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2" r:id="rId3"/>
    <p:sldId id="263" r:id="rId4"/>
    <p:sldId id="258" r:id="rId5"/>
    <p:sldId id="259" r:id="rId6"/>
    <p:sldId id="266" r:id="rId7"/>
    <p:sldId id="267" r:id="rId8"/>
    <p:sldId id="268" r:id="rId9"/>
    <p:sldId id="264" r:id="rId10"/>
    <p:sldId id="265" r:id="rId1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DE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7" autoAdjust="0"/>
    <p:restoredTop sz="94662" autoAdjust="0"/>
  </p:normalViewPr>
  <p:slideViewPr>
    <p:cSldViewPr>
      <p:cViewPr varScale="1">
        <p:scale>
          <a:sx n="79" d="100"/>
          <a:sy n="79" d="100"/>
        </p:scale>
        <p:origin x="96" y="52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algn="ctr">
              <a:defRPr lang="ru-RU" sz="2160" b="1" i="0" u="none" strike="noStrike" kern="1200" baseline="0">
                <a:solidFill>
                  <a:schemeClr val="tx1"/>
                </a:solidFill>
                <a:latin typeface="+mn-lt"/>
                <a:ea typeface="+mn-ea"/>
                <a:cs typeface="+mn-cs"/>
              </a:defRPr>
            </a:pPr>
            <a:r>
              <a:rPr lang="uk-UA" sz="3600" noProof="0" dirty="0" smtClean="0">
                <a:latin typeface="Times New Roman" panose="02020603050405020304" pitchFamily="18" charset="0"/>
                <a:cs typeface="Times New Roman" panose="02020603050405020304" pitchFamily="18" charset="0"/>
              </a:rPr>
              <a:t>ДЖЕРЕЛА УТВОРЕННЯ КОСМІЧНОГО СМІТТЯ</a:t>
            </a:r>
            <a:endParaRPr lang="uk-UA" sz="3600" noProof="0" dirty="0">
              <a:latin typeface="Times New Roman" panose="02020603050405020304" pitchFamily="18" charset="0"/>
              <a:cs typeface="Times New Roman" panose="02020603050405020304" pitchFamily="18" charset="0"/>
            </a:endParaRPr>
          </a:p>
        </c:rich>
      </c:tx>
      <c:layout>
        <c:manualLayout>
          <c:xMode val="edge"/>
          <c:yMode val="edge"/>
          <c:x val="0.24588641188959701"/>
          <c:y val="0"/>
        </c:manualLayout>
      </c:layout>
      <c:overlay val="0"/>
    </c:title>
    <c:autoTitleDeleted val="0"/>
    <c:view3D>
      <c:rotX val="30"/>
      <c:rotY val="0"/>
      <c:depthPercent val="100"/>
      <c:rAngAx val="0"/>
    </c:view3D>
    <c:floor>
      <c:thickness val="0"/>
    </c:floor>
    <c:sideWall>
      <c:thickness val="0"/>
    </c:sideWall>
    <c:backWall>
      <c:thickness val="0"/>
    </c:backWall>
    <c:plotArea>
      <c:layout>
        <c:manualLayout>
          <c:layoutTarget val="inner"/>
          <c:xMode val="edge"/>
          <c:yMode val="edge"/>
          <c:x val="8.3333333333333297E-3"/>
          <c:y val="0.16135276825749501"/>
          <c:w val="0.62928619860017598"/>
          <c:h val="0.834824001166522"/>
        </c:manualLayout>
      </c:layout>
      <c:pie3DChart>
        <c:varyColors val="1"/>
        <c:ser>
          <c:idx val="0"/>
          <c:order val="0"/>
          <c:tx>
            <c:strRef>
              <c:f>Лист1!$B$1</c:f>
              <c:strCache>
                <c:ptCount val="1"/>
                <c:pt idx="0">
                  <c:v>Джерела утворення космічного сміття</c:v>
                </c:pt>
              </c:strCache>
            </c:strRef>
          </c:tx>
          <c:explosion val="16"/>
          <c:dPt>
            <c:idx val="0"/>
            <c:bubble3D val="0"/>
            <c:extLst>
              <c:ext xmlns:c16="http://schemas.microsoft.com/office/drawing/2014/chart" uri="{C3380CC4-5D6E-409C-BE32-E72D297353CC}">
                <c16:uniqueId val="{00000000-554E-4316-92C7-108F93CF645D}"/>
              </c:ext>
            </c:extLst>
          </c:dPt>
          <c:dPt>
            <c:idx val="1"/>
            <c:bubble3D val="0"/>
            <c:extLst>
              <c:ext xmlns:c16="http://schemas.microsoft.com/office/drawing/2014/chart" uri="{C3380CC4-5D6E-409C-BE32-E72D297353CC}">
                <c16:uniqueId val="{00000001-554E-4316-92C7-108F93CF645D}"/>
              </c:ext>
            </c:extLst>
          </c:dPt>
          <c:dPt>
            <c:idx val="2"/>
            <c:bubble3D val="0"/>
            <c:extLst>
              <c:ext xmlns:c16="http://schemas.microsoft.com/office/drawing/2014/chart" uri="{C3380CC4-5D6E-409C-BE32-E72D297353CC}">
                <c16:uniqueId val="{00000002-554E-4316-92C7-108F93CF645D}"/>
              </c:ext>
            </c:extLst>
          </c:dPt>
          <c:dLbls>
            <c:dLbl>
              <c:idx val="0"/>
              <c:layout>
                <c:manualLayout>
                  <c:x val="-0.13801498250218799"/>
                  <c:y val="-0.25229790026246701"/>
                </c:manualLayout>
              </c:layout>
              <c:tx>
                <c:rich>
                  <a:bodyPr/>
                  <a:lstStyle/>
                  <a:p>
                    <a:r>
                      <a:rPr lang="en-US" sz="2400" dirty="0" smtClean="0">
                        <a:latin typeface="Times New Roman" panose="02020603050405020304" pitchFamily="18" charset="0"/>
                        <a:cs typeface="Times New Roman" panose="02020603050405020304" pitchFamily="18" charset="0"/>
                      </a:rPr>
                      <a:t>85%</a:t>
                    </a:r>
                    <a:endParaRPr lang="en-US" sz="2400" dirty="0">
                      <a:latin typeface="Times New Roman" panose="02020603050405020304" pitchFamily="18" charset="0"/>
                      <a:cs typeface="Times New Roman" panose="02020603050405020304" pitchFamily="18" charset="0"/>
                    </a:endParaRPr>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54E-4316-92C7-108F93CF645D}"/>
                </c:ext>
              </c:extLst>
            </c:dLbl>
            <c:dLbl>
              <c:idx val="1"/>
              <c:layout>
                <c:manualLayout>
                  <c:x val="7.2561132983377102E-2"/>
                  <c:y val="5.1209390492855097E-2"/>
                </c:manualLayout>
              </c:layout>
              <c:tx>
                <c:rich>
                  <a:bodyPr/>
                  <a:lstStyle/>
                  <a:p>
                    <a:r>
                      <a:rPr lang="en-US" sz="2400" dirty="0" smtClean="0">
                        <a:latin typeface="Times New Roman" panose="02020603050405020304" pitchFamily="18" charset="0"/>
                        <a:cs typeface="Times New Roman" panose="02020603050405020304" pitchFamily="18" charset="0"/>
                      </a:rPr>
                      <a:t>12%</a:t>
                    </a:r>
                    <a:endParaRPr lang="en-US" sz="2400" dirty="0">
                      <a:latin typeface="Times New Roman" panose="02020603050405020304" pitchFamily="18" charset="0"/>
                      <a:cs typeface="Times New Roman" panose="02020603050405020304" pitchFamily="18" charset="0"/>
                    </a:endParaRPr>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54E-4316-92C7-108F93CF645D}"/>
                </c:ext>
              </c:extLst>
            </c:dLbl>
            <c:dLbl>
              <c:idx val="2"/>
              <c:layout>
                <c:manualLayout>
                  <c:x val="2.4860454943132E-2"/>
                  <c:y val="6.6874599008457297E-2"/>
                </c:manualLayout>
              </c:layout>
              <c:tx>
                <c:rich>
                  <a:bodyPr/>
                  <a:lstStyle/>
                  <a:p>
                    <a:r>
                      <a:rPr lang="en-US" sz="2400" dirty="0" smtClean="0"/>
                      <a:t>3%</a:t>
                    </a:r>
                    <a:endParaRPr lang="en-US" sz="2400" dirty="0"/>
                  </a:p>
                </c:rich>
              </c:tx>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54E-4316-92C7-108F93CF645D}"/>
                </c:ext>
              </c:extLst>
            </c:dLbl>
            <c:spPr>
              <a:noFill/>
              <a:ln>
                <a:noFill/>
              </a:ln>
              <a:effectLst/>
            </c:spPr>
            <c:txPr>
              <a:bodyPr rot="0" spcFirstLastPara="0" vertOverflow="ellipsis" vert="horz" wrap="square" lIns="38100" tIns="19050" rIns="38100" bIns="19050" anchor="ctr" anchorCtr="1"/>
              <a:lstStyle/>
              <a:p>
                <a:pPr>
                  <a:defRPr lang="ru-RU" sz="1800" b="0" i="0" u="none" strike="noStrike" kern="1200" baseline="0">
                    <a:solidFill>
                      <a:schemeClr val="tx1"/>
                    </a:solidFill>
                    <a:latin typeface="+mn-lt"/>
                    <a:ea typeface="+mn-ea"/>
                    <a:cs typeface="+mn-cs"/>
                  </a:defRPr>
                </a:pPr>
                <a:endParaRPr lang="ru-RU"/>
              </a:p>
            </c:txPr>
            <c:dLblPos val="bestFit"/>
            <c:showLegendKey val="0"/>
            <c:showVal val="0"/>
            <c:showCatName val="0"/>
            <c:showSerName val="0"/>
            <c:showPercent val="0"/>
            <c:showBubbleSize val="0"/>
            <c:extLst>
              <c:ext xmlns:c15="http://schemas.microsoft.com/office/drawing/2012/chart" uri="{CE6537A1-D6FC-4f65-9D91-7224C49458BB}"/>
            </c:extLst>
          </c:dLbls>
          <c:cat>
            <c:strRef>
              <c:f>Лист1!$A$2:$A$4</c:f>
              <c:strCache>
                <c:ptCount val="3"/>
                <c:pt idx="0">
                  <c:v>Великі частини ракет-носіїв і розгінних блоків, а також самі космічні апарати, які припинили своє функціонування</c:v>
                </c:pt>
                <c:pt idx="1">
                  <c:v>Операційні елементи і конструкції, які відокремилися від космічних апаратів </c:v>
                </c:pt>
                <c:pt idx="2">
                  <c:v>Маленькі фрагменти і осколки, які виникли в результаті зіткнень ракет - носіїв, розгінних блоків і космічних апаратів</c:v>
                </c:pt>
              </c:strCache>
            </c:strRef>
          </c:cat>
          <c:val>
            <c:numRef>
              <c:f>Лист1!$B$2:$B$4</c:f>
              <c:numCache>
                <c:formatCode>General</c:formatCode>
                <c:ptCount val="3"/>
                <c:pt idx="0">
                  <c:v>85</c:v>
                </c:pt>
                <c:pt idx="1">
                  <c:v>12</c:v>
                </c:pt>
                <c:pt idx="2">
                  <c:v>3</c:v>
                </c:pt>
              </c:numCache>
            </c:numRef>
          </c:val>
          <c:extLst>
            <c:ext xmlns:c16="http://schemas.microsoft.com/office/drawing/2014/chart" uri="{C3380CC4-5D6E-409C-BE32-E72D297353CC}">
              <c16:uniqueId val="{00000003-554E-4316-92C7-108F93CF645D}"/>
            </c:ext>
          </c:extLst>
        </c:ser>
        <c:dLbls>
          <c:showLegendKey val="0"/>
          <c:showVal val="0"/>
          <c:showCatName val="0"/>
          <c:showSerName val="0"/>
          <c:showPercent val="0"/>
          <c:showBubbleSize val="0"/>
          <c:showLeaderLines val="1"/>
        </c:dLbls>
      </c:pie3DChart>
    </c:plotArea>
    <c:legend>
      <c:legendPos val="r"/>
      <c:layout>
        <c:manualLayout>
          <c:xMode val="edge"/>
          <c:yMode val="edge"/>
          <c:x val="0.61140176868545104"/>
          <c:y val="0.12624941791337599"/>
          <c:w val="0.38859823131455001"/>
          <c:h val="0.79869981940541102"/>
        </c:manualLayout>
      </c:layout>
      <c:overlay val="0"/>
      <c:txPr>
        <a:bodyPr rot="0" spcFirstLastPara="0" vertOverflow="ellipsis" vert="horz" wrap="square" anchor="ctr" anchorCtr="1"/>
        <a:lstStyle/>
        <a:p>
          <a:pPr>
            <a:defRPr lang="ru-RU" sz="1800" b="0" i="0" u="none" strike="noStrike" kern="1200" baseline="0">
              <a:solidFill>
                <a:schemeClr val="tx1"/>
              </a:solidFill>
              <a:latin typeface="+mn-lt"/>
              <a:ea typeface="+mn-ea"/>
              <a:cs typeface="+mn-cs"/>
            </a:defRPr>
          </a:pPr>
          <a:endParaRPr lang="ru-RU"/>
        </a:p>
      </c:txPr>
    </c:legend>
    <c:plotVisOnly val="1"/>
    <c:dispBlanksAs val="zero"/>
    <c:showDLblsOverMax val="0"/>
  </c:chart>
  <c:txPr>
    <a:bodyPr/>
    <a:lstStyle/>
    <a:p>
      <a:pPr>
        <a:defRPr lang="ru-RU" sz="1800"/>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675688976377906E-2"/>
          <c:y val="2.9150342694983799E-2"/>
          <c:w val="0.818882874015748"/>
          <c:h val="0.8709474119742"/>
        </c:manualLayout>
      </c:layout>
      <c:barChart>
        <c:barDir val="col"/>
        <c:grouping val="clustered"/>
        <c:varyColors val="0"/>
        <c:ser>
          <c:idx val="0"/>
          <c:order val="0"/>
          <c:tx>
            <c:strRef>
              <c:f>Лист1!$B$1</c:f>
              <c:strCache>
                <c:ptCount val="1"/>
                <c:pt idx="0">
                  <c:v>Ряд 1</c:v>
                </c:pt>
              </c:strCache>
            </c:strRef>
          </c:tx>
          <c:invertIfNegative val="0"/>
          <c:cat>
            <c:numRef>
              <c:f>Лист1!$A$2:$A$8</c:f>
              <c:numCache>
                <c:formatCode>General</c:formatCode>
                <c:ptCount val="7"/>
                <c:pt idx="0">
                  <c:v>1970</c:v>
                </c:pt>
                <c:pt idx="1">
                  <c:v>1990</c:v>
                </c:pt>
                <c:pt idx="2">
                  <c:v>2000</c:v>
                </c:pt>
                <c:pt idx="3">
                  <c:v>2016</c:v>
                </c:pt>
                <c:pt idx="4">
                  <c:v>2018</c:v>
                </c:pt>
                <c:pt idx="5">
                  <c:v>2020</c:v>
                </c:pt>
                <c:pt idx="6">
                  <c:v>2022</c:v>
                </c:pt>
              </c:numCache>
            </c:numRef>
          </c:cat>
          <c:val>
            <c:numRef>
              <c:f>Лист1!$B$2:$B$8</c:f>
              <c:numCache>
                <c:formatCode>General</c:formatCode>
                <c:ptCount val="7"/>
                <c:pt idx="0">
                  <c:v>2000</c:v>
                </c:pt>
                <c:pt idx="1">
                  <c:v>2100</c:v>
                </c:pt>
                <c:pt idx="2">
                  <c:v>3900</c:v>
                </c:pt>
                <c:pt idx="3">
                  <c:v>14000</c:v>
                </c:pt>
                <c:pt idx="4">
                  <c:v>16000</c:v>
                </c:pt>
                <c:pt idx="5">
                  <c:v>21000</c:v>
                </c:pt>
                <c:pt idx="6">
                  <c:v>30000</c:v>
                </c:pt>
              </c:numCache>
            </c:numRef>
          </c:val>
          <c:extLst>
            <c:ext xmlns:c16="http://schemas.microsoft.com/office/drawing/2014/chart" uri="{C3380CC4-5D6E-409C-BE32-E72D297353CC}">
              <c16:uniqueId val="{00000000-6B54-4C91-909C-DE0553A69C93}"/>
            </c:ext>
          </c:extLst>
        </c:ser>
        <c:dLbls>
          <c:showLegendKey val="0"/>
          <c:showVal val="0"/>
          <c:showCatName val="0"/>
          <c:showSerName val="0"/>
          <c:showPercent val="0"/>
          <c:showBubbleSize val="0"/>
        </c:dLbls>
        <c:gapWidth val="150"/>
        <c:axId val="66795392"/>
        <c:axId val="66796928"/>
      </c:barChart>
      <c:catAx>
        <c:axId val="66795392"/>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ru-RU"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66796928"/>
        <c:crosses val="autoZero"/>
        <c:auto val="1"/>
        <c:lblAlgn val="ctr"/>
        <c:lblOffset val="100"/>
        <c:noMultiLvlLbl val="0"/>
      </c:catAx>
      <c:valAx>
        <c:axId val="66796928"/>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ru-RU"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66795392"/>
        <c:crosses val="autoZero"/>
        <c:crossBetween val="between"/>
      </c:valAx>
    </c:plotArea>
    <c:plotVisOnly val="1"/>
    <c:dispBlanksAs val="gap"/>
    <c:showDLblsOverMax val="0"/>
  </c:chart>
  <c:txPr>
    <a:bodyPr/>
    <a:lstStyle/>
    <a:p>
      <a:pPr>
        <a:defRPr lang="ru-RU"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8A815C7-70CC-43F4-B710-FFFB0AB54149}" type="doc">
      <dgm:prSet loTypeId="urn:microsoft.com/office/officeart/2008/layout/SquareAccentList#1" loCatId="list" qsTypeId="urn:microsoft.com/office/officeart/2005/8/quickstyle/simple1#1" qsCatId="simple" csTypeId="urn:microsoft.com/office/officeart/2005/8/colors/accent1_2#1" csCatId="accent1" phldr="1"/>
      <dgm:spPr/>
      <dgm:t>
        <a:bodyPr/>
        <a:lstStyle/>
        <a:p>
          <a:endParaRPr lang="uk-UA"/>
        </a:p>
      </dgm:t>
    </dgm:pt>
    <dgm:pt modelId="{D498DF7D-6ED0-461F-874E-B57E72FC5E74}">
      <dgm:prSet phldrT="[Текст]" custT="1"/>
      <dgm:spPr/>
      <dgm:t>
        <a:bodyPr/>
        <a:lstStyle/>
        <a:p>
          <a:r>
            <a:rPr lang="uk-UA" sz="5400" dirty="0" smtClean="0">
              <a:latin typeface="Times New Roman" panose="02020603050405020304" pitchFamily="18" charset="0"/>
              <a:cs typeface="Times New Roman" panose="02020603050405020304" pitchFamily="18" charset="0"/>
            </a:rPr>
            <a:t>Активні</a:t>
          </a:r>
          <a:endParaRPr lang="uk-UA" sz="5400" dirty="0">
            <a:latin typeface="Times New Roman" panose="02020603050405020304" pitchFamily="18" charset="0"/>
            <a:cs typeface="Times New Roman" panose="02020603050405020304" pitchFamily="18" charset="0"/>
          </a:endParaRPr>
        </a:p>
      </dgm:t>
    </dgm:pt>
    <dgm:pt modelId="{5156C712-8519-4E7F-BA3E-D4D73EE8F13A}" type="parTrans" cxnId="{7B437B02-DDB4-496F-BBD7-5121EE25F387}">
      <dgm:prSet/>
      <dgm:spPr/>
      <dgm:t>
        <a:bodyPr/>
        <a:lstStyle/>
        <a:p>
          <a:endParaRPr lang="uk-UA"/>
        </a:p>
      </dgm:t>
    </dgm:pt>
    <dgm:pt modelId="{8A9AF8D4-4BDD-475A-AD82-C6AC9B88CEA9}" type="sibTrans" cxnId="{7B437B02-DDB4-496F-BBD7-5121EE25F387}">
      <dgm:prSet/>
      <dgm:spPr/>
      <dgm:t>
        <a:bodyPr/>
        <a:lstStyle/>
        <a:p>
          <a:endParaRPr lang="uk-UA"/>
        </a:p>
      </dgm:t>
    </dgm:pt>
    <dgm:pt modelId="{43ACFBB6-20F7-4D59-AF35-148B8A2A8DAC}">
      <dgm:prSet phldrT="[Текст]" custT="1"/>
      <dgm:spPr/>
      <dgm:t>
        <a:bodyPr/>
        <a:lstStyle/>
        <a:p>
          <a:r>
            <a:rPr lang="uk-UA" sz="2800" dirty="0" smtClean="0">
              <a:latin typeface="Times New Roman" panose="02020603050405020304" pitchFamily="18" charset="0"/>
              <a:cs typeface="Times New Roman" panose="02020603050405020304" pitchFamily="18" charset="0"/>
            </a:rPr>
            <a:t>Безконтактні</a:t>
          </a:r>
          <a:endParaRPr lang="uk-UA" sz="2800" dirty="0">
            <a:latin typeface="Times New Roman" panose="02020603050405020304" pitchFamily="18" charset="0"/>
            <a:cs typeface="Times New Roman" panose="02020603050405020304" pitchFamily="18" charset="0"/>
          </a:endParaRPr>
        </a:p>
      </dgm:t>
    </dgm:pt>
    <dgm:pt modelId="{FF4A9850-D430-44C6-A916-AF92D0434C9E}" type="parTrans" cxnId="{E1749466-5856-4324-BB31-435F55FDD739}">
      <dgm:prSet/>
      <dgm:spPr/>
      <dgm:t>
        <a:bodyPr/>
        <a:lstStyle/>
        <a:p>
          <a:endParaRPr lang="uk-UA"/>
        </a:p>
      </dgm:t>
    </dgm:pt>
    <dgm:pt modelId="{353DCB0D-069E-43BF-8571-ED6FB778D3B7}" type="sibTrans" cxnId="{E1749466-5856-4324-BB31-435F55FDD739}">
      <dgm:prSet/>
      <dgm:spPr/>
      <dgm:t>
        <a:bodyPr/>
        <a:lstStyle/>
        <a:p>
          <a:endParaRPr lang="uk-UA"/>
        </a:p>
      </dgm:t>
    </dgm:pt>
    <dgm:pt modelId="{C0F2FBC9-2BB6-44EF-A770-95BF46B718EE}">
      <dgm:prSet phldrT="[Текст]" custT="1"/>
      <dgm:spPr/>
      <dgm:t>
        <a:bodyPr/>
        <a:lstStyle/>
        <a:p>
          <a:r>
            <a:rPr lang="uk-UA" sz="2800" dirty="0" smtClean="0">
              <a:latin typeface="Times New Roman" panose="02020603050405020304" pitchFamily="18" charset="0"/>
              <a:cs typeface="Times New Roman" panose="02020603050405020304" pitchFamily="18" charset="0"/>
            </a:rPr>
            <a:t>Контактні</a:t>
          </a:r>
          <a:endParaRPr lang="uk-UA" sz="2800" dirty="0">
            <a:latin typeface="Times New Roman" panose="02020603050405020304" pitchFamily="18" charset="0"/>
            <a:cs typeface="Times New Roman" panose="02020603050405020304" pitchFamily="18" charset="0"/>
          </a:endParaRPr>
        </a:p>
      </dgm:t>
    </dgm:pt>
    <dgm:pt modelId="{28E1FE34-AB6B-4A0F-8E0F-C035118AD79F}" type="parTrans" cxnId="{DADAE491-DDE1-4869-8C76-3E5C01BFC8A5}">
      <dgm:prSet/>
      <dgm:spPr/>
      <dgm:t>
        <a:bodyPr/>
        <a:lstStyle/>
        <a:p>
          <a:endParaRPr lang="uk-UA"/>
        </a:p>
      </dgm:t>
    </dgm:pt>
    <dgm:pt modelId="{9CFCF246-7945-438E-A055-F8B965503D9A}" type="sibTrans" cxnId="{DADAE491-DDE1-4869-8C76-3E5C01BFC8A5}">
      <dgm:prSet/>
      <dgm:spPr/>
      <dgm:t>
        <a:bodyPr/>
        <a:lstStyle/>
        <a:p>
          <a:endParaRPr lang="uk-UA"/>
        </a:p>
      </dgm:t>
    </dgm:pt>
    <dgm:pt modelId="{8C61F353-DE46-41B2-A21D-BB332945E2BD}">
      <dgm:prSet phldrT="[Текст]" custT="1"/>
      <dgm:spPr/>
      <dgm:t>
        <a:bodyPr/>
        <a:lstStyle/>
        <a:p>
          <a:r>
            <a:rPr lang="uk-UA" sz="5400" dirty="0" smtClean="0">
              <a:latin typeface="Times New Roman" panose="02020603050405020304" pitchFamily="18" charset="0"/>
              <a:cs typeface="Times New Roman" panose="02020603050405020304" pitchFamily="18" charset="0"/>
            </a:rPr>
            <a:t>Пасивні</a:t>
          </a:r>
          <a:endParaRPr lang="uk-UA" sz="5400" dirty="0">
            <a:latin typeface="Times New Roman" panose="02020603050405020304" pitchFamily="18" charset="0"/>
            <a:cs typeface="Times New Roman" panose="02020603050405020304" pitchFamily="18" charset="0"/>
          </a:endParaRPr>
        </a:p>
      </dgm:t>
    </dgm:pt>
    <dgm:pt modelId="{87D04A76-1D31-4B12-BC36-1A7FAFAA5055}" type="parTrans" cxnId="{53935C01-3E27-4856-9729-D59DCE59FF6D}">
      <dgm:prSet/>
      <dgm:spPr/>
      <dgm:t>
        <a:bodyPr/>
        <a:lstStyle/>
        <a:p>
          <a:endParaRPr lang="uk-UA"/>
        </a:p>
      </dgm:t>
    </dgm:pt>
    <dgm:pt modelId="{28F5E56A-939E-47FA-92A6-D977DF658A97}" type="sibTrans" cxnId="{53935C01-3E27-4856-9729-D59DCE59FF6D}">
      <dgm:prSet/>
      <dgm:spPr/>
      <dgm:t>
        <a:bodyPr/>
        <a:lstStyle/>
        <a:p>
          <a:endParaRPr lang="uk-UA"/>
        </a:p>
      </dgm:t>
    </dgm:pt>
    <dgm:pt modelId="{25030E4D-FE34-4ED4-BA27-2983550E54D1}">
      <dgm:prSet phldrT="[Текст]" custT="1"/>
      <dgm:spPr/>
      <dgm:t>
        <a:bodyPr/>
        <a:lstStyle/>
        <a:p>
          <a:r>
            <a:rPr lang="uk-UA" sz="2800" i="0" noProof="0" dirty="0" smtClean="0">
              <a:effectLst/>
              <a:latin typeface="Times New Roman" panose="02020603050405020304" pitchFamily="18" charset="0"/>
              <a:cs typeface="Times New Roman" panose="02020603050405020304" pitchFamily="18" charset="0"/>
            </a:rPr>
            <a:t>Аеродинамічні системи відведення </a:t>
          </a:r>
          <a:endParaRPr lang="uk-UA" sz="2800" i="0" noProof="0" dirty="0">
            <a:effectLst/>
            <a:latin typeface="Times New Roman" panose="02020603050405020304" pitchFamily="18" charset="0"/>
            <a:cs typeface="Times New Roman" panose="02020603050405020304" pitchFamily="18" charset="0"/>
          </a:endParaRPr>
        </a:p>
      </dgm:t>
    </dgm:pt>
    <dgm:pt modelId="{97387063-03C9-46EE-A34A-7B8D117267D0}" type="parTrans" cxnId="{5DCD52C2-53BC-4870-9023-2690EE55137D}">
      <dgm:prSet/>
      <dgm:spPr/>
      <dgm:t>
        <a:bodyPr/>
        <a:lstStyle/>
        <a:p>
          <a:endParaRPr lang="uk-UA"/>
        </a:p>
      </dgm:t>
    </dgm:pt>
    <dgm:pt modelId="{32073F3A-46A0-4F49-875F-FD2771166F81}" type="sibTrans" cxnId="{5DCD52C2-53BC-4870-9023-2690EE55137D}">
      <dgm:prSet/>
      <dgm:spPr/>
      <dgm:t>
        <a:bodyPr/>
        <a:lstStyle/>
        <a:p>
          <a:endParaRPr lang="uk-UA"/>
        </a:p>
      </dgm:t>
    </dgm:pt>
    <dgm:pt modelId="{FF453F61-6334-4D9B-93F3-19463FE810A0}">
      <dgm:prSet phldrT="[Текст]" custT="1"/>
      <dgm:spPr/>
      <dgm:t>
        <a:bodyPr/>
        <a:lstStyle/>
        <a:p>
          <a:r>
            <a:rPr lang="uk-UA" sz="2800" i="0" noProof="0" dirty="0" smtClean="0">
              <a:latin typeface="Times New Roman" panose="02020603050405020304" pitchFamily="18" charset="0"/>
              <a:cs typeface="Times New Roman" panose="02020603050405020304" pitchFamily="18" charset="0"/>
            </a:rPr>
            <a:t>Електромагнітних систем відведення </a:t>
          </a:r>
          <a:endParaRPr lang="uk-UA" sz="2800" i="0" noProof="0" dirty="0">
            <a:latin typeface="Times New Roman" panose="02020603050405020304" pitchFamily="18" charset="0"/>
            <a:cs typeface="Times New Roman" panose="02020603050405020304" pitchFamily="18" charset="0"/>
          </a:endParaRPr>
        </a:p>
      </dgm:t>
    </dgm:pt>
    <dgm:pt modelId="{14F0868F-55BE-45DA-8CB6-07C8DE7729C6}" type="parTrans" cxnId="{0752C3C2-3CEA-4BA8-A126-4090DED5FF7C}">
      <dgm:prSet/>
      <dgm:spPr/>
      <dgm:t>
        <a:bodyPr/>
        <a:lstStyle/>
        <a:p>
          <a:endParaRPr lang="uk-UA"/>
        </a:p>
      </dgm:t>
    </dgm:pt>
    <dgm:pt modelId="{C1257093-B338-40B4-B744-946D01E860AD}" type="sibTrans" cxnId="{0752C3C2-3CEA-4BA8-A126-4090DED5FF7C}">
      <dgm:prSet/>
      <dgm:spPr/>
      <dgm:t>
        <a:bodyPr/>
        <a:lstStyle/>
        <a:p>
          <a:endParaRPr lang="uk-UA"/>
        </a:p>
      </dgm:t>
    </dgm:pt>
    <dgm:pt modelId="{E9BB62D1-1728-4C3E-98ED-02212B81807E}">
      <dgm:prSet phldrT="[Текст]" custT="1"/>
      <dgm:spPr/>
      <dgm:t>
        <a:bodyPr/>
        <a:lstStyle/>
        <a:p>
          <a:r>
            <a:rPr lang="uk-UA" sz="2800" i="0" noProof="0" dirty="0" smtClean="0">
              <a:latin typeface="Times New Roman" panose="02020603050405020304" pitchFamily="18" charset="0"/>
              <a:cs typeface="Times New Roman" panose="02020603050405020304" pitchFamily="18" charset="0"/>
            </a:rPr>
            <a:t>Системи відведення з використанням постійних магнітів</a:t>
          </a:r>
          <a:r>
            <a:rPr lang="uk-UA" sz="2800" i="1" noProof="0" dirty="0" smtClean="0"/>
            <a:t> </a:t>
          </a:r>
          <a:endParaRPr lang="uk-UA" sz="2800" noProof="0" dirty="0"/>
        </a:p>
      </dgm:t>
    </dgm:pt>
    <dgm:pt modelId="{FF58F575-B18A-489B-85AB-27E91DD5CD90}" type="parTrans" cxnId="{27EDC708-FFE8-482A-A254-25BB755CA65E}">
      <dgm:prSet/>
      <dgm:spPr/>
      <dgm:t>
        <a:bodyPr/>
        <a:lstStyle/>
        <a:p>
          <a:endParaRPr lang="uk-UA"/>
        </a:p>
      </dgm:t>
    </dgm:pt>
    <dgm:pt modelId="{BE457859-899F-45C2-9BC4-41082665E149}" type="sibTrans" cxnId="{27EDC708-FFE8-482A-A254-25BB755CA65E}">
      <dgm:prSet/>
      <dgm:spPr/>
      <dgm:t>
        <a:bodyPr/>
        <a:lstStyle/>
        <a:p>
          <a:endParaRPr lang="uk-UA"/>
        </a:p>
      </dgm:t>
    </dgm:pt>
    <dgm:pt modelId="{60BD245B-F973-4DD4-99AD-E72ACF8AC625}" type="pres">
      <dgm:prSet presAssocID="{D8A815C7-70CC-43F4-B710-FFFB0AB54149}" presName="layout" presStyleCnt="0">
        <dgm:presLayoutVars>
          <dgm:chMax/>
          <dgm:chPref/>
          <dgm:dir/>
          <dgm:resizeHandles/>
        </dgm:presLayoutVars>
      </dgm:prSet>
      <dgm:spPr/>
      <dgm:t>
        <a:bodyPr/>
        <a:lstStyle/>
        <a:p>
          <a:endParaRPr lang="ru-RU"/>
        </a:p>
      </dgm:t>
    </dgm:pt>
    <dgm:pt modelId="{176D81C1-38A7-4CB1-AF07-2460DB6429AF}" type="pres">
      <dgm:prSet presAssocID="{D498DF7D-6ED0-461F-874E-B57E72FC5E74}" presName="root" presStyleCnt="0">
        <dgm:presLayoutVars>
          <dgm:chMax/>
          <dgm:chPref/>
        </dgm:presLayoutVars>
      </dgm:prSet>
      <dgm:spPr/>
    </dgm:pt>
    <dgm:pt modelId="{6C68CB56-5393-4CA5-9C77-80FBE7562CEF}" type="pres">
      <dgm:prSet presAssocID="{D498DF7D-6ED0-461F-874E-B57E72FC5E74}" presName="rootComposite" presStyleCnt="0">
        <dgm:presLayoutVars/>
      </dgm:prSet>
      <dgm:spPr/>
    </dgm:pt>
    <dgm:pt modelId="{2D0A8149-471E-4627-9FCE-D109D8A87714}" type="pres">
      <dgm:prSet presAssocID="{D498DF7D-6ED0-461F-874E-B57E72FC5E74}" presName="ParentAccent" presStyleLbl="alignNode1" presStyleIdx="0" presStyleCnt="2" custFlipVert="0" custFlipHor="0" custScaleX="6850" custScaleY="35877" custLinFactNeighborX="-46162" custLinFactNeighborY="13511"/>
      <dgm:spPr>
        <a:solidFill>
          <a:schemeClr val="bg1"/>
        </a:solidFill>
      </dgm:spPr>
      <dgm:t>
        <a:bodyPr/>
        <a:lstStyle/>
        <a:p>
          <a:endParaRPr lang="uk-UA"/>
        </a:p>
      </dgm:t>
    </dgm:pt>
    <dgm:pt modelId="{810CCA4D-4EA8-4219-9967-162FC04D5E08}" type="pres">
      <dgm:prSet presAssocID="{D498DF7D-6ED0-461F-874E-B57E72FC5E74}" presName="ParentSmallAccent" presStyleLbl="fgAcc1" presStyleIdx="0" presStyleCnt="2"/>
      <dgm:spPr/>
    </dgm:pt>
    <dgm:pt modelId="{A4293C00-FFB3-46DE-B92A-A6A30833880B}" type="pres">
      <dgm:prSet presAssocID="{D498DF7D-6ED0-461F-874E-B57E72FC5E74}" presName="Parent" presStyleLbl="revTx" presStyleIdx="0" presStyleCnt="7">
        <dgm:presLayoutVars>
          <dgm:chMax/>
          <dgm:chPref val="4"/>
          <dgm:bulletEnabled val="1"/>
        </dgm:presLayoutVars>
      </dgm:prSet>
      <dgm:spPr/>
      <dgm:t>
        <a:bodyPr/>
        <a:lstStyle/>
        <a:p>
          <a:endParaRPr lang="uk-UA"/>
        </a:p>
      </dgm:t>
    </dgm:pt>
    <dgm:pt modelId="{5F2D6C40-8460-4A99-91CA-8C6E779DA55D}" type="pres">
      <dgm:prSet presAssocID="{D498DF7D-6ED0-461F-874E-B57E72FC5E74}" presName="childShape" presStyleCnt="0">
        <dgm:presLayoutVars>
          <dgm:chMax val="0"/>
          <dgm:chPref val="0"/>
        </dgm:presLayoutVars>
      </dgm:prSet>
      <dgm:spPr/>
    </dgm:pt>
    <dgm:pt modelId="{F1ED7103-04D9-46D4-8111-2F7083E5155B}" type="pres">
      <dgm:prSet presAssocID="{43ACFBB6-20F7-4D59-AF35-148B8A2A8DAC}" presName="childComposite" presStyleCnt="0">
        <dgm:presLayoutVars>
          <dgm:chMax val="0"/>
          <dgm:chPref val="0"/>
        </dgm:presLayoutVars>
      </dgm:prSet>
      <dgm:spPr/>
    </dgm:pt>
    <dgm:pt modelId="{8E9EF3AC-1D70-4301-AFC3-75E0AE3D333F}" type="pres">
      <dgm:prSet presAssocID="{43ACFBB6-20F7-4D59-AF35-148B8A2A8DAC}" presName="ChildAccent" presStyleLbl="solidFgAcc1" presStyleIdx="0" presStyleCnt="5"/>
      <dgm:spPr/>
    </dgm:pt>
    <dgm:pt modelId="{AD665936-56B8-4DBA-AFE9-E1940FDD32F0}" type="pres">
      <dgm:prSet presAssocID="{43ACFBB6-20F7-4D59-AF35-148B8A2A8DAC}" presName="Child" presStyleLbl="revTx" presStyleIdx="1" presStyleCnt="7" custLinFactNeighborX="-379" custLinFactNeighborY="-93249">
        <dgm:presLayoutVars>
          <dgm:chMax val="0"/>
          <dgm:chPref val="0"/>
          <dgm:bulletEnabled val="1"/>
        </dgm:presLayoutVars>
      </dgm:prSet>
      <dgm:spPr/>
      <dgm:t>
        <a:bodyPr/>
        <a:lstStyle/>
        <a:p>
          <a:endParaRPr lang="uk-UA"/>
        </a:p>
      </dgm:t>
    </dgm:pt>
    <dgm:pt modelId="{33FC223E-515F-46C4-98EB-7A99A961C16A}" type="pres">
      <dgm:prSet presAssocID="{C0F2FBC9-2BB6-44EF-A770-95BF46B718EE}" presName="childComposite" presStyleCnt="0">
        <dgm:presLayoutVars>
          <dgm:chMax val="0"/>
          <dgm:chPref val="0"/>
        </dgm:presLayoutVars>
      </dgm:prSet>
      <dgm:spPr/>
    </dgm:pt>
    <dgm:pt modelId="{7D3294EA-B47B-4E34-8EA5-2251FE105246}" type="pres">
      <dgm:prSet presAssocID="{C0F2FBC9-2BB6-44EF-A770-95BF46B718EE}" presName="ChildAccent" presStyleLbl="solidFgAcc1" presStyleIdx="1" presStyleCnt="5" custLinFactY="-100000" custLinFactNeighborX="5625" custLinFactNeighborY="-141203"/>
      <dgm:spPr/>
    </dgm:pt>
    <dgm:pt modelId="{F0DA3BAE-108B-4975-8394-E35AE6BF2869}" type="pres">
      <dgm:prSet presAssocID="{C0F2FBC9-2BB6-44EF-A770-95BF46B718EE}" presName="Child" presStyleLbl="revTx" presStyleIdx="2" presStyleCnt="7" custLinFactNeighborX="-379" custLinFactNeighborY="-93130">
        <dgm:presLayoutVars>
          <dgm:chMax val="0"/>
          <dgm:chPref val="0"/>
          <dgm:bulletEnabled val="1"/>
        </dgm:presLayoutVars>
      </dgm:prSet>
      <dgm:spPr/>
      <dgm:t>
        <a:bodyPr/>
        <a:lstStyle/>
        <a:p>
          <a:endParaRPr lang="uk-UA"/>
        </a:p>
      </dgm:t>
    </dgm:pt>
    <dgm:pt modelId="{B8312E79-FABC-44B4-AD6D-8EDA306176D9}" type="pres">
      <dgm:prSet presAssocID="{8C61F353-DE46-41B2-A21D-BB332945E2BD}" presName="root" presStyleCnt="0">
        <dgm:presLayoutVars>
          <dgm:chMax/>
          <dgm:chPref/>
        </dgm:presLayoutVars>
      </dgm:prSet>
      <dgm:spPr/>
    </dgm:pt>
    <dgm:pt modelId="{8B24F4BE-4FC2-41F0-8E86-F96079E8D263}" type="pres">
      <dgm:prSet presAssocID="{8C61F353-DE46-41B2-A21D-BB332945E2BD}" presName="rootComposite" presStyleCnt="0">
        <dgm:presLayoutVars/>
      </dgm:prSet>
      <dgm:spPr/>
    </dgm:pt>
    <dgm:pt modelId="{7FB1A36A-8479-40BC-91A2-4D0DEA133E83}" type="pres">
      <dgm:prSet presAssocID="{8C61F353-DE46-41B2-A21D-BB332945E2BD}" presName="ParentAccent" presStyleLbl="alignNode1" presStyleIdx="1" presStyleCnt="2" custFlipVert="0" custFlipHor="0" custScaleX="935" custScaleY="35351" custLinFactNeighborX="-46577" custLinFactNeighborY="13248"/>
      <dgm:spPr/>
    </dgm:pt>
    <dgm:pt modelId="{6D2F49B9-084B-4C7B-B5D5-582DD341D58C}" type="pres">
      <dgm:prSet presAssocID="{8C61F353-DE46-41B2-A21D-BB332945E2BD}" presName="ParentSmallAccent" presStyleLbl="fgAcc1" presStyleIdx="1" presStyleCnt="2"/>
      <dgm:spPr/>
    </dgm:pt>
    <dgm:pt modelId="{EA24238B-6C1B-41D9-B383-914B7F89E920}" type="pres">
      <dgm:prSet presAssocID="{8C61F353-DE46-41B2-A21D-BB332945E2BD}" presName="Parent" presStyleLbl="revTx" presStyleIdx="3" presStyleCnt="7">
        <dgm:presLayoutVars>
          <dgm:chMax/>
          <dgm:chPref val="4"/>
          <dgm:bulletEnabled val="1"/>
        </dgm:presLayoutVars>
      </dgm:prSet>
      <dgm:spPr/>
      <dgm:t>
        <a:bodyPr/>
        <a:lstStyle/>
        <a:p>
          <a:endParaRPr lang="uk-UA"/>
        </a:p>
      </dgm:t>
    </dgm:pt>
    <dgm:pt modelId="{DEDC7F5F-5511-4C25-A4E0-CF2DFF5EFFBC}" type="pres">
      <dgm:prSet presAssocID="{8C61F353-DE46-41B2-A21D-BB332945E2BD}" presName="childShape" presStyleCnt="0">
        <dgm:presLayoutVars>
          <dgm:chMax val="0"/>
          <dgm:chPref val="0"/>
        </dgm:presLayoutVars>
      </dgm:prSet>
      <dgm:spPr/>
    </dgm:pt>
    <dgm:pt modelId="{F24029B2-C7C7-409F-9938-331CC899BC26}" type="pres">
      <dgm:prSet presAssocID="{25030E4D-FE34-4ED4-BA27-2983550E54D1}" presName="childComposite" presStyleCnt="0">
        <dgm:presLayoutVars>
          <dgm:chMax val="0"/>
          <dgm:chPref val="0"/>
        </dgm:presLayoutVars>
      </dgm:prSet>
      <dgm:spPr/>
    </dgm:pt>
    <dgm:pt modelId="{F5338FF2-5322-4881-831B-A3495C5D2BF5}" type="pres">
      <dgm:prSet presAssocID="{25030E4D-FE34-4ED4-BA27-2983550E54D1}" presName="ChildAccent" presStyleLbl="solidFgAcc1" presStyleIdx="2" presStyleCnt="5" custLinFactNeighborX="-2207" custLinFactNeighborY="34329"/>
      <dgm:spPr/>
    </dgm:pt>
    <dgm:pt modelId="{A6F20600-27F4-4B4E-97A8-A2B1AA684B37}" type="pres">
      <dgm:prSet presAssocID="{25030E4D-FE34-4ED4-BA27-2983550E54D1}" presName="Child" presStyleLbl="revTx" presStyleIdx="4" presStyleCnt="7" custLinFactY="-2350" custLinFactNeighborX="-998" custLinFactNeighborY="-100000">
        <dgm:presLayoutVars>
          <dgm:chMax val="0"/>
          <dgm:chPref val="0"/>
          <dgm:bulletEnabled val="1"/>
        </dgm:presLayoutVars>
      </dgm:prSet>
      <dgm:spPr/>
      <dgm:t>
        <a:bodyPr/>
        <a:lstStyle/>
        <a:p>
          <a:endParaRPr lang="uk-UA"/>
        </a:p>
      </dgm:t>
    </dgm:pt>
    <dgm:pt modelId="{64FD4615-FB0F-4AB3-B395-25CEEF57E705}" type="pres">
      <dgm:prSet presAssocID="{FF453F61-6334-4D9B-93F3-19463FE810A0}" presName="childComposite" presStyleCnt="0">
        <dgm:presLayoutVars>
          <dgm:chMax val="0"/>
          <dgm:chPref val="0"/>
        </dgm:presLayoutVars>
      </dgm:prSet>
      <dgm:spPr/>
    </dgm:pt>
    <dgm:pt modelId="{111980A5-0D79-4458-9360-BEF6897D279F}" type="pres">
      <dgm:prSet presAssocID="{FF453F61-6334-4D9B-93F3-19463FE810A0}" presName="ChildAccent" presStyleLbl="solidFgAcc1" presStyleIdx="3" presStyleCnt="5" custLinFactY="95156" custLinFactNeighborX="2818" custLinFactNeighborY="100000"/>
      <dgm:spPr/>
    </dgm:pt>
    <dgm:pt modelId="{23F223CF-F0CA-441B-8B51-1287072BF15F}" type="pres">
      <dgm:prSet presAssocID="{FF453F61-6334-4D9B-93F3-19463FE810A0}" presName="Child" presStyleLbl="revTx" presStyleIdx="5" presStyleCnt="7" custScaleY="140451" custLinFactY="-2231" custLinFactNeighborX="-998" custLinFactNeighborY="-100000">
        <dgm:presLayoutVars>
          <dgm:chMax val="0"/>
          <dgm:chPref val="0"/>
          <dgm:bulletEnabled val="1"/>
        </dgm:presLayoutVars>
      </dgm:prSet>
      <dgm:spPr/>
      <dgm:t>
        <a:bodyPr/>
        <a:lstStyle/>
        <a:p>
          <a:endParaRPr lang="uk-UA"/>
        </a:p>
      </dgm:t>
    </dgm:pt>
    <dgm:pt modelId="{87BC0A40-5188-404E-9B16-852AB8A9DC2E}" type="pres">
      <dgm:prSet presAssocID="{E9BB62D1-1728-4C3E-98ED-02212B81807E}" presName="childComposite" presStyleCnt="0">
        <dgm:presLayoutVars>
          <dgm:chMax val="0"/>
          <dgm:chPref val="0"/>
        </dgm:presLayoutVars>
      </dgm:prSet>
      <dgm:spPr/>
    </dgm:pt>
    <dgm:pt modelId="{50544DF2-C5D7-45CF-859D-FC15DB19A3BB}" type="pres">
      <dgm:prSet presAssocID="{E9BB62D1-1728-4C3E-98ED-02212B81807E}" presName="ChildAccent" presStyleLbl="solidFgAcc1" presStyleIdx="4" presStyleCnt="5" custFlipVert="1" custScaleX="96529" custScaleY="24321" custLinFactY="-19278" custLinFactNeighborX="2818" custLinFactNeighborY="-100000"/>
      <dgm:spPr/>
    </dgm:pt>
    <dgm:pt modelId="{A7B983E4-B627-422F-AF9B-FB9D3F0D4CC3}" type="pres">
      <dgm:prSet presAssocID="{E9BB62D1-1728-4C3E-98ED-02212B81807E}" presName="Child" presStyleLbl="revTx" presStyleIdx="6" presStyleCnt="7" custScaleY="139233" custLinFactNeighborX="458" custLinFactNeighborY="-71187">
        <dgm:presLayoutVars>
          <dgm:chMax val="0"/>
          <dgm:chPref val="0"/>
          <dgm:bulletEnabled val="1"/>
        </dgm:presLayoutVars>
      </dgm:prSet>
      <dgm:spPr/>
      <dgm:t>
        <a:bodyPr/>
        <a:lstStyle/>
        <a:p>
          <a:endParaRPr lang="uk-UA"/>
        </a:p>
      </dgm:t>
    </dgm:pt>
  </dgm:ptLst>
  <dgm:cxnLst>
    <dgm:cxn modelId="{27EDC708-FFE8-482A-A254-25BB755CA65E}" srcId="{8C61F353-DE46-41B2-A21D-BB332945E2BD}" destId="{E9BB62D1-1728-4C3E-98ED-02212B81807E}" srcOrd="2" destOrd="0" parTransId="{FF58F575-B18A-489B-85AB-27E91DD5CD90}" sibTransId="{BE457859-899F-45C2-9BC4-41082665E149}"/>
    <dgm:cxn modelId="{E1749466-5856-4324-BB31-435F55FDD739}" srcId="{D498DF7D-6ED0-461F-874E-B57E72FC5E74}" destId="{43ACFBB6-20F7-4D59-AF35-148B8A2A8DAC}" srcOrd="0" destOrd="0" parTransId="{FF4A9850-D430-44C6-A916-AF92D0434C9E}" sibTransId="{353DCB0D-069E-43BF-8571-ED6FB778D3B7}"/>
    <dgm:cxn modelId="{EBD5F702-E000-4253-AC71-516E15045BCA}" type="presOf" srcId="{25030E4D-FE34-4ED4-BA27-2983550E54D1}" destId="{A6F20600-27F4-4B4E-97A8-A2B1AA684B37}" srcOrd="0" destOrd="0" presId="urn:microsoft.com/office/officeart/2008/layout/SquareAccentList#1"/>
    <dgm:cxn modelId="{53935C01-3E27-4856-9729-D59DCE59FF6D}" srcId="{D8A815C7-70CC-43F4-B710-FFFB0AB54149}" destId="{8C61F353-DE46-41B2-A21D-BB332945E2BD}" srcOrd="1" destOrd="0" parTransId="{87D04A76-1D31-4B12-BC36-1A7FAFAA5055}" sibTransId="{28F5E56A-939E-47FA-92A6-D977DF658A97}"/>
    <dgm:cxn modelId="{9326DCD2-0DDB-4200-869F-4626ECDFCA8E}" type="presOf" srcId="{E9BB62D1-1728-4C3E-98ED-02212B81807E}" destId="{A7B983E4-B627-422F-AF9B-FB9D3F0D4CC3}" srcOrd="0" destOrd="0" presId="urn:microsoft.com/office/officeart/2008/layout/SquareAccentList#1"/>
    <dgm:cxn modelId="{DADAE491-DDE1-4869-8C76-3E5C01BFC8A5}" srcId="{D498DF7D-6ED0-461F-874E-B57E72FC5E74}" destId="{C0F2FBC9-2BB6-44EF-A770-95BF46B718EE}" srcOrd="1" destOrd="0" parTransId="{28E1FE34-AB6B-4A0F-8E0F-C035118AD79F}" sibTransId="{9CFCF246-7945-438E-A055-F8B965503D9A}"/>
    <dgm:cxn modelId="{DD93582B-183C-451F-B033-6C8F58B0AD1B}" type="presOf" srcId="{8C61F353-DE46-41B2-A21D-BB332945E2BD}" destId="{EA24238B-6C1B-41D9-B383-914B7F89E920}" srcOrd="0" destOrd="0" presId="urn:microsoft.com/office/officeart/2008/layout/SquareAccentList#1"/>
    <dgm:cxn modelId="{5DCD52C2-53BC-4870-9023-2690EE55137D}" srcId="{8C61F353-DE46-41B2-A21D-BB332945E2BD}" destId="{25030E4D-FE34-4ED4-BA27-2983550E54D1}" srcOrd="0" destOrd="0" parTransId="{97387063-03C9-46EE-A34A-7B8D117267D0}" sibTransId="{32073F3A-46A0-4F49-875F-FD2771166F81}"/>
    <dgm:cxn modelId="{67A6FDC0-78E7-47C4-9637-4A385A6EFC06}" type="presOf" srcId="{D8A815C7-70CC-43F4-B710-FFFB0AB54149}" destId="{60BD245B-F973-4DD4-99AD-E72ACF8AC625}" srcOrd="0" destOrd="0" presId="urn:microsoft.com/office/officeart/2008/layout/SquareAccentList#1"/>
    <dgm:cxn modelId="{349CC217-979A-4D3D-B3C0-C2A2F3161E87}" type="presOf" srcId="{43ACFBB6-20F7-4D59-AF35-148B8A2A8DAC}" destId="{AD665936-56B8-4DBA-AFE9-E1940FDD32F0}" srcOrd="0" destOrd="0" presId="urn:microsoft.com/office/officeart/2008/layout/SquareAccentList#1"/>
    <dgm:cxn modelId="{46CAEBC1-A6B0-496C-8C62-2F274DAF0A6C}" type="presOf" srcId="{FF453F61-6334-4D9B-93F3-19463FE810A0}" destId="{23F223CF-F0CA-441B-8B51-1287072BF15F}" srcOrd="0" destOrd="0" presId="urn:microsoft.com/office/officeart/2008/layout/SquareAccentList#1"/>
    <dgm:cxn modelId="{659D5DD7-19AC-45F3-A939-75CCEDDA3846}" type="presOf" srcId="{C0F2FBC9-2BB6-44EF-A770-95BF46B718EE}" destId="{F0DA3BAE-108B-4975-8394-E35AE6BF2869}" srcOrd="0" destOrd="0" presId="urn:microsoft.com/office/officeart/2008/layout/SquareAccentList#1"/>
    <dgm:cxn modelId="{0752C3C2-3CEA-4BA8-A126-4090DED5FF7C}" srcId="{8C61F353-DE46-41B2-A21D-BB332945E2BD}" destId="{FF453F61-6334-4D9B-93F3-19463FE810A0}" srcOrd="1" destOrd="0" parTransId="{14F0868F-55BE-45DA-8CB6-07C8DE7729C6}" sibTransId="{C1257093-B338-40B4-B744-946D01E860AD}"/>
    <dgm:cxn modelId="{09978F0C-8310-441E-9CDA-9E941F0963C2}" type="presOf" srcId="{D498DF7D-6ED0-461F-874E-B57E72FC5E74}" destId="{A4293C00-FFB3-46DE-B92A-A6A30833880B}" srcOrd="0" destOrd="0" presId="urn:microsoft.com/office/officeart/2008/layout/SquareAccentList#1"/>
    <dgm:cxn modelId="{7B437B02-DDB4-496F-BBD7-5121EE25F387}" srcId="{D8A815C7-70CC-43F4-B710-FFFB0AB54149}" destId="{D498DF7D-6ED0-461F-874E-B57E72FC5E74}" srcOrd="0" destOrd="0" parTransId="{5156C712-8519-4E7F-BA3E-D4D73EE8F13A}" sibTransId="{8A9AF8D4-4BDD-475A-AD82-C6AC9B88CEA9}"/>
    <dgm:cxn modelId="{4F29B280-D5CF-467D-9E59-33EDF5F78AB1}" type="presParOf" srcId="{60BD245B-F973-4DD4-99AD-E72ACF8AC625}" destId="{176D81C1-38A7-4CB1-AF07-2460DB6429AF}" srcOrd="0" destOrd="0" presId="urn:microsoft.com/office/officeart/2008/layout/SquareAccentList#1"/>
    <dgm:cxn modelId="{0A51EE9E-15BF-4034-80A0-BACDCF6A0EEA}" type="presParOf" srcId="{176D81C1-38A7-4CB1-AF07-2460DB6429AF}" destId="{6C68CB56-5393-4CA5-9C77-80FBE7562CEF}" srcOrd="0" destOrd="0" presId="urn:microsoft.com/office/officeart/2008/layout/SquareAccentList#1"/>
    <dgm:cxn modelId="{0AC72CF9-D063-4727-8DD7-AEC20B2A33F3}" type="presParOf" srcId="{6C68CB56-5393-4CA5-9C77-80FBE7562CEF}" destId="{2D0A8149-471E-4627-9FCE-D109D8A87714}" srcOrd="0" destOrd="0" presId="urn:microsoft.com/office/officeart/2008/layout/SquareAccentList#1"/>
    <dgm:cxn modelId="{C5E1C201-BDF7-417A-B0DB-C30D83CACCE4}" type="presParOf" srcId="{6C68CB56-5393-4CA5-9C77-80FBE7562CEF}" destId="{810CCA4D-4EA8-4219-9967-162FC04D5E08}" srcOrd="1" destOrd="0" presId="urn:microsoft.com/office/officeart/2008/layout/SquareAccentList#1"/>
    <dgm:cxn modelId="{12A45E99-B5AC-444B-AE92-33C0A37914C1}" type="presParOf" srcId="{6C68CB56-5393-4CA5-9C77-80FBE7562CEF}" destId="{A4293C00-FFB3-46DE-B92A-A6A30833880B}" srcOrd="2" destOrd="0" presId="urn:microsoft.com/office/officeart/2008/layout/SquareAccentList#1"/>
    <dgm:cxn modelId="{CCF95EAA-4418-4405-9234-3CEA8FFAC600}" type="presParOf" srcId="{176D81C1-38A7-4CB1-AF07-2460DB6429AF}" destId="{5F2D6C40-8460-4A99-91CA-8C6E779DA55D}" srcOrd="1" destOrd="0" presId="urn:microsoft.com/office/officeart/2008/layout/SquareAccentList#1"/>
    <dgm:cxn modelId="{0CAC1995-50E1-47A9-AC98-6D9A27F3AC13}" type="presParOf" srcId="{5F2D6C40-8460-4A99-91CA-8C6E779DA55D}" destId="{F1ED7103-04D9-46D4-8111-2F7083E5155B}" srcOrd="0" destOrd="0" presId="urn:microsoft.com/office/officeart/2008/layout/SquareAccentList#1"/>
    <dgm:cxn modelId="{1AF1F72C-3EDC-452A-A67B-4C7C40D223C8}" type="presParOf" srcId="{F1ED7103-04D9-46D4-8111-2F7083E5155B}" destId="{8E9EF3AC-1D70-4301-AFC3-75E0AE3D333F}" srcOrd="0" destOrd="0" presId="urn:microsoft.com/office/officeart/2008/layout/SquareAccentList#1"/>
    <dgm:cxn modelId="{5B86D606-594B-4302-BF7B-FAF61A318BE9}" type="presParOf" srcId="{F1ED7103-04D9-46D4-8111-2F7083E5155B}" destId="{AD665936-56B8-4DBA-AFE9-E1940FDD32F0}" srcOrd="1" destOrd="0" presId="urn:microsoft.com/office/officeart/2008/layout/SquareAccentList#1"/>
    <dgm:cxn modelId="{D117DBA3-4913-42BA-9ECD-7BD75CCBC090}" type="presParOf" srcId="{5F2D6C40-8460-4A99-91CA-8C6E779DA55D}" destId="{33FC223E-515F-46C4-98EB-7A99A961C16A}" srcOrd="1" destOrd="0" presId="urn:microsoft.com/office/officeart/2008/layout/SquareAccentList#1"/>
    <dgm:cxn modelId="{581BEF7B-60E2-4527-BA23-8EA75185F7A6}" type="presParOf" srcId="{33FC223E-515F-46C4-98EB-7A99A961C16A}" destId="{7D3294EA-B47B-4E34-8EA5-2251FE105246}" srcOrd="0" destOrd="0" presId="urn:microsoft.com/office/officeart/2008/layout/SquareAccentList#1"/>
    <dgm:cxn modelId="{53043333-F463-47E1-AA4A-15C18BF5D875}" type="presParOf" srcId="{33FC223E-515F-46C4-98EB-7A99A961C16A}" destId="{F0DA3BAE-108B-4975-8394-E35AE6BF2869}" srcOrd="1" destOrd="0" presId="urn:microsoft.com/office/officeart/2008/layout/SquareAccentList#1"/>
    <dgm:cxn modelId="{F2E6B960-0C66-4152-857C-E4C0B9A88458}" type="presParOf" srcId="{60BD245B-F973-4DD4-99AD-E72ACF8AC625}" destId="{B8312E79-FABC-44B4-AD6D-8EDA306176D9}" srcOrd="1" destOrd="0" presId="urn:microsoft.com/office/officeart/2008/layout/SquareAccentList#1"/>
    <dgm:cxn modelId="{B94FAA16-6E36-43D0-B8DB-3565ECF1FFD8}" type="presParOf" srcId="{B8312E79-FABC-44B4-AD6D-8EDA306176D9}" destId="{8B24F4BE-4FC2-41F0-8E86-F96079E8D263}" srcOrd="0" destOrd="0" presId="urn:microsoft.com/office/officeart/2008/layout/SquareAccentList#1"/>
    <dgm:cxn modelId="{6660A431-9B2A-4A01-8843-520E258B3FD1}" type="presParOf" srcId="{8B24F4BE-4FC2-41F0-8E86-F96079E8D263}" destId="{7FB1A36A-8479-40BC-91A2-4D0DEA133E83}" srcOrd="0" destOrd="0" presId="urn:microsoft.com/office/officeart/2008/layout/SquareAccentList#1"/>
    <dgm:cxn modelId="{3629027B-2B55-4CBC-91B1-47AE102971CF}" type="presParOf" srcId="{8B24F4BE-4FC2-41F0-8E86-F96079E8D263}" destId="{6D2F49B9-084B-4C7B-B5D5-582DD341D58C}" srcOrd="1" destOrd="0" presId="urn:microsoft.com/office/officeart/2008/layout/SquareAccentList#1"/>
    <dgm:cxn modelId="{0A9D36AF-1166-49DF-9707-0D71637D6FC3}" type="presParOf" srcId="{8B24F4BE-4FC2-41F0-8E86-F96079E8D263}" destId="{EA24238B-6C1B-41D9-B383-914B7F89E920}" srcOrd="2" destOrd="0" presId="urn:microsoft.com/office/officeart/2008/layout/SquareAccentList#1"/>
    <dgm:cxn modelId="{83758441-F1FC-4468-BFC6-56714DF7DF50}" type="presParOf" srcId="{B8312E79-FABC-44B4-AD6D-8EDA306176D9}" destId="{DEDC7F5F-5511-4C25-A4E0-CF2DFF5EFFBC}" srcOrd="1" destOrd="0" presId="urn:microsoft.com/office/officeart/2008/layout/SquareAccentList#1"/>
    <dgm:cxn modelId="{114A2318-8DD6-4A8C-87E5-244821613836}" type="presParOf" srcId="{DEDC7F5F-5511-4C25-A4E0-CF2DFF5EFFBC}" destId="{F24029B2-C7C7-409F-9938-331CC899BC26}" srcOrd="0" destOrd="0" presId="urn:microsoft.com/office/officeart/2008/layout/SquareAccentList#1"/>
    <dgm:cxn modelId="{C720BC1B-CFB6-41A4-BE99-BFDE8E7E2DD9}" type="presParOf" srcId="{F24029B2-C7C7-409F-9938-331CC899BC26}" destId="{F5338FF2-5322-4881-831B-A3495C5D2BF5}" srcOrd="0" destOrd="0" presId="urn:microsoft.com/office/officeart/2008/layout/SquareAccentList#1"/>
    <dgm:cxn modelId="{E4525B95-E543-40E7-B27F-DD8D8B439D5D}" type="presParOf" srcId="{F24029B2-C7C7-409F-9938-331CC899BC26}" destId="{A6F20600-27F4-4B4E-97A8-A2B1AA684B37}" srcOrd="1" destOrd="0" presId="urn:microsoft.com/office/officeart/2008/layout/SquareAccentList#1"/>
    <dgm:cxn modelId="{16DCC956-41E5-4E1C-8B18-93E658837E0E}" type="presParOf" srcId="{DEDC7F5F-5511-4C25-A4E0-CF2DFF5EFFBC}" destId="{64FD4615-FB0F-4AB3-B395-25CEEF57E705}" srcOrd="1" destOrd="0" presId="urn:microsoft.com/office/officeart/2008/layout/SquareAccentList#1"/>
    <dgm:cxn modelId="{F2EC7B1E-81D9-4C6C-B308-FD95AE648BA1}" type="presParOf" srcId="{64FD4615-FB0F-4AB3-B395-25CEEF57E705}" destId="{111980A5-0D79-4458-9360-BEF6897D279F}" srcOrd="0" destOrd="0" presId="urn:microsoft.com/office/officeart/2008/layout/SquareAccentList#1"/>
    <dgm:cxn modelId="{AAC1F1AA-A797-41EA-BC45-5B2D5BBC0D45}" type="presParOf" srcId="{64FD4615-FB0F-4AB3-B395-25CEEF57E705}" destId="{23F223CF-F0CA-441B-8B51-1287072BF15F}" srcOrd="1" destOrd="0" presId="urn:microsoft.com/office/officeart/2008/layout/SquareAccentList#1"/>
    <dgm:cxn modelId="{1B0A3A88-91F5-411A-8B9E-9DB097294506}" type="presParOf" srcId="{DEDC7F5F-5511-4C25-A4E0-CF2DFF5EFFBC}" destId="{87BC0A40-5188-404E-9B16-852AB8A9DC2E}" srcOrd="2" destOrd="0" presId="urn:microsoft.com/office/officeart/2008/layout/SquareAccentList#1"/>
    <dgm:cxn modelId="{74B5150D-106C-49B9-9F96-C69BB9316AD3}" type="presParOf" srcId="{87BC0A40-5188-404E-9B16-852AB8A9DC2E}" destId="{50544DF2-C5D7-45CF-859D-FC15DB19A3BB}" srcOrd="0" destOrd="0" presId="urn:microsoft.com/office/officeart/2008/layout/SquareAccentList#1"/>
    <dgm:cxn modelId="{0C7279F3-ACD4-409A-A241-8C0167390F31}" type="presParOf" srcId="{87BC0A40-5188-404E-9B16-852AB8A9DC2E}" destId="{A7B983E4-B627-422F-AF9B-FB9D3F0D4CC3}" srcOrd="1" destOrd="0" presId="urn:microsoft.com/office/officeart/2008/layout/SquareAccen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A8149-471E-4627-9FCE-D109D8A87714}">
      <dsp:nvSpPr>
        <dsp:cNvPr id="0" name=""/>
        <dsp:cNvSpPr/>
      </dsp:nvSpPr>
      <dsp:spPr>
        <a:xfrm>
          <a:off x="1594996" y="1118755"/>
          <a:ext cx="289233" cy="178219"/>
        </a:xfrm>
        <a:prstGeom prst="rect">
          <a:avLst/>
        </a:prstGeom>
        <a:solidFill>
          <a:schemeClr val="bg1"/>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0CCA4D-4EA8-4219-9967-162FC04D5E08}">
      <dsp:nvSpPr>
        <dsp:cNvPr id="0" name=""/>
        <dsp:cNvSpPr/>
      </dsp:nvSpPr>
      <dsp:spPr>
        <a:xfrm>
          <a:off x="1577557" y="1078933"/>
          <a:ext cx="310191" cy="31019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293C00-FFB3-46DE-B92A-A6A30833880B}">
      <dsp:nvSpPr>
        <dsp:cNvPr id="0" name=""/>
        <dsp:cNvSpPr/>
      </dsp:nvSpPr>
      <dsp:spPr>
        <a:xfrm>
          <a:off x="1577557" y="0"/>
          <a:ext cx="4222382" cy="89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68580" rIns="102870" bIns="68580" numCol="1" spcCol="1270" anchor="ctr" anchorCtr="0">
          <a:noAutofit/>
        </a:bodyPr>
        <a:lstStyle/>
        <a:p>
          <a:pPr lvl="0" algn="l" defTabSz="2400300">
            <a:lnSpc>
              <a:spcPct val="90000"/>
            </a:lnSpc>
            <a:spcBef>
              <a:spcPct val="0"/>
            </a:spcBef>
            <a:spcAft>
              <a:spcPct val="35000"/>
            </a:spcAft>
          </a:pPr>
          <a:r>
            <a:rPr lang="uk-UA" sz="5400" kern="1200" dirty="0" smtClean="0">
              <a:latin typeface="Times New Roman" panose="02020603050405020304" pitchFamily="18" charset="0"/>
              <a:cs typeface="Times New Roman" panose="02020603050405020304" pitchFamily="18" charset="0"/>
            </a:rPr>
            <a:t>Активні</a:t>
          </a:r>
          <a:endParaRPr lang="uk-UA" sz="5400" kern="1200" dirty="0">
            <a:latin typeface="Times New Roman" panose="02020603050405020304" pitchFamily="18" charset="0"/>
            <a:cs typeface="Times New Roman" panose="02020603050405020304" pitchFamily="18" charset="0"/>
          </a:endParaRPr>
        </a:p>
      </dsp:txBody>
      <dsp:txXfrm>
        <a:off x="1577557" y="0"/>
        <a:ext cx="4222382" cy="892373"/>
      </dsp:txXfrm>
    </dsp:sp>
    <dsp:sp modelId="{8E9EF3AC-1D70-4301-AFC3-75E0AE3D333F}">
      <dsp:nvSpPr>
        <dsp:cNvPr id="0" name=""/>
        <dsp:cNvSpPr/>
      </dsp:nvSpPr>
      <dsp:spPr>
        <a:xfrm>
          <a:off x="1577557" y="1801979"/>
          <a:ext cx="310183" cy="31018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665936-56B8-4DBA-AFE9-E1940FDD32F0}">
      <dsp:nvSpPr>
        <dsp:cNvPr id="0" name=""/>
        <dsp:cNvSpPr/>
      </dsp:nvSpPr>
      <dsp:spPr>
        <a:xfrm>
          <a:off x="1858241" y="921325"/>
          <a:ext cx="3926816" cy="723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r>
            <a:rPr lang="uk-UA" sz="2800" kern="1200" dirty="0" smtClean="0">
              <a:latin typeface="Times New Roman" panose="02020603050405020304" pitchFamily="18" charset="0"/>
              <a:cs typeface="Times New Roman" panose="02020603050405020304" pitchFamily="18" charset="0"/>
            </a:rPr>
            <a:t>Безконтактні</a:t>
          </a:r>
          <a:endParaRPr lang="uk-UA" sz="2800" kern="1200" dirty="0">
            <a:latin typeface="Times New Roman" panose="02020603050405020304" pitchFamily="18" charset="0"/>
            <a:cs typeface="Times New Roman" panose="02020603050405020304" pitchFamily="18" charset="0"/>
          </a:endParaRPr>
        </a:p>
      </dsp:txBody>
      <dsp:txXfrm>
        <a:off x="1858241" y="921325"/>
        <a:ext cx="3926816" cy="723039"/>
      </dsp:txXfrm>
    </dsp:sp>
    <dsp:sp modelId="{7D3294EA-B47B-4E34-8EA5-2251FE105246}">
      <dsp:nvSpPr>
        <dsp:cNvPr id="0" name=""/>
        <dsp:cNvSpPr/>
      </dsp:nvSpPr>
      <dsp:spPr>
        <a:xfrm>
          <a:off x="1595005" y="1776846"/>
          <a:ext cx="310183" cy="31018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DA3BAE-108B-4975-8394-E35AE6BF2869}">
      <dsp:nvSpPr>
        <dsp:cNvPr id="0" name=""/>
        <dsp:cNvSpPr/>
      </dsp:nvSpPr>
      <dsp:spPr>
        <a:xfrm>
          <a:off x="1858241" y="1645225"/>
          <a:ext cx="3926816" cy="723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r>
            <a:rPr lang="uk-UA" sz="2800" kern="1200" dirty="0" smtClean="0">
              <a:latin typeface="Times New Roman" panose="02020603050405020304" pitchFamily="18" charset="0"/>
              <a:cs typeface="Times New Roman" panose="02020603050405020304" pitchFamily="18" charset="0"/>
            </a:rPr>
            <a:t>Контактні</a:t>
          </a:r>
          <a:endParaRPr lang="uk-UA" sz="2800" kern="1200" dirty="0">
            <a:latin typeface="Times New Roman" panose="02020603050405020304" pitchFamily="18" charset="0"/>
            <a:cs typeface="Times New Roman" panose="02020603050405020304" pitchFamily="18" charset="0"/>
          </a:endParaRPr>
        </a:p>
      </dsp:txBody>
      <dsp:txXfrm>
        <a:off x="1858241" y="1645225"/>
        <a:ext cx="3926816" cy="723039"/>
      </dsp:txXfrm>
    </dsp:sp>
    <dsp:sp modelId="{7FB1A36A-8479-40BC-91A2-4D0DEA133E83}">
      <dsp:nvSpPr>
        <dsp:cNvPr id="0" name=""/>
        <dsp:cNvSpPr/>
      </dsp:nvSpPr>
      <dsp:spPr>
        <a:xfrm>
          <a:off x="6135852" y="1118755"/>
          <a:ext cx="39479" cy="17560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2F49B9-084B-4C7B-B5D5-582DD341D58C}">
      <dsp:nvSpPr>
        <dsp:cNvPr id="0" name=""/>
        <dsp:cNvSpPr/>
      </dsp:nvSpPr>
      <dsp:spPr>
        <a:xfrm>
          <a:off x="6011059" y="1078933"/>
          <a:ext cx="310191" cy="31019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24238B-6C1B-41D9-B383-914B7F89E920}">
      <dsp:nvSpPr>
        <dsp:cNvPr id="0" name=""/>
        <dsp:cNvSpPr/>
      </dsp:nvSpPr>
      <dsp:spPr>
        <a:xfrm>
          <a:off x="6011059" y="0"/>
          <a:ext cx="4222382" cy="89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68580" rIns="102870" bIns="68580" numCol="1" spcCol="1270" anchor="ctr" anchorCtr="0">
          <a:noAutofit/>
        </a:bodyPr>
        <a:lstStyle/>
        <a:p>
          <a:pPr lvl="0" algn="l" defTabSz="2400300">
            <a:lnSpc>
              <a:spcPct val="90000"/>
            </a:lnSpc>
            <a:spcBef>
              <a:spcPct val="0"/>
            </a:spcBef>
            <a:spcAft>
              <a:spcPct val="35000"/>
            </a:spcAft>
          </a:pPr>
          <a:r>
            <a:rPr lang="uk-UA" sz="5400" kern="1200" dirty="0" smtClean="0">
              <a:latin typeface="Times New Roman" panose="02020603050405020304" pitchFamily="18" charset="0"/>
              <a:cs typeface="Times New Roman" panose="02020603050405020304" pitchFamily="18" charset="0"/>
            </a:rPr>
            <a:t>Пасивні</a:t>
          </a:r>
          <a:endParaRPr lang="uk-UA" sz="5400" kern="1200" dirty="0">
            <a:latin typeface="Times New Roman" panose="02020603050405020304" pitchFamily="18" charset="0"/>
            <a:cs typeface="Times New Roman" panose="02020603050405020304" pitchFamily="18" charset="0"/>
          </a:endParaRPr>
        </a:p>
      </dsp:txBody>
      <dsp:txXfrm>
        <a:off x="6011059" y="0"/>
        <a:ext cx="4222382" cy="892373"/>
      </dsp:txXfrm>
    </dsp:sp>
    <dsp:sp modelId="{F5338FF2-5322-4881-831B-A3495C5D2BF5}">
      <dsp:nvSpPr>
        <dsp:cNvPr id="0" name=""/>
        <dsp:cNvSpPr/>
      </dsp:nvSpPr>
      <dsp:spPr>
        <a:xfrm>
          <a:off x="6004213" y="1908462"/>
          <a:ext cx="310183" cy="31018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F20600-27F4-4B4E-97A8-A2B1AA684B37}">
      <dsp:nvSpPr>
        <dsp:cNvPr id="0" name=""/>
        <dsp:cNvSpPr/>
      </dsp:nvSpPr>
      <dsp:spPr>
        <a:xfrm>
          <a:off x="6267436" y="855521"/>
          <a:ext cx="3926816" cy="723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r>
            <a:rPr lang="uk-UA" sz="2800" i="0" kern="1200" noProof="0" dirty="0" smtClean="0">
              <a:effectLst/>
              <a:latin typeface="Times New Roman" panose="02020603050405020304" pitchFamily="18" charset="0"/>
              <a:cs typeface="Times New Roman" panose="02020603050405020304" pitchFamily="18" charset="0"/>
            </a:rPr>
            <a:t>Аеродинамічні системи відведення </a:t>
          </a:r>
          <a:endParaRPr lang="uk-UA" sz="2800" i="0" kern="1200" noProof="0" dirty="0">
            <a:effectLst/>
            <a:latin typeface="Times New Roman" panose="02020603050405020304" pitchFamily="18" charset="0"/>
            <a:cs typeface="Times New Roman" panose="02020603050405020304" pitchFamily="18" charset="0"/>
          </a:endParaRPr>
        </a:p>
      </dsp:txBody>
      <dsp:txXfrm>
        <a:off x="6267436" y="855521"/>
        <a:ext cx="3926816" cy="723039"/>
      </dsp:txXfrm>
    </dsp:sp>
    <dsp:sp modelId="{111980A5-0D79-4458-9360-BEF6897D279F}">
      <dsp:nvSpPr>
        <dsp:cNvPr id="0" name=""/>
        <dsp:cNvSpPr/>
      </dsp:nvSpPr>
      <dsp:spPr>
        <a:xfrm>
          <a:off x="6019800" y="3276600"/>
          <a:ext cx="310183" cy="31018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F223CF-F0CA-441B-8B51-1287072BF15F}">
      <dsp:nvSpPr>
        <dsp:cNvPr id="0" name=""/>
        <dsp:cNvSpPr/>
      </dsp:nvSpPr>
      <dsp:spPr>
        <a:xfrm>
          <a:off x="6267436" y="1579421"/>
          <a:ext cx="3926816" cy="1015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r>
            <a:rPr lang="uk-UA" sz="2800" i="0" kern="1200" noProof="0" dirty="0" smtClean="0">
              <a:latin typeface="Times New Roman" panose="02020603050405020304" pitchFamily="18" charset="0"/>
              <a:cs typeface="Times New Roman" panose="02020603050405020304" pitchFamily="18" charset="0"/>
            </a:rPr>
            <a:t>Електромагнітних систем відведення </a:t>
          </a:r>
          <a:endParaRPr lang="uk-UA" sz="2800" i="0" kern="1200" noProof="0" dirty="0">
            <a:latin typeface="Times New Roman" panose="02020603050405020304" pitchFamily="18" charset="0"/>
            <a:cs typeface="Times New Roman" panose="02020603050405020304" pitchFamily="18" charset="0"/>
          </a:endParaRPr>
        </a:p>
      </dsp:txBody>
      <dsp:txXfrm>
        <a:off x="6267436" y="1579421"/>
        <a:ext cx="3926816" cy="1015515"/>
      </dsp:txXfrm>
    </dsp:sp>
    <dsp:sp modelId="{50544DF2-C5D7-45CF-859D-FC15DB19A3BB}">
      <dsp:nvSpPr>
        <dsp:cNvPr id="0" name=""/>
        <dsp:cNvSpPr/>
      </dsp:nvSpPr>
      <dsp:spPr>
        <a:xfrm flipV="1">
          <a:off x="6025183" y="3429761"/>
          <a:ext cx="299417" cy="7543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B983E4-B627-422F-AF9B-FB9D3F0D4CC3}">
      <dsp:nvSpPr>
        <dsp:cNvPr id="0" name=""/>
        <dsp:cNvSpPr/>
      </dsp:nvSpPr>
      <dsp:spPr>
        <a:xfrm>
          <a:off x="6324611" y="2819397"/>
          <a:ext cx="3926816" cy="1006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r>
            <a:rPr lang="uk-UA" sz="2800" i="0" kern="1200" noProof="0" dirty="0" smtClean="0">
              <a:latin typeface="Times New Roman" panose="02020603050405020304" pitchFamily="18" charset="0"/>
              <a:cs typeface="Times New Roman" panose="02020603050405020304" pitchFamily="18" charset="0"/>
            </a:rPr>
            <a:t>Системи відведення з використанням постійних магнітів</a:t>
          </a:r>
          <a:r>
            <a:rPr lang="uk-UA" sz="2800" i="1" kern="1200" noProof="0" dirty="0" smtClean="0"/>
            <a:t> </a:t>
          </a:r>
          <a:endParaRPr lang="uk-UA" sz="2800" kern="1200" noProof="0" dirty="0"/>
        </a:p>
      </dsp:txBody>
      <dsp:txXfrm>
        <a:off x="6324611" y="2819397"/>
        <a:ext cx="3926816" cy="1006709"/>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1">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horzAlign" val="ctr"/>
          <dgm:param type="vertAlign" val="t"/>
          <dgm:param type="nodeVertAlign" val="t"/>
          <dgm:param type="fallback" val="1D"/>
        </dgm:alg>
      </dgm:if>
      <dgm:else name="Name2">
        <dgm:alg type="hierChild">
          <dgm:param type="linDir" val="fromR"/>
          <dgm:param type="horzAlign" val="ctr"/>
          <dgm:param type="vertAlign" val="t"/>
          <dgm:param type="nodeVertAlign" val="t"/>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parTxLTRAlign" val="l"/>
                    <dgm:param type="txAnchorVertCh" val="mid"/>
                  </dgm:alg>
                </dgm:if>
                <dgm:else name="Name10">
                  <dgm:alg type="tx">
                    <dgm:param type="parTxLTRAlign" val="r"/>
                    <dgm:param type="txAnchorVertCh" val="mid"/>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parTxLTRAlign" val="l"/>
                          <dgm:param type="txAnchorVertCh" val="mid"/>
                        </dgm:alg>
                      </dgm:if>
                      <dgm:else name="Name18">
                        <dgm:alg type="tx">
                          <dgm:param type="parTxLTRAlign" val="r"/>
                          <dgm:param type="txAnchorVertCh" val="mid"/>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hasCustomPrompt="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4/12/2024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hasCustomPrompt="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653112" y="937260"/>
            <a:ext cx="1298608" cy="4983480"/>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hasCustomPrompt="1"/>
          </p:nvPr>
        </p:nvSpPr>
        <p:spPr>
          <a:xfrm>
            <a:off x="2231136" y="937260"/>
            <a:ext cx="6198489" cy="498348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4/12/2024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hasCustomPrompt="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4/12/2024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hasCustomPrompt="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7" name="Date Placeholder 6"/>
          <p:cNvSpPr>
            <a:spLocks noGrp="1"/>
          </p:cNvSpPr>
          <p:nvPr>
            <p:ph type="dt" sz="half" idx="10"/>
          </p:nvPr>
        </p:nvSpPr>
        <p:spPr/>
        <p:txBody>
          <a:bodyPr/>
          <a:lstStyle/>
          <a:p>
            <a:fld id="{1160EA64-D806-43AC-9DF2-F8C432F32B4C}" type="datetimeFigureOut">
              <a:rPr lang="en-US" dirty="0"/>
              <a:t>4/12/2024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hasCustomPrompt="1"/>
          </p:nvPr>
        </p:nvSpPr>
        <p:spPr>
          <a:xfrm>
            <a:off x="1581912" y="2638044"/>
            <a:ext cx="4271771" cy="310198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hasCustomPrompt="1"/>
          </p:nvPr>
        </p:nvSpPr>
        <p:spPr>
          <a:xfrm>
            <a:off x="6338315" y="2638044"/>
            <a:ext cx="4270247" cy="310198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4/12/2024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hasCustomPrompt="1"/>
          </p:nvPr>
        </p:nvSpPr>
        <p:spPr>
          <a:xfrm>
            <a:off x="1583436" y="3143250"/>
            <a:ext cx="4270248" cy="2596776"/>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6" name="Content Placeholder 5"/>
          <p:cNvSpPr>
            <a:spLocks noGrp="1"/>
          </p:cNvSpPr>
          <p:nvPr>
            <p:ph sz="quarter" idx="4" hasCustomPrompt="1"/>
          </p:nvPr>
        </p:nvSpPr>
        <p:spPr>
          <a:xfrm>
            <a:off x="6338316" y="3143250"/>
            <a:ext cx="4253484" cy="2596776"/>
          </a:xfrm>
        </p:spPr>
        <p:txBody>
          <a:bodyPr/>
          <a:lstStyle>
            <a:lvl5pPr>
              <a:defRPr/>
            </a:lvl5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11" name="Text Placeholder 4"/>
          <p:cNvSpPr>
            <a:spLocks noGrp="1"/>
          </p:cNvSpPr>
          <p:nvPr>
            <p:ph type="body" sz="quarter" idx="13" hasCustomPrompt="1"/>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7" name="Date Placeholder 6"/>
          <p:cNvSpPr>
            <a:spLocks noGrp="1"/>
          </p:cNvSpPr>
          <p:nvPr>
            <p:ph type="dt" sz="half" idx="10"/>
          </p:nvPr>
        </p:nvSpPr>
        <p:spPr/>
        <p:txBody>
          <a:bodyPr/>
          <a:lstStyle/>
          <a:p>
            <a:fld id="{4F7D4976-E339-4826-83B7-FBD03F55ECF8}" type="datetimeFigureOut">
              <a:rPr lang="en-US" dirty="0"/>
              <a:t>4/12/2024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hasCustomPrompt="1"/>
          </p:nvPr>
        </p:nvSpPr>
        <p:spPr/>
        <p:txBody>
          <a:bodyPr/>
          <a:lstStyle/>
          <a:p>
            <a:r>
              <a:rPr lang="uk-UA"/>
              <a:t>Клацніть, щоб редагувати стиль зразка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4/12/2024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uk-UA"/>
              <a:t>Клацніть, щоб редагувати стиль зразка заголовка</a:t>
            </a:r>
            <a:endParaRPr lang="en-US" dirty="0"/>
          </a:p>
        </p:txBody>
      </p:sp>
      <p:sp>
        <p:nvSpPr>
          <p:cNvPr id="3" name="Content Placeholder 2"/>
          <p:cNvSpPr>
            <a:spLocks noGrp="1"/>
          </p:cNvSpPr>
          <p:nvPr>
            <p:ph idx="1" hasCustomPrompt="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hasCustomPrompt="1"/>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9" name="Date Placeholder 8"/>
          <p:cNvSpPr>
            <a:spLocks noGrp="1"/>
          </p:cNvSpPr>
          <p:nvPr>
            <p:ph type="dt" sz="half" idx="10"/>
          </p:nvPr>
        </p:nvSpPr>
        <p:spPr/>
        <p:txBody>
          <a:bodyPr/>
          <a:lstStyle/>
          <a:p>
            <a:fld id="{D1BE4249-C0D0-4B06-8692-E8BB871AF643}" type="datetimeFigureOut">
              <a:rPr lang="en-US" dirty="0"/>
              <a:t>4/12/2024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hasCustomPrompt="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hasCustomPrompt="1"/>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4/12/2024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4/12/2024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318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63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152400"/>
            <a:ext cx="8991600" cy="1645920"/>
          </a:xfrm>
        </p:spPr>
        <p:txBody>
          <a:bodyPr>
            <a:normAutofit/>
          </a:bodyPr>
          <a:lstStyle/>
          <a:p>
            <a:r>
              <a:rPr lang="uk-UA" sz="3600" b="1" dirty="0" smtClean="0">
                <a:latin typeface="Times New Roman" panose="02020603050405020304" pitchFamily="18" charset="0"/>
                <a:cs typeface="Times New Roman" panose="02020603050405020304" pitchFamily="18" charset="0"/>
              </a:rPr>
              <a:t>СМІТТЯ З КОСМОСУ</a:t>
            </a:r>
            <a:endParaRPr lang="uk-UA" sz="36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097842" y="2514600"/>
            <a:ext cx="6094158" cy="3261360"/>
          </a:xfrm>
          <a:prstGeom prst="rect">
            <a:avLst/>
          </a:prstGeom>
          <a:noFill/>
        </p:spPr>
        <p:txBody>
          <a:bodyPr wrap="square">
            <a:spAutoFit/>
          </a:bodyPr>
          <a:lstStyle/>
          <a:p>
            <a:pPr marL="0" lvl="0" indent="0">
              <a:buClr>
                <a:srgbClr val="31B6FD"/>
              </a:buClr>
              <a:buNone/>
            </a:pPr>
            <a:r>
              <a:rPr lang="uk-UA" sz="2000" dirty="0">
                <a:solidFill>
                  <a:prstClr val="black"/>
                </a:solidFill>
                <a:latin typeface="Times New Roman" panose="02020603050405020304"/>
                <a:ea typeface="Times New Roman" panose="02020603050405020304"/>
              </a:rPr>
              <a:t>Роботу виконав: </a:t>
            </a:r>
            <a:endParaRPr lang="ru-RU" sz="2000" dirty="0">
              <a:solidFill>
                <a:prstClr val="black"/>
              </a:solidFill>
              <a:latin typeface="Times New Roman" panose="02020603050405020304"/>
              <a:ea typeface="Times New Roman" panose="02020603050405020304"/>
            </a:endParaRPr>
          </a:p>
          <a:p>
            <a:pPr marL="0" lvl="0" indent="0">
              <a:buClr>
                <a:srgbClr val="31B6FD"/>
              </a:buClr>
              <a:buNone/>
            </a:pPr>
            <a:r>
              <a:rPr lang="uk-UA" sz="2000" dirty="0">
                <a:solidFill>
                  <a:prstClr val="black"/>
                </a:solidFill>
                <a:latin typeface="Times New Roman" panose="02020603050405020304"/>
                <a:ea typeface="Times New Roman" panose="02020603050405020304"/>
              </a:rPr>
              <a:t>Лук’яненко Віталій Володимирович</a:t>
            </a:r>
            <a:r>
              <a:rPr lang="uk-UA" sz="1800" dirty="0">
                <a:solidFill>
                  <a:prstClr val="black"/>
                </a:solidFill>
                <a:latin typeface="Times New Roman" panose="02020603050405020304"/>
                <a:ea typeface="Times New Roman" panose="02020603050405020304"/>
              </a:rPr>
              <a:t>,</a:t>
            </a:r>
            <a:endParaRPr lang="ru-RU" sz="1800" dirty="0">
              <a:solidFill>
                <a:prstClr val="black"/>
              </a:solidFill>
              <a:latin typeface="Times New Roman" panose="02020603050405020304"/>
              <a:ea typeface="Times New Roman" panose="02020603050405020304"/>
            </a:endParaRPr>
          </a:p>
          <a:p>
            <a:pPr marL="0" lvl="0" indent="0">
              <a:buClr>
                <a:srgbClr val="31B6FD"/>
              </a:buClr>
              <a:buNone/>
            </a:pPr>
            <a:r>
              <a:rPr lang="uk-UA" sz="1800" dirty="0">
                <a:solidFill>
                  <a:prstClr val="black"/>
                </a:solidFill>
                <a:latin typeface="Times New Roman" panose="02020603050405020304"/>
                <a:ea typeface="Times New Roman" panose="02020603050405020304"/>
              </a:rPr>
              <a:t>учень 9-А класу </a:t>
            </a:r>
            <a:endParaRPr lang="ru-RU" sz="1800" dirty="0">
              <a:solidFill>
                <a:prstClr val="black"/>
              </a:solidFill>
              <a:latin typeface="Times New Roman" panose="02020603050405020304"/>
              <a:ea typeface="Times New Roman" panose="02020603050405020304"/>
            </a:endParaRPr>
          </a:p>
          <a:p>
            <a:pPr marL="0" lvl="0" indent="0">
              <a:buClr>
                <a:srgbClr val="31B6FD"/>
              </a:buClr>
              <a:buNone/>
            </a:pPr>
            <a:r>
              <a:rPr lang="uk-UA" sz="1800" dirty="0">
                <a:solidFill>
                  <a:prstClr val="black"/>
                </a:solidFill>
                <a:latin typeface="Times New Roman" panose="02020603050405020304"/>
                <a:ea typeface="Times New Roman" panose="02020603050405020304"/>
              </a:rPr>
              <a:t>Конотопського ліцею №10</a:t>
            </a:r>
          </a:p>
          <a:p>
            <a:pPr marL="0" lvl="0" indent="0">
              <a:buClr>
                <a:srgbClr val="31B6FD"/>
              </a:buClr>
              <a:buNone/>
            </a:pPr>
            <a:r>
              <a:rPr lang="uk-UA" sz="1800" dirty="0" smtClean="0">
                <a:solidFill>
                  <a:prstClr val="black"/>
                </a:solidFill>
                <a:latin typeface="Times New Roman" panose="02020603050405020304"/>
                <a:ea typeface="Times New Roman" panose="02020603050405020304"/>
              </a:rPr>
              <a:t>Конотопської </a:t>
            </a:r>
            <a:r>
              <a:rPr lang="uk-UA" sz="1800" dirty="0">
                <a:solidFill>
                  <a:prstClr val="black"/>
                </a:solidFill>
                <a:latin typeface="Times New Roman" panose="02020603050405020304"/>
                <a:ea typeface="Times New Roman" panose="02020603050405020304"/>
              </a:rPr>
              <a:t>міської ради Сумської області</a:t>
            </a:r>
            <a:endParaRPr lang="ru-RU" sz="1800" dirty="0">
              <a:solidFill>
                <a:prstClr val="black"/>
              </a:solidFill>
              <a:latin typeface="Times New Roman" panose="02020603050405020304"/>
              <a:ea typeface="Times New Roman" panose="02020603050405020304"/>
            </a:endParaRPr>
          </a:p>
          <a:p>
            <a:pPr marL="0" lvl="0" indent="0">
              <a:buClr>
                <a:srgbClr val="31B6FD"/>
              </a:buClr>
              <a:buNone/>
            </a:pPr>
            <a:r>
              <a:rPr lang="uk-UA" sz="1800" dirty="0">
                <a:solidFill>
                  <a:prstClr val="black"/>
                </a:solidFill>
                <a:latin typeface="Times New Roman" panose="02020603050405020304"/>
                <a:ea typeface="Times New Roman" panose="02020603050405020304"/>
              </a:rPr>
              <a:t> </a:t>
            </a:r>
            <a:endParaRPr lang="ru-RU" sz="1800" dirty="0">
              <a:solidFill>
                <a:prstClr val="black"/>
              </a:solidFill>
              <a:latin typeface="Times New Roman" panose="02020603050405020304"/>
              <a:ea typeface="Times New Roman" panose="02020603050405020304"/>
            </a:endParaRPr>
          </a:p>
          <a:p>
            <a:pPr marL="0" lvl="0" indent="0">
              <a:buClr>
                <a:srgbClr val="31B6FD"/>
              </a:buClr>
              <a:buNone/>
            </a:pPr>
            <a:r>
              <a:rPr lang="uk-UA" sz="2000" dirty="0">
                <a:solidFill>
                  <a:prstClr val="black"/>
                </a:solidFill>
                <a:latin typeface="Times New Roman" panose="02020603050405020304"/>
                <a:ea typeface="Times New Roman" panose="02020603050405020304"/>
              </a:rPr>
              <a:t>Науковий керівник:</a:t>
            </a:r>
            <a:endParaRPr lang="ru-RU" sz="2000" dirty="0">
              <a:solidFill>
                <a:prstClr val="black"/>
              </a:solidFill>
              <a:latin typeface="Times New Roman" panose="02020603050405020304"/>
              <a:ea typeface="Times New Roman" panose="02020603050405020304"/>
            </a:endParaRPr>
          </a:p>
          <a:p>
            <a:pPr marL="0" lvl="0" indent="0">
              <a:buClr>
                <a:srgbClr val="31B6FD"/>
              </a:buClr>
              <a:buNone/>
            </a:pPr>
            <a:r>
              <a:rPr lang="uk-UA" sz="2000" dirty="0">
                <a:solidFill>
                  <a:prstClr val="black"/>
                </a:solidFill>
                <a:latin typeface="Times New Roman" panose="02020603050405020304"/>
                <a:ea typeface="Times New Roman" panose="02020603050405020304"/>
              </a:rPr>
              <a:t>Олексенко  Ірина Олексіївна,</a:t>
            </a:r>
            <a:endParaRPr lang="ru-RU" sz="2000" dirty="0">
              <a:solidFill>
                <a:prstClr val="black"/>
              </a:solidFill>
              <a:latin typeface="Times New Roman" panose="02020603050405020304"/>
              <a:ea typeface="Times New Roman" panose="02020603050405020304"/>
            </a:endParaRPr>
          </a:p>
          <a:p>
            <a:pPr marL="0" lvl="0" indent="0">
              <a:buClr>
                <a:srgbClr val="31B6FD"/>
              </a:buClr>
              <a:buNone/>
            </a:pPr>
            <a:r>
              <a:rPr lang="uk-UA" sz="1800" dirty="0">
                <a:solidFill>
                  <a:prstClr val="black"/>
                </a:solidFill>
                <a:latin typeface="Times New Roman" panose="02020603050405020304"/>
                <a:ea typeface="Times New Roman" panose="02020603050405020304"/>
              </a:rPr>
              <a:t>вчитель </a:t>
            </a:r>
            <a:r>
              <a:rPr lang="uk-UA" dirty="0">
                <a:solidFill>
                  <a:prstClr val="black"/>
                </a:solidFill>
                <a:latin typeface="Times New Roman" panose="02020603050405020304"/>
                <a:ea typeface="Times New Roman" panose="02020603050405020304"/>
              </a:rPr>
              <a:t>фізики</a:t>
            </a:r>
            <a:endParaRPr lang="ru-RU" sz="1800" dirty="0">
              <a:solidFill>
                <a:prstClr val="black"/>
              </a:solidFill>
              <a:latin typeface="Times New Roman" panose="02020603050405020304"/>
              <a:ea typeface="Times New Roman" panose="02020603050405020304"/>
            </a:endParaRPr>
          </a:p>
          <a:p>
            <a:pPr marL="0" lvl="0" indent="0">
              <a:buClr>
                <a:srgbClr val="31B6FD"/>
              </a:buClr>
              <a:buNone/>
            </a:pPr>
            <a:r>
              <a:rPr lang="uk-UA" sz="1800" dirty="0">
                <a:solidFill>
                  <a:prstClr val="black"/>
                </a:solidFill>
                <a:latin typeface="Times New Roman" panose="02020603050405020304"/>
                <a:ea typeface="Times New Roman" panose="02020603050405020304"/>
              </a:rPr>
              <a:t>Конотопського ліцею №10</a:t>
            </a:r>
            <a:endParaRPr lang="ru-RU" sz="1800" dirty="0">
              <a:solidFill>
                <a:prstClr val="black"/>
              </a:solidFill>
              <a:latin typeface="Times New Roman" panose="02020603050405020304"/>
              <a:ea typeface="Times New Roman" panose="02020603050405020304"/>
            </a:endParaRPr>
          </a:p>
          <a:p>
            <a:pPr marL="0" lvl="0" indent="0">
              <a:buClr>
                <a:srgbClr val="31B6FD"/>
              </a:buClr>
              <a:buNone/>
            </a:pPr>
            <a:r>
              <a:rPr lang="uk-UA" sz="1800" dirty="0">
                <a:solidFill>
                  <a:prstClr val="black"/>
                </a:solidFill>
                <a:latin typeface="Times New Roman" panose="02020603050405020304"/>
                <a:ea typeface="Times New Roman" panose="02020603050405020304"/>
              </a:rPr>
              <a:t>Конотопської міської ради Сумської області</a:t>
            </a:r>
            <a:endParaRPr lang="ru-RU" sz="1800" dirty="0">
              <a:solidFill>
                <a:prstClr val="black"/>
              </a:solidFill>
              <a:latin typeface="Times New Roman" panose="02020603050405020304"/>
              <a:ea typeface="Times New Roman" panose="02020603050405020304"/>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429728"/>
            <a:ext cx="4495800"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4" y="0"/>
            <a:ext cx="12267207"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type="body" idx="4294967295"/>
          </p:nvPr>
        </p:nvSpPr>
        <p:spPr>
          <a:xfrm>
            <a:off x="1219200" y="457200"/>
            <a:ext cx="10363200" cy="5334000"/>
          </a:xfrm>
        </p:spPr>
        <p:txBody>
          <a:bodyPr>
            <a:noAutofit/>
          </a:bodyPr>
          <a:lstStyle/>
          <a:p>
            <a:pPr marL="0" indent="0">
              <a:lnSpc>
                <a:spcPct val="150000"/>
              </a:lnSpc>
              <a:spcBef>
                <a:spcPts val="0"/>
              </a:spcBef>
              <a:buNone/>
            </a:pPr>
            <a:r>
              <a:rPr lang="ru-RU" sz="3200" b="1" dirty="0" smtClean="0">
                <a:latin typeface="Times New Roman" panose="02020603050405020304" pitchFamily="18" charset="0"/>
                <a:cs typeface="Times New Roman" panose="02020603050405020304" pitchFamily="18" charset="0"/>
              </a:rPr>
              <a:t>МЕТА</a:t>
            </a:r>
            <a:r>
              <a:rPr lang="ru-RU" sz="3200" b="1" dirty="0" smtClean="0"/>
              <a:t>:</a:t>
            </a:r>
          </a:p>
          <a:p>
            <a:pPr marL="0" indent="0">
              <a:lnSpc>
                <a:spcPct val="150000"/>
              </a:lnSpc>
              <a:spcBef>
                <a:spcPts val="0"/>
              </a:spcBef>
              <a:buNone/>
            </a:pPr>
            <a:r>
              <a:rPr lang="uk-UA" sz="2800" dirty="0" smtClean="0">
                <a:latin typeface="Times New Roman" panose="02020603050405020304" pitchFamily="18" charset="0"/>
                <a:cs typeface="Times New Roman" panose="02020603050405020304" pitchFamily="18" charset="0"/>
              </a:rPr>
              <a:t>ознайомитися </a:t>
            </a:r>
            <a:r>
              <a:rPr lang="uk-UA" sz="2800" dirty="0">
                <a:latin typeface="Times New Roman" panose="02020603050405020304" pitchFamily="18" charset="0"/>
                <a:cs typeface="Times New Roman" panose="02020603050405020304" pitchFamily="18" charset="0"/>
              </a:rPr>
              <a:t>з характеристиками космічного сміття та проаналізувати основні методи його знищення</a:t>
            </a:r>
            <a:endParaRPr lang="ru-RU" sz="2800" b="1" dirty="0">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uk-UA" sz="20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uk-UA" sz="3200" b="1" dirty="0" smtClean="0">
                <a:latin typeface="Times New Roman" panose="02020603050405020304" pitchFamily="18" charset="0"/>
                <a:cs typeface="Times New Roman" panose="02020603050405020304" pitchFamily="18" charset="0"/>
              </a:rPr>
              <a:t>ЗАВДАННЯ</a:t>
            </a:r>
            <a:r>
              <a:rPr lang="uk-UA" sz="3200" b="1" dirty="0">
                <a:latin typeface="Times New Roman" panose="02020603050405020304" pitchFamily="18" charset="0"/>
                <a:cs typeface="Times New Roman" panose="02020603050405020304" pitchFamily="18" charset="0"/>
              </a:rPr>
              <a:t>:</a:t>
            </a:r>
          </a:p>
          <a:p>
            <a:pPr>
              <a:lnSpc>
                <a:spcPct val="150000"/>
              </a:lnSpc>
              <a:spcBef>
                <a:spcPts val="0"/>
              </a:spcBef>
              <a:buFontTx/>
              <a:buChar char="-"/>
            </a:pPr>
            <a:r>
              <a:rPr lang="uk-UA" sz="2800" dirty="0">
                <a:latin typeface="Times New Roman" panose="02020603050405020304" pitchFamily="18" charset="0"/>
                <a:cs typeface="Times New Roman" panose="02020603050405020304" pitchFamily="18" charset="0"/>
              </a:rPr>
              <a:t>опрацювати необхідну наукову літературу;</a:t>
            </a:r>
          </a:p>
          <a:p>
            <a:pPr>
              <a:lnSpc>
                <a:spcPct val="150000"/>
              </a:lnSpc>
              <a:spcBef>
                <a:spcPts val="0"/>
              </a:spcBef>
              <a:buFontTx/>
              <a:buChar char="-"/>
            </a:pPr>
            <a:r>
              <a:rPr lang="uk-UA" sz="2800" dirty="0">
                <a:latin typeface="Times New Roman" panose="02020603050405020304" pitchFamily="18" charset="0"/>
                <a:cs typeface="Times New Roman" panose="02020603050405020304" pitchFamily="18" charset="0"/>
              </a:rPr>
              <a:t>систематизувати матеріал з даної теми;</a:t>
            </a:r>
          </a:p>
          <a:p>
            <a:pPr>
              <a:lnSpc>
                <a:spcPct val="150000"/>
              </a:lnSpc>
              <a:spcBef>
                <a:spcPts val="0"/>
              </a:spcBef>
              <a:buFontTx/>
              <a:buChar char="-"/>
            </a:pPr>
            <a:r>
              <a:rPr lang="uk-UA" sz="2800" dirty="0" smtClean="0">
                <a:latin typeface="Times New Roman" panose="02020603050405020304" pitchFamily="18" charset="0"/>
                <a:cs typeface="Times New Roman" panose="02020603050405020304" pitchFamily="18" charset="0"/>
              </a:rPr>
              <a:t>проаналізувати  </a:t>
            </a:r>
            <a:r>
              <a:rPr lang="uk-UA" sz="2800" dirty="0">
                <a:latin typeface="Times New Roman" panose="02020603050405020304" pitchFamily="18" charset="0"/>
                <a:cs typeface="Times New Roman" panose="02020603050405020304" pitchFamily="18" charset="0"/>
              </a:rPr>
              <a:t>основні шляхи боротьби з космічним </a:t>
            </a:r>
            <a:r>
              <a:rPr lang="uk-UA" sz="2800" dirty="0" smtClean="0">
                <a:latin typeface="Times New Roman" panose="02020603050405020304" pitchFamily="18" charset="0"/>
                <a:cs typeface="Times New Roman" panose="02020603050405020304" pitchFamily="18" charset="0"/>
              </a:rPr>
              <a:t>сміттям.</a:t>
            </a:r>
            <a:endParaRPr lang="uk-UA" sz="2800" dirty="0">
              <a:latin typeface="Times New Roman" panose="02020603050405020304" pitchFamily="18" charset="0"/>
              <a:cs typeface="Times New Roman" panose="02020603050405020304" pitchFamily="18" charset="0"/>
            </a:endParaRPr>
          </a:p>
          <a:p>
            <a:pPr>
              <a:buFontTx/>
              <a:buChar char="-"/>
            </a:pPr>
            <a:endParaRPr lang="ru-RU" sz="2800" dirty="0"/>
          </a:p>
          <a:p>
            <a:endParaRPr lang="uk-UA"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57400" y="2641551"/>
            <a:ext cx="8915400" cy="3785652"/>
          </a:xfrm>
          <a:prstGeom prst="rect">
            <a:avLst/>
          </a:prstGeom>
          <a:noFill/>
        </p:spPr>
        <p:txBody>
          <a:bodyPr wrap="square">
            <a:spAutoFit/>
          </a:bodyPr>
          <a:lstStyle/>
          <a:p>
            <a:pPr algn="l">
              <a:buFont typeface="+mj-lt"/>
              <a:buAutoNum type="arabicPeriod"/>
            </a:pPr>
            <a:r>
              <a:rPr lang="uk-UA" sz="2000" b="1" i="0" dirty="0" smtClean="0">
                <a:solidFill>
                  <a:schemeClr val="bg2"/>
                </a:solidFill>
                <a:effectLst/>
                <a:latin typeface="Times New Roman" panose="02020603050405020304" pitchFamily="18" charset="0"/>
                <a:cs typeface="Times New Roman" panose="02020603050405020304" pitchFamily="18" charset="0"/>
              </a:rPr>
              <a:t>Вплив </a:t>
            </a:r>
            <a:r>
              <a:rPr lang="uk-UA" sz="2000" b="1" i="0" dirty="0">
                <a:solidFill>
                  <a:schemeClr val="bg2"/>
                </a:solidFill>
                <a:effectLst/>
                <a:latin typeface="Times New Roman" panose="02020603050405020304" pitchFamily="18" charset="0"/>
                <a:cs typeface="Times New Roman" panose="02020603050405020304" pitchFamily="18" charset="0"/>
              </a:rPr>
              <a:t>космічного сміття на космічні місії:</a:t>
            </a:r>
            <a:r>
              <a:rPr lang="uk-UA" sz="2000" b="0" i="0" dirty="0">
                <a:solidFill>
                  <a:schemeClr val="bg2"/>
                </a:solidFill>
                <a:effectLst/>
                <a:latin typeface="Times New Roman" panose="02020603050405020304" pitchFamily="18" charset="0"/>
                <a:cs typeface="Times New Roman" panose="02020603050405020304" pitchFamily="18" charset="0"/>
              </a:rPr>
              <a:t> Аналіз ризиків колізій та пошкоджень, які можуть виникнути внаслідок взаємодії сміття з космічними апаратами.</a:t>
            </a:r>
          </a:p>
          <a:p>
            <a:pPr algn="l">
              <a:buFont typeface="+mj-lt"/>
              <a:buAutoNum type="arabicPeriod"/>
            </a:pPr>
            <a:r>
              <a:rPr lang="uk-UA" sz="2000" b="1" i="0" dirty="0">
                <a:solidFill>
                  <a:schemeClr val="bg2"/>
                </a:solidFill>
                <a:effectLst/>
                <a:latin typeface="Times New Roman" panose="02020603050405020304" pitchFamily="18" charset="0"/>
                <a:cs typeface="Times New Roman" panose="02020603050405020304" pitchFamily="18" charset="0"/>
              </a:rPr>
              <a:t>Технології виявлення та відслідковування сміття: </a:t>
            </a:r>
            <a:r>
              <a:rPr lang="uk-UA" sz="2000" b="0" i="0" dirty="0" smtClean="0">
                <a:solidFill>
                  <a:schemeClr val="bg2"/>
                </a:solidFill>
                <a:effectLst/>
                <a:latin typeface="Times New Roman" panose="02020603050405020304" pitchFamily="18" charset="0"/>
                <a:cs typeface="Times New Roman" panose="02020603050405020304" pitchFamily="18" charset="0"/>
              </a:rPr>
              <a:t>Розробка </a:t>
            </a:r>
            <a:r>
              <a:rPr lang="uk-UA" sz="2000" b="0" i="0" dirty="0">
                <a:solidFill>
                  <a:schemeClr val="bg2"/>
                </a:solidFill>
                <a:effectLst/>
                <a:latin typeface="Times New Roman" panose="02020603050405020304" pitchFamily="18" charset="0"/>
                <a:cs typeface="Times New Roman" panose="02020603050405020304" pitchFamily="18" charset="0"/>
              </a:rPr>
              <a:t>нових методів інструментів для виявлення та моніторингу космічного сміття.</a:t>
            </a:r>
          </a:p>
          <a:p>
            <a:pPr algn="l">
              <a:buFont typeface="+mj-lt"/>
              <a:buAutoNum type="arabicPeriod"/>
            </a:pPr>
            <a:r>
              <a:rPr lang="uk-UA" sz="2000" b="1" i="0" dirty="0">
                <a:solidFill>
                  <a:schemeClr val="bg2"/>
                </a:solidFill>
                <a:effectLst/>
                <a:latin typeface="Times New Roman" panose="02020603050405020304" pitchFamily="18" charset="0"/>
                <a:cs typeface="Times New Roman" panose="02020603050405020304" pitchFamily="18" charset="0"/>
              </a:rPr>
              <a:t>Управління космічним сміттям: </a:t>
            </a:r>
            <a:r>
              <a:rPr lang="uk-UA" sz="2000" b="0" i="0" dirty="0">
                <a:solidFill>
                  <a:schemeClr val="bg2"/>
                </a:solidFill>
                <a:effectLst/>
                <a:latin typeface="Times New Roman" panose="02020603050405020304" pitchFamily="18" charset="0"/>
                <a:cs typeface="Times New Roman" panose="02020603050405020304" pitchFamily="18" charset="0"/>
              </a:rPr>
              <a:t>Розробка стратегій для очищення орбітальних сегментів та зменшення кількості сміття у космосі.</a:t>
            </a:r>
          </a:p>
          <a:p>
            <a:pPr algn="l">
              <a:buFont typeface="+mj-lt"/>
              <a:buAutoNum type="arabicPeriod"/>
            </a:pPr>
            <a:r>
              <a:rPr lang="uk-UA" sz="2000" b="1" i="0" dirty="0">
                <a:solidFill>
                  <a:schemeClr val="bg2"/>
                </a:solidFill>
                <a:effectLst/>
                <a:latin typeface="Times New Roman" panose="02020603050405020304" pitchFamily="18" charset="0"/>
                <a:cs typeface="Times New Roman" panose="02020603050405020304" pitchFamily="18" charset="0"/>
              </a:rPr>
              <a:t>Повторне використання та відновлення сміття: </a:t>
            </a:r>
            <a:r>
              <a:rPr lang="uk-UA" sz="2000" b="0" i="0" dirty="0">
                <a:solidFill>
                  <a:schemeClr val="bg2"/>
                </a:solidFill>
                <a:effectLst/>
                <a:latin typeface="Times New Roman" panose="02020603050405020304" pitchFamily="18" charset="0"/>
                <a:cs typeface="Times New Roman" panose="02020603050405020304" pitchFamily="18" charset="0"/>
              </a:rPr>
              <a:t>Дослідження можливостей використання космічного сміття для створення нових об'єктів або ресурсів у космосі.</a:t>
            </a:r>
          </a:p>
          <a:p>
            <a:pPr algn="l">
              <a:buFont typeface="+mj-lt"/>
              <a:buAutoNum type="arabicPeriod"/>
            </a:pPr>
            <a:r>
              <a:rPr lang="uk-UA" sz="2000" b="1" i="0" dirty="0">
                <a:solidFill>
                  <a:schemeClr val="bg2"/>
                </a:solidFill>
                <a:effectLst/>
                <a:latin typeface="Times New Roman" panose="02020603050405020304" pitchFamily="18" charset="0"/>
                <a:cs typeface="Times New Roman" panose="02020603050405020304" pitchFamily="18" charset="0"/>
              </a:rPr>
              <a:t>Міжнародне співробітництво:</a:t>
            </a:r>
            <a:r>
              <a:rPr lang="uk-UA" sz="2000" b="0" i="0" dirty="0">
                <a:solidFill>
                  <a:schemeClr val="bg2"/>
                </a:solidFill>
                <a:effectLst/>
                <a:latin typeface="Times New Roman" panose="02020603050405020304" pitchFamily="18" charset="0"/>
                <a:cs typeface="Times New Roman" panose="02020603050405020304" pitchFamily="18" charset="0"/>
              </a:rPr>
              <a:t> Аналіз потенціалу спільних зусиль між країнами для розв'язання проблеми космічного сміття.</a:t>
            </a:r>
          </a:p>
        </p:txBody>
      </p:sp>
      <p:sp>
        <p:nvSpPr>
          <p:cNvPr id="6" name="Объект 2"/>
          <p:cNvSpPr txBox="1"/>
          <p:nvPr/>
        </p:nvSpPr>
        <p:spPr>
          <a:xfrm>
            <a:off x="0" y="1371600"/>
            <a:ext cx="8610600" cy="4790550"/>
          </a:xfrm>
          <a:prstGeom prst="rect">
            <a:avLst/>
          </a:prstGeom>
        </p:spPr>
        <p:txBody>
          <a:bodyPr vert="horz" lIns="91440" tIns="45720" rIns="91440" bIns="45720" rtlCol="0" anchor="t" anchorCtr="1">
            <a:norm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tint val="75000"/>
                  </a:schemeClr>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tint val="75000"/>
                  </a:schemeClr>
                </a:solidFill>
                <a:latin typeface="+mn-lt"/>
                <a:ea typeface="+mn-ea"/>
                <a:cs typeface="+mn-cs"/>
              </a:defRPr>
            </a:lvl9pPr>
          </a:lstStyle>
          <a:p>
            <a:r>
              <a:rPr lang="uk-UA" sz="3200" b="1" dirty="0" smtClean="0">
                <a:latin typeface="Times New Roman" panose="02020603050405020304" pitchFamily="18" charset="0"/>
                <a:cs typeface="Times New Roman" panose="02020603050405020304" pitchFamily="18" charset="0"/>
              </a:rPr>
              <a:t>ОБ’ЄКТ ДОСЛІДЖЕННЯ: </a:t>
            </a:r>
            <a:endParaRPr lang="uk-UA" sz="2800" b="1" dirty="0" smtClean="0">
              <a:latin typeface="Times New Roman" panose="02020603050405020304" pitchFamily="18" charset="0"/>
              <a:cs typeface="Times New Roman" panose="02020603050405020304" pitchFamily="18" charset="0"/>
            </a:endParaRPr>
          </a:p>
          <a:p>
            <a:r>
              <a:rPr lang="uk-UA" sz="2800" dirty="0" smtClean="0">
                <a:latin typeface="Times New Roman" panose="02020603050405020304" pitchFamily="18" charset="0"/>
                <a:cs typeface="Times New Roman" panose="02020603050405020304" pitchFamily="18" charset="0"/>
              </a:rPr>
              <a:t>космічний простір</a:t>
            </a:r>
          </a:p>
          <a:p>
            <a:endParaRPr lang="uk-UA" sz="2800" dirty="0" smtClean="0">
              <a:latin typeface="Times New Roman" panose="02020603050405020304" pitchFamily="18" charset="0"/>
              <a:cs typeface="Times New Roman" panose="02020603050405020304" pitchFamily="18" charset="0"/>
            </a:endParaRPr>
          </a:p>
          <a:p>
            <a:r>
              <a:rPr lang="uk-UA" sz="3200" b="1" dirty="0" smtClean="0">
                <a:latin typeface="Times New Roman" panose="02020603050405020304" pitchFamily="18" charset="0"/>
                <a:cs typeface="Times New Roman" panose="02020603050405020304" pitchFamily="18" charset="0"/>
              </a:rPr>
              <a:t>ПРЕДМЕТ ДОСЛІДЖЕННЯ:</a:t>
            </a:r>
          </a:p>
          <a:p>
            <a:r>
              <a:rPr lang="uk-UA" sz="2800" dirty="0" smtClean="0">
                <a:latin typeface="Times New Roman" panose="02020603050405020304" pitchFamily="18" charset="0"/>
                <a:cs typeface="Times New Roman" panose="02020603050405020304" pitchFamily="18" charset="0"/>
              </a:rPr>
              <a:t>космічне сміття</a:t>
            </a:r>
            <a:endParaRPr lang="ru-RU"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81000" y="2362199"/>
            <a:ext cx="5410200" cy="3108543"/>
          </a:xfrm>
          <a:prstGeom prst="rect">
            <a:avLst/>
          </a:prstGeom>
        </p:spPr>
        <p:txBody>
          <a:bodyPr wrap="square">
            <a:spAutoFit/>
          </a:bodyPr>
          <a:lstStyle/>
          <a:p>
            <a:pPr algn="just"/>
            <a:r>
              <a:rPr lang="uk-UA" sz="2800" b="1" dirty="0">
                <a:latin typeface="Times New Roman" panose="02020603050405020304" pitchFamily="18" charset="0"/>
                <a:cs typeface="Times New Roman" panose="02020603050405020304" pitchFamily="18" charset="0"/>
              </a:rPr>
              <a:t>К</a:t>
            </a:r>
            <a:r>
              <a:rPr lang="uk-UA" sz="2800" b="1" dirty="0" smtClean="0">
                <a:latin typeface="Times New Roman" panose="02020603050405020304" pitchFamily="18" charset="0"/>
                <a:cs typeface="Times New Roman" panose="02020603050405020304" pitchFamily="18" charset="0"/>
              </a:rPr>
              <a:t>осмічне </a:t>
            </a:r>
            <a:r>
              <a:rPr lang="uk-UA" sz="2800" b="1" dirty="0">
                <a:latin typeface="Times New Roman" panose="02020603050405020304" pitchFamily="18" charset="0"/>
                <a:cs typeface="Times New Roman" panose="02020603050405020304" pitchFamily="18" charset="0"/>
              </a:rPr>
              <a:t>сміття </a:t>
            </a:r>
            <a:r>
              <a:rPr lang="uk-UA" sz="2800" dirty="0">
                <a:latin typeface="Times New Roman" panose="02020603050405020304" pitchFamily="18" charset="0"/>
                <a:cs typeface="Times New Roman" panose="02020603050405020304" pitchFamily="18" charset="0"/>
              </a:rPr>
              <a:t>– це некеровані об’єкти антропогенного походження, які більше не виконують своїх функцій та літають навколо Землі або в меншій мірі навколо інших планет чи Сонця.</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09800"/>
            <a:ext cx="4791075" cy="34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83852" y="609600"/>
            <a:ext cx="7411068" cy="646331"/>
          </a:xfrm>
          <a:prstGeom prst="rect">
            <a:avLst/>
          </a:prstGeom>
        </p:spPr>
        <p:txBody>
          <a:bodyPr wrap="none">
            <a:spAutoFit/>
          </a:bodyPr>
          <a:lstStyle/>
          <a:p>
            <a:r>
              <a:rPr lang="uk-UA" sz="3600" b="1" dirty="0" smtClean="0">
                <a:latin typeface="Times New Roman" panose="02020603050405020304" pitchFamily="18" charset="0"/>
                <a:cs typeface="Times New Roman" panose="02020603050405020304" pitchFamily="18" charset="0"/>
              </a:rPr>
              <a:t>ЩО ТАКЕ КОСМІЧНЕ СМІТТЯ?</a:t>
            </a:r>
            <a:endParaRPr lang="uk-UA"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Диаграмма 5"/>
          <p:cNvGraphicFramePr/>
          <p:nvPr>
            <p:extLst>
              <p:ext uri="{D42A27DB-BD31-4B8C-83A1-F6EECF244321}">
                <p14:modId xmlns:p14="http://schemas.microsoft.com/office/powerpoint/2010/main" val="3261042372"/>
              </p:ext>
            </p:extLst>
          </p:nvPr>
        </p:nvGraphicFramePr>
        <p:xfrm>
          <a:off x="609600" y="214290"/>
          <a:ext cx="11049000" cy="664371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p14="http://schemas.microsoft.com/office/powerpoint/2010/main" val="137610599"/>
              </p:ext>
            </p:extLst>
          </p:nvPr>
        </p:nvGraphicFramePr>
        <p:xfrm>
          <a:off x="990600" y="1439333"/>
          <a:ext cx="10287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1450075" y="228600"/>
            <a:ext cx="9220200" cy="1200329"/>
          </a:xfrm>
          <a:prstGeom prst="rect">
            <a:avLst/>
          </a:prstGeom>
        </p:spPr>
        <p:txBody>
          <a:bodyPr wrap="square">
            <a:spAutoFit/>
          </a:bodyPr>
          <a:lstStyle/>
          <a:p>
            <a:pPr algn="ctr"/>
            <a:r>
              <a:rPr lang="uk-UA" sz="3600" b="1" dirty="0" smtClean="0">
                <a:latin typeface="Times New Roman" panose="02020603050405020304" pitchFamily="18" charset="0"/>
                <a:cs typeface="Times New Roman" panose="02020603050405020304" pitchFamily="18" charset="0"/>
              </a:rPr>
              <a:t>ГРАФІК НАКОПИЧЕННЯ </a:t>
            </a:r>
          </a:p>
          <a:p>
            <a:pPr algn="ctr"/>
            <a:r>
              <a:rPr lang="uk-UA" sz="3600" b="1" dirty="0" smtClean="0">
                <a:latin typeface="Times New Roman" panose="02020603050405020304" pitchFamily="18" charset="0"/>
                <a:cs typeface="Times New Roman" panose="02020603050405020304" pitchFamily="18" charset="0"/>
              </a:rPr>
              <a:t>КОСМІЧНОГО СМІТТЯ, </a:t>
            </a:r>
            <a:r>
              <a:rPr lang="uk-UA" sz="3600" b="1" dirty="0" err="1" smtClean="0">
                <a:latin typeface="Times New Roman" panose="02020603050405020304" pitchFamily="18" charset="0"/>
                <a:cs typeface="Times New Roman" panose="02020603050405020304" pitchFamily="18" charset="0"/>
              </a:rPr>
              <a:t>млн.тон</a:t>
            </a:r>
            <a:r>
              <a:rPr lang="uk-UA" sz="3600" b="1" dirty="0">
                <a:latin typeface="Times New Roman" panose="02020603050405020304" pitchFamily="18" charset="0"/>
                <a:cs typeface="Times New Roman" panose="02020603050405020304" pitchFamily="18" charset="0"/>
              </a:rPr>
              <a:t>.</a:t>
            </a:r>
            <a:endParaRPr lang="uk-UA"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592675429"/>
              </p:ext>
            </p:extLst>
          </p:nvPr>
        </p:nvGraphicFramePr>
        <p:xfrm>
          <a:off x="228600" y="2209800"/>
          <a:ext cx="118110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1450075" y="228600"/>
            <a:ext cx="9220200" cy="1200329"/>
          </a:xfrm>
          <a:prstGeom prst="rect">
            <a:avLst/>
          </a:prstGeom>
        </p:spPr>
        <p:txBody>
          <a:bodyPr wrap="square">
            <a:spAutoFit/>
          </a:bodyPr>
          <a:lstStyle/>
          <a:p>
            <a:pPr algn="ctr"/>
            <a:r>
              <a:rPr lang="uk-UA" sz="3600" b="1" dirty="0" smtClean="0">
                <a:latin typeface="Times New Roman" panose="02020603050405020304" pitchFamily="18" charset="0"/>
                <a:cs typeface="Times New Roman" panose="02020603050405020304" pitchFamily="18" charset="0"/>
              </a:rPr>
              <a:t>ЗАСОБИ ВІДВЕДЕННЯ ОБ’ЄКТІВ КОСМІЧНОГО СМІТТЯ</a:t>
            </a:r>
            <a:endParaRPr lang="uk-UA"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830817004"/>
              </p:ext>
            </p:extLst>
          </p:nvPr>
        </p:nvGraphicFramePr>
        <p:xfrm>
          <a:off x="533400" y="1524000"/>
          <a:ext cx="11277601" cy="5075023"/>
        </p:xfrm>
        <a:graphic>
          <a:graphicData uri="http://schemas.openxmlformats.org/drawingml/2006/table">
            <a:tbl>
              <a:tblPr/>
              <a:tblGrid>
                <a:gridCol w="38862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716638">
                  <a:extLst>
                    <a:ext uri="{9D8B030D-6E8A-4147-A177-3AD203B41FA5}">
                      <a16:colId xmlns:a16="http://schemas.microsoft.com/office/drawing/2014/main" val="20003"/>
                    </a:ext>
                  </a:extLst>
                </a:gridCol>
                <a:gridCol w="2093363">
                  <a:extLst>
                    <a:ext uri="{9D8B030D-6E8A-4147-A177-3AD203B41FA5}">
                      <a16:colId xmlns:a16="http://schemas.microsoft.com/office/drawing/2014/main" val="20004"/>
                    </a:ext>
                  </a:extLst>
                </a:gridCol>
              </a:tblGrid>
              <a:tr h="779057">
                <a:tc>
                  <a:txBody>
                    <a:bodyPr/>
                    <a:lstStyle/>
                    <a:p>
                      <a:pPr marL="5715" marR="82550" algn="ctr">
                        <a:lnSpc>
                          <a:spcPct val="91000"/>
                        </a:lnSpc>
                        <a:spcBef>
                          <a:spcPts val="935"/>
                        </a:spcBef>
                        <a:spcAft>
                          <a:spcPts val="0"/>
                        </a:spcAft>
                      </a:pPr>
                      <a:r>
                        <a:rPr lang="uk-UA" sz="2000" b="1" noProof="0" dirty="0" smtClean="0">
                          <a:effectLst/>
                          <a:latin typeface="Times New Roman" panose="02020603050405020304"/>
                          <a:ea typeface="Times New Roman" panose="02020603050405020304"/>
                          <a:cs typeface="Times New Roman" panose="02020603050405020304"/>
                        </a:rPr>
                        <a:t>Засоби</a:t>
                      </a:r>
                      <a:r>
                        <a:rPr lang="uk-UA" sz="2000" b="1" spc="-60" noProof="0" dirty="0" smtClean="0">
                          <a:effectLst/>
                          <a:latin typeface="Times New Roman" panose="02020603050405020304"/>
                          <a:ea typeface="Times New Roman" panose="02020603050405020304"/>
                          <a:cs typeface="Times New Roman" panose="02020603050405020304"/>
                        </a:rPr>
                        <a:t> </a:t>
                      </a:r>
                      <a:r>
                        <a:rPr lang="uk-UA" sz="2000" b="1" noProof="0" dirty="0" smtClean="0">
                          <a:effectLst/>
                          <a:latin typeface="Times New Roman" panose="02020603050405020304"/>
                          <a:ea typeface="Times New Roman" panose="02020603050405020304"/>
                          <a:cs typeface="Times New Roman" panose="02020603050405020304"/>
                        </a:rPr>
                        <a:t>відведення об’єктів космічного сміття</a:t>
                      </a:r>
                      <a:endParaRPr lang="uk-UA" sz="2000" b="1" noProof="0"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marR="117475" algn="ctr">
                        <a:lnSpc>
                          <a:spcPct val="91000"/>
                        </a:lnSpc>
                        <a:spcBef>
                          <a:spcPts val="455"/>
                        </a:spcBef>
                        <a:spcAft>
                          <a:spcPts val="0"/>
                        </a:spcAft>
                      </a:pPr>
                      <a:r>
                        <a:rPr lang="uk-UA" sz="2000" b="1" spc="-10" noProof="0" dirty="0" smtClean="0">
                          <a:effectLst/>
                          <a:latin typeface="Times New Roman" panose="02020603050405020304"/>
                          <a:ea typeface="Times New Roman" panose="02020603050405020304"/>
                          <a:cs typeface="Times New Roman" panose="02020603050405020304"/>
                        </a:rPr>
                        <a:t>Швидкість відведення</a:t>
                      </a:r>
                      <a:endParaRPr lang="uk-UA" sz="2000" b="1" noProof="0"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algn="just">
                        <a:spcBef>
                          <a:spcPts val="300"/>
                        </a:spcBef>
                        <a:spcAft>
                          <a:spcPts val="0"/>
                        </a:spcAft>
                      </a:pPr>
                      <a:r>
                        <a:rPr lang="en-US" sz="1200" dirty="0">
                          <a:effectLst/>
                          <a:latin typeface="Times New Roman" panose="02020603050405020304"/>
                          <a:ea typeface="Times New Roman" panose="02020603050405020304"/>
                          <a:cs typeface="Times New Roman" panose="02020603050405020304"/>
                        </a:rPr>
                        <a:t> </a:t>
                      </a:r>
                      <a:endParaRPr lang="uk-UA" sz="900" dirty="0">
                        <a:effectLst/>
                        <a:latin typeface="Times New Roman" panose="02020603050405020304"/>
                        <a:ea typeface="Times New Roman" panose="02020603050405020304"/>
                        <a:cs typeface="Times New Roman" panose="02020603050405020304"/>
                      </a:endParaRPr>
                    </a:p>
                    <a:p>
                      <a:pPr marL="5715" algn="ctr">
                        <a:spcBef>
                          <a:spcPts val="5"/>
                        </a:spcBef>
                        <a:spcAft>
                          <a:spcPts val="0"/>
                        </a:spcAft>
                      </a:pPr>
                      <a:r>
                        <a:rPr lang="uk-UA" sz="2000" b="1" spc="-10" noProof="0" dirty="0" smtClean="0">
                          <a:effectLst/>
                          <a:latin typeface="Times New Roman" panose="02020603050405020304"/>
                          <a:ea typeface="Times New Roman" panose="02020603050405020304"/>
                          <a:cs typeface="Times New Roman" panose="02020603050405020304"/>
                        </a:rPr>
                        <a:t>Надійність</a:t>
                      </a:r>
                      <a:endParaRPr lang="uk-UA" sz="2000" b="1" noProof="0"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marR="139065" algn="ctr">
                        <a:lnSpc>
                          <a:spcPct val="91000"/>
                        </a:lnSpc>
                        <a:spcBef>
                          <a:spcPts val="455"/>
                        </a:spcBef>
                        <a:spcAft>
                          <a:spcPts val="0"/>
                        </a:spcAft>
                      </a:pPr>
                      <a:r>
                        <a:rPr lang="uk-UA" sz="2000" b="1" spc="-10" noProof="0" dirty="0" smtClean="0">
                          <a:effectLst/>
                          <a:latin typeface="Times New Roman" panose="02020603050405020304"/>
                          <a:ea typeface="Times New Roman" panose="02020603050405020304"/>
                          <a:cs typeface="Times New Roman" panose="02020603050405020304"/>
                        </a:rPr>
                        <a:t>Низькі витрати палива</a:t>
                      </a:r>
                      <a:endParaRPr lang="uk-UA" sz="2000" b="1" noProof="0"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marR="73025" algn="ctr">
                        <a:lnSpc>
                          <a:spcPct val="100000"/>
                        </a:lnSpc>
                        <a:spcBef>
                          <a:spcPts val="5"/>
                        </a:spcBef>
                        <a:spcAft>
                          <a:spcPts val="0"/>
                        </a:spcAft>
                      </a:pPr>
                      <a:r>
                        <a:rPr lang="uk-UA" sz="2000" b="1" spc="-10" noProof="0" dirty="0" smtClean="0">
                          <a:effectLst/>
                          <a:latin typeface="Times New Roman" panose="02020603050405020304"/>
                          <a:ea typeface="Times New Roman" panose="02020603050405020304"/>
                          <a:cs typeface="Times New Roman" panose="02020603050405020304"/>
                        </a:rPr>
                        <a:t>Низькі витрати бортової енергії</a:t>
                      </a:r>
                      <a:endParaRPr lang="uk-UA" sz="2000" b="1" noProof="0"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1246">
                <a:tc>
                  <a:txBody>
                    <a:bodyPr/>
                    <a:lstStyle/>
                    <a:p>
                      <a:pPr marL="5715" marR="1270" algn="ctr">
                        <a:spcBef>
                          <a:spcPts val="115"/>
                        </a:spcBef>
                        <a:spcAft>
                          <a:spcPts val="0"/>
                        </a:spcAft>
                      </a:pPr>
                      <a:r>
                        <a:rPr lang="uk-UA" sz="2000" noProof="0" dirty="0" smtClean="0">
                          <a:effectLst/>
                          <a:latin typeface="Times New Roman" panose="02020603050405020304"/>
                          <a:ea typeface="Times New Roman" panose="02020603050405020304"/>
                          <a:cs typeface="Times New Roman" panose="02020603050405020304"/>
                        </a:rPr>
                        <a:t>Активні</a:t>
                      </a:r>
                      <a:r>
                        <a:rPr lang="uk-UA" sz="2000" spc="-35" noProof="0" dirty="0" smtClean="0">
                          <a:effectLst/>
                          <a:latin typeface="Times New Roman" panose="02020603050405020304"/>
                          <a:ea typeface="Times New Roman" panose="02020603050405020304"/>
                          <a:cs typeface="Times New Roman" panose="02020603050405020304"/>
                        </a:rPr>
                        <a:t> </a:t>
                      </a:r>
                      <a:r>
                        <a:rPr lang="uk-UA" sz="2000" spc="-10" noProof="0" dirty="0" err="1" smtClean="0">
                          <a:effectLst/>
                          <a:latin typeface="Times New Roman" panose="02020603050405020304"/>
                          <a:ea typeface="Times New Roman" panose="02020603050405020304"/>
                          <a:cs typeface="Times New Roman" panose="02020603050405020304"/>
                        </a:rPr>
                        <a:t>двигунні</a:t>
                      </a:r>
                      <a:endParaRPr lang="uk-UA" sz="2000" noProof="0"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algn="ctr">
                        <a:spcBef>
                          <a:spcPts val="115"/>
                        </a:spcBef>
                        <a:spcAft>
                          <a:spcPts val="0"/>
                        </a:spcAft>
                      </a:pPr>
                      <a:r>
                        <a:rPr lang="en-US" sz="2000" b="1" spc="-50" dirty="0">
                          <a:effectLst/>
                          <a:latin typeface="Times New Roman" panose="02020603050405020304"/>
                          <a:ea typeface="Times New Roman" panose="02020603050405020304"/>
                          <a:cs typeface="Times New Roman" panose="02020603050405020304"/>
                        </a:rPr>
                        <a:t>+</a:t>
                      </a:r>
                      <a:endParaRPr lang="uk-UA" sz="2000" b="1"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marR="1905" algn="ctr">
                        <a:spcBef>
                          <a:spcPts val="115"/>
                        </a:spcBef>
                        <a:spcAft>
                          <a:spcPts val="0"/>
                        </a:spcAft>
                      </a:pPr>
                      <a:r>
                        <a:rPr lang="en-US" sz="2000" b="1" spc="-50" dirty="0">
                          <a:effectLst/>
                          <a:latin typeface="Times New Roman" panose="02020603050405020304"/>
                          <a:ea typeface="Times New Roman" panose="02020603050405020304"/>
                          <a:cs typeface="Times New Roman" panose="02020603050405020304"/>
                        </a:rPr>
                        <a:t>+</a:t>
                      </a:r>
                      <a:endParaRPr lang="uk-UA" sz="2000" b="1"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marR="1270" algn="ctr">
                        <a:spcBef>
                          <a:spcPts val="115"/>
                        </a:spcBef>
                        <a:spcAft>
                          <a:spcPts val="0"/>
                        </a:spcAft>
                      </a:pPr>
                      <a:r>
                        <a:rPr lang="en-US" sz="2000" b="1" spc="-50">
                          <a:effectLst/>
                          <a:latin typeface="Times New Roman" panose="02020603050405020304"/>
                          <a:ea typeface="Times New Roman" panose="02020603050405020304"/>
                          <a:cs typeface="Times New Roman" panose="02020603050405020304"/>
                        </a:rPr>
                        <a:t>–</a:t>
                      </a:r>
                      <a:endParaRPr lang="uk-UA" sz="2000" b="1">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marR="1270" algn="ctr">
                        <a:spcBef>
                          <a:spcPts val="115"/>
                        </a:spcBef>
                        <a:spcAft>
                          <a:spcPts val="0"/>
                        </a:spcAft>
                      </a:pPr>
                      <a:r>
                        <a:rPr lang="en-US" sz="2000" b="1" spc="-50" dirty="0">
                          <a:effectLst/>
                          <a:latin typeface="Times New Roman" panose="02020603050405020304"/>
                          <a:ea typeface="Times New Roman" panose="02020603050405020304"/>
                          <a:cs typeface="Times New Roman" panose="02020603050405020304"/>
                        </a:rPr>
                        <a:t>–</a:t>
                      </a:r>
                      <a:endParaRPr lang="uk-UA" sz="2000" b="1"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2891">
                <a:tc>
                  <a:txBody>
                    <a:bodyPr/>
                    <a:lstStyle/>
                    <a:p>
                      <a:pPr marL="5715" marR="77470" algn="ctr">
                        <a:lnSpc>
                          <a:spcPct val="91000"/>
                        </a:lnSpc>
                        <a:spcBef>
                          <a:spcPts val="190"/>
                        </a:spcBef>
                        <a:spcAft>
                          <a:spcPts val="0"/>
                        </a:spcAft>
                      </a:pPr>
                      <a:r>
                        <a:rPr lang="uk-UA" sz="2000" spc="-10" noProof="0" dirty="0" smtClean="0">
                          <a:effectLst/>
                          <a:latin typeface="Times New Roman" panose="02020603050405020304"/>
                          <a:ea typeface="Times New Roman" panose="02020603050405020304"/>
                          <a:cs typeface="Times New Roman" panose="02020603050405020304"/>
                        </a:rPr>
                        <a:t>Активні</a:t>
                      </a:r>
                      <a:r>
                        <a:rPr lang="uk-UA" sz="2000" spc="-50" noProof="0" dirty="0" smtClean="0">
                          <a:effectLst/>
                          <a:latin typeface="Times New Roman" panose="02020603050405020304"/>
                          <a:ea typeface="Times New Roman" panose="02020603050405020304"/>
                          <a:cs typeface="Times New Roman" panose="02020603050405020304"/>
                        </a:rPr>
                        <a:t> </a:t>
                      </a:r>
                      <a:r>
                        <a:rPr lang="uk-UA" sz="2000" spc="-10" noProof="0" dirty="0" smtClean="0">
                          <a:effectLst/>
                          <a:latin typeface="Times New Roman" panose="02020603050405020304"/>
                          <a:ea typeface="Times New Roman" panose="02020603050405020304"/>
                          <a:cs typeface="Times New Roman" panose="02020603050405020304"/>
                        </a:rPr>
                        <a:t>контакт</a:t>
                      </a:r>
                      <a:r>
                        <a:rPr lang="uk-UA" sz="2000" spc="-30" noProof="0" dirty="0" smtClean="0">
                          <a:effectLst/>
                          <a:latin typeface="Times New Roman" panose="02020603050405020304"/>
                          <a:ea typeface="Times New Roman" panose="02020603050405020304"/>
                          <a:cs typeface="Times New Roman" panose="02020603050405020304"/>
                        </a:rPr>
                        <a:t>ні</a:t>
                      </a:r>
                      <a:endParaRPr lang="uk-UA" sz="2000" noProof="0"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algn="ctr">
                        <a:spcBef>
                          <a:spcPts val="590"/>
                        </a:spcBef>
                        <a:spcAft>
                          <a:spcPts val="0"/>
                        </a:spcAft>
                      </a:pPr>
                      <a:r>
                        <a:rPr lang="en-US" sz="2000" b="1" spc="-50" dirty="0">
                          <a:effectLst/>
                          <a:latin typeface="Times New Roman" panose="02020603050405020304"/>
                          <a:ea typeface="Times New Roman" panose="02020603050405020304"/>
                          <a:cs typeface="Times New Roman" panose="02020603050405020304"/>
                        </a:rPr>
                        <a:t>+</a:t>
                      </a:r>
                      <a:endParaRPr lang="uk-UA" sz="2000" b="1"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marR="3175" algn="ctr">
                        <a:spcBef>
                          <a:spcPts val="590"/>
                        </a:spcBef>
                        <a:spcAft>
                          <a:spcPts val="0"/>
                        </a:spcAft>
                      </a:pPr>
                      <a:r>
                        <a:rPr lang="en-US" sz="2000" b="1" spc="-50" dirty="0">
                          <a:effectLst/>
                          <a:latin typeface="Times New Roman" panose="02020603050405020304"/>
                          <a:ea typeface="Times New Roman" panose="02020603050405020304"/>
                          <a:cs typeface="Times New Roman" panose="02020603050405020304"/>
                        </a:rPr>
                        <a:t>–</a:t>
                      </a:r>
                      <a:endParaRPr lang="uk-UA" sz="2000" b="1"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marR="1270" algn="ctr">
                        <a:spcBef>
                          <a:spcPts val="590"/>
                        </a:spcBef>
                        <a:spcAft>
                          <a:spcPts val="0"/>
                        </a:spcAft>
                      </a:pPr>
                      <a:r>
                        <a:rPr lang="en-US" sz="2000" b="1" spc="-50" dirty="0">
                          <a:effectLst/>
                          <a:latin typeface="Times New Roman" panose="02020603050405020304"/>
                          <a:ea typeface="Times New Roman" panose="02020603050405020304"/>
                          <a:cs typeface="Times New Roman" panose="02020603050405020304"/>
                        </a:rPr>
                        <a:t>–</a:t>
                      </a:r>
                      <a:endParaRPr lang="uk-UA" sz="2000" b="1"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marR="1270" algn="ctr">
                        <a:spcBef>
                          <a:spcPts val="590"/>
                        </a:spcBef>
                        <a:spcAft>
                          <a:spcPts val="0"/>
                        </a:spcAft>
                      </a:pPr>
                      <a:r>
                        <a:rPr lang="en-US" sz="2000" b="1" spc="-50">
                          <a:effectLst/>
                          <a:latin typeface="Times New Roman" panose="02020603050405020304"/>
                          <a:ea typeface="Times New Roman" panose="02020603050405020304"/>
                          <a:cs typeface="Times New Roman" panose="02020603050405020304"/>
                        </a:rPr>
                        <a:t>–</a:t>
                      </a:r>
                      <a:endParaRPr lang="uk-UA" sz="2000" b="1">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19371">
                <a:tc>
                  <a:txBody>
                    <a:bodyPr/>
                    <a:lstStyle/>
                    <a:p>
                      <a:pPr marL="5715" marR="3175" algn="ctr">
                        <a:spcBef>
                          <a:spcPts val="125"/>
                        </a:spcBef>
                        <a:spcAft>
                          <a:spcPts val="0"/>
                        </a:spcAft>
                      </a:pPr>
                      <a:r>
                        <a:rPr lang="uk-UA" sz="2000" spc="-10" dirty="0" smtClean="0">
                          <a:effectLst/>
                          <a:latin typeface="Times New Roman" panose="02020603050405020304"/>
                          <a:ea typeface="Times New Roman" panose="02020603050405020304"/>
                          <a:cs typeface="Times New Roman" panose="02020603050405020304"/>
                        </a:rPr>
                        <a:t>«Пастух з іонним променем»</a:t>
                      </a:r>
                      <a:endParaRPr lang="uk-UA" sz="2000"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algn="ctr">
                        <a:spcBef>
                          <a:spcPts val="125"/>
                        </a:spcBef>
                        <a:spcAft>
                          <a:spcPts val="0"/>
                        </a:spcAft>
                      </a:pPr>
                      <a:r>
                        <a:rPr lang="en-US" sz="2000" b="1" spc="-50" dirty="0">
                          <a:effectLst/>
                          <a:latin typeface="Times New Roman" panose="02020603050405020304"/>
                          <a:ea typeface="Times New Roman" panose="02020603050405020304"/>
                          <a:cs typeface="Times New Roman" panose="02020603050405020304"/>
                        </a:rPr>
                        <a:t>+</a:t>
                      </a:r>
                      <a:endParaRPr lang="uk-UA" sz="2000" b="1"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marR="1905" algn="ctr">
                        <a:spcBef>
                          <a:spcPts val="125"/>
                        </a:spcBef>
                        <a:spcAft>
                          <a:spcPts val="0"/>
                        </a:spcAft>
                      </a:pPr>
                      <a:r>
                        <a:rPr lang="en-US" sz="2000" b="1" spc="-50" dirty="0">
                          <a:effectLst/>
                          <a:latin typeface="Times New Roman" panose="02020603050405020304"/>
                          <a:ea typeface="Times New Roman" panose="02020603050405020304"/>
                          <a:cs typeface="Times New Roman" panose="02020603050405020304"/>
                        </a:rPr>
                        <a:t>+</a:t>
                      </a:r>
                      <a:endParaRPr lang="uk-UA" sz="2000" b="1"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algn="ctr">
                        <a:spcBef>
                          <a:spcPts val="125"/>
                        </a:spcBef>
                        <a:spcAft>
                          <a:spcPts val="0"/>
                        </a:spcAft>
                      </a:pPr>
                      <a:r>
                        <a:rPr lang="en-US" sz="2000" b="1" spc="-50" dirty="0">
                          <a:effectLst/>
                          <a:latin typeface="Times New Roman" panose="02020603050405020304"/>
                          <a:ea typeface="Times New Roman" panose="02020603050405020304"/>
                          <a:cs typeface="Times New Roman" panose="02020603050405020304"/>
                        </a:rPr>
                        <a:t>+</a:t>
                      </a:r>
                      <a:endParaRPr lang="uk-UA" sz="2000" b="1"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marR="1270" algn="ctr">
                        <a:spcBef>
                          <a:spcPts val="125"/>
                        </a:spcBef>
                        <a:spcAft>
                          <a:spcPts val="0"/>
                        </a:spcAft>
                      </a:pPr>
                      <a:r>
                        <a:rPr lang="en-US" sz="2000" b="1" spc="-50">
                          <a:effectLst/>
                          <a:latin typeface="Times New Roman" panose="02020603050405020304"/>
                          <a:ea typeface="Times New Roman" panose="02020603050405020304"/>
                          <a:cs typeface="Times New Roman" panose="02020603050405020304"/>
                        </a:rPr>
                        <a:t>–</a:t>
                      </a:r>
                      <a:endParaRPr lang="uk-UA" sz="2000" b="1">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50439">
                <a:tc>
                  <a:txBody>
                    <a:bodyPr/>
                    <a:lstStyle/>
                    <a:p>
                      <a:pPr marL="5715" algn="ctr">
                        <a:spcBef>
                          <a:spcPts val="125"/>
                        </a:spcBef>
                        <a:spcAft>
                          <a:spcPts val="0"/>
                        </a:spcAft>
                      </a:pPr>
                      <a:r>
                        <a:rPr lang="uk-UA" sz="2000" spc="-25" dirty="0" smtClean="0">
                          <a:effectLst/>
                          <a:latin typeface="Times New Roman" panose="02020603050405020304"/>
                          <a:ea typeface="Times New Roman" panose="02020603050405020304"/>
                          <a:cs typeface="Times New Roman" panose="02020603050405020304"/>
                        </a:rPr>
                        <a:t>Аеродинамічні системи відведення</a:t>
                      </a:r>
                      <a:endParaRPr lang="uk-UA" sz="2000"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marR="1270" algn="ctr">
                        <a:spcBef>
                          <a:spcPts val="125"/>
                        </a:spcBef>
                        <a:spcAft>
                          <a:spcPts val="0"/>
                        </a:spcAft>
                      </a:pPr>
                      <a:r>
                        <a:rPr lang="en-US" sz="2000" b="1" spc="-50" dirty="0">
                          <a:effectLst/>
                          <a:latin typeface="Times New Roman" panose="02020603050405020304"/>
                          <a:ea typeface="Times New Roman" panose="02020603050405020304"/>
                          <a:cs typeface="Times New Roman" panose="02020603050405020304"/>
                        </a:rPr>
                        <a:t>–</a:t>
                      </a:r>
                      <a:endParaRPr lang="uk-UA" sz="2000" b="1"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marR="1905" algn="ctr">
                        <a:spcBef>
                          <a:spcPts val="125"/>
                        </a:spcBef>
                        <a:spcAft>
                          <a:spcPts val="0"/>
                        </a:spcAft>
                      </a:pPr>
                      <a:r>
                        <a:rPr lang="en-US" sz="2000" b="1" spc="-50" dirty="0">
                          <a:effectLst/>
                          <a:latin typeface="Times New Roman" panose="02020603050405020304"/>
                          <a:ea typeface="Times New Roman" panose="02020603050405020304"/>
                          <a:cs typeface="Times New Roman" panose="02020603050405020304"/>
                        </a:rPr>
                        <a:t>+</a:t>
                      </a:r>
                      <a:endParaRPr lang="uk-UA" sz="2000" b="1"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algn="ctr">
                        <a:spcBef>
                          <a:spcPts val="125"/>
                        </a:spcBef>
                        <a:spcAft>
                          <a:spcPts val="0"/>
                        </a:spcAft>
                      </a:pPr>
                      <a:r>
                        <a:rPr lang="en-US" sz="2000" b="1" spc="-50" dirty="0">
                          <a:effectLst/>
                          <a:latin typeface="Times New Roman" panose="02020603050405020304"/>
                          <a:ea typeface="Times New Roman" panose="02020603050405020304"/>
                          <a:cs typeface="Times New Roman" panose="02020603050405020304"/>
                        </a:rPr>
                        <a:t>+</a:t>
                      </a:r>
                      <a:endParaRPr lang="uk-UA" sz="2000" b="1"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algn="ctr">
                        <a:spcBef>
                          <a:spcPts val="125"/>
                        </a:spcBef>
                        <a:spcAft>
                          <a:spcPts val="0"/>
                        </a:spcAft>
                      </a:pPr>
                      <a:r>
                        <a:rPr lang="en-US" sz="2000" b="1" spc="-50">
                          <a:effectLst/>
                          <a:latin typeface="Times New Roman" panose="02020603050405020304"/>
                          <a:ea typeface="Times New Roman" panose="02020603050405020304"/>
                          <a:cs typeface="Times New Roman" panose="02020603050405020304"/>
                        </a:rPr>
                        <a:t>+</a:t>
                      </a:r>
                      <a:endParaRPr lang="uk-UA" sz="2000" b="1">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50439">
                <a:tc>
                  <a:txBody>
                    <a:bodyPr/>
                    <a:lstStyle/>
                    <a:p>
                      <a:pPr marL="5715" marR="1270" algn="ctr">
                        <a:spcBef>
                          <a:spcPts val="125"/>
                        </a:spcBef>
                        <a:spcAft>
                          <a:spcPts val="0"/>
                        </a:spcAft>
                      </a:pPr>
                      <a:r>
                        <a:rPr lang="uk-UA" sz="2000" spc="-10" dirty="0" smtClean="0">
                          <a:effectLst/>
                          <a:latin typeface="Times New Roman" panose="02020603050405020304"/>
                          <a:ea typeface="Times New Roman" panose="02020603050405020304"/>
                          <a:cs typeface="Times New Roman" panose="02020603050405020304"/>
                        </a:rPr>
                        <a:t>Електромагнітні системи відведення</a:t>
                      </a:r>
                      <a:endParaRPr lang="uk-UA" sz="2000"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algn="ctr">
                        <a:spcBef>
                          <a:spcPts val="125"/>
                        </a:spcBef>
                        <a:spcAft>
                          <a:spcPts val="0"/>
                        </a:spcAft>
                      </a:pPr>
                      <a:r>
                        <a:rPr lang="en-US" sz="2000" b="1" spc="-50" dirty="0">
                          <a:effectLst/>
                          <a:latin typeface="Times New Roman" panose="02020603050405020304"/>
                          <a:ea typeface="Times New Roman" panose="02020603050405020304"/>
                          <a:cs typeface="Times New Roman" panose="02020603050405020304"/>
                        </a:rPr>
                        <a:t>+</a:t>
                      </a:r>
                      <a:endParaRPr lang="uk-UA" sz="2000" b="1"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marR="3175" algn="ctr">
                        <a:spcBef>
                          <a:spcPts val="125"/>
                        </a:spcBef>
                        <a:spcAft>
                          <a:spcPts val="0"/>
                        </a:spcAft>
                      </a:pPr>
                      <a:r>
                        <a:rPr lang="en-US" sz="2000" b="1" spc="-50" dirty="0">
                          <a:effectLst/>
                          <a:latin typeface="Times New Roman" panose="02020603050405020304"/>
                          <a:ea typeface="Times New Roman" panose="02020603050405020304"/>
                          <a:cs typeface="Times New Roman" panose="02020603050405020304"/>
                        </a:rPr>
                        <a:t>–</a:t>
                      </a:r>
                      <a:endParaRPr lang="uk-UA" sz="2000" b="1"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algn="ctr">
                        <a:spcBef>
                          <a:spcPts val="125"/>
                        </a:spcBef>
                        <a:spcAft>
                          <a:spcPts val="0"/>
                        </a:spcAft>
                      </a:pPr>
                      <a:r>
                        <a:rPr lang="en-US" sz="2000" b="1" spc="-50" dirty="0">
                          <a:effectLst/>
                          <a:latin typeface="Times New Roman" panose="02020603050405020304"/>
                          <a:ea typeface="Times New Roman" panose="02020603050405020304"/>
                          <a:cs typeface="Times New Roman" panose="02020603050405020304"/>
                        </a:rPr>
                        <a:t>+</a:t>
                      </a:r>
                      <a:endParaRPr lang="uk-UA" sz="2000" b="1"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algn="ctr">
                        <a:spcBef>
                          <a:spcPts val="125"/>
                        </a:spcBef>
                        <a:spcAft>
                          <a:spcPts val="0"/>
                        </a:spcAft>
                      </a:pPr>
                      <a:r>
                        <a:rPr lang="en-US" sz="2000" b="1" spc="-50">
                          <a:effectLst/>
                          <a:latin typeface="Times New Roman" panose="02020603050405020304"/>
                          <a:ea typeface="Times New Roman" panose="02020603050405020304"/>
                          <a:cs typeface="Times New Roman" panose="02020603050405020304"/>
                        </a:rPr>
                        <a:t>+</a:t>
                      </a:r>
                      <a:endParaRPr lang="uk-UA" sz="2000" b="1">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25659">
                <a:tc>
                  <a:txBody>
                    <a:bodyPr/>
                    <a:lstStyle/>
                    <a:p>
                      <a:pPr marL="5715" algn="ctr">
                        <a:spcBef>
                          <a:spcPts val="125"/>
                        </a:spcBef>
                        <a:spcAft>
                          <a:spcPts val="0"/>
                        </a:spcAft>
                      </a:pPr>
                      <a:r>
                        <a:rPr lang="uk-UA" sz="2000" spc="-20" dirty="0" smtClean="0">
                          <a:effectLst/>
                          <a:latin typeface="Times New Roman" panose="02020603050405020304"/>
                          <a:ea typeface="Times New Roman" panose="02020603050405020304"/>
                          <a:cs typeface="Times New Roman" panose="02020603050405020304"/>
                        </a:rPr>
                        <a:t>Системи відведення з використанням постійних магнітів</a:t>
                      </a:r>
                      <a:endParaRPr lang="uk-UA" sz="2000"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marR="1270" algn="ctr">
                        <a:spcBef>
                          <a:spcPts val="125"/>
                        </a:spcBef>
                        <a:spcAft>
                          <a:spcPts val="0"/>
                        </a:spcAft>
                      </a:pPr>
                      <a:r>
                        <a:rPr lang="en-US" sz="2000" b="1" spc="-50" dirty="0">
                          <a:effectLst/>
                          <a:latin typeface="Times New Roman" panose="02020603050405020304"/>
                          <a:ea typeface="Times New Roman" panose="02020603050405020304"/>
                          <a:cs typeface="Times New Roman" panose="02020603050405020304"/>
                        </a:rPr>
                        <a:t>–</a:t>
                      </a:r>
                      <a:endParaRPr lang="uk-UA" sz="2000" b="1"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marR="1905" algn="ctr">
                        <a:spcBef>
                          <a:spcPts val="125"/>
                        </a:spcBef>
                        <a:spcAft>
                          <a:spcPts val="0"/>
                        </a:spcAft>
                      </a:pPr>
                      <a:r>
                        <a:rPr lang="en-US" sz="2000" b="1" spc="-50" dirty="0">
                          <a:effectLst/>
                          <a:latin typeface="Times New Roman" panose="02020603050405020304"/>
                          <a:ea typeface="Times New Roman" panose="02020603050405020304"/>
                          <a:cs typeface="Times New Roman" panose="02020603050405020304"/>
                        </a:rPr>
                        <a:t>+</a:t>
                      </a:r>
                      <a:endParaRPr lang="uk-UA" sz="2000" b="1"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algn="ctr">
                        <a:spcBef>
                          <a:spcPts val="125"/>
                        </a:spcBef>
                        <a:spcAft>
                          <a:spcPts val="0"/>
                        </a:spcAft>
                      </a:pPr>
                      <a:r>
                        <a:rPr lang="en-US" sz="2000" b="1" spc="-50" dirty="0">
                          <a:effectLst/>
                          <a:latin typeface="Times New Roman" panose="02020603050405020304"/>
                          <a:ea typeface="Times New Roman" panose="02020603050405020304"/>
                          <a:cs typeface="Times New Roman" panose="02020603050405020304"/>
                        </a:rPr>
                        <a:t>+</a:t>
                      </a:r>
                      <a:endParaRPr lang="uk-UA" sz="2000" b="1"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algn="ctr">
                        <a:spcBef>
                          <a:spcPts val="125"/>
                        </a:spcBef>
                        <a:spcAft>
                          <a:spcPts val="0"/>
                        </a:spcAft>
                      </a:pPr>
                      <a:r>
                        <a:rPr lang="en-US" sz="2000" b="1" spc="-50" dirty="0">
                          <a:effectLst/>
                          <a:latin typeface="Times New Roman" panose="02020603050405020304"/>
                          <a:ea typeface="Times New Roman" panose="02020603050405020304"/>
                          <a:cs typeface="Times New Roman" panose="02020603050405020304"/>
                        </a:rPr>
                        <a:t>+</a:t>
                      </a:r>
                      <a:endParaRPr lang="uk-UA" sz="2000" b="1"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023713">
                <a:tc>
                  <a:txBody>
                    <a:bodyPr/>
                    <a:lstStyle/>
                    <a:p>
                      <a:pPr marL="5715" marR="97790" algn="ctr">
                        <a:lnSpc>
                          <a:spcPct val="91000"/>
                        </a:lnSpc>
                        <a:spcBef>
                          <a:spcPts val="190"/>
                        </a:spcBef>
                        <a:spcAft>
                          <a:spcPts val="0"/>
                        </a:spcAft>
                      </a:pPr>
                      <a:r>
                        <a:rPr lang="en-US" sz="2000" dirty="0" smtClean="0">
                          <a:effectLst/>
                          <a:latin typeface="Times New Roman" panose="02020603050405020304"/>
                          <a:ea typeface="Times New Roman" panose="02020603050405020304"/>
                          <a:cs typeface="Times New Roman" panose="02020603050405020304"/>
                        </a:rPr>
                        <a:t>С</a:t>
                      </a:r>
                      <a:r>
                        <a:rPr lang="uk-UA" sz="2000" noProof="0" dirty="0" err="1" smtClean="0">
                          <a:effectLst/>
                          <a:latin typeface="Times New Roman" panose="02020603050405020304"/>
                          <a:ea typeface="Times New Roman" panose="02020603050405020304"/>
                          <a:cs typeface="Times New Roman" panose="02020603050405020304"/>
                        </a:rPr>
                        <a:t>онячні</a:t>
                      </a:r>
                      <a:r>
                        <a:rPr lang="uk-UA" sz="2000" spc="-60" noProof="0" dirty="0" smtClean="0">
                          <a:effectLst/>
                          <a:latin typeface="Times New Roman" panose="02020603050405020304"/>
                          <a:ea typeface="Times New Roman" panose="02020603050405020304"/>
                          <a:cs typeface="Times New Roman" panose="02020603050405020304"/>
                        </a:rPr>
                        <a:t> </a:t>
                      </a:r>
                      <a:r>
                        <a:rPr lang="uk-UA" sz="2000" noProof="0" dirty="0" smtClean="0">
                          <a:effectLst/>
                          <a:latin typeface="Times New Roman" panose="02020603050405020304"/>
                          <a:ea typeface="Times New Roman" panose="02020603050405020304"/>
                          <a:cs typeface="Times New Roman" panose="02020603050405020304"/>
                        </a:rPr>
                        <a:t>вітрила </a:t>
                      </a:r>
                      <a:r>
                        <a:rPr lang="uk-UA" sz="2000" spc="-10" noProof="0" dirty="0" smtClean="0">
                          <a:effectLst/>
                          <a:latin typeface="Times New Roman" panose="02020603050405020304"/>
                          <a:ea typeface="Times New Roman" panose="02020603050405020304"/>
                          <a:cs typeface="Times New Roman" panose="02020603050405020304"/>
                        </a:rPr>
                        <a:t>(застосовуються </a:t>
                      </a:r>
                      <a:r>
                        <a:rPr lang="uk-UA" sz="2000" noProof="0" dirty="0" smtClean="0">
                          <a:effectLst/>
                          <a:latin typeface="Times New Roman" panose="02020603050405020304"/>
                          <a:ea typeface="Times New Roman" panose="02020603050405020304"/>
                          <a:cs typeface="Times New Roman" panose="02020603050405020304"/>
                        </a:rPr>
                        <a:t>в комбінації з </a:t>
                      </a:r>
                      <a:r>
                        <a:rPr lang="uk-UA" sz="2000" spc="-20" noProof="0" dirty="0" smtClean="0">
                          <a:effectLst/>
                          <a:latin typeface="Times New Roman" panose="02020603050405020304"/>
                          <a:ea typeface="Times New Roman" panose="02020603050405020304"/>
                          <a:cs typeface="Times New Roman" panose="02020603050405020304"/>
                        </a:rPr>
                        <a:t>аеродинамічними системами відведення</a:t>
                      </a:r>
                      <a:r>
                        <a:rPr lang="en-US" sz="2000" spc="-20" dirty="0" smtClean="0">
                          <a:effectLst/>
                          <a:latin typeface="Times New Roman" panose="02020603050405020304"/>
                          <a:ea typeface="Times New Roman" panose="02020603050405020304"/>
                          <a:cs typeface="Times New Roman" panose="02020603050405020304"/>
                        </a:rPr>
                        <a:t>)</a:t>
                      </a:r>
                      <a:endParaRPr lang="uk-UA" sz="2000"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algn="ctr">
                        <a:spcBef>
                          <a:spcPts val="505"/>
                        </a:spcBef>
                        <a:spcAft>
                          <a:spcPts val="0"/>
                        </a:spcAft>
                      </a:pPr>
                      <a:r>
                        <a:rPr lang="en-US" sz="2000" b="1" dirty="0">
                          <a:effectLst/>
                          <a:latin typeface="Times New Roman" panose="02020603050405020304"/>
                          <a:ea typeface="Times New Roman" panose="02020603050405020304"/>
                          <a:cs typeface="Times New Roman" panose="02020603050405020304"/>
                        </a:rPr>
                        <a:t> </a:t>
                      </a:r>
                      <a:endParaRPr lang="uk-UA" sz="2000" b="1" dirty="0">
                        <a:effectLst/>
                        <a:latin typeface="Times New Roman" panose="02020603050405020304"/>
                        <a:ea typeface="Times New Roman" panose="02020603050405020304"/>
                        <a:cs typeface="Times New Roman" panose="02020603050405020304"/>
                      </a:endParaRPr>
                    </a:p>
                    <a:p>
                      <a:pPr marL="5715" marR="1270" algn="ctr">
                        <a:spcBef>
                          <a:spcPts val="5"/>
                        </a:spcBef>
                        <a:spcAft>
                          <a:spcPts val="0"/>
                        </a:spcAft>
                      </a:pPr>
                      <a:r>
                        <a:rPr lang="en-US" sz="2000" b="1" spc="-50" dirty="0">
                          <a:effectLst/>
                          <a:latin typeface="Times New Roman" panose="02020603050405020304"/>
                          <a:ea typeface="Times New Roman" panose="02020603050405020304"/>
                          <a:cs typeface="Times New Roman" panose="02020603050405020304"/>
                        </a:rPr>
                        <a:t>–</a:t>
                      </a:r>
                      <a:endParaRPr lang="uk-UA" sz="2000" b="1"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algn="ctr">
                        <a:spcBef>
                          <a:spcPts val="505"/>
                        </a:spcBef>
                        <a:spcAft>
                          <a:spcPts val="0"/>
                        </a:spcAft>
                      </a:pPr>
                      <a:r>
                        <a:rPr lang="en-US" sz="2000" b="1" dirty="0">
                          <a:effectLst/>
                          <a:latin typeface="Times New Roman" panose="02020603050405020304"/>
                          <a:ea typeface="Times New Roman" panose="02020603050405020304"/>
                          <a:cs typeface="Times New Roman" panose="02020603050405020304"/>
                        </a:rPr>
                        <a:t> </a:t>
                      </a:r>
                      <a:endParaRPr lang="uk-UA" sz="2000" b="1" dirty="0">
                        <a:effectLst/>
                        <a:latin typeface="Times New Roman" panose="02020603050405020304"/>
                        <a:ea typeface="Times New Roman" panose="02020603050405020304"/>
                        <a:cs typeface="Times New Roman" panose="02020603050405020304"/>
                      </a:endParaRPr>
                    </a:p>
                    <a:p>
                      <a:pPr marL="5715" marR="1905" algn="ctr">
                        <a:spcBef>
                          <a:spcPts val="5"/>
                        </a:spcBef>
                        <a:spcAft>
                          <a:spcPts val="0"/>
                        </a:spcAft>
                      </a:pPr>
                      <a:r>
                        <a:rPr lang="en-US" sz="2000" b="1" spc="-50" dirty="0">
                          <a:effectLst/>
                          <a:latin typeface="Times New Roman" panose="02020603050405020304"/>
                          <a:ea typeface="Times New Roman" panose="02020603050405020304"/>
                          <a:cs typeface="Times New Roman" panose="02020603050405020304"/>
                        </a:rPr>
                        <a:t>+</a:t>
                      </a:r>
                      <a:endParaRPr lang="uk-UA" sz="2000" b="1"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algn="ctr">
                        <a:spcBef>
                          <a:spcPts val="505"/>
                        </a:spcBef>
                        <a:spcAft>
                          <a:spcPts val="0"/>
                        </a:spcAft>
                      </a:pPr>
                      <a:r>
                        <a:rPr lang="en-US" sz="2000" b="1" dirty="0">
                          <a:effectLst/>
                          <a:latin typeface="Times New Roman" panose="02020603050405020304"/>
                          <a:ea typeface="Times New Roman" panose="02020603050405020304"/>
                          <a:cs typeface="Times New Roman" panose="02020603050405020304"/>
                        </a:rPr>
                        <a:t> </a:t>
                      </a:r>
                      <a:endParaRPr lang="uk-UA" sz="2000" b="1" dirty="0">
                        <a:effectLst/>
                        <a:latin typeface="Times New Roman" panose="02020603050405020304"/>
                        <a:ea typeface="Times New Roman" panose="02020603050405020304"/>
                        <a:cs typeface="Times New Roman" panose="02020603050405020304"/>
                      </a:endParaRPr>
                    </a:p>
                    <a:p>
                      <a:pPr marL="5715" algn="ctr">
                        <a:spcBef>
                          <a:spcPts val="5"/>
                        </a:spcBef>
                        <a:spcAft>
                          <a:spcPts val="0"/>
                        </a:spcAft>
                      </a:pPr>
                      <a:r>
                        <a:rPr lang="en-US" sz="2000" b="1" spc="-50" dirty="0">
                          <a:effectLst/>
                          <a:latin typeface="Times New Roman" panose="02020603050405020304"/>
                          <a:ea typeface="Times New Roman" panose="02020603050405020304"/>
                          <a:cs typeface="Times New Roman" panose="02020603050405020304"/>
                        </a:rPr>
                        <a:t>+</a:t>
                      </a:r>
                      <a:endParaRPr lang="uk-UA" sz="2000" b="1"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algn="ctr">
                        <a:spcBef>
                          <a:spcPts val="505"/>
                        </a:spcBef>
                        <a:spcAft>
                          <a:spcPts val="0"/>
                        </a:spcAft>
                      </a:pPr>
                      <a:r>
                        <a:rPr lang="en-US" sz="2000" b="1" dirty="0">
                          <a:effectLst/>
                          <a:latin typeface="Times New Roman" panose="02020603050405020304"/>
                          <a:ea typeface="Times New Roman" panose="02020603050405020304"/>
                          <a:cs typeface="Times New Roman" panose="02020603050405020304"/>
                        </a:rPr>
                        <a:t> </a:t>
                      </a:r>
                      <a:endParaRPr lang="uk-UA" sz="2000" b="1" dirty="0">
                        <a:effectLst/>
                        <a:latin typeface="Times New Roman" panose="02020603050405020304"/>
                        <a:ea typeface="Times New Roman" panose="02020603050405020304"/>
                        <a:cs typeface="Times New Roman" panose="02020603050405020304"/>
                      </a:endParaRPr>
                    </a:p>
                    <a:p>
                      <a:pPr marL="5715" algn="ctr">
                        <a:spcBef>
                          <a:spcPts val="5"/>
                        </a:spcBef>
                        <a:spcAft>
                          <a:spcPts val="0"/>
                        </a:spcAft>
                      </a:pPr>
                      <a:r>
                        <a:rPr lang="en-US" sz="2000" b="1" spc="-50" dirty="0">
                          <a:effectLst/>
                          <a:latin typeface="Times New Roman" panose="02020603050405020304"/>
                          <a:ea typeface="Times New Roman" panose="02020603050405020304"/>
                          <a:cs typeface="Times New Roman" panose="02020603050405020304"/>
                        </a:rPr>
                        <a:t>+</a:t>
                      </a:r>
                      <a:endParaRPr lang="uk-UA" sz="2000" b="1" dirty="0">
                        <a:effectLst/>
                        <a:latin typeface="Times New Roman" panose="02020603050405020304"/>
                        <a:ea typeface="Times New Roman" panose="02020603050405020304"/>
                        <a:cs typeface="Times New Roman" panose="020206030504050203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 name="Прямоугольник 3"/>
          <p:cNvSpPr/>
          <p:nvPr/>
        </p:nvSpPr>
        <p:spPr>
          <a:xfrm>
            <a:off x="762000" y="304800"/>
            <a:ext cx="11049000" cy="1077218"/>
          </a:xfrm>
          <a:prstGeom prst="rect">
            <a:avLst/>
          </a:prstGeom>
        </p:spPr>
        <p:txBody>
          <a:bodyPr wrap="square">
            <a:spAutoFit/>
          </a:bodyPr>
          <a:lstStyle/>
          <a:p>
            <a:pPr algn="ctr"/>
            <a:r>
              <a:rPr lang="uk-UA" sz="3200" b="1" dirty="0" smtClean="0">
                <a:latin typeface="Times New Roman" panose="02020603050405020304" pitchFamily="18" charset="0"/>
                <a:cs typeface="Times New Roman" panose="02020603050405020304" pitchFamily="18" charset="0"/>
              </a:rPr>
              <a:t>ПОРІВНЯЛЬНА ХАРАКТЕРИСТИКА ЗАСОБІВ ВІДВЕДЕННЯ ОБ’ЄКТІВ КОСМІЧНОГО СМІТТЯ</a:t>
            </a:r>
            <a:endParaRPr lang="uk-UA"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type="body" idx="1"/>
          </p:nvPr>
        </p:nvSpPr>
        <p:spPr>
          <a:xfrm>
            <a:off x="307075" y="1219200"/>
            <a:ext cx="11506200" cy="3962400"/>
          </a:xfrm>
        </p:spPr>
        <p:txBody>
          <a:bodyPr>
            <a:noAutofit/>
          </a:bodyPr>
          <a:lstStyle/>
          <a:p>
            <a:pPr algn="just"/>
            <a:r>
              <a:rPr lang="uk-UA" dirty="0" smtClean="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Вчені </a:t>
            </a:r>
            <a:r>
              <a:rPr lang="uk-UA" sz="2400" dirty="0">
                <a:latin typeface="Times New Roman" panose="02020603050405020304" pitchFamily="18" charset="0"/>
                <a:cs typeface="Times New Roman" panose="02020603050405020304" pitchFamily="18" charset="0"/>
              </a:rPr>
              <a:t>почали досить серйозно ставитися до цієї задачі і вирішувати її, деталізуючи та каталогізуючи кожен з уламків. На даному етапі вже створена значна кількість проектів, що дозволить у майбутньому значною мірою розчистити існуюче сміттєве звалище навколо </a:t>
            </a:r>
            <a:r>
              <a:rPr lang="uk-UA" sz="2400" dirty="0" smtClean="0">
                <a:latin typeface="Times New Roman" panose="02020603050405020304" pitchFamily="18" charset="0"/>
                <a:cs typeface="Times New Roman" panose="02020603050405020304" pitchFamily="18" charset="0"/>
              </a:rPr>
              <a:t>Землі.</a:t>
            </a:r>
          </a:p>
          <a:p>
            <a:pPr algn="just"/>
            <a:r>
              <a:rPr lang="uk-UA"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В </a:t>
            </a:r>
            <a:r>
              <a:rPr lang="uk-UA" sz="2400" dirty="0">
                <a:latin typeface="Times New Roman" panose="02020603050405020304" pitchFamily="18" charset="0"/>
                <a:cs typeface="Times New Roman" panose="02020603050405020304" pitchFamily="18" charset="0"/>
              </a:rPr>
              <a:t>результаті проведеного аналізу відомих засобів відведення об’єктів космічного сміття з навколоземних орбіт було складено порівняльну характеристику основних систем відведення об’єктів космічного сміття, яка відображає переваги даних систем за основними критеріями ефективності. Розглянуто концепцію створення гібридних засобів відведення об’єктів космічного сміття, що дозволяє оптимізувати відомі системи відведення об’єктів космічного сміття за більшою кількістю критеріїв. </a:t>
            </a:r>
            <a:r>
              <a:rPr lang="uk-UA" sz="2400" dirty="0" smtClean="0">
                <a:latin typeface="Times New Roman" panose="02020603050405020304" pitchFamily="18" charset="0"/>
                <a:cs typeface="Times New Roman" panose="02020603050405020304" pitchFamily="18" charset="0"/>
              </a:rPr>
              <a:t>Таким </a:t>
            </a:r>
            <a:r>
              <a:rPr lang="uk-UA" sz="2400" dirty="0">
                <a:latin typeface="Times New Roman" panose="02020603050405020304" pitchFamily="18" charset="0"/>
                <a:cs typeface="Times New Roman" panose="02020603050405020304" pitchFamily="18" charset="0"/>
              </a:rPr>
              <a:t>чином, розробка гібридних засобів відведення об’єктів космічного сміття є перспективним напрямком, що формує завдання для подальших досліджень</a:t>
            </a:r>
            <a:r>
              <a:rPr lang="uk-UA" dirty="0">
                <a:latin typeface="Times New Roman" panose="02020603050405020304" pitchFamily="18" charset="0"/>
                <a:cs typeface="Times New Roman" panose="02020603050405020304" pitchFamily="18" charset="0"/>
              </a:rPr>
              <a:t>.</a:t>
            </a:r>
          </a:p>
        </p:txBody>
      </p:sp>
      <p:sp>
        <p:nvSpPr>
          <p:cNvPr id="5" name="Прямоугольник 4"/>
          <p:cNvSpPr/>
          <p:nvPr/>
        </p:nvSpPr>
        <p:spPr>
          <a:xfrm>
            <a:off x="1450075" y="228600"/>
            <a:ext cx="9220200" cy="646331"/>
          </a:xfrm>
          <a:prstGeom prst="rect">
            <a:avLst/>
          </a:prstGeom>
        </p:spPr>
        <p:txBody>
          <a:bodyPr wrap="square">
            <a:spAutoFit/>
          </a:bodyPr>
          <a:lstStyle/>
          <a:p>
            <a:pPr algn="ctr"/>
            <a:r>
              <a:rPr lang="uk-UA" sz="3600" b="1" dirty="0" smtClean="0">
                <a:latin typeface="Times New Roman" panose="02020603050405020304" pitchFamily="18" charset="0"/>
                <a:cs typeface="Times New Roman" panose="02020603050405020304" pitchFamily="18" charset="0"/>
              </a:rPr>
              <a:t>ВИСНОВОК</a:t>
            </a:r>
            <a:endParaRPr lang="uk-UA" sz="3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Посилка">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166</TotalTime>
  <Words>310</Words>
  <Application>Microsoft Office PowerPoint</Application>
  <PresentationFormat>Широкоэкранный</PresentationFormat>
  <Paragraphs>94</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Corbel</vt:lpstr>
      <vt:lpstr>Gill Sans MT</vt:lpstr>
      <vt:lpstr>Times New Roman</vt:lpstr>
      <vt:lpstr>Посилка</vt:lpstr>
      <vt:lpstr>СМІТТЯ З КОСМОСУ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Космічне Сміття </dc:title>
  <dc:creator>Віталій Лук’яненко</dc:creator>
  <cp:lastModifiedBy>Пользователь Windows</cp:lastModifiedBy>
  <cp:revision>35</cp:revision>
  <dcterms:created xsi:type="dcterms:W3CDTF">2024-03-26T12:03:00Z</dcterms:created>
  <dcterms:modified xsi:type="dcterms:W3CDTF">2024-04-12T14:34:29Z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39354F58756E419C99EAAFD48C081D0C_12</vt:lpwstr>
  </property>
  <property fmtid="{D5CDD505-2E9C-101B-9397-08002B2CF9AE}" pid="3" name="KSOProductBuildVer">
    <vt:lpwstr>1049-12.2.0.13538</vt:lpwstr>
  </property>
</Properties>
</file>