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47668-BC63-120B-6C18-9771B1A3A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465D122-E989-586D-ECBC-F8E302670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CCD84F6-9B24-C490-D8AB-1A843D9F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DF67046-30D5-A563-1D6D-94CE9131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B4379A-81DC-4C22-DAB6-70EC7985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844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59153-7918-3F81-94BF-8F94FE92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54D63B3-2E93-430B-0707-9159764BC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36A0685-C520-DC21-EB1D-18652F1A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5A47591-F43A-DFE9-1B35-EAD10C76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DAD810-114A-93A6-D8D1-58FC8169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260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F22434C-6E27-C29C-E048-8FC33D1D0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637FC57-B1FD-65E3-B20D-A9C7AB52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7AFF2D3-6DE7-454D-6200-99C7B8C8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A68F59F-5E35-B4C2-38D5-08FA03D4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C4191B5-3A1C-2300-9842-D763A116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98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D8562-40E0-4007-1C6F-E45FE620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06C0FA-8BB6-F9D3-4136-383C71E0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49F6E82-D7C4-CDBE-1622-BD7E079A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8ACF7CA-4EFF-EA0B-B851-C435EA6DF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E359F48-E215-8F16-1AA0-E537C6DF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E3BFE-3A7E-04F7-CBBC-6EC400D9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B844F36-5A78-AFD7-2BA9-8BDDA923A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8129647-373E-29DD-063C-4581481C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E269794-8E9D-E78F-36AF-8C8D5065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60F61F-9624-9A10-B255-C9EABF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501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861FF-9751-7C3D-4FF8-DB62E486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C9BEB6-6EB4-E691-A84A-7973F49B3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6D07445-4BB5-8444-DCD2-C75866215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9B86F61-979C-B751-2F2F-BC10266E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92B05-A8A4-E9C5-A15B-3257BED0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CE98FD2-43B6-D7E9-6FF1-56ABC93D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83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72761-1DA3-3D98-6DF3-AA10C15C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1122D15-29F7-A557-6DC3-D697D0255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00DAE4-74DF-6A8F-A11C-257505260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332F51F-FDB7-8BB7-3DC2-B03CDEBD3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51625B4-4257-267A-7251-C0BEAC392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D089E8A-68F0-882F-F9F2-F3B2359A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AC35EEF-13ED-F57A-CE00-83689137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582FB7A-7A37-C783-0F33-3FC4E38E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6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E4973-AFDE-BA94-AEE7-F5990272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EFDE22D-2244-7C1E-A3B2-6F2C5CC8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AEF0398-FEAF-C67D-4AB6-3CC3D11E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C6C143E-65A9-D63B-7C79-F439B759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91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48EF45D-D773-B82D-EF8B-B50021B5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3392385-3206-2A2D-8383-9CCE14B8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429BCAD-1A6F-D1F4-2A0D-F49A714C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87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1F5F6-2F62-1602-34CF-63773470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6E3063-8378-1FDB-2232-98ABF12A8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0563C82-9E52-9079-301D-E5BF569FC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98274FC-0111-DD19-3A97-42A96D4C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4B25DBC-3671-B850-2A64-2EAC246E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41D247A-DF9E-07E9-C60A-01372E66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78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DCF70-A849-FB49-F9B8-DF9EB8E80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36CDD19-D139-4597-811C-2FFCD5D62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508181B-7247-ED33-8219-45DCE75C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F50EB24-F8DB-5F50-47A7-A0F3980B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D3B1212-227A-F67E-A010-D80A6C842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2383443-F396-BDA7-834A-46760678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5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39E278FE-8E72-BC72-61B4-007D074C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CED923-5729-25E7-C301-91B3A2691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25B98D2-7540-D633-1F22-88346D8E3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3643-7C4E-DA43-9DFD-464F02783DC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B66686E-ECE4-0EC6-30C3-744D6989B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51523AA-476A-64FA-B578-7961EB9F0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CA07-43C7-4E43-A8D0-AADB66EC80B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169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C7E92-BF4C-523F-D787-26BF15DEA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err="1"/>
              <a:t>Проксима</a:t>
            </a:r>
            <a:r>
              <a:rPr lang="uk-UA" b="1" dirty="0"/>
              <a:t> Центавра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BB25C04-E60B-CFA5-47AB-CE667FDAA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err="1"/>
              <a:t>Лопацького</a:t>
            </a:r>
            <a:r>
              <a:rPr lang="uk-UA" i="1" dirty="0"/>
              <a:t> Ростислава</a:t>
            </a:r>
          </a:p>
        </p:txBody>
      </p:sp>
    </p:spTree>
    <p:extLst>
      <p:ext uri="{BB962C8B-B14F-4D97-AF65-F5344CB8AC3E}">
        <p14:creationId xmlns:p14="http://schemas.microsoft.com/office/powerpoint/2010/main" val="132286310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3F1FE4-7358-5E0E-2B78-D6085F022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920" y="189864"/>
            <a:ext cx="5532120" cy="5784215"/>
          </a:xfrm>
        </p:spPr>
        <p:txBody>
          <a:bodyPr/>
          <a:lstStyle/>
          <a:p>
            <a:r>
              <a:rPr lang="uk-UA" b="1" dirty="0" err="1"/>
              <a:t>Проксима</a:t>
            </a:r>
            <a:r>
              <a:rPr lang="uk-UA" b="1" dirty="0"/>
              <a:t> Центавра-це найближча зірка до Сонця. Відстань між ними становить приблизно 4,2 світлових років. Обертається вона 83,5 Земних діб. Вона невидима неозброєним оком, має масу всього 12,3 % маси Сонця та радіус близько 14,5 % від сонячного. Температура поверхні також невисока і складає всього 3000 Кельвінів, внаслідок чого зоря має дуже малу світність.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CBD565-832C-76FC-0EF7-81A4B8546635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uk-UA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BA5256-4A0F-3C60-C057-DB95B582E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23" y="0"/>
            <a:ext cx="5452532" cy="4673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10AAAE-4EB5-2CC2-0EAC-5D7E321CBDD1}"/>
              </a:ext>
            </a:extLst>
          </p:cNvPr>
          <p:cNvSpPr txBox="1"/>
          <p:nvPr/>
        </p:nvSpPr>
        <p:spPr>
          <a:xfrm>
            <a:off x="521208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78795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4561F8-EEA2-DCF0-E410-063E7075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690431" cy="600456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Зорю відкрив 1915 року Роберт </a:t>
            </a:r>
            <a:r>
              <a:rPr lang="uk-UA" b="1" dirty="0" err="1"/>
              <a:t>Іннес</a:t>
            </a:r>
            <a:r>
              <a:rPr lang="uk-UA" b="1" dirty="0"/>
              <a:t>, директор Республіканської обсерваторії. </a:t>
            </a:r>
            <a:r>
              <a:rPr lang="uk-UA" b="1" dirty="0" err="1"/>
              <a:t>Проксима</a:t>
            </a:r>
            <a:r>
              <a:rPr lang="uk-UA" b="1" dirty="0"/>
              <a:t> є </a:t>
            </a:r>
            <a:r>
              <a:rPr lang="uk-UA" b="1" dirty="0" err="1"/>
              <a:t>спалахуючою</a:t>
            </a:r>
            <a:r>
              <a:rPr lang="uk-UA" b="1" dirty="0"/>
              <a:t> змінною типу UV </a:t>
            </a:r>
            <a:r>
              <a:rPr lang="uk-UA" b="1" dirty="0" err="1"/>
              <a:t>Кита</a:t>
            </a:r>
            <a:r>
              <a:rPr lang="uk-UA" b="1" dirty="0"/>
              <a:t> та ΒΥ Дракона, перебуває в стані </a:t>
            </a:r>
            <a:r>
              <a:rPr lang="uk-UA" b="1" dirty="0" err="1"/>
              <a:t>конвективного</a:t>
            </a:r>
            <a:r>
              <a:rPr lang="uk-UA" b="1" dirty="0"/>
              <a:t> турбулентного руху, про що свідчать численні спалахи на її поверхні, зафіксовані спостереженнями як у видимому, так і в рентгенівському діапазонах. Зоря має планетну систему (2 підтверджені і 1 кандидат), одна з яких — </a:t>
            </a:r>
            <a:r>
              <a:rPr lang="uk-UA" b="1" dirty="0" err="1"/>
              <a:t>Проксима</a:t>
            </a:r>
            <a:r>
              <a:rPr lang="uk-UA" b="1" dirty="0"/>
              <a:t> b — перебуває в зоні, придатній для життя. Також </a:t>
            </a:r>
            <a:r>
              <a:rPr lang="uk-UA" b="1" dirty="0" err="1"/>
              <a:t>Проксима</a:t>
            </a:r>
            <a:r>
              <a:rPr lang="uk-UA" b="1" dirty="0"/>
              <a:t> Центавра є об’єктом численних творів наукової фантастики та гіпотетичним об’єктом дослідження в різноманітних </a:t>
            </a:r>
            <a:r>
              <a:rPr lang="uk-UA" b="1" dirty="0" err="1"/>
              <a:t>проєктах</a:t>
            </a:r>
            <a:r>
              <a:rPr lang="uk-UA" b="1" dirty="0"/>
              <a:t> міжзоряних перельотів.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D049DB10-F9A7-896B-B5D6-A10F43527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761" y="0"/>
            <a:ext cx="5717239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1918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3A07CFD-1B93-33ED-3728-C2385C47E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278880"/>
          </a:xfrm>
        </p:spPr>
        <p:txBody>
          <a:bodyPr/>
          <a:lstStyle/>
          <a:p>
            <a:r>
              <a:rPr lang="uk-UA" b="1" dirty="0"/>
              <a:t>Через малу масу </a:t>
            </a:r>
            <a:r>
              <a:rPr lang="uk-UA" b="1" dirty="0" err="1"/>
              <a:t>Проксима</a:t>
            </a:r>
            <a:r>
              <a:rPr lang="uk-UA" b="1" dirty="0"/>
              <a:t> Центавра є повністю </a:t>
            </a:r>
            <a:r>
              <a:rPr lang="uk-UA" b="1" dirty="0" err="1"/>
              <a:t>конвективною</a:t>
            </a:r>
            <a:r>
              <a:rPr lang="uk-UA" b="1" dirty="0"/>
              <a:t>. Відповідно, передача енергії із надр до поверхні відбувається здебільшого за рахунок фізичного руху плазми всередині зорі, і лише незначна частка — завдяки випромінюванню. Через постійне перемішування речовини гелій, який утворюється внаслідок ядерних реакцій, не накопичується в ядрі. Натомість відбувається циркуляція водню та гелію по майже всьому об’єму зорі. Тому, на відміну від Сонця, яке протягом свого перебування на головній послідовності «спалить» близько 10 % початкової кількості водню, </a:t>
            </a:r>
            <a:r>
              <a:rPr lang="uk-UA" b="1" dirty="0" err="1"/>
              <a:t>Проксима</a:t>
            </a:r>
            <a:r>
              <a:rPr lang="uk-UA" b="1" dirty="0"/>
              <a:t> Центавра перетворить на гелій майже весь свій початковий запас водню.</a:t>
            </a:r>
          </a:p>
        </p:txBody>
      </p:sp>
    </p:spTree>
    <p:extLst>
      <p:ext uri="{BB962C8B-B14F-4D97-AF65-F5344CB8AC3E}">
        <p14:creationId xmlns:p14="http://schemas.microsoft.com/office/powerpoint/2010/main" val="77831539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3C1BEA7-B4FA-E59F-3CE0-7D08E604F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8188960"/>
          </a:xfrm>
        </p:spPr>
        <p:txBody>
          <a:bodyPr/>
          <a:lstStyle/>
          <a:p>
            <a:r>
              <a:rPr lang="uk-UA" b="1" dirty="0" err="1"/>
              <a:t>Проксима</a:t>
            </a:r>
            <a:r>
              <a:rPr lang="uk-UA" b="1" dirty="0"/>
              <a:t> Центавра залишатиметься на головній послідовності протягом дуже великого проміжку часу, близько 4 трильйонів років. За рахунок дуже низького темпу «спалювання» водню червоні карлики мають значно більшу тривалість перебування на головній послідовності, ніж жовті карлики на кшталт Сонця і тим паче ніж білі та блакитні гіганти. Поступово перетворюючи водень на гелій, </a:t>
            </a:r>
            <a:r>
              <a:rPr lang="uk-UA" b="1" dirty="0" err="1"/>
              <a:t>Проксима</a:t>
            </a:r>
            <a:r>
              <a:rPr lang="uk-UA" b="1" dirty="0"/>
              <a:t> ставатиме меншою й </a:t>
            </a:r>
            <a:r>
              <a:rPr lang="uk-UA" b="1" dirty="0" err="1"/>
              <a:t>гарячішою</a:t>
            </a:r>
            <a:r>
              <a:rPr lang="uk-UA" b="1" dirty="0"/>
              <a:t>, поступово перетворюючись на так званий «блакитний карлик», наприкінці досягнувши світності в 2,5 % від світності Сонця, що майже в 15 разів більше за нинішню світність. Завдяки цьому всі астрономічні об’єкти, які обертаються навколо зорі, будуть суттєво нагріватися протягом мільярдів років. Коли запаси водню будуть вичерпані, </a:t>
            </a:r>
            <a:r>
              <a:rPr lang="uk-UA" b="1" dirty="0" err="1"/>
              <a:t>Проксима</a:t>
            </a:r>
            <a:r>
              <a:rPr lang="uk-UA" b="1" dirty="0"/>
              <a:t> перетвориться на гелієвий білий карлик (без проходження стадії червоного гіганта) та поступово охолоджуватиметься, допоки не перетвориться на чорного карлика.</a:t>
            </a:r>
          </a:p>
        </p:txBody>
      </p:sp>
    </p:spTree>
    <p:extLst>
      <p:ext uri="{BB962C8B-B14F-4D97-AF65-F5344CB8AC3E}">
        <p14:creationId xmlns:p14="http://schemas.microsoft.com/office/powerpoint/2010/main" val="317856235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92BCCD-0BB9-67B2-6BCA-72EE6E4ED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5269186" cy="6544441"/>
          </a:xfrm>
        </p:spPr>
        <p:txBody>
          <a:bodyPr/>
          <a:lstStyle/>
          <a:p>
            <a:r>
              <a:rPr lang="uk-UA" b="1" dirty="0"/>
              <a:t>Сама система Альфа Центавра могла бути сформована шляхом гравітаційного захвату </a:t>
            </a:r>
            <a:r>
              <a:rPr lang="uk-UA" b="1" dirty="0" err="1"/>
              <a:t>маломасивної</a:t>
            </a:r>
            <a:r>
              <a:rPr lang="uk-UA" b="1" dirty="0"/>
              <a:t> </a:t>
            </a:r>
            <a:r>
              <a:rPr lang="uk-UA" b="1" dirty="0" err="1"/>
              <a:t>Проксими</a:t>
            </a:r>
            <a:r>
              <a:rPr lang="uk-UA" b="1" dirty="0"/>
              <a:t> значно більш масивною парою α Центавра A та α Центавра B. Якщо подвійна зоря Альфа Центавра захопила </a:t>
            </a:r>
            <a:r>
              <a:rPr lang="uk-UA" b="1" dirty="0" err="1"/>
              <a:t>Проксиму</a:t>
            </a:r>
            <a:r>
              <a:rPr lang="uk-UA" b="1" dirty="0"/>
              <a:t> на ранніх етапах, то усі три зорі повинні мати схожий хімічний склад. Водночас гравітаційний вплив </a:t>
            </a:r>
            <a:r>
              <a:rPr lang="uk-UA" b="1" dirty="0" err="1"/>
              <a:t>Проксими</a:t>
            </a:r>
            <a:r>
              <a:rPr lang="uk-UA" b="1" dirty="0"/>
              <a:t> міг призвести до руйнування протопланетних дисків навколо цих зір.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B30B8F6-9A30-58DC-9900-9CDC2D4F9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87" y="0"/>
            <a:ext cx="6922813" cy="44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4527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67754-0596-C5EF-9FEA-D1EDAFA7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/>
              <a:t>Дякую за увагу!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BD67D69-077B-9B97-C5C4-3FF7E1DE6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4555887" cy="4555887"/>
          </a:xfrm>
        </p:spPr>
      </p:pic>
    </p:spTree>
    <p:extLst>
      <p:ext uri="{BB962C8B-B14F-4D97-AF65-F5344CB8AC3E}">
        <p14:creationId xmlns:p14="http://schemas.microsoft.com/office/powerpoint/2010/main" val="1607826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Проксима Центавра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Проксима Центавра </dc:title>
  <dc:creator>Ростик Лопацький</dc:creator>
  <cp:lastModifiedBy>Ростик Лопацький</cp:lastModifiedBy>
  <cp:revision>4</cp:revision>
  <dcterms:created xsi:type="dcterms:W3CDTF">2024-04-18T17:06:10Z</dcterms:created>
  <dcterms:modified xsi:type="dcterms:W3CDTF">2024-04-19T07:22:57Z</dcterms:modified>
</cp:coreProperties>
</file>