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A0C2B5-BC8C-AC91-8CBD-CF51F1E3B1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480C0324-BD72-5EF2-8BEE-EE1D5E4396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7675FC6-3864-C25E-D188-F445795FF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6B5E7-720A-4454-A7C0-E34630C8E8F5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83B10CA-9580-5257-A850-54C3335D1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8FB8AA5-0AD9-D907-6286-F1C0BEC28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D9334-39F7-44F7-AFBF-A55D56C17F86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224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EABAC3-C13F-5D7F-5DB7-43AD141E9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CED8326-6DBE-B52C-EBFB-ADAD20E83C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6BE8AAB-CC0C-E5D3-8B4F-4D95B8614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6B5E7-720A-4454-A7C0-E34630C8E8F5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E6EAD89-2ADF-44FD-52A9-04E240A65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7795E0A-CC2C-C192-EA9A-665EB46A3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D9334-39F7-44F7-AFBF-A55D56C17F86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281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C9E4E307-B80B-99B6-2D03-792D6730B5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9766EC1-68B6-993F-F4AA-C2C0C0A408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DE31542-7E06-8939-E360-40C6229FF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6B5E7-720A-4454-A7C0-E34630C8E8F5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D912A9A-CC33-7922-0F25-685753103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2E61B3B-B7AB-188E-AF52-37EBF7DE8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D9334-39F7-44F7-AFBF-A55D56C17F86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548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7D37E7-966F-E542-F408-68834A4BE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5BDE8CA-E57C-411B-A6C5-6418CE02B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D87101D-E8CE-BA27-0AF1-36FCF04B6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6B5E7-720A-4454-A7C0-E34630C8E8F5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6F1AED5-64ED-1E9B-A602-71FA10DE3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B98ABE0-F2AA-03F9-0ABB-A75FFA134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D9334-39F7-44F7-AFBF-A55D56C17F86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330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D4C715-58BE-FCA7-78E9-A2724A1D9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9CEDA2E-1D47-3175-F73C-363B2EB25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D4D9737-6BC3-E665-6CA7-D3571DB8A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6B5E7-720A-4454-A7C0-E34630C8E8F5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33746B4-F551-10FB-6164-29465B03D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0531829-E084-502F-68E1-57A5F0FD3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D9334-39F7-44F7-AFBF-A55D56C17F86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415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F06131-5B92-3A04-DAD9-9E3C22789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73A1259-72F6-8F7F-52C0-8BB4B1413B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3097A51-0A7D-12BD-A8E3-6EA25FD98F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4FE0D77-B468-73B4-FBBB-C32BEB396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6B5E7-720A-4454-A7C0-E34630C8E8F5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EC9F0E2-8DC9-8FA0-57A7-6819DD407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340F23-1634-4C22-0C82-9AB280D37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D9334-39F7-44F7-AFBF-A55D56C17F86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070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499AED-9246-C489-10A1-B17DE87AD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A13B6D6-A1A7-B828-13D6-8325373B6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706E4E2-DA80-F938-5A99-5B04AF25D6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6D7521D9-826C-BA4F-9265-2C6709A462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B2F5031-ADCA-6E42-61CA-F13E160D9C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27E79E0-2B96-CC73-22A9-1916EE300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6B5E7-720A-4454-A7C0-E34630C8E8F5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8FD81A0-0DF7-897B-776E-F6D09CF62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0576DFAD-A18E-5F40-3605-83C44C67C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D9334-39F7-44F7-AFBF-A55D56C17F86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187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40FBE6-450F-5F84-3856-4F459B1A6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CC8C52C-9FE6-42D1-1115-C51DF9460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6B5E7-720A-4454-A7C0-E34630C8E8F5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8CF3A45-6CDD-082B-1035-A6FD22C48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B2C3FF6-7B47-CA92-5759-344198F53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D9334-39F7-44F7-AFBF-A55D56C17F86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581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40E8A52-39F5-75B6-29C2-F8E232B30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6B5E7-720A-4454-A7C0-E34630C8E8F5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0AB610BD-72C3-16CB-99A7-ECF507A9A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65BF74B-DA9A-4D37-804A-611BBA20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D9334-39F7-44F7-AFBF-A55D56C17F86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044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EDB513-36C5-4809-2E60-163557CAF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0E3FB40-C948-41D4-9B17-625B8CEC2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F533E4A-2C29-7329-BD21-2C3206B476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8615A49-42B4-BD8E-3939-A4735D70D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6B5E7-720A-4454-A7C0-E34630C8E8F5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6B441D1-040E-25C1-9F7A-91004B280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9363F2F-2254-51DE-963A-8FBD9C099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D9334-39F7-44F7-AFBF-A55D56C17F86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539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B5122C-271E-0005-D856-06467B15D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9F4DCB2-9CB8-E5D9-0B6E-7D627D8136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AC4A998-74EC-845A-4FBA-8F75D4C5FD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A680AC2-1319-6543-5597-3EF0CEC86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6B5E7-720A-4454-A7C0-E34630C8E8F5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7C0A6D6-2E84-84D1-2D49-07AD5756F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1064071-86BC-9604-21D5-BC14418CA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D9334-39F7-44F7-AFBF-A55D56C17F86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0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4E03DE94-34F7-F0DB-2F32-7DC22BE16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D0D5F61-8507-ADFA-8F7B-3B61F8298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E7B46CE-C6A4-6755-2B14-0BCFDC348C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D6B5E7-720A-4454-A7C0-E34630C8E8F5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7981881-48E1-24DF-E3E9-1786CBAE90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8561284-1364-3D80-E49D-1BC27BA4F3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9D9334-39F7-44F7-AFBF-A55D56C17F86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522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Зображення, що містить текст, одежа, Обличчя людини, просто неба&#10;&#10;Автоматично згенерований опис">
            <a:extLst>
              <a:ext uri="{FF2B5EF4-FFF2-40B4-BE49-F238E27FC236}">
                <a16:creationId xmlns:a16="http://schemas.microsoft.com/office/drawing/2014/main" id="{DA715581-5E7C-484D-C486-2CD7143FB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98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текст, знімок екрана, будівля, постер&#10;&#10;Автоматично згенерований опис">
            <a:extLst>
              <a:ext uri="{FF2B5EF4-FFF2-40B4-BE49-F238E27FC236}">
                <a16:creationId xmlns:a16="http://schemas.microsoft.com/office/drawing/2014/main" id="{AF7A63A1-82F3-BE25-749A-A75E7CAFE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669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текст, будівля, вікно, знімок екрана&#10;&#10;Автоматично згенерований опис">
            <a:extLst>
              <a:ext uri="{FF2B5EF4-FFF2-40B4-BE49-F238E27FC236}">
                <a16:creationId xmlns:a16="http://schemas.microsoft.com/office/drawing/2014/main" id="{7A1E0D81-802C-AC14-5AE4-F4762F2BA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05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текст, знімок екрана, будівля, просто неба&#10;&#10;Автоматично згенерований опис">
            <a:extLst>
              <a:ext uri="{FF2B5EF4-FFF2-40B4-BE49-F238E27FC236}">
                <a16:creationId xmlns:a16="http://schemas.microsoft.com/office/drawing/2014/main" id="{F1E53FD6-EF3F-68E4-2BCD-A4A74899A9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863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небо, текст, будівля, просто неба&#10;&#10;Автоматично згенерований опис">
            <a:extLst>
              <a:ext uri="{FF2B5EF4-FFF2-40B4-BE49-F238E27FC236}">
                <a16:creationId xmlns:a16="http://schemas.microsoft.com/office/drawing/2014/main" id="{6DFDD8A6-9EBE-50A4-1B30-4A415AFDD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691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текст, Шрифт, знімок екрана, число&#10;&#10;Автоматично згенерований опис">
            <a:extLst>
              <a:ext uri="{FF2B5EF4-FFF2-40B4-BE49-F238E27FC236}">
                <a16:creationId xmlns:a16="http://schemas.microsoft.com/office/drawing/2014/main" id="{F4802AF4-BC10-2F8B-605D-44E2711BC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99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текст, карта, атлант, схема&#10;&#10;Автоматично згенерований опис">
            <a:extLst>
              <a:ext uri="{FF2B5EF4-FFF2-40B4-BE49-F238E27FC236}">
                <a16:creationId xmlns:a16="http://schemas.microsoft.com/office/drawing/2014/main" id="{29212E76-0B63-12DD-9AC5-1F76BF8AB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41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текст, знімок екрана, Шрифт, число&#10;&#10;Автоматично згенерований опис">
            <a:extLst>
              <a:ext uri="{FF2B5EF4-FFF2-40B4-BE49-F238E27FC236}">
                <a16:creationId xmlns:a16="http://schemas.microsoft.com/office/drawing/2014/main" id="{2E5A8D68-FAFD-CB82-1233-349F5C175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050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текст, Шрифт, знімок екрана, лист&#10;&#10;Автоматично згенерований опис">
            <a:extLst>
              <a:ext uri="{FF2B5EF4-FFF2-40B4-BE49-F238E27FC236}">
                <a16:creationId xmlns:a16="http://schemas.microsoft.com/office/drawing/2014/main" id="{B36806BE-C77F-0568-F0A4-28D2FEB52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128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текст, знімок екрана, Шрифт, лист&#10;&#10;Автоматично згенерований опис">
            <a:extLst>
              <a:ext uri="{FF2B5EF4-FFF2-40B4-BE49-F238E27FC236}">
                <a16:creationId xmlns:a16="http://schemas.microsoft.com/office/drawing/2014/main" id="{7D2991FB-593C-16D6-08FE-59BE24055C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687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одежа, текст, чоловік, Обличчя людини&#10;&#10;Автоматично згенерований опис">
            <a:extLst>
              <a:ext uri="{FF2B5EF4-FFF2-40B4-BE49-F238E27FC236}">
                <a16:creationId xmlns:a16="http://schemas.microsoft.com/office/drawing/2014/main" id="{3E59EDBE-3EDD-E3E7-74F7-D3890B165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026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текст, небо, вода, будівля&#10;&#10;Автоматично згенерований опис">
            <a:extLst>
              <a:ext uri="{FF2B5EF4-FFF2-40B4-BE49-F238E27FC236}">
                <a16:creationId xmlns:a16="http://schemas.microsoft.com/office/drawing/2014/main" id="{6F9751C0-5EF8-A6FD-C36D-814EE6B31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91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текст, постер&#10;&#10;Автоматично згенерований опис">
            <a:extLst>
              <a:ext uri="{FF2B5EF4-FFF2-40B4-BE49-F238E27FC236}">
                <a16:creationId xmlns:a16="http://schemas.microsoft.com/office/drawing/2014/main" id="{234495B3-89A3-B96E-A260-03DD3F70C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34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текст, небо, дерево, будівля&#10;&#10;Автоматично згенерований опис">
            <a:extLst>
              <a:ext uri="{FF2B5EF4-FFF2-40B4-BE49-F238E27FC236}">
                <a16:creationId xmlns:a16="http://schemas.microsoft.com/office/drawing/2014/main" id="{3FC3D4A0-24D2-4723-3B66-1EC571B90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519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будівля, текст, просто неба, мистецтво&#10;&#10;Автоматично згенерований опис">
            <a:extLst>
              <a:ext uri="{FF2B5EF4-FFF2-40B4-BE49-F238E27FC236}">
                <a16:creationId xmlns:a16="http://schemas.microsoft.com/office/drawing/2014/main" id="{9D4D1B07-F7BD-3116-4CF4-CD9CE27CF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80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текст, будівля, дерево, просто неба&#10;&#10;Автоматично згенерований опис">
            <a:extLst>
              <a:ext uri="{FF2B5EF4-FFF2-40B4-BE49-F238E27FC236}">
                <a16:creationId xmlns:a16="http://schemas.microsoft.com/office/drawing/2014/main" id="{C87D1C99-AD9A-2406-4050-BD9A5747C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378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Широкий екран</PresentationFormat>
  <Paragraphs>0</Paragraphs>
  <Slides>16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16</vt:i4>
      </vt:variant>
    </vt:vector>
  </HeadingPairs>
  <TitlesOfParts>
    <vt:vector size="20" baseType="lpstr">
      <vt:lpstr>Aptos</vt:lpstr>
      <vt:lpstr>Aptos Display</vt:lpstr>
      <vt:lpstr>Arial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Іван та Карина Ільїни</dc:creator>
  <cp:lastModifiedBy>Іван та Карина Ільїни</cp:lastModifiedBy>
  <cp:revision>1</cp:revision>
  <dcterms:created xsi:type="dcterms:W3CDTF">2024-04-15T14:44:04Z</dcterms:created>
  <dcterms:modified xsi:type="dcterms:W3CDTF">2024-04-15T14:46:54Z</dcterms:modified>
</cp:coreProperties>
</file>