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63" r:id="rId2"/>
    <p:sldId id="276" r:id="rId3"/>
    <p:sldId id="270" r:id="rId4"/>
    <p:sldId id="271" r:id="rId5"/>
    <p:sldId id="273" r:id="rId6"/>
    <p:sldId id="278" r:id="rId7"/>
    <p:sldId id="279" r:id="rId8"/>
    <p:sldId id="280" r:id="rId9"/>
    <p:sldId id="264" r:id="rId10"/>
    <p:sldId id="283" r:id="rId11"/>
    <p:sldId id="281" r:id="rId12"/>
    <p:sldId id="282" r:id="rId13"/>
    <p:sldId id="284" r:id="rId14"/>
    <p:sldId id="286" r:id="rId15"/>
    <p:sldId id="287" r:id="rId16"/>
  </p:sldIdLst>
  <p:sldSz cx="12192000" cy="6858000"/>
  <p:notesSz cx="6858000" cy="9144000"/>
  <p:defaultTextStyle>
    <a:defPPr>
      <a:defRPr lang="uk-UA"/>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83" d="100"/>
          <a:sy n="83" d="100"/>
        </p:scale>
        <p:origin x="1016"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Верхний колонтитул 1">
            <a:extLst>
              <a:ext uri="{FF2B5EF4-FFF2-40B4-BE49-F238E27FC236}">
                <a16:creationId xmlns:a16="http://schemas.microsoft.com/office/drawing/2014/main" id="{7016A041-390D-4F10-B725-EE08E05E932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uk-UA"/>
          </a:p>
        </p:txBody>
      </p:sp>
      <p:sp>
        <p:nvSpPr>
          <p:cNvPr id="3" name="Дата 2">
            <a:extLst>
              <a:ext uri="{FF2B5EF4-FFF2-40B4-BE49-F238E27FC236}">
                <a16:creationId xmlns:a16="http://schemas.microsoft.com/office/drawing/2014/main" id="{0BEEFD87-FFEE-461B-9ED9-7C692DD2ADF1}"/>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0C034476-BE5A-46DF-97C3-73355D721455}" type="datetimeFigureOut">
              <a:rPr lang="uk-UA"/>
              <a:pPr>
                <a:defRPr/>
              </a:pPr>
              <a:t>12.04.2024</a:t>
            </a:fld>
            <a:endParaRPr lang="uk-UA"/>
          </a:p>
        </p:txBody>
      </p:sp>
      <p:sp>
        <p:nvSpPr>
          <p:cNvPr id="4" name="Образ слайда 3">
            <a:extLst>
              <a:ext uri="{FF2B5EF4-FFF2-40B4-BE49-F238E27FC236}">
                <a16:creationId xmlns:a16="http://schemas.microsoft.com/office/drawing/2014/main" id="{287929F8-98D0-4FEB-BEC3-C0388FFACDC9}"/>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uk-UA" noProof="0"/>
          </a:p>
        </p:txBody>
      </p:sp>
      <p:sp>
        <p:nvSpPr>
          <p:cNvPr id="5" name="Заметки 4">
            <a:extLst>
              <a:ext uri="{FF2B5EF4-FFF2-40B4-BE49-F238E27FC236}">
                <a16:creationId xmlns:a16="http://schemas.microsoft.com/office/drawing/2014/main" id="{694B4A54-75C0-47D7-9745-67A47F9F54E9}"/>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noProof="0"/>
              <a:t>Образец текста</a:t>
            </a:r>
          </a:p>
          <a:p>
            <a:pPr lvl="1"/>
            <a:r>
              <a:rPr lang="ru-RU" noProof="0"/>
              <a:t>Второй уровень</a:t>
            </a:r>
          </a:p>
          <a:p>
            <a:pPr lvl="2"/>
            <a:r>
              <a:rPr lang="ru-RU" noProof="0"/>
              <a:t>Третий уровень</a:t>
            </a:r>
          </a:p>
          <a:p>
            <a:pPr lvl="3"/>
            <a:r>
              <a:rPr lang="ru-RU" noProof="0"/>
              <a:t>Четвертый уровень</a:t>
            </a:r>
          </a:p>
          <a:p>
            <a:pPr lvl="4"/>
            <a:r>
              <a:rPr lang="ru-RU" noProof="0"/>
              <a:t>Пятый уровень</a:t>
            </a:r>
            <a:endParaRPr lang="uk-UA" noProof="0"/>
          </a:p>
        </p:txBody>
      </p:sp>
      <p:sp>
        <p:nvSpPr>
          <p:cNvPr id="6" name="Нижний колонтитул 5">
            <a:extLst>
              <a:ext uri="{FF2B5EF4-FFF2-40B4-BE49-F238E27FC236}">
                <a16:creationId xmlns:a16="http://schemas.microsoft.com/office/drawing/2014/main" id="{E76E3D3A-9947-4998-94B0-2B16D787AFAC}"/>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uk-UA"/>
          </a:p>
        </p:txBody>
      </p:sp>
      <p:sp>
        <p:nvSpPr>
          <p:cNvPr id="7" name="Номер слайда 6">
            <a:extLst>
              <a:ext uri="{FF2B5EF4-FFF2-40B4-BE49-F238E27FC236}">
                <a16:creationId xmlns:a16="http://schemas.microsoft.com/office/drawing/2014/main" id="{D3188673-A605-496B-86EE-0576FDDEE449}"/>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31702F8A-D6A1-472C-AC8C-1BBD46D45155}" type="slidenum">
              <a:rPr lang="uk-UA" altLang="uk-UA"/>
              <a:pPr/>
              <a:t>‹#›</a:t>
            </a:fld>
            <a:endParaRPr lang="uk-UA" altLang="uk-UA"/>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Місце для зображення 1">
            <a:extLst>
              <a:ext uri="{FF2B5EF4-FFF2-40B4-BE49-F238E27FC236}">
                <a16:creationId xmlns:a16="http://schemas.microsoft.com/office/drawing/2014/main" id="{7D0E4821-B463-4F21-A20B-E4EB6113A41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Місце для нотаток 2">
            <a:extLst>
              <a:ext uri="{FF2B5EF4-FFF2-40B4-BE49-F238E27FC236}">
                <a16:creationId xmlns:a16="http://schemas.microsoft.com/office/drawing/2014/main" id="{EC39C4FF-01BC-4647-9314-767F9580F02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uk-UA" altLang="ru-RU"/>
          </a:p>
        </p:txBody>
      </p:sp>
      <p:sp>
        <p:nvSpPr>
          <p:cNvPr id="4100" name="Місце для номера слайда 3">
            <a:extLst>
              <a:ext uri="{FF2B5EF4-FFF2-40B4-BE49-F238E27FC236}">
                <a16:creationId xmlns:a16="http://schemas.microsoft.com/office/drawing/2014/main" id="{42277036-5280-4D57-B38C-413E7009357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0983F749-E886-4AFA-8F39-AD27797E04A1}" type="slidenum">
              <a:rPr lang="uk-UA" altLang="ru-RU"/>
              <a:pPr/>
              <a:t>1</a:t>
            </a:fld>
            <a:endParaRPr lang="uk-UA" alt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endParaRPr lang="uk-UA"/>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uk-UA"/>
          </a:p>
        </p:txBody>
      </p:sp>
      <p:sp>
        <p:nvSpPr>
          <p:cNvPr id="4" name="Дата 3">
            <a:extLst>
              <a:ext uri="{FF2B5EF4-FFF2-40B4-BE49-F238E27FC236}">
                <a16:creationId xmlns:a16="http://schemas.microsoft.com/office/drawing/2014/main" id="{3BC846E0-70D5-4D16-A089-959EEA4AEB64}"/>
              </a:ext>
            </a:extLst>
          </p:cNvPr>
          <p:cNvSpPr>
            <a:spLocks noGrp="1"/>
          </p:cNvSpPr>
          <p:nvPr>
            <p:ph type="dt" sz="half" idx="10"/>
          </p:nvPr>
        </p:nvSpPr>
        <p:spPr/>
        <p:txBody>
          <a:bodyPr/>
          <a:lstStyle>
            <a:lvl1pPr>
              <a:defRPr/>
            </a:lvl1pPr>
          </a:lstStyle>
          <a:p>
            <a:pPr>
              <a:defRPr/>
            </a:pPr>
            <a:fld id="{00F1FFCE-5A26-4BA8-9E85-F1B6801EB5E1}" type="datetimeFigureOut">
              <a:rPr lang="uk-UA"/>
              <a:pPr>
                <a:defRPr/>
              </a:pPr>
              <a:t>12.04.2024</a:t>
            </a:fld>
            <a:endParaRPr lang="uk-UA"/>
          </a:p>
        </p:txBody>
      </p:sp>
      <p:sp>
        <p:nvSpPr>
          <p:cNvPr id="5" name="Нижний колонтитул 4">
            <a:extLst>
              <a:ext uri="{FF2B5EF4-FFF2-40B4-BE49-F238E27FC236}">
                <a16:creationId xmlns:a16="http://schemas.microsoft.com/office/drawing/2014/main" id="{05F7D68C-002E-4278-92C1-0FD11D22E1CF}"/>
              </a:ext>
            </a:extLst>
          </p:cNvPr>
          <p:cNvSpPr>
            <a:spLocks noGrp="1"/>
          </p:cNvSpPr>
          <p:nvPr>
            <p:ph type="ftr" sz="quarter" idx="11"/>
          </p:nvPr>
        </p:nvSpPr>
        <p:spPr/>
        <p:txBody>
          <a:bodyPr/>
          <a:lstStyle>
            <a:lvl1pPr>
              <a:defRPr/>
            </a:lvl1pPr>
          </a:lstStyle>
          <a:p>
            <a:pPr>
              <a:defRPr/>
            </a:pPr>
            <a:endParaRPr lang="uk-UA"/>
          </a:p>
        </p:txBody>
      </p:sp>
      <p:sp>
        <p:nvSpPr>
          <p:cNvPr id="6" name="Номер слайда 5">
            <a:extLst>
              <a:ext uri="{FF2B5EF4-FFF2-40B4-BE49-F238E27FC236}">
                <a16:creationId xmlns:a16="http://schemas.microsoft.com/office/drawing/2014/main" id="{E9DAE628-CBAE-4BFE-890D-B4540C9C8345}"/>
              </a:ext>
            </a:extLst>
          </p:cNvPr>
          <p:cNvSpPr>
            <a:spLocks noGrp="1"/>
          </p:cNvSpPr>
          <p:nvPr>
            <p:ph type="sldNum" sz="quarter" idx="12"/>
          </p:nvPr>
        </p:nvSpPr>
        <p:spPr/>
        <p:txBody>
          <a:bodyPr/>
          <a:lstStyle>
            <a:lvl1pPr>
              <a:defRPr/>
            </a:lvl1pPr>
          </a:lstStyle>
          <a:p>
            <a:fld id="{12EDD0EB-A323-40F8-8B3E-C502336360A2}" type="slidenum">
              <a:rPr lang="uk-UA" altLang="uk-UA"/>
              <a:pPr/>
              <a:t>‹#›</a:t>
            </a:fld>
            <a:endParaRPr lang="uk-UA" altLang="uk-UA"/>
          </a:p>
        </p:txBody>
      </p:sp>
    </p:spTree>
    <p:extLst>
      <p:ext uri="{BB962C8B-B14F-4D97-AF65-F5344CB8AC3E}">
        <p14:creationId xmlns:p14="http://schemas.microsoft.com/office/powerpoint/2010/main" val="8786286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uk-UA"/>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Дата 3">
            <a:extLst>
              <a:ext uri="{FF2B5EF4-FFF2-40B4-BE49-F238E27FC236}">
                <a16:creationId xmlns:a16="http://schemas.microsoft.com/office/drawing/2014/main" id="{4EE1E571-6E13-48F8-A662-41C7985EA742}"/>
              </a:ext>
            </a:extLst>
          </p:cNvPr>
          <p:cNvSpPr>
            <a:spLocks noGrp="1"/>
          </p:cNvSpPr>
          <p:nvPr>
            <p:ph type="dt" sz="half" idx="10"/>
          </p:nvPr>
        </p:nvSpPr>
        <p:spPr/>
        <p:txBody>
          <a:bodyPr/>
          <a:lstStyle>
            <a:lvl1pPr>
              <a:defRPr/>
            </a:lvl1pPr>
          </a:lstStyle>
          <a:p>
            <a:pPr>
              <a:defRPr/>
            </a:pPr>
            <a:fld id="{A55A4A5C-8741-432E-AA49-6CCC90D83885}" type="datetimeFigureOut">
              <a:rPr lang="uk-UA"/>
              <a:pPr>
                <a:defRPr/>
              </a:pPr>
              <a:t>12.04.2024</a:t>
            </a:fld>
            <a:endParaRPr lang="uk-UA"/>
          </a:p>
        </p:txBody>
      </p:sp>
      <p:sp>
        <p:nvSpPr>
          <p:cNvPr id="5" name="Нижний колонтитул 4">
            <a:extLst>
              <a:ext uri="{FF2B5EF4-FFF2-40B4-BE49-F238E27FC236}">
                <a16:creationId xmlns:a16="http://schemas.microsoft.com/office/drawing/2014/main" id="{EC10D929-4B42-4F2F-9FF2-9D1D24930AB7}"/>
              </a:ext>
            </a:extLst>
          </p:cNvPr>
          <p:cNvSpPr>
            <a:spLocks noGrp="1"/>
          </p:cNvSpPr>
          <p:nvPr>
            <p:ph type="ftr" sz="quarter" idx="11"/>
          </p:nvPr>
        </p:nvSpPr>
        <p:spPr/>
        <p:txBody>
          <a:bodyPr/>
          <a:lstStyle>
            <a:lvl1pPr>
              <a:defRPr/>
            </a:lvl1pPr>
          </a:lstStyle>
          <a:p>
            <a:pPr>
              <a:defRPr/>
            </a:pPr>
            <a:endParaRPr lang="uk-UA"/>
          </a:p>
        </p:txBody>
      </p:sp>
      <p:sp>
        <p:nvSpPr>
          <p:cNvPr id="6" name="Номер слайда 5">
            <a:extLst>
              <a:ext uri="{FF2B5EF4-FFF2-40B4-BE49-F238E27FC236}">
                <a16:creationId xmlns:a16="http://schemas.microsoft.com/office/drawing/2014/main" id="{CB54D0B9-D114-4FFE-A9CA-1383972EBD17}"/>
              </a:ext>
            </a:extLst>
          </p:cNvPr>
          <p:cNvSpPr>
            <a:spLocks noGrp="1"/>
          </p:cNvSpPr>
          <p:nvPr>
            <p:ph type="sldNum" sz="quarter" idx="12"/>
          </p:nvPr>
        </p:nvSpPr>
        <p:spPr/>
        <p:txBody>
          <a:bodyPr/>
          <a:lstStyle>
            <a:lvl1pPr>
              <a:defRPr/>
            </a:lvl1pPr>
          </a:lstStyle>
          <a:p>
            <a:fld id="{5BF47D21-190B-4AD1-BDB1-93984FF76679}" type="slidenum">
              <a:rPr lang="uk-UA" altLang="uk-UA"/>
              <a:pPr/>
              <a:t>‹#›</a:t>
            </a:fld>
            <a:endParaRPr lang="uk-UA" altLang="uk-UA"/>
          </a:p>
        </p:txBody>
      </p:sp>
    </p:spTree>
    <p:extLst>
      <p:ext uri="{BB962C8B-B14F-4D97-AF65-F5344CB8AC3E}">
        <p14:creationId xmlns:p14="http://schemas.microsoft.com/office/powerpoint/2010/main" val="3339513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endParaRPr lang="uk-UA"/>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Дата 3">
            <a:extLst>
              <a:ext uri="{FF2B5EF4-FFF2-40B4-BE49-F238E27FC236}">
                <a16:creationId xmlns:a16="http://schemas.microsoft.com/office/drawing/2014/main" id="{E168B6D6-9FF4-4852-AC00-8D35FA4BC02E}"/>
              </a:ext>
            </a:extLst>
          </p:cNvPr>
          <p:cNvSpPr>
            <a:spLocks noGrp="1"/>
          </p:cNvSpPr>
          <p:nvPr>
            <p:ph type="dt" sz="half" idx="10"/>
          </p:nvPr>
        </p:nvSpPr>
        <p:spPr/>
        <p:txBody>
          <a:bodyPr/>
          <a:lstStyle>
            <a:lvl1pPr>
              <a:defRPr/>
            </a:lvl1pPr>
          </a:lstStyle>
          <a:p>
            <a:pPr>
              <a:defRPr/>
            </a:pPr>
            <a:fld id="{ED8CB391-A4F6-493B-8A40-FC45CDB7D0D7}" type="datetimeFigureOut">
              <a:rPr lang="uk-UA"/>
              <a:pPr>
                <a:defRPr/>
              </a:pPr>
              <a:t>12.04.2024</a:t>
            </a:fld>
            <a:endParaRPr lang="uk-UA"/>
          </a:p>
        </p:txBody>
      </p:sp>
      <p:sp>
        <p:nvSpPr>
          <p:cNvPr id="5" name="Нижний колонтитул 4">
            <a:extLst>
              <a:ext uri="{FF2B5EF4-FFF2-40B4-BE49-F238E27FC236}">
                <a16:creationId xmlns:a16="http://schemas.microsoft.com/office/drawing/2014/main" id="{71F22E4B-5828-4B28-9B7A-F969915B184F}"/>
              </a:ext>
            </a:extLst>
          </p:cNvPr>
          <p:cNvSpPr>
            <a:spLocks noGrp="1"/>
          </p:cNvSpPr>
          <p:nvPr>
            <p:ph type="ftr" sz="quarter" idx="11"/>
          </p:nvPr>
        </p:nvSpPr>
        <p:spPr/>
        <p:txBody>
          <a:bodyPr/>
          <a:lstStyle>
            <a:lvl1pPr>
              <a:defRPr/>
            </a:lvl1pPr>
          </a:lstStyle>
          <a:p>
            <a:pPr>
              <a:defRPr/>
            </a:pPr>
            <a:endParaRPr lang="uk-UA"/>
          </a:p>
        </p:txBody>
      </p:sp>
      <p:sp>
        <p:nvSpPr>
          <p:cNvPr id="6" name="Номер слайда 5">
            <a:extLst>
              <a:ext uri="{FF2B5EF4-FFF2-40B4-BE49-F238E27FC236}">
                <a16:creationId xmlns:a16="http://schemas.microsoft.com/office/drawing/2014/main" id="{5E61970E-01F8-4506-A235-A0746C5F603C}"/>
              </a:ext>
            </a:extLst>
          </p:cNvPr>
          <p:cNvSpPr>
            <a:spLocks noGrp="1"/>
          </p:cNvSpPr>
          <p:nvPr>
            <p:ph type="sldNum" sz="quarter" idx="12"/>
          </p:nvPr>
        </p:nvSpPr>
        <p:spPr/>
        <p:txBody>
          <a:bodyPr/>
          <a:lstStyle>
            <a:lvl1pPr>
              <a:defRPr/>
            </a:lvl1pPr>
          </a:lstStyle>
          <a:p>
            <a:fld id="{97E07F70-24A0-4AC2-9604-55FB0E692719}" type="slidenum">
              <a:rPr lang="uk-UA" altLang="uk-UA"/>
              <a:pPr/>
              <a:t>‹#›</a:t>
            </a:fld>
            <a:endParaRPr lang="uk-UA" altLang="uk-UA"/>
          </a:p>
        </p:txBody>
      </p:sp>
    </p:spTree>
    <p:extLst>
      <p:ext uri="{BB962C8B-B14F-4D97-AF65-F5344CB8AC3E}">
        <p14:creationId xmlns:p14="http://schemas.microsoft.com/office/powerpoint/2010/main" val="25836716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uk-UA"/>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Дата 3">
            <a:extLst>
              <a:ext uri="{FF2B5EF4-FFF2-40B4-BE49-F238E27FC236}">
                <a16:creationId xmlns:a16="http://schemas.microsoft.com/office/drawing/2014/main" id="{0D9A5F87-37EC-4825-93BD-FB51E71B7E66}"/>
              </a:ext>
            </a:extLst>
          </p:cNvPr>
          <p:cNvSpPr>
            <a:spLocks noGrp="1"/>
          </p:cNvSpPr>
          <p:nvPr>
            <p:ph type="dt" sz="half" idx="10"/>
          </p:nvPr>
        </p:nvSpPr>
        <p:spPr/>
        <p:txBody>
          <a:bodyPr/>
          <a:lstStyle>
            <a:lvl1pPr>
              <a:defRPr/>
            </a:lvl1pPr>
          </a:lstStyle>
          <a:p>
            <a:pPr>
              <a:defRPr/>
            </a:pPr>
            <a:fld id="{EAF04A4A-FEFB-49B0-82A8-5C16E0B3B3E8}" type="datetimeFigureOut">
              <a:rPr lang="uk-UA"/>
              <a:pPr>
                <a:defRPr/>
              </a:pPr>
              <a:t>12.04.2024</a:t>
            </a:fld>
            <a:endParaRPr lang="uk-UA"/>
          </a:p>
        </p:txBody>
      </p:sp>
      <p:sp>
        <p:nvSpPr>
          <p:cNvPr id="5" name="Нижний колонтитул 4">
            <a:extLst>
              <a:ext uri="{FF2B5EF4-FFF2-40B4-BE49-F238E27FC236}">
                <a16:creationId xmlns:a16="http://schemas.microsoft.com/office/drawing/2014/main" id="{B48A209E-7021-4024-8E00-DC4B242618C1}"/>
              </a:ext>
            </a:extLst>
          </p:cNvPr>
          <p:cNvSpPr>
            <a:spLocks noGrp="1"/>
          </p:cNvSpPr>
          <p:nvPr>
            <p:ph type="ftr" sz="quarter" idx="11"/>
          </p:nvPr>
        </p:nvSpPr>
        <p:spPr/>
        <p:txBody>
          <a:bodyPr/>
          <a:lstStyle>
            <a:lvl1pPr>
              <a:defRPr/>
            </a:lvl1pPr>
          </a:lstStyle>
          <a:p>
            <a:pPr>
              <a:defRPr/>
            </a:pPr>
            <a:endParaRPr lang="uk-UA"/>
          </a:p>
        </p:txBody>
      </p:sp>
      <p:sp>
        <p:nvSpPr>
          <p:cNvPr id="6" name="Номер слайда 5">
            <a:extLst>
              <a:ext uri="{FF2B5EF4-FFF2-40B4-BE49-F238E27FC236}">
                <a16:creationId xmlns:a16="http://schemas.microsoft.com/office/drawing/2014/main" id="{71C6A1E9-7B5D-4BC3-B16E-A88ED5896368}"/>
              </a:ext>
            </a:extLst>
          </p:cNvPr>
          <p:cNvSpPr>
            <a:spLocks noGrp="1"/>
          </p:cNvSpPr>
          <p:nvPr>
            <p:ph type="sldNum" sz="quarter" idx="12"/>
          </p:nvPr>
        </p:nvSpPr>
        <p:spPr/>
        <p:txBody>
          <a:bodyPr/>
          <a:lstStyle>
            <a:lvl1pPr>
              <a:defRPr/>
            </a:lvl1pPr>
          </a:lstStyle>
          <a:p>
            <a:fld id="{E1D85F70-9AD5-4124-9AFF-84551D80FC33}" type="slidenum">
              <a:rPr lang="uk-UA" altLang="uk-UA"/>
              <a:pPr/>
              <a:t>‹#›</a:t>
            </a:fld>
            <a:endParaRPr lang="uk-UA" altLang="uk-UA"/>
          </a:p>
        </p:txBody>
      </p:sp>
    </p:spTree>
    <p:extLst>
      <p:ext uri="{BB962C8B-B14F-4D97-AF65-F5344CB8AC3E}">
        <p14:creationId xmlns:p14="http://schemas.microsoft.com/office/powerpoint/2010/main" val="42662889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endParaRPr lang="uk-UA"/>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C8A13D42-355A-4A30-86A5-4B1F8BAD9079}"/>
              </a:ext>
            </a:extLst>
          </p:cNvPr>
          <p:cNvSpPr>
            <a:spLocks noGrp="1"/>
          </p:cNvSpPr>
          <p:nvPr>
            <p:ph type="dt" sz="half" idx="10"/>
          </p:nvPr>
        </p:nvSpPr>
        <p:spPr/>
        <p:txBody>
          <a:bodyPr/>
          <a:lstStyle>
            <a:lvl1pPr>
              <a:defRPr/>
            </a:lvl1pPr>
          </a:lstStyle>
          <a:p>
            <a:pPr>
              <a:defRPr/>
            </a:pPr>
            <a:fld id="{6DBB21E6-771C-4BFD-85F9-699D06D1732D}" type="datetimeFigureOut">
              <a:rPr lang="uk-UA"/>
              <a:pPr>
                <a:defRPr/>
              </a:pPr>
              <a:t>12.04.2024</a:t>
            </a:fld>
            <a:endParaRPr lang="uk-UA"/>
          </a:p>
        </p:txBody>
      </p:sp>
      <p:sp>
        <p:nvSpPr>
          <p:cNvPr id="5" name="Нижний колонтитул 4">
            <a:extLst>
              <a:ext uri="{FF2B5EF4-FFF2-40B4-BE49-F238E27FC236}">
                <a16:creationId xmlns:a16="http://schemas.microsoft.com/office/drawing/2014/main" id="{9AA71F4C-4D4B-4989-9B39-A418CD777D6C}"/>
              </a:ext>
            </a:extLst>
          </p:cNvPr>
          <p:cNvSpPr>
            <a:spLocks noGrp="1"/>
          </p:cNvSpPr>
          <p:nvPr>
            <p:ph type="ftr" sz="quarter" idx="11"/>
          </p:nvPr>
        </p:nvSpPr>
        <p:spPr/>
        <p:txBody>
          <a:bodyPr/>
          <a:lstStyle>
            <a:lvl1pPr>
              <a:defRPr/>
            </a:lvl1pPr>
          </a:lstStyle>
          <a:p>
            <a:pPr>
              <a:defRPr/>
            </a:pPr>
            <a:endParaRPr lang="uk-UA"/>
          </a:p>
        </p:txBody>
      </p:sp>
      <p:sp>
        <p:nvSpPr>
          <p:cNvPr id="6" name="Номер слайда 5">
            <a:extLst>
              <a:ext uri="{FF2B5EF4-FFF2-40B4-BE49-F238E27FC236}">
                <a16:creationId xmlns:a16="http://schemas.microsoft.com/office/drawing/2014/main" id="{D82C4F65-79B8-4F55-8492-C2BE620CD07F}"/>
              </a:ext>
            </a:extLst>
          </p:cNvPr>
          <p:cNvSpPr>
            <a:spLocks noGrp="1"/>
          </p:cNvSpPr>
          <p:nvPr>
            <p:ph type="sldNum" sz="quarter" idx="12"/>
          </p:nvPr>
        </p:nvSpPr>
        <p:spPr/>
        <p:txBody>
          <a:bodyPr/>
          <a:lstStyle>
            <a:lvl1pPr>
              <a:defRPr/>
            </a:lvl1pPr>
          </a:lstStyle>
          <a:p>
            <a:fld id="{DD066C1A-0F86-4EF3-A4DA-130F5F93829D}" type="slidenum">
              <a:rPr lang="uk-UA" altLang="uk-UA"/>
              <a:pPr/>
              <a:t>‹#›</a:t>
            </a:fld>
            <a:endParaRPr lang="uk-UA" altLang="uk-UA"/>
          </a:p>
        </p:txBody>
      </p:sp>
    </p:spTree>
    <p:extLst>
      <p:ext uri="{BB962C8B-B14F-4D97-AF65-F5344CB8AC3E}">
        <p14:creationId xmlns:p14="http://schemas.microsoft.com/office/powerpoint/2010/main" val="22008432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uk-UA"/>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5" name="Дата 3">
            <a:extLst>
              <a:ext uri="{FF2B5EF4-FFF2-40B4-BE49-F238E27FC236}">
                <a16:creationId xmlns:a16="http://schemas.microsoft.com/office/drawing/2014/main" id="{E4033572-143C-4F5F-B118-12642DD63EFA}"/>
              </a:ext>
            </a:extLst>
          </p:cNvPr>
          <p:cNvSpPr>
            <a:spLocks noGrp="1"/>
          </p:cNvSpPr>
          <p:nvPr>
            <p:ph type="dt" sz="half" idx="10"/>
          </p:nvPr>
        </p:nvSpPr>
        <p:spPr/>
        <p:txBody>
          <a:bodyPr/>
          <a:lstStyle>
            <a:lvl1pPr>
              <a:defRPr/>
            </a:lvl1pPr>
          </a:lstStyle>
          <a:p>
            <a:pPr>
              <a:defRPr/>
            </a:pPr>
            <a:fld id="{1224A5DA-6277-41A8-8AB2-E91C0757AE4A}" type="datetimeFigureOut">
              <a:rPr lang="uk-UA"/>
              <a:pPr>
                <a:defRPr/>
              </a:pPr>
              <a:t>12.04.2024</a:t>
            </a:fld>
            <a:endParaRPr lang="uk-UA"/>
          </a:p>
        </p:txBody>
      </p:sp>
      <p:sp>
        <p:nvSpPr>
          <p:cNvPr id="6" name="Нижний колонтитул 4">
            <a:extLst>
              <a:ext uri="{FF2B5EF4-FFF2-40B4-BE49-F238E27FC236}">
                <a16:creationId xmlns:a16="http://schemas.microsoft.com/office/drawing/2014/main" id="{D9A238D2-E5F9-4B94-8C5F-B36FE2E57D4E}"/>
              </a:ext>
            </a:extLst>
          </p:cNvPr>
          <p:cNvSpPr>
            <a:spLocks noGrp="1"/>
          </p:cNvSpPr>
          <p:nvPr>
            <p:ph type="ftr" sz="quarter" idx="11"/>
          </p:nvPr>
        </p:nvSpPr>
        <p:spPr/>
        <p:txBody>
          <a:bodyPr/>
          <a:lstStyle>
            <a:lvl1pPr>
              <a:defRPr/>
            </a:lvl1pPr>
          </a:lstStyle>
          <a:p>
            <a:pPr>
              <a:defRPr/>
            </a:pPr>
            <a:endParaRPr lang="uk-UA"/>
          </a:p>
        </p:txBody>
      </p:sp>
      <p:sp>
        <p:nvSpPr>
          <p:cNvPr id="7" name="Номер слайда 5">
            <a:extLst>
              <a:ext uri="{FF2B5EF4-FFF2-40B4-BE49-F238E27FC236}">
                <a16:creationId xmlns:a16="http://schemas.microsoft.com/office/drawing/2014/main" id="{D46E22E2-C03C-45E5-B516-BD9D400DB70C}"/>
              </a:ext>
            </a:extLst>
          </p:cNvPr>
          <p:cNvSpPr>
            <a:spLocks noGrp="1"/>
          </p:cNvSpPr>
          <p:nvPr>
            <p:ph type="sldNum" sz="quarter" idx="12"/>
          </p:nvPr>
        </p:nvSpPr>
        <p:spPr/>
        <p:txBody>
          <a:bodyPr/>
          <a:lstStyle>
            <a:lvl1pPr>
              <a:defRPr/>
            </a:lvl1pPr>
          </a:lstStyle>
          <a:p>
            <a:fld id="{46EDB574-8C87-4F7C-9C50-0DF75FBC21B8}" type="slidenum">
              <a:rPr lang="uk-UA" altLang="uk-UA"/>
              <a:pPr/>
              <a:t>‹#›</a:t>
            </a:fld>
            <a:endParaRPr lang="uk-UA" altLang="uk-UA"/>
          </a:p>
        </p:txBody>
      </p:sp>
    </p:spTree>
    <p:extLst>
      <p:ext uri="{BB962C8B-B14F-4D97-AF65-F5344CB8AC3E}">
        <p14:creationId xmlns:p14="http://schemas.microsoft.com/office/powerpoint/2010/main" val="26648734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endParaRPr lang="uk-UA"/>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7" name="Дата 3">
            <a:extLst>
              <a:ext uri="{FF2B5EF4-FFF2-40B4-BE49-F238E27FC236}">
                <a16:creationId xmlns:a16="http://schemas.microsoft.com/office/drawing/2014/main" id="{557EF50E-896A-42A1-8DCA-4C069F1CF7B1}"/>
              </a:ext>
            </a:extLst>
          </p:cNvPr>
          <p:cNvSpPr>
            <a:spLocks noGrp="1"/>
          </p:cNvSpPr>
          <p:nvPr>
            <p:ph type="dt" sz="half" idx="10"/>
          </p:nvPr>
        </p:nvSpPr>
        <p:spPr/>
        <p:txBody>
          <a:bodyPr/>
          <a:lstStyle>
            <a:lvl1pPr>
              <a:defRPr/>
            </a:lvl1pPr>
          </a:lstStyle>
          <a:p>
            <a:pPr>
              <a:defRPr/>
            </a:pPr>
            <a:fld id="{3F955375-D3CC-4236-99EA-BDA5ED00B673}" type="datetimeFigureOut">
              <a:rPr lang="uk-UA"/>
              <a:pPr>
                <a:defRPr/>
              </a:pPr>
              <a:t>12.04.2024</a:t>
            </a:fld>
            <a:endParaRPr lang="uk-UA"/>
          </a:p>
        </p:txBody>
      </p:sp>
      <p:sp>
        <p:nvSpPr>
          <p:cNvPr id="8" name="Нижний колонтитул 4">
            <a:extLst>
              <a:ext uri="{FF2B5EF4-FFF2-40B4-BE49-F238E27FC236}">
                <a16:creationId xmlns:a16="http://schemas.microsoft.com/office/drawing/2014/main" id="{DAFDEFA6-BD09-4408-BD4A-0DE47FC5621D}"/>
              </a:ext>
            </a:extLst>
          </p:cNvPr>
          <p:cNvSpPr>
            <a:spLocks noGrp="1"/>
          </p:cNvSpPr>
          <p:nvPr>
            <p:ph type="ftr" sz="quarter" idx="11"/>
          </p:nvPr>
        </p:nvSpPr>
        <p:spPr/>
        <p:txBody>
          <a:bodyPr/>
          <a:lstStyle>
            <a:lvl1pPr>
              <a:defRPr/>
            </a:lvl1pPr>
          </a:lstStyle>
          <a:p>
            <a:pPr>
              <a:defRPr/>
            </a:pPr>
            <a:endParaRPr lang="uk-UA"/>
          </a:p>
        </p:txBody>
      </p:sp>
      <p:sp>
        <p:nvSpPr>
          <p:cNvPr id="9" name="Номер слайда 5">
            <a:extLst>
              <a:ext uri="{FF2B5EF4-FFF2-40B4-BE49-F238E27FC236}">
                <a16:creationId xmlns:a16="http://schemas.microsoft.com/office/drawing/2014/main" id="{1A82F365-E346-415A-BD73-426B1610DEFE}"/>
              </a:ext>
            </a:extLst>
          </p:cNvPr>
          <p:cNvSpPr>
            <a:spLocks noGrp="1"/>
          </p:cNvSpPr>
          <p:nvPr>
            <p:ph type="sldNum" sz="quarter" idx="12"/>
          </p:nvPr>
        </p:nvSpPr>
        <p:spPr/>
        <p:txBody>
          <a:bodyPr/>
          <a:lstStyle>
            <a:lvl1pPr>
              <a:defRPr/>
            </a:lvl1pPr>
          </a:lstStyle>
          <a:p>
            <a:fld id="{A4E9215C-DE2B-4F99-BDCA-EDAADDE3517A}" type="slidenum">
              <a:rPr lang="uk-UA" altLang="uk-UA"/>
              <a:pPr/>
              <a:t>‹#›</a:t>
            </a:fld>
            <a:endParaRPr lang="uk-UA" altLang="uk-UA"/>
          </a:p>
        </p:txBody>
      </p:sp>
    </p:spTree>
    <p:extLst>
      <p:ext uri="{BB962C8B-B14F-4D97-AF65-F5344CB8AC3E}">
        <p14:creationId xmlns:p14="http://schemas.microsoft.com/office/powerpoint/2010/main" val="35131119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uk-UA"/>
          </a:p>
        </p:txBody>
      </p:sp>
      <p:sp>
        <p:nvSpPr>
          <p:cNvPr id="3" name="Дата 3">
            <a:extLst>
              <a:ext uri="{FF2B5EF4-FFF2-40B4-BE49-F238E27FC236}">
                <a16:creationId xmlns:a16="http://schemas.microsoft.com/office/drawing/2014/main" id="{2AD36B7A-A2EC-4B04-975A-9D723986503F}"/>
              </a:ext>
            </a:extLst>
          </p:cNvPr>
          <p:cNvSpPr>
            <a:spLocks noGrp="1"/>
          </p:cNvSpPr>
          <p:nvPr>
            <p:ph type="dt" sz="half" idx="10"/>
          </p:nvPr>
        </p:nvSpPr>
        <p:spPr/>
        <p:txBody>
          <a:bodyPr/>
          <a:lstStyle>
            <a:lvl1pPr>
              <a:defRPr/>
            </a:lvl1pPr>
          </a:lstStyle>
          <a:p>
            <a:pPr>
              <a:defRPr/>
            </a:pPr>
            <a:fld id="{3A1D9D0B-C815-4769-BEFB-715D0E3E1946}" type="datetimeFigureOut">
              <a:rPr lang="uk-UA"/>
              <a:pPr>
                <a:defRPr/>
              </a:pPr>
              <a:t>12.04.2024</a:t>
            </a:fld>
            <a:endParaRPr lang="uk-UA"/>
          </a:p>
        </p:txBody>
      </p:sp>
      <p:sp>
        <p:nvSpPr>
          <p:cNvPr id="4" name="Нижний колонтитул 4">
            <a:extLst>
              <a:ext uri="{FF2B5EF4-FFF2-40B4-BE49-F238E27FC236}">
                <a16:creationId xmlns:a16="http://schemas.microsoft.com/office/drawing/2014/main" id="{49B4733E-C269-491F-AA31-3344DAB185C6}"/>
              </a:ext>
            </a:extLst>
          </p:cNvPr>
          <p:cNvSpPr>
            <a:spLocks noGrp="1"/>
          </p:cNvSpPr>
          <p:nvPr>
            <p:ph type="ftr" sz="quarter" idx="11"/>
          </p:nvPr>
        </p:nvSpPr>
        <p:spPr/>
        <p:txBody>
          <a:bodyPr/>
          <a:lstStyle>
            <a:lvl1pPr>
              <a:defRPr/>
            </a:lvl1pPr>
          </a:lstStyle>
          <a:p>
            <a:pPr>
              <a:defRPr/>
            </a:pPr>
            <a:endParaRPr lang="uk-UA"/>
          </a:p>
        </p:txBody>
      </p:sp>
      <p:sp>
        <p:nvSpPr>
          <p:cNvPr id="5" name="Номер слайда 5">
            <a:extLst>
              <a:ext uri="{FF2B5EF4-FFF2-40B4-BE49-F238E27FC236}">
                <a16:creationId xmlns:a16="http://schemas.microsoft.com/office/drawing/2014/main" id="{AB8DA840-1EE4-4DEF-861F-E91D8EE1A212}"/>
              </a:ext>
            </a:extLst>
          </p:cNvPr>
          <p:cNvSpPr>
            <a:spLocks noGrp="1"/>
          </p:cNvSpPr>
          <p:nvPr>
            <p:ph type="sldNum" sz="quarter" idx="12"/>
          </p:nvPr>
        </p:nvSpPr>
        <p:spPr/>
        <p:txBody>
          <a:bodyPr/>
          <a:lstStyle>
            <a:lvl1pPr>
              <a:defRPr/>
            </a:lvl1pPr>
          </a:lstStyle>
          <a:p>
            <a:fld id="{A407493E-48C5-4CF7-A348-8F7F183F6090}" type="slidenum">
              <a:rPr lang="uk-UA" altLang="uk-UA"/>
              <a:pPr/>
              <a:t>‹#›</a:t>
            </a:fld>
            <a:endParaRPr lang="uk-UA" altLang="uk-UA"/>
          </a:p>
        </p:txBody>
      </p:sp>
    </p:spTree>
    <p:extLst>
      <p:ext uri="{BB962C8B-B14F-4D97-AF65-F5344CB8AC3E}">
        <p14:creationId xmlns:p14="http://schemas.microsoft.com/office/powerpoint/2010/main" val="3208410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a:extLst>
              <a:ext uri="{FF2B5EF4-FFF2-40B4-BE49-F238E27FC236}">
                <a16:creationId xmlns:a16="http://schemas.microsoft.com/office/drawing/2014/main" id="{7E544A16-5D95-435E-A0B8-EEC4E901A7DE}"/>
              </a:ext>
            </a:extLst>
          </p:cNvPr>
          <p:cNvSpPr>
            <a:spLocks noGrp="1"/>
          </p:cNvSpPr>
          <p:nvPr>
            <p:ph type="dt" sz="half" idx="10"/>
          </p:nvPr>
        </p:nvSpPr>
        <p:spPr/>
        <p:txBody>
          <a:bodyPr/>
          <a:lstStyle>
            <a:lvl1pPr>
              <a:defRPr/>
            </a:lvl1pPr>
          </a:lstStyle>
          <a:p>
            <a:pPr>
              <a:defRPr/>
            </a:pPr>
            <a:fld id="{0ED16679-B2AB-4F5C-BD6D-1E45604E4E95}" type="datetimeFigureOut">
              <a:rPr lang="uk-UA"/>
              <a:pPr>
                <a:defRPr/>
              </a:pPr>
              <a:t>12.04.2024</a:t>
            </a:fld>
            <a:endParaRPr lang="uk-UA"/>
          </a:p>
        </p:txBody>
      </p:sp>
      <p:sp>
        <p:nvSpPr>
          <p:cNvPr id="3" name="Нижний колонтитул 4">
            <a:extLst>
              <a:ext uri="{FF2B5EF4-FFF2-40B4-BE49-F238E27FC236}">
                <a16:creationId xmlns:a16="http://schemas.microsoft.com/office/drawing/2014/main" id="{7DC2D659-D5C2-48D6-931F-BE6789F5543D}"/>
              </a:ext>
            </a:extLst>
          </p:cNvPr>
          <p:cNvSpPr>
            <a:spLocks noGrp="1"/>
          </p:cNvSpPr>
          <p:nvPr>
            <p:ph type="ftr" sz="quarter" idx="11"/>
          </p:nvPr>
        </p:nvSpPr>
        <p:spPr/>
        <p:txBody>
          <a:bodyPr/>
          <a:lstStyle>
            <a:lvl1pPr>
              <a:defRPr/>
            </a:lvl1pPr>
          </a:lstStyle>
          <a:p>
            <a:pPr>
              <a:defRPr/>
            </a:pPr>
            <a:endParaRPr lang="uk-UA"/>
          </a:p>
        </p:txBody>
      </p:sp>
      <p:sp>
        <p:nvSpPr>
          <p:cNvPr id="4" name="Номер слайда 5">
            <a:extLst>
              <a:ext uri="{FF2B5EF4-FFF2-40B4-BE49-F238E27FC236}">
                <a16:creationId xmlns:a16="http://schemas.microsoft.com/office/drawing/2014/main" id="{B184FDAD-165F-412D-B4ED-A9D106F8F41C}"/>
              </a:ext>
            </a:extLst>
          </p:cNvPr>
          <p:cNvSpPr>
            <a:spLocks noGrp="1"/>
          </p:cNvSpPr>
          <p:nvPr>
            <p:ph type="sldNum" sz="quarter" idx="12"/>
          </p:nvPr>
        </p:nvSpPr>
        <p:spPr/>
        <p:txBody>
          <a:bodyPr/>
          <a:lstStyle>
            <a:lvl1pPr>
              <a:defRPr/>
            </a:lvl1pPr>
          </a:lstStyle>
          <a:p>
            <a:fld id="{C68D72C0-EB27-4FAA-A73B-A0398482E3A5}" type="slidenum">
              <a:rPr lang="uk-UA" altLang="uk-UA"/>
              <a:pPr/>
              <a:t>‹#›</a:t>
            </a:fld>
            <a:endParaRPr lang="uk-UA" altLang="uk-UA"/>
          </a:p>
        </p:txBody>
      </p:sp>
    </p:spTree>
    <p:extLst>
      <p:ext uri="{BB962C8B-B14F-4D97-AF65-F5344CB8AC3E}">
        <p14:creationId xmlns:p14="http://schemas.microsoft.com/office/powerpoint/2010/main" val="597059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uk-UA"/>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3">
            <a:extLst>
              <a:ext uri="{FF2B5EF4-FFF2-40B4-BE49-F238E27FC236}">
                <a16:creationId xmlns:a16="http://schemas.microsoft.com/office/drawing/2014/main" id="{64344CCF-F0BD-432A-B84A-E53CD492D586}"/>
              </a:ext>
            </a:extLst>
          </p:cNvPr>
          <p:cNvSpPr>
            <a:spLocks noGrp="1"/>
          </p:cNvSpPr>
          <p:nvPr>
            <p:ph type="dt" sz="half" idx="10"/>
          </p:nvPr>
        </p:nvSpPr>
        <p:spPr/>
        <p:txBody>
          <a:bodyPr/>
          <a:lstStyle>
            <a:lvl1pPr>
              <a:defRPr/>
            </a:lvl1pPr>
          </a:lstStyle>
          <a:p>
            <a:pPr>
              <a:defRPr/>
            </a:pPr>
            <a:fld id="{4C3D1079-94F5-484F-9ED7-AEDC93B9564D}" type="datetimeFigureOut">
              <a:rPr lang="uk-UA"/>
              <a:pPr>
                <a:defRPr/>
              </a:pPr>
              <a:t>12.04.2024</a:t>
            </a:fld>
            <a:endParaRPr lang="uk-UA"/>
          </a:p>
        </p:txBody>
      </p:sp>
      <p:sp>
        <p:nvSpPr>
          <p:cNvPr id="6" name="Нижний колонтитул 4">
            <a:extLst>
              <a:ext uri="{FF2B5EF4-FFF2-40B4-BE49-F238E27FC236}">
                <a16:creationId xmlns:a16="http://schemas.microsoft.com/office/drawing/2014/main" id="{5A40F441-4723-4450-9EF3-83CAD2F86DE4}"/>
              </a:ext>
            </a:extLst>
          </p:cNvPr>
          <p:cNvSpPr>
            <a:spLocks noGrp="1"/>
          </p:cNvSpPr>
          <p:nvPr>
            <p:ph type="ftr" sz="quarter" idx="11"/>
          </p:nvPr>
        </p:nvSpPr>
        <p:spPr/>
        <p:txBody>
          <a:bodyPr/>
          <a:lstStyle>
            <a:lvl1pPr>
              <a:defRPr/>
            </a:lvl1pPr>
          </a:lstStyle>
          <a:p>
            <a:pPr>
              <a:defRPr/>
            </a:pPr>
            <a:endParaRPr lang="uk-UA"/>
          </a:p>
        </p:txBody>
      </p:sp>
      <p:sp>
        <p:nvSpPr>
          <p:cNvPr id="7" name="Номер слайда 5">
            <a:extLst>
              <a:ext uri="{FF2B5EF4-FFF2-40B4-BE49-F238E27FC236}">
                <a16:creationId xmlns:a16="http://schemas.microsoft.com/office/drawing/2014/main" id="{159D9AED-3B20-463F-8868-9117368A0338}"/>
              </a:ext>
            </a:extLst>
          </p:cNvPr>
          <p:cNvSpPr>
            <a:spLocks noGrp="1"/>
          </p:cNvSpPr>
          <p:nvPr>
            <p:ph type="sldNum" sz="quarter" idx="12"/>
          </p:nvPr>
        </p:nvSpPr>
        <p:spPr/>
        <p:txBody>
          <a:bodyPr/>
          <a:lstStyle>
            <a:lvl1pPr>
              <a:defRPr/>
            </a:lvl1pPr>
          </a:lstStyle>
          <a:p>
            <a:fld id="{A3E7F176-892A-4517-8106-E2144F34BBA1}" type="slidenum">
              <a:rPr lang="uk-UA" altLang="uk-UA"/>
              <a:pPr/>
              <a:t>‹#›</a:t>
            </a:fld>
            <a:endParaRPr lang="uk-UA" altLang="uk-UA"/>
          </a:p>
        </p:txBody>
      </p:sp>
    </p:spTree>
    <p:extLst>
      <p:ext uri="{BB962C8B-B14F-4D97-AF65-F5344CB8AC3E}">
        <p14:creationId xmlns:p14="http://schemas.microsoft.com/office/powerpoint/2010/main" val="1501542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uk-UA"/>
          </a:p>
        </p:txBody>
      </p:sp>
      <p:sp>
        <p:nvSpPr>
          <p:cNvPr id="3" name="Рисунок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uk-UA" noProof="0"/>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3">
            <a:extLst>
              <a:ext uri="{FF2B5EF4-FFF2-40B4-BE49-F238E27FC236}">
                <a16:creationId xmlns:a16="http://schemas.microsoft.com/office/drawing/2014/main" id="{F07257B1-C782-4919-A1C4-17AF2EDC1AD4}"/>
              </a:ext>
            </a:extLst>
          </p:cNvPr>
          <p:cNvSpPr>
            <a:spLocks noGrp="1"/>
          </p:cNvSpPr>
          <p:nvPr>
            <p:ph type="dt" sz="half" idx="10"/>
          </p:nvPr>
        </p:nvSpPr>
        <p:spPr/>
        <p:txBody>
          <a:bodyPr/>
          <a:lstStyle>
            <a:lvl1pPr>
              <a:defRPr/>
            </a:lvl1pPr>
          </a:lstStyle>
          <a:p>
            <a:pPr>
              <a:defRPr/>
            </a:pPr>
            <a:fld id="{1D0EF6A8-80BD-491B-8AEC-EB14E51F1485}" type="datetimeFigureOut">
              <a:rPr lang="uk-UA"/>
              <a:pPr>
                <a:defRPr/>
              </a:pPr>
              <a:t>12.04.2024</a:t>
            </a:fld>
            <a:endParaRPr lang="uk-UA"/>
          </a:p>
        </p:txBody>
      </p:sp>
      <p:sp>
        <p:nvSpPr>
          <p:cNvPr id="6" name="Нижний колонтитул 4">
            <a:extLst>
              <a:ext uri="{FF2B5EF4-FFF2-40B4-BE49-F238E27FC236}">
                <a16:creationId xmlns:a16="http://schemas.microsoft.com/office/drawing/2014/main" id="{9D9DE797-BE6F-4BCE-A3E9-47659B5C20B5}"/>
              </a:ext>
            </a:extLst>
          </p:cNvPr>
          <p:cNvSpPr>
            <a:spLocks noGrp="1"/>
          </p:cNvSpPr>
          <p:nvPr>
            <p:ph type="ftr" sz="quarter" idx="11"/>
          </p:nvPr>
        </p:nvSpPr>
        <p:spPr/>
        <p:txBody>
          <a:bodyPr/>
          <a:lstStyle>
            <a:lvl1pPr>
              <a:defRPr/>
            </a:lvl1pPr>
          </a:lstStyle>
          <a:p>
            <a:pPr>
              <a:defRPr/>
            </a:pPr>
            <a:endParaRPr lang="uk-UA"/>
          </a:p>
        </p:txBody>
      </p:sp>
      <p:sp>
        <p:nvSpPr>
          <p:cNvPr id="7" name="Номер слайда 5">
            <a:extLst>
              <a:ext uri="{FF2B5EF4-FFF2-40B4-BE49-F238E27FC236}">
                <a16:creationId xmlns:a16="http://schemas.microsoft.com/office/drawing/2014/main" id="{63740353-CC79-4356-A5C9-6E815D81DC38}"/>
              </a:ext>
            </a:extLst>
          </p:cNvPr>
          <p:cNvSpPr>
            <a:spLocks noGrp="1"/>
          </p:cNvSpPr>
          <p:nvPr>
            <p:ph type="sldNum" sz="quarter" idx="12"/>
          </p:nvPr>
        </p:nvSpPr>
        <p:spPr/>
        <p:txBody>
          <a:bodyPr/>
          <a:lstStyle>
            <a:lvl1pPr>
              <a:defRPr/>
            </a:lvl1pPr>
          </a:lstStyle>
          <a:p>
            <a:fld id="{8ED9A7F4-BA4C-4CC6-84B0-F09F1E119E95}" type="slidenum">
              <a:rPr lang="uk-UA" altLang="uk-UA"/>
              <a:pPr/>
              <a:t>‹#›</a:t>
            </a:fld>
            <a:endParaRPr lang="uk-UA" altLang="uk-UA"/>
          </a:p>
        </p:txBody>
      </p:sp>
    </p:spTree>
    <p:extLst>
      <p:ext uri="{BB962C8B-B14F-4D97-AF65-F5344CB8AC3E}">
        <p14:creationId xmlns:p14="http://schemas.microsoft.com/office/powerpoint/2010/main" val="19542912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Заголовок 1">
            <a:extLst>
              <a:ext uri="{FF2B5EF4-FFF2-40B4-BE49-F238E27FC236}">
                <a16:creationId xmlns:a16="http://schemas.microsoft.com/office/drawing/2014/main" id="{8EA9E242-3DE9-4D61-9BA9-4588E49953E7}"/>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uk-UA"/>
              <a:t>Образец заголовка</a:t>
            </a:r>
            <a:endParaRPr lang="uk-UA" altLang="uk-UA"/>
          </a:p>
        </p:txBody>
      </p:sp>
      <p:sp>
        <p:nvSpPr>
          <p:cNvPr id="1027" name="Текст 2">
            <a:extLst>
              <a:ext uri="{FF2B5EF4-FFF2-40B4-BE49-F238E27FC236}">
                <a16:creationId xmlns:a16="http://schemas.microsoft.com/office/drawing/2014/main" id="{5CDE00F7-5B48-467B-9C54-DB5592E9099D}"/>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uk-UA"/>
              <a:t>Образец текста</a:t>
            </a:r>
          </a:p>
          <a:p>
            <a:pPr lvl="1"/>
            <a:r>
              <a:rPr lang="ru-RU" altLang="uk-UA"/>
              <a:t>Второй уровень</a:t>
            </a:r>
          </a:p>
          <a:p>
            <a:pPr lvl="2"/>
            <a:r>
              <a:rPr lang="ru-RU" altLang="uk-UA"/>
              <a:t>Третий уровень</a:t>
            </a:r>
          </a:p>
          <a:p>
            <a:pPr lvl="3"/>
            <a:r>
              <a:rPr lang="ru-RU" altLang="uk-UA"/>
              <a:t>Четвертый уровень</a:t>
            </a:r>
          </a:p>
          <a:p>
            <a:pPr lvl="4"/>
            <a:r>
              <a:rPr lang="ru-RU" altLang="uk-UA"/>
              <a:t>Пятый уровень</a:t>
            </a:r>
            <a:endParaRPr lang="uk-UA" altLang="uk-UA"/>
          </a:p>
        </p:txBody>
      </p:sp>
      <p:sp>
        <p:nvSpPr>
          <p:cNvPr id="4" name="Дата 3">
            <a:extLst>
              <a:ext uri="{FF2B5EF4-FFF2-40B4-BE49-F238E27FC236}">
                <a16:creationId xmlns:a16="http://schemas.microsoft.com/office/drawing/2014/main" id="{4F9EC063-646A-4186-83BE-06891029B7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CD2D9567-E90A-46C9-A8C4-84BDCE59FEB6}" type="datetimeFigureOut">
              <a:rPr lang="uk-UA"/>
              <a:pPr>
                <a:defRPr/>
              </a:pPr>
              <a:t>12.04.2024</a:t>
            </a:fld>
            <a:endParaRPr lang="uk-UA"/>
          </a:p>
        </p:txBody>
      </p:sp>
      <p:sp>
        <p:nvSpPr>
          <p:cNvPr id="5" name="Нижний колонтитул 4">
            <a:extLst>
              <a:ext uri="{FF2B5EF4-FFF2-40B4-BE49-F238E27FC236}">
                <a16:creationId xmlns:a16="http://schemas.microsoft.com/office/drawing/2014/main" id="{EE10C182-C624-49A0-8409-D982ABDA77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uk-UA"/>
          </a:p>
        </p:txBody>
      </p:sp>
      <p:sp>
        <p:nvSpPr>
          <p:cNvPr id="6" name="Номер слайда 5">
            <a:extLst>
              <a:ext uri="{FF2B5EF4-FFF2-40B4-BE49-F238E27FC236}">
                <a16:creationId xmlns:a16="http://schemas.microsoft.com/office/drawing/2014/main" id="{020CBE79-7559-4D85-BA30-2914C003E1AE}"/>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910ECAAB-3721-4020-BF39-3F3B8EC347A3}" type="slidenum">
              <a:rPr lang="uk-UA" altLang="uk-UA"/>
              <a:pPr/>
              <a:t>‹#›</a:t>
            </a:fld>
            <a:endParaRPr lang="uk-UA" altLang="uk-UA"/>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hyperlink" Target="https://maps.app.goo.gl/RLEjgSrjnARhvPJf9" TargetMode="External"/><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Заголовок 1">
            <a:extLst>
              <a:ext uri="{FF2B5EF4-FFF2-40B4-BE49-F238E27FC236}">
                <a16:creationId xmlns:a16="http://schemas.microsoft.com/office/drawing/2014/main" id="{9FFE7095-F65A-4A21-B679-14A27933C4E4}"/>
              </a:ext>
            </a:extLst>
          </p:cNvPr>
          <p:cNvSpPr>
            <a:spLocks noGrp="1" noChangeArrowheads="1"/>
          </p:cNvSpPr>
          <p:nvPr>
            <p:ph type="ctrTitle"/>
          </p:nvPr>
        </p:nvSpPr>
        <p:spPr>
          <a:xfrm>
            <a:off x="887413" y="493713"/>
            <a:ext cx="11012487" cy="946150"/>
          </a:xfrm>
        </p:spPr>
        <p:txBody>
          <a:bodyPr/>
          <a:lstStyle/>
          <a:p>
            <a:pPr eaLnBrk="1" hangingPunct="1"/>
            <a:r>
              <a:rPr lang="uk-UA" altLang="ru-RU" sz="2000">
                <a:latin typeface="Times New Roman" panose="02020603050405020304" pitchFamily="18" charset="0"/>
                <a:cs typeface="Times New Roman" panose="02020603050405020304" pitchFamily="18" charset="0"/>
              </a:rPr>
              <a:t>Всеукраїнський інтерактивний конкурс </a:t>
            </a:r>
            <a:br>
              <a:rPr lang="uk-UA" altLang="ru-RU" sz="2000">
                <a:latin typeface="Times New Roman" panose="02020603050405020304" pitchFamily="18" charset="0"/>
                <a:cs typeface="Calibri" panose="020F0502020204030204" pitchFamily="34" charset="0"/>
              </a:rPr>
            </a:br>
            <a:r>
              <a:rPr lang="uk-UA" altLang="ru-RU" sz="2000">
                <a:latin typeface="Times New Roman" panose="02020603050405020304" pitchFamily="18" charset="0"/>
                <a:cs typeface="Times New Roman" panose="02020603050405020304" pitchFamily="18" charset="0"/>
              </a:rPr>
              <a:t>«МАН-ЮНІОР ДОСЛІДНИК -  2024»</a:t>
            </a:r>
            <a:br>
              <a:rPr lang="uk-UA" altLang="ru-RU" sz="2000">
                <a:latin typeface="Times New Roman" panose="02020603050405020304" pitchFamily="18" charset="0"/>
                <a:cs typeface="Calibri" panose="020F0502020204030204" pitchFamily="34" charset="0"/>
              </a:rPr>
            </a:br>
            <a:r>
              <a:rPr lang="uk-UA" altLang="ru-RU" sz="2000">
                <a:latin typeface="Times New Roman" panose="02020603050405020304" pitchFamily="18" charset="0"/>
                <a:cs typeface="Times New Roman" panose="02020603050405020304" pitchFamily="18" charset="0"/>
              </a:rPr>
              <a:t>Номінація  «Історія»</a:t>
            </a:r>
            <a:br>
              <a:rPr lang="uk-UA" altLang="ru-RU" sz="2000">
                <a:latin typeface="Times New Roman" panose="02020603050405020304" pitchFamily="18" charset="0"/>
                <a:cs typeface="Times New Roman" panose="02020603050405020304" pitchFamily="18" charset="0"/>
              </a:rPr>
            </a:br>
            <a:r>
              <a:rPr lang="uk-UA" altLang="ru-RU" sz="2000">
                <a:latin typeface="Times New Roman" panose="02020603050405020304" pitchFamily="18" charset="0"/>
                <a:cs typeface="Times New Roman" panose="02020603050405020304" pitchFamily="18" charset="0"/>
              </a:rPr>
              <a:t>Тетіївське територіальне відділення МАН</a:t>
            </a:r>
            <a:endParaRPr lang="uk-UA" altLang="ru-RU" sz="3600" i="1">
              <a:solidFill>
                <a:srgbClr val="C00000"/>
              </a:solidFill>
            </a:endParaRPr>
          </a:p>
        </p:txBody>
      </p:sp>
      <p:sp>
        <p:nvSpPr>
          <p:cNvPr id="3075" name="Підзаголовок 2">
            <a:extLst>
              <a:ext uri="{FF2B5EF4-FFF2-40B4-BE49-F238E27FC236}">
                <a16:creationId xmlns:a16="http://schemas.microsoft.com/office/drawing/2014/main" id="{65FF90F4-05D9-4D06-B30C-170D320E9871}"/>
              </a:ext>
            </a:extLst>
          </p:cNvPr>
          <p:cNvSpPr>
            <a:spLocks noGrp="1" noChangeArrowheads="1"/>
          </p:cNvSpPr>
          <p:nvPr>
            <p:ph type="subTitle" idx="1"/>
          </p:nvPr>
        </p:nvSpPr>
        <p:spPr>
          <a:xfrm>
            <a:off x="6080125" y="3919538"/>
            <a:ext cx="5668963" cy="2938462"/>
          </a:xfrm>
        </p:spPr>
        <p:txBody>
          <a:bodyPr/>
          <a:lstStyle/>
          <a:p>
            <a:pPr algn="l" eaLnBrk="1" hangingPunct="1">
              <a:lnSpc>
                <a:spcPct val="100000"/>
              </a:lnSpc>
              <a:defRPr/>
            </a:pPr>
            <a:r>
              <a:rPr lang="uk-UA" altLang="ru-RU" sz="1800" b="1" dirty="0">
                <a:latin typeface="Times New Roman" panose="02020603050405020304" pitchFamily="18" charset="0"/>
                <a:cs typeface="Times New Roman" panose="02020603050405020304" pitchFamily="18" charset="0"/>
              </a:rPr>
              <a:t>Автор: </a:t>
            </a:r>
            <a:r>
              <a:rPr lang="uk-UA" altLang="ru-RU" sz="1800" b="1" dirty="0" err="1">
                <a:latin typeface="Times New Roman" panose="02020603050405020304" pitchFamily="18" charset="0"/>
                <a:cs typeface="Times New Roman" panose="02020603050405020304" pitchFamily="18" charset="0"/>
              </a:rPr>
              <a:t>Кулаківський</a:t>
            </a:r>
            <a:r>
              <a:rPr lang="uk-UA" altLang="ru-RU" sz="1800" b="1" dirty="0">
                <a:latin typeface="Times New Roman" panose="02020603050405020304" pitchFamily="18" charset="0"/>
                <a:cs typeface="Times New Roman" panose="02020603050405020304" pitchFamily="18" charset="0"/>
              </a:rPr>
              <a:t> Святослав Валерійович, </a:t>
            </a:r>
            <a:r>
              <a:rPr lang="uk-UA" altLang="ru-RU" sz="1800" dirty="0">
                <a:latin typeface="Times New Roman" panose="02020603050405020304" pitchFamily="18" charset="0"/>
                <a:cs typeface="Times New Roman" panose="02020603050405020304" pitchFamily="18" charset="0"/>
              </a:rPr>
              <a:t>вихованець науково-дослідницького гуртка Центру позашкільної освіти, учень 8 класу Тетіївського ліцею №2  Тетіївської міської  ради Київської області</a:t>
            </a:r>
            <a:br>
              <a:rPr lang="uk-UA" altLang="ru-RU" sz="1800" dirty="0">
                <a:latin typeface="Times New Roman" panose="02020603050405020304" pitchFamily="18" charset="0"/>
                <a:cs typeface="Times New Roman" panose="02020603050405020304" pitchFamily="18" charset="0"/>
              </a:rPr>
            </a:br>
            <a:endParaRPr lang="uk-UA" altLang="ru-RU" sz="1800" dirty="0">
              <a:latin typeface="Times New Roman" panose="02020603050405020304" pitchFamily="18" charset="0"/>
              <a:cs typeface="Times New Roman" panose="02020603050405020304" pitchFamily="18" charset="0"/>
            </a:endParaRPr>
          </a:p>
          <a:p>
            <a:pPr algn="l" eaLnBrk="1" hangingPunct="1">
              <a:lnSpc>
                <a:spcPct val="100000"/>
              </a:lnSpc>
              <a:defRPr/>
            </a:pPr>
            <a:r>
              <a:rPr lang="uk-UA" altLang="ru-RU" sz="1800" b="1" dirty="0">
                <a:latin typeface="Times New Roman" panose="02020603050405020304" pitchFamily="18" charset="0"/>
                <a:cs typeface="Times New Roman" panose="02020603050405020304" pitchFamily="18" charset="0"/>
              </a:rPr>
              <a:t>Керівник: </a:t>
            </a:r>
            <a:r>
              <a:rPr lang="uk-UA" altLang="ru-RU" sz="1800" dirty="0" err="1">
                <a:latin typeface="Times New Roman" panose="02020603050405020304" pitchFamily="18" charset="0"/>
                <a:cs typeface="Times New Roman" panose="02020603050405020304" pitchFamily="18" charset="0"/>
              </a:rPr>
              <a:t>Отрошенко</a:t>
            </a:r>
            <a:r>
              <a:rPr lang="uk-UA" altLang="ru-RU" sz="1800" dirty="0">
                <a:latin typeface="Times New Roman" panose="02020603050405020304" pitchFamily="18" charset="0"/>
                <a:cs typeface="Times New Roman" panose="02020603050405020304" pitchFamily="18" charset="0"/>
              </a:rPr>
              <a:t> Галина Іванівна,     керівник науково-дослідницького гуртка     Центру позашкільної освіти Тетіївської міської  ради Київської області</a:t>
            </a:r>
            <a:endParaRPr lang="uk-UA" altLang="ru-RU" sz="1050" dirty="0"/>
          </a:p>
        </p:txBody>
      </p:sp>
      <p:sp>
        <p:nvSpPr>
          <p:cNvPr id="3076" name="TextBox 6">
            <a:extLst>
              <a:ext uri="{FF2B5EF4-FFF2-40B4-BE49-F238E27FC236}">
                <a16:creationId xmlns:a16="http://schemas.microsoft.com/office/drawing/2014/main" id="{FE255858-D0AC-4AE8-8D2B-B15E9F49A1C1}"/>
              </a:ext>
            </a:extLst>
          </p:cNvPr>
          <p:cNvSpPr txBox="1">
            <a:spLocks noChangeArrowheads="1"/>
          </p:cNvSpPr>
          <p:nvPr/>
        </p:nvSpPr>
        <p:spPr bwMode="auto">
          <a:xfrm>
            <a:off x="5653088" y="1560513"/>
            <a:ext cx="60960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uk-UA" altLang="ru-RU" sz="3600" b="1" i="1">
                <a:solidFill>
                  <a:srgbClr val="FF0000"/>
                </a:solidFill>
                <a:latin typeface="Times New Roman" panose="02020603050405020304" pitchFamily="18" charset="0"/>
                <a:cs typeface="Calibri" panose="020F0502020204030204" pitchFamily="34" charset="0"/>
              </a:rPr>
              <a:t>Екскурсійний проєкт </a:t>
            </a:r>
          </a:p>
          <a:p>
            <a:pPr algn="ctr" eaLnBrk="1" hangingPunct="1">
              <a:lnSpc>
                <a:spcPct val="100000"/>
              </a:lnSpc>
              <a:spcBef>
                <a:spcPct val="0"/>
              </a:spcBef>
              <a:buFontTx/>
              <a:buNone/>
            </a:pPr>
            <a:r>
              <a:rPr lang="uk-UA" altLang="ru-RU" sz="3600" b="1" i="1">
                <a:solidFill>
                  <a:srgbClr val="FF0000"/>
                </a:solidFill>
                <a:latin typeface="Times New Roman" panose="02020603050405020304" pitchFamily="18" charset="0"/>
                <a:cs typeface="Calibri" panose="020F0502020204030204" pitchFamily="34" charset="0"/>
              </a:rPr>
              <a:t>«Дерев’яні пам’ятки архітектури </a:t>
            </a:r>
          </a:p>
          <a:p>
            <a:pPr algn="ctr" eaLnBrk="1" hangingPunct="1">
              <a:lnSpc>
                <a:spcPct val="100000"/>
              </a:lnSpc>
              <a:spcBef>
                <a:spcPct val="0"/>
              </a:spcBef>
              <a:buFontTx/>
              <a:buNone/>
            </a:pPr>
            <a:r>
              <a:rPr lang="uk-UA" altLang="ru-RU" sz="3600" b="1" i="1">
                <a:solidFill>
                  <a:srgbClr val="FF0000"/>
                </a:solidFill>
                <a:latin typeface="Times New Roman" panose="02020603050405020304" pitchFamily="18" charset="0"/>
                <a:cs typeface="Calibri" panose="020F0502020204030204" pitchFamily="34" charset="0"/>
              </a:rPr>
              <a:t>Тетіївщини»</a:t>
            </a:r>
            <a:endParaRPr lang="ru-RU" altLang="ru-RU" sz="3600" b="1">
              <a:solidFill>
                <a:srgbClr val="FF0000"/>
              </a:solidFill>
            </a:endParaRPr>
          </a:p>
        </p:txBody>
      </p:sp>
      <p:pic>
        <p:nvPicPr>
          <p:cNvPr id="6" name="Рисунок 5">
            <a:extLst>
              <a:ext uri="{FF2B5EF4-FFF2-40B4-BE49-F238E27FC236}">
                <a16:creationId xmlns:a16="http://schemas.microsoft.com/office/drawing/2014/main" id="{1A01EDAB-7B66-48BE-8DF6-5B0812C054CF}"/>
              </a:ext>
            </a:extLst>
          </p:cNvPr>
          <p:cNvPicPr>
            <a:picLocks noChangeAspect="1"/>
          </p:cNvPicPr>
          <p:nvPr/>
        </p:nvPicPr>
        <p:blipFill rotWithShape="1">
          <a:blip r:embed="rId3" cstate="print"/>
          <a:srcRect t="13127"/>
          <a:stretch/>
        </p:blipFill>
        <p:spPr>
          <a:xfrm>
            <a:off x="502522" y="1827852"/>
            <a:ext cx="4318898" cy="4711741"/>
          </a:xfrm>
          <a:prstGeom prst="rect">
            <a:avLst/>
          </a:prstGeom>
          <a:ln>
            <a:noFill/>
          </a:ln>
          <a:effectLst>
            <a:softEdge rad="112500"/>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7">
            <a:extLst>
              <a:ext uri="{FF2B5EF4-FFF2-40B4-BE49-F238E27FC236}">
                <a16:creationId xmlns:a16="http://schemas.microsoft.com/office/drawing/2014/main" id="{1D7BE696-C592-4FBA-8E3C-AD9B54F518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67688" y="1027113"/>
            <a:ext cx="3475037" cy="5018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5" name="Заголовок 1">
            <a:extLst>
              <a:ext uri="{FF2B5EF4-FFF2-40B4-BE49-F238E27FC236}">
                <a16:creationId xmlns:a16="http://schemas.microsoft.com/office/drawing/2014/main" id="{37DD3659-1D6F-46F8-A13F-DC03F40795CA}"/>
              </a:ext>
            </a:extLst>
          </p:cNvPr>
          <p:cNvSpPr txBox="1">
            <a:spLocks noChangeArrowheads="1"/>
          </p:cNvSpPr>
          <p:nvPr/>
        </p:nvSpPr>
        <p:spPr bwMode="auto">
          <a:xfrm>
            <a:off x="1885950" y="-122238"/>
            <a:ext cx="8229600" cy="723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ru-RU" altLang="uk-UA" sz="4400" b="1" i="1">
                <a:solidFill>
                  <a:srgbClr val="FF0000"/>
                </a:solidFill>
                <a:latin typeface="Times New Roman" panose="02020603050405020304" pitchFamily="18" charset="0"/>
                <a:cs typeface="Times New Roman" panose="02020603050405020304" pitchFamily="18" charset="0"/>
              </a:rPr>
              <a:t>Михайлівська церква</a:t>
            </a:r>
          </a:p>
          <a:p>
            <a:pPr algn="ctr" eaLnBrk="1" hangingPunct="1">
              <a:lnSpc>
                <a:spcPct val="100000"/>
              </a:lnSpc>
              <a:spcBef>
                <a:spcPct val="0"/>
              </a:spcBef>
              <a:buFontTx/>
              <a:buNone/>
            </a:pPr>
            <a:r>
              <a:rPr lang="ru-RU" altLang="uk-UA" b="1" i="1">
                <a:latin typeface="Times New Roman" panose="02020603050405020304" pitchFamily="18" charset="0"/>
                <a:cs typeface="Times New Roman" panose="02020603050405020304" pitchFamily="18" charset="0"/>
              </a:rPr>
              <a:t>с. Росішки, 1905 рік</a:t>
            </a:r>
          </a:p>
        </p:txBody>
      </p:sp>
      <p:pic>
        <p:nvPicPr>
          <p:cNvPr id="13316" name="Рисунок 3">
            <a:extLst>
              <a:ext uri="{FF2B5EF4-FFF2-40B4-BE49-F238E27FC236}">
                <a16:creationId xmlns:a16="http://schemas.microsoft.com/office/drawing/2014/main" id="{63CACF92-2068-4F7A-A30C-E5CCB2D3BFFD}"/>
              </a:ext>
            </a:extLst>
          </p:cNvPr>
          <p:cNvPicPr>
            <a:picLocks noChangeAspect="1"/>
          </p:cNvPicPr>
          <p:nvPr/>
        </p:nvPicPr>
        <p:blipFill>
          <a:blip r:embed="rId3">
            <a:extLst>
              <a:ext uri="{28A0092B-C50C-407E-A947-70E740481C1C}">
                <a14:useLocalDpi xmlns:a14="http://schemas.microsoft.com/office/drawing/2010/main" val="0"/>
              </a:ext>
            </a:extLst>
          </a:blip>
          <a:srcRect l="24361" t="9738" r="22556" b="18146"/>
          <a:stretch>
            <a:fillRect/>
          </a:stretch>
        </p:blipFill>
        <p:spPr bwMode="auto">
          <a:xfrm>
            <a:off x="587375" y="1027113"/>
            <a:ext cx="6735763" cy="503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Прямоугольник 10">
            <a:extLst>
              <a:ext uri="{FF2B5EF4-FFF2-40B4-BE49-F238E27FC236}">
                <a16:creationId xmlns:a16="http://schemas.microsoft.com/office/drawing/2014/main" id="{FC20620A-5ED7-46C6-A8CD-E26A67CDF67F}"/>
              </a:ext>
            </a:extLst>
          </p:cNvPr>
          <p:cNvSpPr>
            <a:spLocks noChangeArrowheads="1"/>
          </p:cNvSpPr>
          <p:nvPr/>
        </p:nvSpPr>
        <p:spPr bwMode="auto">
          <a:xfrm>
            <a:off x="168275" y="5989638"/>
            <a:ext cx="81073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0000"/>
              </a:lnSpc>
              <a:spcBef>
                <a:spcPct val="0"/>
              </a:spcBef>
              <a:buFontTx/>
              <a:buNone/>
            </a:pPr>
            <a:r>
              <a:rPr lang="ru-RU" altLang="uk-UA" sz="1800">
                <a:solidFill>
                  <a:srgbClr val="1F1F1F"/>
                </a:solidFill>
                <a:latin typeface="Times New Roman" panose="02020603050405020304" pitchFamily="18" charset="0"/>
                <a:ea typeface="Calibri" panose="020F0502020204030204" pitchFamily="34" charset="0"/>
                <a:cs typeface="Times New Roman" panose="02020603050405020304" pitchFamily="18" charset="0"/>
              </a:rPr>
              <a:t>У 1902 році архітектор Євген Єрмаков розробив проєкт нового дерев'яного храму для Росішок. В життя його втілив архітектор Микола Юргенс у 1905 році.  </a:t>
            </a:r>
            <a:endParaRPr lang="uk-UA" altLang="uk-UA" sz="18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Стрелка влево 11">
            <a:extLst>
              <a:ext uri="{FF2B5EF4-FFF2-40B4-BE49-F238E27FC236}">
                <a16:creationId xmlns:a16="http://schemas.microsoft.com/office/drawing/2014/main" id="{D2C75154-40D2-42B8-9870-2387FF9230D2}"/>
              </a:ext>
            </a:extLst>
          </p:cNvPr>
          <p:cNvSpPr/>
          <p:nvPr/>
        </p:nvSpPr>
        <p:spPr>
          <a:xfrm rot="20003014">
            <a:off x="5467350" y="1603375"/>
            <a:ext cx="2379663" cy="823913"/>
          </a:xfrm>
          <a:prstGeom prst="leftArrow">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r>
              <a:rPr lang="uk-UA" dirty="0">
                <a:latin typeface="Times New Roman" panose="02020603050405020304" pitchFamily="18" charset="0"/>
                <a:cs typeface="Times New Roman" panose="02020603050405020304" pitchFamily="18" charset="0"/>
              </a:rPr>
              <a:t>Хрещата в плані </a:t>
            </a:r>
          </a:p>
        </p:txBody>
      </p:sp>
      <p:sp>
        <p:nvSpPr>
          <p:cNvPr id="20" name="Rectangle 11">
            <a:extLst>
              <a:ext uri="{FF2B5EF4-FFF2-40B4-BE49-F238E27FC236}">
                <a16:creationId xmlns:a16="http://schemas.microsoft.com/office/drawing/2014/main" id="{870F43AC-CFD5-4DCE-85FF-66A23E63E774}"/>
              </a:ext>
            </a:extLst>
          </p:cNvPr>
          <p:cNvSpPr txBox="1">
            <a:spLocks noChangeArrowheads="1"/>
          </p:cNvSpPr>
          <p:nvPr/>
        </p:nvSpPr>
        <p:spPr bwMode="auto">
          <a:xfrm>
            <a:off x="8894763" y="5629275"/>
            <a:ext cx="2568575" cy="285750"/>
          </a:xfrm>
          <a:prstGeom prst="rect">
            <a:avLst/>
          </a:prstGeom>
          <a:ln/>
        </p:spPr>
        <p:style>
          <a:lnRef idx="2">
            <a:schemeClr val="accent1"/>
          </a:lnRef>
          <a:fillRef idx="1">
            <a:schemeClr val="lt1"/>
          </a:fillRef>
          <a:effectRef idx="0">
            <a:schemeClr val="accent1"/>
          </a:effectRef>
          <a:fontRef idx="minor">
            <a:schemeClr val="dk1"/>
          </a:fontRef>
        </p:style>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buFont typeface="Arial" panose="020B0604020202020204" pitchFamily="34" charset="0"/>
              <a:buNone/>
              <a:defRPr/>
            </a:pPr>
            <a:r>
              <a:rPr lang="ru-RU" altLang="uk-UA" sz="1600" dirty="0">
                <a:latin typeface="Times New Roman" panose="02020603050405020304" pitchFamily="18" charset="0"/>
                <a:cs typeface="Times New Roman" panose="02020603050405020304" pitchFamily="18" charset="0"/>
              </a:rPr>
              <a:t>План </a:t>
            </a:r>
            <a:r>
              <a:rPr lang="ru-RU" altLang="uk-UA" sz="1600" dirty="0" err="1">
                <a:latin typeface="Times New Roman" panose="02020603050405020304" pitchFamily="18" charset="0"/>
                <a:cs typeface="Times New Roman" panose="02020603050405020304" pitchFamily="18" charset="0"/>
              </a:rPr>
              <a:t>бабинця</a:t>
            </a:r>
            <a:r>
              <a:rPr lang="ru-RU" altLang="uk-UA" sz="1600" dirty="0">
                <a:latin typeface="Times New Roman" panose="02020603050405020304" pitchFamily="18" charset="0"/>
                <a:cs typeface="Times New Roman" panose="02020603050405020304" pitchFamily="18" charset="0"/>
              </a:rPr>
              <a:t> з </a:t>
            </a:r>
            <a:r>
              <a:rPr lang="ru-RU" altLang="uk-UA" sz="1600" dirty="0" err="1">
                <a:latin typeface="Times New Roman" panose="02020603050405020304" pitchFamily="18" charset="0"/>
                <a:cs typeface="Times New Roman" panose="02020603050405020304" pitchFamily="18" charset="0"/>
              </a:rPr>
              <a:t>дзвіницею</a:t>
            </a:r>
            <a:endParaRPr lang="ru-RU" altLang="uk-UA" sz="1600" dirty="0">
              <a:latin typeface="Times New Roman" panose="02020603050405020304" pitchFamily="18" charset="0"/>
              <a:cs typeface="Times New Roman" panose="02020603050405020304" pitchFamily="18" charset="0"/>
            </a:endParaRPr>
          </a:p>
        </p:txBody>
      </p:sp>
      <p:sp>
        <p:nvSpPr>
          <p:cNvPr id="13" name="Прямоугольник 12">
            <a:extLst>
              <a:ext uri="{FF2B5EF4-FFF2-40B4-BE49-F238E27FC236}">
                <a16:creationId xmlns:a16="http://schemas.microsoft.com/office/drawing/2014/main" id="{8BA30FC3-88EF-4536-92CD-091ECB9B2EB1}"/>
              </a:ext>
            </a:extLst>
          </p:cNvPr>
          <p:cNvSpPr/>
          <p:nvPr/>
        </p:nvSpPr>
        <p:spPr>
          <a:xfrm>
            <a:off x="8486775" y="6045200"/>
            <a:ext cx="3367088" cy="522288"/>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lgn="ctr" eaLnBrk="1" hangingPunct="1">
              <a:buFont typeface="Arial" panose="020B0604020202020204" pitchFamily="34" charset="0"/>
              <a:buNone/>
              <a:defRPr/>
            </a:pPr>
            <a:r>
              <a:rPr lang="uk-UA" altLang="uk-UA" sz="1400" dirty="0">
                <a:latin typeface="Times New Roman" panose="02020603050405020304" pitchFamily="18" charset="0"/>
                <a:cs typeface="Times New Roman" panose="02020603050405020304" pitchFamily="18" charset="0"/>
              </a:rPr>
              <a:t>Документ надано відділом архітектури </a:t>
            </a:r>
          </a:p>
          <a:p>
            <a:pPr algn="ctr" eaLnBrk="1" hangingPunct="1">
              <a:buFont typeface="Arial" panose="020B0604020202020204" pitchFamily="34" charset="0"/>
              <a:buNone/>
              <a:defRPr/>
            </a:pPr>
            <a:r>
              <a:rPr lang="uk-UA" altLang="uk-UA" sz="1400" dirty="0">
                <a:latin typeface="Times New Roman" panose="02020603050405020304" pitchFamily="18" charset="0"/>
                <a:cs typeface="Times New Roman" panose="02020603050405020304" pitchFamily="18" charset="0"/>
              </a:rPr>
              <a:t>Тетіївської міської ради</a:t>
            </a:r>
            <a:endParaRPr lang="ru-RU" altLang="uk-UA" sz="14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Заголовок 1">
            <a:extLst>
              <a:ext uri="{FF2B5EF4-FFF2-40B4-BE49-F238E27FC236}">
                <a16:creationId xmlns:a16="http://schemas.microsoft.com/office/drawing/2014/main" id="{99AF5F37-3EB9-42D4-8BEA-8514637BA849}"/>
              </a:ext>
            </a:extLst>
          </p:cNvPr>
          <p:cNvSpPr txBox="1">
            <a:spLocks noChangeArrowheads="1"/>
          </p:cNvSpPr>
          <p:nvPr/>
        </p:nvSpPr>
        <p:spPr bwMode="auto">
          <a:xfrm>
            <a:off x="382588" y="-42863"/>
            <a:ext cx="11220450" cy="771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ru-RU" altLang="uk-UA" sz="4000" b="1" i="1">
                <a:solidFill>
                  <a:srgbClr val="FF0000"/>
                </a:solidFill>
                <a:latin typeface="Times New Roman" panose="02020603050405020304" pitchFamily="18" charset="0"/>
                <a:cs typeface="Times New Roman" panose="02020603050405020304" pitchFamily="18" charset="0"/>
              </a:rPr>
              <a:t>Михайлівська церква</a:t>
            </a:r>
          </a:p>
          <a:p>
            <a:pPr algn="ctr" eaLnBrk="1" hangingPunct="1">
              <a:lnSpc>
                <a:spcPct val="100000"/>
              </a:lnSpc>
              <a:spcBef>
                <a:spcPct val="0"/>
              </a:spcBef>
              <a:buFontTx/>
              <a:buNone/>
            </a:pPr>
            <a:r>
              <a:rPr lang="ru-RU" altLang="uk-UA" sz="2400" b="1" i="1">
                <a:latin typeface="Times New Roman" panose="02020603050405020304" pitchFamily="18" charset="0"/>
                <a:cs typeface="Times New Roman" panose="02020603050405020304" pitchFamily="18" charset="0"/>
              </a:rPr>
              <a:t>архітектура</a:t>
            </a:r>
          </a:p>
        </p:txBody>
      </p:sp>
      <p:pic>
        <p:nvPicPr>
          <p:cNvPr id="14339" name="Рисунок 7">
            <a:extLst>
              <a:ext uri="{FF2B5EF4-FFF2-40B4-BE49-F238E27FC236}">
                <a16:creationId xmlns:a16="http://schemas.microsoft.com/office/drawing/2014/main" id="{0C0353DA-F8B8-4BFC-ADE5-96BC7392FC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583" t="4147" r="7713" b="2585"/>
          <a:stretch>
            <a:fillRect/>
          </a:stretch>
        </p:blipFill>
        <p:spPr bwMode="auto">
          <a:xfrm>
            <a:off x="1014413" y="1076325"/>
            <a:ext cx="9956800" cy="568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Стрілка: вправо 13">
            <a:extLst>
              <a:ext uri="{FF2B5EF4-FFF2-40B4-BE49-F238E27FC236}">
                <a16:creationId xmlns:a16="http://schemas.microsoft.com/office/drawing/2014/main" id="{989D1D89-433B-4692-9BF7-5397F626A9FB}"/>
              </a:ext>
            </a:extLst>
          </p:cNvPr>
          <p:cNvSpPr/>
          <p:nvPr/>
        </p:nvSpPr>
        <p:spPr>
          <a:xfrm rot="1906527">
            <a:off x="3416300" y="4373563"/>
            <a:ext cx="1349375" cy="530225"/>
          </a:xfrm>
          <a:prstGeom prst="rightArrow">
            <a:avLst/>
          </a:prstGeom>
        </p:spPr>
        <p:style>
          <a:lnRef idx="2">
            <a:schemeClr val="accent1"/>
          </a:lnRef>
          <a:fillRef idx="1">
            <a:schemeClr val="lt1"/>
          </a:fillRef>
          <a:effectRef idx="0">
            <a:schemeClr val="accent1"/>
          </a:effectRef>
          <a:fontRef idx="minor">
            <a:schemeClr val="dk1"/>
          </a:fontRef>
        </p:style>
        <p:txBody>
          <a:bodyPr anchor="ctr"/>
          <a:lstStyle/>
          <a:p>
            <a:pPr algn="ctr" eaLnBrk="1" fontAlgn="auto" hangingPunct="1">
              <a:spcBef>
                <a:spcPts val="0"/>
              </a:spcBef>
              <a:spcAft>
                <a:spcPts val="0"/>
              </a:spcAft>
              <a:defRPr/>
            </a:pPr>
            <a:r>
              <a:rPr lang="uk-UA" sz="1600" dirty="0">
                <a:latin typeface="Times New Roman" panose="02020603050405020304" pitchFamily="18" charset="0"/>
                <a:cs typeface="Times New Roman" panose="02020603050405020304" pitchFamily="18" charset="0"/>
              </a:rPr>
              <a:t>Бабинець</a:t>
            </a:r>
            <a:r>
              <a:rPr lang="uk-UA" dirty="0">
                <a:latin typeface="Times New Roman" panose="02020603050405020304" pitchFamily="18" charset="0"/>
                <a:cs typeface="Times New Roman" panose="02020603050405020304" pitchFamily="18" charset="0"/>
              </a:rPr>
              <a:t> </a:t>
            </a:r>
          </a:p>
        </p:txBody>
      </p:sp>
      <p:sp>
        <p:nvSpPr>
          <p:cNvPr id="2" name="Стрелка влево 1">
            <a:extLst>
              <a:ext uri="{FF2B5EF4-FFF2-40B4-BE49-F238E27FC236}">
                <a16:creationId xmlns:a16="http://schemas.microsoft.com/office/drawing/2014/main" id="{447036E5-F396-4BEB-9C95-88DA23DEA668}"/>
              </a:ext>
            </a:extLst>
          </p:cNvPr>
          <p:cNvSpPr/>
          <p:nvPr/>
        </p:nvSpPr>
        <p:spPr>
          <a:xfrm rot="20428663">
            <a:off x="7777163" y="3362325"/>
            <a:ext cx="2089150" cy="617538"/>
          </a:xfrm>
          <a:prstGeom prst="leftArrow">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r>
              <a:rPr lang="uk-UA" sz="1600" dirty="0">
                <a:latin typeface="Times New Roman" panose="02020603050405020304" pitchFamily="18" charset="0"/>
                <a:cs typeface="Times New Roman" panose="02020603050405020304" pitchFamily="18" charset="0"/>
              </a:rPr>
              <a:t>8-гранний барабан</a:t>
            </a:r>
          </a:p>
        </p:txBody>
      </p:sp>
      <p:sp>
        <p:nvSpPr>
          <p:cNvPr id="7" name="Стрелка влево 6">
            <a:extLst>
              <a:ext uri="{FF2B5EF4-FFF2-40B4-BE49-F238E27FC236}">
                <a16:creationId xmlns:a16="http://schemas.microsoft.com/office/drawing/2014/main" id="{E6831D2E-D2F7-4167-A93B-E93413DEE436}"/>
              </a:ext>
            </a:extLst>
          </p:cNvPr>
          <p:cNvSpPr/>
          <p:nvPr/>
        </p:nvSpPr>
        <p:spPr>
          <a:xfrm rot="20428663">
            <a:off x="5099050" y="1931988"/>
            <a:ext cx="1428750" cy="938212"/>
          </a:xfrm>
          <a:prstGeom prst="leftArrow">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r>
              <a:rPr lang="uk-UA" sz="1600" dirty="0">
                <a:latin typeface="Times New Roman" panose="02020603050405020304" pitchFamily="18" charset="0"/>
                <a:cs typeface="Times New Roman" panose="02020603050405020304" pitchFamily="18" charset="0"/>
              </a:rPr>
              <a:t>Дзвіниця</a:t>
            </a:r>
          </a:p>
          <a:p>
            <a:pPr algn="ctr">
              <a:defRPr/>
            </a:pPr>
            <a:r>
              <a:rPr lang="uk-UA" sz="1600" dirty="0">
                <a:latin typeface="Times New Roman" panose="02020603050405020304" pitchFamily="18" charset="0"/>
                <a:cs typeface="Times New Roman" panose="02020603050405020304" pitchFamily="18" charset="0"/>
              </a:rPr>
              <a:t>триярусна </a:t>
            </a:r>
          </a:p>
        </p:txBody>
      </p:sp>
      <p:sp>
        <p:nvSpPr>
          <p:cNvPr id="8" name="Стрілка: вправо 13">
            <a:extLst>
              <a:ext uri="{FF2B5EF4-FFF2-40B4-BE49-F238E27FC236}">
                <a16:creationId xmlns:a16="http://schemas.microsoft.com/office/drawing/2014/main" id="{E6674C80-8F1B-4724-89C5-A2590097ADA7}"/>
              </a:ext>
            </a:extLst>
          </p:cNvPr>
          <p:cNvSpPr/>
          <p:nvPr/>
        </p:nvSpPr>
        <p:spPr>
          <a:xfrm>
            <a:off x="184150" y="5902325"/>
            <a:ext cx="1884363" cy="493713"/>
          </a:xfrm>
          <a:prstGeom prst="rightArrow">
            <a:avLst/>
          </a:prstGeom>
        </p:spPr>
        <p:style>
          <a:lnRef idx="2">
            <a:schemeClr val="accent1"/>
          </a:lnRef>
          <a:fillRef idx="1">
            <a:schemeClr val="lt1"/>
          </a:fillRef>
          <a:effectRef idx="0">
            <a:schemeClr val="accent1"/>
          </a:effectRef>
          <a:fontRef idx="minor">
            <a:schemeClr val="dk1"/>
          </a:fontRef>
        </p:style>
        <p:txBody>
          <a:bodyPr anchor="ctr"/>
          <a:lstStyle/>
          <a:p>
            <a:pPr algn="ctr" eaLnBrk="1" fontAlgn="auto" hangingPunct="1">
              <a:spcBef>
                <a:spcPts val="0"/>
              </a:spcBef>
              <a:spcAft>
                <a:spcPts val="0"/>
              </a:spcAft>
              <a:defRPr/>
            </a:pPr>
            <a:r>
              <a:rPr lang="uk-UA" sz="1600" dirty="0">
                <a:latin typeface="Times New Roman" panose="02020603050405020304" pitchFamily="18" charset="0"/>
                <a:cs typeface="Times New Roman" panose="02020603050405020304" pitchFamily="18" charset="0"/>
              </a:rPr>
              <a:t>Колонний портик  </a:t>
            </a:r>
          </a:p>
        </p:txBody>
      </p:sp>
      <p:sp>
        <p:nvSpPr>
          <p:cNvPr id="3" name="Скругленный прямоугольник 2">
            <a:extLst>
              <a:ext uri="{FF2B5EF4-FFF2-40B4-BE49-F238E27FC236}">
                <a16:creationId xmlns:a16="http://schemas.microsoft.com/office/drawing/2014/main" id="{C39174E9-578B-4362-9A8D-3B28280C8B80}"/>
              </a:ext>
            </a:extLst>
          </p:cNvPr>
          <p:cNvSpPr/>
          <p:nvPr/>
        </p:nvSpPr>
        <p:spPr>
          <a:xfrm>
            <a:off x="1524000" y="1979613"/>
            <a:ext cx="1763713" cy="1266825"/>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r>
              <a:rPr lang="uk-UA" sz="1600" dirty="0">
                <a:latin typeface="Times New Roman" panose="02020603050405020304" pitchFamily="18" charset="0"/>
                <a:cs typeface="Times New Roman" panose="02020603050405020304" pitchFamily="18" charset="0"/>
              </a:rPr>
              <a:t>Шалювання</a:t>
            </a:r>
          </a:p>
          <a:p>
            <a:pPr algn="ctr">
              <a:defRPr/>
            </a:pPr>
            <a:r>
              <a:rPr lang="uk-UA" sz="1600" dirty="0">
                <a:latin typeface="Times New Roman" panose="02020603050405020304" pitchFamily="18" charset="0"/>
                <a:cs typeface="Times New Roman" panose="02020603050405020304" pitchFamily="18" charset="0"/>
              </a:rPr>
              <a:t>Вертикальне</a:t>
            </a:r>
          </a:p>
          <a:p>
            <a:pPr algn="ctr">
              <a:defRPr/>
            </a:pPr>
            <a:r>
              <a:rPr lang="uk-UA" sz="1600" dirty="0">
                <a:latin typeface="Times New Roman" panose="02020603050405020304" pitchFamily="18" charset="0"/>
                <a:cs typeface="Times New Roman" panose="02020603050405020304" pitchFamily="18" charset="0"/>
              </a:rPr>
              <a:t>По діагоналі </a:t>
            </a:r>
          </a:p>
          <a:p>
            <a:pPr algn="ctr">
              <a:defRPr/>
            </a:pPr>
            <a:r>
              <a:rPr lang="uk-UA" sz="1600" dirty="0">
                <a:latin typeface="Times New Roman" panose="02020603050405020304" pitchFamily="18" charset="0"/>
                <a:cs typeface="Times New Roman" panose="02020603050405020304" pitchFamily="18" charset="0"/>
              </a:rPr>
              <a:t>Горизонтальне</a:t>
            </a:r>
          </a:p>
        </p:txBody>
      </p:sp>
      <p:cxnSp>
        <p:nvCxnSpPr>
          <p:cNvPr id="6" name="Прямая со стрелкой 5">
            <a:extLst>
              <a:ext uri="{FF2B5EF4-FFF2-40B4-BE49-F238E27FC236}">
                <a16:creationId xmlns:a16="http://schemas.microsoft.com/office/drawing/2014/main" id="{2BC47E10-7140-4088-AA9C-07B9B71580EB}"/>
              </a:ext>
            </a:extLst>
          </p:cNvPr>
          <p:cNvCxnSpPr/>
          <p:nvPr/>
        </p:nvCxnSpPr>
        <p:spPr>
          <a:xfrm>
            <a:off x="2849563" y="2520950"/>
            <a:ext cx="1166812" cy="80327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4" name="Прямая со стрелкой 13">
            <a:extLst>
              <a:ext uri="{FF2B5EF4-FFF2-40B4-BE49-F238E27FC236}">
                <a16:creationId xmlns:a16="http://schemas.microsoft.com/office/drawing/2014/main" id="{64FB84CB-0B64-44F8-9EE3-A122DBC7AC5B}"/>
              </a:ext>
            </a:extLst>
          </p:cNvPr>
          <p:cNvCxnSpPr/>
          <p:nvPr/>
        </p:nvCxnSpPr>
        <p:spPr>
          <a:xfrm>
            <a:off x="2886075" y="2824163"/>
            <a:ext cx="1257300" cy="95726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1" name="Прямая со стрелкой 20">
            <a:extLst>
              <a:ext uri="{FF2B5EF4-FFF2-40B4-BE49-F238E27FC236}">
                <a16:creationId xmlns:a16="http://schemas.microsoft.com/office/drawing/2014/main" id="{1931DD32-ABD4-4BDE-BAEA-CFC2A6DA7B19}"/>
              </a:ext>
            </a:extLst>
          </p:cNvPr>
          <p:cNvCxnSpPr/>
          <p:nvPr/>
        </p:nvCxnSpPr>
        <p:spPr>
          <a:xfrm>
            <a:off x="2579688" y="3170238"/>
            <a:ext cx="1363662" cy="99853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36" name="Стрелка влево 35">
            <a:extLst>
              <a:ext uri="{FF2B5EF4-FFF2-40B4-BE49-F238E27FC236}">
                <a16:creationId xmlns:a16="http://schemas.microsoft.com/office/drawing/2014/main" id="{E70B587D-DD03-41E8-AF19-B1F0082852A7}"/>
              </a:ext>
            </a:extLst>
          </p:cNvPr>
          <p:cNvSpPr/>
          <p:nvPr/>
        </p:nvSpPr>
        <p:spPr>
          <a:xfrm rot="21068985">
            <a:off x="7896225" y="4257675"/>
            <a:ext cx="1397000" cy="415925"/>
          </a:xfrm>
          <a:prstGeom prst="leftArrow">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r>
              <a:rPr lang="uk-UA" sz="1600" dirty="0">
                <a:latin typeface="Times New Roman" panose="02020603050405020304" pitchFamily="18" charset="0"/>
                <a:cs typeface="Times New Roman" panose="02020603050405020304" pitchFamily="18" charset="0"/>
              </a:rPr>
              <a:t>Апсида</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Заголовок 1">
            <a:extLst>
              <a:ext uri="{FF2B5EF4-FFF2-40B4-BE49-F238E27FC236}">
                <a16:creationId xmlns:a16="http://schemas.microsoft.com/office/drawing/2014/main" id="{3D00B1CF-A038-44E0-8219-62A5EB1BC440}"/>
              </a:ext>
            </a:extLst>
          </p:cNvPr>
          <p:cNvSpPr txBox="1">
            <a:spLocks noChangeArrowheads="1"/>
          </p:cNvSpPr>
          <p:nvPr/>
        </p:nvSpPr>
        <p:spPr bwMode="auto">
          <a:xfrm>
            <a:off x="1778000" y="-26988"/>
            <a:ext cx="8229600"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ru-RU" altLang="uk-UA" sz="4400" b="1" i="1">
                <a:solidFill>
                  <a:srgbClr val="FF0000"/>
                </a:solidFill>
                <a:latin typeface="Times New Roman" panose="02020603050405020304" pitchFamily="18" charset="0"/>
                <a:cs typeface="Times New Roman" panose="02020603050405020304" pitchFamily="18" charset="0"/>
              </a:rPr>
              <a:t>Михайлівська церква – інтер’єр</a:t>
            </a:r>
          </a:p>
        </p:txBody>
      </p:sp>
      <p:sp>
        <p:nvSpPr>
          <p:cNvPr id="15363" name="Прямоугольник 2">
            <a:extLst>
              <a:ext uri="{FF2B5EF4-FFF2-40B4-BE49-F238E27FC236}">
                <a16:creationId xmlns:a16="http://schemas.microsoft.com/office/drawing/2014/main" id="{02302981-BD01-4CAE-9C21-8023CD3F0298}"/>
              </a:ext>
            </a:extLst>
          </p:cNvPr>
          <p:cNvSpPr>
            <a:spLocks noChangeArrowheads="1"/>
          </p:cNvSpPr>
          <p:nvPr/>
        </p:nvSpPr>
        <p:spPr bwMode="auto">
          <a:xfrm>
            <a:off x="184150" y="5321300"/>
            <a:ext cx="4278313"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uk-UA" altLang="uk-UA" sz="1800">
                <a:solidFill>
                  <a:srgbClr val="050505"/>
                </a:solidFill>
                <a:latin typeface="Times New Roman" panose="02020603050405020304" pitchFamily="18" charset="0"/>
                <a:cs typeface="Times New Roman" panose="02020603050405020304" pitchFamily="18" charset="0"/>
              </a:rPr>
              <a:t>Старовинний іконостас 2-ї половини XVIII століття в стилі бароко, який перенесено  із церкви-попередниці</a:t>
            </a:r>
            <a:r>
              <a:rPr lang="ru-RU" altLang="uk-UA" sz="1800">
                <a:solidFill>
                  <a:srgbClr val="000000"/>
                </a:solidFill>
                <a:latin typeface="Times New Roman" panose="02020603050405020304" pitchFamily="18" charset="0"/>
                <a:cs typeface="Times New Roman" panose="02020603050405020304" pitchFamily="18" charset="0"/>
              </a:rPr>
              <a:t> та розміщено з обох сторін від нового іконостасу</a:t>
            </a:r>
            <a:endParaRPr lang="uk-UA" altLang="uk-UA" sz="1800">
              <a:latin typeface="Times New Roman" panose="02020603050405020304" pitchFamily="18" charset="0"/>
              <a:cs typeface="Times New Roman" panose="02020603050405020304" pitchFamily="18" charset="0"/>
            </a:endParaRPr>
          </a:p>
          <a:p>
            <a:pPr algn="ctr">
              <a:lnSpc>
                <a:spcPct val="107000"/>
              </a:lnSpc>
              <a:spcBef>
                <a:spcPct val="0"/>
              </a:spcBef>
              <a:buFontTx/>
              <a:buNone/>
            </a:pPr>
            <a:endParaRPr lang="uk-UA" altLang="uk-UA" sz="160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5364" name="Рисунок 1">
            <a:extLst>
              <a:ext uri="{FF2B5EF4-FFF2-40B4-BE49-F238E27FC236}">
                <a16:creationId xmlns:a16="http://schemas.microsoft.com/office/drawing/2014/main" id="{9B72E332-ABDC-45C4-8E13-2225A9E504C1}"/>
              </a:ext>
            </a:extLst>
          </p:cNvPr>
          <p:cNvPicPr>
            <a:picLocks noChangeAspect="1"/>
          </p:cNvPicPr>
          <p:nvPr/>
        </p:nvPicPr>
        <p:blipFill>
          <a:blip r:embed="rId2">
            <a:extLst>
              <a:ext uri="{28A0092B-C50C-407E-A947-70E740481C1C}">
                <a14:useLocalDpi xmlns:a14="http://schemas.microsoft.com/office/drawing/2010/main" val="0"/>
              </a:ext>
            </a:extLst>
          </a:blip>
          <a:srcRect b="19405"/>
          <a:stretch>
            <a:fillRect/>
          </a:stretch>
        </p:blipFill>
        <p:spPr bwMode="auto">
          <a:xfrm>
            <a:off x="184150" y="646113"/>
            <a:ext cx="4278313" cy="459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Рисунок 4">
            <a:extLst>
              <a:ext uri="{FF2B5EF4-FFF2-40B4-BE49-F238E27FC236}">
                <a16:creationId xmlns:a16="http://schemas.microsoft.com/office/drawing/2014/main" id="{6EC462A8-9887-4A1C-8BEF-83AC1F1D813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94775" y="1196975"/>
            <a:ext cx="3054350" cy="407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Стрілка: вліво 14">
            <a:extLst>
              <a:ext uri="{FF2B5EF4-FFF2-40B4-BE49-F238E27FC236}">
                <a16:creationId xmlns:a16="http://schemas.microsoft.com/office/drawing/2014/main" id="{C52722AE-0973-412C-97F7-2657351A3CEB}"/>
              </a:ext>
            </a:extLst>
          </p:cNvPr>
          <p:cNvSpPr/>
          <p:nvPr/>
        </p:nvSpPr>
        <p:spPr>
          <a:xfrm rot="19917528">
            <a:off x="9926638" y="692150"/>
            <a:ext cx="1808162" cy="423863"/>
          </a:xfrm>
          <a:prstGeom prst="leftArrow">
            <a:avLst/>
          </a:prstGeom>
        </p:spPr>
        <p:style>
          <a:lnRef idx="2">
            <a:schemeClr val="accent1"/>
          </a:lnRef>
          <a:fillRef idx="1">
            <a:schemeClr val="lt1"/>
          </a:fillRef>
          <a:effectRef idx="0">
            <a:schemeClr val="accent1"/>
          </a:effectRef>
          <a:fontRef idx="minor">
            <a:schemeClr val="dk1"/>
          </a:fontRef>
        </p:style>
        <p:txBody>
          <a:bodyPr anchor="ctr"/>
          <a:lstStyle/>
          <a:p>
            <a:pPr algn="ctr" eaLnBrk="1" fontAlgn="auto" hangingPunct="1">
              <a:spcBef>
                <a:spcPts val="0"/>
              </a:spcBef>
              <a:spcAft>
                <a:spcPts val="0"/>
              </a:spcAft>
              <a:defRPr/>
            </a:pPr>
            <a:r>
              <a:rPr lang="uk-UA" dirty="0">
                <a:latin typeface="Times New Roman" panose="02020603050405020304" pitchFamily="18" charset="0"/>
                <a:cs typeface="Times New Roman" panose="02020603050405020304" pitchFamily="18" charset="0"/>
              </a:rPr>
              <a:t>Місце для хору</a:t>
            </a:r>
          </a:p>
        </p:txBody>
      </p:sp>
      <p:sp>
        <p:nvSpPr>
          <p:cNvPr id="16" name="TextBox 15">
            <a:extLst>
              <a:ext uri="{FF2B5EF4-FFF2-40B4-BE49-F238E27FC236}">
                <a16:creationId xmlns:a16="http://schemas.microsoft.com/office/drawing/2014/main" id="{90385AEB-B837-43B5-A5D5-131C27430F60}"/>
              </a:ext>
            </a:extLst>
          </p:cNvPr>
          <p:cNvSpPr txBox="1">
            <a:spLocks noChangeArrowheads="1"/>
          </p:cNvSpPr>
          <p:nvPr/>
        </p:nvSpPr>
        <p:spPr bwMode="auto">
          <a:xfrm>
            <a:off x="9218613" y="5418138"/>
            <a:ext cx="2830512" cy="923925"/>
          </a:xfrm>
          <a:prstGeom prst="rect">
            <a:avLst/>
          </a:prstGeom>
          <a:ln/>
        </p:spPr>
        <p:style>
          <a:lnRef idx="2">
            <a:schemeClr val="accent1"/>
          </a:lnRef>
          <a:fillRef idx="1">
            <a:schemeClr val="lt1"/>
          </a:fillRef>
          <a:effectRef idx="0">
            <a:schemeClr val="accent1"/>
          </a:effectRef>
          <a:fontRef idx="minor">
            <a:schemeClr val="dk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fontAlgn="auto" hangingPunct="1">
              <a:lnSpc>
                <a:spcPct val="100000"/>
              </a:lnSpc>
              <a:spcBef>
                <a:spcPct val="0"/>
              </a:spcBef>
              <a:spcAft>
                <a:spcPts val="0"/>
              </a:spcAft>
              <a:buFont typeface="Arial" panose="020B0604020202020204" pitchFamily="34" charset="0"/>
              <a:buNone/>
              <a:defRPr/>
            </a:pPr>
            <a:r>
              <a:rPr lang="ru-RU" altLang="ru-RU" sz="1800" dirty="0">
                <a:solidFill>
                  <a:srgbClr val="000000"/>
                </a:solidFill>
                <a:latin typeface="Times New Roman" panose="02020603050405020304" pitchFamily="18" charset="0"/>
                <a:cs typeface="Times New Roman" panose="02020603050405020304" pitchFamily="18" charset="0"/>
              </a:rPr>
              <a:t>Про </a:t>
            </a:r>
            <a:r>
              <a:rPr lang="ru-RU" altLang="ru-RU" sz="1800" dirty="0" err="1">
                <a:solidFill>
                  <a:srgbClr val="000000"/>
                </a:solidFill>
                <a:latin typeface="Times New Roman" panose="02020603050405020304" pitchFamily="18" charset="0"/>
                <a:cs typeface="Times New Roman" panose="02020603050405020304" pitchFamily="18" charset="0"/>
              </a:rPr>
              <a:t>церкву</a:t>
            </a:r>
            <a:r>
              <a:rPr lang="ru-RU" altLang="ru-RU" sz="1800" dirty="0">
                <a:solidFill>
                  <a:srgbClr val="000000"/>
                </a:solidFill>
                <a:latin typeface="Times New Roman" panose="02020603050405020304" pitchFamily="18" charset="0"/>
                <a:cs typeface="Times New Roman" panose="02020603050405020304" pitchFamily="18" charset="0"/>
              </a:rPr>
              <a:t> </a:t>
            </a:r>
            <a:r>
              <a:rPr lang="ru-RU" altLang="ru-RU" sz="1800" dirty="0" err="1">
                <a:solidFill>
                  <a:srgbClr val="000000"/>
                </a:solidFill>
                <a:latin typeface="Times New Roman" panose="02020603050405020304" pitchFamily="18" charset="0"/>
                <a:cs typeface="Times New Roman" panose="02020603050405020304" pitchFamily="18" charset="0"/>
              </a:rPr>
              <a:t>цікаві</a:t>
            </a:r>
            <a:r>
              <a:rPr lang="ru-RU" altLang="ru-RU" sz="1800" dirty="0">
                <a:solidFill>
                  <a:srgbClr val="000000"/>
                </a:solidFill>
                <a:latin typeface="Times New Roman" panose="02020603050405020304" pitchFamily="18" charset="0"/>
                <a:cs typeface="Times New Roman" panose="02020603050405020304" pitchFamily="18" charset="0"/>
              </a:rPr>
              <a:t> </a:t>
            </a:r>
            <a:r>
              <a:rPr lang="ru-RU" altLang="ru-RU" sz="1800" dirty="0" err="1">
                <a:solidFill>
                  <a:srgbClr val="000000"/>
                </a:solidFill>
                <a:latin typeface="Times New Roman" panose="02020603050405020304" pitchFamily="18" charset="0"/>
                <a:cs typeface="Times New Roman" panose="02020603050405020304" pitchFamily="18" charset="0"/>
              </a:rPr>
              <a:t>факти</a:t>
            </a:r>
            <a:r>
              <a:rPr lang="ru-RU" altLang="ru-RU" sz="1800" dirty="0">
                <a:solidFill>
                  <a:srgbClr val="000000"/>
                </a:solidFill>
                <a:latin typeface="Times New Roman" panose="02020603050405020304" pitchFamily="18" charset="0"/>
                <a:cs typeface="Times New Roman" panose="02020603050405020304" pitchFamily="18" charset="0"/>
              </a:rPr>
              <a:t> </a:t>
            </a:r>
            <a:r>
              <a:rPr lang="ru-RU" altLang="ru-RU" sz="1800" dirty="0" err="1">
                <a:solidFill>
                  <a:srgbClr val="000000"/>
                </a:solidFill>
                <a:latin typeface="Times New Roman" panose="02020603050405020304" pitchFamily="18" charset="0"/>
                <a:cs typeface="Times New Roman" panose="02020603050405020304" pitchFamily="18" charset="0"/>
              </a:rPr>
              <a:t>повідомив</a:t>
            </a:r>
            <a:r>
              <a:rPr lang="ru-RU" altLang="ru-RU" sz="1800" dirty="0">
                <a:solidFill>
                  <a:srgbClr val="000000"/>
                </a:solidFill>
                <a:latin typeface="Times New Roman" panose="02020603050405020304" pitchFamily="18" charset="0"/>
                <a:cs typeface="Times New Roman" panose="02020603050405020304" pitchFamily="18" charset="0"/>
              </a:rPr>
              <a:t> </a:t>
            </a:r>
            <a:r>
              <a:rPr lang="ru-RU" altLang="ru-RU" sz="1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протоієрей</a:t>
            </a:r>
            <a:r>
              <a:rPr lang="ru-RU" altLang="ru-RU" sz="1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ru-RU" altLang="ru-RU" sz="1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Іван</a:t>
            </a:r>
            <a:r>
              <a:rPr lang="ru-RU" altLang="ru-RU" sz="1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ru-RU" altLang="ru-RU" sz="1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Орловський</a:t>
            </a:r>
            <a:endParaRPr lang="ru-RU" altLang="ru-RU" sz="1800" u="sng"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5368" name="Рисунок 8">
            <a:extLst>
              <a:ext uri="{FF2B5EF4-FFF2-40B4-BE49-F238E27FC236}">
                <a16:creationId xmlns:a16="http://schemas.microsoft.com/office/drawing/2014/main" id="{F4B309F5-C087-4A24-B5AB-FDBD391536F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25988" y="796925"/>
            <a:ext cx="2459037"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Стрелка влево 5">
            <a:extLst>
              <a:ext uri="{FF2B5EF4-FFF2-40B4-BE49-F238E27FC236}">
                <a16:creationId xmlns:a16="http://schemas.microsoft.com/office/drawing/2014/main" id="{F720C8E1-0DA1-494C-87EF-8560F9269171}"/>
              </a:ext>
            </a:extLst>
          </p:cNvPr>
          <p:cNvSpPr/>
          <p:nvPr/>
        </p:nvSpPr>
        <p:spPr>
          <a:xfrm rot="19642502">
            <a:off x="2408238" y="1069975"/>
            <a:ext cx="2673350" cy="784225"/>
          </a:xfrm>
          <a:prstGeom prst="leftArrow">
            <a:avLst>
              <a:gd name="adj1" fmla="val 40813"/>
              <a:gd name="adj2" fmla="val 50000"/>
            </a:avLst>
          </a:prstGeom>
        </p:spPr>
        <p:style>
          <a:lnRef idx="2">
            <a:schemeClr val="accent1"/>
          </a:lnRef>
          <a:fillRef idx="1">
            <a:schemeClr val="lt1"/>
          </a:fillRef>
          <a:effectRef idx="0">
            <a:schemeClr val="accent1"/>
          </a:effectRef>
          <a:fontRef idx="minor">
            <a:schemeClr val="dk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defRPr/>
            </a:pPr>
            <a:r>
              <a:rPr lang="uk-UA" altLang="uk-UA" sz="1600" dirty="0">
                <a:solidFill>
                  <a:srgbClr val="050505"/>
                </a:solidFill>
                <a:latin typeface="Times New Roman" panose="02020603050405020304" pitchFamily="18" charset="0"/>
                <a:cs typeface="Times New Roman" panose="02020603050405020304" pitchFamily="18" charset="0"/>
              </a:rPr>
              <a:t>Іконостас XVIII століття</a:t>
            </a:r>
            <a:endParaRPr lang="uk-UA" altLang="uk-UA" sz="1600" dirty="0">
              <a:solidFill>
                <a:srgbClr val="000000"/>
              </a:solidFill>
            </a:endParaRPr>
          </a:p>
        </p:txBody>
      </p:sp>
      <p:sp>
        <p:nvSpPr>
          <p:cNvPr id="20" name="Стрілка: вліво 14">
            <a:extLst>
              <a:ext uri="{FF2B5EF4-FFF2-40B4-BE49-F238E27FC236}">
                <a16:creationId xmlns:a16="http://schemas.microsoft.com/office/drawing/2014/main" id="{1C5FC56B-F5E1-4B4E-98F8-1EF226D5A75E}"/>
              </a:ext>
            </a:extLst>
          </p:cNvPr>
          <p:cNvSpPr/>
          <p:nvPr/>
        </p:nvSpPr>
        <p:spPr>
          <a:xfrm rot="19917528">
            <a:off x="7005638" y="960438"/>
            <a:ext cx="1808162" cy="846137"/>
          </a:xfrm>
          <a:prstGeom prst="leftArrow">
            <a:avLst/>
          </a:prstGeom>
        </p:spPr>
        <p:style>
          <a:lnRef idx="2">
            <a:schemeClr val="accent1"/>
          </a:lnRef>
          <a:fillRef idx="1">
            <a:schemeClr val="lt1"/>
          </a:fillRef>
          <a:effectRef idx="0">
            <a:schemeClr val="accent1"/>
          </a:effectRef>
          <a:fontRef idx="minor">
            <a:schemeClr val="dk1"/>
          </a:fontRef>
        </p:style>
        <p:txBody>
          <a:bodyPr anchor="ctr"/>
          <a:lstStyle/>
          <a:p>
            <a:pPr algn="ctr" eaLnBrk="1" fontAlgn="auto" hangingPunct="1">
              <a:spcBef>
                <a:spcPts val="0"/>
              </a:spcBef>
              <a:spcAft>
                <a:spcPts val="0"/>
              </a:spcAft>
              <a:defRPr/>
            </a:pPr>
            <a:r>
              <a:rPr lang="uk-UA" sz="1600" dirty="0">
                <a:latin typeface="Times New Roman" panose="02020603050405020304" pitchFamily="18" charset="0"/>
                <a:cs typeface="Times New Roman" panose="02020603050405020304" pitchFamily="18" charset="0"/>
              </a:rPr>
              <a:t>Візерунок на іконостасі</a:t>
            </a:r>
          </a:p>
        </p:txBody>
      </p:sp>
      <p:pic>
        <p:nvPicPr>
          <p:cNvPr id="15371" name="Рисунок 2">
            <a:extLst>
              <a:ext uri="{FF2B5EF4-FFF2-40B4-BE49-F238E27FC236}">
                <a16:creationId xmlns:a16="http://schemas.microsoft.com/office/drawing/2014/main" id="{6B23F621-9EE0-44C1-8A93-E8917DE90A9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54563" y="3540125"/>
            <a:ext cx="4073525" cy="305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Немає опису.">
            <a:extLst>
              <a:ext uri="{FF2B5EF4-FFF2-40B4-BE49-F238E27FC236}">
                <a16:creationId xmlns:a16="http://schemas.microsoft.com/office/drawing/2014/main" id="{D55EADCF-0D4C-4964-A569-93121FA45D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66050" y="801688"/>
            <a:ext cx="4271963"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6">
            <a:extLst>
              <a:ext uri="{FF2B5EF4-FFF2-40B4-BE49-F238E27FC236}">
                <a16:creationId xmlns:a16="http://schemas.microsoft.com/office/drawing/2014/main" id="{83162082-7047-4D63-8980-B31677C8D2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4367"/>
          <a:stretch>
            <a:fillRect/>
          </a:stretch>
        </p:blipFill>
        <p:spPr bwMode="auto">
          <a:xfrm>
            <a:off x="249238" y="3775075"/>
            <a:ext cx="2822575" cy="284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Прямоугольник 4">
            <a:extLst>
              <a:ext uri="{FF2B5EF4-FFF2-40B4-BE49-F238E27FC236}">
                <a16:creationId xmlns:a16="http://schemas.microsoft.com/office/drawing/2014/main" id="{09381D5A-F94F-4233-A9B8-F4433C665A22}"/>
              </a:ext>
            </a:extLst>
          </p:cNvPr>
          <p:cNvSpPr>
            <a:spLocks noChangeArrowheads="1"/>
          </p:cNvSpPr>
          <p:nvPr/>
        </p:nvSpPr>
        <p:spPr bwMode="auto">
          <a:xfrm>
            <a:off x="5053013" y="1368425"/>
            <a:ext cx="23495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uk-UA" altLang="uk-UA" sz="1600">
                <a:latin typeface="Times New Roman" panose="02020603050405020304" pitchFamily="18" charset="0"/>
                <a:ea typeface="Calibri" panose="020F0502020204030204" pitchFamily="34" charset="0"/>
                <a:cs typeface="Times New Roman" panose="02020603050405020304" pitchFamily="18" charset="0"/>
              </a:rPr>
              <a:t>За розповідями місцевих жителів цю плащаницю подарував Іван Мазепа, коли зупинявся на Тетіївщині</a:t>
            </a:r>
          </a:p>
        </p:txBody>
      </p:sp>
      <p:sp>
        <p:nvSpPr>
          <p:cNvPr id="16389" name="Заголовок 1">
            <a:extLst>
              <a:ext uri="{FF2B5EF4-FFF2-40B4-BE49-F238E27FC236}">
                <a16:creationId xmlns:a16="http://schemas.microsoft.com/office/drawing/2014/main" id="{D614F52F-C7B9-41A6-9A15-3B0E1B0D8569}"/>
              </a:ext>
            </a:extLst>
          </p:cNvPr>
          <p:cNvSpPr txBox="1">
            <a:spLocks noChangeArrowheads="1"/>
          </p:cNvSpPr>
          <p:nvPr/>
        </p:nvSpPr>
        <p:spPr bwMode="auto">
          <a:xfrm>
            <a:off x="1778000" y="-26988"/>
            <a:ext cx="8229600"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ru-RU" altLang="uk-UA" sz="4400" b="1" i="1">
                <a:solidFill>
                  <a:srgbClr val="FF0000"/>
                </a:solidFill>
                <a:latin typeface="Times New Roman" panose="02020603050405020304" pitchFamily="18" charset="0"/>
                <a:cs typeface="Times New Roman" panose="02020603050405020304" pitchFamily="18" charset="0"/>
              </a:rPr>
              <a:t>Михайлівська церква – інтер’єр </a:t>
            </a:r>
          </a:p>
        </p:txBody>
      </p:sp>
      <p:sp>
        <p:nvSpPr>
          <p:cNvPr id="9" name="Стрелка вправо 8">
            <a:extLst>
              <a:ext uri="{FF2B5EF4-FFF2-40B4-BE49-F238E27FC236}">
                <a16:creationId xmlns:a16="http://schemas.microsoft.com/office/drawing/2014/main" id="{B5E8BC4F-4BB7-45CE-9C9C-9F939F20FC68}"/>
              </a:ext>
            </a:extLst>
          </p:cNvPr>
          <p:cNvSpPr/>
          <p:nvPr/>
        </p:nvSpPr>
        <p:spPr>
          <a:xfrm rot="1792562">
            <a:off x="8599488" y="2078038"/>
            <a:ext cx="1819275" cy="611187"/>
          </a:xfrm>
          <a:prstGeom prst="rightArrow">
            <a:avLst/>
          </a:prstGeom>
        </p:spPr>
        <p:style>
          <a:lnRef idx="2">
            <a:schemeClr val="accent1"/>
          </a:lnRef>
          <a:fillRef idx="1">
            <a:schemeClr val="lt1"/>
          </a:fillRef>
          <a:effectRef idx="0">
            <a:schemeClr val="accent1"/>
          </a:effectRef>
          <a:fontRef idx="minor">
            <a:schemeClr val="dk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defRPr/>
            </a:pPr>
            <a:r>
              <a:rPr lang="uk-UA" altLang="uk-UA" sz="1600" dirty="0">
                <a:solidFill>
                  <a:srgbClr val="050505"/>
                </a:solidFill>
                <a:latin typeface="Times New Roman" panose="02020603050405020304" pitchFamily="18" charset="0"/>
                <a:cs typeface="Times New Roman" panose="02020603050405020304" pitchFamily="18" charset="0"/>
              </a:rPr>
              <a:t>8-гранний залом</a:t>
            </a:r>
            <a:endParaRPr lang="uk-UA" altLang="uk-UA" sz="1600" dirty="0">
              <a:solidFill>
                <a:srgbClr val="000000"/>
              </a:solidFill>
            </a:endParaRPr>
          </a:p>
        </p:txBody>
      </p:sp>
      <p:pic>
        <p:nvPicPr>
          <p:cNvPr id="16391" name="Рисунок 9">
            <a:extLst>
              <a:ext uri="{FF2B5EF4-FFF2-40B4-BE49-F238E27FC236}">
                <a16:creationId xmlns:a16="http://schemas.microsoft.com/office/drawing/2014/main" id="{0B1917DB-0203-4556-8D2C-1905B7BC1F79}"/>
              </a:ext>
            </a:extLst>
          </p:cNvPr>
          <p:cNvPicPr>
            <a:picLocks noChangeAspect="1"/>
          </p:cNvPicPr>
          <p:nvPr/>
        </p:nvPicPr>
        <p:blipFill>
          <a:blip r:embed="rId4">
            <a:extLst>
              <a:ext uri="{28A0092B-C50C-407E-A947-70E740481C1C}">
                <a14:useLocalDpi xmlns:a14="http://schemas.microsoft.com/office/drawing/2010/main" val="0"/>
              </a:ext>
            </a:extLst>
          </a:blip>
          <a:srcRect t="11600"/>
          <a:stretch>
            <a:fillRect/>
          </a:stretch>
        </p:blipFill>
        <p:spPr bwMode="auto">
          <a:xfrm>
            <a:off x="158750" y="690563"/>
            <a:ext cx="4629150"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Стрелка вправо 10">
            <a:extLst>
              <a:ext uri="{FF2B5EF4-FFF2-40B4-BE49-F238E27FC236}">
                <a16:creationId xmlns:a16="http://schemas.microsoft.com/office/drawing/2014/main" id="{5E6E3C5D-8480-4E95-B69E-68D6125F6D88}"/>
              </a:ext>
            </a:extLst>
          </p:cNvPr>
          <p:cNvSpPr/>
          <p:nvPr/>
        </p:nvSpPr>
        <p:spPr>
          <a:xfrm rot="1792562">
            <a:off x="604838" y="577850"/>
            <a:ext cx="1554162" cy="546100"/>
          </a:xfrm>
          <a:prstGeom prst="rightArrow">
            <a:avLst/>
          </a:prstGeom>
        </p:spPr>
        <p:style>
          <a:lnRef idx="2">
            <a:schemeClr val="accent1"/>
          </a:lnRef>
          <a:fillRef idx="1">
            <a:schemeClr val="lt1"/>
          </a:fillRef>
          <a:effectRef idx="0">
            <a:schemeClr val="accent1"/>
          </a:effectRef>
          <a:fontRef idx="minor">
            <a:schemeClr val="dk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defRPr/>
            </a:pPr>
            <a:r>
              <a:rPr lang="uk-UA" altLang="uk-UA" sz="1600" dirty="0">
                <a:solidFill>
                  <a:srgbClr val="050505"/>
                </a:solidFill>
                <a:latin typeface="Times New Roman" panose="02020603050405020304" pitchFamily="18" charset="0"/>
                <a:cs typeface="Times New Roman" panose="02020603050405020304" pitchFamily="18" charset="0"/>
              </a:rPr>
              <a:t>Плащаниця</a:t>
            </a:r>
            <a:endParaRPr lang="uk-UA" altLang="uk-UA" sz="1600" dirty="0">
              <a:solidFill>
                <a:srgbClr val="000000"/>
              </a:solidFill>
            </a:endParaRPr>
          </a:p>
        </p:txBody>
      </p:sp>
      <p:sp>
        <p:nvSpPr>
          <p:cNvPr id="16393" name="Прямоугольник 4">
            <a:extLst>
              <a:ext uri="{FF2B5EF4-FFF2-40B4-BE49-F238E27FC236}">
                <a16:creationId xmlns:a16="http://schemas.microsoft.com/office/drawing/2014/main" id="{60F8197B-913C-4541-A42D-145D5FA4CC95}"/>
              </a:ext>
            </a:extLst>
          </p:cNvPr>
          <p:cNvSpPr>
            <a:spLocks noChangeArrowheads="1"/>
          </p:cNvSpPr>
          <p:nvPr/>
        </p:nvSpPr>
        <p:spPr bwMode="auto">
          <a:xfrm>
            <a:off x="9209088" y="3646488"/>
            <a:ext cx="2563812"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0000"/>
              </a:lnSpc>
              <a:spcBef>
                <a:spcPct val="0"/>
              </a:spcBef>
              <a:buFontTx/>
              <a:buNone/>
            </a:pPr>
            <a:r>
              <a:rPr lang="ru-RU" altLang="uk-UA" sz="1600">
                <a:latin typeface="Times New Roman" panose="02020603050405020304" pitchFamily="18" charset="0"/>
                <a:ea typeface="Calibri" panose="020F0502020204030204" pitchFamily="34" charset="0"/>
                <a:cs typeface="Times New Roman" panose="02020603050405020304" pitchFamily="18" charset="0"/>
              </a:rPr>
              <a:t>Четверик (</a:t>
            </a:r>
            <a:r>
              <a:rPr lang="uk-UA" altLang="uk-UA" sz="1600">
                <a:latin typeface="Times New Roman" panose="02020603050405020304" pitchFamily="18" charset="0"/>
                <a:ea typeface="Calibri" panose="020F0502020204030204" pitchFamily="34" charset="0"/>
                <a:cs typeface="Times New Roman" panose="02020603050405020304" pitchFamily="18" charset="0"/>
              </a:rPr>
              <a:t>прямокутний зруб)</a:t>
            </a:r>
            <a:r>
              <a:rPr lang="ru-RU" altLang="uk-UA" sz="1600">
                <a:latin typeface="Times New Roman" panose="02020603050405020304" pitchFamily="18" charset="0"/>
                <a:ea typeface="Calibri" panose="020F0502020204030204" pitchFamily="34" charset="0"/>
                <a:cs typeface="Times New Roman" panose="02020603050405020304" pitchFamily="18" charset="0"/>
              </a:rPr>
              <a:t> переходить у восьмигранник, звужується вгорі та плавно переходить у восьмигранний барабан купола. Залом барабана розписано.</a:t>
            </a:r>
            <a:endParaRPr lang="uk-UA" altLang="uk-UA" sz="160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6394" name="Рисунок 3">
            <a:extLst>
              <a:ext uri="{FF2B5EF4-FFF2-40B4-BE49-F238E27FC236}">
                <a16:creationId xmlns:a16="http://schemas.microsoft.com/office/drawing/2014/main" id="{61937EE0-1F69-4DCE-8A03-5BE5D9E6753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36925" y="3209925"/>
            <a:ext cx="2587625" cy="344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5" name="Рисунок 4">
            <a:extLst>
              <a:ext uri="{FF2B5EF4-FFF2-40B4-BE49-F238E27FC236}">
                <a16:creationId xmlns:a16="http://schemas.microsoft.com/office/drawing/2014/main" id="{F422DA7C-CBC5-49C9-A79A-CBCD739B560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227763" y="3209925"/>
            <a:ext cx="2559050" cy="341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Заголовок 1">
            <a:extLst>
              <a:ext uri="{FF2B5EF4-FFF2-40B4-BE49-F238E27FC236}">
                <a16:creationId xmlns:a16="http://schemas.microsoft.com/office/drawing/2014/main" id="{0F1885CB-9FE5-4FB0-AC3F-0212306227C1}"/>
              </a:ext>
            </a:extLst>
          </p:cNvPr>
          <p:cNvSpPr txBox="1">
            <a:spLocks noChangeArrowheads="1"/>
          </p:cNvSpPr>
          <p:nvPr/>
        </p:nvSpPr>
        <p:spPr bwMode="auto">
          <a:xfrm>
            <a:off x="-88900" y="-71438"/>
            <a:ext cx="11220450" cy="771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ru-RU" altLang="uk-UA" sz="4000" b="1" i="1">
                <a:solidFill>
                  <a:srgbClr val="FF0000"/>
                </a:solidFill>
                <a:latin typeface="Times New Roman" panose="02020603050405020304" pitchFamily="18" charset="0"/>
                <a:cs typeface="Times New Roman" panose="02020603050405020304" pitchFamily="18" charset="0"/>
              </a:rPr>
              <a:t>Висновки </a:t>
            </a:r>
          </a:p>
        </p:txBody>
      </p:sp>
      <p:sp>
        <p:nvSpPr>
          <p:cNvPr id="17411" name="Прямоугольник 4">
            <a:extLst>
              <a:ext uri="{FF2B5EF4-FFF2-40B4-BE49-F238E27FC236}">
                <a16:creationId xmlns:a16="http://schemas.microsoft.com/office/drawing/2014/main" id="{BD8397E2-F5DF-41D9-B57D-0E1C8A8068CD}"/>
              </a:ext>
            </a:extLst>
          </p:cNvPr>
          <p:cNvSpPr>
            <a:spLocks noChangeArrowheads="1"/>
          </p:cNvSpPr>
          <p:nvPr/>
        </p:nvSpPr>
        <p:spPr bwMode="auto">
          <a:xfrm>
            <a:off x="155575" y="466725"/>
            <a:ext cx="4840288" cy="480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tabLst>
                <a:tab pos="4572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4572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4572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4572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457200"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457200"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457200"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457200"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457200" algn="l"/>
              </a:tabLst>
              <a:defRPr>
                <a:solidFill>
                  <a:schemeClr val="tx1"/>
                </a:solidFill>
                <a:latin typeface="Calibri" panose="020F0502020204030204" pitchFamily="34" charset="0"/>
              </a:defRPr>
            </a:lvl9pPr>
          </a:lstStyle>
          <a:p>
            <a:pPr algn="just">
              <a:lnSpc>
                <a:spcPct val="100000"/>
              </a:lnSpc>
              <a:spcBef>
                <a:spcPct val="0"/>
              </a:spcBef>
              <a:buFontTx/>
              <a:buNone/>
            </a:pPr>
            <a:r>
              <a:rPr lang="uk-UA" altLang="uk-UA" sz="1800">
                <a:latin typeface="Times New Roman" panose="02020603050405020304" pitchFamily="18" charset="0"/>
                <a:cs typeface="Times New Roman" panose="02020603050405020304" pitchFamily="18" charset="0"/>
              </a:rPr>
              <a:t>Отже, ми узагальнили та систематизували усі наявні джерела про історію архітектурних пам’яток Тетіївщини,  які занесені до Державного реєстру національного культурного надбання; </a:t>
            </a:r>
          </a:p>
          <a:p>
            <a:pPr algn="just">
              <a:lnSpc>
                <a:spcPct val="100000"/>
              </a:lnSpc>
              <a:spcBef>
                <a:spcPct val="0"/>
              </a:spcBef>
              <a:buFont typeface="Symbol" panose="05050102010706020507" pitchFamily="18" charset="2"/>
              <a:buChar char=""/>
            </a:pPr>
            <a:r>
              <a:rPr lang="uk-UA" altLang="uk-UA" sz="1800">
                <a:latin typeface="Times New Roman" panose="02020603050405020304" pitchFamily="18" charset="0"/>
                <a:cs typeface="Times New Roman" panose="02020603050405020304" pitchFamily="18" charset="0"/>
              </a:rPr>
              <a:t>дослідили дерев’яні храми Тетіївщини, як складові культурно-історичної спадщини та з’ясували архітектурні особливості  даних історичних пам’яток, які побудовані в різних архітектурних стилях;</a:t>
            </a:r>
          </a:p>
          <a:p>
            <a:pPr algn="just">
              <a:lnSpc>
                <a:spcPct val="100000"/>
              </a:lnSpc>
              <a:spcBef>
                <a:spcPct val="0"/>
              </a:spcBef>
              <a:buFont typeface="Symbol" panose="05050102010706020507" pitchFamily="18" charset="2"/>
              <a:buChar char=""/>
            </a:pPr>
            <a:r>
              <a:rPr lang="uk-UA" altLang="ru-RU" sz="1800">
                <a:latin typeface="Times New Roman" panose="02020603050405020304" pitchFamily="18" charset="0"/>
                <a:cs typeface="Times New Roman" panose="02020603050405020304" pitchFamily="18" charset="0"/>
              </a:rPr>
              <a:t>на основі вивченого матеріалу розробили цікавий екскурсійний маршрут по національних пам’ятках архітектури Тетіївщини, склали короткий опис локацій;</a:t>
            </a:r>
          </a:p>
          <a:p>
            <a:pPr algn="just">
              <a:lnSpc>
                <a:spcPct val="100000"/>
              </a:lnSpc>
              <a:spcBef>
                <a:spcPct val="0"/>
              </a:spcBef>
              <a:buFont typeface="Symbol" panose="05050102010706020507" pitchFamily="18" charset="2"/>
              <a:buChar char=""/>
            </a:pPr>
            <a:r>
              <a:rPr lang="uk-UA" altLang="ru-RU" sz="1800">
                <a:latin typeface="Times New Roman" panose="02020603050405020304" pitchFamily="18" charset="0"/>
                <a:cs typeface="Times New Roman" panose="02020603050405020304" pitchFamily="18" charset="0"/>
              </a:rPr>
              <a:t>з групою різновікових дітей  та батьків провели екскурсію по цьому маршруту та отримали масу задоволення. </a:t>
            </a:r>
          </a:p>
        </p:txBody>
      </p:sp>
      <p:pic>
        <p:nvPicPr>
          <p:cNvPr id="17412" name="Рисунок 5">
            <a:extLst>
              <a:ext uri="{FF2B5EF4-FFF2-40B4-BE49-F238E27FC236}">
                <a16:creationId xmlns:a16="http://schemas.microsoft.com/office/drawing/2014/main" id="{BA46D047-5618-4270-8436-C6E0B0A76C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1263" y="533400"/>
            <a:ext cx="3460750" cy="466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Рисунок 8">
            <a:extLst>
              <a:ext uri="{FF2B5EF4-FFF2-40B4-BE49-F238E27FC236}">
                <a16:creationId xmlns:a16="http://schemas.microsoft.com/office/drawing/2014/main" id="{D1B153EF-2191-40FF-B9DD-E8BF8494A46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07413" y="533400"/>
            <a:ext cx="3494087" cy="466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873D038D-8B6D-4002-AB9E-6251EE0CDB19}"/>
              </a:ext>
            </a:extLst>
          </p:cNvPr>
          <p:cNvSpPr txBox="1">
            <a:spLocks noChangeArrowheads="1"/>
          </p:cNvSpPr>
          <p:nvPr/>
        </p:nvSpPr>
        <p:spPr bwMode="auto">
          <a:xfrm>
            <a:off x="5545138" y="4729163"/>
            <a:ext cx="2211387" cy="369887"/>
          </a:xfrm>
          <a:prstGeom prst="rect">
            <a:avLst/>
          </a:prstGeom>
          <a:ln/>
        </p:spPr>
        <p:style>
          <a:lnRef idx="2">
            <a:schemeClr val="accent1"/>
          </a:lnRef>
          <a:fillRef idx="1">
            <a:schemeClr val="lt1"/>
          </a:fillRef>
          <a:effectRef idx="0">
            <a:schemeClr val="accent1"/>
          </a:effectRef>
          <a:fontRef idx="minor">
            <a:schemeClr val="dk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fontAlgn="auto" hangingPunct="1">
              <a:lnSpc>
                <a:spcPct val="100000"/>
              </a:lnSpc>
              <a:spcBef>
                <a:spcPct val="0"/>
              </a:spcBef>
              <a:spcAft>
                <a:spcPts val="0"/>
              </a:spcAft>
              <a:buFont typeface="Arial" panose="020B0604020202020204" pitchFamily="34" charset="0"/>
              <a:buNone/>
              <a:defRPr/>
            </a:pPr>
            <a:r>
              <a:rPr lang="ru-RU" altLang="ru-RU" sz="1800" dirty="0" err="1">
                <a:solidFill>
                  <a:srgbClr val="000000"/>
                </a:solidFill>
                <a:latin typeface="Times New Roman" panose="02020603050405020304" pitchFamily="18" charset="0"/>
                <a:cs typeface="Times New Roman" panose="02020603050405020304" pitchFamily="18" charset="0"/>
              </a:rPr>
              <a:t>Георгіївська</a:t>
            </a:r>
            <a:r>
              <a:rPr lang="ru-RU" altLang="ru-RU" sz="1800" dirty="0">
                <a:solidFill>
                  <a:srgbClr val="000000"/>
                </a:solidFill>
                <a:latin typeface="Times New Roman" panose="02020603050405020304" pitchFamily="18" charset="0"/>
                <a:cs typeface="Times New Roman" panose="02020603050405020304" pitchFamily="18" charset="0"/>
              </a:rPr>
              <a:t> </a:t>
            </a:r>
            <a:r>
              <a:rPr lang="ru-RU" altLang="ru-RU" sz="1800" dirty="0" err="1">
                <a:solidFill>
                  <a:srgbClr val="000000"/>
                </a:solidFill>
                <a:latin typeface="Times New Roman" panose="02020603050405020304" pitchFamily="18" charset="0"/>
                <a:cs typeface="Times New Roman" panose="02020603050405020304" pitchFamily="18" charset="0"/>
              </a:rPr>
              <a:t>церква</a:t>
            </a:r>
            <a:endParaRPr lang="ru-RU" altLang="ru-RU" sz="1800" u="sng"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8B362ED6-F57C-4CB8-AE05-A59A8BF0A635}"/>
              </a:ext>
            </a:extLst>
          </p:cNvPr>
          <p:cNvSpPr txBox="1">
            <a:spLocks noChangeArrowheads="1"/>
          </p:cNvSpPr>
          <p:nvPr/>
        </p:nvSpPr>
        <p:spPr bwMode="auto">
          <a:xfrm>
            <a:off x="9056688" y="4729163"/>
            <a:ext cx="2395537" cy="369887"/>
          </a:xfrm>
          <a:prstGeom prst="rect">
            <a:avLst/>
          </a:prstGeom>
          <a:ln/>
        </p:spPr>
        <p:style>
          <a:lnRef idx="2">
            <a:schemeClr val="accent1"/>
          </a:lnRef>
          <a:fillRef idx="1">
            <a:schemeClr val="lt1"/>
          </a:fillRef>
          <a:effectRef idx="0">
            <a:schemeClr val="accent1"/>
          </a:effectRef>
          <a:fontRef idx="minor">
            <a:schemeClr val="dk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fontAlgn="auto" hangingPunct="1">
              <a:lnSpc>
                <a:spcPct val="100000"/>
              </a:lnSpc>
              <a:spcBef>
                <a:spcPct val="0"/>
              </a:spcBef>
              <a:spcAft>
                <a:spcPts val="0"/>
              </a:spcAft>
              <a:buFont typeface="Arial" panose="020B0604020202020204" pitchFamily="34" charset="0"/>
              <a:buNone/>
              <a:defRPr/>
            </a:pPr>
            <a:r>
              <a:rPr lang="ru-RU" altLang="ru-RU" sz="1800" dirty="0" err="1">
                <a:solidFill>
                  <a:srgbClr val="000000"/>
                </a:solidFill>
                <a:latin typeface="Times New Roman" panose="02020603050405020304" pitchFamily="18" charset="0"/>
                <a:cs typeface="Times New Roman" panose="02020603050405020304" pitchFamily="18" charset="0"/>
              </a:rPr>
              <a:t>Михайлівська</a:t>
            </a:r>
            <a:r>
              <a:rPr lang="ru-RU" altLang="ru-RU" sz="1800" dirty="0">
                <a:solidFill>
                  <a:srgbClr val="000000"/>
                </a:solidFill>
                <a:latin typeface="Times New Roman" panose="02020603050405020304" pitchFamily="18" charset="0"/>
                <a:cs typeface="Times New Roman" panose="02020603050405020304" pitchFamily="18" charset="0"/>
              </a:rPr>
              <a:t> </a:t>
            </a:r>
            <a:r>
              <a:rPr lang="ru-RU" altLang="ru-RU" sz="1800" dirty="0" err="1">
                <a:solidFill>
                  <a:srgbClr val="000000"/>
                </a:solidFill>
                <a:latin typeface="Times New Roman" panose="02020603050405020304" pitchFamily="18" charset="0"/>
                <a:cs typeface="Times New Roman" panose="02020603050405020304" pitchFamily="18" charset="0"/>
              </a:rPr>
              <a:t>церква</a:t>
            </a:r>
            <a:endParaRPr lang="ru-RU" altLang="ru-RU" sz="1800" u="sng"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416" name="Прямоугольник 1">
            <a:extLst>
              <a:ext uri="{FF2B5EF4-FFF2-40B4-BE49-F238E27FC236}">
                <a16:creationId xmlns:a16="http://schemas.microsoft.com/office/drawing/2014/main" id="{DE8DDC1E-6684-4E88-B401-69D3BFD69518}"/>
              </a:ext>
            </a:extLst>
          </p:cNvPr>
          <p:cNvSpPr>
            <a:spLocks noChangeArrowheads="1"/>
          </p:cNvSpPr>
          <p:nvPr/>
        </p:nvSpPr>
        <p:spPr bwMode="auto">
          <a:xfrm>
            <a:off x="241300" y="5335588"/>
            <a:ext cx="114379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a:r>
              <a:rPr lang="uk-UA" altLang="ru-RU" sz="2000" b="1" i="1">
                <a:latin typeface="Times New Roman" panose="02020603050405020304" pitchFamily="18" charset="0"/>
                <a:cs typeface="Times New Roman" panose="02020603050405020304" pitchFamily="18" charset="0"/>
              </a:rPr>
              <a:t>Створений екскурсійний маршрут - це власний внесок та можливість сприяти розвитку туристичного потенціалу Тетіївщини.</a:t>
            </a:r>
          </a:p>
        </p:txBody>
      </p:sp>
      <p:sp>
        <p:nvSpPr>
          <p:cNvPr id="17417" name="Прямоугольник 2">
            <a:extLst>
              <a:ext uri="{FF2B5EF4-FFF2-40B4-BE49-F238E27FC236}">
                <a16:creationId xmlns:a16="http://schemas.microsoft.com/office/drawing/2014/main" id="{A7E370EC-840C-4A59-8721-567A448EE730}"/>
              </a:ext>
            </a:extLst>
          </p:cNvPr>
          <p:cNvSpPr>
            <a:spLocks noChangeArrowheads="1"/>
          </p:cNvSpPr>
          <p:nvPr/>
        </p:nvSpPr>
        <p:spPr bwMode="auto">
          <a:xfrm>
            <a:off x="155575" y="6002338"/>
            <a:ext cx="115236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uk-UA" altLang="ru-RU">
                <a:latin typeface="Times New Roman" panose="02020603050405020304" pitchFamily="18" charset="0"/>
                <a:cs typeface="Times New Roman" panose="02020603050405020304" pitchFamily="18" charset="0"/>
              </a:rPr>
              <a:t>Тепер наше завдання – зберегти ці унікальні пам’ятки та залишити її майбутнім поколінням. Адже це не просто витворир мистецтва, це свідчення глибокої духовності нашого народу.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Заголовок 1">
            <a:extLst>
              <a:ext uri="{FF2B5EF4-FFF2-40B4-BE49-F238E27FC236}">
                <a16:creationId xmlns:a16="http://schemas.microsoft.com/office/drawing/2014/main" id="{99F9357C-C893-494D-8AA5-A435338D88EC}"/>
              </a:ext>
            </a:extLst>
          </p:cNvPr>
          <p:cNvSpPr txBox="1">
            <a:spLocks noChangeArrowheads="1"/>
          </p:cNvSpPr>
          <p:nvPr/>
        </p:nvSpPr>
        <p:spPr bwMode="auto">
          <a:xfrm>
            <a:off x="-173038" y="120650"/>
            <a:ext cx="11220451"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ru-RU" altLang="uk-UA" sz="4000" b="1" i="1">
                <a:solidFill>
                  <a:srgbClr val="FF0000"/>
                </a:solidFill>
                <a:latin typeface="Times New Roman" panose="02020603050405020304" pitchFamily="18" charset="0"/>
                <a:cs typeface="Times New Roman" panose="02020603050405020304" pitchFamily="18" charset="0"/>
              </a:rPr>
              <a:t>Список використаних джерел </a:t>
            </a:r>
          </a:p>
        </p:txBody>
      </p:sp>
      <p:sp>
        <p:nvSpPr>
          <p:cNvPr id="3" name="Прямоугольник 2">
            <a:extLst>
              <a:ext uri="{FF2B5EF4-FFF2-40B4-BE49-F238E27FC236}">
                <a16:creationId xmlns:a16="http://schemas.microsoft.com/office/drawing/2014/main" id="{39DD6DA2-495D-432D-A82B-9D6A135137CF}"/>
              </a:ext>
            </a:extLst>
          </p:cNvPr>
          <p:cNvSpPr/>
          <p:nvPr/>
        </p:nvSpPr>
        <p:spPr>
          <a:xfrm>
            <a:off x="252413" y="1330325"/>
            <a:ext cx="11725275" cy="4524375"/>
          </a:xfrm>
          <a:prstGeom prst="rect">
            <a:avLst/>
          </a:prstGeom>
        </p:spPr>
        <p:txBody>
          <a:bodyPr>
            <a:spAutoFit/>
          </a:bodyPr>
          <a:lstStyle/>
          <a:p>
            <a:pPr marL="342900" indent="-342900" eaLnBrk="1" hangingPunct="1">
              <a:buFont typeface="+mj-lt"/>
              <a:buAutoNum type="arabicPeriod"/>
              <a:defRPr/>
            </a:pPr>
            <a:r>
              <a:rPr lang="uk-UA" dirty="0">
                <a:latin typeface="Times New Roman" panose="02020603050405020304" pitchFamily="18" charset="0"/>
                <a:cs typeface="Times New Roman" panose="02020603050405020304" pitchFamily="18" charset="0"/>
              </a:rPr>
              <a:t>Биков І. Сакральна дерев'яна архітектура Київщини // Пам'ятки України, № 1 (221), січень 2016, с.55</a:t>
            </a:r>
          </a:p>
          <a:p>
            <a:pPr marL="342900" indent="-342900" eaLnBrk="1" hangingPunct="1">
              <a:buFont typeface="+mj-lt"/>
              <a:buAutoNum type="arabicPeriod"/>
              <a:defRPr/>
            </a:pP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Беца</a:t>
            </a:r>
            <a:r>
              <a:rPr lang="uk-UA" dirty="0">
                <a:latin typeface="Times New Roman" panose="02020603050405020304" pitchFamily="18" charset="0"/>
                <a:cs typeface="Times New Roman" panose="02020603050405020304" pitchFamily="18" charset="0"/>
              </a:rPr>
              <a:t> В. Ювілей </a:t>
            </a:r>
            <a:r>
              <a:rPr lang="uk-UA" dirty="0" err="1">
                <a:latin typeface="Times New Roman" panose="02020603050405020304" pitchFamily="18" charset="0"/>
                <a:cs typeface="Times New Roman" panose="02020603050405020304" pitchFamily="18" charset="0"/>
              </a:rPr>
              <a:t>Росішківської</a:t>
            </a:r>
            <a:r>
              <a:rPr lang="uk-UA" dirty="0">
                <a:latin typeface="Times New Roman" panose="02020603050405020304" pitchFamily="18" charset="0"/>
                <a:cs typeface="Times New Roman" panose="02020603050405020304" pitchFamily="18" charset="0"/>
              </a:rPr>
              <a:t> церкви. Тетіївська земля. 2010 р. 10 грудня.</a:t>
            </a:r>
            <a:endParaRPr lang="uk-UA" altLang="uk-UA" dirty="0">
              <a:latin typeface="Times New Roman" panose="02020603050405020304" pitchFamily="18" charset="0"/>
              <a:cs typeface="Times New Roman" panose="02020603050405020304" pitchFamily="18" charset="0"/>
            </a:endParaRPr>
          </a:p>
          <a:p>
            <a:pPr marL="342900" indent="-342900" eaLnBrk="1" hangingPunct="1">
              <a:buFont typeface="+mj-lt"/>
              <a:buAutoNum type="arabicPeriod"/>
              <a:defRPr/>
            </a:pPr>
            <a:r>
              <a:rPr lang="ru-RU" dirty="0" err="1">
                <a:latin typeface="Times New Roman" panose="02020603050405020304" pitchFamily="18" charset="0"/>
                <a:cs typeface="Times New Roman" panose="02020603050405020304" pitchFamily="18" charset="0"/>
              </a:rPr>
              <a:t>Клименюк</a:t>
            </a:r>
            <a:r>
              <a:rPr lang="ru-RU" dirty="0">
                <a:latin typeface="Times New Roman" panose="02020603050405020304" pitchFamily="18" charset="0"/>
                <a:cs typeface="Times New Roman" panose="02020603050405020304" pitchFamily="18" charset="0"/>
              </a:rPr>
              <a:t> Т., Проскуряков В., Ковальчук Х. </a:t>
            </a:r>
            <a:r>
              <a:rPr lang="ru-RU" dirty="0" err="1">
                <a:latin typeface="Times New Roman" panose="02020603050405020304" pitchFamily="18" charset="0"/>
                <a:cs typeface="Times New Roman" panose="02020603050405020304" pitchFamily="18" charset="0"/>
              </a:rPr>
              <a:t>Ілюстрований</a:t>
            </a:r>
            <a:r>
              <a:rPr lang="ru-RU" dirty="0">
                <a:latin typeface="Times New Roman" panose="02020603050405020304" pitchFamily="18" charset="0"/>
                <a:cs typeface="Times New Roman" panose="02020603050405020304" pitchFamily="18" charset="0"/>
              </a:rPr>
              <a:t> словник </a:t>
            </a:r>
            <a:r>
              <a:rPr lang="ru-RU" dirty="0" err="1">
                <a:latin typeface="Times New Roman" panose="02020603050405020304" pitchFamily="18" charset="0"/>
                <a:cs typeface="Times New Roman" panose="02020603050405020304" pitchFamily="18" charset="0"/>
              </a:rPr>
              <a:t>архітектурних</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термінів</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Львів</a:t>
            </a:r>
            <a:r>
              <a:rPr lang="ru-RU" dirty="0">
                <a:latin typeface="Times New Roman" panose="02020603050405020304" pitchFamily="18" charset="0"/>
                <a:cs typeface="Times New Roman" panose="02020603050405020304" pitchFamily="18" charset="0"/>
              </a:rPr>
              <a:t> : </a:t>
            </a:r>
            <a:r>
              <a:rPr lang="ru-RU" dirty="0" err="1">
                <a:latin typeface="Times New Roman" panose="02020603050405020304" pitchFamily="18" charset="0"/>
                <a:cs typeface="Times New Roman" panose="02020603050405020304" pitchFamily="18" charset="0"/>
              </a:rPr>
              <a:t>Львівська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політехніка</a:t>
            </a:r>
            <a:r>
              <a:rPr lang="ru-RU" dirty="0">
                <a:latin typeface="Times New Roman" panose="02020603050405020304" pitchFamily="18" charset="0"/>
                <a:cs typeface="Times New Roman" panose="02020603050405020304" pitchFamily="18" charset="0"/>
              </a:rPr>
              <a:t>, 2019. С. 150.</a:t>
            </a:r>
            <a:endParaRPr lang="uk-UA" dirty="0">
              <a:latin typeface="Times New Roman" panose="02020603050405020304" pitchFamily="18" charset="0"/>
              <a:cs typeface="Times New Roman" panose="02020603050405020304" pitchFamily="18" charset="0"/>
            </a:endParaRPr>
          </a:p>
          <a:p>
            <a:pPr marL="342900" indent="-342900" eaLnBrk="1" hangingPunct="1">
              <a:buFont typeface="+mj-lt"/>
              <a:buAutoNum type="arabicPeriod"/>
              <a:defRPr/>
            </a:pPr>
            <a:r>
              <a:rPr lang="ru-RU" dirty="0" err="1">
                <a:latin typeface="Times New Roman" panose="02020603050405020304" pitchFamily="18" charset="0"/>
                <a:cs typeface="Times New Roman" panose="02020603050405020304" pitchFamily="18" charset="0"/>
              </a:rPr>
              <a:t>Мардер</a:t>
            </a:r>
            <a:r>
              <a:rPr lang="ru-RU" dirty="0">
                <a:latin typeface="Times New Roman" panose="02020603050405020304" pitchFamily="18" charset="0"/>
                <a:cs typeface="Times New Roman" panose="02020603050405020304" pitchFamily="18" charset="0"/>
              </a:rPr>
              <a:t> А. П., </a:t>
            </a:r>
            <a:r>
              <a:rPr lang="ru-RU" dirty="0" err="1">
                <a:latin typeface="Times New Roman" panose="02020603050405020304" pitchFamily="18" charset="0"/>
                <a:cs typeface="Times New Roman" panose="02020603050405020304" pitchFamily="18" charset="0"/>
              </a:rPr>
              <a:t>Євреїнов</a:t>
            </a:r>
            <a:r>
              <a:rPr lang="ru-RU" dirty="0">
                <a:latin typeface="Times New Roman" panose="02020603050405020304" pitchFamily="18" charset="0"/>
                <a:cs typeface="Times New Roman" panose="02020603050405020304" pitchFamily="18" charset="0"/>
              </a:rPr>
              <a:t> Ю. М., </a:t>
            </a:r>
            <a:r>
              <a:rPr lang="ru-RU" dirty="0" err="1">
                <a:latin typeface="Times New Roman" panose="02020603050405020304" pitchFamily="18" charset="0"/>
                <a:cs typeface="Times New Roman" panose="02020603050405020304" pitchFamily="18" charset="0"/>
              </a:rPr>
              <a:t>Пламеницька</a:t>
            </a:r>
            <a:r>
              <a:rPr lang="ru-RU" dirty="0">
                <a:latin typeface="Times New Roman" panose="02020603050405020304" pitchFamily="18" charset="0"/>
                <a:cs typeface="Times New Roman" panose="02020603050405020304" pitchFamily="18" charset="0"/>
              </a:rPr>
              <a:t> О. А. та </a:t>
            </a:r>
            <a:r>
              <a:rPr lang="ru-RU" dirty="0" err="1">
                <a:latin typeface="Times New Roman" panose="02020603050405020304" pitchFamily="18" charset="0"/>
                <a:cs typeface="Times New Roman" panose="02020603050405020304" pitchFamily="18" charset="0"/>
              </a:rPr>
              <a:t>ін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Архітектура</a:t>
            </a:r>
            <a:r>
              <a:rPr lang="ru-RU" dirty="0">
                <a:latin typeface="Times New Roman" panose="02020603050405020304" pitchFamily="18" charset="0"/>
                <a:cs typeface="Times New Roman" panose="02020603050405020304" pitchFamily="18" charset="0"/>
              </a:rPr>
              <a:t>: короткий словник-</a:t>
            </a:r>
            <a:r>
              <a:rPr lang="ru-RU" dirty="0" err="1">
                <a:latin typeface="Times New Roman" panose="02020603050405020304" pitchFamily="18" charset="0"/>
                <a:cs typeface="Times New Roman" panose="02020603050405020304" pitchFamily="18" charset="0"/>
              </a:rPr>
              <a:t>довідник</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Київ</a:t>
            </a:r>
            <a:r>
              <a:rPr lang="ru-RU" dirty="0">
                <a:latin typeface="Times New Roman" panose="02020603050405020304" pitchFamily="18" charset="0"/>
                <a:cs typeface="Times New Roman" panose="02020603050405020304" pitchFamily="18" charset="0"/>
              </a:rPr>
              <a:t> : </a:t>
            </a:r>
            <a:r>
              <a:rPr lang="ru-RU" dirty="0" err="1">
                <a:latin typeface="Times New Roman" panose="02020603050405020304" pitchFamily="18" charset="0"/>
                <a:cs typeface="Times New Roman" panose="02020603050405020304" pitchFamily="18" charset="0"/>
              </a:rPr>
              <a:t>Будівельник</a:t>
            </a:r>
            <a:r>
              <a:rPr lang="ru-RU" dirty="0">
                <a:latin typeface="Times New Roman" panose="02020603050405020304" pitchFamily="18" charset="0"/>
                <a:cs typeface="Times New Roman" panose="02020603050405020304" pitchFamily="18" charset="0"/>
              </a:rPr>
              <a:t>, 1995. С. 127–128.</a:t>
            </a:r>
            <a:endParaRPr lang="uk-UA" dirty="0">
              <a:latin typeface="Times New Roman" panose="02020603050405020304" pitchFamily="18" charset="0"/>
              <a:cs typeface="Times New Roman" panose="02020603050405020304" pitchFamily="18" charset="0"/>
            </a:endParaRPr>
          </a:p>
          <a:p>
            <a:pPr marL="342900" indent="-342900" eaLnBrk="1" hangingPunct="1">
              <a:buFont typeface="+mj-lt"/>
              <a:buAutoNum type="arabicPeriod"/>
              <a:defRPr/>
            </a:pPr>
            <a:r>
              <a:rPr lang="uk-UA" dirty="0">
                <a:latin typeface="Times New Roman" panose="02020603050405020304" pitchFamily="18" charset="0"/>
                <a:cs typeface="Times New Roman" panose="02020603050405020304" pitchFamily="18" charset="0"/>
              </a:rPr>
              <a:t>Михайлик Я. Старовинні храми Київщини. К., 2017.</a:t>
            </a:r>
            <a:r>
              <a:rPr lang="ru-RU" altLang="ru-RU" dirty="0">
                <a:latin typeface="Times New Roman" panose="02020603050405020304" pitchFamily="18" charset="0"/>
                <a:ea typeface="Calibri" panose="020F0502020204030204" pitchFamily="34" charset="0"/>
                <a:cs typeface="Times New Roman" panose="02020603050405020304" pitchFamily="18" charset="0"/>
              </a:rPr>
              <a:t> [</a:t>
            </a:r>
            <a:r>
              <a:rPr lang="ru-RU" altLang="ru-RU" dirty="0" err="1">
                <a:latin typeface="Times New Roman" panose="02020603050405020304" pitchFamily="18" charset="0"/>
                <a:ea typeface="Calibri" panose="020F0502020204030204" pitchFamily="34" charset="0"/>
                <a:cs typeface="Times New Roman" panose="02020603050405020304" pitchFamily="18" charset="0"/>
              </a:rPr>
              <a:t>Електронне</a:t>
            </a:r>
            <a:r>
              <a:rPr lang="ru-RU" altLang="ru-RU" dirty="0">
                <a:latin typeface="Times New Roman" panose="02020603050405020304" pitchFamily="18" charset="0"/>
                <a:ea typeface="Calibri" panose="020F0502020204030204" pitchFamily="34" charset="0"/>
                <a:cs typeface="Times New Roman" panose="02020603050405020304" pitchFamily="18" charset="0"/>
              </a:rPr>
              <a:t> </a:t>
            </a:r>
            <a:r>
              <a:rPr lang="ru-RU" altLang="ru-RU" dirty="0" err="1">
                <a:latin typeface="Times New Roman" panose="02020603050405020304" pitchFamily="18" charset="0"/>
                <a:ea typeface="Calibri" panose="020F0502020204030204" pitchFamily="34" charset="0"/>
                <a:cs typeface="Times New Roman" panose="02020603050405020304" pitchFamily="18" charset="0"/>
              </a:rPr>
              <a:t>джерело</a:t>
            </a:r>
            <a:r>
              <a:rPr lang="ru-RU" altLang="ru-RU" dirty="0">
                <a:latin typeface="Times New Roman" panose="02020603050405020304" pitchFamily="18" charset="0"/>
                <a:ea typeface="Calibri" panose="020F0502020204030204" pitchFamily="34" charset="0"/>
                <a:cs typeface="Times New Roman" panose="02020603050405020304" pitchFamily="18" charset="0"/>
              </a:rPr>
              <a:t>]. – Режим доступу:</a:t>
            </a:r>
            <a:r>
              <a:rPr lang="en-US" altLang="ru-RU" dirty="0">
                <a:latin typeface="Times New Roman" panose="02020603050405020304" pitchFamily="18" charset="0"/>
                <a:ea typeface="Calibri" panose="020F0502020204030204" pitchFamily="34" charset="0"/>
                <a:cs typeface="Times New Roman" panose="02020603050405020304" pitchFamily="18" charset="0"/>
              </a:rPr>
              <a:t> https://chtyvo.org.ua/authors/Mykhailyk_Oleksandr/Starovynni_khramy_Kyivschyny/</a:t>
            </a:r>
            <a:endParaRPr lang="uk-UA" dirty="0">
              <a:latin typeface="Times New Roman" panose="02020603050405020304" pitchFamily="18" charset="0"/>
              <a:cs typeface="Times New Roman" panose="02020603050405020304" pitchFamily="18" charset="0"/>
            </a:endParaRPr>
          </a:p>
          <a:p>
            <a:pPr marL="342900" indent="-342900" eaLnBrk="1" hangingPunct="1">
              <a:buFont typeface="+mj-lt"/>
              <a:buAutoNum type="arabicPeriod"/>
              <a:defRPr/>
            </a:pPr>
            <a:r>
              <a:rPr lang="uk-UA" dirty="0">
                <a:latin typeface="Times New Roman" panose="02020603050405020304" pitchFamily="18" charset="0"/>
                <a:cs typeface="Times New Roman" panose="02020603050405020304" pitchFamily="18" charset="0"/>
              </a:rPr>
              <a:t>Тетяна </a:t>
            </a:r>
            <a:r>
              <a:rPr lang="uk-UA" dirty="0" err="1">
                <a:latin typeface="Times New Roman" panose="02020603050405020304" pitchFamily="18" charset="0"/>
                <a:cs typeface="Times New Roman" panose="02020603050405020304" pitchFamily="18" charset="0"/>
              </a:rPr>
              <a:t>Міцинська</a:t>
            </a:r>
            <a:r>
              <a:rPr lang="uk-UA" dirty="0">
                <a:latin typeface="Times New Roman" panose="02020603050405020304" pitchFamily="18" charset="0"/>
                <a:cs typeface="Times New Roman" panose="02020603050405020304" pitchFamily="18" charset="0"/>
              </a:rPr>
              <a:t> Т. 250 років храму –це достоту поважний вік. Тетіївська земля. 2021 р. 8 жовтня </a:t>
            </a:r>
          </a:p>
          <a:p>
            <a:pPr marL="342900" indent="-342900" eaLnBrk="1" hangingPunct="1">
              <a:buFont typeface="+mj-lt"/>
              <a:buAutoNum type="arabicPeriod"/>
              <a:defRPr/>
            </a:pPr>
            <a:r>
              <a:rPr lang="ru-RU" dirty="0" err="1">
                <a:latin typeface="Times New Roman" panose="02020603050405020304" pitchFamily="18" charset="0"/>
                <a:cs typeface="Times New Roman" panose="02020603050405020304" pitchFamily="18" charset="0"/>
              </a:rPr>
              <a:t>Похилевич</a:t>
            </a:r>
            <a:r>
              <a:rPr lang="ru-RU" dirty="0">
                <a:latin typeface="Times New Roman" panose="02020603050405020304" pitchFamily="18" charset="0"/>
                <a:cs typeface="Times New Roman" panose="02020603050405020304" pitchFamily="18" charset="0"/>
              </a:rPr>
              <a:t> Л.И. Сказания о населённых местностях Киевской губернии. – К.: </a:t>
            </a:r>
            <a:r>
              <a:rPr lang="ru-RU" dirty="0" err="1">
                <a:latin typeface="Times New Roman" panose="02020603050405020304" pitchFamily="18" charset="0"/>
                <a:cs typeface="Times New Roman" panose="02020603050405020304" pitchFamily="18" charset="0"/>
              </a:rPr>
              <a:t>тип.КПЛ</a:t>
            </a:r>
            <a:r>
              <a:rPr lang="ru-RU" dirty="0">
                <a:latin typeface="Times New Roman" panose="02020603050405020304" pitchFamily="18" charset="0"/>
                <a:cs typeface="Times New Roman" panose="02020603050405020304" pitchFamily="18" charset="0"/>
              </a:rPr>
              <a:t>, 1864.</a:t>
            </a:r>
            <a:endParaRPr lang="uk-UA" dirty="0">
              <a:latin typeface="Times New Roman" panose="02020603050405020304" pitchFamily="18" charset="0"/>
              <a:cs typeface="Times New Roman" panose="02020603050405020304" pitchFamily="18" charset="0"/>
            </a:endParaRPr>
          </a:p>
          <a:p>
            <a:pPr marL="342900" indent="-342900" eaLnBrk="1" hangingPunct="1">
              <a:buFont typeface="+mj-lt"/>
              <a:buAutoNum type="arabicPeriod"/>
              <a:defRPr/>
            </a:pPr>
            <a:r>
              <a:rPr lang="uk-UA" altLang="uk-UA" dirty="0" err="1">
                <a:latin typeface="Times New Roman" panose="02020603050405020304" pitchFamily="18" charset="0"/>
                <a:cs typeface="Times New Roman" panose="02020603050405020304" pitchFamily="18" charset="0"/>
              </a:rPr>
              <a:t>Таранущенко</a:t>
            </a:r>
            <a:r>
              <a:rPr lang="uk-UA" altLang="uk-UA" dirty="0">
                <a:latin typeface="Times New Roman" panose="02020603050405020304" pitchFamily="18" charset="0"/>
                <a:cs typeface="Times New Roman" panose="02020603050405020304" pitchFamily="18" charset="0"/>
              </a:rPr>
              <a:t> </a:t>
            </a:r>
            <a:r>
              <a:rPr lang="en-US" altLang="uk-UA" dirty="0">
                <a:latin typeface="Times New Roman" panose="02020603050405020304" pitchFamily="18" charset="0"/>
                <a:cs typeface="Times New Roman" panose="02020603050405020304" pitchFamily="18" charset="0"/>
              </a:rPr>
              <a:t>C. </a:t>
            </a:r>
            <a:r>
              <a:rPr lang="uk-UA" altLang="uk-UA" dirty="0">
                <a:latin typeface="Times New Roman" panose="02020603050405020304" pitchFamily="18" charset="0"/>
                <a:cs typeface="Times New Roman" panose="02020603050405020304" pitchFamily="18" charset="0"/>
              </a:rPr>
              <a:t>Мистецтво Слобожанщини </a:t>
            </a:r>
            <a:r>
              <a:rPr lang="en-US" altLang="uk-UA" dirty="0">
                <a:latin typeface="Times New Roman" panose="02020603050405020304" pitchFamily="18" charset="0"/>
                <a:cs typeface="Times New Roman" panose="02020603050405020304" pitchFamily="18" charset="0"/>
              </a:rPr>
              <a:t>XVII — XVIII </a:t>
            </a:r>
            <a:r>
              <a:rPr lang="uk-UA" altLang="uk-UA" dirty="0" err="1">
                <a:latin typeface="Times New Roman" panose="02020603050405020304" pitchFamily="18" charset="0"/>
                <a:cs typeface="Times New Roman" panose="02020603050405020304" pitchFamily="18" charset="0"/>
              </a:rPr>
              <a:t>вв</a:t>
            </a:r>
            <a:r>
              <a:rPr lang="uk-UA" altLang="uk-UA" dirty="0">
                <a:latin typeface="Times New Roman" panose="02020603050405020304" pitchFamily="18" charset="0"/>
                <a:cs typeface="Times New Roman" panose="02020603050405020304" pitchFamily="18" charset="0"/>
              </a:rPr>
              <a:t>. Харків, 1928.</a:t>
            </a:r>
          </a:p>
          <a:p>
            <a:pPr marL="342900" indent="-342900" eaLnBrk="1" hangingPunct="1">
              <a:buFont typeface="+mj-lt"/>
              <a:buAutoNum type="arabicPeriod"/>
              <a:defRPr/>
            </a:pPr>
            <a:r>
              <a:rPr lang="ru-RU" dirty="0">
                <a:latin typeface="Times New Roman" panose="02020603050405020304" pitchFamily="18" charset="0"/>
                <a:cs typeface="Times New Roman" panose="02020603050405020304" pitchFamily="18" charset="0"/>
              </a:rPr>
              <a:t>Тарас Я. </a:t>
            </a:r>
            <a:r>
              <a:rPr lang="ru-RU" dirty="0" err="1">
                <a:latin typeface="Times New Roman" panose="02020603050405020304" pitchFamily="18" charset="0"/>
                <a:cs typeface="Times New Roman" panose="02020603050405020304" pitchFamily="18" charset="0"/>
              </a:rPr>
              <a:t>Українська</a:t>
            </a:r>
            <a:r>
              <a:rPr lang="ru-RU" dirty="0">
                <a:latin typeface="Times New Roman" panose="02020603050405020304" pitchFamily="18" charset="0"/>
                <a:cs typeface="Times New Roman" panose="02020603050405020304" pitchFamily="18" charset="0"/>
              </a:rPr>
              <a:t> сакральна </a:t>
            </a:r>
            <a:r>
              <a:rPr lang="ru-RU" dirty="0" err="1">
                <a:latin typeface="Times New Roman" panose="02020603050405020304" pitchFamily="18" charset="0"/>
                <a:cs typeface="Times New Roman" panose="02020603050405020304" pitchFamily="18" charset="0"/>
              </a:rPr>
              <a:t>дерев'яна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архітектура</a:t>
            </a:r>
            <a:r>
              <a:rPr lang="ru-RU" dirty="0">
                <a:latin typeface="Times New Roman" panose="02020603050405020304" pitchFamily="18" charset="0"/>
                <a:cs typeface="Times New Roman" panose="02020603050405020304" pitchFamily="18" charset="0"/>
              </a:rPr>
              <a:t>: словник-</a:t>
            </a:r>
            <a:r>
              <a:rPr lang="ru-RU" dirty="0" err="1">
                <a:latin typeface="Times New Roman" panose="02020603050405020304" pitchFamily="18" charset="0"/>
                <a:cs typeface="Times New Roman" panose="02020603050405020304" pitchFamily="18" charset="0"/>
              </a:rPr>
              <a:t>довідник</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Львів</a:t>
            </a:r>
            <a:r>
              <a:rPr lang="ru-RU" dirty="0">
                <a:latin typeface="Times New Roman" panose="02020603050405020304" pitchFamily="18" charset="0"/>
                <a:cs typeface="Times New Roman" panose="02020603050405020304" pitchFamily="18" charset="0"/>
              </a:rPr>
              <a:t> : </a:t>
            </a:r>
            <a:r>
              <a:rPr lang="ru-RU" dirty="0" err="1">
                <a:latin typeface="Times New Roman" panose="02020603050405020304" pitchFamily="18" charset="0"/>
                <a:cs typeface="Times New Roman" panose="02020603050405020304" pitchFamily="18" charset="0"/>
              </a:rPr>
              <a:t>Інститут</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народознавства</a:t>
            </a:r>
            <a:r>
              <a:rPr lang="ru-RU" dirty="0">
                <a:latin typeface="Times New Roman" panose="02020603050405020304" pitchFamily="18" charset="0"/>
                <a:cs typeface="Times New Roman" panose="02020603050405020304" pitchFamily="18" charset="0"/>
              </a:rPr>
              <a:t> НАН </a:t>
            </a:r>
            <a:r>
              <a:rPr lang="ru-RU" dirty="0" err="1">
                <a:latin typeface="Times New Roman" panose="02020603050405020304" pitchFamily="18" charset="0"/>
                <a:cs typeface="Times New Roman" panose="02020603050405020304" pitchFamily="18" charset="0"/>
              </a:rPr>
              <a:t>України</a:t>
            </a:r>
            <a:r>
              <a:rPr lang="ru-RU" dirty="0">
                <a:latin typeface="Times New Roman" panose="02020603050405020304" pitchFamily="18" charset="0"/>
                <a:cs typeface="Times New Roman" panose="02020603050405020304" pitchFamily="18" charset="0"/>
              </a:rPr>
              <a:t>, 2006. С. 140–148.</a:t>
            </a:r>
            <a:endParaRPr lang="uk-UA" dirty="0">
              <a:latin typeface="Times New Roman" panose="02020603050405020304" pitchFamily="18" charset="0"/>
              <a:cs typeface="Times New Roman" panose="02020603050405020304" pitchFamily="18" charset="0"/>
            </a:endParaRPr>
          </a:p>
          <a:p>
            <a:pPr marL="342900" indent="-342900" eaLnBrk="1" hangingPunct="1">
              <a:buFont typeface="+mj-lt"/>
              <a:buAutoNum type="arabicPeriod"/>
              <a:defRPr/>
            </a:pPr>
            <a:r>
              <a:rPr lang="ru-RU" dirty="0" err="1">
                <a:latin typeface="Times New Roman" panose="02020603050405020304" pitchFamily="18" charset="0"/>
                <a:cs typeface="Times New Roman" panose="02020603050405020304" pitchFamily="18" charset="0"/>
              </a:rPr>
              <a:t>Тимофієнко</a:t>
            </a:r>
            <a:r>
              <a:rPr lang="ru-RU" dirty="0">
                <a:latin typeface="Times New Roman" panose="02020603050405020304" pitchFamily="18" charset="0"/>
                <a:cs typeface="Times New Roman" panose="02020603050405020304" pitchFamily="18" charset="0"/>
              </a:rPr>
              <a:t> В. </a:t>
            </a:r>
            <a:r>
              <a:rPr lang="ru-RU" dirty="0" err="1">
                <a:latin typeface="Times New Roman" panose="02020603050405020304" pitchFamily="18" charset="0"/>
                <a:cs typeface="Times New Roman" panose="02020603050405020304" pitchFamily="18" charset="0"/>
              </a:rPr>
              <a:t>Архітектура</a:t>
            </a:r>
            <a:r>
              <a:rPr lang="ru-RU" dirty="0">
                <a:latin typeface="Times New Roman" panose="02020603050405020304" pitchFamily="18" charset="0"/>
                <a:cs typeface="Times New Roman" panose="02020603050405020304" pitchFamily="18" charset="0"/>
              </a:rPr>
              <a:t> і </a:t>
            </a:r>
            <a:r>
              <a:rPr lang="ru-RU" dirty="0" err="1">
                <a:latin typeface="Times New Roman" panose="02020603050405020304" pitchFamily="18" charset="0"/>
                <a:cs typeface="Times New Roman" panose="02020603050405020304" pitchFamily="18" charset="0"/>
              </a:rPr>
              <a:t>монументальне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мистецтво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терміни</a:t>
            </a:r>
            <a:r>
              <a:rPr lang="ru-RU" dirty="0">
                <a:latin typeface="Times New Roman" panose="02020603050405020304" pitchFamily="18" charset="0"/>
                <a:cs typeface="Times New Roman" panose="02020603050405020304" pitchFamily="18" charset="0"/>
              </a:rPr>
              <a:t> і </a:t>
            </a:r>
            <a:r>
              <a:rPr lang="ru-RU" dirty="0" err="1">
                <a:latin typeface="Times New Roman" panose="02020603050405020304" pitchFamily="18" charset="0"/>
                <a:cs typeface="Times New Roman" panose="02020603050405020304" pitchFamily="18" charset="0"/>
              </a:rPr>
              <a:t>поняття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Київ</a:t>
            </a:r>
            <a:r>
              <a:rPr lang="ru-RU" dirty="0">
                <a:latin typeface="Times New Roman" panose="02020603050405020304" pitchFamily="18" charset="0"/>
                <a:cs typeface="Times New Roman" panose="02020603050405020304" pitchFamily="18" charset="0"/>
              </a:rPr>
              <a:t> : </a:t>
            </a:r>
            <a:r>
              <a:rPr lang="ru-RU" dirty="0" err="1">
                <a:latin typeface="Times New Roman" panose="02020603050405020304" pitchFamily="18" charset="0"/>
                <a:cs typeface="Times New Roman" panose="02020603050405020304" pitchFamily="18" charset="0"/>
              </a:rPr>
              <a:t>Інститут</a:t>
            </a:r>
            <a:r>
              <a:rPr lang="ru-RU" dirty="0">
                <a:latin typeface="Times New Roman" panose="02020603050405020304" pitchFamily="18" charset="0"/>
                <a:cs typeface="Times New Roman" panose="02020603050405020304" pitchFamily="18" charset="0"/>
              </a:rPr>
              <a:t> проблем </a:t>
            </a:r>
            <a:r>
              <a:rPr lang="ru-RU" dirty="0" err="1">
                <a:latin typeface="Times New Roman" panose="02020603050405020304" pitchFamily="18" charset="0"/>
                <a:cs typeface="Times New Roman" panose="02020603050405020304" pitchFamily="18" charset="0"/>
              </a:rPr>
              <a:t>сучасного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мистецтва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Головкиївархітектура</a:t>
            </a:r>
            <a:r>
              <a:rPr lang="ru-RU" dirty="0">
                <a:latin typeface="Times New Roman" panose="02020603050405020304" pitchFamily="18" charset="0"/>
                <a:cs typeface="Times New Roman" panose="02020603050405020304" pitchFamily="18" charset="0"/>
              </a:rPr>
              <a:t>, 2002. С. 143.</a:t>
            </a:r>
            <a:endParaRPr lang="uk-UA" dirty="0">
              <a:latin typeface="Times New Roman" panose="02020603050405020304" pitchFamily="18" charset="0"/>
              <a:cs typeface="Times New Roman" panose="02020603050405020304" pitchFamily="18" charset="0"/>
            </a:endParaRPr>
          </a:p>
          <a:p>
            <a:pPr eaLnBrk="1" hangingPunct="1">
              <a:defRPr/>
            </a:pPr>
            <a:endParaRPr lang="uk-UA"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Прямоугольник 2">
            <a:extLst>
              <a:ext uri="{FF2B5EF4-FFF2-40B4-BE49-F238E27FC236}">
                <a16:creationId xmlns:a16="http://schemas.microsoft.com/office/drawing/2014/main" id="{E2808A2E-521C-4F78-B105-03684CBAB0B3}"/>
              </a:ext>
            </a:extLst>
          </p:cNvPr>
          <p:cNvSpPr>
            <a:spLocks noChangeArrowheads="1"/>
          </p:cNvSpPr>
          <p:nvPr/>
        </p:nvSpPr>
        <p:spPr bwMode="auto">
          <a:xfrm>
            <a:off x="5518150" y="1233488"/>
            <a:ext cx="6099175" cy="409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ru-RU" altLang="uk-UA" sz="2000">
                <a:latin typeface="Times New Roman" panose="02020603050405020304" pitchFamily="18" charset="0"/>
                <a:cs typeface="Times New Roman" panose="02020603050405020304" pitchFamily="18" charset="0"/>
              </a:rPr>
              <a:t>Пам’ятки </a:t>
            </a:r>
            <a:r>
              <a:rPr lang="uk-UA" altLang="uk-UA" sz="2000">
                <a:latin typeface="Times New Roman" panose="02020603050405020304" pitchFamily="18" charset="0"/>
                <a:cs typeface="Times New Roman" panose="02020603050405020304" pitchFamily="18" charset="0"/>
              </a:rPr>
              <a:t>дерев’яної </a:t>
            </a:r>
            <a:r>
              <a:rPr lang="ru-RU" altLang="uk-UA" sz="2000">
                <a:latin typeface="Times New Roman" panose="02020603050405020304" pitchFamily="18" charset="0"/>
                <a:cs typeface="Times New Roman" panose="02020603050405020304" pitchFamily="18" charset="0"/>
              </a:rPr>
              <a:t>архітектури, </a:t>
            </a:r>
            <a:r>
              <a:rPr lang="uk-UA" altLang="uk-UA" sz="2000">
                <a:latin typeface="Times New Roman" panose="02020603050405020304" pitchFamily="18" charset="0"/>
                <a:cs typeface="Times New Roman" panose="02020603050405020304" pitchFamily="18" charset="0"/>
              </a:rPr>
              <a:t>які </a:t>
            </a:r>
            <a:r>
              <a:rPr lang="ru-RU" altLang="uk-UA" sz="2000">
                <a:latin typeface="Times New Roman" panose="02020603050405020304" pitchFamily="18" charset="0"/>
                <a:cs typeface="Times New Roman" panose="02020603050405020304" pitchFamily="18" charset="0"/>
              </a:rPr>
              <a:t>залиш</a:t>
            </a:r>
            <a:r>
              <a:rPr lang="uk-UA" altLang="uk-UA" sz="2000">
                <a:latin typeface="Times New Roman" panose="02020603050405020304" pitchFamily="18" charset="0"/>
                <a:cs typeface="Times New Roman" panose="02020603050405020304" pitchFamily="18" charset="0"/>
              </a:rPr>
              <a:t>или</a:t>
            </a:r>
            <a:r>
              <a:rPr lang="ru-RU" altLang="uk-UA" sz="2000">
                <a:latin typeface="Times New Roman" panose="02020603050405020304" pitchFamily="18" charset="0"/>
                <a:cs typeface="Times New Roman" panose="02020603050405020304" pitchFamily="18" charset="0"/>
              </a:rPr>
              <a:t> нам </a:t>
            </a:r>
            <a:r>
              <a:rPr lang="uk-UA" altLang="uk-UA" sz="2000">
                <a:latin typeface="Times New Roman" panose="02020603050405020304" pitchFamily="18" charset="0"/>
                <a:cs typeface="Times New Roman" panose="02020603050405020304" pitchFamily="18" charset="0"/>
              </a:rPr>
              <a:t>митці</a:t>
            </a:r>
            <a:r>
              <a:rPr lang="ru-RU" altLang="uk-UA" sz="2000">
                <a:latin typeface="Times New Roman" panose="02020603050405020304" pitchFamily="18" charset="0"/>
                <a:cs typeface="Times New Roman" panose="02020603050405020304" pitchFamily="18" charset="0"/>
              </a:rPr>
              <a:t> минулих епох, становлять вагому частину багатої культурної </a:t>
            </a:r>
            <a:r>
              <a:rPr lang="uk-UA" altLang="uk-UA" sz="2000">
                <a:latin typeface="Times New Roman" panose="02020603050405020304" pitchFamily="18" charset="0"/>
                <a:cs typeface="Times New Roman" panose="02020603050405020304" pitchFamily="18" charset="0"/>
              </a:rPr>
              <a:t>та історичної </a:t>
            </a:r>
            <a:r>
              <a:rPr lang="ru-RU" altLang="uk-UA" sz="2000">
                <a:latin typeface="Times New Roman" panose="02020603050405020304" pitchFamily="18" charset="0"/>
                <a:cs typeface="Times New Roman" panose="02020603050405020304" pitchFamily="18" charset="0"/>
              </a:rPr>
              <a:t>спадщини України. </a:t>
            </a:r>
            <a:r>
              <a:rPr lang="uk-UA" altLang="uk-UA" sz="2000">
                <a:latin typeface="Times New Roman" panose="02020603050405020304" pitchFamily="18" charset="0"/>
                <a:cs typeface="Times New Roman" panose="02020603050405020304" pitchFamily="18" charset="0"/>
              </a:rPr>
              <a:t>Вони зберігають у собі історичну пам'ять та пов'язані з важливими історичними подіями.  Це – наша історія, яка виховує почуття патріотизму і відданості своїй землі та має тисячолітні традиції. </a:t>
            </a:r>
            <a:r>
              <a:rPr lang="ru-RU" altLang="uk-UA" sz="2000">
                <a:latin typeface="Times New Roman" panose="02020603050405020304" pitchFamily="18" charset="0"/>
                <a:cs typeface="Times New Roman" panose="02020603050405020304" pitchFamily="18" charset="0"/>
              </a:rPr>
              <a:t>Народна дерев’яна архітектура, як і народне мистецтво, в усі часи були тими життєдайними джерелами, звідки черпали натхнення багато видатних митців. На жаль дерев’яні споруди недовговічні</a:t>
            </a:r>
            <a:r>
              <a:rPr lang="uk-UA" altLang="uk-UA" sz="2000">
                <a:latin typeface="Times New Roman" panose="02020603050405020304" pitchFamily="18" charset="0"/>
                <a:cs typeface="Times New Roman" panose="02020603050405020304" pitchFamily="18" charset="0"/>
              </a:rPr>
              <a:t>, саме тому, поки є можливість, нам потрібно досліджувати, вивчати і зберігати цей дорогоцінний спадок.</a:t>
            </a:r>
          </a:p>
        </p:txBody>
      </p:sp>
      <p:sp>
        <p:nvSpPr>
          <p:cNvPr id="5123" name="Заголовок 1">
            <a:extLst>
              <a:ext uri="{FF2B5EF4-FFF2-40B4-BE49-F238E27FC236}">
                <a16:creationId xmlns:a16="http://schemas.microsoft.com/office/drawing/2014/main" id="{02F21B40-240D-4AEB-BA4F-2EB1EBB1DDB3}"/>
              </a:ext>
            </a:extLst>
          </p:cNvPr>
          <p:cNvSpPr txBox="1">
            <a:spLocks noChangeArrowheads="1"/>
          </p:cNvSpPr>
          <p:nvPr/>
        </p:nvSpPr>
        <p:spPr bwMode="auto">
          <a:xfrm>
            <a:off x="1804988" y="9366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ru-RU" altLang="uk-UA" sz="4800" b="1" i="1">
                <a:solidFill>
                  <a:srgbClr val="FF0000"/>
                </a:solidFill>
                <a:latin typeface="Times New Roman" panose="02020603050405020304" pitchFamily="18" charset="0"/>
                <a:cs typeface="Times New Roman" panose="02020603050405020304" pitchFamily="18" charset="0"/>
              </a:rPr>
              <a:t>Актуальність роботи</a:t>
            </a:r>
          </a:p>
        </p:txBody>
      </p:sp>
      <p:pic>
        <p:nvPicPr>
          <p:cNvPr id="5124" name="Picture 2" descr="https://ye.ua/images/upload/1507800769.jpg">
            <a:extLst>
              <a:ext uri="{FF2B5EF4-FFF2-40B4-BE49-F238E27FC236}">
                <a16:creationId xmlns:a16="http://schemas.microsoft.com/office/drawing/2014/main" id="{CEA555D7-50FF-4090-B152-B5556C05D9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297" t="3729" r="13232" b="909"/>
          <a:stretch>
            <a:fillRect/>
          </a:stretch>
        </p:blipFill>
        <p:spPr bwMode="auto">
          <a:xfrm>
            <a:off x="319088" y="990600"/>
            <a:ext cx="5022850" cy="517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TextBox 9">
            <a:extLst>
              <a:ext uri="{FF2B5EF4-FFF2-40B4-BE49-F238E27FC236}">
                <a16:creationId xmlns:a16="http://schemas.microsoft.com/office/drawing/2014/main" id="{E0DE6A3F-AC95-4886-BBEA-F06C511D3689}"/>
              </a:ext>
            </a:extLst>
          </p:cNvPr>
          <p:cNvSpPr txBox="1">
            <a:spLocks noChangeArrowheads="1"/>
          </p:cNvSpPr>
          <p:nvPr/>
        </p:nvSpPr>
        <p:spPr bwMode="auto">
          <a:xfrm>
            <a:off x="1004888" y="6097588"/>
            <a:ext cx="27892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ru-RU" altLang="ru-RU" sz="1800" b="1">
                <a:solidFill>
                  <a:srgbClr val="000000"/>
                </a:solidFill>
                <a:latin typeface="Times New Roman" panose="02020603050405020304" pitchFamily="18" charset="0"/>
                <a:cs typeface="Times New Roman" panose="02020603050405020304" pitchFamily="18" charset="0"/>
              </a:rPr>
              <a:t>Церква Покрови </a:t>
            </a:r>
          </a:p>
          <a:p>
            <a:pPr algn="ctr" eaLnBrk="1" hangingPunct="1">
              <a:lnSpc>
                <a:spcPct val="100000"/>
              </a:lnSpc>
              <a:spcBef>
                <a:spcPct val="0"/>
              </a:spcBef>
              <a:buFontTx/>
              <a:buNone/>
            </a:pPr>
            <a:r>
              <a:rPr lang="ru-RU" altLang="ru-RU" sz="1800" b="1">
                <a:solidFill>
                  <a:srgbClr val="000000"/>
                </a:solidFill>
                <a:latin typeface="Times New Roman" panose="02020603050405020304" pitchFamily="18" charset="0"/>
                <a:cs typeface="Times New Roman" panose="02020603050405020304" pitchFamily="18" charset="0"/>
              </a:rPr>
              <a:t>на острові «Хортиця»</a:t>
            </a:r>
            <a:endParaRPr lang="ru-RU" altLang="ru-RU" sz="1800" b="1">
              <a:latin typeface="Times New Roman" panose="02020603050405020304" pitchFamily="18" charset="0"/>
              <a:cs typeface="Times New Roman" panose="02020603050405020304"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2">
            <a:extLst>
              <a:ext uri="{FF2B5EF4-FFF2-40B4-BE49-F238E27FC236}">
                <a16:creationId xmlns:a16="http://schemas.microsoft.com/office/drawing/2014/main" id="{12049BA8-B88B-4330-B651-0B2028C03EF5}"/>
              </a:ext>
            </a:extLst>
          </p:cNvPr>
          <p:cNvSpPr txBox="1">
            <a:spLocks noChangeArrowheads="1"/>
          </p:cNvSpPr>
          <p:nvPr/>
        </p:nvSpPr>
        <p:spPr bwMode="auto">
          <a:xfrm>
            <a:off x="366713" y="550863"/>
            <a:ext cx="5616575" cy="423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4926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spcAft>
                <a:spcPts val="800"/>
              </a:spcAft>
              <a:buFontTx/>
              <a:buNone/>
            </a:pPr>
            <a:r>
              <a:rPr lang="uk-UA" altLang="ru-RU" sz="3200" b="1" i="1">
                <a:solidFill>
                  <a:srgbClr val="C00000"/>
                </a:solidFill>
                <a:latin typeface="Times New Roman" panose="02020603050405020304" pitchFamily="18" charset="0"/>
                <a:ea typeface="Calibri" panose="020F0502020204030204" pitchFamily="34" charset="0"/>
                <a:cs typeface="Times New Roman" panose="02020603050405020304" pitchFamily="18" charset="0"/>
              </a:rPr>
              <a:t>Об’єкт дослідження: </a:t>
            </a:r>
            <a:r>
              <a:rPr lang="uk-UA" altLang="ru-RU" sz="3200">
                <a:latin typeface="Times New Roman" panose="02020603050405020304" pitchFamily="18" charset="0"/>
                <a:ea typeface="Calibri" panose="020F0502020204030204" pitchFamily="34" charset="0"/>
                <a:cs typeface="Times New Roman" panose="02020603050405020304" pitchFamily="18" charset="0"/>
              </a:rPr>
              <a:t>історична і культурна спадщина українського народу.</a:t>
            </a:r>
            <a:endParaRPr lang="ru-RU" altLang="ru-RU" sz="3200">
              <a:latin typeface="Times New Roman" panose="02020603050405020304" pitchFamily="18" charset="0"/>
              <a:ea typeface="Calibri" panose="020F0502020204030204" pitchFamily="34" charset="0"/>
              <a:cs typeface="Times New Roman" panose="02020603050405020304" pitchFamily="18" charset="0"/>
            </a:endParaRPr>
          </a:p>
          <a:p>
            <a:pPr algn="just" eaLnBrk="1" hangingPunct="1">
              <a:lnSpc>
                <a:spcPct val="100000"/>
              </a:lnSpc>
              <a:spcBef>
                <a:spcPct val="0"/>
              </a:spcBef>
              <a:spcAft>
                <a:spcPts val="800"/>
              </a:spcAft>
              <a:buFont typeface="Arial" panose="020B0604020202020204" pitchFamily="34" charset="0"/>
              <a:buNone/>
            </a:pPr>
            <a:r>
              <a:rPr lang="uk-UA" altLang="ru-RU" sz="3200" b="1" i="1">
                <a:solidFill>
                  <a:srgbClr val="C00000"/>
                </a:solidFill>
                <a:latin typeface="Times New Roman" panose="02020603050405020304" pitchFamily="18" charset="0"/>
                <a:ea typeface="Calibri" panose="020F0502020204030204" pitchFamily="34" charset="0"/>
                <a:cs typeface="Times New Roman" panose="02020603050405020304" pitchFamily="18" charset="0"/>
              </a:rPr>
              <a:t>Предмет дослідження: </a:t>
            </a:r>
            <a:r>
              <a:rPr lang="ru-RU" altLang="uk-UA" sz="3200">
                <a:latin typeface="Times New Roman" panose="02020603050405020304" pitchFamily="18" charset="0"/>
                <a:ea typeface="Calibri" panose="020F0502020204030204" pitchFamily="34" charset="0"/>
                <a:cs typeface="Times New Roman" panose="02020603050405020304" pitchFamily="18" charset="0"/>
              </a:rPr>
              <a:t>дерев’яні храми Тетіївщини, як складові культурно-історичної спадщини</a:t>
            </a:r>
            <a:endParaRPr lang="uk-UA" altLang="uk-UA" sz="3200">
              <a:latin typeface="Times New Roman" panose="02020603050405020304" pitchFamily="18" charset="0"/>
              <a:ea typeface="Calibri" panose="020F0502020204030204" pitchFamily="34" charset="0"/>
              <a:cs typeface="Times New Roman" panose="02020603050405020304" pitchFamily="18" charset="0"/>
            </a:endParaRPr>
          </a:p>
          <a:p>
            <a:pPr algn="just" eaLnBrk="1" hangingPunct="1">
              <a:lnSpc>
                <a:spcPct val="100000"/>
              </a:lnSpc>
              <a:spcBef>
                <a:spcPct val="0"/>
              </a:spcBef>
              <a:spcAft>
                <a:spcPts val="800"/>
              </a:spcAft>
              <a:buFontTx/>
              <a:buNone/>
            </a:pPr>
            <a:endParaRPr lang="ru-RU" altLang="ru-RU" sz="320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147" name="Рисунок 3">
            <a:extLst>
              <a:ext uri="{FF2B5EF4-FFF2-40B4-BE49-F238E27FC236}">
                <a16:creationId xmlns:a16="http://schemas.microsoft.com/office/drawing/2014/main" id="{842486F5-2689-43FF-9114-E2EA93CEA9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3547" t="1051" r="13751" b="-1286"/>
          <a:stretch>
            <a:fillRect/>
          </a:stretch>
        </p:blipFill>
        <p:spPr bwMode="auto">
          <a:xfrm>
            <a:off x="6188075" y="800100"/>
            <a:ext cx="5870575" cy="490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Прямоугольник 1">
            <a:extLst>
              <a:ext uri="{FF2B5EF4-FFF2-40B4-BE49-F238E27FC236}">
                <a16:creationId xmlns:a16="http://schemas.microsoft.com/office/drawing/2014/main" id="{8E5EC6FB-D224-427C-93A7-2C195547FC21}"/>
              </a:ext>
            </a:extLst>
          </p:cNvPr>
          <p:cNvSpPr>
            <a:spLocks noChangeArrowheads="1"/>
          </p:cNvSpPr>
          <p:nvPr/>
        </p:nvSpPr>
        <p:spPr bwMode="auto">
          <a:xfrm>
            <a:off x="434975" y="4564063"/>
            <a:ext cx="6096000"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uk-UA" altLang="uk-UA" sz="3200" b="1" i="1">
                <a:solidFill>
                  <a:srgbClr val="C00000"/>
                </a:solidFill>
                <a:latin typeface="Times New Roman" panose="02020603050405020304" pitchFamily="18" charset="0"/>
                <a:cs typeface="Times New Roman" panose="02020603050405020304" pitchFamily="18" charset="0"/>
              </a:rPr>
              <a:t>Методи дослідження: </a:t>
            </a:r>
            <a:r>
              <a:rPr lang="uk-UA" altLang="uk-UA" sz="3200">
                <a:latin typeface="Times New Roman" panose="02020603050405020304" pitchFamily="18" charset="0"/>
                <a:cs typeface="Times New Roman" panose="02020603050405020304" pitchFamily="18" charset="0"/>
              </a:rPr>
              <a:t>теоретичний;</a:t>
            </a:r>
          </a:p>
          <a:p>
            <a:pPr eaLnBrk="1" hangingPunct="1">
              <a:lnSpc>
                <a:spcPct val="100000"/>
              </a:lnSpc>
              <a:spcBef>
                <a:spcPct val="0"/>
              </a:spcBef>
              <a:buFontTx/>
              <a:buNone/>
            </a:pPr>
            <a:r>
              <a:rPr lang="uk-UA" altLang="uk-UA" sz="3200">
                <a:latin typeface="Times New Roman" panose="02020603050405020304" pitchFamily="18" charset="0"/>
                <a:cs typeface="Times New Roman" panose="02020603050405020304" pitchFamily="18" charset="0"/>
              </a:rPr>
              <a:t>емпіричний; </a:t>
            </a:r>
          </a:p>
          <a:p>
            <a:pPr eaLnBrk="1" hangingPunct="1">
              <a:lnSpc>
                <a:spcPct val="100000"/>
              </a:lnSpc>
              <a:spcBef>
                <a:spcPct val="0"/>
              </a:spcBef>
              <a:buFontTx/>
              <a:buNone/>
            </a:pPr>
            <a:r>
              <a:rPr lang="uk-UA" altLang="uk-UA" sz="3200">
                <a:latin typeface="Times New Roman" panose="02020603050405020304" pitchFamily="18" charset="0"/>
                <a:cs typeface="Times New Roman" panose="02020603050405020304" pitchFamily="18" charset="0"/>
              </a:rPr>
              <a:t>порівняльно-історичний. </a:t>
            </a:r>
            <a:endParaRPr lang="ru-RU" altLang="ru-RU" sz="32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6149" name="TextBox 9">
            <a:extLst>
              <a:ext uri="{FF2B5EF4-FFF2-40B4-BE49-F238E27FC236}">
                <a16:creationId xmlns:a16="http://schemas.microsoft.com/office/drawing/2014/main" id="{9CD255DE-99B7-4038-AA44-E1EEB680F1B3}"/>
              </a:ext>
            </a:extLst>
          </p:cNvPr>
          <p:cNvSpPr txBox="1">
            <a:spLocks noChangeArrowheads="1"/>
          </p:cNvSpPr>
          <p:nvPr/>
        </p:nvSpPr>
        <p:spPr bwMode="auto">
          <a:xfrm>
            <a:off x="8091488" y="5772150"/>
            <a:ext cx="27892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ru-RU" altLang="ru-RU" sz="1800" b="1">
                <a:solidFill>
                  <a:srgbClr val="000000"/>
                </a:solidFill>
                <a:latin typeface="Times New Roman" panose="02020603050405020304" pitchFamily="18" charset="0"/>
                <a:cs typeface="Times New Roman" panose="02020603050405020304" pitchFamily="18" charset="0"/>
              </a:rPr>
              <a:t>Михайлівська церква </a:t>
            </a:r>
          </a:p>
          <a:p>
            <a:pPr algn="ctr" eaLnBrk="1" hangingPunct="1">
              <a:lnSpc>
                <a:spcPct val="100000"/>
              </a:lnSpc>
              <a:spcBef>
                <a:spcPct val="0"/>
              </a:spcBef>
              <a:buFontTx/>
              <a:buNone/>
            </a:pPr>
            <a:r>
              <a:rPr lang="ru-RU" altLang="ru-RU" sz="1800" b="1">
                <a:solidFill>
                  <a:srgbClr val="000000"/>
                </a:solidFill>
                <a:latin typeface="Times New Roman" panose="02020603050405020304" pitchFamily="18" charset="0"/>
                <a:cs typeface="Times New Roman" panose="02020603050405020304" pitchFamily="18" charset="0"/>
              </a:rPr>
              <a:t>с. Росішки</a:t>
            </a:r>
            <a:endParaRPr lang="ru-RU" altLang="ru-RU" sz="1800" b="1">
              <a:latin typeface="Times New Roman" panose="02020603050405020304" pitchFamily="18" charset="0"/>
              <a:cs typeface="Times New Roman" panose="02020603050405020304"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Заголовок 1">
            <a:extLst>
              <a:ext uri="{FF2B5EF4-FFF2-40B4-BE49-F238E27FC236}">
                <a16:creationId xmlns:a16="http://schemas.microsoft.com/office/drawing/2014/main" id="{ACC05731-B0A3-4939-8DB0-86D465C8702D}"/>
              </a:ext>
            </a:extLst>
          </p:cNvPr>
          <p:cNvSpPr>
            <a:spLocks noGrp="1" noChangeArrowheads="1"/>
          </p:cNvSpPr>
          <p:nvPr>
            <p:ph type="title"/>
          </p:nvPr>
        </p:nvSpPr>
        <p:spPr>
          <a:xfrm>
            <a:off x="5413375" y="73025"/>
            <a:ext cx="6464300" cy="1925638"/>
          </a:xfrm>
        </p:spPr>
        <p:txBody>
          <a:bodyPr rtlCol="0">
            <a:normAutofit fontScale="90000"/>
          </a:bodyPr>
          <a:lstStyle/>
          <a:p>
            <a:pPr algn="ctr" eaLnBrk="1" fontAlgn="auto" hangingPunct="1">
              <a:lnSpc>
                <a:spcPct val="100000"/>
              </a:lnSpc>
              <a:spcAft>
                <a:spcPts val="0"/>
              </a:spcAft>
              <a:defRPr/>
            </a:pPr>
            <a:br>
              <a:rPr lang="uk-UA" altLang="ru-RU" sz="3600" b="1" i="1" dirty="0">
                <a:solidFill>
                  <a:srgbClr val="C00000"/>
                </a:solidFill>
                <a:latin typeface="Times New Roman" panose="02020603050405020304" pitchFamily="18" charset="0"/>
                <a:cs typeface="Times New Roman" panose="02020603050405020304" pitchFamily="18" charset="0"/>
              </a:rPr>
            </a:br>
            <a:r>
              <a:rPr lang="uk-UA" altLang="ru-RU" sz="3600" b="1" i="1" dirty="0">
                <a:solidFill>
                  <a:srgbClr val="C00000"/>
                </a:solidFill>
                <a:latin typeface="Times New Roman" panose="02020603050405020304" pitchFamily="18" charset="0"/>
                <a:cs typeface="Times New Roman" panose="02020603050405020304" pitchFamily="18" charset="0"/>
              </a:rPr>
              <a:t>                        </a:t>
            </a:r>
            <a:br>
              <a:rPr lang="uk-UA" altLang="ru-RU" sz="3600" b="1" i="1" dirty="0">
                <a:solidFill>
                  <a:srgbClr val="C00000"/>
                </a:solidFill>
                <a:latin typeface="Times New Roman" panose="02020603050405020304" pitchFamily="18" charset="0"/>
                <a:cs typeface="Times New Roman" panose="02020603050405020304" pitchFamily="18" charset="0"/>
              </a:rPr>
            </a:br>
            <a:r>
              <a:rPr lang="uk-UA" altLang="ru-RU" sz="4000" b="1" i="1" dirty="0">
                <a:solidFill>
                  <a:srgbClr val="FF0000"/>
                </a:solidFill>
                <a:latin typeface="Times New Roman" panose="02020603050405020304" pitchFamily="18" charset="0"/>
                <a:cs typeface="Times New Roman" panose="02020603050405020304" pitchFamily="18" charset="0"/>
              </a:rPr>
              <a:t>Мета дослідження</a:t>
            </a:r>
            <a:r>
              <a:rPr lang="uk-UA" altLang="ru-RU" sz="4000" i="1" dirty="0">
                <a:solidFill>
                  <a:srgbClr val="FF0000"/>
                </a:solidFill>
                <a:latin typeface="Times New Roman" panose="02020603050405020304" pitchFamily="18" charset="0"/>
                <a:cs typeface="Times New Roman" panose="02020603050405020304" pitchFamily="18" charset="0"/>
              </a:rPr>
              <a:t>: </a:t>
            </a:r>
            <a:br>
              <a:rPr lang="uk-UA" altLang="ru-RU" sz="3100" b="1" i="1" dirty="0">
                <a:solidFill>
                  <a:srgbClr val="FF0000"/>
                </a:solidFill>
                <a:latin typeface="Times New Roman" panose="02020603050405020304" pitchFamily="18" charset="0"/>
                <a:cs typeface="Times New Roman" panose="02020603050405020304" pitchFamily="18" charset="0"/>
              </a:rPr>
            </a:br>
            <a:r>
              <a:rPr lang="uk-UA" altLang="ru-RU" sz="2700" dirty="0">
                <a:solidFill>
                  <a:srgbClr val="000000"/>
                </a:solidFill>
                <a:latin typeface="Times New Roman" panose="02020603050405020304" pitchFamily="18" charset="0"/>
                <a:cs typeface="Times New Roman" panose="02020603050405020304" pitchFamily="18" charset="0"/>
              </a:rPr>
              <a:t>- </a:t>
            </a:r>
            <a:r>
              <a:rPr lang="uk-UA" altLang="ru-RU" sz="2700" dirty="0">
                <a:latin typeface="Times New Roman" panose="02020603050405020304" pitchFamily="18" charset="0"/>
                <a:ea typeface="Calibri" panose="020F0502020204030204" pitchFamily="34" charset="0"/>
                <a:cs typeface="Times New Roman" panose="02020603050405020304" pitchFamily="18" charset="0"/>
              </a:rPr>
              <a:t>з’ясувати історію пам’яток архітектури національного значення, які знаходяться на Тетіївщині, зокрема,  дерев’яних церков: Георгіївської та Михайлівської. </a:t>
            </a:r>
            <a:br>
              <a:rPr lang="ru-RU" altLang="ru-RU" sz="2900" dirty="0">
                <a:latin typeface="Times New Roman" panose="02020603050405020304" pitchFamily="18" charset="0"/>
                <a:ea typeface="Calibri" panose="020F0502020204030204" pitchFamily="34" charset="0"/>
                <a:cs typeface="Times New Roman" panose="02020603050405020304" pitchFamily="18" charset="0"/>
              </a:rPr>
            </a:br>
            <a:br>
              <a:rPr lang="uk-UA" altLang="ru-RU" sz="1600" dirty="0">
                <a:solidFill>
                  <a:srgbClr val="000000"/>
                </a:solidFill>
                <a:latin typeface="Times New Roman" panose="02020603050405020304" pitchFamily="18" charset="0"/>
                <a:cs typeface="Times New Roman" panose="02020603050405020304" pitchFamily="18" charset="0"/>
              </a:rPr>
            </a:br>
            <a:endParaRPr lang="uk-UA" altLang="ru-RU" sz="2900" dirty="0">
              <a:latin typeface="Times New Roman" panose="02020603050405020304" pitchFamily="18" charset="0"/>
              <a:cs typeface="Times New Roman" panose="02020603050405020304" pitchFamily="18" charset="0"/>
            </a:endParaRPr>
          </a:p>
        </p:txBody>
      </p:sp>
      <p:sp>
        <p:nvSpPr>
          <p:cNvPr id="8195" name="Місце для вмісту 2">
            <a:extLst>
              <a:ext uri="{FF2B5EF4-FFF2-40B4-BE49-F238E27FC236}">
                <a16:creationId xmlns:a16="http://schemas.microsoft.com/office/drawing/2014/main" id="{82B009DB-D13F-45AE-ABFC-CF1C678685CD}"/>
              </a:ext>
            </a:extLst>
          </p:cNvPr>
          <p:cNvSpPr>
            <a:spLocks noGrp="1" noChangeArrowheads="1"/>
          </p:cNvSpPr>
          <p:nvPr>
            <p:ph idx="1"/>
          </p:nvPr>
        </p:nvSpPr>
        <p:spPr>
          <a:xfrm>
            <a:off x="5224463" y="2413000"/>
            <a:ext cx="6292850" cy="4351338"/>
          </a:xfrm>
        </p:spPr>
        <p:txBody>
          <a:bodyPr rtlCol="0">
            <a:normAutofit lnSpcReduction="10000"/>
          </a:bodyPr>
          <a:lstStyle/>
          <a:p>
            <a:pPr indent="0" algn="just" eaLnBrk="1" fontAlgn="auto" hangingPunct="1">
              <a:lnSpc>
                <a:spcPct val="100000"/>
              </a:lnSpc>
              <a:spcBef>
                <a:spcPct val="0"/>
              </a:spcBef>
              <a:spcAft>
                <a:spcPts val="0"/>
              </a:spcAft>
              <a:buFont typeface="Arial" panose="020B0604020202020204" pitchFamily="34" charset="0"/>
              <a:buNone/>
              <a:defRPr/>
            </a:pPr>
            <a:r>
              <a:rPr lang="uk-UA" altLang="ru-RU" sz="2400" dirty="0">
                <a:latin typeface="Times New Roman" panose="02020603050405020304" pitchFamily="18" charset="0"/>
                <a:cs typeface="Times New Roman" panose="02020603050405020304" pitchFamily="18" charset="0"/>
              </a:rPr>
              <a:t>Для досягнення мети, були поставлені наступні </a:t>
            </a:r>
            <a:r>
              <a:rPr lang="uk-UA" altLang="ru-RU" sz="3600" b="1" i="1" dirty="0">
                <a:solidFill>
                  <a:srgbClr val="FF0000"/>
                </a:solidFill>
                <a:latin typeface="Times New Roman" panose="02020603050405020304" pitchFamily="18" charset="0"/>
                <a:cs typeface="Times New Roman" panose="02020603050405020304" pitchFamily="18" charset="0"/>
              </a:rPr>
              <a:t>завдання</a:t>
            </a:r>
            <a:r>
              <a:rPr lang="uk-UA" altLang="ru-RU" sz="2600" dirty="0">
                <a:solidFill>
                  <a:srgbClr val="FF0000"/>
                </a:solidFill>
                <a:latin typeface="Times New Roman" panose="02020603050405020304" pitchFamily="18" charset="0"/>
                <a:cs typeface="Times New Roman" panose="02020603050405020304" pitchFamily="18" charset="0"/>
              </a:rPr>
              <a:t>:</a:t>
            </a:r>
          </a:p>
          <a:p>
            <a:pPr marL="571500" indent="-342900" algn="just" eaLnBrk="1" fontAlgn="auto" hangingPunct="1">
              <a:lnSpc>
                <a:spcPct val="100000"/>
              </a:lnSpc>
              <a:spcBef>
                <a:spcPct val="0"/>
              </a:spcBef>
              <a:spcAft>
                <a:spcPts val="0"/>
              </a:spcAft>
              <a:defRPr/>
            </a:pPr>
            <a:r>
              <a:rPr lang="uk-UA" sz="2200" dirty="0">
                <a:latin typeface="Times New Roman" panose="02020603050405020304" pitchFamily="18" charset="0"/>
                <a:cs typeface="Times New Roman" panose="02020603050405020304" pitchFamily="18" charset="0"/>
              </a:rPr>
              <a:t>узагальнити та систематизувати усі наявні джерела про історію архітектурних пам’яток Тетіївщини,  які занесені до Державного реєстру національного культурного надбання, зокрема: Георгіївської церкви села </a:t>
            </a:r>
            <a:r>
              <a:rPr lang="uk-UA" sz="2200" dirty="0" err="1">
                <a:latin typeface="Times New Roman" panose="02020603050405020304" pitchFamily="18" charset="0"/>
                <a:cs typeface="Times New Roman" panose="02020603050405020304" pitchFamily="18" charset="0"/>
              </a:rPr>
              <a:t>Софіпіль</a:t>
            </a:r>
            <a:r>
              <a:rPr lang="uk-UA" sz="2200" dirty="0">
                <a:latin typeface="Times New Roman" panose="02020603050405020304" pitchFamily="18" charset="0"/>
                <a:cs typeface="Times New Roman" panose="02020603050405020304" pitchFamily="18" charset="0"/>
              </a:rPr>
              <a:t> (953/0), Михайлівської церкви с. </a:t>
            </a:r>
            <a:r>
              <a:rPr lang="uk-UA" sz="2200" dirty="0" err="1">
                <a:latin typeface="Times New Roman" panose="02020603050405020304" pitchFamily="18" charset="0"/>
                <a:cs typeface="Times New Roman" panose="02020603050405020304" pitchFamily="18" charset="0"/>
              </a:rPr>
              <a:t>Росішки</a:t>
            </a:r>
            <a:r>
              <a:rPr lang="uk-UA" sz="2200" dirty="0">
                <a:latin typeface="Times New Roman" panose="02020603050405020304" pitchFamily="18" charset="0"/>
                <a:cs typeface="Times New Roman" panose="02020603050405020304" pitchFamily="18" charset="0"/>
              </a:rPr>
              <a:t> (951/0); </a:t>
            </a:r>
          </a:p>
          <a:p>
            <a:pPr marL="571500" indent="-342900" algn="just" eaLnBrk="1" fontAlgn="auto" hangingPunct="1">
              <a:lnSpc>
                <a:spcPct val="100000"/>
              </a:lnSpc>
              <a:spcBef>
                <a:spcPct val="0"/>
              </a:spcBef>
              <a:spcAft>
                <a:spcPts val="0"/>
              </a:spcAft>
              <a:defRPr/>
            </a:pPr>
            <a:r>
              <a:rPr lang="uk-UA" sz="2200" dirty="0">
                <a:latin typeface="Times New Roman" panose="02020603050405020304" pitchFamily="18" charset="0"/>
                <a:cs typeface="Times New Roman" panose="02020603050405020304" pitchFamily="18" charset="0"/>
              </a:rPr>
              <a:t>з’ясувати архітектурні особливості </a:t>
            </a:r>
            <a:r>
              <a:rPr lang="uk-UA" altLang="ru-RU" sz="2200" dirty="0">
                <a:latin typeface="Times New Roman" panose="02020603050405020304" pitchFamily="18" charset="0"/>
                <a:ea typeface="Calibri" panose="020F0502020204030204" pitchFamily="34" charset="0"/>
                <a:cs typeface="Times New Roman" panose="02020603050405020304" pitchFamily="18" charset="0"/>
              </a:rPr>
              <a:t>даних історичних </a:t>
            </a:r>
            <a:r>
              <a:rPr lang="uk-UA" sz="2200" dirty="0">
                <a:latin typeface="Times New Roman" panose="02020603050405020304" pitchFamily="18" charset="0"/>
                <a:cs typeface="Times New Roman" panose="02020603050405020304" pitchFamily="18" charset="0"/>
              </a:rPr>
              <a:t>пам’яток;</a:t>
            </a:r>
          </a:p>
          <a:p>
            <a:pPr marL="571500" indent="-342900" algn="just" eaLnBrk="1" fontAlgn="auto" hangingPunct="1">
              <a:lnSpc>
                <a:spcPct val="100000"/>
              </a:lnSpc>
              <a:spcBef>
                <a:spcPct val="0"/>
              </a:spcBef>
              <a:spcAft>
                <a:spcPts val="0"/>
              </a:spcAft>
              <a:defRPr/>
            </a:pPr>
            <a:r>
              <a:rPr lang="uk-UA" sz="2200" dirty="0">
                <a:latin typeface="Times New Roman" panose="02020603050405020304" pitchFamily="18" charset="0"/>
                <a:cs typeface="Times New Roman" panose="02020603050405020304" pitchFamily="18" charset="0"/>
              </a:rPr>
              <a:t>сформувати на основі зібраних матеріалів екскурсійний маршрут.</a:t>
            </a:r>
          </a:p>
          <a:p>
            <a:pPr indent="0" eaLnBrk="1" fontAlgn="auto" hangingPunct="1">
              <a:lnSpc>
                <a:spcPct val="80000"/>
              </a:lnSpc>
              <a:spcAft>
                <a:spcPts val="0"/>
              </a:spcAft>
              <a:buFont typeface="Arial" panose="020B0604020202020204" pitchFamily="34" charset="0"/>
              <a:buNone/>
              <a:defRPr/>
            </a:pPr>
            <a:endParaRPr lang="uk-UA" altLang="ru-RU" sz="2400" dirty="0"/>
          </a:p>
        </p:txBody>
      </p:sp>
      <p:pic>
        <p:nvPicPr>
          <p:cNvPr id="7172" name="Рисунок 4">
            <a:extLst>
              <a:ext uri="{FF2B5EF4-FFF2-40B4-BE49-F238E27FC236}">
                <a16:creationId xmlns:a16="http://schemas.microsoft.com/office/drawing/2014/main" id="{29EB5E2D-C813-4B8D-B5F2-DB193E3223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7262"/>
          <a:stretch>
            <a:fillRect/>
          </a:stretch>
        </p:blipFill>
        <p:spPr bwMode="auto">
          <a:xfrm>
            <a:off x="261938" y="358775"/>
            <a:ext cx="4437062"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TextBox 9">
            <a:extLst>
              <a:ext uri="{FF2B5EF4-FFF2-40B4-BE49-F238E27FC236}">
                <a16:creationId xmlns:a16="http://schemas.microsoft.com/office/drawing/2014/main" id="{6AA9AC7D-C02B-4346-843F-05E40F3FC5FF}"/>
              </a:ext>
            </a:extLst>
          </p:cNvPr>
          <p:cNvSpPr txBox="1">
            <a:spLocks noChangeArrowheads="1"/>
          </p:cNvSpPr>
          <p:nvPr/>
        </p:nvSpPr>
        <p:spPr bwMode="auto">
          <a:xfrm>
            <a:off x="1004888" y="6097588"/>
            <a:ext cx="27892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ru-RU" altLang="ru-RU" sz="1800" b="1">
                <a:solidFill>
                  <a:srgbClr val="000000"/>
                </a:solidFill>
                <a:latin typeface="Times New Roman" panose="02020603050405020304" pitchFamily="18" charset="0"/>
                <a:cs typeface="Times New Roman" panose="02020603050405020304" pitchFamily="18" charset="0"/>
              </a:rPr>
              <a:t>Михайлівська церква </a:t>
            </a:r>
          </a:p>
          <a:p>
            <a:pPr algn="ctr" eaLnBrk="1" hangingPunct="1">
              <a:lnSpc>
                <a:spcPct val="100000"/>
              </a:lnSpc>
              <a:spcBef>
                <a:spcPct val="0"/>
              </a:spcBef>
              <a:buFontTx/>
              <a:buNone/>
            </a:pPr>
            <a:r>
              <a:rPr lang="ru-RU" altLang="ru-RU" sz="1800" b="1">
                <a:solidFill>
                  <a:srgbClr val="000000"/>
                </a:solidFill>
                <a:latin typeface="Times New Roman" panose="02020603050405020304" pitchFamily="18" charset="0"/>
                <a:cs typeface="Times New Roman" panose="02020603050405020304" pitchFamily="18" charset="0"/>
              </a:rPr>
              <a:t>с. Росішки</a:t>
            </a:r>
            <a:endParaRPr lang="ru-RU" altLang="ru-RU" sz="1800" b="1">
              <a:latin typeface="Times New Roman" panose="02020603050405020304" pitchFamily="18" charset="0"/>
              <a:cs typeface="Times New Roman" panose="02020603050405020304"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descr="https://pics.livejournal.com/likan1975/pic/0008500h/s640x480">
            <a:extLst>
              <a:ext uri="{FF2B5EF4-FFF2-40B4-BE49-F238E27FC236}">
                <a16:creationId xmlns:a16="http://schemas.microsoft.com/office/drawing/2014/main" id="{E80FC773-F558-4823-9C1A-0FF60BE946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6129" t="11418" r="20554" b="19499"/>
          <a:stretch>
            <a:fillRect/>
          </a:stretch>
        </p:blipFill>
        <p:spPr bwMode="auto">
          <a:xfrm>
            <a:off x="8586788" y="3340100"/>
            <a:ext cx="3251200" cy="315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2" descr="https://vidviday.ua/blog/wp-content/uploads/2019/02/Drohobych-c.-Yura-01-1024x680.jpg">
            <a:extLst>
              <a:ext uri="{FF2B5EF4-FFF2-40B4-BE49-F238E27FC236}">
                <a16:creationId xmlns:a16="http://schemas.microsoft.com/office/drawing/2014/main" id="{7AB97A0C-8307-446E-94CC-42D888A19F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2440" b="16075"/>
          <a:stretch>
            <a:fillRect/>
          </a:stretch>
        </p:blipFill>
        <p:spPr bwMode="auto">
          <a:xfrm>
            <a:off x="3709988" y="1352550"/>
            <a:ext cx="3876675" cy="278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Скругленный прямоугольник 1">
            <a:extLst>
              <a:ext uri="{FF2B5EF4-FFF2-40B4-BE49-F238E27FC236}">
                <a16:creationId xmlns:a16="http://schemas.microsoft.com/office/drawing/2014/main" id="{F1B2C0E4-FDF4-462C-90DE-A7E42F756C00}"/>
              </a:ext>
            </a:extLst>
          </p:cNvPr>
          <p:cNvSpPr/>
          <p:nvPr/>
        </p:nvSpPr>
        <p:spPr>
          <a:xfrm>
            <a:off x="3717925" y="4035425"/>
            <a:ext cx="3876675" cy="919163"/>
          </a:xfrm>
          <a:prstGeom prst="roundRect">
            <a:avLst/>
          </a:prstGeom>
        </p:spPr>
        <p:style>
          <a:lnRef idx="2">
            <a:schemeClr val="accent5"/>
          </a:lnRef>
          <a:fillRef idx="1">
            <a:schemeClr val="lt1"/>
          </a:fillRef>
          <a:effectRef idx="0">
            <a:schemeClr val="accent5"/>
          </a:effectRef>
          <a:fontRef idx="minor">
            <a:schemeClr val="dk1"/>
          </a:fontRef>
        </p:style>
        <p:txBody>
          <a:bodyPr anchor="ctr"/>
          <a:lstStyle/>
          <a:p>
            <a:pPr algn="ctr" eaLnBrk="1" fontAlgn="auto" hangingPunct="1">
              <a:spcBef>
                <a:spcPts val="0"/>
              </a:spcBef>
              <a:spcAft>
                <a:spcPts val="0"/>
              </a:spcAft>
              <a:defRPr/>
            </a:pPr>
            <a:r>
              <a:rPr lang="ru-RU" sz="1600" dirty="0">
                <a:latin typeface="Times New Roman" panose="02020603050405020304" pitchFamily="18" charset="0"/>
                <a:cs typeface="Times New Roman" panose="02020603050405020304" pitchFamily="18" charset="0"/>
              </a:rPr>
              <a:t>Музей-</a:t>
            </a:r>
            <a:r>
              <a:rPr lang="ru-RU" sz="1600" dirty="0" err="1">
                <a:latin typeface="Times New Roman" panose="02020603050405020304" pitchFamily="18" charset="0"/>
                <a:cs typeface="Times New Roman" panose="02020603050405020304" pitchFamily="18" charset="0"/>
              </a:rPr>
              <a:t>церква</a:t>
            </a:r>
            <a:r>
              <a:rPr lang="ru-RU" sz="1600" dirty="0">
                <a:latin typeface="Times New Roman" panose="02020603050405020304" pitchFamily="18" charset="0"/>
                <a:cs typeface="Times New Roman" panose="02020603050405020304" pitchFamily="18" charset="0"/>
              </a:rPr>
              <a:t> Святого Юра у </a:t>
            </a:r>
            <a:r>
              <a:rPr lang="ru-RU" sz="1600" dirty="0" err="1">
                <a:latin typeface="Times New Roman" panose="02020603050405020304" pitchFamily="18" charset="0"/>
                <a:cs typeface="Times New Roman" panose="02020603050405020304" pitchFamily="18" charset="0"/>
              </a:rPr>
              <a:t>Дрогобичі</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Львівська</a:t>
            </a:r>
            <a:r>
              <a:rPr lang="ru-RU" sz="1600" dirty="0">
                <a:latin typeface="Times New Roman" panose="02020603050405020304" pitchFamily="18" charset="0"/>
                <a:cs typeface="Times New Roman" panose="02020603050405020304" pitchFamily="18" charset="0"/>
              </a:rPr>
              <a:t> область, </a:t>
            </a:r>
          </a:p>
          <a:p>
            <a:pPr algn="ctr" eaLnBrk="1" fontAlgn="auto" hangingPunct="1">
              <a:spcBef>
                <a:spcPts val="0"/>
              </a:spcBef>
              <a:spcAft>
                <a:spcPts val="0"/>
              </a:spcAft>
              <a:defRPr/>
            </a:pPr>
            <a:r>
              <a:rPr lang="en-US" sz="1600" dirty="0">
                <a:latin typeface="Times New Roman" panose="02020603050405020304" pitchFamily="18" charset="0"/>
                <a:cs typeface="Times New Roman" panose="02020603050405020304" pitchFamily="18" charset="0"/>
              </a:rPr>
              <a:t>XV</a:t>
            </a:r>
            <a:r>
              <a:rPr lang="uk-UA" sz="1600" dirty="0">
                <a:latin typeface="Times New Roman" panose="02020603050405020304" pitchFamily="18" charset="0"/>
                <a:cs typeface="Times New Roman" panose="02020603050405020304" pitchFamily="18" charset="0"/>
              </a:rPr>
              <a:t>-</a:t>
            </a:r>
            <a:r>
              <a:rPr lang="en-US" sz="1600" dirty="0">
                <a:latin typeface="Times New Roman" panose="02020603050405020304" pitchFamily="18" charset="0"/>
                <a:cs typeface="Times New Roman" panose="02020603050405020304" pitchFamily="18" charset="0"/>
              </a:rPr>
              <a:t>XVII c</a:t>
            </a:r>
            <a:r>
              <a:rPr lang="uk-UA" sz="1600" dirty="0" err="1">
                <a:latin typeface="Times New Roman" panose="02020603050405020304" pitchFamily="18" charset="0"/>
                <a:cs typeface="Times New Roman" panose="02020603050405020304" pitchFamily="18" charset="0"/>
              </a:rPr>
              <a:t>толіття</a:t>
            </a:r>
            <a:r>
              <a:rPr lang="uk-UA" sz="1600" dirty="0">
                <a:latin typeface="Times New Roman" panose="02020603050405020304" pitchFamily="18" charset="0"/>
                <a:cs typeface="Times New Roman" panose="02020603050405020304" pitchFamily="18" charset="0"/>
              </a:rPr>
              <a:t>, бароко</a:t>
            </a:r>
          </a:p>
        </p:txBody>
      </p:sp>
      <p:sp>
        <p:nvSpPr>
          <p:cNvPr id="6" name="Скругленный прямоугольник 5">
            <a:extLst>
              <a:ext uri="{FF2B5EF4-FFF2-40B4-BE49-F238E27FC236}">
                <a16:creationId xmlns:a16="http://schemas.microsoft.com/office/drawing/2014/main" id="{C1180B5F-0606-44A9-8C57-06AED1DDCC33}"/>
              </a:ext>
            </a:extLst>
          </p:cNvPr>
          <p:cNvSpPr/>
          <p:nvPr/>
        </p:nvSpPr>
        <p:spPr>
          <a:xfrm>
            <a:off x="8281988" y="6091238"/>
            <a:ext cx="3786187" cy="685800"/>
          </a:xfrm>
          <a:prstGeom prst="roundRect">
            <a:avLst/>
          </a:prstGeom>
        </p:spPr>
        <p:style>
          <a:lnRef idx="2">
            <a:schemeClr val="accent5"/>
          </a:lnRef>
          <a:fillRef idx="1">
            <a:schemeClr val="lt1"/>
          </a:fillRef>
          <a:effectRef idx="0">
            <a:schemeClr val="accent5"/>
          </a:effectRef>
          <a:fontRef idx="minor">
            <a:schemeClr val="dk1"/>
          </a:fontRef>
        </p:style>
        <p:txBody>
          <a:bodyPr anchor="ctr"/>
          <a:lstStyle/>
          <a:p>
            <a:pPr algn="ctr" eaLnBrk="1" fontAlgn="auto" hangingPunct="1">
              <a:spcBef>
                <a:spcPts val="0"/>
              </a:spcBef>
              <a:spcAft>
                <a:spcPts val="0"/>
              </a:spcAft>
              <a:defRPr/>
            </a:pPr>
            <a:r>
              <a:rPr lang="ru-RU" sz="1600" dirty="0" err="1">
                <a:latin typeface="Times New Roman" panose="02020603050405020304" pitchFamily="18" charset="0"/>
                <a:cs typeface="Times New Roman" panose="02020603050405020304" pitchFamily="18" charset="0"/>
              </a:rPr>
              <a:t>Воскресенська</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церква</a:t>
            </a:r>
            <a:r>
              <a:rPr lang="ru-RU" sz="1600" dirty="0">
                <a:latin typeface="Times New Roman" panose="02020603050405020304" pitchFamily="18" charset="0"/>
                <a:cs typeface="Times New Roman" panose="02020603050405020304" pitchFamily="18" charset="0"/>
              </a:rPr>
              <a:t> у </a:t>
            </a:r>
            <a:r>
              <a:rPr lang="ru-RU" sz="1600" dirty="0" err="1">
                <a:latin typeface="Times New Roman" panose="02020603050405020304" pitchFamily="18" charset="0"/>
                <a:cs typeface="Times New Roman" panose="02020603050405020304" pitchFamily="18" charset="0"/>
              </a:rPr>
              <a:t>Лебедині</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Сумська</a:t>
            </a:r>
            <a:r>
              <a:rPr lang="ru-RU" sz="1600" dirty="0">
                <a:latin typeface="Times New Roman" panose="02020603050405020304" pitchFamily="18" charset="0"/>
                <a:cs typeface="Times New Roman" panose="02020603050405020304" pitchFamily="18" charset="0"/>
              </a:rPr>
              <a:t> область, </a:t>
            </a:r>
            <a:r>
              <a:rPr lang="en-US" sz="1600" dirty="0">
                <a:latin typeface="Times New Roman" panose="02020603050405020304" pitchFamily="18" charset="0"/>
                <a:cs typeface="Times New Roman" panose="02020603050405020304" pitchFamily="18" charset="0"/>
              </a:rPr>
              <a:t>XVI c</a:t>
            </a:r>
            <a:r>
              <a:rPr lang="uk-UA" sz="1600" dirty="0" err="1">
                <a:latin typeface="Times New Roman" panose="02020603050405020304" pitchFamily="18" charset="0"/>
                <a:cs typeface="Times New Roman" panose="02020603050405020304" pitchFamily="18" charset="0"/>
              </a:rPr>
              <a:t>толіття</a:t>
            </a:r>
            <a:r>
              <a:rPr lang="uk-UA" sz="1600" dirty="0">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1657 </a:t>
            </a:r>
            <a:r>
              <a:rPr lang="ru-RU" sz="1600" dirty="0" err="1">
                <a:latin typeface="Times New Roman" panose="02020603050405020304" pitchFamily="18" charset="0"/>
                <a:cs typeface="Times New Roman" panose="02020603050405020304" pitchFamily="18" charset="0"/>
              </a:rPr>
              <a:t>рік</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класицизм</a:t>
            </a:r>
            <a:r>
              <a:rPr lang="ru-RU" sz="1600" dirty="0">
                <a:latin typeface="Times New Roman" panose="02020603050405020304" pitchFamily="18" charset="0"/>
                <a:cs typeface="Times New Roman" panose="02020603050405020304" pitchFamily="18" charset="0"/>
              </a:rPr>
              <a:t> та </a:t>
            </a:r>
            <a:r>
              <a:rPr lang="ru-RU" sz="1600" dirty="0" err="1">
                <a:latin typeface="Times New Roman" panose="02020603050405020304" pitchFamily="18" charset="0"/>
                <a:cs typeface="Times New Roman" panose="02020603050405020304" pitchFamily="18" charset="0"/>
              </a:rPr>
              <a:t>українське</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бароко</a:t>
            </a:r>
            <a:endParaRPr lang="uk-UA" sz="1600" dirty="0">
              <a:latin typeface="Times New Roman" panose="02020603050405020304" pitchFamily="18" charset="0"/>
              <a:cs typeface="Times New Roman" panose="02020603050405020304" pitchFamily="18" charset="0"/>
            </a:endParaRPr>
          </a:p>
        </p:txBody>
      </p:sp>
      <p:pic>
        <p:nvPicPr>
          <p:cNvPr id="8198" name="Picture 6" descr="Георгіївська церква (смт Седнів)">
            <a:extLst>
              <a:ext uri="{FF2B5EF4-FFF2-40B4-BE49-F238E27FC236}">
                <a16:creationId xmlns:a16="http://schemas.microsoft.com/office/drawing/2014/main" id="{A1511043-B439-488D-9CF2-9B647F5A12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716" r="14684"/>
          <a:stretch>
            <a:fillRect/>
          </a:stretch>
        </p:blipFill>
        <p:spPr bwMode="auto">
          <a:xfrm>
            <a:off x="8367713" y="38100"/>
            <a:ext cx="3689350" cy="297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Скругленный прямоугольник 7">
            <a:extLst>
              <a:ext uri="{FF2B5EF4-FFF2-40B4-BE49-F238E27FC236}">
                <a16:creationId xmlns:a16="http://schemas.microsoft.com/office/drawing/2014/main" id="{563309AB-8FA5-4789-8DF7-D038B200D3D1}"/>
              </a:ext>
            </a:extLst>
          </p:cNvPr>
          <p:cNvSpPr/>
          <p:nvPr/>
        </p:nvSpPr>
        <p:spPr>
          <a:xfrm>
            <a:off x="8293100" y="2484438"/>
            <a:ext cx="3763963" cy="760412"/>
          </a:xfrm>
          <a:prstGeom prst="roundRect">
            <a:avLst/>
          </a:prstGeom>
        </p:spPr>
        <p:style>
          <a:lnRef idx="2">
            <a:schemeClr val="accent5"/>
          </a:lnRef>
          <a:fillRef idx="1">
            <a:schemeClr val="lt1"/>
          </a:fillRef>
          <a:effectRef idx="0">
            <a:schemeClr val="accent5"/>
          </a:effectRef>
          <a:fontRef idx="minor">
            <a:schemeClr val="dk1"/>
          </a:fontRef>
        </p:style>
        <p:txBody>
          <a:bodyPr anchor="ctr"/>
          <a:lstStyle/>
          <a:p>
            <a:pPr algn="ctr" eaLnBrk="1" fontAlgn="auto" hangingPunct="1">
              <a:spcBef>
                <a:spcPts val="0"/>
              </a:spcBef>
              <a:spcAft>
                <a:spcPts val="0"/>
              </a:spcAft>
              <a:defRPr/>
            </a:pPr>
            <a:r>
              <a:rPr lang="ru-RU" sz="1600" dirty="0" err="1">
                <a:latin typeface="Times New Roman" panose="02020603050405020304" pitchFamily="18" charset="0"/>
                <a:cs typeface="Times New Roman" panose="02020603050405020304" pitchFamily="18" charset="0"/>
              </a:rPr>
              <a:t>Георгіївська</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церква</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Черкаська</a:t>
            </a:r>
            <a:r>
              <a:rPr lang="ru-RU" sz="1600" dirty="0">
                <a:latin typeface="Times New Roman" panose="02020603050405020304" pitchFamily="18" charset="0"/>
                <a:cs typeface="Times New Roman" panose="02020603050405020304" pitchFamily="18" charset="0"/>
              </a:rPr>
              <a:t> область, </a:t>
            </a:r>
          </a:p>
          <a:p>
            <a:pPr algn="ctr" eaLnBrk="1" fontAlgn="auto" hangingPunct="1">
              <a:spcBef>
                <a:spcPts val="0"/>
              </a:spcBef>
              <a:spcAft>
                <a:spcPts val="0"/>
              </a:spcAft>
              <a:defRPr/>
            </a:pPr>
            <a:r>
              <a:rPr lang="uk-UA" sz="1600" dirty="0">
                <a:latin typeface="Times New Roman" panose="02020603050405020304" pitchFamily="18" charset="0"/>
                <a:cs typeface="Times New Roman" panose="02020603050405020304" pitchFamily="18" charset="0"/>
              </a:rPr>
              <a:t>1715–1747</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р.р</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українське</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бароко</a:t>
            </a:r>
            <a:endParaRPr lang="uk-UA" sz="1600" dirty="0">
              <a:latin typeface="Times New Roman" panose="02020603050405020304" pitchFamily="18" charset="0"/>
              <a:cs typeface="Times New Roman" panose="02020603050405020304" pitchFamily="18" charset="0"/>
            </a:endParaRPr>
          </a:p>
        </p:txBody>
      </p:sp>
      <p:pic>
        <p:nvPicPr>
          <p:cNvPr id="8200" name="Picture 2" descr="http://decerkva.org.ua/zak/images/Serednie-Vodiane_Rakhivskiy_MykolyXVIII_verkhnia_OlexandrBenderskiy.JPG">
            <a:extLst>
              <a:ext uri="{FF2B5EF4-FFF2-40B4-BE49-F238E27FC236}">
                <a16:creationId xmlns:a16="http://schemas.microsoft.com/office/drawing/2014/main" id="{70CAB8E5-5C90-4E8D-BA75-B8BFD409C3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638" t="16742" r="21259" b="2"/>
          <a:stretch>
            <a:fillRect/>
          </a:stretch>
        </p:blipFill>
        <p:spPr bwMode="auto">
          <a:xfrm>
            <a:off x="246063" y="633413"/>
            <a:ext cx="2935287" cy="399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Скругленный прямоугольник 8">
            <a:extLst>
              <a:ext uri="{FF2B5EF4-FFF2-40B4-BE49-F238E27FC236}">
                <a16:creationId xmlns:a16="http://schemas.microsoft.com/office/drawing/2014/main" id="{9AF2A58D-C52D-4046-BBDA-15B5007F4525}"/>
              </a:ext>
            </a:extLst>
          </p:cNvPr>
          <p:cNvSpPr/>
          <p:nvPr/>
        </p:nvSpPr>
        <p:spPr>
          <a:xfrm>
            <a:off x="255588" y="4167188"/>
            <a:ext cx="2971800" cy="1284287"/>
          </a:xfrm>
          <a:prstGeom prst="roundRect">
            <a:avLst/>
          </a:prstGeom>
        </p:spPr>
        <p:style>
          <a:lnRef idx="2">
            <a:schemeClr val="accent5"/>
          </a:lnRef>
          <a:fillRef idx="1">
            <a:schemeClr val="lt1"/>
          </a:fillRef>
          <a:effectRef idx="0">
            <a:schemeClr val="accent5"/>
          </a:effectRef>
          <a:fontRef idx="minor">
            <a:schemeClr val="dk1"/>
          </a:fontRef>
        </p:style>
        <p:txBody>
          <a:bodyPr anchor="ctr"/>
          <a:lstStyle/>
          <a:p>
            <a:pPr algn="ctr" eaLnBrk="1" fontAlgn="auto" hangingPunct="1">
              <a:spcBef>
                <a:spcPts val="0"/>
              </a:spcBef>
              <a:spcAft>
                <a:spcPts val="0"/>
              </a:spcAft>
              <a:defRPr/>
            </a:pPr>
            <a:r>
              <a:rPr lang="ru-RU" sz="1600" dirty="0" err="1">
                <a:latin typeface="Times New Roman" panose="02020603050405020304" pitchFamily="18" charset="0"/>
                <a:cs typeface="Times New Roman" panose="02020603050405020304" pitchFamily="18" charset="0"/>
              </a:rPr>
              <a:t>Церква</a:t>
            </a:r>
            <a:r>
              <a:rPr lang="ru-RU" sz="1600" dirty="0">
                <a:latin typeface="Times New Roman" panose="02020603050405020304" pitchFamily="18" charset="0"/>
                <a:cs typeface="Times New Roman" panose="02020603050405020304" pitchFamily="18" charset="0"/>
              </a:rPr>
              <a:t> Святого </a:t>
            </a:r>
            <a:r>
              <a:rPr lang="ru-RU" sz="1600" dirty="0" err="1">
                <a:latin typeface="Times New Roman" panose="02020603050405020304" pitchFamily="18" charset="0"/>
                <a:cs typeface="Times New Roman" panose="02020603050405020304" pitchFamily="18" charset="0"/>
              </a:rPr>
              <a:t>Миколая</a:t>
            </a:r>
            <a:r>
              <a:rPr lang="ru-RU" sz="1600" dirty="0">
                <a:latin typeface="Times New Roman" panose="02020603050405020304" pitchFamily="18" charset="0"/>
                <a:cs typeface="Times New Roman" panose="02020603050405020304" pitchFamily="18" charset="0"/>
              </a:rPr>
              <a:t> у </a:t>
            </a:r>
            <a:r>
              <a:rPr lang="ru-RU" sz="1600" dirty="0" err="1">
                <a:latin typeface="Times New Roman" panose="02020603050405020304" pitchFamily="18" charset="0"/>
                <a:cs typeface="Times New Roman" panose="02020603050405020304" pitchFamily="18" charset="0"/>
              </a:rPr>
              <a:t>селі</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Середнє</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Водяне</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Закарпатська</a:t>
            </a:r>
            <a:r>
              <a:rPr lang="ru-RU" sz="1600" dirty="0">
                <a:latin typeface="Times New Roman" panose="02020603050405020304" pitchFamily="18" charset="0"/>
                <a:cs typeface="Times New Roman" panose="02020603050405020304" pitchFamily="18" charset="0"/>
              </a:rPr>
              <a:t> область,</a:t>
            </a:r>
            <a:r>
              <a:rPr lang="en-US" sz="1600" dirty="0">
                <a:latin typeface="Times New Roman" panose="02020603050405020304" pitchFamily="18" charset="0"/>
                <a:cs typeface="Times New Roman" panose="02020603050405020304" pitchFamily="18" charset="0"/>
              </a:rPr>
              <a:t> </a:t>
            </a:r>
            <a:endParaRPr lang="uk-UA" sz="1600" dirty="0">
              <a:latin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US" sz="1600" dirty="0">
                <a:latin typeface="Times New Roman" panose="02020603050405020304" pitchFamily="18" charset="0"/>
                <a:cs typeface="Times New Roman" panose="02020603050405020304" pitchFamily="18" charset="0"/>
              </a:rPr>
              <a:t>X</a:t>
            </a:r>
            <a:r>
              <a:rPr lang="uk-UA" sz="1600" dirty="0">
                <a:latin typeface="Times New Roman" panose="02020603050405020304" pitchFamily="18" charset="0"/>
                <a:cs typeface="Times New Roman" panose="02020603050405020304" pitchFamily="18" charset="0"/>
              </a:rPr>
              <a:t>І</a:t>
            </a:r>
            <a:r>
              <a:rPr lang="en-US" sz="1600" dirty="0">
                <a:latin typeface="Times New Roman" panose="02020603050405020304" pitchFamily="18" charset="0"/>
                <a:cs typeface="Times New Roman" panose="02020603050405020304" pitchFamily="18" charset="0"/>
              </a:rPr>
              <a:t>V</a:t>
            </a:r>
            <a:r>
              <a:rPr lang="uk-UA" sz="1600" dirty="0">
                <a:latin typeface="Times New Roman" panose="02020603050405020304" pitchFamily="18" charset="0"/>
                <a:cs typeface="Times New Roman" panose="02020603050405020304" pitchFamily="18" charset="0"/>
              </a:rPr>
              <a:t>-</a:t>
            </a:r>
            <a:r>
              <a:rPr lang="en-US" sz="1600" dirty="0">
                <a:latin typeface="Times New Roman" panose="02020603050405020304" pitchFamily="18" charset="0"/>
                <a:cs typeface="Times New Roman" panose="02020603050405020304" pitchFamily="18" charset="0"/>
              </a:rPr>
              <a:t>XVI c</a:t>
            </a:r>
            <a:r>
              <a:rPr lang="uk-UA" sz="1600" dirty="0" err="1">
                <a:latin typeface="Times New Roman" panose="02020603050405020304" pitchFamily="18" charset="0"/>
                <a:cs typeface="Times New Roman" panose="02020603050405020304" pitchFamily="18" charset="0"/>
              </a:rPr>
              <a:t>толіття</a:t>
            </a:r>
            <a:r>
              <a:rPr lang="uk-UA" sz="1600" dirty="0">
                <a:latin typeface="Times New Roman" panose="02020603050405020304" pitchFamily="18" charset="0"/>
                <a:cs typeface="Times New Roman" panose="02020603050405020304" pitchFamily="18" charset="0"/>
              </a:rPr>
              <a:t>, готика</a:t>
            </a:r>
          </a:p>
        </p:txBody>
      </p:sp>
      <p:sp>
        <p:nvSpPr>
          <p:cNvPr id="8202" name="Заголовок 1">
            <a:extLst>
              <a:ext uri="{FF2B5EF4-FFF2-40B4-BE49-F238E27FC236}">
                <a16:creationId xmlns:a16="http://schemas.microsoft.com/office/drawing/2014/main" id="{47C52ED1-22D4-4C24-9E25-DD98FA8CD0FB}"/>
              </a:ext>
            </a:extLst>
          </p:cNvPr>
          <p:cNvSpPr txBox="1">
            <a:spLocks noChangeArrowheads="1"/>
          </p:cNvSpPr>
          <p:nvPr/>
        </p:nvSpPr>
        <p:spPr bwMode="auto">
          <a:xfrm>
            <a:off x="506413" y="-182563"/>
            <a:ext cx="8229600" cy="825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ru-RU" altLang="uk-UA" sz="4800" b="1" i="1">
                <a:solidFill>
                  <a:srgbClr val="FF0000"/>
                </a:solidFill>
                <a:latin typeface="Times New Roman" panose="02020603050405020304" pitchFamily="18" charset="0"/>
                <a:cs typeface="Times New Roman" panose="02020603050405020304" pitchFamily="18" charset="0"/>
              </a:rPr>
              <a:t>Старовинні храми України</a:t>
            </a:r>
          </a:p>
        </p:txBody>
      </p:sp>
      <p:sp>
        <p:nvSpPr>
          <p:cNvPr id="8203" name="Прямоугольник 10">
            <a:extLst>
              <a:ext uri="{FF2B5EF4-FFF2-40B4-BE49-F238E27FC236}">
                <a16:creationId xmlns:a16="http://schemas.microsoft.com/office/drawing/2014/main" id="{7B776125-EB99-438D-BBD8-C0F5D8E96572}"/>
              </a:ext>
            </a:extLst>
          </p:cNvPr>
          <p:cNvSpPr>
            <a:spLocks noChangeArrowheads="1"/>
          </p:cNvSpPr>
          <p:nvPr/>
        </p:nvSpPr>
        <p:spPr bwMode="auto">
          <a:xfrm>
            <a:off x="365125" y="5380038"/>
            <a:ext cx="8304213"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uk-UA" altLang="uk-UA" sz="2000">
                <a:latin typeface="Times New Roman" panose="02020603050405020304" pitchFamily="18" charset="0"/>
                <a:cs typeface="Times New Roman" panose="02020603050405020304" pitchFamily="18" charset="0"/>
              </a:rPr>
              <a:t>Будівництво  дерев’яних храмів пов’язано з місцевими традиціями та особливостями архітектури того чи іншого регіону і здійснювалося в основному місцевими майстрами, уміння яких було надбанням усього роду, саме тому вони мають регіональні відмінності.</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Рисунок 1">
            <a:extLst>
              <a:ext uri="{FF2B5EF4-FFF2-40B4-BE49-F238E27FC236}">
                <a16:creationId xmlns:a16="http://schemas.microsoft.com/office/drawing/2014/main" id="{17E02761-3223-4CC9-9C10-E92AC795F4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3563" y="1322388"/>
            <a:ext cx="7986712" cy="465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Заголовок 1">
            <a:extLst>
              <a:ext uri="{FF2B5EF4-FFF2-40B4-BE49-F238E27FC236}">
                <a16:creationId xmlns:a16="http://schemas.microsoft.com/office/drawing/2014/main" id="{F49CA308-CEDA-4CA0-8835-349299815E21}"/>
              </a:ext>
            </a:extLst>
          </p:cNvPr>
          <p:cNvSpPr txBox="1">
            <a:spLocks noChangeArrowheads="1"/>
          </p:cNvSpPr>
          <p:nvPr/>
        </p:nvSpPr>
        <p:spPr bwMode="auto">
          <a:xfrm>
            <a:off x="1417638" y="0"/>
            <a:ext cx="9478962"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ru-RU" altLang="uk-UA" sz="4000" b="1" i="1">
                <a:solidFill>
                  <a:srgbClr val="FF0000"/>
                </a:solidFill>
                <a:latin typeface="Times New Roman" panose="02020603050405020304" pitchFamily="18" charset="0"/>
                <a:cs typeface="Times New Roman" panose="02020603050405020304" pitchFamily="18" charset="0"/>
              </a:rPr>
              <a:t>Екскурсійний маршрут «Дерев’яні пам’ятки архітектури Тетіївщини» </a:t>
            </a:r>
          </a:p>
        </p:txBody>
      </p:sp>
      <p:sp>
        <p:nvSpPr>
          <p:cNvPr id="9220" name="Прямоугольник 3">
            <a:extLst>
              <a:ext uri="{FF2B5EF4-FFF2-40B4-BE49-F238E27FC236}">
                <a16:creationId xmlns:a16="http://schemas.microsoft.com/office/drawing/2014/main" id="{E0B0BDBB-ED13-4C85-B0C7-1DADA5AA7948}"/>
              </a:ext>
            </a:extLst>
          </p:cNvPr>
          <p:cNvSpPr>
            <a:spLocks noChangeArrowheads="1"/>
          </p:cNvSpPr>
          <p:nvPr/>
        </p:nvSpPr>
        <p:spPr bwMode="auto">
          <a:xfrm>
            <a:off x="2154238" y="6111875"/>
            <a:ext cx="76660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ru-RU" altLang="uk-UA" sz="1800">
                <a:solidFill>
                  <a:srgbClr val="000000"/>
                </a:solidFill>
                <a:latin typeface="Times New Roman" panose="02020603050405020304" pitchFamily="18" charset="0"/>
                <a:cs typeface="Times New Roman" panose="02020603050405020304" pitchFamily="18" charset="0"/>
                <a:hlinkClick r:id="rId3"/>
              </a:rPr>
              <a:t>https://maps.app.goo.gl/RLEjgSrjnARhvPJf9</a:t>
            </a:r>
            <a:r>
              <a:rPr lang="ru-RU" altLang="uk-UA" sz="1800">
                <a:solidFill>
                  <a:srgbClr val="000000"/>
                </a:solidFill>
                <a:latin typeface="Times New Roman" panose="02020603050405020304" pitchFamily="18" charset="0"/>
                <a:cs typeface="Times New Roman" panose="02020603050405020304" pitchFamily="18" charset="0"/>
              </a:rPr>
              <a:t> - посилання на маршрут</a:t>
            </a:r>
            <a:endParaRPr lang="uk-UA" altLang="uk-UA" sz="1800">
              <a:latin typeface="Times New Roman" panose="02020603050405020304" pitchFamily="18" charset="0"/>
              <a:cs typeface="Times New Roman" panose="02020603050405020304" pitchFamily="18" charset="0"/>
            </a:endParaRPr>
          </a:p>
        </p:txBody>
      </p:sp>
      <p:pic>
        <p:nvPicPr>
          <p:cNvPr id="9221" name="Рисунок 7">
            <a:extLst>
              <a:ext uri="{FF2B5EF4-FFF2-40B4-BE49-F238E27FC236}">
                <a16:creationId xmlns:a16="http://schemas.microsoft.com/office/drawing/2014/main" id="{5BB4C1BD-3134-4069-B825-9253DFD5C8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0048" t="7387" r="8522" b="5113"/>
          <a:stretch>
            <a:fillRect/>
          </a:stretch>
        </p:blipFill>
        <p:spPr bwMode="auto">
          <a:xfrm>
            <a:off x="8310563" y="1254125"/>
            <a:ext cx="3017837" cy="207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TextBox 9">
            <a:extLst>
              <a:ext uri="{FF2B5EF4-FFF2-40B4-BE49-F238E27FC236}">
                <a16:creationId xmlns:a16="http://schemas.microsoft.com/office/drawing/2014/main" id="{AEB1B888-CD1B-463F-8AB7-EFCEC450E100}"/>
              </a:ext>
            </a:extLst>
          </p:cNvPr>
          <p:cNvSpPr txBox="1">
            <a:spLocks noChangeArrowheads="1"/>
          </p:cNvSpPr>
          <p:nvPr/>
        </p:nvSpPr>
        <p:spPr bwMode="auto">
          <a:xfrm>
            <a:off x="1125538" y="5532438"/>
            <a:ext cx="27892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ru-RU" altLang="ru-RU" sz="1800" b="1">
                <a:solidFill>
                  <a:srgbClr val="000000"/>
                </a:solidFill>
                <a:latin typeface="Times New Roman" panose="02020603050405020304" pitchFamily="18" charset="0"/>
                <a:cs typeface="Times New Roman" panose="02020603050405020304" pitchFamily="18" charset="0"/>
              </a:rPr>
              <a:t>Михайлівська церква </a:t>
            </a:r>
          </a:p>
          <a:p>
            <a:pPr algn="ctr" eaLnBrk="1" hangingPunct="1">
              <a:lnSpc>
                <a:spcPct val="100000"/>
              </a:lnSpc>
              <a:spcBef>
                <a:spcPct val="0"/>
              </a:spcBef>
              <a:buFontTx/>
              <a:buNone/>
            </a:pPr>
            <a:r>
              <a:rPr lang="ru-RU" altLang="ru-RU" sz="1800" b="1">
                <a:solidFill>
                  <a:srgbClr val="000000"/>
                </a:solidFill>
                <a:latin typeface="Times New Roman" panose="02020603050405020304" pitchFamily="18" charset="0"/>
                <a:cs typeface="Times New Roman" panose="02020603050405020304" pitchFamily="18" charset="0"/>
              </a:rPr>
              <a:t>с. Росішки</a:t>
            </a:r>
            <a:endParaRPr lang="ru-RU" altLang="ru-RU" sz="1800" b="1">
              <a:latin typeface="Times New Roman" panose="02020603050405020304" pitchFamily="18" charset="0"/>
              <a:cs typeface="Times New Roman" panose="02020603050405020304" pitchFamily="18" charset="0"/>
            </a:endParaRPr>
          </a:p>
        </p:txBody>
      </p:sp>
      <p:sp>
        <p:nvSpPr>
          <p:cNvPr id="9223" name="TextBox 9">
            <a:extLst>
              <a:ext uri="{FF2B5EF4-FFF2-40B4-BE49-F238E27FC236}">
                <a16:creationId xmlns:a16="http://schemas.microsoft.com/office/drawing/2014/main" id="{6B5DA509-4DE9-4B71-803A-14134F14D0F8}"/>
              </a:ext>
            </a:extLst>
          </p:cNvPr>
          <p:cNvSpPr txBox="1">
            <a:spLocks noChangeArrowheads="1"/>
          </p:cNvSpPr>
          <p:nvPr/>
        </p:nvSpPr>
        <p:spPr bwMode="auto">
          <a:xfrm>
            <a:off x="8758238" y="3325813"/>
            <a:ext cx="278923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ru-RU" altLang="ru-RU" sz="1800" b="1">
                <a:solidFill>
                  <a:srgbClr val="000000"/>
                </a:solidFill>
                <a:latin typeface="Times New Roman" panose="02020603050405020304" pitchFamily="18" charset="0"/>
                <a:cs typeface="Times New Roman" panose="02020603050405020304" pitchFamily="18" charset="0"/>
              </a:rPr>
              <a:t>Георгіївська церква </a:t>
            </a:r>
          </a:p>
          <a:p>
            <a:pPr algn="ctr" eaLnBrk="1" hangingPunct="1">
              <a:lnSpc>
                <a:spcPct val="100000"/>
              </a:lnSpc>
              <a:spcBef>
                <a:spcPct val="0"/>
              </a:spcBef>
              <a:buFontTx/>
              <a:buNone/>
            </a:pPr>
            <a:r>
              <a:rPr lang="ru-RU" altLang="ru-RU" sz="1800" b="1">
                <a:solidFill>
                  <a:srgbClr val="000000"/>
                </a:solidFill>
                <a:latin typeface="Times New Roman" panose="02020603050405020304" pitchFamily="18" charset="0"/>
                <a:cs typeface="Times New Roman" panose="02020603050405020304" pitchFamily="18" charset="0"/>
              </a:rPr>
              <a:t>с. Софіпіль</a:t>
            </a:r>
            <a:endParaRPr lang="ru-RU" altLang="ru-RU" sz="1800" b="1">
              <a:latin typeface="Times New Roman" panose="02020603050405020304" pitchFamily="18" charset="0"/>
              <a:cs typeface="Times New Roman" panose="02020603050405020304" pitchFamily="18" charset="0"/>
            </a:endParaRPr>
          </a:p>
        </p:txBody>
      </p:sp>
      <p:pic>
        <p:nvPicPr>
          <p:cNvPr id="9224" name="Рисунок 11">
            <a:extLst>
              <a:ext uri="{FF2B5EF4-FFF2-40B4-BE49-F238E27FC236}">
                <a16:creationId xmlns:a16="http://schemas.microsoft.com/office/drawing/2014/main" id="{073E4979-0DB3-42B4-A012-A9BEF67307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973" t="15923" b="6924"/>
          <a:stretch>
            <a:fillRect/>
          </a:stretch>
        </p:blipFill>
        <p:spPr bwMode="auto">
          <a:xfrm>
            <a:off x="644525" y="2592388"/>
            <a:ext cx="2681288" cy="287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Стрелка вправо 1">
            <a:extLst>
              <a:ext uri="{FF2B5EF4-FFF2-40B4-BE49-F238E27FC236}">
                <a16:creationId xmlns:a16="http://schemas.microsoft.com/office/drawing/2014/main" id="{D61D0A50-090E-43FC-9EAF-A20C70E5704B}"/>
              </a:ext>
            </a:extLst>
          </p:cNvPr>
          <p:cNvSpPr/>
          <p:nvPr/>
        </p:nvSpPr>
        <p:spPr>
          <a:xfrm rot="1657754">
            <a:off x="6281738" y="1646238"/>
            <a:ext cx="1546225" cy="595312"/>
          </a:xfrm>
          <a:prstGeom prst="rightArrow">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r>
              <a:rPr lang="uk-UA" sz="1600" b="1" dirty="0">
                <a:solidFill>
                  <a:schemeClr val="tx1"/>
                </a:solidFill>
                <a:latin typeface="Times New Roman" panose="02020603050405020304" pitchFamily="18" charset="0"/>
                <a:cs typeface="Times New Roman" panose="02020603050405020304" pitchFamily="18" charset="0"/>
              </a:rPr>
              <a:t>Локація №1</a:t>
            </a:r>
          </a:p>
        </p:txBody>
      </p:sp>
      <p:sp>
        <p:nvSpPr>
          <p:cNvPr id="10" name="Стрелка влево 9">
            <a:extLst>
              <a:ext uri="{FF2B5EF4-FFF2-40B4-BE49-F238E27FC236}">
                <a16:creationId xmlns:a16="http://schemas.microsoft.com/office/drawing/2014/main" id="{12541D44-5E13-4E1F-A4FB-CCF9A24EA083}"/>
              </a:ext>
            </a:extLst>
          </p:cNvPr>
          <p:cNvSpPr/>
          <p:nvPr/>
        </p:nvSpPr>
        <p:spPr>
          <a:xfrm rot="21161672">
            <a:off x="3556000" y="4791075"/>
            <a:ext cx="1817688" cy="561975"/>
          </a:xfrm>
          <a:prstGeom prst="leftArrow">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r>
              <a:rPr lang="uk-UA" sz="1600" b="1" dirty="0">
                <a:latin typeface="Times New Roman" panose="02020603050405020304" pitchFamily="18" charset="0"/>
                <a:cs typeface="Times New Roman" panose="02020603050405020304" pitchFamily="18" charset="0"/>
              </a:rPr>
              <a:t>Локація №2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Рисунок 3">
            <a:extLst>
              <a:ext uri="{FF2B5EF4-FFF2-40B4-BE49-F238E27FC236}">
                <a16:creationId xmlns:a16="http://schemas.microsoft.com/office/drawing/2014/main" id="{4957596A-19F7-4D82-988A-E1E7B97E50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5950" y="4216400"/>
            <a:ext cx="3810000" cy="199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66DBFB44-BE38-4A18-82D8-E54ABBEE319C}"/>
              </a:ext>
            </a:extLst>
          </p:cNvPr>
          <p:cNvSpPr txBox="1"/>
          <p:nvPr/>
        </p:nvSpPr>
        <p:spPr>
          <a:xfrm>
            <a:off x="9229725" y="6261100"/>
            <a:ext cx="2322513" cy="369888"/>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uk-UA" altLang="uk-UA" dirty="0">
                <a:solidFill>
                  <a:srgbClr val="202122"/>
                </a:solidFill>
                <a:latin typeface="Arial" panose="020B0604020202020204" pitchFamily="34" charset="0"/>
                <a:cs typeface="Times New Roman" panose="02020603050405020304" pitchFamily="18" charset="0"/>
              </a:rPr>
              <a:t> </a:t>
            </a:r>
            <a:r>
              <a:rPr lang="uk-UA" altLang="uk-UA" dirty="0">
                <a:solidFill>
                  <a:srgbClr val="202122"/>
                </a:solidFill>
                <a:latin typeface="Times New Roman" panose="02020603050405020304" pitchFamily="18" charset="0"/>
                <a:cs typeface="Times New Roman" panose="02020603050405020304" pitchFamily="18" charset="0"/>
              </a:rPr>
              <a:t>Хрещата в плані</a:t>
            </a:r>
            <a:endParaRPr lang="uk-UA" altLang="uk-UA" dirty="0">
              <a:solidFill>
                <a:srgbClr val="000000"/>
              </a:solidFill>
              <a:latin typeface="Times New Roman" panose="02020603050405020304" pitchFamily="18" charset="0"/>
              <a:cs typeface="Times New Roman" panose="02020603050405020304" pitchFamily="18" charset="0"/>
            </a:endParaRPr>
          </a:p>
        </p:txBody>
      </p:sp>
      <p:sp>
        <p:nvSpPr>
          <p:cNvPr id="10244" name="Заголовок 1">
            <a:extLst>
              <a:ext uri="{FF2B5EF4-FFF2-40B4-BE49-F238E27FC236}">
                <a16:creationId xmlns:a16="http://schemas.microsoft.com/office/drawing/2014/main" id="{B8DED13A-6902-4E18-B57D-2470DB4676C5}"/>
              </a:ext>
            </a:extLst>
          </p:cNvPr>
          <p:cNvSpPr txBox="1">
            <a:spLocks noChangeArrowheads="1"/>
          </p:cNvSpPr>
          <p:nvPr/>
        </p:nvSpPr>
        <p:spPr bwMode="auto">
          <a:xfrm>
            <a:off x="3111500" y="-111125"/>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ru-RU" altLang="uk-UA" sz="4000" b="1" i="1">
                <a:solidFill>
                  <a:srgbClr val="FF0000"/>
                </a:solidFill>
                <a:latin typeface="Times New Roman" panose="02020603050405020304" pitchFamily="18" charset="0"/>
                <a:cs typeface="Times New Roman" panose="02020603050405020304" pitchFamily="18" charset="0"/>
              </a:rPr>
              <a:t>Георгіївська церква</a:t>
            </a:r>
          </a:p>
          <a:p>
            <a:pPr algn="ctr" eaLnBrk="1" hangingPunct="1">
              <a:lnSpc>
                <a:spcPct val="100000"/>
              </a:lnSpc>
              <a:spcBef>
                <a:spcPct val="0"/>
              </a:spcBef>
              <a:buFontTx/>
              <a:buNone/>
            </a:pPr>
            <a:r>
              <a:rPr lang="ru-RU" altLang="uk-UA" sz="2400" b="1" i="1">
                <a:latin typeface="Times New Roman" panose="02020603050405020304" pitchFamily="18" charset="0"/>
                <a:cs typeface="Times New Roman" panose="02020603050405020304" pitchFamily="18" charset="0"/>
              </a:rPr>
              <a:t>с. Софіпіль, 1811 рік</a:t>
            </a:r>
          </a:p>
        </p:txBody>
      </p:sp>
      <p:pic>
        <p:nvPicPr>
          <p:cNvPr id="10245" name="Picture 4" descr="Рисунок (5)">
            <a:extLst>
              <a:ext uri="{FF2B5EF4-FFF2-40B4-BE49-F238E27FC236}">
                <a16:creationId xmlns:a16="http://schemas.microsoft.com/office/drawing/2014/main" id="{EDF66860-081D-4EA9-8567-B28647FC81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905" t="21840" r="9512" b="11430"/>
          <a:stretch>
            <a:fillRect/>
          </a:stretch>
        </p:blipFill>
        <p:spPr bwMode="auto">
          <a:xfrm>
            <a:off x="6321425" y="985838"/>
            <a:ext cx="5019675" cy="306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6" name="TextBox 9">
            <a:extLst>
              <a:ext uri="{FF2B5EF4-FFF2-40B4-BE49-F238E27FC236}">
                <a16:creationId xmlns:a16="http://schemas.microsoft.com/office/drawing/2014/main" id="{7057BD43-D0CC-49AA-A4B6-1C0A05EE0E30}"/>
              </a:ext>
            </a:extLst>
          </p:cNvPr>
          <p:cNvSpPr txBox="1">
            <a:spLocks noChangeArrowheads="1"/>
          </p:cNvSpPr>
          <p:nvPr/>
        </p:nvSpPr>
        <p:spPr bwMode="auto">
          <a:xfrm>
            <a:off x="7489825" y="947738"/>
            <a:ext cx="27892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ru-RU" altLang="ru-RU" sz="1800" b="1">
                <a:solidFill>
                  <a:srgbClr val="000000"/>
                </a:solidFill>
                <a:latin typeface="Times New Roman" panose="02020603050405020304" pitchFamily="18" charset="0"/>
                <a:cs typeface="Times New Roman" panose="02020603050405020304" pitchFamily="18" charset="0"/>
              </a:rPr>
              <a:t>Південний фасад</a:t>
            </a:r>
            <a:endParaRPr lang="ru-RU" altLang="ru-RU" sz="1800" b="1">
              <a:latin typeface="Times New Roman" panose="02020603050405020304" pitchFamily="18" charset="0"/>
              <a:cs typeface="Times New Roman" panose="02020603050405020304" pitchFamily="18" charset="0"/>
            </a:endParaRPr>
          </a:p>
        </p:txBody>
      </p:sp>
      <p:sp>
        <p:nvSpPr>
          <p:cNvPr id="10247" name="TextBox 15">
            <a:extLst>
              <a:ext uri="{FF2B5EF4-FFF2-40B4-BE49-F238E27FC236}">
                <a16:creationId xmlns:a16="http://schemas.microsoft.com/office/drawing/2014/main" id="{C8AE546F-F889-4723-892A-A2E6C595FF2E}"/>
              </a:ext>
            </a:extLst>
          </p:cNvPr>
          <p:cNvSpPr txBox="1">
            <a:spLocks noChangeArrowheads="1"/>
          </p:cNvSpPr>
          <p:nvPr/>
        </p:nvSpPr>
        <p:spPr bwMode="auto">
          <a:xfrm>
            <a:off x="300038" y="5159375"/>
            <a:ext cx="743902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uk-UA" altLang="uk-UA" sz="1800">
                <a:latin typeface="Times New Roman" panose="02020603050405020304" pitchFamily="18" charset="0"/>
                <a:cs typeface="Times New Roman" panose="02020603050405020304" pitchFamily="18" charset="0"/>
              </a:rPr>
              <a:t>Георгіївська церква села Софіпіль хрещата в плані, п'ятизрубна, дах покрито залізом, однокупольна (перекриття є лише над середнім зрубом), на кам'яному фундаменті,  із заходу розташована дзвіниця.  Фасади церкви завершують двоколонні портики. Зовнішня сторона стін вкрита вертикальною шалівкою. </a:t>
            </a:r>
          </a:p>
        </p:txBody>
      </p:sp>
      <p:sp>
        <p:nvSpPr>
          <p:cNvPr id="10251" name="Rectangle 11">
            <a:extLst>
              <a:ext uri="{FF2B5EF4-FFF2-40B4-BE49-F238E27FC236}">
                <a16:creationId xmlns:a16="http://schemas.microsoft.com/office/drawing/2014/main" id="{FC711E0C-2136-4154-A501-2D65547EAC19}"/>
              </a:ext>
            </a:extLst>
          </p:cNvPr>
          <p:cNvSpPr txBox="1">
            <a:spLocks noChangeArrowheads="1"/>
          </p:cNvSpPr>
          <p:nvPr/>
        </p:nvSpPr>
        <p:spPr bwMode="auto">
          <a:xfrm>
            <a:off x="6813550" y="3902075"/>
            <a:ext cx="3068638" cy="425450"/>
          </a:xfrm>
          <a:prstGeom prst="rect">
            <a:avLst/>
          </a:prstGeom>
          <a:ln/>
        </p:spPr>
        <p:style>
          <a:lnRef idx="2">
            <a:schemeClr val="accent1"/>
          </a:lnRef>
          <a:fillRef idx="1">
            <a:schemeClr val="lt1"/>
          </a:fillRef>
          <a:effectRef idx="0">
            <a:schemeClr val="accent1"/>
          </a:effectRef>
          <a:fontRef idx="minor">
            <a:schemeClr val="dk1"/>
          </a:fontRef>
        </p:style>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buFont typeface="Arial" panose="020B0604020202020204" pitchFamily="34" charset="0"/>
              <a:buNone/>
              <a:defRPr/>
            </a:pPr>
            <a:r>
              <a:rPr lang="uk-UA" altLang="uk-UA" sz="1400" dirty="0">
                <a:latin typeface="Times New Roman" panose="02020603050405020304" pitchFamily="18" charset="0"/>
                <a:cs typeface="Times New Roman" panose="02020603050405020304" pitchFamily="18" charset="0"/>
              </a:rPr>
              <a:t>Документ надано відділом архітектури Тетіївської міської ради</a:t>
            </a:r>
            <a:endParaRPr lang="ru-RU" altLang="uk-UA" sz="1400" dirty="0">
              <a:latin typeface="Times New Roman" panose="02020603050405020304" pitchFamily="18" charset="0"/>
              <a:cs typeface="Times New Roman" panose="02020603050405020304" pitchFamily="18" charset="0"/>
            </a:endParaRPr>
          </a:p>
        </p:txBody>
      </p:sp>
      <p:pic>
        <p:nvPicPr>
          <p:cNvPr id="10249" name="Рисунок 1">
            <a:extLst>
              <a:ext uri="{FF2B5EF4-FFF2-40B4-BE49-F238E27FC236}">
                <a16:creationId xmlns:a16="http://schemas.microsoft.com/office/drawing/2014/main" id="{7E805253-F9A7-4261-AA81-152DAAF9CE32}"/>
              </a:ext>
            </a:extLst>
          </p:cNvPr>
          <p:cNvPicPr>
            <a:picLocks noChangeAspect="1"/>
          </p:cNvPicPr>
          <p:nvPr/>
        </p:nvPicPr>
        <p:blipFill>
          <a:blip r:embed="rId4">
            <a:extLst>
              <a:ext uri="{28A0092B-C50C-407E-A947-70E740481C1C}">
                <a14:useLocalDpi xmlns:a14="http://schemas.microsoft.com/office/drawing/2010/main" val="0"/>
              </a:ext>
            </a:extLst>
          </a:blip>
          <a:srcRect b="11989"/>
          <a:stretch>
            <a:fillRect/>
          </a:stretch>
        </p:blipFill>
        <p:spPr bwMode="auto">
          <a:xfrm>
            <a:off x="458788" y="138113"/>
            <a:ext cx="4191000" cy="491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Стрелка влево 2">
            <a:extLst>
              <a:ext uri="{FF2B5EF4-FFF2-40B4-BE49-F238E27FC236}">
                <a16:creationId xmlns:a16="http://schemas.microsoft.com/office/drawing/2014/main" id="{AB0641A3-91C9-42BA-86DE-CC0927C10837}"/>
              </a:ext>
            </a:extLst>
          </p:cNvPr>
          <p:cNvSpPr/>
          <p:nvPr/>
        </p:nvSpPr>
        <p:spPr>
          <a:xfrm rot="20285699">
            <a:off x="3946525" y="2439988"/>
            <a:ext cx="1716088" cy="800100"/>
          </a:xfrm>
          <a:prstGeom prst="leftArrow">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r>
              <a:rPr lang="uk-UA" sz="1600" dirty="0">
                <a:latin typeface="Times New Roman" panose="02020603050405020304" pitchFamily="18" charset="0"/>
                <a:cs typeface="Times New Roman" panose="02020603050405020304" pitchFamily="18" charset="0"/>
              </a:rPr>
              <a:t>Вертикальне шалювання</a:t>
            </a:r>
          </a:p>
        </p:txBody>
      </p:sp>
      <p:sp>
        <p:nvSpPr>
          <p:cNvPr id="17" name="Стрелка вправо 7">
            <a:extLst>
              <a:ext uri="{FF2B5EF4-FFF2-40B4-BE49-F238E27FC236}">
                <a16:creationId xmlns:a16="http://schemas.microsoft.com/office/drawing/2014/main" id="{4A98784B-CBD3-43DF-95D0-DF8A4C247BA1}"/>
              </a:ext>
            </a:extLst>
          </p:cNvPr>
          <p:cNvSpPr/>
          <p:nvPr/>
        </p:nvSpPr>
        <p:spPr>
          <a:xfrm>
            <a:off x="1720850" y="2149475"/>
            <a:ext cx="1062038" cy="447675"/>
          </a:xfrm>
          <a:prstGeom prst="rightArrow">
            <a:avLst/>
          </a:prstGeom>
        </p:spPr>
        <p:style>
          <a:lnRef idx="2">
            <a:schemeClr val="accent1"/>
          </a:lnRef>
          <a:fillRef idx="1">
            <a:schemeClr val="lt1"/>
          </a:fillRef>
          <a:effectRef idx="0">
            <a:schemeClr val="accent1"/>
          </a:effectRef>
          <a:fontRef idx="minor">
            <a:schemeClr val="dk1"/>
          </a:fontRef>
        </p:style>
        <p:txBody>
          <a:bodyPr anchor="ctr"/>
          <a:lstStyle/>
          <a:p>
            <a:pPr eaLnBrk="1" fontAlgn="auto" hangingPunct="1">
              <a:spcBef>
                <a:spcPts val="0"/>
              </a:spcBef>
              <a:spcAft>
                <a:spcPts val="0"/>
              </a:spcAft>
              <a:defRPr/>
            </a:pPr>
            <a:r>
              <a:rPr lang="uk-UA" dirty="0">
                <a:latin typeface="Times New Roman" panose="02020603050405020304" pitchFamily="18" charset="0"/>
                <a:cs typeface="Times New Roman" panose="02020603050405020304" pitchFamily="18" charset="0"/>
              </a:rPr>
              <a:t>Портик </a:t>
            </a:r>
          </a:p>
        </p:txBody>
      </p:sp>
      <p:sp>
        <p:nvSpPr>
          <p:cNvPr id="4" name="Стрелка влево 3">
            <a:extLst>
              <a:ext uri="{FF2B5EF4-FFF2-40B4-BE49-F238E27FC236}">
                <a16:creationId xmlns:a16="http://schemas.microsoft.com/office/drawing/2014/main" id="{5EC1A1DD-6944-41B6-B805-7D57A1A5BDAA}"/>
              </a:ext>
            </a:extLst>
          </p:cNvPr>
          <p:cNvSpPr/>
          <p:nvPr/>
        </p:nvSpPr>
        <p:spPr>
          <a:xfrm rot="20240658">
            <a:off x="4524375" y="749300"/>
            <a:ext cx="1308100" cy="473075"/>
          </a:xfrm>
          <a:prstGeom prst="leftArrow">
            <a:avLst/>
          </a:prstGeom>
        </p:spPr>
        <p:style>
          <a:lnRef idx="2">
            <a:schemeClr val="accent5"/>
          </a:lnRef>
          <a:fillRef idx="1">
            <a:schemeClr val="lt1"/>
          </a:fillRef>
          <a:effectRef idx="0">
            <a:schemeClr val="accent5"/>
          </a:effectRef>
          <a:fontRef idx="minor">
            <a:schemeClr val="dk1"/>
          </a:fontRef>
        </p:style>
        <p:txBody>
          <a:bodyPr anchor="ctr"/>
          <a:lstStyle/>
          <a:p>
            <a:pPr algn="ctr">
              <a:defRPr/>
            </a:pPr>
            <a:r>
              <a:rPr lang="uk-UA" dirty="0">
                <a:latin typeface="Times New Roman" panose="02020603050405020304" pitchFamily="18" charset="0"/>
                <a:cs typeface="Times New Roman" panose="02020603050405020304" pitchFamily="18" charset="0"/>
              </a:rPr>
              <a:t>Дзвіниця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Рисунок 5">
            <a:extLst>
              <a:ext uri="{FF2B5EF4-FFF2-40B4-BE49-F238E27FC236}">
                <a16:creationId xmlns:a16="http://schemas.microsoft.com/office/drawing/2014/main" id="{F89B2218-AFA0-4F52-BF40-BDBC45793FD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763000" y="4376738"/>
            <a:ext cx="3206750" cy="240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Рисунок 6">
            <a:extLst>
              <a:ext uri="{FF2B5EF4-FFF2-40B4-BE49-F238E27FC236}">
                <a16:creationId xmlns:a16="http://schemas.microsoft.com/office/drawing/2014/main" id="{88117427-4C1D-4668-97B6-390A6C6D205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244013" y="552450"/>
            <a:ext cx="2825750" cy="389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Рисунок 4">
            <a:extLst>
              <a:ext uri="{FF2B5EF4-FFF2-40B4-BE49-F238E27FC236}">
                <a16:creationId xmlns:a16="http://schemas.microsoft.com/office/drawing/2014/main" id="{072D1E9C-0C0B-41A9-8D15-FAA0CAF40B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25" y="654050"/>
            <a:ext cx="2874963" cy="383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5380CED1-8999-4F94-927E-2DCCB3E079E7}"/>
              </a:ext>
            </a:extLst>
          </p:cNvPr>
          <p:cNvSpPr txBox="1">
            <a:spLocks noChangeArrowheads="1"/>
          </p:cNvSpPr>
          <p:nvPr/>
        </p:nvSpPr>
        <p:spPr bwMode="auto">
          <a:xfrm>
            <a:off x="4152900" y="5691188"/>
            <a:ext cx="3992563" cy="923925"/>
          </a:xfrm>
          <a:prstGeom prst="rect">
            <a:avLst/>
          </a:prstGeom>
          <a:ln/>
        </p:spPr>
        <p:style>
          <a:lnRef idx="2">
            <a:schemeClr val="accent1"/>
          </a:lnRef>
          <a:fillRef idx="1">
            <a:schemeClr val="lt1"/>
          </a:fillRef>
          <a:effectRef idx="0">
            <a:schemeClr val="accent1"/>
          </a:effectRef>
          <a:fontRef idx="minor">
            <a:schemeClr val="dk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fontAlgn="auto" hangingPunct="1">
              <a:lnSpc>
                <a:spcPct val="100000"/>
              </a:lnSpc>
              <a:spcBef>
                <a:spcPct val="0"/>
              </a:spcBef>
              <a:spcAft>
                <a:spcPts val="0"/>
              </a:spcAft>
              <a:buFont typeface="Arial" panose="020B0604020202020204" pitchFamily="34" charset="0"/>
              <a:buNone/>
              <a:defRPr/>
            </a:pPr>
            <a:r>
              <a:rPr lang="ru-RU" altLang="ru-RU" sz="1800" dirty="0">
                <a:solidFill>
                  <a:srgbClr val="000000"/>
                </a:solidFill>
                <a:latin typeface="Times New Roman" panose="02020603050405020304" pitchFamily="18" charset="0"/>
                <a:cs typeface="Times New Roman" panose="02020603050405020304" pitchFamily="18" charset="0"/>
              </a:rPr>
              <a:t>Про </a:t>
            </a:r>
            <a:r>
              <a:rPr lang="ru-RU" altLang="ru-RU" sz="1800" dirty="0" err="1">
                <a:solidFill>
                  <a:srgbClr val="000000"/>
                </a:solidFill>
                <a:latin typeface="Times New Roman" panose="02020603050405020304" pitchFamily="18" charset="0"/>
                <a:cs typeface="Times New Roman" panose="02020603050405020304" pitchFamily="18" charset="0"/>
              </a:rPr>
              <a:t>церкву</a:t>
            </a:r>
            <a:r>
              <a:rPr lang="ru-RU" altLang="ru-RU" sz="1800" dirty="0">
                <a:solidFill>
                  <a:srgbClr val="000000"/>
                </a:solidFill>
                <a:latin typeface="Times New Roman" panose="02020603050405020304" pitchFamily="18" charset="0"/>
                <a:cs typeface="Times New Roman" panose="02020603050405020304" pitchFamily="18" charset="0"/>
              </a:rPr>
              <a:t> </a:t>
            </a:r>
            <a:r>
              <a:rPr lang="ru-RU" altLang="ru-RU" sz="1800" dirty="0" err="1">
                <a:solidFill>
                  <a:srgbClr val="000000"/>
                </a:solidFill>
                <a:latin typeface="Times New Roman" panose="02020603050405020304" pitchFamily="18" charset="0"/>
                <a:cs typeface="Times New Roman" panose="02020603050405020304" pitchFamily="18" charset="0"/>
              </a:rPr>
              <a:t>цікаві</a:t>
            </a:r>
            <a:r>
              <a:rPr lang="ru-RU" altLang="ru-RU" sz="1800" dirty="0">
                <a:solidFill>
                  <a:srgbClr val="000000"/>
                </a:solidFill>
                <a:latin typeface="Times New Roman" panose="02020603050405020304" pitchFamily="18" charset="0"/>
                <a:cs typeface="Times New Roman" panose="02020603050405020304" pitchFamily="18" charset="0"/>
              </a:rPr>
              <a:t> </a:t>
            </a:r>
            <a:r>
              <a:rPr lang="ru-RU" altLang="ru-RU" sz="1800" dirty="0" err="1">
                <a:solidFill>
                  <a:srgbClr val="000000"/>
                </a:solidFill>
                <a:latin typeface="Times New Roman" panose="02020603050405020304" pitchFamily="18" charset="0"/>
                <a:cs typeface="Times New Roman" panose="02020603050405020304" pitchFamily="18" charset="0"/>
              </a:rPr>
              <a:t>факти</a:t>
            </a:r>
            <a:r>
              <a:rPr lang="ru-RU" altLang="ru-RU" sz="1800" dirty="0">
                <a:solidFill>
                  <a:srgbClr val="000000"/>
                </a:solidFill>
                <a:latin typeface="Times New Roman" panose="02020603050405020304" pitchFamily="18" charset="0"/>
                <a:cs typeface="Times New Roman" panose="02020603050405020304" pitchFamily="18" charset="0"/>
              </a:rPr>
              <a:t> </a:t>
            </a:r>
            <a:r>
              <a:rPr lang="ru-RU" altLang="ru-RU" sz="1800" dirty="0" err="1">
                <a:solidFill>
                  <a:srgbClr val="000000"/>
                </a:solidFill>
                <a:latin typeface="Times New Roman" panose="02020603050405020304" pitchFamily="18" charset="0"/>
                <a:cs typeface="Times New Roman" panose="02020603050405020304" pitchFamily="18" charset="0"/>
              </a:rPr>
              <a:t>повідомив</a:t>
            </a:r>
            <a:r>
              <a:rPr lang="ru-RU" altLang="ru-RU" sz="1800" dirty="0">
                <a:solidFill>
                  <a:srgbClr val="000000"/>
                </a:solidFill>
                <a:latin typeface="Times New Roman" panose="02020603050405020304" pitchFamily="18" charset="0"/>
                <a:cs typeface="Times New Roman" panose="02020603050405020304" pitchFamily="18" charset="0"/>
              </a:rPr>
              <a:t> </a:t>
            </a:r>
            <a:r>
              <a:rPr lang="ru-RU" altLang="ru-RU" sz="1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протоієрей</a:t>
            </a:r>
            <a:r>
              <a:rPr lang="ru-RU" altLang="ru-RU" sz="1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Василь </a:t>
            </a:r>
            <a:r>
              <a:rPr lang="ru-RU" altLang="ru-RU" sz="1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Волянюк</a:t>
            </a:r>
            <a:r>
              <a:rPr lang="ru-RU" altLang="ru-RU" sz="1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ru-RU" altLang="ru-RU" sz="1800" u="sng" dirty="0">
              <a:latin typeface="Times New Roman" panose="02020603050405020304" pitchFamily="18" charset="0"/>
              <a:ea typeface="Calibri" panose="020F0502020204030204" pitchFamily="34" charset="0"/>
              <a:cs typeface="Times New Roman" panose="02020603050405020304" pitchFamily="18" charset="0"/>
            </a:endParaRPr>
          </a:p>
          <a:p>
            <a:pPr algn="ctr" eaLnBrk="1" fontAlgn="auto" hangingPunct="1">
              <a:lnSpc>
                <a:spcPct val="100000"/>
              </a:lnSpc>
              <a:spcBef>
                <a:spcPct val="0"/>
              </a:spcBef>
              <a:spcAft>
                <a:spcPts val="0"/>
              </a:spcAft>
              <a:buFontTx/>
              <a:buNone/>
              <a:defRPr/>
            </a:pPr>
            <a:endParaRPr lang="ru-RU" altLang="ru-RU" sz="1800" b="1" dirty="0">
              <a:latin typeface="Times New Roman" panose="02020603050405020304" pitchFamily="18" charset="0"/>
              <a:cs typeface="Times New Roman" panose="02020603050405020304" pitchFamily="18" charset="0"/>
            </a:endParaRPr>
          </a:p>
        </p:txBody>
      </p:sp>
      <p:sp>
        <p:nvSpPr>
          <p:cNvPr id="11270" name="Заголовок 1">
            <a:extLst>
              <a:ext uri="{FF2B5EF4-FFF2-40B4-BE49-F238E27FC236}">
                <a16:creationId xmlns:a16="http://schemas.microsoft.com/office/drawing/2014/main" id="{11D4FEB6-77EF-4970-A363-9DE7993EBD18}"/>
              </a:ext>
            </a:extLst>
          </p:cNvPr>
          <p:cNvSpPr txBox="1">
            <a:spLocks noChangeArrowheads="1"/>
          </p:cNvSpPr>
          <p:nvPr/>
        </p:nvSpPr>
        <p:spPr bwMode="auto">
          <a:xfrm>
            <a:off x="1244600" y="-119063"/>
            <a:ext cx="8229600"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ru-RU" altLang="uk-UA" sz="4000" b="1" i="1">
                <a:solidFill>
                  <a:srgbClr val="FF0000"/>
                </a:solidFill>
                <a:latin typeface="Times New Roman" panose="02020603050405020304" pitchFamily="18" charset="0"/>
                <a:cs typeface="Times New Roman" panose="02020603050405020304" pitchFamily="18" charset="0"/>
              </a:rPr>
              <a:t>Георгіївська церква – екскурсія</a:t>
            </a:r>
          </a:p>
        </p:txBody>
      </p:sp>
      <p:pic>
        <p:nvPicPr>
          <p:cNvPr id="11271" name="Рисунок 3">
            <a:extLst>
              <a:ext uri="{FF2B5EF4-FFF2-40B4-BE49-F238E27FC236}">
                <a16:creationId xmlns:a16="http://schemas.microsoft.com/office/drawing/2014/main" id="{19B46580-C565-442B-9F45-13AC35939AE4}"/>
              </a:ext>
            </a:extLst>
          </p:cNvPr>
          <p:cNvPicPr>
            <a:picLocks noChangeAspect="1"/>
          </p:cNvPicPr>
          <p:nvPr/>
        </p:nvPicPr>
        <p:blipFill>
          <a:blip r:embed="rId5">
            <a:extLst>
              <a:ext uri="{28A0092B-C50C-407E-A947-70E740481C1C}">
                <a14:useLocalDpi xmlns:a14="http://schemas.microsoft.com/office/drawing/2010/main" val="0"/>
              </a:ext>
            </a:extLst>
          </a:blip>
          <a:srcRect b="17372"/>
          <a:stretch>
            <a:fillRect/>
          </a:stretch>
        </p:blipFill>
        <p:spPr bwMode="auto">
          <a:xfrm>
            <a:off x="5824538" y="552450"/>
            <a:ext cx="3376612" cy="382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Рисунок 4">
            <a:extLst>
              <a:ext uri="{FF2B5EF4-FFF2-40B4-BE49-F238E27FC236}">
                <a16:creationId xmlns:a16="http://schemas.microsoft.com/office/drawing/2014/main" id="{C99C6FFB-299F-437B-B126-3C97A205CB4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963863" y="581025"/>
            <a:ext cx="2852737" cy="380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Стрелка влево 15">
            <a:extLst>
              <a:ext uri="{FF2B5EF4-FFF2-40B4-BE49-F238E27FC236}">
                <a16:creationId xmlns:a16="http://schemas.microsoft.com/office/drawing/2014/main" id="{4682C50C-6550-498B-AF3C-94BB1A5C0279}"/>
              </a:ext>
            </a:extLst>
          </p:cNvPr>
          <p:cNvSpPr/>
          <p:nvPr/>
        </p:nvSpPr>
        <p:spPr>
          <a:xfrm>
            <a:off x="9556750" y="623888"/>
            <a:ext cx="2098675" cy="473075"/>
          </a:xfrm>
          <a:prstGeom prst="leftArrow">
            <a:avLst/>
          </a:prstGeom>
        </p:spPr>
        <p:style>
          <a:lnRef idx="2">
            <a:schemeClr val="accent5"/>
          </a:lnRef>
          <a:fillRef idx="1">
            <a:schemeClr val="lt1"/>
          </a:fillRef>
          <a:effectRef idx="0">
            <a:schemeClr val="accent5"/>
          </a:effectRef>
          <a:fontRef idx="minor">
            <a:schemeClr val="dk1"/>
          </a:fontRef>
        </p:style>
        <p:txBody>
          <a:bodyPr anchor="ctr"/>
          <a:lstStyle/>
          <a:p>
            <a:pPr algn="ctr">
              <a:defRPr/>
            </a:pPr>
            <a:r>
              <a:rPr lang="uk-UA" dirty="0">
                <a:latin typeface="Times New Roman" panose="02020603050405020304" pitchFamily="18" charset="0"/>
                <a:cs typeface="Times New Roman" panose="02020603050405020304" pitchFamily="18" charset="0"/>
              </a:rPr>
              <a:t>Барабан купола  </a:t>
            </a:r>
          </a:p>
        </p:txBody>
      </p:sp>
      <p:sp>
        <p:nvSpPr>
          <p:cNvPr id="17" name="Стрелка влево 16">
            <a:extLst>
              <a:ext uri="{FF2B5EF4-FFF2-40B4-BE49-F238E27FC236}">
                <a16:creationId xmlns:a16="http://schemas.microsoft.com/office/drawing/2014/main" id="{D89A384A-A22A-462D-9A82-2983659408E3}"/>
              </a:ext>
            </a:extLst>
          </p:cNvPr>
          <p:cNvSpPr/>
          <p:nvPr/>
        </p:nvSpPr>
        <p:spPr>
          <a:xfrm rot="20240658">
            <a:off x="7870825" y="1422400"/>
            <a:ext cx="1308100" cy="473075"/>
          </a:xfrm>
          <a:prstGeom prst="leftArrow">
            <a:avLst/>
          </a:prstGeom>
        </p:spPr>
        <p:style>
          <a:lnRef idx="2">
            <a:schemeClr val="accent5"/>
          </a:lnRef>
          <a:fillRef idx="1">
            <a:schemeClr val="lt1"/>
          </a:fillRef>
          <a:effectRef idx="0">
            <a:schemeClr val="accent5"/>
          </a:effectRef>
          <a:fontRef idx="minor">
            <a:schemeClr val="dk1"/>
          </a:fontRef>
        </p:style>
        <p:txBody>
          <a:bodyPr anchor="ctr"/>
          <a:lstStyle/>
          <a:p>
            <a:pPr algn="ctr">
              <a:defRPr/>
            </a:pPr>
            <a:r>
              <a:rPr lang="uk-UA" dirty="0">
                <a:latin typeface="Times New Roman" panose="02020603050405020304" pitchFamily="18" charset="0"/>
                <a:cs typeface="Times New Roman" panose="02020603050405020304" pitchFamily="18" charset="0"/>
              </a:rPr>
              <a:t>Іконостас  </a:t>
            </a:r>
          </a:p>
        </p:txBody>
      </p:sp>
      <p:sp>
        <p:nvSpPr>
          <p:cNvPr id="18" name="Стрелка влево 17">
            <a:extLst>
              <a:ext uri="{FF2B5EF4-FFF2-40B4-BE49-F238E27FC236}">
                <a16:creationId xmlns:a16="http://schemas.microsoft.com/office/drawing/2014/main" id="{75007712-D589-4122-9856-D6A530630980}"/>
              </a:ext>
            </a:extLst>
          </p:cNvPr>
          <p:cNvSpPr/>
          <p:nvPr/>
        </p:nvSpPr>
        <p:spPr>
          <a:xfrm rot="20240658">
            <a:off x="10661650" y="4057650"/>
            <a:ext cx="1414463" cy="887413"/>
          </a:xfrm>
          <a:prstGeom prst="leftArrow">
            <a:avLst/>
          </a:prstGeom>
        </p:spPr>
        <p:style>
          <a:lnRef idx="2">
            <a:schemeClr val="accent5"/>
          </a:lnRef>
          <a:fillRef idx="1">
            <a:schemeClr val="lt1"/>
          </a:fillRef>
          <a:effectRef idx="0">
            <a:schemeClr val="accent5"/>
          </a:effectRef>
          <a:fontRef idx="minor">
            <a:schemeClr val="dk1"/>
          </a:fontRef>
        </p:style>
        <p:txBody>
          <a:bodyPr anchor="ctr"/>
          <a:lstStyle/>
          <a:p>
            <a:pPr algn="ctr">
              <a:defRPr/>
            </a:pPr>
            <a:r>
              <a:rPr lang="uk-UA" sz="1600" dirty="0">
                <a:latin typeface="Times New Roman" panose="02020603050405020304" pitchFamily="18" charset="0"/>
                <a:cs typeface="Times New Roman" panose="02020603050405020304" pitchFamily="18" charset="0"/>
              </a:rPr>
              <a:t>Місце для хору </a:t>
            </a:r>
          </a:p>
        </p:txBody>
      </p:sp>
      <p:sp>
        <p:nvSpPr>
          <p:cNvPr id="21" name="Стрелка влево 20">
            <a:extLst>
              <a:ext uri="{FF2B5EF4-FFF2-40B4-BE49-F238E27FC236}">
                <a16:creationId xmlns:a16="http://schemas.microsoft.com/office/drawing/2014/main" id="{97E5377D-69A8-4506-BC85-EB0B18380940}"/>
              </a:ext>
            </a:extLst>
          </p:cNvPr>
          <p:cNvSpPr/>
          <p:nvPr/>
        </p:nvSpPr>
        <p:spPr>
          <a:xfrm rot="19302434">
            <a:off x="9450388" y="1914525"/>
            <a:ext cx="1135062" cy="625475"/>
          </a:xfrm>
          <a:prstGeom prst="leftArrow">
            <a:avLst/>
          </a:prstGeom>
        </p:spPr>
        <p:style>
          <a:lnRef idx="2">
            <a:schemeClr val="accent5"/>
          </a:lnRef>
          <a:fillRef idx="1">
            <a:schemeClr val="lt1"/>
          </a:fillRef>
          <a:effectRef idx="0">
            <a:schemeClr val="accent5"/>
          </a:effectRef>
          <a:fontRef idx="minor">
            <a:schemeClr val="dk1"/>
          </a:fontRef>
        </p:style>
        <p:txBody>
          <a:bodyPr anchor="ctr"/>
          <a:lstStyle/>
          <a:p>
            <a:pPr algn="ctr">
              <a:defRPr/>
            </a:pPr>
            <a:r>
              <a:rPr lang="uk-UA" sz="1600" dirty="0">
                <a:latin typeface="Times New Roman" panose="02020603050405020304" pitchFamily="18" charset="0"/>
                <a:cs typeface="Times New Roman" panose="02020603050405020304" pitchFamily="18" charset="0"/>
              </a:rPr>
              <a:t>Вітрила </a:t>
            </a:r>
          </a:p>
        </p:txBody>
      </p:sp>
      <p:pic>
        <p:nvPicPr>
          <p:cNvPr id="11277" name="Рисунок 2">
            <a:extLst>
              <a:ext uri="{FF2B5EF4-FFF2-40B4-BE49-F238E27FC236}">
                <a16:creationId xmlns:a16="http://schemas.microsoft.com/office/drawing/2014/main" id="{7A443ABA-327D-40E0-B348-79555E98FEDC}"/>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6363" y="4271963"/>
            <a:ext cx="3635375" cy="240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Стрелка влево 18">
            <a:extLst>
              <a:ext uri="{FF2B5EF4-FFF2-40B4-BE49-F238E27FC236}">
                <a16:creationId xmlns:a16="http://schemas.microsoft.com/office/drawing/2014/main" id="{6A691991-607B-4EFD-899C-BBFFE0749B1E}"/>
              </a:ext>
            </a:extLst>
          </p:cNvPr>
          <p:cNvSpPr/>
          <p:nvPr/>
        </p:nvSpPr>
        <p:spPr>
          <a:xfrm rot="1319042">
            <a:off x="7485063" y="3309938"/>
            <a:ext cx="1308100" cy="982662"/>
          </a:xfrm>
          <a:prstGeom prst="leftArrow">
            <a:avLst/>
          </a:prstGeom>
        </p:spPr>
        <p:style>
          <a:lnRef idx="2">
            <a:schemeClr val="accent5"/>
          </a:lnRef>
          <a:fillRef idx="1">
            <a:schemeClr val="lt1"/>
          </a:fillRef>
          <a:effectRef idx="0">
            <a:schemeClr val="accent5"/>
          </a:effectRef>
          <a:fontRef idx="minor">
            <a:schemeClr val="dk1"/>
          </a:fontRef>
        </p:style>
        <p:txBody>
          <a:bodyPr anchor="ctr"/>
          <a:lstStyle/>
          <a:p>
            <a:pPr algn="ctr">
              <a:defRPr/>
            </a:pPr>
            <a:r>
              <a:rPr lang="uk-UA" dirty="0">
                <a:latin typeface="Times New Roman" panose="02020603050405020304" pitchFamily="18" charset="0"/>
                <a:cs typeface="Times New Roman" panose="02020603050405020304" pitchFamily="18" charset="0"/>
              </a:rPr>
              <a:t>Ікона храму </a:t>
            </a:r>
          </a:p>
        </p:txBody>
      </p:sp>
      <p:sp>
        <p:nvSpPr>
          <p:cNvPr id="11279" name="Прямоугольник 7">
            <a:extLst>
              <a:ext uri="{FF2B5EF4-FFF2-40B4-BE49-F238E27FC236}">
                <a16:creationId xmlns:a16="http://schemas.microsoft.com/office/drawing/2014/main" id="{E6DB8426-A2CF-442A-8F04-A33FFE23CEF5}"/>
              </a:ext>
            </a:extLst>
          </p:cNvPr>
          <p:cNvSpPr>
            <a:spLocks noChangeArrowheads="1"/>
          </p:cNvSpPr>
          <p:nvPr/>
        </p:nvSpPr>
        <p:spPr bwMode="auto">
          <a:xfrm>
            <a:off x="3100388" y="4352925"/>
            <a:ext cx="6096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uk-UA" altLang="uk-UA">
                <a:latin typeface="Times New Roman" panose="02020603050405020304" pitchFamily="18" charset="0"/>
                <a:ea typeface="Calibri" panose="020F0502020204030204" pitchFamily="34" charset="0"/>
                <a:cs typeface="Times New Roman" panose="02020603050405020304" pitchFamily="18" charset="0"/>
              </a:rPr>
              <a:t>Немає надмірної розкоші у оздобленні –</a:t>
            </a:r>
          </a:p>
          <a:p>
            <a:pPr algn="ctr" eaLnBrk="1" hangingPunct="1"/>
            <a:r>
              <a:rPr lang="uk-UA" altLang="uk-UA">
                <a:latin typeface="Times New Roman" panose="02020603050405020304" pitchFamily="18" charset="0"/>
                <a:ea typeface="Calibri" panose="020F0502020204030204" pitchFamily="34" charset="0"/>
                <a:cs typeface="Times New Roman" panose="02020603050405020304" pitchFamily="18" charset="0"/>
              </a:rPr>
              <a:t> воно стримане та дозволяє відчути особливу </a:t>
            </a:r>
          </a:p>
          <a:p>
            <a:pPr algn="ctr" eaLnBrk="1" hangingPunct="1"/>
            <a:r>
              <a:rPr lang="uk-UA" altLang="uk-UA">
                <a:latin typeface="Times New Roman" panose="02020603050405020304" pitchFamily="18" charset="0"/>
                <a:ea typeface="Calibri" panose="020F0502020204030204" pitchFamily="34" charset="0"/>
                <a:cs typeface="Times New Roman" panose="02020603050405020304" pitchFamily="18" charset="0"/>
              </a:rPr>
              <a:t>атмосферу української традиції, затишку. </a:t>
            </a:r>
            <a:endParaRPr lang="uk-UA" altLang="uk-UA" sz="1400">
              <a:ea typeface="Calibri" panose="020F0502020204030204" pitchFamily="34" charset="0"/>
              <a:cs typeface="Times New Roman" panose="02020603050405020304"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Прямоугольник 4">
            <a:extLst>
              <a:ext uri="{FF2B5EF4-FFF2-40B4-BE49-F238E27FC236}">
                <a16:creationId xmlns:a16="http://schemas.microsoft.com/office/drawing/2014/main" id="{B7753905-7B9B-46B6-9EA8-C59B4FAA0AAE}"/>
              </a:ext>
            </a:extLst>
          </p:cNvPr>
          <p:cNvSpPr>
            <a:spLocks noChangeArrowheads="1"/>
          </p:cNvSpPr>
          <p:nvPr/>
        </p:nvSpPr>
        <p:spPr bwMode="auto">
          <a:xfrm>
            <a:off x="5884863" y="750888"/>
            <a:ext cx="2425700" cy="590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uk-UA" altLang="uk-UA" sz="1800">
                <a:latin typeface="Times New Roman" panose="02020603050405020304" pitchFamily="18" charset="0"/>
                <a:ea typeface="Calibri" panose="020F0502020204030204" pitchFamily="34" charset="0"/>
                <a:cs typeface="Times New Roman" panose="02020603050405020304" pitchFamily="18" charset="0"/>
              </a:rPr>
              <a:t>Георгіївська церква відноситься до рідкісного Наддніпрянського типу дерев’яних храмів, які називають козацькими. Це прості аскетичні будівлі, які можна було відносно легко розбирати та евакуювати під час татарських набігів, або просто перевозити на інше місце. Дана пам’ятка -  зразок народної козацької архітектури з елементами класицизму (окрім дзвіниці).</a:t>
            </a:r>
            <a:r>
              <a:rPr lang="uk-UA" altLang="uk-UA" sz="1800">
                <a:ea typeface="Calibri" panose="020F0502020204030204" pitchFamily="34" charset="0"/>
                <a:cs typeface="Times New Roman" panose="02020603050405020304" pitchFamily="18" charset="0"/>
              </a:rPr>
              <a:t> </a:t>
            </a:r>
          </a:p>
          <a:p>
            <a:pPr eaLnBrk="1" hangingPunct="1">
              <a:lnSpc>
                <a:spcPct val="100000"/>
              </a:lnSpc>
              <a:spcBef>
                <a:spcPct val="0"/>
              </a:spcBef>
              <a:buFontTx/>
              <a:buNone/>
            </a:pPr>
            <a:endParaRPr lang="uk-UA" altLang="uk-UA" sz="18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291" name="Заголовок 1">
            <a:extLst>
              <a:ext uri="{FF2B5EF4-FFF2-40B4-BE49-F238E27FC236}">
                <a16:creationId xmlns:a16="http://schemas.microsoft.com/office/drawing/2014/main" id="{EDCEA5FB-90E8-466D-B808-55E7D61A98DD}"/>
              </a:ext>
            </a:extLst>
          </p:cNvPr>
          <p:cNvSpPr txBox="1">
            <a:spLocks noChangeArrowheads="1"/>
          </p:cNvSpPr>
          <p:nvPr/>
        </p:nvSpPr>
        <p:spPr bwMode="auto">
          <a:xfrm>
            <a:off x="1652588" y="-33338"/>
            <a:ext cx="8229600" cy="1139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ru-RU" altLang="uk-UA" sz="4400" b="1" i="1">
                <a:solidFill>
                  <a:srgbClr val="FF0000"/>
                </a:solidFill>
                <a:latin typeface="Times New Roman" panose="02020603050405020304" pitchFamily="18" charset="0"/>
                <a:cs typeface="Times New Roman" panose="02020603050405020304" pitchFamily="18" charset="0"/>
              </a:rPr>
              <a:t>Георгіївська церква</a:t>
            </a:r>
          </a:p>
        </p:txBody>
      </p:sp>
      <p:pic>
        <p:nvPicPr>
          <p:cNvPr id="12292" name="Picture 2">
            <a:extLst>
              <a:ext uri="{FF2B5EF4-FFF2-40B4-BE49-F238E27FC236}">
                <a16:creationId xmlns:a16="http://schemas.microsoft.com/office/drawing/2014/main" id="{D0C3FE30-7353-4B9B-BAF8-B05A793E60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3799" t="13802" r="21307" b="12898"/>
          <a:stretch>
            <a:fillRect/>
          </a:stretch>
        </p:blipFill>
        <p:spPr bwMode="auto">
          <a:xfrm>
            <a:off x="95250" y="658813"/>
            <a:ext cx="5672138" cy="563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C46D35E8-8C67-45FD-AD8E-FB5F0300DF1C}"/>
              </a:ext>
            </a:extLst>
          </p:cNvPr>
          <p:cNvSpPr txBox="1">
            <a:spLocks noChangeArrowheads="1"/>
          </p:cNvSpPr>
          <p:nvPr/>
        </p:nvSpPr>
        <p:spPr bwMode="auto">
          <a:xfrm>
            <a:off x="9437688" y="6034088"/>
            <a:ext cx="1736725" cy="338137"/>
          </a:xfrm>
          <a:prstGeom prst="rect">
            <a:avLst/>
          </a:prstGeom>
          <a:ln/>
        </p:spPr>
        <p:style>
          <a:lnRef idx="2">
            <a:schemeClr val="accent1"/>
          </a:lnRef>
          <a:fillRef idx="1">
            <a:schemeClr val="lt1"/>
          </a:fillRef>
          <a:effectRef idx="0">
            <a:schemeClr val="accent1"/>
          </a:effectRef>
          <a:fontRef idx="minor">
            <a:schemeClr val="dk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fontAlgn="auto" hangingPunct="1">
              <a:lnSpc>
                <a:spcPct val="100000"/>
              </a:lnSpc>
              <a:spcBef>
                <a:spcPct val="0"/>
              </a:spcBef>
              <a:spcAft>
                <a:spcPts val="0"/>
              </a:spcAft>
              <a:buFontTx/>
              <a:buNone/>
              <a:defRPr/>
            </a:pPr>
            <a:r>
              <a:rPr lang="ru-RU" altLang="ru-RU" sz="1600" dirty="0">
                <a:solidFill>
                  <a:srgbClr val="000000"/>
                </a:solidFill>
                <a:latin typeface="Times New Roman" panose="02020603050405020304" pitchFamily="18" charset="0"/>
                <a:cs typeface="Times New Roman" panose="02020603050405020304" pitchFamily="18" charset="0"/>
              </a:rPr>
              <a:t>На </a:t>
            </a:r>
            <a:r>
              <a:rPr lang="ru-RU" altLang="ru-RU" sz="1600" dirty="0" err="1">
                <a:solidFill>
                  <a:srgbClr val="000000"/>
                </a:solidFill>
                <a:latin typeface="Times New Roman" panose="02020603050405020304" pitchFamily="18" charset="0"/>
                <a:cs typeface="Times New Roman" panose="02020603050405020304" pitchFamily="18" charset="0"/>
              </a:rPr>
              <a:t>дзвіниці</a:t>
            </a:r>
            <a:endParaRPr lang="ru-RU" altLang="ru-RU" sz="1200" dirty="0">
              <a:latin typeface="Times New Roman" panose="02020603050405020304" pitchFamily="18" charset="0"/>
              <a:cs typeface="Times New Roman" panose="02020603050405020304" pitchFamily="18" charset="0"/>
            </a:endParaRPr>
          </a:p>
        </p:txBody>
      </p:sp>
      <p:sp>
        <p:nvSpPr>
          <p:cNvPr id="14" name="Стрілка: вправо 13">
            <a:extLst>
              <a:ext uri="{FF2B5EF4-FFF2-40B4-BE49-F238E27FC236}">
                <a16:creationId xmlns:a16="http://schemas.microsoft.com/office/drawing/2014/main" id="{91E4036B-D961-4538-BC52-3ACE9C4A6625}"/>
              </a:ext>
            </a:extLst>
          </p:cNvPr>
          <p:cNvSpPr/>
          <p:nvPr/>
        </p:nvSpPr>
        <p:spPr>
          <a:xfrm>
            <a:off x="53975" y="2265363"/>
            <a:ext cx="2351088" cy="989012"/>
          </a:xfrm>
          <a:prstGeom prst="rightArrow">
            <a:avLst/>
          </a:prstGeom>
        </p:spPr>
        <p:style>
          <a:lnRef idx="2">
            <a:schemeClr val="accent1"/>
          </a:lnRef>
          <a:fillRef idx="1">
            <a:schemeClr val="lt1"/>
          </a:fillRef>
          <a:effectRef idx="0">
            <a:schemeClr val="accent1"/>
          </a:effectRef>
          <a:fontRef idx="minor">
            <a:schemeClr val="dk1"/>
          </a:fontRef>
        </p:style>
        <p:txBody>
          <a:bodyPr anchor="ctr"/>
          <a:lstStyle/>
          <a:p>
            <a:pPr algn="ctr" eaLnBrk="1" fontAlgn="auto" hangingPunct="1">
              <a:spcBef>
                <a:spcPts val="0"/>
              </a:spcBef>
              <a:spcAft>
                <a:spcPts val="0"/>
              </a:spcAft>
              <a:defRPr/>
            </a:pPr>
            <a:r>
              <a:rPr lang="uk-UA" dirty="0">
                <a:latin typeface="Times New Roman" panose="02020603050405020304" pitchFamily="18" charset="0"/>
                <a:cs typeface="Times New Roman" panose="02020603050405020304" pitchFamily="18" charset="0"/>
              </a:rPr>
              <a:t>Пропорційні  за висотою барабани</a:t>
            </a:r>
          </a:p>
        </p:txBody>
      </p:sp>
      <p:sp>
        <p:nvSpPr>
          <p:cNvPr id="15" name="Стрілка: вліво 14">
            <a:extLst>
              <a:ext uri="{FF2B5EF4-FFF2-40B4-BE49-F238E27FC236}">
                <a16:creationId xmlns:a16="http://schemas.microsoft.com/office/drawing/2014/main" id="{F5714771-F80D-441A-9E56-6655E63E69A0}"/>
              </a:ext>
            </a:extLst>
          </p:cNvPr>
          <p:cNvSpPr/>
          <p:nvPr/>
        </p:nvSpPr>
        <p:spPr>
          <a:xfrm rot="21081461">
            <a:off x="2663825" y="728663"/>
            <a:ext cx="2397125" cy="530225"/>
          </a:xfrm>
          <a:prstGeom prst="leftArrow">
            <a:avLst/>
          </a:prstGeom>
        </p:spPr>
        <p:style>
          <a:lnRef idx="2">
            <a:schemeClr val="accent1"/>
          </a:lnRef>
          <a:fillRef idx="1">
            <a:schemeClr val="lt1"/>
          </a:fillRef>
          <a:effectRef idx="0">
            <a:schemeClr val="accent1"/>
          </a:effectRef>
          <a:fontRef idx="minor">
            <a:schemeClr val="dk1"/>
          </a:fontRef>
        </p:style>
        <p:txBody>
          <a:bodyPr anchor="ctr"/>
          <a:lstStyle/>
          <a:p>
            <a:pPr algn="ctr" eaLnBrk="1" fontAlgn="auto" hangingPunct="1">
              <a:spcBef>
                <a:spcPts val="0"/>
              </a:spcBef>
              <a:spcAft>
                <a:spcPts val="0"/>
              </a:spcAft>
              <a:defRPr/>
            </a:pPr>
            <a:r>
              <a:rPr lang="uk-UA" dirty="0">
                <a:latin typeface="Times New Roman" panose="02020603050405020304" pitchFamily="18" charset="0"/>
                <a:cs typeface="Times New Roman" panose="02020603050405020304" pitchFamily="18" charset="0"/>
              </a:rPr>
              <a:t>Хрест має 4 рамена</a:t>
            </a:r>
          </a:p>
        </p:txBody>
      </p:sp>
      <p:sp>
        <p:nvSpPr>
          <p:cNvPr id="17" name="Стрілка: вліво 16">
            <a:extLst>
              <a:ext uri="{FF2B5EF4-FFF2-40B4-BE49-F238E27FC236}">
                <a16:creationId xmlns:a16="http://schemas.microsoft.com/office/drawing/2014/main" id="{67EB7C85-AA98-4EDB-B8F1-50501FCF7EC9}"/>
              </a:ext>
            </a:extLst>
          </p:cNvPr>
          <p:cNvSpPr/>
          <p:nvPr/>
        </p:nvSpPr>
        <p:spPr>
          <a:xfrm rot="20139181">
            <a:off x="3862388" y="2801938"/>
            <a:ext cx="2127250" cy="530225"/>
          </a:xfrm>
          <a:prstGeom prst="leftArrow">
            <a:avLst/>
          </a:prstGeom>
        </p:spPr>
        <p:style>
          <a:lnRef idx="2">
            <a:schemeClr val="accent1"/>
          </a:lnRef>
          <a:fillRef idx="1">
            <a:schemeClr val="lt1"/>
          </a:fillRef>
          <a:effectRef idx="0">
            <a:schemeClr val="accent1"/>
          </a:effectRef>
          <a:fontRef idx="minor">
            <a:schemeClr val="dk1"/>
          </a:fontRef>
        </p:style>
        <p:txBody>
          <a:bodyPr anchor="ctr"/>
          <a:lstStyle/>
          <a:p>
            <a:pPr algn="ctr" eaLnBrk="1" fontAlgn="auto" hangingPunct="1">
              <a:spcBef>
                <a:spcPts val="0"/>
              </a:spcBef>
              <a:spcAft>
                <a:spcPts val="0"/>
              </a:spcAft>
              <a:defRPr/>
            </a:pPr>
            <a:r>
              <a:rPr lang="uk-UA" dirty="0">
                <a:latin typeface="Times New Roman" panose="02020603050405020304" pitchFamily="18" charset="0"/>
                <a:cs typeface="Times New Roman" panose="02020603050405020304" pitchFamily="18" charset="0"/>
              </a:rPr>
              <a:t>Стриманий декор</a:t>
            </a:r>
          </a:p>
        </p:txBody>
      </p:sp>
      <p:pic>
        <p:nvPicPr>
          <p:cNvPr id="12297" name="Рисунок 10">
            <a:extLst>
              <a:ext uri="{FF2B5EF4-FFF2-40B4-BE49-F238E27FC236}">
                <a16:creationId xmlns:a16="http://schemas.microsoft.com/office/drawing/2014/main" id="{D051FABE-8059-4D58-952C-4A39C63FE20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20088" y="750888"/>
            <a:ext cx="3843337" cy="512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Стрілка: вліво 14">
            <a:extLst>
              <a:ext uri="{FF2B5EF4-FFF2-40B4-BE49-F238E27FC236}">
                <a16:creationId xmlns:a16="http://schemas.microsoft.com/office/drawing/2014/main" id="{B6112A74-56D4-442B-9CBC-F76F75071824}"/>
              </a:ext>
            </a:extLst>
          </p:cNvPr>
          <p:cNvSpPr/>
          <p:nvPr/>
        </p:nvSpPr>
        <p:spPr>
          <a:xfrm rot="18904898">
            <a:off x="8829675" y="917575"/>
            <a:ext cx="3730625" cy="974725"/>
          </a:xfrm>
          <a:prstGeom prst="leftArrow">
            <a:avLst/>
          </a:prstGeom>
        </p:spPr>
        <p:style>
          <a:lnRef idx="2">
            <a:schemeClr val="accent1"/>
          </a:lnRef>
          <a:fillRef idx="1">
            <a:schemeClr val="lt1"/>
          </a:fillRef>
          <a:effectRef idx="0">
            <a:schemeClr val="accent1"/>
          </a:effectRef>
          <a:fontRef idx="minor">
            <a:schemeClr val="dk1"/>
          </a:fontRef>
        </p:style>
        <p:txBody>
          <a:bodyPr anchor="ctr"/>
          <a:lstStyle/>
          <a:p>
            <a:pPr algn="ctr" eaLnBrk="1" fontAlgn="auto" hangingPunct="1">
              <a:spcBef>
                <a:spcPts val="0"/>
              </a:spcBef>
              <a:spcAft>
                <a:spcPts val="0"/>
              </a:spcAft>
              <a:defRPr/>
            </a:pPr>
            <a:r>
              <a:rPr lang="uk-UA" dirty="0">
                <a:latin typeface="Times New Roman" panose="02020603050405020304" pitchFamily="18" charset="0"/>
                <a:cs typeface="Times New Roman" panose="02020603050405020304" pitchFamily="18" charset="0"/>
              </a:rPr>
              <a:t>Пронумеровані колоди для перевезення</a:t>
            </a:r>
          </a:p>
        </p:txBody>
      </p:sp>
      <p:sp>
        <p:nvSpPr>
          <p:cNvPr id="12299" name="Прямоугольник 4">
            <a:extLst>
              <a:ext uri="{FF2B5EF4-FFF2-40B4-BE49-F238E27FC236}">
                <a16:creationId xmlns:a16="http://schemas.microsoft.com/office/drawing/2014/main" id="{596E707A-D87F-4E48-926F-6152EB1BBB7B}"/>
              </a:ext>
            </a:extLst>
          </p:cNvPr>
          <p:cNvSpPr>
            <a:spLocks noChangeArrowheads="1"/>
          </p:cNvSpPr>
          <p:nvPr/>
        </p:nvSpPr>
        <p:spPr bwMode="auto">
          <a:xfrm>
            <a:off x="5895975" y="750888"/>
            <a:ext cx="2424113" cy="590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uk-UA" altLang="uk-UA" sz="1800">
                <a:latin typeface="Times New Roman" panose="02020603050405020304" pitchFamily="18" charset="0"/>
                <a:ea typeface="Calibri" panose="020F0502020204030204" pitchFamily="34" charset="0"/>
                <a:cs typeface="Times New Roman" panose="02020603050405020304" pitchFamily="18" charset="0"/>
              </a:rPr>
              <a:t>Георгіївська церква відноситься до рідкісного Наддніпрянського типу дерев’яних храмів, які називають козацькими. Це прості аскетичні будівлі, які можна було відносно легко розбирати та евакуювати під час татарських набігів, або просто перевозити на інше місце. Дана пам’ятка -  зразок народної козацької архітектури з елементами класицизму (окрім дзвіниці).</a:t>
            </a:r>
            <a:r>
              <a:rPr lang="uk-UA" altLang="uk-UA" sz="1800">
                <a:ea typeface="Calibri" panose="020F0502020204030204" pitchFamily="34" charset="0"/>
                <a:cs typeface="Times New Roman" panose="02020603050405020304" pitchFamily="18" charset="0"/>
              </a:rPr>
              <a:t> </a:t>
            </a:r>
          </a:p>
          <a:p>
            <a:pPr eaLnBrk="1" hangingPunct="1">
              <a:lnSpc>
                <a:spcPct val="100000"/>
              </a:lnSpc>
              <a:spcBef>
                <a:spcPct val="0"/>
              </a:spcBef>
              <a:buFontTx/>
              <a:buNone/>
            </a:pPr>
            <a:endParaRPr lang="uk-UA" altLang="uk-UA" sz="180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3310</TotalTime>
  <Words>1219</Words>
  <Application>Microsoft Office PowerPoint</Application>
  <PresentationFormat>Широкоэкранный</PresentationFormat>
  <Paragraphs>119</Paragraphs>
  <Slides>15</Slides>
  <Notes>1</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15</vt:i4>
      </vt:variant>
    </vt:vector>
  </HeadingPairs>
  <TitlesOfParts>
    <vt:vector size="21" baseType="lpstr">
      <vt:lpstr>Calibri</vt:lpstr>
      <vt:lpstr>Arial</vt:lpstr>
      <vt:lpstr>Calibri Light</vt:lpstr>
      <vt:lpstr>Times New Roman</vt:lpstr>
      <vt:lpstr>Symbol</vt:lpstr>
      <vt:lpstr>Тема Office</vt:lpstr>
      <vt:lpstr>Всеукраїнський інтерактивний конкурс  «МАН-ЮНІОР ДОСЛІДНИК -  2024» Номінація  «Історія» Тетіївське територіальне відділення МАН</vt:lpstr>
      <vt:lpstr>Презентация PowerPoint</vt:lpstr>
      <vt:lpstr>Презентация PowerPoint</vt:lpstr>
      <vt:lpstr>                          Мета дослідження:  - з’ясувати історію пам’яток архітектури національного значення, які знаходяться на Тетіївщині, зокрема,  дерев’яних церков: Георгіївської та Михайлівської.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SPecialiST RePack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AdminX</dc:creator>
  <cp:lastModifiedBy>ИРА</cp:lastModifiedBy>
  <cp:revision>130</cp:revision>
  <dcterms:created xsi:type="dcterms:W3CDTF">2024-03-21T11:44:53Z</dcterms:created>
  <dcterms:modified xsi:type="dcterms:W3CDTF">2024-04-12T06:33:27Z</dcterms:modified>
</cp:coreProperties>
</file>