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Lst>
  <p:sldSz cy="6858000" cx="9144000"/>
  <p:notesSz cx="6858000" cy="9144000"/>
  <p:embeddedFontLst>
    <p:embeddedFont>
      <p:font typeface="Gill Sans"/>
      <p:regular r:id="rId20"/>
      <p:bold r:id="rId2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22" roundtripDataSignature="AMtx7mj/4IC01VW2laWNb7Sb11v+TNMo4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GillSans-regular.fntdata"/><Relationship Id="rId11" Type="http://schemas.openxmlformats.org/officeDocument/2006/relationships/slide" Target="slides/slide6.xml"/><Relationship Id="rId22" Type="http://customschemas.google.com/relationships/presentationmetadata" Target="metadata"/><Relationship Id="rId10" Type="http://schemas.openxmlformats.org/officeDocument/2006/relationships/slide" Target="slides/slide5.xml"/><Relationship Id="rId21" Type="http://schemas.openxmlformats.org/officeDocument/2006/relationships/font" Target="fonts/GillSans-bold.fntdata"/><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slide" Target="slides/slide14.xml"/><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Титульний слайд" type="title">
  <p:cSld name="TITLE">
    <p:spTree>
      <p:nvGrpSpPr>
        <p:cNvPr id="16" name="Shape 16"/>
        <p:cNvGrpSpPr/>
        <p:nvPr/>
      </p:nvGrpSpPr>
      <p:grpSpPr>
        <a:xfrm>
          <a:off x="0" y="0"/>
          <a:ext cx="0" cy="0"/>
          <a:chOff x="0" y="0"/>
          <a:chExt cx="0" cy="0"/>
        </a:xfrm>
      </p:grpSpPr>
      <p:sp>
        <p:nvSpPr>
          <p:cNvPr id="17" name="Google Shape;17;p16"/>
          <p:cNvSpPr txBox="1"/>
          <p:nvPr>
            <p:ph type="ctrTitle"/>
          </p:nvPr>
        </p:nvSpPr>
        <p:spPr>
          <a:xfrm>
            <a:off x="1432560" y="359898"/>
            <a:ext cx="7406640" cy="1472184"/>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rgbClr val="562214"/>
              </a:buClr>
              <a:buSzPts val="4300"/>
              <a:buFont typeface="Gill San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 name="Google Shape;18;p16"/>
          <p:cNvSpPr txBox="1"/>
          <p:nvPr>
            <p:ph idx="1" type="subTitle"/>
          </p:nvPr>
        </p:nvSpPr>
        <p:spPr>
          <a:xfrm>
            <a:off x="1432560" y="1850064"/>
            <a:ext cx="7406640" cy="1752600"/>
          </a:xfrm>
          <a:prstGeom prst="rect">
            <a:avLst/>
          </a:prstGeom>
          <a:noFill/>
          <a:ln>
            <a:noFill/>
          </a:ln>
        </p:spPr>
        <p:txBody>
          <a:bodyPr anchorCtr="0" anchor="t" bIns="45700" lIns="91425" spcFirstLastPara="1" rIns="91425" wrap="square" tIns="0">
            <a:normAutofit/>
          </a:bodyPr>
          <a:lstStyle>
            <a:lvl1pPr lvl="0" algn="l">
              <a:lnSpc>
                <a:spcPct val="100000"/>
              </a:lnSpc>
              <a:spcBef>
                <a:spcPts val="600"/>
              </a:spcBef>
              <a:spcAft>
                <a:spcPts val="0"/>
              </a:spcAft>
              <a:buSzPts val="2080"/>
              <a:buNone/>
              <a:defRPr sz="2600">
                <a:solidFill>
                  <a:srgbClr val="341108"/>
                </a:solidFill>
              </a:defRPr>
            </a:lvl1pPr>
            <a:lvl2pPr lvl="1" algn="ctr">
              <a:lnSpc>
                <a:spcPct val="100000"/>
              </a:lnSpc>
              <a:spcBef>
                <a:spcPts val="550"/>
              </a:spcBef>
              <a:spcAft>
                <a:spcPts val="0"/>
              </a:spcAft>
              <a:buSzPts val="1800"/>
              <a:buNone/>
              <a:defRPr/>
            </a:lvl2pPr>
            <a:lvl3pPr lvl="2" algn="ctr">
              <a:lnSpc>
                <a:spcPct val="100000"/>
              </a:lnSpc>
              <a:spcBef>
                <a:spcPts val="360"/>
              </a:spcBef>
              <a:spcAft>
                <a:spcPts val="0"/>
              </a:spcAft>
              <a:buSzPts val="1800"/>
              <a:buNone/>
              <a:defRPr/>
            </a:lvl3pPr>
            <a:lvl4pPr lvl="3" algn="ctr">
              <a:lnSpc>
                <a:spcPct val="100000"/>
              </a:lnSpc>
              <a:spcBef>
                <a:spcPts val="360"/>
              </a:spcBef>
              <a:spcAft>
                <a:spcPts val="0"/>
              </a:spcAft>
              <a:buSzPts val="1800"/>
              <a:buNone/>
              <a:defRPr/>
            </a:lvl4pPr>
            <a:lvl5pPr lvl="4" algn="ctr">
              <a:lnSpc>
                <a:spcPct val="100000"/>
              </a:lnSpc>
              <a:spcBef>
                <a:spcPts val="360"/>
              </a:spcBef>
              <a:spcAft>
                <a:spcPts val="0"/>
              </a:spcAft>
              <a:buSzPts val="1800"/>
              <a:buNone/>
              <a:defRPr/>
            </a:lvl5pPr>
            <a:lvl6pPr lvl="5" algn="ctr">
              <a:lnSpc>
                <a:spcPct val="100000"/>
              </a:lnSpc>
              <a:spcBef>
                <a:spcPts val="360"/>
              </a:spcBef>
              <a:spcAft>
                <a:spcPts val="0"/>
              </a:spcAft>
              <a:buSzPts val="1800"/>
              <a:buNone/>
              <a:defRPr/>
            </a:lvl6pPr>
            <a:lvl7pPr lvl="6" algn="ctr">
              <a:lnSpc>
                <a:spcPct val="100000"/>
              </a:lnSpc>
              <a:spcBef>
                <a:spcPts val="360"/>
              </a:spcBef>
              <a:spcAft>
                <a:spcPts val="0"/>
              </a:spcAft>
              <a:buSzPts val="1800"/>
              <a:buNone/>
              <a:defRPr/>
            </a:lvl7pPr>
            <a:lvl8pPr lvl="7" algn="ctr">
              <a:lnSpc>
                <a:spcPct val="100000"/>
              </a:lnSpc>
              <a:spcBef>
                <a:spcPts val="360"/>
              </a:spcBef>
              <a:spcAft>
                <a:spcPts val="0"/>
              </a:spcAft>
              <a:buSzPts val="1800"/>
              <a:buNone/>
              <a:defRPr/>
            </a:lvl8pPr>
            <a:lvl9pPr lvl="8" algn="ctr">
              <a:lnSpc>
                <a:spcPct val="100000"/>
              </a:lnSpc>
              <a:spcBef>
                <a:spcPts val="360"/>
              </a:spcBef>
              <a:spcAft>
                <a:spcPts val="0"/>
              </a:spcAft>
              <a:buSzPts val="1800"/>
              <a:buNone/>
              <a:defRPr/>
            </a:lvl9pPr>
          </a:lstStyle>
          <a:p/>
        </p:txBody>
      </p:sp>
      <p:sp>
        <p:nvSpPr>
          <p:cNvPr id="19" name="Google Shape;19;p16"/>
          <p:cNvSpPr txBox="1"/>
          <p:nvPr>
            <p:ph idx="10" type="dt"/>
          </p:nvPr>
        </p:nvSpPr>
        <p:spPr>
          <a:xfrm>
            <a:off x="3581400" y="6305550"/>
            <a:ext cx="2133600" cy="476250"/>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16"/>
          <p:cNvSpPr txBox="1"/>
          <p:nvPr>
            <p:ph idx="11" type="ftr"/>
          </p:nvPr>
        </p:nvSpPr>
        <p:spPr>
          <a:xfrm>
            <a:off x="5715000" y="6305550"/>
            <a:ext cx="2895600" cy="47625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16"/>
          <p:cNvSpPr txBox="1"/>
          <p:nvPr>
            <p:ph idx="12" type="sldNum"/>
          </p:nvPr>
        </p:nvSpPr>
        <p:spPr>
          <a:xfrm>
            <a:off x="8613648" y="6305550"/>
            <a:ext cx="457200" cy="476250"/>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ru-RU"/>
              <a:t>‹#›</a:t>
            </a:fld>
            <a:endParaRPr/>
          </a:p>
        </p:txBody>
      </p:sp>
      <p:sp>
        <p:nvSpPr>
          <p:cNvPr id="22" name="Google Shape;22;p16"/>
          <p:cNvSpPr/>
          <p:nvPr/>
        </p:nvSpPr>
        <p:spPr>
          <a:xfrm>
            <a:off x="921433" y="1413802"/>
            <a:ext cx="210312" cy="210312"/>
          </a:xfrm>
          <a:prstGeom prst="ellipse">
            <a:avLst/>
          </a:prstGeom>
          <a:gradFill>
            <a:gsLst>
              <a:gs pos="0">
                <a:srgbClr val="D7F6FF">
                  <a:alpha val="94901"/>
                </a:srgbClr>
              </a:gs>
              <a:gs pos="50000">
                <a:srgbClr val="C0E3F0">
                  <a:alpha val="89803"/>
                </a:srgbClr>
              </a:gs>
              <a:gs pos="95000">
                <a:srgbClr val="65C6EA">
                  <a:alpha val="87843"/>
                </a:srgbClr>
              </a:gs>
              <a:gs pos="100000">
                <a:srgbClr val="00BBF1">
                  <a:alpha val="84705"/>
                </a:srgbClr>
              </a:gs>
            </a:gsLst>
            <a:path path="circle">
              <a:fillToRect b="100%" r="100%"/>
            </a:path>
            <a:tileRect l="-100%" t="-100%"/>
          </a:gradFill>
          <a:ln cap="rnd" cmpd="sng" w="9525">
            <a:solidFill>
              <a:srgbClr val="2F8DA4">
                <a:alpha val="60000"/>
              </a:srgb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Gill Sans"/>
              <a:ea typeface="Gill Sans"/>
              <a:cs typeface="Gill Sans"/>
              <a:sym typeface="Gill Sans"/>
            </a:endParaRPr>
          </a:p>
        </p:txBody>
      </p:sp>
      <p:sp>
        <p:nvSpPr>
          <p:cNvPr id="23" name="Google Shape;23;p16"/>
          <p:cNvSpPr/>
          <p:nvPr/>
        </p:nvSpPr>
        <p:spPr>
          <a:xfrm>
            <a:off x="1157176" y="1345016"/>
            <a:ext cx="64008" cy="64008"/>
          </a:xfrm>
          <a:prstGeom prst="ellipse">
            <a:avLst/>
          </a:prstGeom>
          <a:noFill/>
          <a:ln cap="rnd" cmpd="sng" w="12700">
            <a:solidFill>
              <a:srgbClr val="317F92">
                <a:alpha val="60000"/>
              </a:srgb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Gill Sans"/>
              <a:ea typeface="Gill Sans"/>
              <a:cs typeface="Gill Sans"/>
              <a:sym typeface="Gill Sans"/>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Заголовок і вертикальний текст" type="vertTx">
  <p:cSld name="VERTICAL_TEXT">
    <p:spTree>
      <p:nvGrpSpPr>
        <p:cNvPr id="84" name="Shape 84"/>
        <p:cNvGrpSpPr/>
        <p:nvPr/>
      </p:nvGrpSpPr>
      <p:grpSpPr>
        <a:xfrm>
          <a:off x="0" y="0"/>
          <a:ext cx="0" cy="0"/>
          <a:chOff x="0" y="0"/>
          <a:chExt cx="0" cy="0"/>
        </a:xfrm>
      </p:grpSpPr>
      <p:sp>
        <p:nvSpPr>
          <p:cNvPr id="85" name="Google Shape;85;p25"/>
          <p:cNvSpPr txBox="1"/>
          <p:nvPr>
            <p:ph type="title"/>
          </p:nvPr>
        </p:nvSpPr>
        <p:spPr>
          <a:xfrm>
            <a:off x="1435608" y="274638"/>
            <a:ext cx="7498080" cy="11430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rgbClr val="56221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6" name="Google Shape;86;p25"/>
          <p:cNvSpPr txBox="1"/>
          <p:nvPr>
            <p:ph idx="1" type="body"/>
          </p:nvPr>
        </p:nvSpPr>
        <p:spPr>
          <a:xfrm rot="5400000">
            <a:off x="2784348" y="99060"/>
            <a:ext cx="4800600" cy="7498080"/>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600"/>
              </a:spcBef>
              <a:spcAft>
                <a:spcPts val="0"/>
              </a:spcAft>
              <a:buSzPts val="1440"/>
              <a:buChar char="⚫"/>
              <a:defRPr/>
            </a:lvl1pPr>
            <a:lvl2pPr indent="-342900" lvl="1" marL="914400" algn="l">
              <a:lnSpc>
                <a:spcPct val="100000"/>
              </a:lnSpc>
              <a:spcBef>
                <a:spcPts val="550"/>
              </a:spcBef>
              <a:spcAft>
                <a:spcPts val="0"/>
              </a:spcAft>
              <a:buSzPts val="1800"/>
              <a:buChar char="◦"/>
              <a:defRPr/>
            </a:lvl2pPr>
            <a:lvl3pPr indent="-342900" lvl="2" marL="1371600" algn="l">
              <a:lnSpc>
                <a:spcPct val="100000"/>
              </a:lnSpc>
              <a:spcBef>
                <a:spcPts val="360"/>
              </a:spcBef>
              <a:spcAft>
                <a:spcPts val="0"/>
              </a:spcAft>
              <a:buSzPts val="1800"/>
              <a:buChar char="●"/>
              <a:defRPr/>
            </a:lvl3pPr>
            <a:lvl4pPr indent="-342900" lvl="3" marL="1828800" algn="l">
              <a:lnSpc>
                <a:spcPct val="100000"/>
              </a:lnSpc>
              <a:spcBef>
                <a:spcPts val="360"/>
              </a:spcBef>
              <a:spcAft>
                <a:spcPts val="0"/>
              </a:spcAft>
              <a:buSzPts val="1800"/>
              <a:buChar char="●"/>
              <a:defRPr/>
            </a:lvl4pPr>
            <a:lvl5pPr indent="-342900" lvl="4" marL="2286000" algn="l">
              <a:lnSpc>
                <a:spcPct val="100000"/>
              </a:lnSpc>
              <a:spcBef>
                <a:spcPts val="360"/>
              </a:spcBef>
              <a:spcAft>
                <a:spcPts val="0"/>
              </a:spcAft>
              <a:buSzPts val="1800"/>
              <a:buChar char="●"/>
              <a:defRPr/>
            </a:lvl5pPr>
            <a:lvl6pPr indent="-342900" lvl="5" marL="2743200" algn="l">
              <a:lnSpc>
                <a:spcPct val="100000"/>
              </a:lnSpc>
              <a:spcBef>
                <a:spcPts val="360"/>
              </a:spcBef>
              <a:spcAft>
                <a:spcPts val="0"/>
              </a:spcAft>
              <a:buSzPts val="1800"/>
              <a:buChar char="●"/>
              <a:defRPr/>
            </a:lvl6pPr>
            <a:lvl7pPr indent="-342900" lvl="6" marL="3200400" algn="l">
              <a:lnSpc>
                <a:spcPct val="100000"/>
              </a:lnSpc>
              <a:spcBef>
                <a:spcPts val="360"/>
              </a:spcBef>
              <a:spcAft>
                <a:spcPts val="0"/>
              </a:spcAft>
              <a:buSzPts val="1800"/>
              <a:buChar char="●"/>
              <a:defRPr/>
            </a:lvl7pPr>
            <a:lvl8pPr indent="-342900" lvl="7" marL="3657600" algn="l">
              <a:lnSpc>
                <a:spcPct val="100000"/>
              </a:lnSpc>
              <a:spcBef>
                <a:spcPts val="360"/>
              </a:spcBef>
              <a:spcAft>
                <a:spcPts val="0"/>
              </a:spcAft>
              <a:buSzPts val="1800"/>
              <a:buChar char="●"/>
              <a:defRPr/>
            </a:lvl8pPr>
            <a:lvl9pPr indent="-342900" lvl="8" marL="4114800" algn="l">
              <a:lnSpc>
                <a:spcPct val="100000"/>
              </a:lnSpc>
              <a:spcBef>
                <a:spcPts val="360"/>
              </a:spcBef>
              <a:spcAft>
                <a:spcPts val="0"/>
              </a:spcAft>
              <a:buSzPts val="1800"/>
              <a:buChar char="●"/>
              <a:defRPr/>
            </a:lvl9pPr>
          </a:lstStyle>
          <a:p/>
        </p:txBody>
      </p:sp>
      <p:sp>
        <p:nvSpPr>
          <p:cNvPr id="87" name="Google Shape;87;p25"/>
          <p:cNvSpPr txBox="1"/>
          <p:nvPr>
            <p:ph idx="10" type="dt"/>
          </p:nvPr>
        </p:nvSpPr>
        <p:spPr>
          <a:xfrm>
            <a:off x="3581400" y="6305550"/>
            <a:ext cx="2133600" cy="476250"/>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 name="Google Shape;88;p25"/>
          <p:cNvSpPr txBox="1"/>
          <p:nvPr>
            <p:ph idx="11" type="ftr"/>
          </p:nvPr>
        </p:nvSpPr>
        <p:spPr>
          <a:xfrm>
            <a:off x="5715000" y="6305550"/>
            <a:ext cx="2895600" cy="47625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 name="Google Shape;89;p25"/>
          <p:cNvSpPr txBox="1"/>
          <p:nvPr>
            <p:ph idx="12" type="sldNum"/>
          </p:nvPr>
        </p:nvSpPr>
        <p:spPr>
          <a:xfrm>
            <a:off x="8613648" y="6305550"/>
            <a:ext cx="457200" cy="476250"/>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Вертикальний заголовок і текст" type="vertTitleAndTx">
  <p:cSld name="VERTICAL_TITLE_AND_VERTICAL_TEXT">
    <p:spTree>
      <p:nvGrpSpPr>
        <p:cNvPr id="90" name="Shape 90"/>
        <p:cNvGrpSpPr/>
        <p:nvPr/>
      </p:nvGrpSpPr>
      <p:grpSpPr>
        <a:xfrm>
          <a:off x="0" y="0"/>
          <a:ext cx="0" cy="0"/>
          <a:chOff x="0" y="0"/>
          <a:chExt cx="0" cy="0"/>
        </a:xfrm>
      </p:grpSpPr>
      <p:sp>
        <p:nvSpPr>
          <p:cNvPr id="91" name="Google Shape;91;p26"/>
          <p:cNvSpPr txBox="1"/>
          <p:nvPr>
            <p:ph type="title"/>
          </p:nvPr>
        </p:nvSpPr>
        <p:spPr>
          <a:xfrm rot="5400000">
            <a:off x="4846638" y="2286002"/>
            <a:ext cx="5851525" cy="18288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rgbClr val="56221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2" name="Google Shape;92;p26"/>
          <p:cNvSpPr txBox="1"/>
          <p:nvPr>
            <p:ph idx="1" type="body"/>
          </p:nvPr>
        </p:nvSpPr>
        <p:spPr>
          <a:xfrm rot="5400000">
            <a:off x="998538" y="419103"/>
            <a:ext cx="5851525" cy="5562600"/>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600"/>
              </a:spcBef>
              <a:spcAft>
                <a:spcPts val="0"/>
              </a:spcAft>
              <a:buSzPts val="1440"/>
              <a:buChar char="⚫"/>
              <a:defRPr/>
            </a:lvl1pPr>
            <a:lvl2pPr indent="-342900" lvl="1" marL="914400" algn="l">
              <a:lnSpc>
                <a:spcPct val="100000"/>
              </a:lnSpc>
              <a:spcBef>
                <a:spcPts val="550"/>
              </a:spcBef>
              <a:spcAft>
                <a:spcPts val="0"/>
              </a:spcAft>
              <a:buSzPts val="1800"/>
              <a:buChar char="◦"/>
              <a:defRPr/>
            </a:lvl2pPr>
            <a:lvl3pPr indent="-342900" lvl="2" marL="1371600" algn="l">
              <a:lnSpc>
                <a:spcPct val="100000"/>
              </a:lnSpc>
              <a:spcBef>
                <a:spcPts val="360"/>
              </a:spcBef>
              <a:spcAft>
                <a:spcPts val="0"/>
              </a:spcAft>
              <a:buSzPts val="1800"/>
              <a:buChar char="●"/>
              <a:defRPr/>
            </a:lvl3pPr>
            <a:lvl4pPr indent="-342900" lvl="3" marL="1828800" algn="l">
              <a:lnSpc>
                <a:spcPct val="100000"/>
              </a:lnSpc>
              <a:spcBef>
                <a:spcPts val="360"/>
              </a:spcBef>
              <a:spcAft>
                <a:spcPts val="0"/>
              </a:spcAft>
              <a:buSzPts val="1800"/>
              <a:buChar char="●"/>
              <a:defRPr/>
            </a:lvl4pPr>
            <a:lvl5pPr indent="-342900" lvl="4" marL="2286000" algn="l">
              <a:lnSpc>
                <a:spcPct val="100000"/>
              </a:lnSpc>
              <a:spcBef>
                <a:spcPts val="360"/>
              </a:spcBef>
              <a:spcAft>
                <a:spcPts val="0"/>
              </a:spcAft>
              <a:buSzPts val="1800"/>
              <a:buChar char="●"/>
              <a:defRPr/>
            </a:lvl5pPr>
            <a:lvl6pPr indent="-342900" lvl="5" marL="2743200" algn="l">
              <a:lnSpc>
                <a:spcPct val="100000"/>
              </a:lnSpc>
              <a:spcBef>
                <a:spcPts val="360"/>
              </a:spcBef>
              <a:spcAft>
                <a:spcPts val="0"/>
              </a:spcAft>
              <a:buSzPts val="1800"/>
              <a:buChar char="●"/>
              <a:defRPr/>
            </a:lvl6pPr>
            <a:lvl7pPr indent="-342900" lvl="6" marL="3200400" algn="l">
              <a:lnSpc>
                <a:spcPct val="100000"/>
              </a:lnSpc>
              <a:spcBef>
                <a:spcPts val="360"/>
              </a:spcBef>
              <a:spcAft>
                <a:spcPts val="0"/>
              </a:spcAft>
              <a:buSzPts val="1800"/>
              <a:buChar char="●"/>
              <a:defRPr/>
            </a:lvl7pPr>
            <a:lvl8pPr indent="-342900" lvl="7" marL="3657600" algn="l">
              <a:lnSpc>
                <a:spcPct val="100000"/>
              </a:lnSpc>
              <a:spcBef>
                <a:spcPts val="360"/>
              </a:spcBef>
              <a:spcAft>
                <a:spcPts val="0"/>
              </a:spcAft>
              <a:buSzPts val="1800"/>
              <a:buChar char="●"/>
              <a:defRPr/>
            </a:lvl8pPr>
            <a:lvl9pPr indent="-342900" lvl="8" marL="4114800" algn="l">
              <a:lnSpc>
                <a:spcPct val="100000"/>
              </a:lnSpc>
              <a:spcBef>
                <a:spcPts val="360"/>
              </a:spcBef>
              <a:spcAft>
                <a:spcPts val="0"/>
              </a:spcAft>
              <a:buSzPts val="1800"/>
              <a:buChar char="●"/>
              <a:defRPr/>
            </a:lvl9pPr>
          </a:lstStyle>
          <a:p/>
        </p:txBody>
      </p:sp>
      <p:sp>
        <p:nvSpPr>
          <p:cNvPr id="93" name="Google Shape;93;p26"/>
          <p:cNvSpPr txBox="1"/>
          <p:nvPr>
            <p:ph idx="10" type="dt"/>
          </p:nvPr>
        </p:nvSpPr>
        <p:spPr>
          <a:xfrm>
            <a:off x="3581400" y="6305550"/>
            <a:ext cx="2133600" cy="476250"/>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4" name="Google Shape;94;p26"/>
          <p:cNvSpPr txBox="1"/>
          <p:nvPr>
            <p:ph idx="11" type="ftr"/>
          </p:nvPr>
        </p:nvSpPr>
        <p:spPr>
          <a:xfrm>
            <a:off x="5715000" y="6305550"/>
            <a:ext cx="2895600" cy="47625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5" name="Google Shape;95;p26"/>
          <p:cNvSpPr txBox="1"/>
          <p:nvPr>
            <p:ph idx="12" type="sldNum"/>
          </p:nvPr>
        </p:nvSpPr>
        <p:spPr>
          <a:xfrm>
            <a:off x="8613648" y="6305550"/>
            <a:ext cx="457200" cy="476250"/>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Пустий слайд" showMasterSp="0" type="blank">
  <p:cSld name="BLANK">
    <p:spTree>
      <p:nvGrpSpPr>
        <p:cNvPr id="24" name="Shape 24"/>
        <p:cNvGrpSpPr/>
        <p:nvPr/>
      </p:nvGrpSpPr>
      <p:grpSpPr>
        <a:xfrm>
          <a:off x="0" y="0"/>
          <a:ext cx="0" cy="0"/>
          <a:chOff x="0" y="0"/>
          <a:chExt cx="0" cy="0"/>
        </a:xfrm>
      </p:grpSpPr>
      <p:sp>
        <p:nvSpPr>
          <p:cNvPr id="25" name="Google Shape;25;p17"/>
          <p:cNvSpPr/>
          <p:nvPr/>
        </p:nvSpPr>
        <p:spPr>
          <a:xfrm>
            <a:off x="1014984" y="0"/>
            <a:ext cx="8129016"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Gill Sans"/>
              <a:ea typeface="Gill Sans"/>
              <a:cs typeface="Gill Sans"/>
              <a:sym typeface="Gill Sans"/>
            </a:endParaRPr>
          </a:p>
        </p:txBody>
      </p:sp>
      <p:sp>
        <p:nvSpPr>
          <p:cNvPr id="26" name="Google Shape;26;p17"/>
          <p:cNvSpPr txBox="1"/>
          <p:nvPr>
            <p:ph idx="10" type="dt"/>
          </p:nvPr>
        </p:nvSpPr>
        <p:spPr>
          <a:xfrm>
            <a:off x="3581400" y="6305550"/>
            <a:ext cx="2133600" cy="476250"/>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17"/>
          <p:cNvSpPr txBox="1"/>
          <p:nvPr>
            <p:ph idx="11" type="ftr"/>
          </p:nvPr>
        </p:nvSpPr>
        <p:spPr>
          <a:xfrm>
            <a:off x="5715000" y="6305550"/>
            <a:ext cx="2895600" cy="47625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 name="Google Shape;28;p17"/>
          <p:cNvSpPr txBox="1"/>
          <p:nvPr>
            <p:ph idx="12" type="sldNum"/>
          </p:nvPr>
        </p:nvSpPr>
        <p:spPr>
          <a:xfrm>
            <a:off x="8613648" y="6305550"/>
            <a:ext cx="457200" cy="476250"/>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ru-RU"/>
              <a:t>‹#›</a:t>
            </a:fld>
            <a:endParaRPr/>
          </a:p>
        </p:txBody>
      </p:sp>
      <p:sp>
        <p:nvSpPr>
          <p:cNvPr id="29" name="Google Shape;29;p17"/>
          <p:cNvSpPr/>
          <p:nvPr/>
        </p:nvSpPr>
        <p:spPr>
          <a:xfrm>
            <a:off x="1014984" y="-54"/>
            <a:ext cx="73152" cy="6858054"/>
          </a:xfrm>
          <a:prstGeom prst="rect">
            <a:avLst/>
          </a:prstGeom>
          <a:solidFill>
            <a:schemeClr val="lt1"/>
          </a:solidFill>
          <a:ln>
            <a:noFill/>
          </a:ln>
          <a:effectLst>
            <a:outerShdw blurRad="38550" rotWithShape="0" algn="tl" dir="10800000" dist="38000">
              <a:srgbClr val="6F6A5F">
                <a:alpha val="2470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Gill Sans"/>
              <a:ea typeface="Gill Sans"/>
              <a:cs typeface="Gill Sans"/>
              <a:sym typeface="Gill San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Заголовок і об'єкт" type="obj">
  <p:cSld name="OBJECT">
    <p:spTree>
      <p:nvGrpSpPr>
        <p:cNvPr id="30" name="Shape 30"/>
        <p:cNvGrpSpPr/>
        <p:nvPr/>
      </p:nvGrpSpPr>
      <p:grpSpPr>
        <a:xfrm>
          <a:off x="0" y="0"/>
          <a:ext cx="0" cy="0"/>
          <a:chOff x="0" y="0"/>
          <a:chExt cx="0" cy="0"/>
        </a:xfrm>
      </p:grpSpPr>
      <p:sp>
        <p:nvSpPr>
          <p:cNvPr id="31" name="Google Shape;31;p18"/>
          <p:cNvSpPr txBox="1"/>
          <p:nvPr>
            <p:ph type="title"/>
          </p:nvPr>
        </p:nvSpPr>
        <p:spPr>
          <a:xfrm>
            <a:off x="1435608" y="274638"/>
            <a:ext cx="7498080" cy="11430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rgbClr val="56221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 name="Google Shape;32;p18"/>
          <p:cNvSpPr txBox="1"/>
          <p:nvPr>
            <p:ph idx="1" type="body"/>
          </p:nvPr>
        </p:nvSpPr>
        <p:spPr>
          <a:xfrm>
            <a:off x="1435608" y="1447800"/>
            <a:ext cx="7498080" cy="4800600"/>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600"/>
              </a:spcBef>
              <a:spcAft>
                <a:spcPts val="0"/>
              </a:spcAft>
              <a:buSzPts val="1440"/>
              <a:buChar char="⚫"/>
              <a:defRPr/>
            </a:lvl1pPr>
            <a:lvl2pPr indent="-342900" lvl="1" marL="914400" algn="l">
              <a:lnSpc>
                <a:spcPct val="100000"/>
              </a:lnSpc>
              <a:spcBef>
                <a:spcPts val="550"/>
              </a:spcBef>
              <a:spcAft>
                <a:spcPts val="0"/>
              </a:spcAft>
              <a:buSzPts val="1800"/>
              <a:buChar char="◦"/>
              <a:defRPr/>
            </a:lvl2pPr>
            <a:lvl3pPr indent="-342900" lvl="2" marL="1371600" algn="l">
              <a:lnSpc>
                <a:spcPct val="100000"/>
              </a:lnSpc>
              <a:spcBef>
                <a:spcPts val="360"/>
              </a:spcBef>
              <a:spcAft>
                <a:spcPts val="0"/>
              </a:spcAft>
              <a:buSzPts val="1800"/>
              <a:buChar char="●"/>
              <a:defRPr/>
            </a:lvl3pPr>
            <a:lvl4pPr indent="-342900" lvl="3" marL="1828800" algn="l">
              <a:lnSpc>
                <a:spcPct val="100000"/>
              </a:lnSpc>
              <a:spcBef>
                <a:spcPts val="360"/>
              </a:spcBef>
              <a:spcAft>
                <a:spcPts val="0"/>
              </a:spcAft>
              <a:buSzPts val="1800"/>
              <a:buChar char="●"/>
              <a:defRPr/>
            </a:lvl4pPr>
            <a:lvl5pPr indent="-342900" lvl="4" marL="2286000" algn="l">
              <a:lnSpc>
                <a:spcPct val="100000"/>
              </a:lnSpc>
              <a:spcBef>
                <a:spcPts val="360"/>
              </a:spcBef>
              <a:spcAft>
                <a:spcPts val="0"/>
              </a:spcAft>
              <a:buSzPts val="1800"/>
              <a:buChar char="●"/>
              <a:defRPr/>
            </a:lvl5pPr>
            <a:lvl6pPr indent="-342900" lvl="5" marL="2743200" algn="l">
              <a:lnSpc>
                <a:spcPct val="100000"/>
              </a:lnSpc>
              <a:spcBef>
                <a:spcPts val="360"/>
              </a:spcBef>
              <a:spcAft>
                <a:spcPts val="0"/>
              </a:spcAft>
              <a:buSzPts val="1800"/>
              <a:buChar char="●"/>
              <a:defRPr/>
            </a:lvl6pPr>
            <a:lvl7pPr indent="-342900" lvl="6" marL="3200400" algn="l">
              <a:lnSpc>
                <a:spcPct val="100000"/>
              </a:lnSpc>
              <a:spcBef>
                <a:spcPts val="360"/>
              </a:spcBef>
              <a:spcAft>
                <a:spcPts val="0"/>
              </a:spcAft>
              <a:buSzPts val="1800"/>
              <a:buChar char="●"/>
              <a:defRPr/>
            </a:lvl7pPr>
            <a:lvl8pPr indent="-342900" lvl="7" marL="3657600" algn="l">
              <a:lnSpc>
                <a:spcPct val="100000"/>
              </a:lnSpc>
              <a:spcBef>
                <a:spcPts val="360"/>
              </a:spcBef>
              <a:spcAft>
                <a:spcPts val="0"/>
              </a:spcAft>
              <a:buSzPts val="1800"/>
              <a:buChar char="●"/>
              <a:defRPr/>
            </a:lvl8pPr>
            <a:lvl9pPr indent="-342900" lvl="8" marL="4114800" algn="l">
              <a:lnSpc>
                <a:spcPct val="100000"/>
              </a:lnSpc>
              <a:spcBef>
                <a:spcPts val="360"/>
              </a:spcBef>
              <a:spcAft>
                <a:spcPts val="0"/>
              </a:spcAft>
              <a:buSzPts val="1800"/>
              <a:buChar char="●"/>
              <a:defRPr/>
            </a:lvl9pPr>
          </a:lstStyle>
          <a:p/>
        </p:txBody>
      </p:sp>
      <p:sp>
        <p:nvSpPr>
          <p:cNvPr id="33" name="Google Shape;33;p18"/>
          <p:cNvSpPr txBox="1"/>
          <p:nvPr>
            <p:ph idx="10" type="dt"/>
          </p:nvPr>
        </p:nvSpPr>
        <p:spPr>
          <a:xfrm>
            <a:off x="3581400" y="6305550"/>
            <a:ext cx="2133600" cy="476250"/>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18"/>
          <p:cNvSpPr txBox="1"/>
          <p:nvPr>
            <p:ph idx="11" type="ftr"/>
          </p:nvPr>
        </p:nvSpPr>
        <p:spPr>
          <a:xfrm>
            <a:off x="5715000" y="6305550"/>
            <a:ext cx="2895600" cy="47625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18"/>
          <p:cNvSpPr txBox="1"/>
          <p:nvPr>
            <p:ph idx="12" type="sldNum"/>
          </p:nvPr>
        </p:nvSpPr>
        <p:spPr>
          <a:xfrm>
            <a:off x="8613648" y="6305550"/>
            <a:ext cx="457200" cy="476250"/>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Заголовок розділу" showMasterSp="0" type="secHead">
  <p:cSld name="SECTION_HEADER">
    <p:spTree>
      <p:nvGrpSpPr>
        <p:cNvPr id="36" name="Shape 36"/>
        <p:cNvGrpSpPr/>
        <p:nvPr/>
      </p:nvGrpSpPr>
      <p:grpSpPr>
        <a:xfrm>
          <a:off x="0" y="0"/>
          <a:ext cx="0" cy="0"/>
          <a:chOff x="0" y="0"/>
          <a:chExt cx="0" cy="0"/>
        </a:xfrm>
      </p:grpSpPr>
      <p:sp>
        <p:nvSpPr>
          <p:cNvPr id="37" name="Google Shape;37;p19"/>
          <p:cNvSpPr/>
          <p:nvPr/>
        </p:nvSpPr>
        <p:spPr>
          <a:xfrm>
            <a:off x="2282890" y="-54"/>
            <a:ext cx="6858000" cy="685805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Gill Sans"/>
              <a:ea typeface="Gill Sans"/>
              <a:cs typeface="Gill Sans"/>
              <a:sym typeface="Gill Sans"/>
            </a:endParaRPr>
          </a:p>
        </p:txBody>
      </p:sp>
      <p:sp>
        <p:nvSpPr>
          <p:cNvPr id="38" name="Google Shape;38;p19"/>
          <p:cNvSpPr txBox="1"/>
          <p:nvPr>
            <p:ph type="title"/>
          </p:nvPr>
        </p:nvSpPr>
        <p:spPr>
          <a:xfrm>
            <a:off x="2578392" y="2600325"/>
            <a:ext cx="6400800" cy="2286000"/>
          </a:xfrm>
          <a:prstGeom prst="rect">
            <a:avLst/>
          </a:prstGeom>
          <a:noFill/>
          <a:ln>
            <a:noFill/>
          </a:ln>
        </p:spPr>
        <p:txBody>
          <a:bodyPr anchorCtr="0" anchor="t" bIns="45700" lIns="91425" spcFirstLastPara="1" rIns="91425" wrap="square" tIns="45700">
            <a:normAutofit/>
          </a:bodyPr>
          <a:lstStyle>
            <a:lvl1pPr lvl="0" algn="l">
              <a:lnSpc>
                <a:spcPct val="112500"/>
              </a:lnSpc>
              <a:spcBef>
                <a:spcPts val="0"/>
              </a:spcBef>
              <a:spcAft>
                <a:spcPts val="0"/>
              </a:spcAft>
              <a:buClr>
                <a:srgbClr val="562214"/>
              </a:buClr>
              <a:buSzPts val="4000"/>
              <a:buFont typeface="Gill Sans"/>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19"/>
          <p:cNvSpPr txBox="1"/>
          <p:nvPr>
            <p:ph idx="1" type="body"/>
          </p:nvPr>
        </p:nvSpPr>
        <p:spPr>
          <a:xfrm>
            <a:off x="2578392" y="1066800"/>
            <a:ext cx="6400800" cy="1509712"/>
          </a:xfrm>
          <a:prstGeom prst="rect">
            <a:avLst/>
          </a:prstGeom>
          <a:noFill/>
          <a:ln>
            <a:noFill/>
          </a:ln>
        </p:spPr>
        <p:txBody>
          <a:bodyPr anchorCtr="0" anchor="b" bIns="45700" lIns="91425" spcFirstLastPara="1" rIns="91425" wrap="square" tIns="45700">
            <a:normAutofit/>
          </a:bodyPr>
          <a:lstStyle>
            <a:lvl1pPr indent="-228600" lvl="0" marL="457200" algn="l">
              <a:lnSpc>
                <a:spcPct val="115000"/>
              </a:lnSpc>
              <a:spcBef>
                <a:spcPts val="0"/>
              </a:spcBef>
              <a:spcAft>
                <a:spcPts val="0"/>
              </a:spcAft>
              <a:buSzPts val="1600"/>
              <a:buNone/>
              <a:defRPr sz="2000">
                <a:solidFill>
                  <a:srgbClr val="341108"/>
                </a:solidFill>
              </a:defRPr>
            </a:lvl1pPr>
            <a:lvl2pPr indent="-228600" lvl="1" marL="914400" algn="l">
              <a:lnSpc>
                <a:spcPct val="100000"/>
              </a:lnSpc>
              <a:spcBef>
                <a:spcPts val="550"/>
              </a:spcBef>
              <a:spcAft>
                <a:spcPts val="0"/>
              </a:spcAft>
              <a:buSzPts val="1800"/>
              <a:buNone/>
              <a:defRPr sz="1800">
                <a:solidFill>
                  <a:srgbClr val="888888"/>
                </a:solidFill>
              </a:defRPr>
            </a:lvl2pPr>
            <a:lvl3pPr indent="-228600" lvl="2" marL="1371600" algn="l">
              <a:lnSpc>
                <a:spcPct val="100000"/>
              </a:lnSpc>
              <a:spcBef>
                <a:spcPts val="320"/>
              </a:spcBef>
              <a:spcAft>
                <a:spcPts val="0"/>
              </a:spcAft>
              <a:buSzPts val="1600"/>
              <a:buNone/>
              <a:defRPr sz="1600">
                <a:solidFill>
                  <a:srgbClr val="888888"/>
                </a:solidFill>
              </a:defRPr>
            </a:lvl3pPr>
            <a:lvl4pPr indent="-228600" lvl="3" marL="1828800" algn="l">
              <a:lnSpc>
                <a:spcPct val="100000"/>
              </a:lnSpc>
              <a:spcBef>
                <a:spcPts val="280"/>
              </a:spcBef>
              <a:spcAft>
                <a:spcPts val="0"/>
              </a:spcAft>
              <a:buSzPts val="1400"/>
              <a:buNone/>
              <a:defRPr sz="1400">
                <a:solidFill>
                  <a:srgbClr val="888888"/>
                </a:solidFill>
              </a:defRPr>
            </a:lvl4pPr>
            <a:lvl5pPr indent="-228600" lvl="4" marL="2286000" algn="l">
              <a:lnSpc>
                <a:spcPct val="100000"/>
              </a:lnSpc>
              <a:spcBef>
                <a:spcPts val="280"/>
              </a:spcBef>
              <a:spcAft>
                <a:spcPts val="0"/>
              </a:spcAft>
              <a:buSzPts val="1400"/>
              <a:buNone/>
              <a:defRPr sz="1400">
                <a:solidFill>
                  <a:srgbClr val="888888"/>
                </a:solidFill>
              </a:defRPr>
            </a:lvl5pPr>
            <a:lvl6pPr indent="-342900" lvl="5" marL="2743200" algn="l">
              <a:lnSpc>
                <a:spcPct val="100000"/>
              </a:lnSpc>
              <a:spcBef>
                <a:spcPts val="360"/>
              </a:spcBef>
              <a:spcAft>
                <a:spcPts val="0"/>
              </a:spcAft>
              <a:buSzPts val="1800"/>
              <a:buChar char="●"/>
              <a:defRPr/>
            </a:lvl6pPr>
            <a:lvl7pPr indent="-342900" lvl="6" marL="3200400" algn="l">
              <a:lnSpc>
                <a:spcPct val="100000"/>
              </a:lnSpc>
              <a:spcBef>
                <a:spcPts val="360"/>
              </a:spcBef>
              <a:spcAft>
                <a:spcPts val="0"/>
              </a:spcAft>
              <a:buSzPts val="1800"/>
              <a:buChar char="●"/>
              <a:defRPr/>
            </a:lvl7pPr>
            <a:lvl8pPr indent="-342900" lvl="7" marL="3657600" algn="l">
              <a:lnSpc>
                <a:spcPct val="100000"/>
              </a:lnSpc>
              <a:spcBef>
                <a:spcPts val="360"/>
              </a:spcBef>
              <a:spcAft>
                <a:spcPts val="0"/>
              </a:spcAft>
              <a:buSzPts val="1800"/>
              <a:buChar char="●"/>
              <a:defRPr/>
            </a:lvl8pPr>
            <a:lvl9pPr indent="-342900" lvl="8" marL="4114800" algn="l">
              <a:lnSpc>
                <a:spcPct val="100000"/>
              </a:lnSpc>
              <a:spcBef>
                <a:spcPts val="360"/>
              </a:spcBef>
              <a:spcAft>
                <a:spcPts val="0"/>
              </a:spcAft>
              <a:buSzPts val="1800"/>
              <a:buChar char="●"/>
              <a:defRPr/>
            </a:lvl9pPr>
          </a:lstStyle>
          <a:p/>
        </p:txBody>
      </p:sp>
      <p:sp>
        <p:nvSpPr>
          <p:cNvPr id="40" name="Google Shape;40;p19"/>
          <p:cNvSpPr txBox="1"/>
          <p:nvPr>
            <p:ph idx="10" type="dt"/>
          </p:nvPr>
        </p:nvSpPr>
        <p:spPr>
          <a:xfrm>
            <a:off x="3581400" y="6305550"/>
            <a:ext cx="2133600" cy="476250"/>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 name="Google Shape;41;p19"/>
          <p:cNvSpPr txBox="1"/>
          <p:nvPr>
            <p:ph idx="11" type="ftr"/>
          </p:nvPr>
        </p:nvSpPr>
        <p:spPr>
          <a:xfrm>
            <a:off x="5715000" y="6305550"/>
            <a:ext cx="2895600" cy="47625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19"/>
          <p:cNvSpPr txBox="1"/>
          <p:nvPr>
            <p:ph idx="12" type="sldNum"/>
          </p:nvPr>
        </p:nvSpPr>
        <p:spPr>
          <a:xfrm>
            <a:off x="8613648" y="6305550"/>
            <a:ext cx="457200" cy="476250"/>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ru-RU"/>
              <a:t>‹#›</a:t>
            </a:fld>
            <a:endParaRPr/>
          </a:p>
        </p:txBody>
      </p:sp>
      <p:sp>
        <p:nvSpPr>
          <p:cNvPr id="43" name="Google Shape;43;p19"/>
          <p:cNvSpPr/>
          <p:nvPr/>
        </p:nvSpPr>
        <p:spPr>
          <a:xfrm>
            <a:off x="2286000" y="0"/>
            <a:ext cx="76200" cy="6858054"/>
          </a:xfrm>
          <a:prstGeom prst="rect">
            <a:avLst/>
          </a:prstGeom>
          <a:solidFill>
            <a:schemeClr val="lt1"/>
          </a:solidFill>
          <a:ln>
            <a:noFill/>
          </a:ln>
          <a:effectLst>
            <a:outerShdw blurRad="38550" rotWithShape="0" algn="tl" dir="10800000" dist="38000">
              <a:srgbClr val="6F6A5F">
                <a:alpha val="2470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Gill Sans"/>
              <a:ea typeface="Gill Sans"/>
              <a:cs typeface="Gill Sans"/>
              <a:sym typeface="Gill Sans"/>
            </a:endParaRPr>
          </a:p>
        </p:txBody>
      </p:sp>
      <p:sp>
        <p:nvSpPr>
          <p:cNvPr id="44" name="Google Shape;44;p19"/>
          <p:cNvSpPr/>
          <p:nvPr/>
        </p:nvSpPr>
        <p:spPr>
          <a:xfrm>
            <a:off x="2172321" y="2814656"/>
            <a:ext cx="210312" cy="210312"/>
          </a:xfrm>
          <a:prstGeom prst="ellipse">
            <a:avLst/>
          </a:prstGeom>
          <a:gradFill>
            <a:gsLst>
              <a:gs pos="0">
                <a:srgbClr val="D7F6FF">
                  <a:alpha val="94901"/>
                </a:srgbClr>
              </a:gs>
              <a:gs pos="50000">
                <a:srgbClr val="C0E3F0">
                  <a:alpha val="89803"/>
                </a:srgbClr>
              </a:gs>
              <a:gs pos="95000">
                <a:srgbClr val="65C6EA">
                  <a:alpha val="87843"/>
                </a:srgbClr>
              </a:gs>
              <a:gs pos="100000">
                <a:srgbClr val="00BBF1">
                  <a:alpha val="84705"/>
                </a:srgbClr>
              </a:gs>
            </a:gsLst>
            <a:path path="circle">
              <a:fillToRect b="100%" r="100%"/>
            </a:path>
            <a:tileRect l="-100%" t="-100%"/>
          </a:gradFill>
          <a:ln cap="rnd" cmpd="sng" w="9525">
            <a:solidFill>
              <a:srgbClr val="2F8DA4">
                <a:alpha val="60000"/>
              </a:srgb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Gill Sans"/>
              <a:ea typeface="Gill Sans"/>
              <a:cs typeface="Gill Sans"/>
              <a:sym typeface="Gill Sans"/>
            </a:endParaRPr>
          </a:p>
        </p:txBody>
      </p:sp>
      <p:sp>
        <p:nvSpPr>
          <p:cNvPr id="45" name="Google Shape;45;p19"/>
          <p:cNvSpPr/>
          <p:nvPr/>
        </p:nvSpPr>
        <p:spPr>
          <a:xfrm>
            <a:off x="2408064" y="2745870"/>
            <a:ext cx="64008" cy="64008"/>
          </a:xfrm>
          <a:prstGeom prst="ellipse">
            <a:avLst/>
          </a:prstGeom>
          <a:noFill/>
          <a:ln cap="rnd" cmpd="sng" w="12700">
            <a:solidFill>
              <a:srgbClr val="317F92">
                <a:alpha val="60000"/>
              </a:srgb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Gill Sans"/>
              <a:ea typeface="Gill Sans"/>
              <a:cs typeface="Gill Sans"/>
              <a:sym typeface="Gill San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Два об'єкти" type="twoObj">
  <p:cSld name="TWO_OBJECTS">
    <p:spTree>
      <p:nvGrpSpPr>
        <p:cNvPr id="46" name="Shape 46"/>
        <p:cNvGrpSpPr/>
        <p:nvPr/>
      </p:nvGrpSpPr>
      <p:grpSpPr>
        <a:xfrm>
          <a:off x="0" y="0"/>
          <a:ext cx="0" cy="0"/>
          <a:chOff x="0" y="0"/>
          <a:chExt cx="0" cy="0"/>
        </a:xfrm>
      </p:grpSpPr>
      <p:sp>
        <p:nvSpPr>
          <p:cNvPr id="47" name="Google Shape;47;p20"/>
          <p:cNvSpPr txBox="1"/>
          <p:nvPr>
            <p:ph type="title"/>
          </p:nvPr>
        </p:nvSpPr>
        <p:spPr>
          <a:xfrm>
            <a:off x="1435608" y="274320"/>
            <a:ext cx="7498080" cy="11430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rgbClr val="56221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8" name="Google Shape;48;p20"/>
          <p:cNvSpPr txBox="1"/>
          <p:nvPr>
            <p:ph idx="1" type="body"/>
          </p:nvPr>
        </p:nvSpPr>
        <p:spPr>
          <a:xfrm>
            <a:off x="1435608" y="1524000"/>
            <a:ext cx="3657600" cy="4663440"/>
          </a:xfrm>
          <a:prstGeom prst="rect">
            <a:avLst/>
          </a:prstGeom>
          <a:noFill/>
          <a:ln>
            <a:noFill/>
          </a:ln>
        </p:spPr>
        <p:txBody>
          <a:bodyPr anchorCtr="0" anchor="t" bIns="45700" lIns="91425" spcFirstLastPara="1" rIns="91425" wrap="square" tIns="45700">
            <a:normAutofit/>
          </a:bodyPr>
          <a:lstStyle>
            <a:lvl1pPr indent="-370840" lvl="0" marL="457200" algn="l">
              <a:lnSpc>
                <a:spcPct val="100000"/>
              </a:lnSpc>
              <a:spcBef>
                <a:spcPts val="600"/>
              </a:spcBef>
              <a:spcAft>
                <a:spcPts val="0"/>
              </a:spcAft>
              <a:buSzPts val="2240"/>
              <a:buChar char="⚫"/>
              <a:defRPr sz="2800"/>
            </a:lvl1pPr>
            <a:lvl2pPr indent="-381000" lvl="1" marL="914400" algn="l">
              <a:lnSpc>
                <a:spcPct val="100000"/>
              </a:lnSpc>
              <a:spcBef>
                <a:spcPts val="550"/>
              </a:spcBef>
              <a:spcAft>
                <a:spcPts val="0"/>
              </a:spcAft>
              <a:buSzPts val="2400"/>
              <a:buChar char="◦"/>
              <a:defRPr sz="2400"/>
            </a:lvl2pPr>
            <a:lvl3pPr indent="-355600" lvl="2" marL="1371600" algn="l">
              <a:lnSpc>
                <a:spcPct val="100000"/>
              </a:lnSpc>
              <a:spcBef>
                <a:spcPts val="400"/>
              </a:spcBef>
              <a:spcAft>
                <a:spcPts val="0"/>
              </a:spcAft>
              <a:buSzPts val="2000"/>
              <a:buChar char="●"/>
              <a:defRPr sz="2000"/>
            </a:lvl3pPr>
            <a:lvl4pPr indent="-342900" lvl="3" marL="1828800" algn="l">
              <a:lnSpc>
                <a:spcPct val="100000"/>
              </a:lnSpc>
              <a:spcBef>
                <a:spcPts val="360"/>
              </a:spcBef>
              <a:spcAft>
                <a:spcPts val="0"/>
              </a:spcAft>
              <a:buSzPts val="1800"/>
              <a:buChar char="●"/>
              <a:defRPr sz="1800"/>
            </a:lvl4pPr>
            <a:lvl5pPr indent="-342900" lvl="4" marL="2286000" algn="l">
              <a:lnSpc>
                <a:spcPct val="100000"/>
              </a:lnSpc>
              <a:spcBef>
                <a:spcPts val="360"/>
              </a:spcBef>
              <a:spcAft>
                <a:spcPts val="0"/>
              </a:spcAft>
              <a:buSzPts val="1800"/>
              <a:buChar char="●"/>
              <a:defRPr sz="1800"/>
            </a:lvl5pPr>
            <a:lvl6pPr indent="-342900" lvl="5" marL="2743200" algn="l">
              <a:lnSpc>
                <a:spcPct val="100000"/>
              </a:lnSpc>
              <a:spcBef>
                <a:spcPts val="360"/>
              </a:spcBef>
              <a:spcAft>
                <a:spcPts val="0"/>
              </a:spcAft>
              <a:buSzPts val="1800"/>
              <a:buChar char="●"/>
              <a:defRPr/>
            </a:lvl6pPr>
            <a:lvl7pPr indent="-342900" lvl="6" marL="3200400" algn="l">
              <a:lnSpc>
                <a:spcPct val="100000"/>
              </a:lnSpc>
              <a:spcBef>
                <a:spcPts val="360"/>
              </a:spcBef>
              <a:spcAft>
                <a:spcPts val="0"/>
              </a:spcAft>
              <a:buSzPts val="1800"/>
              <a:buChar char="●"/>
              <a:defRPr/>
            </a:lvl7pPr>
            <a:lvl8pPr indent="-342900" lvl="7" marL="3657600" algn="l">
              <a:lnSpc>
                <a:spcPct val="100000"/>
              </a:lnSpc>
              <a:spcBef>
                <a:spcPts val="360"/>
              </a:spcBef>
              <a:spcAft>
                <a:spcPts val="0"/>
              </a:spcAft>
              <a:buSzPts val="1800"/>
              <a:buChar char="●"/>
              <a:defRPr/>
            </a:lvl8pPr>
            <a:lvl9pPr indent="-342900" lvl="8" marL="4114800" algn="l">
              <a:lnSpc>
                <a:spcPct val="100000"/>
              </a:lnSpc>
              <a:spcBef>
                <a:spcPts val="360"/>
              </a:spcBef>
              <a:spcAft>
                <a:spcPts val="0"/>
              </a:spcAft>
              <a:buSzPts val="1800"/>
              <a:buChar char="●"/>
              <a:defRPr/>
            </a:lvl9pPr>
          </a:lstStyle>
          <a:p/>
        </p:txBody>
      </p:sp>
      <p:sp>
        <p:nvSpPr>
          <p:cNvPr id="49" name="Google Shape;49;p20"/>
          <p:cNvSpPr txBox="1"/>
          <p:nvPr>
            <p:ph idx="2" type="body"/>
          </p:nvPr>
        </p:nvSpPr>
        <p:spPr>
          <a:xfrm>
            <a:off x="5276088" y="1524000"/>
            <a:ext cx="3657600" cy="4663440"/>
          </a:xfrm>
          <a:prstGeom prst="rect">
            <a:avLst/>
          </a:prstGeom>
          <a:noFill/>
          <a:ln>
            <a:noFill/>
          </a:ln>
        </p:spPr>
        <p:txBody>
          <a:bodyPr anchorCtr="0" anchor="t" bIns="45700" lIns="91425" spcFirstLastPara="1" rIns="91425" wrap="square" tIns="45700">
            <a:normAutofit/>
          </a:bodyPr>
          <a:lstStyle>
            <a:lvl1pPr indent="-370840" lvl="0" marL="457200" algn="l">
              <a:lnSpc>
                <a:spcPct val="100000"/>
              </a:lnSpc>
              <a:spcBef>
                <a:spcPts val="600"/>
              </a:spcBef>
              <a:spcAft>
                <a:spcPts val="0"/>
              </a:spcAft>
              <a:buSzPts val="2240"/>
              <a:buChar char="⚫"/>
              <a:defRPr sz="2800"/>
            </a:lvl1pPr>
            <a:lvl2pPr indent="-381000" lvl="1" marL="914400" algn="l">
              <a:lnSpc>
                <a:spcPct val="100000"/>
              </a:lnSpc>
              <a:spcBef>
                <a:spcPts val="550"/>
              </a:spcBef>
              <a:spcAft>
                <a:spcPts val="0"/>
              </a:spcAft>
              <a:buSzPts val="2400"/>
              <a:buChar char="◦"/>
              <a:defRPr sz="2400"/>
            </a:lvl2pPr>
            <a:lvl3pPr indent="-355600" lvl="2" marL="1371600" algn="l">
              <a:lnSpc>
                <a:spcPct val="100000"/>
              </a:lnSpc>
              <a:spcBef>
                <a:spcPts val="400"/>
              </a:spcBef>
              <a:spcAft>
                <a:spcPts val="0"/>
              </a:spcAft>
              <a:buSzPts val="2000"/>
              <a:buChar char="●"/>
              <a:defRPr sz="2000"/>
            </a:lvl3pPr>
            <a:lvl4pPr indent="-342900" lvl="3" marL="1828800" algn="l">
              <a:lnSpc>
                <a:spcPct val="100000"/>
              </a:lnSpc>
              <a:spcBef>
                <a:spcPts val="360"/>
              </a:spcBef>
              <a:spcAft>
                <a:spcPts val="0"/>
              </a:spcAft>
              <a:buSzPts val="1800"/>
              <a:buChar char="●"/>
              <a:defRPr sz="1800"/>
            </a:lvl4pPr>
            <a:lvl5pPr indent="-342900" lvl="4" marL="2286000" algn="l">
              <a:lnSpc>
                <a:spcPct val="100000"/>
              </a:lnSpc>
              <a:spcBef>
                <a:spcPts val="360"/>
              </a:spcBef>
              <a:spcAft>
                <a:spcPts val="0"/>
              </a:spcAft>
              <a:buSzPts val="1800"/>
              <a:buChar char="●"/>
              <a:defRPr sz="1800"/>
            </a:lvl5pPr>
            <a:lvl6pPr indent="-342900" lvl="5" marL="2743200" algn="l">
              <a:lnSpc>
                <a:spcPct val="100000"/>
              </a:lnSpc>
              <a:spcBef>
                <a:spcPts val="360"/>
              </a:spcBef>
              <a:spcAft>
                <a:spcPts val="0"/>
              </a:spcAft>
              <a:buSzPts val="1800"/>
              <a:buChar char="●"/>
              <a:defRPr/>
            </a:lvl6pPr>
            <a:lvl7pPr indent="-342900" lvl="6" marL="3200400" algn="l">
              <a:lnSpc>
                <a:spcPct val="100000"/>
              </a:lnSpc>
              <a:spcBef>
                <a:spcPts val="360"/>
              </a:spcBef>
              <a:spcAft>
                <a:spcPts val="0"/>
              </a:spcAft>
              <a:buSzPts val="1800"/>
              <a:buChar char="●"/>
              <a:defRPr/>
            </a:lvl7pPr>
            <a:lvl8pPr indent="-342900" lvl="7" marL="3657600" algn="l">
              <a:lnSpc>
                <a:spcPct val="100000"/>
              </a:lnSpc>
              <a:spcBef>
                <a:spcPts val="360"/>
              </a:spcBef>
              <a:spcAft>
                <a:spcPts val="0"/>
              </a:spcAft>
              <a:buSzPts val="1800"/>
              <a:buChar char="●"/>
              <a:defRPr/>
            </a:lvl8pPr>
            <a:lvl9pPr indent="-342900" lvl="8" marL="4114800" algn="l">
              <a:lnSpc>
                <a:spcPct val="100000"/>
              </a:lnSpc>
              <a:spcBef>
                <a:spcPts val="360"/>
              </a:spcBef>
              <a:spcAft>
                <a:spcPts val="0"/>
              </a:spcAft>
              <a:buSzPts val="1800"/>
              <a:buChar char="●"/>
              <a:defRPr/>
            </a:lvl9pPr>
          </a:lstStyle>
          <a:p/>
        </p:txBody>
      </p:sp>
      <p:sp>
        <p:nvSpPr>
          <p:cNvPr id="50" name="Google Shape;50;p20"/>
          <p:cNvSpPr txBox="1"/>
          <p:nvPr>
            <p:ph idx="10" type="dt"/>
          </p:nvPr>
        </p:nvSpPr>
        <p:spPr>
          <a:xfrm>
            <a:off x="3581400" y="6305550"/>
            <a:ext cx="2133600" cy="476250"/>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20"/>
          <p:cNvSpPr txBox="1"/>
          <p:nvPr>
            <p:ph idx="11" type="ftr"/>
          </p:nvPr>
        </p:nvSpPr>
        <p:spPr>
          <a:xfrm>
            <a:off x="5715000" y="6305550"/>
            <a:ext cx="2895600" cy="47625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20"/>
          <p:cNvSpPr txBox="1"/>
          <p:nvPr>
            <p:ph idx="12" type="sldNum"/>
          </p:nvPr>
        </p:nvSpPr>
        <p:spPr>
          <a:xfrm>
            <a:off x="8613648" y="6305550"/>
            <a:ext cx="457200" cy="476250"/>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Порівняння" showMasterSp="0" type="twoTxTwoObj">
  <p:cSld name="TWO_OBJECTS_WITH_TEXT">
    <p:spTree>
      <p:nvGrpSpPr>
        <p:cNvPr id="53" name="Shape 53"/>
        <p:cNvGrpSpPr/>
        <p:nvPr/>
      </p:nvGrpSpPr>
      <p:grpSpPr>
        <a:xfrm>
          <a:off x="0" y="0"/>
          <a:ext cx="0" cy="0"/>
          <a:chOff x="0" y="0"/>
          <a:chExt cx="0" cy="0"/>
        </a:xfrm>
      </p:grpSpPr>
      <p:sp>
        <p:nvSpPr>
          <p:cNvPr id="54" name="Google Shape;54;p21"/>
          <p:cNvSpPr txBox="1"/>
          <p:nvPr>
            <p:ph type="title"/>
          </p:nvPr>
        </p:nvSpPr>
        <p:spPr>
          <a:xfrm>
            <a:off x="457200" y="5160336"/>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rgbClr val="562214"/>
              </a:buClr>
              <a:buSzPts val="4500"/>
              <a:buFont typeface="Gill Sans"/>
              <a:buNone/>
              <a:defRPr b="1" sz="45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21"/>
          <p:cNvSpPr txBox="1"/>
          <p:nvPr>
            <p:ph idx="1" type="body"/>
          </p:nvPr>
        </p:nvSpPr>
        <p:spPr>
          <a:xfrm>
            <a:off x="457200" y="328278"/>
            <a:ext cx="4023360" cy="640080"/>
          </a:xfrm>
          <a:prstGeom prst="rect">
            <a:avLst/>
          </a:prstGeom>
          <a:solidFill>
            <a:schemeClr val="lt1"/>
          </a:solidFill>
          <a:ln cap="flat" cmpd="sng" w="10775">
            <a:solidFill>
              <a:schemeClr val="lt1"/>
            </a:solidFill>
            <a:prstDash val="solid"/>
            <a:miter lim="800000"/>
            <a:headEnd len="sm" w="sm" type="none"/>
            <a:tailEnd len="sm" w="sm" type="none"/>
          </a:ln>
        </p:spPr>
        <p:txBody>
          <a:bodyPr anchorCtr="0" anchor="ctr" bIns="45700" lIns="91425" spcFirstLastPara="1" rIns="91425" wrap="square" tIns="45700">
            <a:normAutofit/>
          </a:bodyPr>
          <a:lstStyle>
            <a:lvl1pPr indent="-228600" lvl="0" marL="457200" algn="l">
              <a:lnSpc>
                <a:spcPct val="100000"/>
              </a:lnSpc>
              <a:spcBef>
                <a:spcPts val="100"/>
              </a:spcBef>
              <a:spcAft>
                <a:spcPts val="0"/>
              </a:spcAft>
              <a:buSzPts val="1520"/>
              <a:buNone/>
              <a:defRPr b="0" sz="1900">
                <a:solidFill>
                  <a:schemeClr val="dk1"/>
                </a:solidFill>
              </a:defRPr>
            </a:lvl1pPr>
            <a:lvl2pPr indent="-228600" lvl="1" marL="914400" algn="l">
              <a:lnSpc>
                <a:spcPct val="100000"/>
              </a:lnSpc>
              <a:spcBef>
                <a:spcPts val="550"/>
              </a:spcBef>
              <a:spcAft>
                <a:spcPts val="0"/>
              </a:spcAft>
              <a:buSzPts val="2000"/>
              <a:buNone/>
              <a:defRPr b="1" sz="2000"/>
            </a:lvl2pPr>
            <a:lvl3pPr indent="-228600" lvl="2" marL="1371600" algn="l">
              <a:lnSpc>
                <a:spcPct val="100000"/>
              </a:lnSpc>
              <a:spcBef>
                <a:spcPts val="360"/>
              </a:spcBef>
              <a:spcAft>
                <a:spcPts val="0"/>
              </a:spcAft>
              <a:buSzPts val="1800"/>
              <a:buNone/>
              <a:defRPr b="1" sz="1800"/>
            </a:lvl3pPr>
            <a:lvl4pPr indent="-228600" lvl="3" marL="1828800" algn="l">
              <a:lnSpc>
                <a:spcPct val="100000"/>
              </a:lnSpc>
              <a:spcBef>
                <a:spcPts val="320"/>
              </a:spcBef>
              <a:spcAft>
                <a:spcPts val="0"/>
              </a:spcAft>
              <a:buSzPts val="1600"/>
              <a:buNone/>
              <a:defRPr b="1" sz="1600"/>
            </a:lvl4pPr>
            <a:lvl5pPr indent="-228600" lvl="4" marL="2286000" algn="l">
              <a:lnSpc>
                <a:spcPct val="100000"/>
              </a:lnSpc>
              <a:spcBef>
                <a:spcPts val="320"/>
              </a:spcBef>
              <a:spcAft>
                <a:spcPts val="0"/>
              </a:spcAft>
              <a:buSzPts val="1600"/>
              <a:buNone/>
              <a:defRPr b="1" sz="1600"/>
            </a:lvl5pPr>
            <a:lvl6pPr indent="-342900" lvl="5" marL="2743200" algn="l">
              <a:lnSpc>
                <a:spcPct val="100000"/>
              </a:lnSpc>
              <a:spcBef>
                <a:spcPts val="360"/>
              </a:spcBef>
              <a:spcAft>
                <a:spcPts val="0"/>
              </a:spcAft>
              <a:buSzPts val="1800"/>
              <a:buChar char="●"/>
              <a:defRPr/>
            </a:lvl6pPr>
            <a:lvl7pPr indent="-342900" lvl="6" marL="3200400" algn="l">
              <a:lnSpc>
                <a:spcPct val="100000"/>
              </a:lnSpc>
              <a:spcBef>
                <a:spcPts val="360"/>
              </a:spcBef>
              <a:spcAft>
                <a:spcPts val="0"/>
              </a:spcAft>
              <a:buSzPts val="1800"/>
              <a:buChar char="●"/>
              <a:defRPr/>
            </a:lvl7pPr>
            <a:lvl8pPr indent="-342900" lvl="7" marL="3657600" algn="l">
              <a:lnSpc>
                <a:spcPct val="100000"/>
              </a:lnSpc>
              <a:spcBef>
                <a:spcPts val="360"/>
              </a:spcBef>
              <a:spcAft>
                <a:spcPts val="0"/>
              </a:spcAft>
              <a:buSzPts val="1800"/>
              <a:buChar char="●"/>
              <a:defRPr/>
            </a:lvl8pPr>
            <a:lvl9pPr indent="-342900" lvl="8" marL="4114800" algn="l">
              <a:lnSpc>
                <a:spcPct val="100000"/>
              </a:lnSpc>
              <a:spcBef>
                <a:spcPts val="360"/>
              </a:spcBef>
              <a:spcAft>
                <a:spcPts val="0"/>
              </a:spcAft>
              <a:buSzPts val="1800"/>
              <a:buChar char="●"/>
              <a:defRPr/>
            </a:lvl9pPr>
          </a:lstStyle>
          <a:p/>
        </p:txBody>
      </p:sp>
      <p:sp>
        <p:nvSpPr>
          <p:cNvPr id="56" name="Google Shape;56;p21"/>
          <p:cNvSpPr txBox="1"/>
          <p:nvPr>
            <p:ph idx="2" type="body"/>
          </p:nvPr>
        </p:nvSpPr>
        <p:spPr>
          <a:xfrm>
            <a:off x="4663440" y="328278"/>
            <a:ext cx="4023360" cy="640080"/>
          </a:xfrm>
          <a:prstGeom prst="rect">
            <a:avLst/>
          </a:prstGeom>
          <a:solidFill>
            <a:schemeClr val="lt1"/>
          </a:solidFill>
          <a:ln cap="flat" cmpd="sng" w="10775">
            <a:solidFill>
              <a:schemeClr val="lt1"/>
            </a:solidFill>
            <a:prstDash val="solid"/>
            <a:miter lim="800000"/>
            <a:headEnd len="sm" w="sm" type="none"/>
            <a:tailEnd len="sm" w="sm" type="none"/>
          </a:ln>
        </p:spPr>
        <p:txBody>
          <a:bodyPr anchorCtr="0" anchor="ctr" bIns="45700" lIns="91425" spcFirstLastPara="1" rIns="91425" wrap="square" tIns="45700">
            <a:normAutofit/>
          </a:bodyPr>
          <a:lstStyle>
            <a:lvl1pPr indent="-228600" lvl="0" marL="457200" algn="l">
              <a:lnSpc>
                <a:spcPct val="100000"/>
              </a:lnSpc>
              <a:spcBef>
                <a:spcPts val="100"/>
              </a:spcBef>
              <a:spcAft>
                <a:spcPts val="0"/>
              </a:spcAft>
              <a:buSzPts val="1520"/>
              <a:buNone/>
              <a:defRPr b="0" sz="1900">
                <a:solidFill>
                  <a:schemeClr val="dk1"/>
                </a:solidFill>
              </a:defRPr>
            </a:lvl1pPr>
            <a:lvl2pPr indent="-228600" lvl="1" marL="914400" algn="l">
              <a:lnSpc>
                <a:spcPct val="100000"/>
              </a:lnSpc>
              <a:spcBef>
                <a:spcPts val="550"/>
              </a:spcBef>
              <a:spcAft>
                <a:spcPts val="0"/>
              </a:spcAft>
              <a:buSzPts val="2000"/>
              <a:buNone/>
              <a:defRPr b="1" sz="2000"/>
            </a:lvl2pPr>
            <a:lvl3pPr indent="-228600" lvl="2" marL="1371600" algn="l">
              <a:lnSpc>
                <a:spcPct val="100000"/>
              </a:lnSpc>
              <a:spcBef>
                <a:spcPts val="360"/>
              </a:spcBef>
              <a:spcAft>
                <a:spcPts val="0"/>
              </a:spcAft>
              <a:buSzPts val="1800"/>
              <a:buNone/>
              <a:defRPr b="1" sz="1800"/>
            </a:lvl3pPr>
            <a:lvl4pPr indent="-228600" lvl="3" marL="1828800" algn="l">
              <a:lnSpc>
                <a:spcPct val="100000"/>
              </a:lnSpc>
              <a:spcBef>
                <a:spcPts val="320"/>
              </a:spcBef>
              <a:spcAft>
                <a:spcPts val="0"/>
              </a:spcAft>
              <a:buSzPts val="1600"/>
              <a:buNone/>
              <a:defRPr b="1" sz="1600"/>
            </a:lvl4pPr>
            <a:lvl5pPr indent="-228600" lvl="4" marL="2286000" algn="l">
              <a:lnSpc>
                <a:spcPct val="100000"/>
              </a:lnSpc>
              <a:spcBef>
                <a:spcPts val="320"/>
              </a:spcBef>
              <a:spcAft>
                <a:spcPts val="0"/>
              </a:spcAft>
              <a:buSzPts val="1600"/>
              <a:buNone/>
              <a:defRPr b="1" sz="1600"/>
            </a:lvl5pPr>
            <a:lvl6pPr indent="-342900" lvl="5" marL="2743200" algn="l">
              <a:lnSpc>
                <a:spcPct val="100000"/>
              </a:lnSpc>
              <a:spcBef>
                <a:spcPts val="360"/>
              </a:spcBef>
              <a:spcAft>
                <a:spcPts val="0"/>
              </a:spcAft>
              <a:buSzPts val="1800"/>
              <a:buChar char="●"/>
              <a:defRPr/>
            </a:lvl6pPr>
            <a:lvl7pPr indent="-342900" lvl="6" marL="3200400" algn="l">
              <a:lnSpc>
                <a:spcPct val="100000"/>
              </a:lnSpc>
              <a:spcBef>
                <a:spcPts val="360"/>
              </a:spcBef>
              <a:spcAft>
                <a:spcPts val="0"/>
              </a:spcAft>
              <a:buSzPts val="1800"/>
              <a:buChar char="●"/>
              <a:defRPr/>
            </a:lvl7pPr>
            <a:lvl8pPr indent="-342900" lvl="7" marL="3657600" algn="l">
              <a:lnSpc>
                <a:spcPct val="100000"/>
              </a:lnSpc>
              <a:spcBef>
                <a:spcPts val="360"/>
              </a:spcBef>
              <a:spcAft>
                <a:spcPts val="0"/>
              </a:spcAft>
              <a:buSzPts val="1800"/>
              <a:buChar char="●"/>
              <a:defRPr/>
            </a:lvl8pPr>
            <a:lvl9pPr indent="-342900" lvl="8" marL="4114800" algn="l">
              <a:lnSpc>
                <a:spcPct val="100000"/>
              </a:lnSpc>
              <a:spcBef>
                <a:spcPts val="360"/>
              </a:spcBef>
              <a:spcAft>
                <a:spcPts val="0"/>
              </a:spcAft>
              <a:buSzPts val="1800"/>
              <a:buChar char="●"/>
              <a:defRPr/>
            </a:lvl9pPr>
          </a:lstStyle>
          <a:p/>
        </p:txBody>
      </p:sp>
      <p:sp>
        <p:nvSpPr>
          <p:cNvPr id="57" name="Google Shape;57;p21"/>
          <p:cNvSpPr txBox="1"/>
          <p:nvPr>
            <p:ph idx="3" type="body"/>
          </p:nvPr>
        </p:nvSpPr>
        <p:spPr>
          <a:xfrm>
            <a:off x="457200" y="969336"/>
            <a:ext cx="4023360" cy="4114800"/>
          </a:xfrm>
          <a:prstGeom prst="rect">
            <a:avLst/>
          </a:prstGeom>
          <a:noFill/>
          <a:ln cap="flat" cmpd="sng" w="10775">
            <a:solidFill>
              <a:schemeClr val="lt1"/>
            </a:solidFill>
            <a:prstDash val="dash"/>
            <a:miter lim="800000"/>
            <a:headEnd len="sm" w="sm" type="none"/>
            <a:tailEnd len="sm" w="sm" type="none"/>
          </a:ln>
        </p:spPr>
        <p:txBody>
          <a:bodyPr anchorCtr="0" anchor="t" bIns="45700" lIns="91425" spcFirstLastPara="1" rIns="91425" wrap="square" tIns="45700">
            <a:normAutofit/>
          </a:bodyPr>
          <a:lstStyle>
            <a:lvl1pPr indent="-350520" lvl="0" marL="457200" algn="l">
              <a:lnSpc>
                <a:spcPct val="100000"/>
              </a:lnSpc>
              <a:spcBef>
                <a:spcPts val="700"/>
              </a:spcBef>
              <a:spcAft>
                <a:spcPts val="0"/>
              </a:spcAft>
              <a:buSzPts val="1920"/>
              <a:buChar char="⚫"/>
              <a:defRPr sz="2400"/>
            </a:lvl1pPr>
            <a:lvl2pPr indent="-355600" lvl="1" marL="914400" algn="l">
              <a:lnSpc>
                <a:spcPct val="100000"/>
              </a:lnSpc>
              <a:spcBef>
                <a:spcPts val="700"/>
              </a:spcBef>
              <a:spcAft>
                <a:spcPts val="0"/>
              </a:spcAft>
              <a:buSzPts val="2000"/>
              <a:buChar char="◦"/>
              <a:defRPr sz="2000"/>
            </a:lvl2pPr>
            <a:lvl3pPr indent="-342900" lvl="2" marL="1371600" algn="l">
              <a:lnSpc>
                <a:spcPct val="100000"/>
              </a:lnSpc>
              <a:spcBef>
                <a:spcPts val="700"/>
              </a:spcBef>
              <a:spcAft>
                <a:spcPts val="0"/>
              </a:spcAft>
              <a:buSzPts val="1800"/>
              <a:buChar char="●"/>
              <a:defRPr sz="1800"/>
            </a:lvl3pPr>
            <a:lvl4pPr indent="-330200" lvl="3" marL="1828800" algn="l">
              <a:lnSpc>
                <a:spcPct val="100000"/>
              </a:lnSpc>
              <a:spcBef>
                <a:spcPts val="700"/>
              </a:spcBef>
              <a:spcAft>
                <a:spcPts val="0"/>
              </a:spcAft>
              <a:buSzPts val="1600"/>
              <a:buChar char="●"/>
              <a:defRPr sz="1600"/>
            </a:lvl4pPr>
            <a:lvl5pPr indent="-330200" lvl="4" marL="2286000" algn="l">
              <a:lnSpc>
                <a:spcPct val="100000"/>
              </a:lnSpc>
              <a:spcBef>
                <a:spcPts val="700"/>
              </a:spcBef>
              <a:spcAft>
                <a:spcPts val="0"/>
              </a:spcAft>
              <a:buSzPts val="1600"/>
              <a:buChar char="●"/>
              <a:defRPr sz="1600"/>
            </a:lvl5pPr>
            <a:lvl6pPr indent="-342900" lvl="5" marL="2743200" algn="l">
              <a:lnSpc>
                <a:spcPct val="100000"/>
              </a:lnSpc>
              <a:spcBef>
                <a:spcPts val="360"/>
              </a:spcBef>
              <a:spcAft>
                <a:spcPts val="0"/>
              </a:spcAft>
              <a:buSzPts val="1800"/>
              <a:buChar char="●"/>
              <a:defRPr/>
            </a:lvl6pPr>
            <a:lvl7pPr indent="-342900" lvl="6" marL="3200400" algn="l">
              <a:lnSpc>
                <a:spcPct val="100000"/>
              </a:lnSpc>
              <a:spcBef>
                <a:spcPts val="360"/>
              </a:spcBef>
              <a:spcAft>
                <a:spcPts val="0"/>
              </a:spcAft>
              <a:buSzPts val="1800"/>
              <a:buChar char="●"/>
              <a:defRPr/>
            </a:lvl7pPr>
            <a:lvl8pPr indent="-342900" lvl="7" marL="3657600" algn="l">
              <a:lnSpc>
                <a:spcPct val="100000"/>
              </a:lnSpc>
              <a:spcBef>
                <a:spcPts val="360"/>
              </a:spcBef>
              <a:spcAft>
                <a:spcPts val="0"/>
              </a:spcAft>
              <a:buSzPts val="1800"/>
              <a:buChar char="●"/>
              <a:defRPr/>
            </a:lvl8pPr>
            <a:lvl9pPr indent="-342900" lvl="8" marL="4114800" algn="l">
              <a:lnSpc>
                <a:spcPct val="100000"/>
              </a:lnSpc>
              <a:spcBef>
                <a:spcPts val="360"/>
              </a:spcBef>
              <a:spcAft>
                <a:spcPts val="0"/>
              </a:spcAft>
              <a:buSzPts val="1800"/>
              <a:buChar char="●"/>
              <a:defRPr/>
            </a:lvl9pPr>
          </a:lstStyle>
          <a:p/>
        </p:txBody>
      </p:sp>
      <p:sp>
        <p:nvSpPr>
          <p:cNvPr id="58" name="Google Shape;58;p21"/>
          <p:cNvSpPr txBox="1"/>
          <p:nvPr>
            <p:ph idx="4" type="body"/>
          </p:nvPr>
        </p:nvSpPr>
        <p:spPr>
          <a:xfrm>
            <a:off x="4663440" y="969336"/>
            <a:ext cx="4023360" cy="4114800"/>
          </a:xfrm>
          <a:prstGeom prst="rect">
            <a:avLst/>
          </a:prstGeom>
          <a:noFill/>
          <a:ln cap="flat" cmpd="sng" w="10775">
            <a:solidFill>
              <a:schemeClr val="lt1"/>
            </a:solidFill>
            <a:prstDash val="dash"/>
            <a:miter lim="800000"/>
            <a:headEnd len="sm" w="sm" type="none"/>
            <a:tailEnd len="sm" w="sm" type="none"/>
          </a:ln>
        </p:spPr>
        <p:txBody>
          <a:bodyPr anchorCtr="0" anchor="t" bIns="45700" lIns="91425" spcFirstLastPara="1" rIns="91425" wrap="square" tIns="45700">
            <a:normAutofit/>
          </a:bodyPr>
          <a:lstStyle>
            <a:lvl1pPr indent="-350520" lvl="0" marL="457200" algn="l">
              <a:lnSpc>
                <a:spcPct val="100000"/>
              </a:lnSpc>
              <a:spcBef>
                <a:spcPts val="700"/>
              </a:spcBef>
              <a:spcAft>
                <a:spcPts val="0"/>
              </a:spcAft>
              <a:buSzPts val="1920"/>
              <a:buChar char="⚫"/>
              <a:defRPr sz="2400"/>
            </a:lvl1pPr>
            <a:lvl2pPr indent="-355600" lvl="1" marL="914400" algn="l">
              <a:lnSpc>
                <a:spcPct val="100000"/>
              </a:lnSpc>
              <a:spcBef>
                <a:spcPts val="700"/>
              </a:spcBef>
              <a:spcAft>
                <a:spcPts val="0"/>
              </a:spcAft>
              <a:buSzPts val="2000"/>
              <a:buChar char="◦"/>
              <a:defRPr sz="2000"/>
            </a:lvl2pPr>
            <a:lvl3pPr indent="-342900" lvl="2" marL="1371600" algn="l">
              <a:lnSpc>
                <a:spcPct val="100000"/>
              </a:lnSpc>
              <a:spcBef>
                <a:spcPts val="700"/>
              </a:spcBef>
              <a:spcAft>
                <a:spcPts val="0"/>
              </a:spcAft>
              <a:buSzPts val="1800"/>
              <a:buChar char="●"/>
              <a:defRPr sz="1800"/>
            </a:lvl3pPr>
            <a:lvl4pPr indent="-330200" lvl="3" marL="1828800" algn="l">
              <a:lnSpc>
                <a:spcPct val="100000"/>
              </a:lnSpc>
              <a:spcBef>
                <a:spcPts val="700"/>
              </a:spcBef>
              <a:spcAft>
                <a:spcPts val="0"/>
              </a:spcAft>
              <a:buSzPts val="1600"/>
              <a:buChar char="●"/>
              <a:defRPr sz="1600"/>
            </a:lvl4pPr>
            <a:lvl5pPr indent="-330200" lvl="4" marL="2286000" algn="l">
              <a:lnSpc>
                <a:spcPct val="100000"/>
              </a:lnSpc>
              <a:spcBef>
                <a:spcPts val="700"/>
              </a:spcBef>
              <a:spcAft>
                <a:spcPts val="0"/>
              </a:spcAft>
              <a:buSzPts val="1600"/>
              <a:buChar char="●"/>
              <a:defRPr sz="1600"/>
            </a:lvl5pPr>
            <a:lvl6pPr indent="-342900" lvl="5" marL="2743200" algn="l">
              <a:lnSpc>
                <a:spcPct val="100000"/>
              </a:lnSpc>
              <a:spcBef>
                <a:spcPts val="360"/>
              </a:spcBef>
              <a:spcAft>
                <a:spcPts val="0"/>
              </a:spcAft>
              <a:buSzPts val="1800"/>
              <a:buChar char="●"/>
              <a:defRPr/>
            </a:lvl6pPr>
            <a:lvl7pPr indent="-342900" lvl="6" marL="3200400" algn="l">
              <a:lnSpc>
                <a:spcPct val="100000"/>
              </a:lnSpc>
              <a:spcBef>
                <a:spcPts val="360"/>
              </a:spcBef>
              <a:spcAft>
                <a:spcPts val="0"/>
              </a:spcAft>
              <a:buSzPts val="1800"/>
              <a:buChar char="●"/>
              <a:defRPr/>
            </a:lvl7pPr>
            <a:lvl8pPr indent="-342900" lvl="7" marL="3657600" algn="l">
              <a:lnSpc>
                <a:spcPct val="100000"/>
              </a:lnSpc>
              <a:spcBef>
                <a:spcPts val="360"/>
              </a:spcBef>
              <a:spcAft>
                <a:spcPts val="0"/>
              </a:spcAft>
              <a:buSzPts val="1800"/>
              <a:buChar char="●"/>
              <a:defRPr/>
            </a:lvl8pPr>
            <a:lvl9pPr indent="-342900" lvl="8" marL="4114800" algn="l">
              <a:lnSpc>
                <a:spcPct val="100000"/>
              </a:lnSpc>
              <a:spcBef>
                <a:spcPts val="360"/>
              </a:spcBef>
              <a:spcAft>
                <a:spcPts val="0"/>
              </a:spcAft>
              <a:buSzPts val="1800"/>
              <a:buChar char="●"/>
              <a:defRPr/>
            </a:lvl9pPr>
          </a:lstStyle>
          <a:p/>
        </p:txBody>
      </p:sp>
      <p:sp>
        <p:nvSpPr>
          <p:cNvPr id="59" name="Google Shape;59;p21"/>
          <p:cNvSpPr txBox="1"/>
          <p:nvPr>
            <p:ph idx="10" type="dt"/>
          </p:nvPr>
        </p:nvSpPr>
        <p:spPr>
          <a:xfrm>
            <a:off x="3581400" y="6305550"/>
            <a:ext cx="2133600" cy="476250"/>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21"/>
          <p:cNvSpPr txBox="1"/>
          <p:nvPr>
            <p:ph idx="11" type="ftr"/>
          </p:nvPr>
        </p:nvSpPr>
        <p:spPr>
          <a:xfrm>
            <a:off x="5715000" y="6305550"/>
            <a:ext cx="2895600" cy="47625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 name="Google Shape;61;p21"/>
          <p:cNvSpPr txBox="1"/>
          <p:nvPr>
            <p:ph idx="12" type="sldNum"/>
          </p:nvPr>
        </p:nvSpPr>
        <p:spPr>
          <a:xfrm>
            <a:off x="8613648" y="6305550"/>
            <a:ext cx="457200" cy="476250"/>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Лише заголовок" type="titleOnly">
  <p:cSld name="TITLE_ONLY">
    <p:spTree>
      <p:nvGrpSpPr>
        <p:cNvPr id="62" name="Shape 62"/>
        <p:cNvGrpSpPr/>
        <p:nvPr/>
      </p:nvGrpSpPr>
      <p:grpSpPr>
        <a:xfrm>
          <a:off x="0" y="0"/>
          <a:ext cx="0" cy="0"/>
          <a:chOff x="0" y="0"/>
          <a:chExt cx="0" cy="0"/>
        </a:xfrm>
      </p:grpSpPr>
      <p:sp>
        <p:nvSpPr>
          <p:cNvPr id="63" name="Google Shape;63;p22"/>
          <p:cNvSpPr txBox="1"/>
          <p:nvPr>
            <p:ph type="title"/>
          </p:nvPr>
        </p:nvSpPr>
        <p:spPr>
          <a:xfrm>
            <a:off x="1435608" y="274320"/>
            <a:ext cx="7498080" cy="11430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rgbClr val="56221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4" name="Google Shape;64;p22"/>
          <p:cNvSpPr txBox="1"/>
          <p:nvPr>
            <p:ph idx="10" type="dt"/>
          </p:nvPr>
        </p:nvSpPr>
        <p:spPr>
          <a:xfrm>
            <a:off x="3581400" y="6305550"/>
            <a:ext cx="2133600" cy="476250"/>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 name="Google Shape;65;p22"/>
          <p:cNvSpPr txBox="1"/>
          <p:nvPr>
            <p:ph idx="11" type="ftr"/>
          </p:nvPr>
        </p:nvSpPr>
        <p:spPr>
          <a:xfrm>
            <a:off x="5715000" y="6305550"/>
            <a:ext cx="2895600" cy="47625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22"/>
          <p:cNvSpPr txBox="1"/>
          <p:nvPr>
            <p:ph idx="12" type="sldNum"/>
          </p:nvPr>
        </p:nvSpPr>
        <p:spPr>
          <a:xfrm>
            <a:off x="8613648" y="6305550"/>
            <a:ext cx="457200" cy="476250"/>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Вміст із підписом" showMasterSp="0" type="objTx">
  <p:cSld name="OBJECT_WITH_CAPTION_TEXT">
    <p:spTree>
      <p:nvGrpSpPr>
        <p:cNvPr id="67" name="Shape 67"/>
        <p:cNvGrpSpPr/>
        <p:nvPr/>
      </p:nvGrpSpPr>
      <p:grpSpPr>
        <a:xfrm>
          <a:off x="0" y="0"/>
          <a:ext cx="0" cy="0"/>
          <a:chOff x="0" y="0"/>
          <a:chExt cx="0" cy="0"/>
        </a:xfrm>
      </p:grpSpPr>
      <p:sp>
        <p:nvSpPr>
          <p:cNvPr id="68" name="Google Shape;68;p23"/>
          <p:cNvSpPr txBox="1"/>
          <p:nvPr>
            <p:ph type="title"/>
          </p:nvPr>
        </p:nvSpPr>
        <p:spPr>
          <a:xfrm>
            <a:off x="457200" y="216778"/>
            <a:ext cx="3810000" cy="1162050"/>
          </a:xfrm>
          <a:prstGeom prst="rect">
            <a:avLst/>
          </a:prstGeom>
          <a:noFill/>
          <a:ln>
            <a:noFill/>
          </a:ln>
        </p:spPr>
        <p:txBody>
          <a:bodyPr anchorCtr="0" anchor="b" bIns="45700" lIns="91425" spcFirstLastPara="1" rIns="91425" wrap="square" tIns="45700">
            <a:normAutofit/>
          </a:bodyPr>
          <a:lstStyle>
            <a:lvl1pPr lvl="0" algn="l">
              <a:lnSpc>
                <a:spcPct val="90909"/>
              </a:lnSpc>
              <a:spcBef>
                <a:spcPts val="0"/>
              </a:spcBef>
              <a:spcAft>
                <a:spcPts val="0"/>
              </a:spcAft>
              <a:buClr>
                <a:srgbClr val="562214"/>
              </a:buClr>
              <a:buSzPts val="2200"/>
              <a:buFont typeface="Gill Sans"/>
              <a:buNone/>
              <a:defRPr b="1" sz="22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9" name="Google Shape;69;p23"/>
          <p:cNvSpPr txBox="1"/>
          <p:nvPr>
            <p:ph idx="1" type="body"/>
          </p:nvPr>
        </p:nvSpPr>
        <p:spPr>
          <a:xfrm>
            <a:off x="457200" y="1406964"/>
            <a:ext cx="3810000" cy="6985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SzPts val="1120"/>
              <a:buNone/>
              <a:defRPr sz="1400"/>
            </a:lvl1pPr>
            <a:lvl2pPr indent="-228600" lvl="1" marL="914400" algn="l">
              <a:lnSpc>
                <a:spcPct val="100000"/>
              </a:lnSpc>
              <a:spcBef>
                <a:spcPts val="550"/>
              </a:spcBef>
              <a:spcAft>
                <a:spcPts val="0"/>
              </a:spcAft>
              <a:buSzPts val="1200"/>
              <a:buNone/>
              <a:defRPr sz="1200"/>
            </a:lvl2pPr>
            <a:lvl3pPr indent="-228600" lvl="2" marL="1371600" algn="l">
              <a:lnSpc>
                <a:spcPct val="100000"/>
              </a:lnSpc>
              <a:spcBef>
                <a:spcPts val="200"/>
              </a:spcBef>
              <a:spcAft>
                <a:spcPts val="0"/>
              </a:spcAft>
              <a:buSzPts val="1000"/>
              <a:buNone/>
              <a:defRPr sz="1000"/>
            </a:lvl3pPr>
            <a:lvl4pPr indent="-228600" lvl="3" marL="1828800" algn="l">
              <a:lnSpc>
                <a:spcPct val="100000"/>
              </a:lnSpc>
              <a:spcBef>
                <a:spcPts val="180"/>
              </a:spcBef>
              <a:spcAft>
                <a:spcPts val="0"/>
              </a:spcAft>
              <a:buSzPts val="900"/>
              <a:buNone/>
              <a:defRPr sz="900"/>
            </a:lvl4pPr>
            <a:lvl5pPr indent="-228600" lvl="4" marL="2286000" algn="l">
              <a:lnSpc>
                <a:spcPct val="100000"/>
              </a:lnSpc>
              <a:spcBef>
                <a:spcPts val="180"/>
              </a:spcBef>
              <a:spcAft>
                <a:spcPts val="0"/>
              </a:spcAft>
              <a:buSzPts val="900"/>
              <a:buNone/>
              <a:defRPr sz="900"/>
            </a:lvl5pPr>
            <a:lvl6pPr indent="-342900" lvl="5" marL="2743200" algn="l">
              <a:lnSpc>
                <a:spcPct val="100000"/>
              </a:lnSpc>
              <a:spcBef>
                <a:spcPts val="360"/>
              </a:spcBef>
              <a:spcAft>
                <a:spcPts val="0"/>
              </a:spcAft>
              <a:buSzPts val="1800"/>
              <a:buChar char="●"/>
              <a:defRPr/>
            </a:lvl6pPr>
            <a:lvl7pPr indent="-342900" lvl="6" marL="3200400" algn="l">
              <a:lnSpc>
                <a:spcPct val="100000"/>
              </a:lnSpc>
              <a:spcBef>
                <a:spcPts val="360"/>
              </a:spcBef>
              <a:spcAft>
                <a:spcPts val="0"/>
              </a:spcAft>
              <a:buSzPts val="1800"/>
              <a:buChar char="●"/>
              <a:defRPr/>
            </a:lvl7pPr>
            <a:lvl8pPr indent="-342900" lvl="7" marL="3657600" algn="l">
              <a:lnSpc>
                <a:spcPct val="100000"/>
              </a:lnSpc>
              <a:spcBef>
                <a:spcPts val="360"/>
              </a:spcBef>
              <a:spcAft>
                <a:spcPts val="0"/>
              </a:spcAft>
              <a:buSzPts val="1800"/>
              <a:buChar char="●"/>
              <a:defRPr/>
            </a:lvl8pPr>
            <a:lvl9pPr indent="-342900" lvl="8" marL="4114800" algn="l">
              <a:lnSpc>
                <a:spcPct val="100000"/>
              </a:lnSpc>
              <a:spcBef>
                <a:spcPts val="360"/>
              </a:spcBef>
              <a:spcAft>
                <a:spcPts val="0"/>
              </a:spcAft>
              <a:buSzPts val="1800"/>
              <a:buChar char="●"/>
              <a:defRPr/>
            </a:lvl9pPr>
          </a:lstStyle>
          <a:p/>
        </p:txBody>
      </p:sp>
      <p:sp>
        <p:nvSpPr>
          <p:cNvPr id="70" name="Google Shape;70;p23"/>
          <p:cNvSpPr txBox="1"/>
          <p:nvPr>
            <p:ph idx="2" type="body"/>
          </p:nvPr>
        </p:nvSpPr>
        <p:spPr>
          <a:xfrm>
            <a:off x="457200" y="2133600"/>
            <a:ext cx="8153400" cy="3992563"/>
          </a:xfrm>
          <a:prstGeom prst="rect">
            <a:avLst/>
          </a:prstGeom>
          <a:noFill/>
          <a:ln>
            <a:noFill/>
          </a:ln>
        </p:spPr>
        <p:txBody>
          <a:bodyPr anchorCtr="0" anchor="t" bIns="45700" lIns="91425" spcFirstLastPara="1" rIns="91425" wrap="square" tIns="45700">
            <a:normAutofit/>
          </a:bodyPr>
          <a:lstStyle>
            <a:lvl1pPr indent="-391160" lvl="0" marL="457200" algn="l">
              <a:lnSpc>
                <a:spcPct val="100000"/>
              </a:lnSpc>
              <a:spcBef>
                <a:spcPts val="600"/>
              </a:spcBef>
              <a:spcAft>
                <a:spcPts val="0"/>
              </a:spcAft>
              <a:buSzPts val="2560"/>
              <a:buChar char="⚫"/>
              <a:defRPr sz="3200"/>
            </a:lvl1pPr>
            <a:lvl2pPr indent="-406400" lvl="1" marL="914400" algn="l">
              <a:lnSpc>
                <a:spcPct val="100000"/>
              </a:lnSpc>
              <a:spcBef>
                <a:spcPts val="550"/>
              </a:spcBef>
              <a:spcAft>
                <a:spcPts val="0"/>
              </a:spcAft>
              <a:buSzPts val="2800"/>
              <a:buChar char="◦"/>
              <a:defRPr sz="2800"/>
            </a:lvl2pPr>
            <a:lvl3pPr indent="-381000" lvl="2" marL="1371600" algn="l">
              <a:lnSpc>
                <a:spcPct val="100000"/>
              </a:lnSpc>
              <a:spcBef>
                <a:spcPts val="480"/>
              </a:spcBef>
              <a:spcAft>
                <a:spcPts val="0"/>
              </a:spcAft>
              <a:buSzPts val="2400"/>
              <a:buChar char="●"/>
              <a:defRPr sz="2400"/>
            </a:lvl3pPr>
            <a:lvl4pPr indent="-355600" lvl="3" marL="1828800" algn="l">
              <a:lnSpc>
                <a:spcPct val="100000"/>
              </a:lnSpc>
              <a:spcBef>
                <a:spcPts val="400"/>
              </a:spcBef>
              <a:spcAft>
                <a:spcPts val="0"/>
              </a:spcAft>
              <a:buSzPts val="2000"/>
              <a:buChar char="●"/>
              <a:defRPr sz="2000"/>
            </a:lvl4pPr>
            <a:lvl5pPr indent="-355600" lvl="4" marL="2286000" algn="l">
              <a:lnSpc>
                <a:spcPct val="100000"/>
              </a:lnSpc>
              <a:spcBef>
                <a:spcPts val="400"/>
              </a:spcBef>
              <a:spcAft>
                <a:spcPts val="0"/>
              </a:spcAft>
              <a:buSzPts val="2000"/>
              <a:buChar char="●"/>
              <a:defRPr sz="2000"/>
            </a:lvl5pPr>
            <a:lvl6pPr indent="-342900" lvl="5" marL="2743200" algn="l">
              <a:lnSpc>
                <a:spcPct val="100000"/>
              </a:lnSpc>
              <a:spcBef>
                <a:spcPts val="360"/>
              </a:spcBef>
              <a:spcAft>
                <a:spcPts val="0"/>
              </a:spcAft>
              <a:buSzPts val="1800"/>
              <a:buChar char="●"/>
              <a:defRPr/>
            </a:lvl6pPr>
            <a:lvl7pPr indent="-342900" lvl="6" marL="3200400" algn="l">
              <a:lnSpc>
                <a:spcPct val="100000"/>
              </a:lnSpc>
              <a:spcBef>
                <a:spcPts val="360"/>
              </a:spcBef>
              <a:spcAft>
                <a:spcPts val="0"/>
              </a:spcAft>
              <a:buSzPts val="1800"/>
              <a:buChar char="●"/>
              <a:defRPr/>
            </a:lvl7pPr>
            <a:lvl8pPr indent="-342900" lvl="7" marL="3657600" algn="l">
              <a:lnSpc>
                <a:spcPct val="100000"/>
              </a:lnSpc>
              <a:spcBef>
                <a:spcPts val="360"/>
              </a:spcBef>
              <a:spcAft>
                <a:spcPts val="0"/>
              </a:spcAft>
              <a:buSzPts val="1800"/>
              <a:buChar char="●"/>
              <a:defRPr/>
            </a:lvl8pPr>
            <a:lvl9pPr indent="-342900" lvl="8" marL="4114800" algn="l">
              <a:lnSpc>
                <a:spcPct val="100000"/>
              </a:lnSpc>
              <a:spcBef>
                <a:spcPts val="360"/>
              </a:spcBef>
              <a:spcAft>
                <a:spcPts val="0"/>
              </a:spcAft>
              <a:buSzPts val="1800"/>
              <a:buChar char="●"/>
              <a:defRPr/>
            </a:lvl9pPr>
          </a:lstStyle>
          <a:p/>
        </p:txBody>
      </p:sp>
      <p:sp>
        <p:nvSpPr>
          <p:cNvPr id="71" name="Google Shape;71;p23"/>
          <p:cNvSpPr txBox="1"/>
          <p:nvPr>
            <p:ph idx="10" type="dt"/>
          </p:nvPr>
        </p:nvSpPr>
        <p:spPr>
          <a:xfrm>
            <a:off x="3581400" y="6305550"/>
            <a:ext cx="2133600" cy="476250"/>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23"/>
          <p:cNvSpPr txBox="1"/>
          <p:nvPr>
            <p:ph idx="11" type="ftr"/>
          </p:nvPr>
        </p:nvSpPr>
        <p:spPr>
          <a:xfrm>
            <a:off x="5715000" y="6305550"/>
            <a:ext cx="2895600" cy="47625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23"/>
          <p:cNvSpPr txBox="1"/>
          <p:nvPr>
            <p:ph idx="12" type="sldNum"/>
          </p:nvPr>
        </p:nvSpPr>
        <p:spPr>
          <a:xfrm>
            <a:off x="8613648" y="6305550"/>
            <a:ext cx="457200" cy="476250"/>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Зображення з підписом" showMasterSp="0" type="picTx">
  <p:cSld name="PICTURE_WITH_CAPTION_TEXT">
    <p:spTree>
      <p:nvGrpSpPr>
        <p:cNvPr id="74" name="Shape 74"/>
        <p:cNvGrpSpPr/>
        <p:nvPr/>
      </p:nvGrpSpPr>
      <p:grpSpPr>
        <a:xfrm>
          <a:off x="0" y="0"/>
          <a:ext cx="0" cy="0"/>
          <a:chOff x="0" y="0"/>
          <a:chExt cx="0" cy="0"/>
        </a:xfrm>
      </p:grpSpPr>
      <p:sp>
        <p:nvSpPr>
          <p:cNvPr id="75" name="Google Shape;75;p24"/>
          <p:cNvSpPr txBox="1"/>
          <p:nvPr>
            <p:ph type="title"/>
          </p:nvPr>
        </p:nvSpPr>
        <p:spPr>
          <a:xfrm>
            <a:off x="5886896" y="1066800"/>
            <a:ext cx="2743200" cy="198120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rgbClr val="562214"/>
              </a:buClr>
              <a:buSzPts val="2100"/>
              <a:buFont typeface="Gill Sans"/>
              <a:buNone/>
              <a:defRPr b="1" sz="21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24"/>
          <p:cNvSpPr txBox="1"/>
          <p:nvPr>
            <p:ph idx="10" type="dt"/>
          </p:nvPr>
        </p:nvSpPr>
        <p:spPr>
          <a:xfrm>
            <a:off x="3581400" y="6305550"/>
            <a:ext cx="2133600" cy="476250"/>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24"/>
          <p:cNvSpPr txBox="1"/>
          <p:nvPr>
            <p:ph idx="11" type="ftr"/>
          </p:nvPr>
        </p:nvSpPr>
        <p:spPr>
          <a:xfrm>
            <a:off x="5715000" y="6305550"/>
            <a:ext cx="2895600" cy="47625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24"/>
          <p:cNvSpPr txBox="1"/>
          <p:nvPr>
            <p:ph idx="12" type="sldNum"/>
          </p:nvPr>
        </p:nvSpPr>
        <p:spPr>
          <a:xfrm>
            <a:off x="8613648" y="6305550"/>
            <a:ext cx="457200" cy="476250"/>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ru-RU"/>
              <a:t>‹#›</a:t>
            </a:fld>
            <a:endParaRPr/>
          </a:p>
        </p:txBody>
      </p:sp>
      <p:sp>
        <p:nvSpPr>
          <p:cNvPr id="79" name="Google Shape;79;p24"/>
          <p:cNvSpPr/>
          <p:nvPr/>
        </p:nvSpPr>
        <p:spPr>
          <a:xfrm>
            <a:off x="762000" y="1066800"/>
            <a:ext cx="4572000" cy="4572000"/>
          </a:xfrm>
          <a:prstGeom prst="rect">
            <a:avLst/>
          </a:prstGeom>
          <a:solidFill>
            <a:srgbClr val="FFFFFF"/>
          </a:solidFill>
          <a:ln cap="sq" cmpd="sng" w="88900">
            <a:solidFill>
              <a:srgbClr val="FFFFFF"/>
            </a:solidFill>
            <a:prstDash val="solid"/>
            <a:miter lim="800000"/>
            <a:headEnd len="sm" w="sm" type="none"/>
            <a:tailEnd len="sm" w="sm" type="none"/>
          </a:ln>
          <a:effectLst>
            <a:outerShdw blurRad="55500" rotWithShape="0" algn="tl" dir="5400000" dist="18500">
              <a:srgbClr val="000000">
                <a:alpha val="34901"/>
              </a:srgbClr>
            </a:outerShdw>
          </a:effectLst>
        </p:spPr>
        <p:txBody>
          <a:bodyPr anchorCtr="0" anchor="t" bIns="45700" lIns="91425" spcFirstLastPara="1" rIns="91425" wrap="square" tIns="274300">
            <a:normAutofit/>
          </a:bodyPr>
          <a:lstStyle/>
          <a:p>
            <a:pPr indent="0" lvl="0" marL="0" marR="0" rtl="0" algn="l">
              <a:lnSpc>
                <a:spcPct val="93750"/>
              </a:lnSpc>
              <a:spcBef>
                <a:spcPts val="0"/>
              </a:spcBef>
              <a:spcAft>
                <a:spcPts val="0"/>
              </a:spcAft>
              <a:buClr>
                <a:schemeClr val="accent1"/>
              </a:buClr>
              <a:buSzPts val="2560"/>
              <a:buFont typeface="Noto Sans Symbols"/>
              <a:buNone/>
            </a:pPr>
            <a:r>
              <a:t/>
            </a:r>
            <a:endParaRPr sz="3200">
              <a:solidFill>
                <a:schemeClr val="dk1"/>
              </a:solidFill>
              <a:latin typeface="Gill Sans"/>
              <a:ea typeface="Gill Sans"/>
              <a:cs typeface="Gill Sans"/>
              <a:sym typeface="Gill Sans"/>
            </a:endParaRPr>
          </a:p>
        </p:txBody>
      </p:sp>
      <p:sp>
        <p:nvSpPr>
          <p:cNvPr id="80" name="Google Shape;80;p24"/>
          <p:cNvSpPr/>
          <p:nvPr>
            <p:ph idx="2" type="pic"/>
          </p:nvPr>
        </p:nvSpPr>
        <p:spPr>
          <a:xfrm>
            <a:off x="838200" y="1143003"/>
            <a:ext cx="4419600" cy="3514531"/>
          </a:xfrm>
          <a:prstGeom prst="roundRect">
            <a:avLst>
              <a:gd fmla="val 783" name="adj"/>
            </a:avLst>
          </a:prstGeom>
          <a:solidFill>
            <a:schemeClr val="lt2"/>
          </a:solidFill>
          <a:ln>
            <a:noFill/>
          </a:ln>
        </p:spPr>
      </p:sp>
      <p:sp>
        <p:nvSpPr>
          <p:cNvPr id="81" name="Google Shape;81;p24"/>
          <p:cNvSpPr/>
          <p:nvPr/>
        </p:nvSpPr>
        <p:spPr>
          <a:xfrm rot="-2131329">
            <a:off x="396725" y="954341"/>
            <a:ext cx="685800" cy="204310"/>
          </a:xfrm>
          <a:prstGeom prst="flowChartProcess">
            <a:avLst/>
          </a:prstGeom>
          <a:solidFill>
            <a:srgbClr val="FBFBFB">
              <a:alpha val="44705"/>
            </a:srgbClr>
          </a:solidFill>
          <a:ln cap="rnd" cmpd="sng" w="9525">
            <a:solidFill>
              <a:srgbClr val="FFFFFF"/>
            </a:solidFill>
            <a:prstDash val="solid"/>
            <a:round/>
            <a:headEnd len="sm" w="sm" type="none"/>
            <a:tailEnd len="sm" w="sm" type="none"/>
          </a:ln>
          <a:effectLst>
            <a:outerShdw blurRad="25400" sx="96000" rotWithShape="0" algn="tl" dir="3300000" dist="25400" sy="96000">
              <a:srgbClr val="EAD8B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Gill Sans"/>
              <a:ea typeface="Gill Sans"/>
              <a:cs typeface="Gill Sans"/>
              <a:sym typeface="Gill Sans"/>
            </a:endParaRPr>
          </a:p>
        </p:txBody>
      </p:sp>
      <p:sp>
        <p:nvSpPr>
          <p:cNvPr id="82" name="Google Shape;82;p24"/>
          <p:cNvSpPr/>
          <p:nvPr/>
        </p:nvSpPr>
        <p:spPr>
          <a:xfrm flipH="1" rot="2103354">
            <a:off x="5003667" y="936786"/>
            <a:ext cx="649224" cy="204310"/>
          </a:xfrm>
          <a:prstGeom prst="flowChartProcess">
            <a:avLst/>
          </a:prstGeom>
          <a:solidFill>
            <a:srgbClr val="FBFBFB">
              <a:alpha val="44705"/>
            </a:srgbClr>
          </a:solidFill>
          <a:ln cap="rnd" cmpd="sng" w="9525">
            <a:solidFill>
              <a:srgbClr val="FFFFFF"/>
            </a:solidFill>
            <a:prstDash val="solid"/>
            <a:round/>
            <a:headEnd len="sm" w="sm" type="none"/>
            <a:tailEnd len="sm" w="sm" type="none"/>
          </a:ln>
          <a:effectLst>
            <a:outerShdw blurRad="25400" sx="96000" rotWithShape="0" algn="tl" dir="3300000" dist="25400" sy="96000">
              <a:schemeClr val="lt2">
                <a:alpha val="20000"/>
              </a:scheme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Gill Sans"/>
              <a:ea typeface="Gill Sans"/>
              <a:cs typeface="Gill Sans"/>
              <a:sym typeface="Gill Sans"/>
            </a:endParaRPr>
          </a:p>
        </p:txBody>
      </p:sp>
      <p:sp>
        <p:nvSpPr>
          <p:cNvPr id="83" name="Google Shape;83;p24"/>
          <p:cNvSpPr txBox="1"/>
          <p:nvPr>
            <p:ph idx="1" type="body"/>
          </p:nvPr>
        </p:nvSpPr>
        <p:spPr>
          <a:xfrm>
            <a:off x="838200" y="4800600"/>
            <a:ext cx="4419600" cy="762000"/>
          </a:xfrm>
          <a:prstGeom prst="rect">
            <a:avLst/>
          </a:prstGeom>
          <a:noFill/>
          <a:ln>
            <a:noFill/>
          </a:ln>
        </p:spPr>
        <p:txBody>
          <a:bodyPr anchorCtr="0" anchor="ctr" bIns="45700" lIns="91425" spcFirstLastPara="1" rIns="91425" wrap="square" tIns="45700">
            <a:normAutofit/>
          </a:bodyPr>
          <a:lstStyle>
            <a:lvl1pPr indent="-228600" lvl="0" marL="457200" algn="l">
              <a:lnSpc>
                <a:spcPct val="114285"/>
              </a:lnSpc>
              <a:spcBef>
                <a:spcPts val="0"/>
              </a:spcBef>
              <a:spcAft>
                <a:spcPts val="0"/>
              </a:spcAft>
              <a:buSzPts val="1120"/>
              <a:buNone/>
              <a:defRPr sz="1400">
                <a:solidFill>
                  <a:srgbClr val="777777"/>
                </a:solidFill>
              </a:defRPr>
            </a:lvl1pPr>
            <a:lvl2pPr indent="-304800" lvl="1" marL="914400" algn="l">
              <a:lnSpc>
                <a:spcPct val="100000"/>
              </a:lnSpc>
              <a:spcBef>
                <a:spcPts val="550"/>
              </a:spcBef>
              <a:spcAft>
                <a:spcPts val="0"/>
              </a:spcAft>
              <a:buSzPts val="1200"/>
              <a:buChar char="◦"/>
              <a:defRPr sz="1200"/>
            </a:lvl2pPr>
            <a:lvl3pPr indent="-292100" lvl="2" marL="1371600" algn="l">
              <a:lnSpc>
                <a:spcPct val="100000"/>
              </a:lnSpc>
              <a:spcBef>
                <a:spcPts val="200"/>
              </a:spcBef>
              <a:spcAft>
                <a:spcPts val="0"/>
              </a:spcAft>
              <a:buSzPts val="1000"/>
              <a:buChar char="●"/>
              <a:defRPr sz="1000"/>
            </a:lvl3pPr>
            <a:lvl4pPr indent="-285750" lvl="3" marL="1828800" algn="l">
              <a:lnSpc>
                <a:spcPct val="100000"/>
              </a:lnSpc>
              <a:spcBef>
                <a:spcPts val="180"/>
              </a:spcBef>
              <a:spcAft>
                <a:spcPts val="0"/>
              </a:spcAft>
              <a:buSzPts val="900"/>
              <a:buChar char="●"/>
              <a:defRPr sz="900"/>
            </a:lvl4pPr>
            <a:lvl5pPr indent="-285750" lvl="4" marL="2286000" algn="l">
              <a:lnSpc>
                <a:spcPct val="100000"/>
              </a:lnSpc>
              <a:spcBef>
                <a:spcPts val="180"/>
              </a:spcBef>
              <a:spcAft>
                <a:spcPts val="0"/>
              </a:spcAft>
              <a:buSzPts val="900"/>
              <a:buChar char="●"/>
              <a:defRPr sz="900"/>
            </a:lvl5pPr>
            <a:lvl6pPr indent="-342900" lvl="5" marL="2743200" algn="l">
              <a:lnSpc>
                <a:spcPct val="100000"/>
              </a:lnSpc>
              <a:spcBef>
                <a:spcPts val="360"/>
              </a:spcBef>
              <a:spcAft>
                <a:spcPts val="0"/>
              </a:spcAft>
              <a:buSzPts val="1800"/>
              <a:buChar char="●"/>
              <a:defRPr/>
            </a:lvl6pPr>
            <a:lvl7pPr indent="-342900" lvl="6" marL="3200400" algn="l">
              <a:lnSpc>
                <a:spcPct val="100000"/>
              </a:lnSpc>
              <a:spcBef>
                <a:spcPts val="360"/>
              </a:spcBef>
              <a:spcAft>
                <a:spcPts val="0"/>
              </a:spcAft>
              <a:buSzPts val="1800"/>
              <a:buChar char="●"/>
              <a:defRPr/>
            </a:lvl7pPr>
            <a:lvl8pPr indent="-342900" lvl="7" marL="3657600" algn="l">
              <a:lnSpc>
                <a:spcPct val="100000"/>
              </a:lnSpc>
              <a:spcBef>
                <a:spcPts val="360"/>
              </a:spcBef>
              <a:spcAft>
                <a:spcPts val="0"/>
              </a:spcAft>
              <a:buSzPts val="1800"/>
              <a:buChar char="●"/>
              <a:defRPr/>
            </a:lvl8pPr>
            <a:lvl9pPr indent="-342900" lvl="8" marL="4114800" algn="l">
              <a:lnSpc>
                <a:spcPct val="100000"/>
              </a:lnSpc>
              <a:spcBef>
                <a:spcPts val="360"/>
              </a:spcBef>
              <a:spcAft>
                <a:spcPts val="0"/>
              </a:spcAft>
              <a:buSzPts val="1800"/>
              <a:buChar char="●"/>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2.xml"/><Relationship Id="rId12" Type="http://schemas.openxmlformats.org/officeDocument/2006/relationships/slideLayout" Target="../slideLayouts/slideLayout11.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rotWithShape="1">
          <a:blip r:embed="rId1">
            <a:alphaModFix/>
          </a:blip>
          <a:tile algn="tl" flip="xy" tx="0" sx="90000" ty="0" sy="90000"/>
        </a:blipFill>
      </p:bgPr>
    </p:bg>
    <p:spTree>
      <p:nvGrpSpPr>
        <p:cNvPr id="5" name="Shape 5"/>
        <p:cNvGrpSpPr/>
        <p:nvPr/>
      </p:nvGrpSpPr>
      <p:grpSpPr>
        <a:xfrm>
          <a:off x="0" y="0"/>
          <a:ext cx="0" cy="0"/>
          <a:chOff x="0" y="0"/>
          <a:chExt cx="0" cy="0"/>
        </a:xfrm>
      </p:grpSpPr>
      <p:sp>
        <p:nvSpPr>
          <p:cNvPr id="6" name="Google Shape;6;p15"/>
          <p:cNvSpPr/>
          <p:nvPr/>
        </p:nvSpPr>
        <p:spPr>
          <a:xfrm>
            <a:off x="-815927" y="-815922"/>
            <a:ext cx="1638887" cy="1638887"/>
          </a:xfrm>
          <a:prstGeom prst="pie">
            <a:avLst>
              <a:gd fmla="val 0" name="adj1"/>
              <a:gd fmla="val 5402120" name="adj2"/>
            </a:avLst>
          </a:prstGeom>
          <a:solidFill>
            <a:srgbClr val="FEF9F3">
              <a:alpha val="32941"/>
            </a:srgbClr>
          </a:solidFill>
          <a:ln cap="rnd" cmpd="sng" w="9525">
            <a:solidFill>
              <a:srgbClr val="D1C19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Gill Sans"/>
              <a:ea typeface="Gill Sans"/>
              <a:cs typeface="Gill Sans"/>
              <a:sym typeface="Gill Sans"/>
            </a:endParaRPr>
          </a:p>
        </p:txBody>
      </p:sp>
      <p:sp>
        <p:nvSpPr>
          <p:cNvPr id="7" name="Google Shape;7;p15"/>
          <p:cNvSpPr/>
          <p:nvPr/>
        </p:nvSpPr>
        <p:spPr>
          <a:xfrm>
            <a:off x="168816" y="21102"/>
            <a:ext cx="1702191" cy="1702191"/>
          </a:xfrm>
          <a:prstGeom prst="ellipse">
            <a:avLst/>
          </a:prstGeom>
          <a:noFill/>
          <a:ln cap="rnd" cmpd="sng" w="27300">
            <a:solidFill>
              <a:srgbClr val="FFF5DB"/>
            </a:solidFill>
            <a:prstDash val="solid"/>
            <a:round/>
            <a:headEnd len="sm" w="sm" type="none"/>
            <a:tailEnd len="sm" w="sm" type="none"/>
          </a:ln>
          <a:effectLst>
            <a:outerShdw blurRad="25400" rotWithShape="0" algn="tl" dir="5400000" dist="25400">
              <a:srgbClr val="ADA48C">
                <a:alpha val="8470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Gill Sans"/>
              <a:ea typeface="Gill Sans"/>
              <a:cs typeface="Gill Sans"/>
              <a:sym typeface="Gill Sans"/>
            </a:endParaRPr>
          </a:p>
        </p:txBody>
      </p:sp>
      <p:sp>
        <p:nvSpPr>
          <p:cNvPr id="8" name="Google Shape;8;p15"/>
          <p:cNvSpPr/>
          <p:nvPr/>
        </p:nvSpPr>
        <p:spPr>
          <a:xfrm rot="2315675">
            <a:off x="182881" y="1055077"/>
            <a:ext cx="1125717" cy="1102624"/>
          </a:xfrm>
          <a:prstGeom prst="donut">
            <a:avLst>
              <a:gd fmla="val 11833" name="adj"/>
            </a:avLst>
          </a:prstGeom>
          <a:gradFill>
            <a:gsLst>
              <a:gs pos="0">
                <a:srgbClr val="FEFBF4">
                  <a:alpha val="69803"/>
                </a:srgbClr>
              </a:gs>
              <a:gs pos="70000">
                <a:srgbClr val="FFFDF8">
                  <a:alpha val="54901"/>
                </a:srgbClr>
              </a:gs>
              <a:gs pos="100000">
                <a:srgbClr val="EDCF8C">
                  <a:alpha val="60000"/>
                </a:srgbClr>
              </a:gs>
            </a:gsLst>
            <a:path path="circle">
              <a:fillToRect b="100%" r="100%"/>
            </a:path>
            <a:tileRect l="-100%" t="-100%"/>
          </a:gradFill>
          <a:ln cap="rnd" cmpd="sng" w="9525">
            <a:solidFill>
              <a:srgbClr val="C5B390"/>
            </a:solidFill>
            <a:prstDash val="solid"/>
            <a:round/>
            <a:headEnd len="sm" w="sm" type="none"/>
            <a:tailEnd len="sm" w="sm" type="none"/>
          </a:ln>
          <a:effectLst>
            <a:outerShdw blurRad="12700" rotWithShape="0" algn="tl" dir="4500000" dist="15000">
              <a:srgbClr val="564E4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Gill Sans"/>
              <a:ea typeface="Gill Sans"/>
              <a:cs typeface="Gill Sans"/>
              <a:sym typeface="Gill Sans"/>
            </a:endParaRPr>
          </a:p>
        </p:txBody>
      </p:sp>
      <p:sp>
        <p:nvSpPr>
          <p:cNvPr id="9" name="Google Shape;9;p15"/>
          <p:cNvSpPr/>
          <p:nvPr/>
        </p:nvSpPr>
        <p:spPr>
          <a:xfrm>
            <a:off x="1012873" y="-54"/>
            <a:ext cx="8131127" cy="685805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Gill Sans"/>
              <a:ea typeface="Gill Sans"/>
              <a:cs typeface="Gill Sans"/>
              <a:sym typeface="Gill Sans"/>
            </a:endParaRPr>
          </a:p>
        </p:txBody>
      </p:sp>
      <p:sp>
        <p:nvSpPr>
          <p:cNvPr id="10" name="Google Shape;10;p15"/>
          <p:cNvSpPr txBox="1"/>
          <p:nvPr>
            <p:ph type="title"/>
          </p:nvPr>
        </p:nvSpPr>
        <p:spPr>
          <a:xfrm>
            <a:off x="1435608" y="274638"/>
            <a:ext cx="7498080" cy="1143000"/>
          </a:xfrm>
          <a:prstGeom prst="rect">
            <a:avLst/>
          </a:prstGeom>
          <a:noFill/>
          <a:ln>
            <a:noFill/>
          </a:ln>
        </p:spPr>
        <p:txBody>
          <a:bodyPr anchorCtr="0" anchor="ctr" bIns="45700" lIns="91425" spcFirstLastPara="1" rIns="91425" wrap="square" tIns="45700">
            <a:normAutofit/>
          </a:bodyPr>
          <a:lstStyle>
            <a:lvl1pPr lvl="0" marR="0" rtl="0" algn="l">
              <a:spcBef>
                <a:spcPts val="0"/>
              </a:spcBef>
              <a:spcAft>
                <a:spcPts val="0"/>
              </a:spcAft>
              <a:buClr>
                <a:srgbClr val="562214"/>
              </a:buClr>
              <a:buSzPts val="4300"/>
              <a:buFont typeface="Gill Sans"/>
              <a:buNone/>
              <a:defRPr b="0" i="0" sz="4300" u="none" cap="none" strike="noStrike">
                <a:solidFill>
                  <a:srgbClr val="562214"/>
                </a:solidFill>
                <a:latin typeface="Gill Sans"/>
                <a:ea typeface="Gill Sans"/>
                <a:cs typeface="Gill Sans"/>
                <a:sym typeface="Gill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5"/>
          <p:cNvSpPr txBox="1"/>
          <p:nvPr>
            <p:ph idx="1" type="body"/>
          </p:nvPr>
        </p:nvSpPr>
        <p:spPr>
          <a:xfrm>
            <a:off x="1435608" y="1447800"/>
            <a:ext cx="7498080" cy="4800600"/>
          </a:xfrm>
          <a:prstGeom prst="rect">
            <a:avLst/>
          </a:prstGeom>
          <a:noFill/>
          <a:ln>
            <a:noFill/>
          </a:ln>
        </p:spPr>
        <p:txBody>
          <a:bodyPr anchorCtr="0" anchor="t" bIns="45700" lIns="91425" spcFirstLastPara="1" rIns="91425" wrap="square" tIns="45700">
            <a:normAutofit/>
          </a:bodyPr>
          <a:lstStyle>
            <a:lvl1pPr indent="-391160" lvl="0" marL="457200" marR="0" rtl="0" algn="l">
              <a:lnSpc>
                <a:spcPct val="100000"/>
              </a:lnSpc>
              <a:spcBef>
                <a:spcPts val="600"/>
              </a:spcBef>
              <a:spcAft>
                <a:spcPts val="0"/>
              </a:spcAft>
              <a:buClr>
                <a:schemeClr val="accent1"/>
              </a:buClr>
              <a:buSzPts val="2560"/>
              <a:buFont typeface="Noto Sans Symbols"/>
              <a:buChar char="⚫"/>
              <a:defRPr b="0" i="0" sz="3200" u="none" cap="none" strike="noStrike">
                <a:solidFill>
                  <a:schemeClr val="dk1"/>
                </a:solidFill>
                <a:latin typeface="Gill Sans"/>
                <a:ea typeface="Gill Sans"/>
                <a:cs typeface="Gill Sans"/>
                <a:sym typeface="Gill Sans"/>
              </a:defRPr>
            </a:lvl1pPr>
            <a:lvl2pPr indent="-406400" lvl="1" marL="914400" marR="0" rtl="0" algn="l">
              <a:lnSpc>
                <a:spcPct val="100000"/>
              </a:lnSpc>
              <a:spcBef>
                <a:spcPts val="550"/>
              </a:spcBef>
              <a:spcAft>
                <a:spcPts val="0"/>
              </a:spcAft>
              <a:buClr>
                <a:schemeClr val="accent1"/>
              </a:buClr>
              <a:buSzPts val="2800"/>
              <a:buFont typeface="Verdana"/>
              <a:buChar char="◦"/>
              <a:defRPr b="0" i="0" sz="2800" u="none" cap="none" strike="noStrike">
                <a:solidFill>
                  <a:schemeClr val="dk1"/>
                </a:solidFill>
                <a:latin typeface="Gill Sans"/>
                <a:ea typeface="Gill Sans"/>
                <a:cs typeface="Gill Sans"/>
                <a:sym typeface="Gill Sans"/>
              </a:defRPr>
            </a:lvl2pPr>
            <a:lvl3pPr indent="-381000" lvl="2" marL="1371600" marR="0" rtl="0" algn="l">
              <a:lnSpc>
                <a:spcPct val="100000"/>
              </a:lnSpc>
              <a:spcBef>
                <a:spcPts val="480"/>
              </a:spcBef>
              <a:spcAft>
                <a:spcPts val="0"/>
              </a:spcAft>
              <a:buClr>
                <a:schemeClr val="accent2"/>
              </a:buClr>
              <a:buSzPts val="2400"/>
              <a:buFont typeface="Noto Sans Symbols"/>
              <a:buChar char="●"/>
              <a:defRPr b="0" i="0" sz="2400" u="none" cap="none" strike="noStrike">
                <a:solidFill>
                  <a:schemeClr val="dk1"/>
                </a:solidFill>
                <a:latin typeface="Gill Sans"/>
                <a:ea typeface="Gill Sans"/>
                <a:cs typeface="Gill Sans"/>
                <a:sym typeface="Gill Sans"/>
              </a:defRPr>
            </a:lvl3pPr>
            <a:lvl4pPr indent="-355600" lvl="3" marL="1828800" marR="0" rtl="0" algn="l">
              <a:lnSpc>
                <a:spcPct val="100000"/>
              </a:lnSpc>
              <a:spcBef>
                <a:spcPts val="400"/>
              </a:spcBef>
              <a:spcAft>
                <a:spcPts val="0"/>
              </a:spcAft>
              <a:buClr>
                <a:schemeClr val="accent3"/>
              </a:buClr>
              <a:buSzPts val="2000"/>
              <a:buFont typeface="Noto Sans Symbols"/>
              <a:buChar char="●"/>
              <a:defRPr b="0" i="0" sz="2000" u="none" cap="none" strike="noStrike">
                <a:solidFill>
                  <a:schemeClr val="dk1"/>
                </a:solidFill>
                <a:latin typeface="Gill Sans"/>
                <a:ea typeface="Gill Sans"/>
                <a:cs typeface="Gill Sans"/>
                <a:sym typeface="Gill Sans"/>
              </a:defRPr>
            </a:lvl4pPr>
            <a:lvl5pPr indent="-355600" lvl="4" marL="2286000" marR="0" rtl="0" algn="l">
              <a:lnSpc>
                <a:spcPct val="100000"/>
              </a:lnSpc>
              <a:spcBef>
                <a:spcPts val="400"/>
              </a:spcBef>
              <a:spcAft>
                <a:spcPts val="0"/>
              </a:spcAft>
              <a:buClr>
                <a:schemeClr val="accent4"/>
              </a:buClr>
              <a:buSzPts val="2000"/>
              <a:buFont typeface="Noto Sans Symbols"/>
              <a:buChar char="●"/>
              <a:defRPr b="0" i="0" sz="2000" u="none" cap="none" strike="noStrike">
                <a:solidFill>
                  <a:schemeClr val="dk1"/>
                </a:solidFill>
                <a:latin typeface="Gill Sans"/>
                <a:ea typeface="Gill Sans"/>
                <a:cs typeface="Gill Sans"/>
                <a:sym typeface="Gill Sans"/>
              </a:defRPr>
            </a:lvl5pPr>
            <a:lvl6pPr indent="-355600" lvl="5" marL="2743200" marR="0" rtl="0" algn="l">
              <a:lnSpc>
                <a:spcPct val="100000"/>
              </a:lnSpc>
              <a:spcBef>
                <a:spcPts val="400"/>
              </a:spcBef>
              <a:spcAft>
                <a:spcPts val="0"/>
              </a:spcAft>
              <a:buClr>
                <a:schemeClr val="accent5"/>
              </a:buClr>
              <a:buSzPts val="2000"/>
              <a:buFont typeface="Noto Sans Symbols"/>
              <a:buChar char="●"/>
              <a:defRPr b="0" i="0" sz="2000" u="none" cap="none" strike="noStrike">
                <a:solidFill>
                  <a:schemeClr val="dk1"/>
                </a:solidFill>
                <a:latin typeface="Gill Sans"/>
                <a:ea typeface="Gill Sans"/>
                <a:cs typeface="Gill Sans"/>
                <a:sym typeface="Gill Sans"/>
              </a:defRPr>
            </a:lvl6pPr>
            <a:lvl7pPr indent="-355600" lvl="6" marL="3200400" marR="0" rtl="0" algn="l">
              <a:lnSpc>
                <a:spcPct val="100000"/>
              </a:lnSpc>
              <a:spcBef>
                <a:spcPts val="400"/>
              </a:spcBef>
              <a:spcAft>
                <a:spcPts val="0"/>
              </a:spcAft>
              <a:buClr>
                <a:schemeClr val="accent6"/>
              </a:buClr>
              <a:buSzPts val="2000"/>
              <a:buFont typeface="Noto Sans Symbols"/>
              <a:buChar char="●"/>
              <a:defRPr b="0" i="0" sz="2000" u="none" cap="none" strike="noStrike">
                <a:solidFill>
                  <a:schemeClr val="dk1"/>
                </a:solidFill>
                <a:latin typeface="Gill Sans"/>
                <a:ea typeface="Gill Sans"/>
                <a:cs typeface="Gill Sans"/>
                <a:sym typeface="Gill Sans"/>
              </a:defRPr>
            </a:lvl7pPr>
            <a:lvl8pPr indent="-355600" lvl="7" marL="3657600" marR="0" rtl="0" algn="l">
              <a:lnSpc>
                <a:spcPct val="100000"/>
              </a:lnSpc>
              <a:spcBef>
                <a:spcPts val="400"/>
              </a:spcBef>
              <a:spcAft>
                <a:spcPts val="0"/>
              </a:spcAft>
              <a:buClr>
                <a:schemeClr val="accent6"/>
              </a:buClr>
              <a:buSzPts val="2000"/>
              <a:buFont typeface="Noto Sans Symbols"/>
              <a:buChar char="●"/>
              <a:defRPr b="0" i="0" sz="2000" u="none" cap="none" strike="noStrike">
                <a:solidFill>
                  <a:schemeClr val="dk1"/>
                </a:solidFill>
                <a:latin typeface="Gill Sans"/>
                <a:ea typeface="Gill Sans"/>
                <a:cs typeface="Gill Sans"/>
                <a:sym typeface="Gill Sans"/>
              </a:defRPr>
            </a:lvl8pPr>
            <a:lvl9pPr indent="-355600" lvl="8" marL="4114800" marR="0" rtl="0" algn="l">
              <a:lnSpc>
                <a:spcPct val="100000"/>
              </a:lnSpc>
              <a:spcBef>
                <a:spcPts val="400"/>
              </a:spcBef>
              <a:spcAft>
                <a:spcPts val="0"/>
              </a:spcAft>
              <a:buClr>
                <a:schemeClr val="accent6"/>
              </a:buClr>
              <a:buSzPts val="2000"/>
              <a:buFont typeface="Noto Sans Symbols"/>
              <a:buChar char="●"/>
              <a:defRPr b="0" i="0" sz="2000" u="none" cap="none" strike="noStrike">
                <a:solidFill>
                  <a:schemeClr val="dk1"/>
                </a:solidFill>
                <a:latin typeface="Gill Sans"/>
                <a:ea typeface="Gill Sans"/>
                <a:cs typeface="Gill Sans"/>
                <a:sym typeface="Gill Sans"/>
              </a:defRPr>
            </a:lvl9pPr>
          </a:lstStyle>
          <a:p/>
        </p:txBody>
      </p:sp>
      <p:sp>
        <p:nvSpPr>
          <p:cNvPr id="12" name="Google Shape;12;p15"/>
          <p:cNvSpPr txBox="1"/>
          <p:nvPr>
            <p:ph idx="10" type="dt"/>
          </p:nvPr>
        </p:nvSpPr>
        <p:spPr>
          <a:xfrm>
            <a:off x="3581400" y="6305550"/>
            <a:ext cx="2133600" cy="476250"/>
          </a:xfrm>
          <a:prstGeom prst="rect">
            <a:avLst/>
          </a:prstGeom>
          <a:noFill/>
          <a:ln>
            <a:noFill/>
          </a:ln>
        </p:spPr>
        <p:txBody>
          <a:bodyPr anchorCtr="0" anchor="b" bIns="45700" lIns="91425" spcFirstLastPara="1" rIns="91425" wrap="square" tIns="45700">
            <a:noAutofit/>
          </a:bodyPr>
          <a:lstStyle>
            <a:lvl1pPr lvl="0" marR="0" rtl="0" algn="r">
              <a:spcBef>
                <a:spcPts val="0"/>
              </a:spcBef>
              <a:spcAft>
                <a:spcPts val="0"/>
              </a:spcAft>
              <a:buSzPts val="1400"/>
              <a:buNone/>
              <a:defRPr b="0" i="0" sz="1200" u="none" cap="none" strike="noStrike">
                <a:solidFill>
                  <a:srgbClr val="B3A787"/>
                </a:solidFill>
                <a:latin typeface="Gill Sans"/>
                <a:ea typeface="Gill Sans"/>
                <a:cs typeface="Gill Sans"/>
                <a:sym typeface="Gill Sans"/>
              </a:defRPr>
            </a:lvl1pPr>
            <a:lvl2pPr lvl="1"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2pPr>
            <a:lvl3pPr lvl="2"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3pPr>
            <a:lvl4pPr lvl="3"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4pPr>
            <a:lvl5pPr lvl="4"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5pPr>
            <a:lvl6pPr lvl="5"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6pPr>
            <a:lvl7pPr lvl="6"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7pPr>
            <a:lvl8pPr lvl="7"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8pPr>
            <a:lvl9pPr lvl="8"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9pPr>
          </a:lstStyle>
          <a:p/>
        </p:txBody>
      </p:sp>
      <p:sp>
        <p:nvSpPr>
          <p:cNvPr id="13" name="Google Shape;13;p15"/>
          <p:cNvSpPr txBox="1"/>
          <p:nvPr>
            <p:ph idx="11" type="ftr"/>
          </p:nvPr>
        </p:nvSpPr>
        <p:spPr>
          <a:xfrm>
            <a:off x="5715000" y="6305550"/>
            <a:ext cx="2895600" cy="47625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B3A787"/>
                </a:solidFill>
                <a:latin typeface="Gill Sans"/>
                <a:ea typeface="Gill Sans"/>
                <a:cs typeface="Gill Sans"/>
                <a:sym typeface="Gill Sans"/>
              </a:defRPr>
            </a:lvl1pPr>
            <a:lvl2pPr lvl="1"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2pPr>
            <a:lvl3pPr lvl="2"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3pPr>
            <a:lvl4pPr lvl="3"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4pPr>
            <a:lvl5pPr lvl="4"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5pPr>
            <a:lvl6pPr lvl="5"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6pPr>
            <a:lvl7pPr lvl="6"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7pPr>
            <a:lvl8pPr lvl="7"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8pPr>
            <a:lvl9pPr lvl="8"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9pPr>
          </a:lstStyle>
          <a:p/>
        </p:txBody>
      </p:sp>
      <p:sp>
        <p:nvSpPr>
          <p:cNvPr id="14" name="Google Shape;14;p15"/>
          <p:cNvSpPr txBox="1"/>
          <p:nvPr>
            <p:ph idx="12" type="sldNum"/>
          </p:nvPr>
        </p:nvSpPr>
        <p:spPr>
          <a:xfrm>
            <a:off x="8613648" y="6305550"/>
            <a:ext cx="457200" cy="476250"/>
          </a:xfrm>
          <a:prstGeom prst="rect">
            <a:avLst/>
          </a:prstGeom>
          <a:noFill/>
          <a:ln>
            <a:noFill/>
          </a:ln>
        </p:spPr>
        <p:txBody>
          <a:bodyPr anchorCtr="0" anchor="b" bIns="45700" lIns="91425" spcFirstLastPara="1" rIns="91425" wrap="square" tIns="45700">
            <a:noAutofit/>
          </a:bodyPr>
          <a:lstStyle>
            <a:lvl1pPr indent="0" lvl="0" marL="0" marR="0" rtl="0" algn="ctr">
              <a:spcBef>
                <a:spcPts val="0"/>
              </a:spcBef>
              <a:buNone/>
              <a:defRPr b="0" i="0" sz="1200" u="none" cap="none" strike="noStrike">
                <a:solidFill>
                  <a:srgbClr val="B3A787"/>
                </a:solidFill>
                <a:latin typeface="Gill Sans"/>
                <a:ea typeface="Gill Sans"/>
                <a:cs typeface="Gill Sans"/>
                <a:sym typeface="Gill Sans"/>
              </a:defRPr>
            </a:lvl1pPr>
            <a:lvl2pPr indent="0" lvl="1" marL="0" marR="0" rtl="0" algn="ctr">
              <a:spcBef>
                <a:spcPts val="0"/>
              </a:spcBef>
              <a:buNone/>
              <a:defRPr b="0" i="0" sz="1200" u="none" cap="none" strike="noStrike">
                <a:solidFill>
                  <a:srgbClr val="B3A787"/>
                </a:solidFill>
                <a:latin typeface="Gill Sans"/>
                <a:ea typeface="Gill Sans"/>
                <a:cs typeface="Gill Sans"/>
                <a:sym typeface="Gill Sans"/>
              </a:defRPr>
            </a:lvl2pPr>
            <a:lvl3pPr indent="0" lvl="2" marL="0" marR="0" rtl="0" algn="ctr">
              <a:spcBef>
                <a:spcPts val="0"/>
              </a:spcBef>
              <a:buNone/>
              <a:defRPr b="0" i="0" sz="1200" u="none" cap="none" strike="noStrike">
                <a:solidFill>
                  <a:srgbClr val="B3A787"/>
                </a:solidFill>
                <a:latin typeface="Gill Sans"/>
                <a:ea typeface="Gill Sans"/>
                <a:cs typeface="Gill Sans"/>
                <a:sym typeface="Gill Sans"/>
              </a:defRPr>
            </a:lvl3pPr>
            <a:lvl4pPr indent="0" lvl="3" marL="0" marR="0" rtl="0" algn="ctr">
              <a:spcBef>
                <a:spcPts val="0"/>
              </a:spcBef>
              <a:buNone/>
              <a:defRPr b="0" i="0" sz="1200" u="none" cap="none" strike="noStrike">
                <a:solidFill>
                  <a:srgbClr val="B3A787"/>
                </a:solidFill>
                <a:latin typeface="Gill Sans"/>
                <a:ea typeface="Gill Sans"/>
                <a:cs typeface="Gill Sans"/>
                <a:sym typeface="Gill Sans"/>
              </a:defRPr>
            </a:lvl4pPr>
            <a:lvl5pPr indent="0" lvl="4" marL="0" marR="0" rtl="0" algn="ctr">
              <a:spcBef>
                <a:spcPts val="0"/>
              </a:spcBef>
              <a:buNone/>
              <a:defRPr b="0" i="0" sz="1200" u="none" cap="none" strike="noStrike">
                <a:solidFill>
                  <a:srgbClr val="B3A787"/>
                </a:solidFill>
                <a:latin typeface="Gill Sans"/>
                <a:ea typeface="Gill Sans"/>
                <a:cs typeface="Gill Sans"/>
                <a:sym typeface="Gill Sans"/>
              </a:defRPr>
            </a:lvl5pPr>
            <a:lvl6pPr indent="0" lvl="5" marL="0" marR="0" rtl="0" algn="ctr">
              <a:spcBef>
                <a:spcPts val="0"/>
              </a:spcBef>
              <a:buNone/>
              <a:defRPr b="0" i="0" sz="1200" u="none" cap="none" strike="noStrike">
                <a:solidFill>
                  <a:srgbClr val="B3A787"/>
                </a:solidFill>
                <a:latin typeface="Gill Sans"/>
                <a:ea typeface="Gill Sans"/>
                <a:cs typeface="Gill Sans"/>
                <a:sym typeface="Gill Sans"/>
              </a:defRPr>
            </a:lvl6pPr>
            <a:lvl7pPr indent="0" lvl="6" marL="0" marR="0" rtl="0" algn="ctr">
              <a:spcBef>
                <a:spcPts val="0"/>
              </a:spcBef>
              <a:buNone/>
              <a:defRPr b="0" i="0" sz="1200" u="none" cap="none" strike="noStrike">
                <a:solidFill>
                  <a:srgbClr val="B3A787"/>
                </a:solidFill>
                <a:latin typeface="Gill Sans"/>
                <a:ea typeface="Gill Sans"/>
                <a:cs typeface="Gill Sans"/>
                <a:sym typeface="Gill Sans"/>
              </a:defRPr>
            </a:lvl7pPr>
            <a:lvl8pPr indent="0" lvl="7" marL="0" marR="0" rtl="0" algn="ctr">
              <a:spcBef>
                <a:spcPts val="0"/>
              </a:spcBef>
              <a:buNone/>
              <a:defRPr b="0" i="0" sz="1200" u="none" cap="none" strike="noStrike">
                <a:solidFill>
                  <a:srgbClr val="B3A787"/>
                </a:solidFill>
                <a:latin typeface="Gill Sans"/>
                <a:ea typeface="Gill Sans"/>
                <a:cs typeface="Gill Sans"/>
                <a:sym typeface="Gill Sans"/>
              </a:defRPr>
            </a:lvl8pPr>
            <a:lvl9pPr indent="0" lvl="8" marL="0" marR="0" rtl="0" algn="ctr">
              <a:spcBef>
                <a:spcPts val="0"/>
              </a:spcBef>
              <a:buNone/>
              <a:defRPr b="0" i="0" sz="1200" u="none" cap="none" strike="noStrike">
                <a:solidFill>
                  <a:srgbClr val="B3A787"/>
                </a:solidFill>
                <a:latin typeface="Gill Sans"/>
                <a:ea typeface="Gill Sans"/>
                <a:cs typeface="Gill Sans"/>
                <a:sym typeface="Gill Sans"/>
              </a:defRPr>
            </a:lvl9pPr>
          </a:lstStyle>
          <a:p>
            <a:pPr indent="0" lvl="0" marL="0" rtl="0" algn="ctr">
              <a:spcBef>
                <a:spcPts val="0"/>
              </a:spcBef>
              <a:spcAft>
                <a:spcPts val="0"/>
              </a:spcAft>
              <a:buNone/>
            </a:pPr>
            <a:fld id="{00000000-1234-1234-1234-123412341234}" type="slidenum">
              <a:rPr lang="ru-RU"/>
              <a:t>‹#›</a:t>
            </a:fld>
            <a:endParaRPr/>
          </a:p>
        </p:txBody>
      </p:sp>
      <p:sp>
        <p:nvSpPr>
          <p:cNvPr id="15" name="Google Shape;15;p15"/>
          <p:cNvSpPr/>
          <p:nvPr/>
        </p:nvSpPr>
        <p:spPr>
          <a:xfrm>
            <a:off x="1014984" y="-54"/>
            <a:ext cx="73152" cy="6858054"/>
          </a:xfrm>
          <a:prstGeom prst="rect">
            <a:avLst/>
          </a:prstGeom>
          <a:solidFill>
            <a:schemeClr val="lt1"/>
          </a:solidFill>
          <a:ln>
            <a:noFill/>
          </a:ln>
          <a:effectLst>
            <a:outerShdw blurRad="38550" rotWithShape="0" algn="tl" dir="10800000" dist="38000">
              <a:srgbClr val="6F6A5F">
                <a:alpha val="2470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Gill Sans"/>
              <a:ea typeface="Gill Sans"/>
              <a:cs typeface="Gill Sans"/>
              <a:sym typeface="Gill Sans"/>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7.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6.png"/><Relationship Id="rId4" Type="http://schemas.openxmlformats.org/officeDocument/2006/relationships/image" Target="../media/image22.png"/><Relationship Id="rId5"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hyperlink" Target="https://diasporiana.org.ua/" TargetMode="External"/><Relationship Id="rId4" Type="http://schemas.openxmlformats.org/officeDocument/2006/relationships/hyperlink" Target="https://photo-lviv.in.ua/"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3.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2.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0.png"/><Relationship Id="rId4" Type="http://schemas.openxmlformats.org/officeDocument/2006/relationships/image" Target="../media/image15.png"/><Relationship Id="rId5" Type="http://schemas.openxmlformats.org/officeDocument/2006/relationships/image" Target="../media/image1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png"/><Relationship Id="rId4" Type="http://schemas.openxmlformats.org/officeDocument/2006/relationships/image" Target="../media/image3.png"/><Relationship Id="rId5"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8.png"/><Relationship Id="rId4" Type="http://schemas.openxmlformats.org/officeDocument/2006/relationships/image" Target="../media/image11.png"/><Relationship Id="rId5"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3.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8.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1"/>
          <p:cNvSpPr txBox="1"/>
          <p:nvPr>
            <p:ph type="ctrTitle"/>
          </p:nvPr>
        </p:nvSpPr>
        <p:spPr>
          <a:xfrm>
            <a:off x="1619672" y="2276872"/>
            <a:ext cx="7406640" cy="1472184"/>
          </a:xfrm>
          <a:prstGeom prst="rect">
            <a:avLst/>
          </a:prstGeom>
          <a:noFill/>
          <a:ln>
            <a:noFill/>
          </a:ln>
        </p:spPr>
        <p:txBody>
          <a:bodyPr anchorCtr="0" anchor="b" bIns="45700" lIns="91425" spcFirstLastPara="1" rIns="91425" wrap="square" tIns="45700">
            <a:normAutofit fontScale="90000"/>
          </a:bodyPr>
          <a:lstStyle/>
          <a:p>
            <a:pPr indent="0" lvl="0" marL="0" rtl="0" algn="ctr">
              <a:spcBef>
                <a:spcPts val="0"/>
              </a:spcBef>
              <a:spcAft>
                <a:spcPts val="0"/>
              </a:spcAft>
              <a:buClr>
                <a:srgbClr val="562214"/>
              </a:buClr>
              <a:buSzPct val="100000"/>
              <a:buFont typeface="Gill Sans"/>
              <a:buNone/>
            </a:pPr>
            <a:r>
              <a:rPr lang="ru-RU"/>
              <a:t>Невідомі пам’ятки села Угринів</a:t>
            </a:r>
            <a:br>
              <a:rPr lang="ru-RU"/>
            </a:br>
            <a:r>
              <a:rPr lang="ru-RU"/>
              <a:t>Львівської області</a:t>
            </a:r>
            <a:br>
              <a:rPr lang="ru-RU"/>
            </a:br>
            <a:endParaRPr/>
          </a:p>
        </p:txBody>
      </p:sp>
      <p:sp>
        <p:nvSpPr>
          <p:cNvPr id="101" name="Google Shape;101;p1"/>
          <p:cNvSpPr txBox="1"/>
          <p:nvPr>
            <p:ph idx="1" type="subTitle"/>
          </p:nvPr>
        </p:nvSpPr>
        <p:spPr>
          <a:xfrm>
            <a:off x="4499992" y="3861048"/>
            <a:ext cx="3952528" cy="2256656"/>
          </a:xfrm>
          <a:prstGeom prst="rect">
            <a:avLst/>
          </a:prstGeom>
          <a:noFill/>
          <a:ln>
            <a:noFill/>
          </a:ln>
        </p:spPr>
        <p:txBody>
          <a:bodyPr anchorCtr="0" anchor="t" bIns="45700" lIns="91425" spcFirstLastPara="1" rIns="91425" wrap="square" tIns="0">
            <a:normAutofit fontScale="62500" lnSpcReduction="20000"/>
          </a:bodyPr>
          <a:lstStyle/>
          <a:p>
            <a:pPr indent="0" lvl="0" marL="27432" rtl="0" algn="just">
              <a:lnSpc>
                <a:spcPct val="100000"/>
              </a:lnSpc>
              <a:spcBef>
                <a:spcPts val="0"/>
              </a:spcBef>
              <a:spcAft>
                <a:spcPts val="0"/>
              </a:spcAft>
              <a:buSzPct val="79999"/>
              <a:buNone/>
            </a:pPr>
            <a:r>
              <a:rPr b="1" lang="ru-RU">
                <a:solidFill>
                  <a:schemeClr val="dk1"/>
                </a:solidFill>
                <a:latin typeface="Times New Roman"/>
                <a:ea typeface="Times New Roman"/>
                <a:cs typeface="Times New Roman"/>
                <a:sym typeface="Times New Roman"/>
              </a:rPr>
              <a:t>Крупська Вікторія Павлівна</a:t>
            </a:r>
            <a:r>
              <a:rPr lang="ru-RU">
                <a:solidFill>
                  <a:schemeClr val="dk1"/>
                </a:solidFill>
                <a:latin typeface="Times New Roman"/>
                <a:ea typeface="Times New Roman"/>
                <a:cs typeface="Times New Roman"/>
                <a:sym typeface="Times New Roman"/>
              </a:rPr>
              <a:t>,</a:t>
            </a:r>
            <a:endParaRPr>
              <a:solidFill>
                <a:schemeClr val="dk1"/>
              </a:solidFill>
              <a:latin typeface="Times New Roman"/>
              <a:ea typeface="Times New Roman"/>
              <a:cs typeface="Times New Roman"/>
              <a:sym typeface="Times New Roman"/>
            </a:endParaRPr>
          </a:p>
          <a:p>
            <a:pPr indent="0" lvl="0" marL="27432" rtl="0" algn="just">
              <a:lnSpc>
                <a:spcPct val="100000"/>
              </a:lnSpc>
              <a:spcBef>
                <a:spcPts val="600"/>
              </a:spcBef>
              <a:spcAft>
                <a:spcPts val="0"/>
              </a:spcAft>
              <a:buSzPct val="79999"/>
              <a:buNone/>
            </a:pPr>
            <a:r>
              <a:rPr lang="ru-RU">
                <a:solidFill>
                  <a:schemeClr val="dk1"/>
                </a:solidFill>
                <a:latin typeface="Times New Roman"/>
                <a:ea typeface="Times New Roman"/>
                <a:cs typeface="Times New Roman"/>
                <a:sym typeface="Times New Roman"/>
              </a:rPr>
              <a:t>Учениця 9 класу КЗ ЛОР «Сокальська санаторна школа», слухачка КЗ «Сокальська МАНУМ імені Ігоря Богачевського»</a:t>
            </a:r>
            <a:endParaRPr/>
          </a:p>
          <a:p>
            <a:pPr indent="0" lvl="0" marL="27432" rtl="0" algn="just">
              <a:lnSpc>
                <a:spcPct val="100000"/>
              </a:lnSpc>
              <a:spcBef>
                <a:spcPts val="600"/>
              </a:spcBef>
              <a:spcAft>
                <a:spcPts val="0"/>
              </a:spcAft>
              <a:buSzPct val="79999"/>
              <a:buNone/>
            </a:pPr>
            <a:r>
              <a:t/>
            </a:r>
            <a:endParaRPr>
              <a:solidFill>
                <a:schemeClr val="dk1"/>
              </a:solidFill>
              <a:latin typeface="Times New Roman"/>
              <a:ea typeface="Times New Roman"/>
              <a:cs typeface="Times New Roman"/>
              <a:sym typeface="Times New Roman"/>
            </a:endParaRPr>
          </a:p>
          <a:p>
            <a:pPr indent="0" lvl="0" marL="27432" rtl="0" algn="just">
              <a:lnSpc>
                <a:spcPct val="100000"/>
              </a:lnSpc>
              <a:spcBef>
                <a:spcPts val="600"/>
              </a:spcBef>
              <a:spcAft>
                <a:spcPts val="0"/>
              </a:spcAft>
              <a:buSzPct val="79999"/>
              <a:buNone/>
            </a:pPr>
            <a:r>
              <a:rPr lang="ru-RU">
                <a:solidFill>
                  <a:schemeClr val="dk1"/>
                </a:solidFill>
                <a:latin typeface="Times New Roman"/>
                <a:ea typeface="Times New Roman"/>
                <a:cs typeface="Times New Roman"/>
                <a:sym typeface="Times New Roman"/>
              </a:rPr>
              <a:t>Науковий керівник: </a:t>
            </a:r>
            <a:r>
              <a:rPr b="1" lang="ru-RU">
                <a:solidFill>
                  <a:schemeClr val="dk1"/>
                </a:solidFill>
                <a:latin typeface="Times New Roman"/>
                <a:ea typeface="Times New Roman"/>
                <a:cs typeface="Times New Roman"/>
                <a:sym typeface="Times New Roman"/>
              </a:rPr>
              <a:t>Бик Мирослава Богданівна</a:t>
            </a:r>
            <a:r>
              <a:rPr lang="ru-RU">
                <a:solidFill>
                  <a:schemeClr val="dk1"/>
                </a:solidFill>
                <a:latin typeface="Times New Roman"/>
                <a:ea typeface="Times New Roman"/>
                <a:cs typeface="Times New Roman"/>
                <a:sym typeface="Times New Roman"/>
              </a:rPr>
              <a:t>, вчитель географії КЗ «Сокальська МАНУМ імені Ігоря Богачевського</a:t>
            </a:r>
            <a:endParaRPr>
              <a:solidFill>
                <a:schemeClr val="dk1"/>
              </a:solidFill>
              <a:latin typeface="Times New Roman"/>
              <a:ea typeface="Times New Roman"/>
              <a:cs typeface="Times New Roman"/>
              <a:sym typeface="Times New Roman"/>
            </a:endParaRPr>
          </a:p>
          <a:p>
            <a:pPr indent="0" lvl="0" marL="27432" rtl="0" algn="l">
              <a:lnSpc>
                <a:spcPct val="100000"/>
              </a:lnSpc>
              <a:spcBef>
                <a:spcPts val="600"/>
              </a:spcBef>
              <a:spcAft>
                <a:spcPts val="0"/>
              </a:spcAft>
              <a:buSzPct val="79999"/>
              <a:buNone/>
            </a:pPr>
            <a:r>
              <a:t/>
            </a:r>
            <a:endParaRPr>
              <a:latin typeface="Times New Roman"/>
              <a:ea typeface="Times New Roman"/>
              <a:cs typeface="Times New Roman"/>
              <a:sym typeface="Times New Roman"/>
            </a:endParaRPr>
          </a:p>
        </p:txBody>
      </p:sp>
      <p:sp>
        <p:nvSpPr>
          <p:cNvPr id="102" name="Google Shape;102;p1"/>
          <p:cNvSpPr txBox="1"/>
          <p:nvPr/>
        </p:nvSpPr>
        <p:spPr>
          <a:xfrm>
            <a:off x="2555776" y="1268759"/>
            <a:ext cx="5112568"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ru-RU" sz="3200" u="none" cap="none" strike="noStrike">
                <a:solidFill>
                  <a:schemeClr val="dk1"/>
                </a:solidFill>
                <a:latin typeface="Gill Sans"/>
                <a:ea typeface="Gill Sans"/>
                <a:cs typeface="Gill Sans"/>
                <a:sym typeface="Gill Sans"/>
              </a:rPr>
              <a:t>Туристичний маршрут</a:t>
            </a:r>
            <a:endParaRPr sz="3200">
              <a:solidFill>
                <a:schemeClr val="dk1"/>
              </a:solidFill>
              <a:latin typeface="Gill Sans"/>
              <a:ea typeface="Gill Sans"/>
              <a:cs typeface="Gill Sans"/>
              <a:sym typeface="Gill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10"/>
          <p:cNvSpPr/>
          <p:nvPr/>
        </p:nvSpPr>
        <p:spPr>
          <a:xfrm>
            <a:off x="251520" y="404664"/>
            <a:ext cx="9280385"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ru-RU" sz="3000">
                <a:solidFill>
                  <a:schemeClr val="dk1"/>
                </a:solidFill>
                <a:latin typeface="Gill Sans"/>
                <a:ea typeface="Gill Sans"/>
                <a:cs typeface="Gill Sans"/>
                <a:sym typeface="Gill Sans"/>
              </a:rPr>
              <a:t>СКУЛЬПТУРИ МАТЕРІ БОЖОЇ</a:t>
            </a:r>
            <a:endParaRPr b="1" sz="3000" cap="none">
              <a:solidFill>
                <a:schemeClr val="dk1"/>
              </a:solidFill>
              <a:latin typeface="Gill Sans"/>
              <a:ea typeface="Gill Sans"/>
              <a:cs typeface="Gill Sans"/>
              <a:sym typeface="Gill Sans"/>
            </a:endParaRPr>
          </a:p>
        </p:txBody>
      </p:sp>
      <p:pic>
        <p:nvPicPr>
          <p:cNvPr id="178" name="Google Shape;178;p10"/>
          <p:cNvPicPr preferRelativeResize="0"/>
          <p:nvPr/>
        </p:nvPicPr>
        <p:blipFill rotWithShape="1">
          <a:blip r:embed="rId3">
            <a:alphaModFix/>
          </a:blip>
          <a:srcRect b="0" l="0" r="0" t="0"/>
          <a:stretch/>
        </p:blipFill>
        <p:spPr>
          <a:xfrm>
            <a:off x="506670" y="1196751"/>
            <a:ext cx="3522570" cy="4473104"/>
          </a:xfrm>
          <a:prstGeom prst="rect">
            <a:avLst/>
          </a:prstGeom>
          <a:noFill/>
          <a:ln>
            <a:noFill/>
          </a:ln>
        </p:spPr>
      </p:pic>
      <p:pic>
        <p:nvPicPr>
          <p:cNvPr id="179" name="Google Shape;179;p10"/>
          <p:cNvPicPr preferRelativeResize="0"/>
          <p:nvPr/>
        </p:nvPicPr>
        <p:blipFill rotWithShape="1">
          <a:blip r:embed="rId4">
            <a:alphaModFix/>
          </a:blip>
          <a:srcRect b="0" l="0" r="0" t="0"/>
          <a:stretch/>
        </p:blipFill>
        <p:spPr>
          <a:xfrm>
            <a:off x="4716016" y="1198883"/>
            <a:ext cx="3353229" cy="4470972"/>
          </a:xfrm>
          <a:prstGeom prst="rect">
            <a:avLst/>
          </a:prstGeom>
          <a:noFill/>
          <a:ln>
            <a:noFill/>
          </a:ln>
        </p:spPr>
      </p:pic>
      <p:sp>
        <p:nvSpPr>
          <p:cNvPr id="180" name="Google Shape;180;p10"/>
          <p:cNvSpPr txBox="1"/>
          <p:nvPr/>
        </p:nvSpPr>
        <p:spPr>
          <a:xfrm>
            <a:off x="186202" y="5765061"/>
            <a:ext cx="4248472"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ru-RU" sz="1800">
                <a:solidFill>
                  <a:schemeClr val="dk1"/>
                </a:solidFill>
                <a:latin typeface="Gill Sans"/>
                <a:ea typeface="Gill Sans"/>
                <a:cs typeface="Gill Sans"/>
                <a:sym typeface="Gill Sans"/>
              </a:rPr>
              <a:t>Побудована  на місці, де мешканцям Угринова являвся образ Матері Божої </a:t>
            </a:r>
            <a:endParaRPr sz="1800">
              <a:solidFill>
                <a:schemeClr val="dk1"/>
              </a:solidFill>
              <a:latin typeface="Gill Sans"/>
              <a:ea typeface="Gill Sans"/>
              <a:cs typeface="Gill Sans"/>
              <a:sym typeface="Gill Sans"/>
            </a:endParaRPr>
          </a:p>
        </p:txBody>
      </p:sp>
      <p:sp>
        <p:nvSpPr>
          <p:cNvPr id="181" name="Google Shape;181;p10"/>
          <p:cNvSpPr txBox="1"/>
          <p:nvPr/>
        </p:nvSpPr>
        <p:spPr>
          <a:xfrm>
            <a:off x="4837172" y="5903561"/>
            <a:ext cx="412731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ru-RU" sz="1800">
                <a:solidFill>
                  <a:schemeClr val="dk1"/>
                </a:solidFill>
                <a:latin typeface="Gill Sans"/>
                <a:ea typeface="Gill Sans"/>
                <a:cs typeface="Gill Sans"/>
                <a:sym typeface="Gill Sans"/>
              </a:rPr>
              <a:t>Встановлена в 2023 році  </a:t>
            </a:r>
            <a:endParaRPr sz="1800">
              <a:solidFill>
                <a:schemeClr val="dk1"/>
              </a:solidFill>
              <a:latin typeface="Gill Sans"/>
              <a:ea typeface="Gill Sans"/>
              <a:cs typeface="Gill Sans"/>
              <a:sym typeface="Gill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pic>
        <p:nvPicPr>
          <p:cNvPr id="186" name="Google Shape;186;p11"/>
          <p:cNvPicPr preferRelativeResize="0"/>
          <p:nvPr/>
        </p:nvPicPr>
        <p:blipFill rotWithShape="1">
          <a:blip r:embed="rId3">
            <a:alphaModFix/>
          </a:blip>
          <a:srcRect b="36454" l="-1" r="1639" t="38690"/>
          <a:stretch/>
        </p:blipFill>
        <p:spPr>
          <a:xfrm>
            <a:off x="784927" y="1556792"/>
            <a:ext cx="3888432" cy="2160240"/>
          </a:xfrm>
          <a:prstGeom prst="rect">
            <a:avLst/>
          </a:prstGeom>
          <a:noFill/>
          <a:ln>
            <a:noFill/>
          </a:ln>
        </p:spPr>
      </p:pic>
      <p:pic>
        <p:nvPicPr>
          <p:cNvPr id="187" name="Google Shape;187;p11"/>
          <p:cNvPicPr preferRelativeResize="0"/>
          <p:nvPr/>
        </p:nvPicPr>
        <p:blipFill rotWithShape="1">
          <a:blip r:embed="rId4">
            <a:alphaModFix/>
          </a:blip>
          <a:srcRect b="11159" l="0" r="3794" t="7561"/>
          <a:stretch/>
        </p:blipFill>
        <p:spPr>
          <a:xfrm>
            <a:off x="6012160" y="1460977"/>
            <a:ext cx="2429277" cy="3884883"/>
          </a:xfrm>
          <a:prstGeom prst="rect">
            <a:avLst/>
          </a:prstGeom>
          <a:noFill/>
          <a:ln>
            <a:noFill/>
          </a:ln>
        </p:spPr>
      </p:pic>
      <p:sp>
        <p:nvSpPr>
          <p:cNvPr id="188" name="Google Shape;188;p11"/>
          <p:cNvSpPr/>
          <p:nvPr/>
        </p:nvSpPr>
        <p:spPr>
          <a:xfrm>
            <a:off x="539552" y="404664"/>
            <a:ext cx="8547403" cy="120032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ru-RU" sz="3000" cap="none">
                <a:solidFill>
                  <a:schemeClr val="dk1"/>
                </a:solidFill>
                <a:latin typeface="Gill Sans"/>
                <a:ea typeface="Gill Sans"/>
                <a:cs typeface="Gill Sans"/>
                <a:sym typeface="Gill Sans"/>
              </a:rPr>
              <a:t>КІМНАТА-МУЗЕЙ В НАРОДНОМУ ДОМІ </a:t>
            </a:r>
            <a:endParaRPr sz="3000"/>
          </a:p>
          <a:p>
            <a:pPr indent="0" lvl="0" marL="0" marR="0" rtl="0" algn="ctr">
              <a:spcBef>
                <a:spcPts val="0"/>
              </a:spcBef>
              <a:spcAft>
                <a:spcPts val="0"/>
              </a:spcAft>
              <a:buNone/>
            </a:pPr>
            <a:r>
              <a:rPr b="1" lang="ru-RU" sz="3000">
                <a:solidFill>
                  <a:schemeClr val="dk1"/>
                </a:solidFill>
                <a:latin typeface="Gill Sans"/>
                <a:ea typeface="Gill Sans"/>
                <a:cs typeface="Gill Sans"/>
                <a:sym typeface="Gill Sans"/>
              </a:rPr>
              <a:t>СЕЛА УГРИНОВА</a:t>
            </a:r>
            <a:r>
              <a:rPr b="1" lang="ru-RU" sz="3600" cap="none">
                <a:solidFill>
                  <a:schemeClr val="dk1"/>
                </a:solidFill>
                <a:latin typeface="Gill Sans"/>
                <a:ea typeface="Gill Sans"/>
                <a:cs typeface="Gill Sans"/>
                <a:sym typeface="Gill Sans"/>
              </a:rPr>
              <a:t> </a:t>
            </a:r>
            <a:endParaRPr b="1" sz="3600" cap="none">
              <a:solidFill>
                <a:schemeClr val="dk1"/>
              </a:solidFill>
              <a:latin typeface="Gill Sans"/>
              <a:ea typeface="Gill Sans"/>
              <a:cs typeface="Gill Sans"/>
              <a:sym typeface="Gill Sans"/>
            </a:endParaRPr>
          </a:p>
        </p:txBody>
      </p:sp>
      <p:pic>
        <p:nvPicPr>
          <p:cNvPr id="189" name="Google Shape;189;p11"/>
          <p:cNvPicPr preferRelativeResize="0"/>
          <p:nvPr/>
        </p:nvPicPr>
        <p:blipFill rotWithShape="1">
          <a:blip r:embed="rId5">
            <a:alphaModFix/>
          </a:blip>
          <a:srcRect b="21259" l="-12654" r="-3029" t="18181"/>
          <a:stretch/>
        </p:blipFill>
        <p:spPr>
          <a:xfrm>
            <a:off x="3246505" y="3501008"/>
            <a:ext cx="2765655" cy="321739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12"/>
          <p:cNvSpPr/>
          <p:nvPr/>
        </p:nvSpPr>
        <p:spPr>
          <a:xfrm>
            <a:off x="2699792" y="586002"/>
            <a:ext cx="3887604" cy="9233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ru-RU" sz="3000" cap="none">
                <a:solidFill>
                  <a:schemeClr val="dk1"/>
                </a:solidFill>
                <a:latin typeface="Gill Sans"/>
                <a:ea typeface="Gill Sans"/>
                <a:cs typeface="Gill Sans"/>
                <a:sym typeface="Gill Sans"/>
              </a:rPr>
              <a:t>ВИСНОВКИ</a:t>
            </a:r>
            <a:endParaRPr b="1" sz="3000" cap="none">
              <a:solidFill>
                <a:schemeClr val="dk1"/>
              </a:solidFill>
              <a:latin typeface="Gill Sans"/>
              <a:ea typeface="Gill Sans"/>
              <a:cs typeface="Gill Sans"/>
              <a:sym typeface="Gill Sans"/>
            </a:endParaRPr>
          </a:p>
        </p:txBody>
      </p:sp>
      <p:sp>
        <p:nvSpPr>
          <p:cNvPr id="195" name="Google Shape;195;p12"/>
          <p:cNvSpPr/>
          <p:nvPr/>
        </p:nvSpPr>
        <p:spPr>
          <a:xfrm>
            <a:off x="1259632" y="1509332"/>
            <a:ext cx="7704856" cy="397031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ru-RU" sz="2800">
                <a:solidFill>
                  <a:schemeClr val="dk1"/>
                </a:solidFill>
                <a:latin typeface="Arial"/>
                <a:ea typeface="Arial"/>
                <a:cs typeface="Arial"/>
                <a:sym typeface="Arial"/>
              </a:rPr>
              <a:t>      Отже, село Угринів Львівської області володіє значним туристичним потенціалом, який потребує розкриття та розвитку. Село може пишатися численними історичними пам'ятками. Розвиток туризму в Угринові може сприяти розвитку економіки села, привернути увагу влади до реставрації та збереження історичних пам'яток, сприяти впізнаваності Угринова. </a:t>
            </a:r>
            <a:endParaRPr sz="2800">
              <a:solidFill>
                <a:schemeClr val="dk1"/>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13"/>
          <p:cNvSpPr/>
          <p:nvPr/>
        </p:nvSpPr>
        <p:spPr>
          <a:xfrm>
            <a:off x="1846431" y="2303110"/>
            <a:ext cx="6148500" cy="9234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ru-RU" sz="5400" cap="none">
                <a:solidFill>
                  <a:schemeClr val="dk1"/>
                </a:solidFill>
                <a:latin typeface="Gill Sans"/>
                <a:ea typeface="Gill Sans"/>
                <a:cs typeface="Gill Sans"/>
                <a:sym typeface="Gill Sans"/>
              </a:rPr>
              <a:t>ДЯКУЮ ЗА УВАГУ!</a:t>
            </a:r>
            <a:endParaRPr b="1" sz="5400" cap="none">
              <a:solidFill>
                <a:schemeClr val="dk1"/>
              </a:solidFill>
              <a:latin typeface="Gill Sans"/>
              <a:ea typeface="Gill Sans"/>
              <a:cs typeface="Gill Sans"/>
              <a:sym typeface="Gill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14"/>
          <p:cNvSpPr txBox="1"/>
          <p:nvPr/>
        </p:nvSpPr>
        <p:spPr>
          <a:xfrm>
            <a:off x="3059832" y="908720"/>
            <a:ext cx="748883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ru-RU" sz="1800">
                <a:solidFill>
                  <a:schemeClr val="dk1"/>
                </a:solidFill>
                <a:latin typeface="Gill Sans"/>
                <a:ea typeface="Gill Sans"/>
                <a:cs typeface="Gill Sans"/>
                <a:sym typeface="Gill Sans"/>
              </a:rPr>
              <a:t>Список використаної літератури</a:t>
            </a:r>
            <a:endParaRPr sz="1800">
              <a:solidFill>
                <a:schemeClr val="dk1"/>
              </a:solidFill>
              <a:latin typeface="Gill Sans"/>
              <a:ea typeface="Gill Sans"/>
              <a:cs typeface="Gill Sans"/>
              <a:sym typeface="Gill Sans"/>
            </a:endParaRPr>
          </a:p>
        </p:txBody>
      </p:sp>
      <p:sp>
        <p:nvSpPr>
          <p:cNvPr id="206" name="Google Shape;206;p14"/>
          <p:cNvSpPr txBox="1"/>
          <p:nvPr/>
        </p:nvSpPr>
        <p:spPr>
          <a:xfrm>
            <a:off x="1187624" y="1988840"/>
            <a:ext cx="6120680"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ru-RU" sz="1800">
                <a:solidFill>
                  <a:schemeClr val="dk1"/>
                </a:solidFill>
                <a:latin typeface="Gill Sans"/>
                <a:ea typeface="Gill Sans"/>
                <a:cs typeface="Gill Sans"/>
                <a:sym typeface="Gill Sans"/>
              </a:rPr>
              <a:t>1. Сава В. Удома і на чужині </a:t>
            </a:r>
            <a:r>
              <a:rPr lang="ru-RU" sz="1800" u="sng">
                <a:solidFill>
                  <a:schemeClr val="dk1"/>
                </a:solidFill>
                <a:latin typeface="Gill Sans"/>
                <a:ea typeface="Gill Sans"/>
                <a:cs typeface="Gill Sans"/>
                <a:sym typeface="Gill Sans"/>
                <a:hlinkClick r:id="rId3">
                  <a:extLst>
                    <a:ext uri="{A12FA001-AC4F-418D-AE19-62706E023703}">
                      <ahyp:hlinkClr val="tx"/>
                    </a:ext>
                  </a:extLst>
                </a:hlinkClick>
              </a:rPr>
              <a:t>https://diasporiana.org.ua/</a:t>
            </a:r>
            <a:endParaRPr sz="1800">
              <a:solidFill>
                <a:schemeClr val="dk1"/>
              </a:solidFill>
              <a:latin typeface="Gill Sans"/>
              <a:ea typeface="Gill Sans"/>
              <a:cs typeface="Gill Sans"/>
              <a:sym typeface="Gill Sans"/>
            </a:endParaRPr>
          </a:p>
          <a:p>
            <a:pPr indent="0" lvl="0" marL="0" marR="0" rtl="0" algn="l">
              <a:spcBef>
                <a:spcPts val="0"/>
              </a:spcBef>
              <a:spcAft>
                <a:spcPts val="0"/>
              </a:spcAft>
              <a:buNone/>
            </a:pPr>
            <a:r>
              <a:rPr lang="ru-RU" sz="1800">
                <a:solidFill>
                  <a:schemeClr val="dk1"/>
                </a:solidFill>
                <a:latin typeface="Gill Sans"/>
                <a:ea typeface="Gill Sans"/>
                <a:cs typeface="Gill Sans"/>
                <a:sym typeface="Gill Sans"/>
              </a:rPr>
              <a:t>2. Село Угринів в роки Першої світової війни на ретро світлинах    </a:t>
            </a:r>
            <a:r>
              <a:rPr lang="ru-RU" sz="1800" u="sng">
                <a:solidFill>
                  <a:schemeClr val="dk1"/>
                </a:solidFill>
                <a:latin typeface="Gill Sans"/>
                <a:ea typeface="Gill Sans"/>
                <a:cs typeface="Gill Sans"/>
                <a:sym typeface="Gill Sans"/>
                <a:hlinkClick r:id="rId4">
                  <a:extLst>
                    <a:ext uri="{A12FA001-AC4F-418D-AE19-62706E023703}">
                      <ahyp:hlinkClr val="tx"/>
                    </a:ext>
                  </a:extLst>
                </a:hlinkClick>
              </a:rPr>
              <a:t>https://photo-lviv.in.ua/</a:t>
            </a:r>
            <a:endParaRPr sz="1800">
              <a:solidFill>
                <a:schemeClr val="dk1"/>
              </a:solidFill>
              <a:latin typeface="Gill Sans"/>
              <a:ea typeface="Gill Sans"/>
              <a:cs typeface="Gill Sans"/>
              <a:sym typeface="Gill Sans"/>
            </a:endParaRPr>
          </a:p>
          <a:p>
            <a:pPr indent="0" lvl="0" marL="0" marR="0" rtl="0" algn="l">
              <a:spcBef>
                <a:spcPts val="0"/>
              </a:spcBef>
              <a:spcAft>
                <a:spcPts val="0"/>
              </a:spcAft>
              <a:buNone/>
            </a:pPr>
            <a:r>
              <a:t/>
            </a:r>
            <a:endParaRPr sz="1800">
              <a:solidFill>
                <a:schemeClr val="dk1"/>
              </a:solidFill>
              <a:latin typeface="Gill Sans"/>
              <a:ea typeface="Gill Sans"/>
              <a:cs typeface="Gill Sans"/>
              <a:sym typeface="Gill San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2"/>
          <p:cNvSpPr/>
          <p:nvPr/>
        </p:nvSpPr>
        <p:spPr>
          <a:xfrm>
            <a:off x="4779225" y="980725"/>
            <a:ext cx="4034400" cy="3245400"/>
          </a:xfrm>
          <a:prstGeom prst="rect">
            <a:avLst/>
          </a:prstGeom>
          <a:noFill/>
          <a:ln>
            <a:noFill/>
          </a:ln>
        </p:spPr>
        <p:txBody>
          <a:bodyPr anchorCtr="0" anchor="t" bIns="45700" lIns="91425" spcFirstLastPara="1" rIns="91425" wrap="square" tIns="45700">
            <a:spAutoFit/>
          </a:bodyPr>
          <a:lstStyle/>
          <a:p>
            <a:pPr indent="457200" lvl="0" marL="0" marR="0" rtl="0" algn="l">
              <a:spcBef>
                <a:spcPts val="0"/>
              </a:spcBef>
              <a:spcAft>
                <a:spcPts val="0"/>
              </a:spcAft>
              <a:buNone/>
            </a:pPr>
            <a:r>
              <a:rPr lang="ru-RU" sz="1800">
                <a:solidFill>
                  <a:schemeClr val="dk1"/>
                </a:solidFill>
              </a:rPr>
              <a:t>Село Угринів, Львівської області, Червоноградського району. За даними книги Володимира Сави «Удома і на чужині», виникло за панування руських князів у ХІІІ ст. ,як  поселення  якогось Гуріна, можливо боярина. В першій половині  ХV ст. Угринів називається Гурінов, а вже з 1469 року — Угринов. За часів радянської влади переіменоване в Дібровка, сьогодні носить назву Угринів.</a:t>
            </a:r>
            <a:endParaRPr sz="1800">
              <a:solidFill>
                <a:schemeClr val="dk1"/>
              </a:solidFill>
            </a:endParaRPr>
          </a:p>
        </p:txBody>
      </p:sp>
      <p:sp>
        <p:nvSpPr>
          <p:cNvPr id="108" name="Google Shape;108;p2"/>
          <p:cNvSpPr txBox="1"/>
          <p:nvPr/>
        </p:nvSpPr>
        <p:spPr>
          <a:xfrm>
            <a:off x="274999" y="5184675"/>
            <a:ext cx="8538600" cy="9234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ru-RU" sz="1800">
                <a:solidFill>
                  <a:schemeClr val="dk1"/>
                </a:solidFill>
              </a:rPr>
              <a:t>Про Угринів в літературі є дуже мало інформації, тому ми запрошуємо усіх відвідати наше село і пропонуємо одноденний туристичний маршрут по історичних пам’ятках.</a:t>
            </a:r>
            <a:endParaRPr sz="1800">
              <a:solidFill>
                <a:schemeClr val="dk1"/>
              </a:solidFill>
            </a:endParaRPr>
          </a:p>
        </p:txBody>
      </p:sp>
      <p:pic>
        <p:nvPicPr>
          <p:cNvPr id="109" name="Google Shape;109;p2"/>
          <p:cNvPicPr preferRelativeResize="0"/>
          <p:nvPr/>
        </p:nvPicPr>
        <p:blipFill rotWithShape="1">
          <a:blip r:embed="rId3">
            <a:alphaModFix/>
          </a:blip>
          <a:srcRect b="0" l="0" r="0" t="0"/>
          <a:stretch/>
        </p:blipFill>
        <p:spPr>
          <a:xfrm>
            <a:off x="537552" y="295380"/>
            <a:ext cx="4034450" cy="2836717"/>
          </a:xfrm>
          <a:prstGeom prst="rect">
            <a:avLst/>
          </a:prstGeom>
          <a:noFill/>
          <a:ln>
            <a:noFill/>
          </a:ln>
        </p:spPr>
      </p:pic>
      <p:pic>
        <p:nvPicPr>
          <p:cNvPr id="110" name="Google Shape;110;p2"/>
          <p:cNvPicPr preferRelativeResize="0"/>
          <p:nvPr/>
        </p:nvPicPr>
        <p:blipFill rotWithShape="1">
          <a:blip r:embed="rId4">
            <a:alphaModFix/>
          </a:blip>
          <a:srcRect b="22244" l="0" r="0" t="0"/>
          <a:stretch/>
        </p:blipFill>
        <p:spPr>
          <a:xfrm>
            <a:off x="544074" y="2994775"/>
            <a:ext cx="4034450" cy="18743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pic>
        <p:nvPicPr>
          <p:cNvPr id="115" name="Google Shape;115;p3"/>
          <p:cNvPicPr preferRelativeResize="0"/>
          <p:nvPr/>
        </p:nvPicPr>
        <p:blipFill rotWithShape="1">
          <a:blip r:embed="rId3">
            <a:alphaModFix/>
          </a:blip>
          <a:srcRect b="0" l="0" r="0" t="0"/>
          <a:stretch/>
        </p:blipFill>
        <p:spPr>
          <a:xfrm>
            <a:off x="28950" y="1603650"/>
            <a:ext cx="3627550" cy="2257401"/>
          </a:xfrm>
          <a:prstGeom prst="rect">
            <a:avLst/>
          </a:prstGeom>
          <a:noFill/>
          <a:ln>
            <a:noFill/>
          </a:ln>
        </p:spPr>
      </p:pic>
      <p:pic>
        <p:nvPicPr>
          <p:cNvPr id="116" name="Google Shape;116;p3"/>
          <p:cNvPicPr preferRelativeResize="0"/>
          <p:nvPr/>
        </p:nvPicPr>
        <p:blipFill rotWithShape="1">
          <a:blip r:embed="rId4">
            <a:alphaModFix/>
          </a:blip>
          <a:srcRect b="0" l="0" r="0" t="0"/>
          <a:stretch/>
        </p:blipFill>
        <p:spPr>
          <a:xfrm>
            <a:off x="395525" y="3861050"/>
            <a:ext cx="3831689" cy="2751575"/>
          </a:xfrm>
          <a:prstGeom prst="rect">
            <a:avLst/>
          </a:prstGeom>
          <a:noFill/>
          <a:ln>
            <a:noFill/>
          </a:ln>
        </p:spPr>
      </p:pic>
      <p:sp>
        <p:nvSpPr>
          <p:cNvPr id="117" name="Google Shape;117;p3"/>
          <p:cNvSpPr/>
          <p:nvPr/>
        </p:nvSpPr>
        <p:spPr>
          <a:xfrm>
            <a:off x="4353650" y="1412775"/>
            <a:ext cx="4533600" cy="4524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ru-RU" sz="1800">
                <a:solidFill>
                  <a:schemeClr val="dk1"/>
                </a:solidFill>
                <a:latin typeface="Gill Sans"/>
                <a:ea typeface="Gill Sans"/>
                <a:cs typeface="Gill Sans"/>
                <a:sym typeface="Gill Sans"/>
              </a:rPr>
              <a:t> </a:t>
            </a:r>
            <a:r>
              <a:rPr lang="ru-RU" sz="1800">
                <a:solidFill>
                  <a:schemeClr val="dk1"/>
                </a:solidFill>
              </a:rPr>
              <a:t>Починаємо нашу подорож на шляху до села Угринів, який повертає з головної траси на захід. </a:t>
            </a:r>
            <a:endParaRPr sz="1800">
              <a:solidFill>
                <a:schemeClr val="dk1"/>
              </a:solidFill>
            </a:endParaRPr>
          </a:p>
          <a:p>
            <a:pPr indent="0" lvl="0" marL="0" marR="0" rtl="0" algn="l">
              <a:spcBef>
                <a:spcPts val="0"/>
              </a:spcBef>
              <a:spcAft>
                <a:spcPts val="0"/>
              </a:spcAft>
              <a:buNone/>
            </a:pPr>
            <a:r>
              <a:rPr lang="ru-RU" sz="1800">
                <a:solidFill>
                  <a:schemeClr val="dk1"/>
                </a:solidFill>
              </a:rPr>
              <a:t> Цей шлях вдавнину називався  «гостинець» (битий шлях), який вів до села  Долгобичів і далі на Замостя. По правому боці шляху відразу за селом  поля називалися «Під Рашем». Від цього шляху навпроти кладовища йшла дорога до села Гонятина. Поля коло цієї дороги називались «За Перегодою» і «Під Гонятином». З села коло кладовища  йшла дорога, яку називали “Гостинець Зарудний “, до села Голуби  і далі до Грубешова. Ці два биті шляхи були в давнину  торгівельними шляхами  зі сходу на захід.</a:t>
            </a:r>
            <a:endParaRPr sz="1800">
              <a:solidFill>
                <a:schemeClr val="dk1"/>
              </a:solidFill>
            </a:endParaRPr>
          </a:p>
        </p:txBody>
      </p:sp>
      <p:sp>
        <p:nvSpPr>
          <p:cNvPr id="118" name="Google Shape;118;p3"/>
          <p:cNvSpPr/>
          <p:nvPr/>
        </p:nvSpPr>
        <p:spPr>
          <a:xfrm>
            <a:off x="2512874" y="312150"/>
            <a:ext cx="4533600" cy="9234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ru-RU" sz="5400">
                <a:solidFill>
                  <a:srgbClr val="515151"/>
                </a:solidFill>
                <a:latin typeface="Gill Sans"/>
                <a:ea typeface="Gill Sans"/>
                <a:cs typeface="Gill Sans"/>
                <a:sym typeface="Gill Sans"/>
              </a:rPr>
              <a:t>«Гостинець»</a:t>
            </a:r>
            <a:endParaRPr b="1" sz="5400" cap="none">
              <a:solidFill>
                <a:srgbClr val="515151"/>
              </a:solidFill>
              <a:latin typeface="Gill Sans"/>
              <a:ea typeface="Gill Sans"/>
              <a:cs typeface="Gill Sans"/>
              <a:sym typeface="Gill San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4"/>
          <p:cNvSpPr/>
          <p:nvPr/>
        </p:nvSpPr>
        <p:spPr>
          <a:xfrm>
            <a:off x="1191724" y="189300"/>
            <a:ext cx="7403700" cy="683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ru-RU" sz="3600" cap="none">
                <a:solidFill>
                  <a:srgbClr val="515151"/>
                </a:solidFill>
                <a:latin typeface="Gill Sans"/>
                <a:ea typeface="Gill Sans"/>
                <a:cs typeface="Gill Sans"/>
                <a:sym typeface="Gill Sans"/>
              </a:rPr>
              <a:t>Угринівське кладовище</a:t>
            </a:r>
            <a:endParaRPr b="1" sz="3600" cap="none">
              <a:solidFill>
                <a:srgbClr val="515151"/>
              </a:solidFill>
              <a:latin typeface="Gill Sans"/>
              <a:ea typeface="Gill Sans"/>
              <a:cs typeface="Gill Sans"/>
              <a:sym typeface="Gill Sans"/>
            </a:endParaRPr>
          </a:p>
        </p:txBody>
      </p:sp>
      <p:pic>
        <p:nvPicPr>
          <p:cNvPr id="124" name="Google Shape;124;p4"/>
          <p:cNvPicPr preferRelativeResize="0"/>
          <p:nvPr/>
        </p:nvPicPr>
        <p:blipFill rotWithShape="1">
          <a:blip r:embed="rId3">
            <a:alphaModFix/>
          </a:blip>
          <a:srcRect b="0" l="0" r="0" t="0"/>
          <a:stretch/>
        </p:blipFill>
        <p:spPr>
          <a:xfrm>
            <a:off x="119550" y="1345575"/>
            <a:ext cx="3221450" cy="4276500"/>
          </a:xfrm>
          <a:prstGeom prst="rect">
            <a:avLst/>
          </a:prstGeom>
          <a:noFill/>
          <a:ln>
            <a:noFill/>
          </a:ln>
        </p:spPr>
      </p:pic>
      <p:pic>
        <p:nvPicPr>
          <p:cNvPr id="125" name="Google Shape;125;p4"/>
          <p:cNvPicPr preferRelativeResize="0"/>
          <p:nvPr/>
        </p:nvPicPr>
        <p:blipFill rotWithShape="1">
          <a:blip r:embed="rId4">
            <a:alphaModFix/>
          </a:blip>
          <a:srcRect b="-8766" l="-9063" r="0" t="0"/>
          <a:stretch/>
        </p:blipFill>
        <p:spPr>
          <a:xfrm>
            <a:off x="6248375" y="1290750"/>
            <a:ext cx="2821450" cy="4276500"/>
          </a:xfrm>
          <a:prstGeom prst="rect">
            <a:avLst/>
          </a:prstGeom>
          <a:noFill/>
          <a:ln>
            <a:noFill/>
          </a:ln>
        </p:spPr>
      </p:pic>
      <p:pic>
        <p:nvPicPr>
          <p:cNvPr id="126" name="Google Shape;126;p4"/>
          <p:cNvPicPr preferRelativeResize="0"/>
          <p:nvPr/>
        </p:nvPicPr>
        <p:blipFill rotWithShape="1">
          <a:blip r:embed="rId5">
            <a:alphaModFix/>
          </a:blip>
          <a:srcRect b="34931" l="0" r="0" t="0"/>
          <a:stretch/>
        </p:blipFill>
        <p:spPr>
          <a:xfrm>
            <a:off x="3174950" y="3835725"/>
            <a:ext cx="3370825" cy="2620176"/>
          </a:xfrm>
          <a:prstGeom prst="rect">
            <a:avLst/>
          </a:prstGeom>
          <a:noFill/>
          <a:ln>
            <a:noFill/>
          </a:ln>
        </p:spPr>
      </p:pic>
      <p:sp>
        <p:nvSpPr>
          <p:cNvPr id="127" name="Google Shape;127;p4"/>
          <p:cNvSpPr txBox="1"/>
          <p:nvPr/>
        </p:nvSpPr>
        <p:spPr>
          <a:xfrm>
            <a:off x="3559075" y="1489500"/>
            <a:ext cx="2986800" cy="1754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ru-RU" sz="1800">
                <a:solidFill>
                  <a:schemeClr val="dk1"/>
                </a:solidFill>
              </a:rPr>
              <a:t>Складається з двох частин: Старе і нове кладовище. </a:t>
            </a:r>
            <a:endParaRPr sz="1800"/>
          </a:p>
          <a:p>
            <a:pPr indent="0" lvl="0" marL="0" marR="0" rtl="0" algn="l">
              <a:spcBef>
                <a:spcPts val="0"/>
              </a:spcBef>
              <a:spcAft>
                <a:spcPts val="0"/>
              </a:spcAft>
              <a:buNone/>
            </a:pPr>
            <a:r>
              <a:rPr lang="ru-RU" sz="1800">
                <a:solidFill>
                  <a:schemeClr val="dk1"/>
                </a:solidFill>
              </a:rPr>
              <a:t>На страій частині  можна побачити давні польські поховання.</a:t>
            </a:r>
            <a:endParaRPr sz="1800">
              <a:solidFill>
                <a:schemeClr val="dk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5"/>
          <p:cNvSpPr/>
          <p:nvPr/>
        </p:nvSpPr>
        <p:spPr>
          <a:xfrm>
            <a:off x="4283968" y="1702196"/>
            <a:ext cx="4680520" cy="34778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ru-RU" sz="1800">
                <a:solidFill>
                  <a:schemeClr val="dk1"/>
                </a:solidFill>
                <a:latin typeface="Gill Sans"/>
                <a:ea typeface="Gill Sans"/>
                <a:cs typeface="Gill Sans"/>
                <a:sym typeface="Gill Sans"/>
              </a:rPr>
              <a:t> 	</a:t>
            </a:r>
            <a:r>
              <a:rPr lang="ru-RU" sz="2000">
                <a:solidFill>
                  <a:schemeClr val="dk1"/>
                </a:solidFill>
                <a:latin typeface="Gill Sans"/>
                <a:ea typeface="Gill Sans"/>
                <a:cs typeface="Gill Sans"/>
                <a:sym typeface="Gill Sans"/>
              </a:rPr>
              <a:t>Між  Угриновом і Долгобичевом  на австрійсько-російському кордоні  була  митна комора. Перехід через кордон був дуже легким тому, що від Долгобичева до Шихтар  кордон проходив лісом впродовж  5 км. Через «зелену границю» проходило багато емігрантів-втікачів, головним чином з Холмщини, що виїжджали до Канади.</a:t>
            </a:r>
            <a:endParaRPr/>
          </a:p>
          <a:p>
            <a:pPr indent="0" lvl="0" marL="0" marR="0" rtl="0" algn="l">
              <a:spcBef>
                <a:spcPts val="0"/>
              </a:spcBef>
              <a:spcAft>
                <a:spcPts val="0"/>
              </a:spcAft>
              <a:buNone/>
            </a:pPr>
            <a:r>
              <a:rPr lang="ru-RU" sz="2000">
                <a:solidFill>
                  <a:schemeClr val="dk1"/>
                </a:solidFill>
                <a:latin typeface="Gill Sans"/>
                <a:ea typeface="Gill Sans"/>
                <a:cs typeface="Gill Sans"/>
                <a:sym typeface="Gill Sans"/>
              </a:rPr>
              <a:t> Сьогодні в Угринові діє міжнародний митний пост «Угринів-Долгобичів».</a:t>
            </a:r>
            <a:endParaRPr sz="2000">
              <a:solidFill>
                <a:schemeClr val="dk1"/>
              </a:solidFill>
              <a:latin typeface="Gill Sans"/>
              <a:ea typeface="Gill Sans"/>
              <a:cs typeface="Gill Sans"/>
              <a:sym typeface="Gill Sans"/>
            </a:endParaRPr>
          </a:p>
        </p:txBody>
      </p:sp>
      <p:pic>
        <p:nvPicPr>
          <p:cNvPr id="133" name="Google Shape;133;p5"/>
          <p:cNvPicPr preferRelativeResize="0"/>
          <p:nvPr/>
        </p:nvPicPr>
        <p:blipFill rotWithShape="1">
          <a:blip r:embed="rId3">
            <a:alphaModFix/>
          </a:blip>
          <a:srcRect b="0" l="0" r="0" t="0"/>
          <a:stretch/>
        </p:blipFill>
        <p:spPr>
          <a:xfrm>
            <a:off x="5076056" y="5191384"/>
            <a:ext cx="2339441" cy="1556792"/>
          </a:xfrm>
          <a:prstGeom prst="rect">
            <a:avLst/>
          </a:prstGeom>
          <a:noFill/>
          <a:ln>
            <a:noFill/>
          </a:ln>
        </p:spPr>
      </p:pic>
      <p:pic>
        <p:nvPicPr>
          <p:cNvPr id="134" name="Google Shape;134;p5"/>
          <p:cNvPicPr preferRelativeResize="0"/>
          <p:nvPr/>
        </p:nvPicPr>
        <p:blipFill rotWithShape="1">
          <a:blip r:embed="rId4">
            <a:alphaModFix/>
          </a:blip>
          <a:srcRect b="0" l="0" r="0" t="0"/>
          <a:stretch/>
        </p:blipFill>
        <p:spPr>
          <a:xfrm>
            <a:off x="683568" y="4448109"/>
            <a:ext cx="3456384" cy="2300067"/>
          </a:xfrm>
          <a:prstGeom prst="rect">
            <a:avLst/>
          </a:prstGeom>
          <a:noFill/>
          <a:ln>
            <a:noFill/>
          </a:ln>
        </p:spPr>
      </p:pic>
      <p:sp>
        <p:nvSpPr>
          <p:cNvPr id="135" name="Google Shape;135;p5"/>
          <p:cNvSpPr/>
          <p:nvPr/>
        </p:nvSpPr>
        <p:spPr>
          <a:xfrm>
            <a:off x="1896751" y="345430"/>
            <a:ext cx="5350504" cy="9233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ru-RU" sz="3600">
                <a:solidFill>
                  <a:srgbClr val="515151"/>
                </a:solidFill>
                <a:latin typeface="Gill Sans"/>
                <a:ea typeface="Gill Sans"/>
                <a:cs typeface="Gill Sans"/>
                <a:sym typeface="Gill Sans"/>
              </a:rPr>
              <a:t>«Митна комора»</a:t>
            </a:r>
            <a:endParaRPr b="1" sz="3600" cap="none">
              <a:solidFill>
                <a:srgbClr val="515151"/>
              </a:solidFill>
              <a:latin typeface="Gill Sans"/>
              <a:ea typeface="Gill Sans"/>
              <a:cs typeface="Gill Sans"/>
              <a:sym typeface="Gill Sans"/>
            </a:endParaRPr>
          </a:p>
        </p:txBody>
      </p:sp>
      <p:pic>
        <p:nvPicPr>
          <p:cNvPr id="136" name="Google Shape;136;p5"/>
          <p:cNvPicPr preferRelativeResize="0"/>
          <p:nvPr/>
        </p:nvPicPr>
        <p:blipFill rotWithShape="1">
          <a:blip r:embed="rId5">
            <a:alphaModFix/>
          </a:blip>
          <a:srcRect b="0" l="0" r="0" t="0"/>
          <a:stretch/>
        </p:blipFill>
        <p:spPr>
          <a:xfrm>
            <a:off x="683568" y="1431849"/>
            <a:ext cx="3456384" cy="301440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6"/>
          <p:cNvSpPr/>
          <p:nvPr/>
        </p:nvSpPr>
        <p:spPr>
          <a:xfrm>
            <a:off x="629289" y="1374103"/>
            <a:ext cx="7920880"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ru-RU" sz="1800">
                <a:solidFill>
                  <a:schemeClr val="dk1"/>
                </a:solidFill>
                <a:latin typeface="Gill Sans"/>
                <a:ea typeface="Gill Sans"/>
                <a:cs typeface="Gill Sans"/>
                <a:sym typeface="Gill Sans"/>
              </a:rPr>
              <a:t>У 1898—1900 роках побудовано в Угринові велику муровану церкву святого Отця Миколая стараннями о. Симеона Смулки та місцевих парафіян</a:t>
            </a:r>
            <a:endParaRPr sz="1800">
              <a:solidFill>
                <a:schemeClr val="dk1"/>
              </a:solidFill>
              <a:latin typeface="Gill Sans"/>
              <a:ea typeface="Gill Sans"/>
              <a:cs typeface="Gill Sans"/>
              <a:sym typeface="Gill Sans"/>
            </a:endParaRPr>
          </a:p>
        </p:txBody>
      </p:sp>
      <p:pic>
        <p:nvPicPr>
          <p:cNvPr descr="Церква святого Миколая (с. Угринів, Львівська область)" id="142" name="Google Shape;142;p6"/>
          <p:cNvPicPr preferRelativeResize="0"/>
          <p:nvPr/>
        </p:nvPicPr>
        <p:blipFill rotWithShape="1">
          <a:blip r:embed="rId3">
            <a:alphaModFix/>
          </a:blip>
          <a:srcRect b="0" l="0" r="0" t="0"/>
          <a:stretch/>
        </p:blipFill>
        <p:spPr>
          <a:xfrm>
            <a:off x="251520" y="2312299"/>
            <a:ext cx="4994505" cy="4357061"/>
          </a:xfrm>
          <a:prstGeom prst="rect">
            <a:avLst/>
          </a:prstGeom>
          <a:noFill/>
          <a:ln>
            <a:noFill/>
          </a:ln>
        </p:spPr>
      </p:pic>
      <p:sp>
        <p:nvSpPr>
          <p:cNvPr id="143" name="Google Shape;143;p6"/>
          <p:cNvSpPr/>
          <p:nvPr/>
        </p:nvSpPr>
        <p:spPr>
          <a:xfrm>
            <a:off x="5724128" y="2282567"/>
            <a:ext cx="2952328" cy="175432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ru-RU" sz="1800">
                <a:solidFill>
                  <a:schemeClr val="dk1"/>
                </a:solidFill>
                <a:latin typeface="Gill Sans"/>
                <a:ea typeface="Gill Sans"/>
                <a:cs typeface="Gill Sans"/>
                <a:sym typeface="Gill Sans"/>
              </a:rPr>
              <a:t>Після трагічних для вірних подій 1946 року і під керівництвом місцевої влади, церкву закрили і перетворили на склад зерна 1962 року.</a:t>
            </a:r>
            <a:endParaRPr sz="1800">
              <a:solidFill>
                <a:schemeClr val="dk1"/>
              </a:solidFill>
              <a:latin typeface="Gill Sans"/>
              <a:ea typeface="Gill Sans"/>
              <a:cs typeface="Gill Sans"/>
              <a:sym typeface="Gill Sans"/>
            </a:endParaRPr>
          </a:p>
        </p:txBody>
      </p:sp>
      <p:sp>
        <p:nvSpPr>
          <p:cNvPr id="144" name="Google Shape;144;p6"/>
          <p:cNvSpPr/>
          <p:nvPr/>
        </p:nvSpPr>
        <p:spPr>
          <a:xfrm>
            <a:off x="5581301" y="4191827"/>
            <a:ext cx="3237981" cy="203132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ru-RU" sz="1800">
                <a:solidFill>
                  <a:schemeClr val="dk1"/>
                </a:solidFill>
                <a:latin typeface="Gill Sans"/>
                <a:ea typeface="Gill Sans"/>
                <a:cs typeface="Gill Sans"/>
                <a:sym typeface="Gill Sans"/>
              </a:rPr>
              <a:t>У грудні 2000 р. відбулося святкування 100-річчя храму, відзначалися 50-та і 60-та річниці сумнозвісної операції “Вісла”, у часі якої з Угринова на терени Польщі насильно переселено 150 родин.</a:t>
            </a:r>
            <a:endParaRPr sz="1800">
              <a:solidFill>
                <a:schemeClr val="dk1"/>
              </a:solidFill>
              <a:latin typeface="Gill Sans"/>
              <a:ea typeface="Gill Sans"/>
              <a:cs typeface="Gill Sans"/>
              <a:sym typeface="Gill Sans"/>
            </a:endParaRPr>
          </a:p>
        </p:txBody>
      </p:sp>
      <p:sp>
        <p:nvSpPr>
          <p:cNvPr id="145" name="Google Shape;145;p6"/>
          <p:cNvSpPr/>
          <p:nvPr/>
        </p:nvSpPr>
        <p:spPr>
          <a:xfrm>
            <a:off x="402236" y="188640"/>
            <a:ext cx="8374985"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ru-RU" sz="3600">
                <a:solidFill>
                  <a:srgbClr val="515151"/>
                </a:solidFill>
                <a:latin typeface="Gill Sans"/>
                <a:ea typeface="Gill Sans"/>
                <a:cs typeface="Gill Sans"/>
                <a:sym typeface="Gill Sans"/>
              </a:rPr>
              <a:t>Церква святого отця Миколая</a:t>
            </a:r>
            <a:endParaRPr b="1" sz="3600" cap="none">
              <a:solidFill>
                <a:srgbClr val="515151"/>
              </a:solidFill>
              <a:latin typeface="Gill Sans"/>
              <a:ea typeface="Gill Sans"/>
              <a:cs typeface="Gill Sans"/>
              <a:sym typeface="Gill Sans"/>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pic>
        <p:nvPicPr>
          <p:cNvPr id="150" name="Google Shape;150;p7"/>
          <p:cNvPicPr preferRelativeResize="0"/>
          <p:nvPr/>
        </p:nvPicPr>
        <p:blipFill rotWithShape="1">
          <a:blip r:embed="rId3">
            <a:alphaModFix/>
          </a:blip>
          <a:srcRect b="0" l="0" r="0" t="0"/>
          <a:stretch/>
        </p:blipFill>
        <p:spPr>
          <a:xfrm>
            <a:off x="2926614" y="1145778"/>
            <a:ext cx="3817295" cy="2859286"/>
          </a:xfrm>
          <a:prstGeom prst="rect">
            <a:avLst/>
          </a:prstGeom>
          <a:noFill/>
          <a:ln>
            <a:noFill/>
          </a:ln>
        </p:spPr>
      </p:pic>
      <p:pic>
        <p:nvPicPr>
          <p:cNvPr id="151" name="Google Shape;151;p7"/>
          <p:cNvPicPr preferRelativeResize="0"/>
          <p:nvPr/>
        </p:nvPicPr>
        <p:blipFill rotWithShape="1">
          <a:blip r:embed="rId4">
            <a:alphaModFix/>
          </a:blip>
          <a:srcRect b="0" l="0" r="0" t="0"/>
          <a:stretch/>
        </p:blipFill>
        <p:spPr>
          <a:xfrm>
            <a:off x="40673" y="3140968"/>
            <a:ext cx="2885767" cy="3852648"/>
          </a:xfrm>
          <a:prstGeom prst="rect">
            <a:avLst/>
          </a:prstGeom>
          <a:noFill/>
          <a:ln>
            <a:noFill/>
          </a:ln>
        </p:spPr>
      </p:pic>
      <p:sp>
        <p:nvSpPr>
          <p:cNvPr id="152" name="Google Shape;152;p7"/>
          <p:cNvSpPr/>
          <p:nvPr/>
        </p:nvSpPr>
        <p:spPr>
          <a:xfrm>
            <a:off x="40673" y="1170264"/>
            <a:ext cx="3694483" cy="1569660"/>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ru-RU" sz="2400">
                <a:solidFill>
                  <a:schemeClr val="dk1"/>
                </a:solidFill>
                <a:latin typeface="Gill Sans"/>
                <a:ea typeface="Gill Sans"/>
                <a:cs typeface="Gill Sans"/>
                <a:sym typeface="Gill Sans"/>
              </a:rPr>
              <a:t> Костел св. Катерини збудований на переломі XVIII і XIX ст., недіючий з 1951 року.</a:t>
            </a:r>
            <a:endParaRPr sz="2400">
              <a:solidFill>
                <a:schemeClr val="dk1"/>
              </a:solidFill>
              <a:latin typeface="Gill Sans"/>
              <a:ea typeface="Gill Sans"/>
              <a:cs typeface="Gill Sans"/>
              <a:sym typeface="Gill Sans"/>
            </a:endParaRPr>
          </a:p>
        </p:txBody>
      </p:sp>
      <p:sp>
        <p:nvSpPr>
          <p:cNvPr id="153" name="Google Shape;153;p7"/>
          <p:cNvSpPr/>
          <p:nvPr/>
        </p:nvSpPr>
        <p:spPr>
          <a:xfrm>
            <a:off x="3338512" y="4147579"/>
            <a:ext cx="5184576" cy="267765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ru-RU" sz="1800">
                <a:solidFill>
                  <a:schemeClr val="dk1"/>
                </a:solidFill>
                <a:latin typeface="Gill Sans"/>
                <a:ea typeface="Gill Sans"/>
                <a:cs typeface="Gill Sans"/>
                <a:sym typeface="Gill Sans"/>
              </a:rPr>
              <a:t>    </a:t>
            </a:r>
            <a:r>
              <a:rPr lang="ru-RU" sz="2400">
                <a:solidFill>
                  <a:schemeClr val="dk1"/>
                </a:solidFill>
                <a:latin typeface="Gill Sans"/>
                <a:ea typeface="Gill Sans"/>
                <a:cs typeface="Gill Sans"/>
                <a:sym typeface="Gill Sans"/>
              </a:rPr>
              <a:t>Святиня являє собою будівлю збудовану з рисами скромного барокко, з п’ятибічним замкнутим вівтарем і двома захристіями. З переду низький передсінок, над яким знаходиться балкон. Фасад оздоблює криволінійний фронтон.</a:t>
            </a:r>
            <a:endParaRPr sz="2400">
              <a:solidFill>
                <a:schemeClr val="dk1"/>
              </a:solidFill>
              <a:latin typeface="Gill Sans"/>
              <a:ea typeface="Gill Sans"/>
              <a:cs typeface="Gill Sans"/>
              <a:sym typeface="Gill Sans"/>
            </a:endParaRPr>
          </a:p>
        </p:txBody>
      </p:sp>
      <p:pic>
        <p:nvPicPr>
          <p:cNvPr id="154" name="Google Shape;154;p7"/>
          <p:cNvPicPr preferRelativeResize="0"/>
          <p:nvPr/>
        </p:nvPicPr>
        <p:blipFill rotWithShape="1">
          <a:blip r:embed="rId5">
            <a:alphaModFix/>
          </a:blip>
          <a:srcRect b="0" l="0" r="0" t="0"/>
          <a:stretch/>
        </p:blipFill>
        <p:spPr>
          <a:xfrm>
            <a:off x="6686248" y="1141060"/>
            <a:ext cx="2145237" cy="2864003"/>
          </a:xfrm>
          <a:prstGeom prst="rect">
            <a:avLst/>
          </a:prstGeom>
          <a:noFill/>
          <a:ln>
            <a:noFill/>
          </a:ln>
        </p:spPr>
      </p:pic>
      <p:sp>
        <p:nvSpPr>
          <p:cNvPr id="155" name="Google Shape;155;p7"/>
          <p:cNvSpPr/>
          <p:nvPr/>
        </p:nvSpPr>
        <p:spPr>
          <a:xfrm>
            <a:off x="1000606" y="217731"/>
            <a:ext cx="7142789" cy="9233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ru-RU" sz="3600">
                <a:solidFill>
                  <a:srgbClr val="515151"/>
                </a:solidFill>
                <a:latin typeface="Gill Sans"/>
                <a:ea typeface="Gill Sans"/>
                <a:cs typeface="Gill Sans"/>
                <a:sym typeface="Gill Sans"/>
              </a:rPr>
              <a:t>Костел святої Катерини</a:t>
            </a:r>
            <a:endParaRPr b="1" sz="3600" cap="none">
              <a:solidFill>
                <a:srgbClr val="515151"/>
              </a:solidFill>
              <a:latin typeface="Gill Sans"/>
              <a:ea typeface="Gill Sans"/>
              <a:cs typeface="Gill Sans"/>
              <a:sym typeface="Gill Sans"/>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8"/>
          <p:cNvSpPr/>
          <p:nvPr/>
        </p:nvSpPr>
        <p:spPr>
          <a:xfrm>
            <a:off x="395536" y="4581128"/>
            <a:ext cx="8496944" cy="193899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ru-RU" sz="2400">
                <a:solidFill>
                  <a:schemeClr val="dk1"/>
                </a:solidFill>
                <a:latin typeface="Gill Sans"/>
                <a:ea typeface="Gill Sans"/>
                <a:cs typeface="Gill Sans"/>
                <a:sym typeface="Gill Sans"/>
              </a:rPr>
              <a:t>У 1890 році заложено в Угринові  читальню «Просвіта», де згуртовували громадян  о. Смулка та  вчитель Скорупський. </a:t>
            </a:r>
            <a:endParaRPr/>
          </a:p>
          <a:p>
            <a:pPr indent="0" lvl="0" marL="0" marR="0" rtl="0" algn="l">
              <a:spcBef>
                <a:spcPts val="0"/>
              </a:spcBef>
              <a:spcAft>
                <a:spcPts val="0"/>
              </a:spcAft>
              <a:buNone/>
            </a:pPr>
            <a:r>
              <a:rPr lang="ru-RU" sz="2400">
                <a:solidFill>
                  <a:schemeClr val="dk1"/>
                </a:solidFill>
                <a:latin typeface="Gill Sans"/>
                <a:ea typeface="Gill Sans"/>
                <a:cs typeface="Gill Sans"/>
                <a:sym typeface="Gill Sans"/>
              </a:rPr>
              <a:t>        В 1912 році було засновано товариство «СІч», а в 1925 р. організовано «Союз Українок», товариство «Сокіл» та гурток «Сільський господар».</a:t>
            </a:r>
            <a:endParaRPr sz="2400">
              <a:solidFill>
                <a:schemeClr val="dk1"/>
              </a:solidFill>
              <a:latin typeface="Gill Sans"/>
              <a:ea typeface="Gill Sans"/>
              <a:cs typeface="Gill Sans"/>
              <a:sym typeface="Gill Sans"/>
            </a:endParaRPr>
          </a:p>
        </p:txBody>
      </p:sp>
      <p:sp>
        <p:nvSpPr>
          <p:cNvPr id="161" name="Google Shape;161;p8"/>
          <p:cNvSpPr/>
          <p:nvPr/>
        </p:nvSpPr>
        <p:spPr>
          <a:xfrm>
            <a:off x="2630923" y="332656"/>
            <a:ext cx="3687804"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ru-RU" sz="3600">
                <a:solidFill>
                  <a:schemeClr val="dk1"/>
                </a:solidFill>
                <a:latin typeface="Gill Sans"/>
                <a:ea typeface="Gill Sans"/>
                <a:cs typeface="Gill Sans"/>
                <a:sym typeface="Gill Sans"/>
              </a:rPr>
              <a:t>«ПРОСВІТА»</a:t>
            </a:r>
            <a:endParaRPr b="1" sz="3600">
              <a:solidFill>
                <a:schemeClr val="dk1"/>
              </a:solidFill>
              <a:latin typeface="Gill Sans"/>
              <a:ea typeface="Gill Sans"/>
              <a:cs typeface="Gill Sans"/>
              <a:sym typeface="Gill Sans"/>
            </a:endParaRPr>
          </a:p>
        </p:txBody>
      </p:sp>
      <p:pic>
        <p:nvPicPr>
          <p:cNvPr id="162" name="Google Shape;162;p8"/>
          <p:cNvPicPr preferRelativeResize="0"/>
          <p:nvPr/>
        </p:nvPicPr>
        <p:blipFill rotWithShape="1">
          <a:blip r:embed="rId3">
            <a:alphaModFix/>
          </a:blip>
          <a:srcRect b="33242" l="0" r="0" t="0"/>
          <a:stretch/>
        </p:blipFill>
        <p:spPr>
          <a:xfrm>
            <a:off x="208747" y="1163654"/>
            <a:ext cx="3610875" cy="3297208"/>
          </a:xfrm>
          <a:prstGeom prst="rect">
            <a:avLst/>
          </a:prstGeom>
          <a:noFill/>
          <a:ln>
            <a:noFill/>
          </a:ln>
        </p:spPr>
      </p:pic>
      <p:pic>
        <p:nvPicPr>
          <p:cNvPr id="163" name="Google Shape;163;p8"/>
          <p:cNvPicPr preferRelativeResize="0"/>
          <p:nvPr/>
        </p:nvPicPr>
        <p:blipFill rotWithShape="1">
          <a:blip r:embed="rId4">
            <a:alphaModFix/>
          </a:blip>
          <a:srcRect b="1969" l="6808" r="-2114" t="48934"/>
          <a:stretch/>
        </p:blipFill>
        <p:spPr>
          <a:xfrm>
            <a:off x="4644008" y="1163653"/>
            <a:ext cx="2880320" cy="329720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9"/>
          <p:cNvSpPr/>
          <p:nvPr/>
        </p:nvSpPr>
        <p:spPr>
          <a:xfrm>
            <a:off x="673099" y="5306725"/>
            <a:ext cx="3597900" cy="9234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ru-RU" sz="1800">
                <a:solidFill>
                  <a:schemeClr val="dk1"/>
                </a:solidFill>
                <a:latin typeface="Gill Sans"/>
                <a:ea typeface="Gill Sans"/>
                <a:cs typeface="Gill Sans"/>
                <a:sym typeface="Gill Sans"/>
              </a:rPr>
              <a:t>Місце розташування свердловини: с.Угринів Сокальського району</a:t>
            </a:r>
            <a:endParaRPr/>
          </a:p>
          <a:p>
            <a:pPr indent="0" lvl="0" marL="0" marR="0" rtl="0" algn="l">
              <a:spcBef>
                <a:spcPts val="0"/>
              </a:spcBef>
              <a:spcAft>
                <a:spcPts val="0"/>
              </a:spcAft>
              <a:buNone/>
            </a:pPr>
            <a:r>
              <a:rPr lang="ru-RU" sz="1800">
                <a:solidFill>
                  <a:schemeClr val="dk1"/>
                </a:solidFill>
                <a:latin typeface="Gill Sans"/>
                <a:ea typeface="Gill Sans"/>
                <a:cs typeface="Gill Sans"/>
                <a:sym typeface="Gill Sans"/>
              </a:rPr>
              <a:t> Львівської області.</a:t>
            </a:r>
            <a:endParaRPr/>
          </a:p>
        </p:txBody>
      </p:sp>
      <p:sp>
        <p:nvSpPr>
          <p:cNvPr id="169" name="Google Shape;169;p9"/>
          <p:cNvSpPr/>
          <p:nvPr/>
        </p:nvSpPr>
        <p:spPr>
          <a:xfrm>
            <a:off x="1331640" y="236547"/>
            <a:ext cx="7272808" cy="120032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ru-RU" sz="3600" cap="none">
                <a:solidFill>
                  <a:schemeClr val="dk1"/>
                </a:solidFill>
                <a:latin typeface="Gill Sans"/>
                <a:ea typeface="Gill Sans"/>
                <a:cs typeface="Gill Sans"/>
                <a:sym typeface="Gill Sans"/>
              </a:rPr>
              <a:t>Угринівські мінеральні</a:t>
            </a:r>
            <a:endParaRPr/>
          </a:p>
          <a:p>
            <a:pPr indent="0" lvl="0" marL="0" marR="0" rtl="0" algn="ctr">
              <a:spcBef>
                <a:spcPts val="0"/>
              </a:spcBef>
              <a:spcAft>
                <a:spcPts val="0"/>
              </a:spcAft>
              <a:buNone/>
            </a:pPr>
            <a:r>
              <a:rPr b="1" lang="ru-RU" sz="3600">
                <a:solidFill>
                  <a:schemeClr val="dk1"/>
                </a:solidFill>
                <a:latin typeface="Gill Sans"/>
                <a:ea typeface="Gill Sans"/>
                <a:cs typeface="Gill Sans"/>
                <a:sym typeface="Gill Sans"/>
              </a:rPr>
              <a:t>води</a:t>
            </a:r>
            <a:endParaRPr b="1" sz="3600" cap="none">
              <a:solidFill>
                <a:schemeClr val="dk1"/>
              </a:solidFill>
              <a:latin typeface="Gill Sans"/>
              <a:ea typeface="Gill Sans"/>
              <a:cs typeface="Gill Sans"/>
              <a:sym typeface="Gill Sans"/>
            </a:endParaRPr>
          </a:p>
        </p:txBody>
      </p:sp>
      <p:sp>
        <p:nvSpPr>
          <p:cNvPr id="170" name="Google Shape;170;p9"/>
          <p:cNvSpPr/>
          <p:nvPr/>
        </p:nvSpPr>
        <p:spPr>
          <a:xfrm>
            <a:off x="5241224" y="5306724"/>
            <a:ext cx="3363300" cy="646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ru-RU" sz="1800">
                <a:solidFill>
                  <a:schemeClr val="dk1"/>
                </a:solidFill>
                <a:latin typeface="Gill Sans"/>
                <a:ea typeface="Gill Sans"/>
                <a:cs typeface="Gill Sans"/>
                <a:sym typeface="Gill Sans"/>
              </a:rPr>
              <a:t>Компанія «Українські джерела» заснована 21 січня 1998 року. </a:t>
            </a:r>
            <a:endParaRPr/>
          </a:p>
        </p:txBody>
      </p:sp>
      <p:pic>
        <p:nvPicPr>
          <p:cNvPr id="171" name="Google Shape;171;p9"/>
          <p:cNvPicPr preferRelativeResize="0"/>
          <p:nvPr/>
        </p:nvPicPr>
        <p:blipFill rotWithShape="1">
          <a:blip r:embed="rId3">
            <a:alphaModFix/>
          </a:blip>
          <a:srcRect b="0" l="0" r="0" t="0"/>
          <a:stretch/>
        </p:blipFill>
        <p:spPr>
          <a:xfrm>
            <a:off x="1159511" y="1258406"/>
            <a:ext cx="2874822" cy="3817190"/>
          </a:xfrm>
          <a:prstGeom prst="rect">
            <a:avLst/>
          </a:prstGeom>
          <a:noFill/>
          <a:ln>
            <a:noFill/>
          </a:ln>
        </p:spPr>
      </p:pic>
      <p:pic>
        <p:nvPicPr>
          <p:cNvPr id="172" name="Google Shape;172;p9"/>
          <p:cNvPicPr preferRelativeResize="0"/>
          <p:nvPr/>
        </p:nvPicPr>
        <p:blipFill rotWithShape="1">
          <a:blip r:embed="rId4">
            <a:alphaModFix/>
          </a:blip>
          <a:srcRect b="0" l="0" r="0" t="0"/>
          <a:stretch/>
        </p:blipFill>
        <p:spPr>
          <a:xfrm>
            <a:off x="4716016" y="1872253"/>
            <a:ext cx="3675308" cy="276796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Сонцестояння">
  <a:themeElements>
    <a:clrScheme name="Сонцестояння">
      <a:dk1>
        <a:srgbClr val="000000"/>
      </a:dk1>
      <a:lt1>
        <a:srgbClr val="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2024-03-08T10:43:00Z</dcterms:created>
  <dc:creator>Користувач-2</dc:creator>
</cp:coreProperties>
</file>