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7" r:id="rId6"/>
    <p:sldId id="268" r:id="rId7"/>
    <p:sldId id="269" r:id="rId8"/>
    <p:sldId id="258" r:id="rId9"/>
    <p:sldId id="271" r:id="rId10"/>
    <p:sldId id="264" r:id="rId11"/>
    <p:sldId id="259" r:id="rId12"/>
    <p:sldId id="260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CEE0E-A3A8-4284-8865-20FA4FE55268}" type="doc">
      <dgm:prSet loTypeId="urn:microsoft.com/office/officeart/2005/8/layout/cycle1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A818AC-1EAF-4AA5-A12C-394A65CEC440}">
      <dgm:prSet phldrT="[Текст]" custT="1"/>
      <dgm:spPr/>
      <dgm:t>
        <a:bodyPr/>
        <a:lstStyle/>
        <a:p>
          <a:pPr algn="l"/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ятник</a:t>
          </a:r>
          <a:r>
            <a:rPr lang="uk-UA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воїнам-ветеранам Афганської війни 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D0176-23E2-4731-BEDF-4175C8F0AFAC}" type="parTrans" cxnId="{543506BC-5C58-4B2A-8BAE-0369587B7964}">
      <dgm:prSet/>
      <dgm:spPr/>
      <dgm:t>
        <a:bodyPr/>
        <a:lstStyle/>
        <a:p>
          <a:endParaRPr lang="ru-RU"/>
        </a:p>
      </dgm:t>
    </dgm:pt>
    <dgm:pt modelId="{07F6E2EB-69DB-48A0-BE20-233360D7A410}" type="sibTrans" cxnId="{543506BC-5C58-4B2A-8BAE-0369587B7964}">
      <dgm:prSet/>
      <dgm:spPr/>
      <dgm:t>
        <a:bodyPr/>
        <a:lstStyle/>
        <a:p>
          <a:endParaRPr lang="ru-RU"/>
        </a:p>
      </dgm:t>
    </dgm:pt>
    <dgm:pt modelId="{40890DA9-CF37-4661-81FE-1AF1FB208B90}">
      <dgm:prSet phldrT="[Текст]" custT="1"/>
      <dgm:spPr/>
      <dgm:t>
        <a:bodyPr/>
        <a:lstStyle/>
        <a:p>
          <a:pPr algn="l"/>
          <a:r>
            <a:rPr lang="uk-UA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Зруйновані війною   у 2022 році будівлі Барвінкового 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41546-6691-4018-85E2-EE17ABF0C0F8}" type="parTrans" cxnId="{180582FB-1F17-41FF-B8E1-5003C95AC20D}">
      <dgm:prSet/>
      <dgm:spPr/>
      <dgm:t>
        <a:bodyPr/>
        <a:lstStyle/>
        <a:p>
          <a:endParaRPr lang="ru-RU"/>
        </a:p>
      </dgm:t>
    </dgm:pt>
    <dgm:pt modelId="{787CB8E9-CF12-468A-9889-C7E6F93EA841}" type="sibTrans" cxnId="{180582FB-1F17-41FF-B8E1-5003C95AC20D}">
      <dgm:prSet/>
      <dgm:spPr/>
      <dgm:t>
        <a:bodyPr/>
        <a:lstStyle/>
        <a:p>
          <a:endParaRPr lang="ru-RU"/>
        </a:p>
      </dgm:t>
    </dgm:pt>
    <dgm:pt modelId="{41558A14-FC8C-42FA-B9CE-855794E00526}">
      <dgm:prSet phldrT="[Текст]" custT="1"/>
      <dgm:spPr/>
      <dgm:t>
        <a:bodyPr/>
        <a:lstStyle/>
        <a:p>
          <a:pPr algn="l"/>
          <a:r>
            <a:rPr lang="uk-UA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Алея слави і </a:t>
          </a:r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яті загиблим героям України 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9D015-B1F6-4CE3-84B1-A8A871618424}" type="parTrans" cxnId="{E33B7917-6AEC-4012-AB19-FB237CA4BA39}">
      <dgm:prSet/>
      <dgm:spPr/>
      <dgm:t>
        <a:bodyPr/>
        <a:lstStyle/>
        <a:p>
          <a:endParaRPr lang="ru-RU"/>
        </a:p>
      </dgm:t>
    </dgm:pt>
    <dgm:pt modelId="{FC5B992D-2A31-49F1-8E8A-999C072DD144}" type="sibTrans" cxnId="{E33B7917-6AEC-4012-AB19-FB237CA4BA39}">
      <dgm:prSet/>
      <dgm:spPr/>
      <dgm:t>
        <a:bodyPr/>
        <a:lstStyle/>
        <a:p>
          <a:endParaRPr lang="ru-RU"/>
        </a:p>
      </dgm:t>
    </dgm:pt>
    <dgm:pt modelId="{24981D09-731F-4B55-A128-D26CBE775D52}">
      <dgm:prSet phldrT="[Текст]" custT="1"/>
      <dgm:spPr/>
      <dgm:t>
        <a:bodyPr/>
        <a:lstStyle/>
        <a:p>
          <a:pPr algn="l"/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ятник</a:t>
          </a:r>
          <a:r>
            <a:rPr lang="uk-UA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засновнику міста - героїчному козаку Барвінку   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E909C-8191-4BE7-9E7F-EA3D89F9AAA2}" type="parTrans" cxnId="{BD28C11A-9F16-4D70-B65B-7AF376F3DD9E}">
      <dgm:prSet/>
      <dgm:spPr/>
      <dgm:t>
        <a:bodyPr/>
        <a:lstStyle/>
        <a:p>
          <a:endParaRPr lang="ru-RU"/>
        </a:p>
      </dgm:t>
    </dgm:pt>
    <dgm:pt modelId="{218E2CD4-ACDE-474B-B697-2AC04BDC3282}" type="sibTrans" cxnId="{BD28C11A-9F16-4D70-B65B-7AF376F3DD9E}">
      <dgm:prSet/>
      <dgm:spPr/>
      <dgm:t>
        <a:bodyPr/>
        <a:lstStyle/>
        <a:p>
          <a:endParaRPr lang="ru-RU"/>
        </a:p>
      </dgm:t>
    </dgm:pt>
    <dgm:pt modelId="{ECCBF434-83AE-4BDF-97AF-531BD1074B0B}">
      <dgm:prSet phldrT="[Текст]" custT="1"/>
      <dgm:spPr/>
      <dgm:t>
        <a:bodyPr/>
        <a:lstStyle/>
        <a:p>
          <a:pPr algn="l"/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ятник</a:t>
          </a:r>
          <a:r>
            <a:rPr lang="uk-UA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барвінківчанам</a:t>
          </a:r>
          <a:r>
            <a:rPr lang="uk-UA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які загинули у роки Другої світової війни </a:t>
          </a:r>
          <a:r>
            <a:rPr lang="uk-UA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12802-05E7-4126-B6EC-16A7FEA2CECD}" type="parTrans" cxnId="{887A1952-FDC6-4BFC-A809-CB91769E6505}">
      <dgm:prSet/>
      <dgm:spPr/>
      <dgm:t>
        <a:bodyPr/>
        <a:lstStyle/>
        <a:p>
          <a:endParaRPr lang="ru-RU"/>
        </a:p>
      </dgm:t>
    </dgm:pt>
    <dgm:pt modelId="{B6964F26-3760-4806-B9D9-3EE4548E13E6}" type="sibTrans" cxnId="{887A1952-FDC6-4BFC-A809-CB91769E6505}">
      <dgm:prSet/>
      <dgm:spPr/>
      <dgm:t>
        <a:bodyPr/>
        <a:lstStyle/>
        <a:p>
          <a:endParaRPr lang="ru-RU"/>
        </a:p>
      </dgm:t>
    </dgm:pt>
    <dgm:pt modelId="{35B0BACD-DBF5-4B7B-B41F-6088EF625E5E}" type="pres">
      <dgm:prSet presAssocID="{ABACEE0E-A3A8-4284-8865-20FA4FE552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D38AD-FB55-4B42-96B8-1E3BB94E118D}" type="pres">
      <dgm:prSet presAssocID="{F3A818AC-1EAF-4AA5-A12C-394A65CEC440}" presName="dummy" presStyleCnt="0"/>
      <dgm:spPr/>
    </dgm:pt>
    <dgm:pt modelId="{7C484C3D-884B-403D-A461-B6FECB94664E}" type="pres">
      <dgm:prSet presAssocID="{F3A818AC-1EAF-4AA5-A12C-394A65CEC440}" presName="node" presStyleLbl="revTx" presStyleIdx="0" presStyleCnt="5" custScaleX="13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901B6-63AE-4AC5-9DCE-E22D570A6BDA}" type="pres">
      <dgm:prSet presAssocID="{07F6E2EB-69DB-48A0-BE20-233360D7A410}" presName="sibTrans" presStyleLbl="node1" presStyleIdx="0" presStyleCnt="5" custLinFactNeighborX="11337" custLinFactNeighborY="-5177"/>
      <dgm:spPr/>
      <dgm:t>
        <a:bodyPr/>
        <a:lstStyle/>
        <a:p>
          <a:endParaRPr lang="ru-RU"/>
        </a:p>
      </dgm:t>
    </dgm:pt>
    <dgm:pt modelId="{106A9305-F24B-4454-85D4-38E296921D82}" type="pres">
      <dgm:prSet presAssocID="{40890DA9-CF37-4661-81FE-1AF1FB208B90}" presName="dummy" presStyleCnt="0"/>
      <dgm:spPr/>
    </dgm:pt>
    <dgm:pt modelId="{9507C149-561C-40E7-94E6-B9CC9415688B}" type="pres">
      <dgm:prSet presAssocID="{40890DA9-CF37-4661-81FE-1AF1FB208B90}" presName="node" presStyleLbl="revTx" presStyleIdx="1" presStyleCnt="5" custScaleX="17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6A2F2-7C86-4B9F-97FC-9E88147A221C}" type="pres">
      <dgm:prSet presAssocID="{787CB8E9-CF12-468A-9889-C7E6F93EA841}" presName="sibTrans" presStyleLbl="node1" presStyleIdx="1" presStyleCnt="5" custLinFactNeighborX="14767" custLinFactNeighborY="5113"/>
      <dgm:spPr/>
      <dgm:t>
        <a:bodyPr/>
        <a:lstStyle/>
        <a:p>
          <a:endParaRPr lang="ru-RU"/>
        </a:p>
      </dgm:t>
    </dgm:pt>
    <dgm:pt modelId="{CDCF9F71-BD2D-4D41-8DAF-0433213D8AD1}" type="pres">
      <dgm:prSet presAssocID="{41558A14-FC8C-42FA-B9CE-855794E00526}" presName="dummy" presStyleCnt="0"/>
      <dgm:spPr/>
    </dgm:pt>
    <dgm:pt modelId="{A1101A08-7F30-41B3-8023-F17E0451C36E}" type="pres">
      <dgm:prSet presAssocID="{41558A14-FC8C-42FA-B9CE-855794E00526}" presName="node" presStyleLbl="revTx" presStyleIdx="2" presStyleCnt="5" custRadScaleRad="133731" custRadScaleInc="-1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55D29-B3D3-4680-ABF7-1EF0BC09799C}" type="pres">
      <dgm:prSet presAssocID="{FC5B992D-2A31-49F1-8E8A-999C072DD144}" presName="sibTrans" presStyleLbl="node1" presStyleIdx="2" presStyleCnt="5" custLinFactNeighborX="-22963" custLinFactNeighborY="6828"/>
      <dgm:spPr/>
      <dgm:t>
        <a:bodyPr/>
        <a:lstStyle/>
        <a:p>
          <a:endParaRPr lang="ru-RU"/>
        </a:p>
      </dgm:t>
    </dgm:pt>
    <dgm:pt modelId="{ABBF6EB4-BC19-4EEC-AB14-3BCBEBBA400F}" type="pres">
      <dgm:prSet presAssocID="{24981D09-731F-4B55-A128-D26CBE775D52}" presName="dummy" presStyleCnt="0"/>
      <dgm:spPr/>
    </dgm:pt>
    <dgm:pt modelId="{77750DBB-E8CE-4329-A5BC-6F6C81B91CF7}" type="pres">
      <dgm:prSet presAssocID="{24981D09-731F-4B55-A128-D26CBE775D52}" presName="node" presStyleLbl="revTx" presStyleIdx="3" presStyleCnt="5" custScaleX="181228" custScaleY="12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0E151-2A4C-4FD9-9DEF-43837BD616CE}" type="pres">
      <dgm:prSet presAssocID="{218E2CD4-ACDE-474B-B697-2AC04BDC3282}" presName="sibTrans" presStyleLbl="node1" presStyleIdx="3" presStyleCnt="5" custLinFactNeighborX="-26674" custLinFactNeighborY="7878"/>
      <dgm:spPr/>
      <dgm:t>
        <a:bodyPr/>
        <a:lstStyle/>
        <a:p>
          <a:endParaRPr lang="ru-RU"/>
        </a:p>
      </dgm:t>
    </dgm:pt>
    <dgm:pt modelId="{E9D6DF54-E1EB-411C-A8F7-1547FC297D45}" type="pres">
      <dgm:prSet presAssocID="{ECCBF434-83AE-4BDF-97AF-531BD1074B0B}" presName="dummy" presStyleCnt="0"/>
      <dgm:spPr/>
    </dgm:pt>
    <dgm:pt modelId="{68790233-9F41-468D-93F2-E65A69B9F291}" type="pres">
      <dgm:prSet presAssocID="{ECCBF434-83AE-4BDF-97AF-531BD1074B0B}" presName="node" presStyleLbl="revTx" presStyleIdx="4" presStyleCnt="5" custScaleX="208389" custRadScaleRad="114154" custRadScaleInc="-3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E7312-2829-4468-BA00-0DDE69EEEE34}" type="pres">
      <dgm:prSet presAssocID="{B6964F26-3760-4806-B9D9-3EE4548E13E6}" presName="sibTrans" presStyleLbl="node1" presStyleIdx="4" presStyleCnt="5" custLinFactNeighborX="-7270" custLinFactNeighborY="-5682"/>
      <dgm:spPr/>
      <dgm:t>
        <a:bodyPr/>
        <a:lstStyle/>
        <a:p>
          <a:endParaRPr lang="ru-RU"/>
        </a:p>
      </dgm:t>
    </dgm:pt>
  </dgm:ptLst>
  <dgm:cxnLst>
    <dgm:cxn modelId="{E33B7917-6AEC-4012-AB19-FB237CA4BA39}" srcId="{ABACEE0E-A3A8-4284-8865-20FA4FE55268}" destId="{41558A14-FC8C-42FA-B9CE-855794E00526}" srcOrd="2" destOrd="0" parTransId="{8C19D015-B1F6-4CE3-84B1-A8A871618424}" sibTransId="{FC5B992D-2A31-49F1-8E8A-999C072DD144}"/>
    <dgm:cxn modelId="{E41E73B2-78DC-4CB2-A3AC-FF9413CA5DB9}" type="presOf" srcId="{ABACEE0E-A3A8-4284-8865-20FA4FE55268}" destId="{35B0BACD-DBF5-4B7B-B41F-6088EF625E5E}" srcOrd="0" destOrd="0" presId="urn:microsoft.com/office/officeart/2005/8/layout/cycle1"/>
    <dgm:cxn modelId="{BD28C11A-9F16-4D70-B65B-7AF376F3DD9E}" srcId="{ABACEE0E-A3A8-4284-8865-20FA4FE55268}" destId="{24981D09-731F-4B55-A128-D26CBE775D52}" srcOrd="3" destOrd="0" parTransId="{1F2E909C-8191-4BE7-9E7F-EA3D89F9AAA2}" sibTransId="{218E2CD4-ACDE-474B-B697-2AC04BDC3282}"/>
    <dgm:cxn modelId="{E12F8959-1AE4-4F6C-90FD-834806D48F65}" type="presOf" srcId="{F3A818AC-1EAF-4AA5-A12C-394A65CEC440}" destId="{7C484C3D-884B-403D-A461-B6FECB94664E}" srcOrd="0" destOrd="0" presId="urn:microsoft.com/office/officeart/2005/8/layout/cycle1"/>
    <dgm:cxn modelId="{9E24F475-39D1-4410-BAFE-28955833A2E1}" type="presOf" srcId="{40890DA9-CF37-4661-81FE-1AF1FB208B90}" destId="{9507C149-561C-40E7-94E6-B9CC9415688B}" srcOrd="0" destOrd="0" presId="urn:microsoft.com/office/officeart/2005/8/layout/cycle1"/>
    <dgm:cxn modelId="{49B3C53E-DB88-4A53-A484-AE112E7067A5}" type="presOf" srcId="{787CB8E9-CF12-468A-9889-C7E6F93EA841}" destId="{3826A2F2-7C86-4B9F-97FC-9E88147A221C}" srcOrd="0" destOrd="0" presId="urn:microsoft.com/office/officeart/2005/8/layout/cycle1"/>
    <dgm:cxn modelId="{543506BC-5C58-4B2A-8BAE-0369587B7964}" srcId="{ABACEE0E-A3A8-4284-8865-20FA4FE55268}" destId="{F3A818AC-1EAF-4AA5-A12C-394A65CEC440}" srcOrd="0" destOrd="0" parTransId="{547D0176-23E2-4731-BEDF-4175C8F0AFAC}" sibTransId="{07F6E2EB-69DB-48A0-BE20-233360D7A410}"/>
    <dgm:cxn modelId="{74D176AF-34E2-4E52-99D6-3CEE045253FB}" type="presOf" srcId="{24981D09-731F-4B55-A128-D26CBE775D52}" destId="{77750DBB-E8CE-4329-A5BC-6F6C81B91CF7}" srcOrd="0" destOrd="0" presId="urn:microsoft.com/office/officeart/2005/8/layout/cycle1"/>
    <dgm:cxn modelId="{13C031EB-36FC-4401-BADB-F5959FC1C84E}" type="presOf" srcId="{41558A14-FC8C-42FA-B9CE-855794E00526}" destId="{A1101A08-7F30-41B3-8023-F17E0451C36E}" srcOrd="0" destOrd="0" presId="urn:microsoft.com/office/officeart/2005/8/layout/cycle1"/>
    <dgm:cxn modelId="{A91DDDF1-A979-4EE9-BC75-35C9F9E7B9B4}" type="presOf" srcId="{B6964F26-3760-4806-B9D9-3EE4548E13E6}" destId="{3C1E7312-2829-4468-BA00-0DDE69EEEE34}" srcOrd="0" destOrd="0" presId="urn:microsoft.com/office/officeart/2005/8/layout/cycle1"/>
    <dgm:cxn modelId="{05AE7A81-8B0A-4B04-96E8-64CEEEC0EB93}" type="presOf" srcId="{ECCBF434-83AE-4BDF-97AF-531BD1074B0B}" destId="{68790233-9F41-468D-93F2-E65A69B9F291}" srcOrd="0" destOrd="0" presId="urn:microsoft.com/office/officeart/2005/8/layout/cycle1"/>
    <dgm:cxn modelId="{E68B7D67-22B4-483B-A9E1-9C8E17770E46}" type="presOf" srcId="{07F6E2EB-69DB-48A0-BE20-233360D7A410}" destId="{392901B6-63AE-4AC5-9DCE-E22D570A6BDA}" srcOrd="0" destOrd="0" presId="urn:microsoft.com/office/officeart/2005/8/layout/cycle1"/>
    <dgm:cxn modelId="{180582FB-1F17-41FF-B8E1-5003C95AC20D}" srcId="{ABACEE0E-A3A8-4284-8865-20FA4FE55268}" destId="{40890DA9-CF37-4661-81FE-1AF1FB208B90}" srcOrd="1" destOrd="0" parTransId="{A7141546-6691-4018-85E2-EE17ABF0C0F8}" sibTransId="{787CB8E9-CF12-468A-9889-C7E6F93EA841}"/>
    <dgm:cxn modelId="{887A1952-FDC6-4BFC-A809-CB91769E6505}" srcId="{ABACEE0E-A3A8-4284-8865-20FA4FE55268}" destId="{ECCBF434-83AE-4BDF-97AF-531BD1074B0B}" srcOrd="4" destOrd="0" parTransId="{B7812802-05E7-4126-B6EC-16A7FEA2CECD}" sibTransId="{B6964F26-3760-4806-B9D9-3EE4548E13E6}"/>
    <dgm:cxn modelId="{C3883276-36C3-4FE2-B68A-EC195C839A83}" type="presOf" srcId="{FC5B992D-2A31-49F1-8E8A-999C072DD144}" destId="{C9355D29-B3D3-4680-ABF7-1EF0BC09799C}" srcOrd="0" destOrd="0" presId="urn:microsoft.com/office/officeart/2005/8/layout/cycle1"/>
    <dgm:cxn modelId="{361D2830-706C-4BD4-AA62-D6911BBEDD7E}" type="presOf" srcId="{218E2CD4-ACDE-474B-B697-2AC04BDC3282}" destId="{1F40E151-2A4C-4FD9-9DEF-43837BD616CE}" srcOrd="0" destOrd="0" presId="urn:microsoft.com/office/officeart/2005/8/layout/cycle1"/>
    <dgm:cxn modelId="{6D5AE3E1-8FD4-4419-AF5E-F4AD04F14D4B}" type="presParOf" srcId="{35B0BACD-DBF5-4B7B-B41F-6088EF625E5E}" destId="{D88D38AD-FB55-4B42-96B8-1E3BB94E118D}" srcOrd="0" destOrd="0" presId="urn:microsoft.com/office/officeart/2005/8/layout/cycle1"/>
    <dgm:cxn modelId="{67CE5539-24F6-44C0-A5E5-992E9AF91263}" type="presParOf" srcId="{35B0BACD-DBF5-4B7B-B41F-6088EF625E5E}" destId="{7C484C3D-884B-403D-A461-B6FECB94664E}" srcOrd="1" destOrd="0" presId="urn:microsoft.com/office/officeart/2005/8/layout/cycle1"/>
    <dgm:cxn modelId="{C86105AD-52BD-4D84-8754-2AB572FB2982}" type="presParOf" srcId="{35B0BACD-DBF5-4B7B-B41F-6088EF625E5E}" destId="{392901B6-63AE-4AC5-9DCE-E22D570A6BDA}" srcOrd="2" destOrd="0" presId="urn:microsoft.com/office/officeart/2005/8/layout/cycle1"/>
    <dgm:cxn modelId="{0BBF46D6-6B2F-4418-B73F-5A85BE07551A}" type="presParOf" srcId="{35B0BACD-DBF5-4B7B-B41F-6088EF625E5E}" destId="{106A9305-F24B-4454-85D4-38E296921D82}" srcOrd="3" destOrd="0" presId="urn:microsoft.com/office/officeart/2005/8/layout/cycle1"/>
    <dgm:cxn modelId="{C3DB0A1C-73BB-4128-A334-6C3888FFBE50}" type="presParOf" srcId="{35B0BACD-DBF5-4B7B-B41F-6088EF625E5E}" destId="{9507C149-561C-40E7-94E6-B9CC9415688B}" srcOrd="4" destOrd="0" presId="urn:microsoft.com/office/officeart/2005/8/layout/cycle1"/>
    <dgm:cxn modelId="{1DB095C5-CF3D-4ACA-87FF-3973C58BC2AD}" type="presParOf" srcId="{35B0BACD-DBF5-4B7B-B41F-6088EF625E5E}" destId="{3826A2F2-7C86-4B9F-97FC-9E88147A221C}" srcOrd="5" destOrd="0" presId="urn:microsoft.com/office/officeart/2005/8/layout/cycle1"/>
    <dgm:cxn modelId="{FA3DBA8E-5629-4FB9-9DC3-7B783793D1AE}" type="presParOf" srcId="{35B0BACD-DBF5-4B7B-B41F-6088EF625E5E}" destId="{CDCF9F71-BD2D-4D41-8DAF-0433213D8AD1}" srcOrd="6" destOrd="0" presId="urn:microsoft.com/office/officeart/2005/8/layout/cycle1"/>
    <dgm:cxn modelId="{9ED73CD2-FCE0-4605-8DCC-E4ECCA8A345D}" type="presParOf" srcId="{35B0BACD-DBF5-4B7B-B41F-6088EF625E5E}" destId="{A1101A08-7F30-41B3-8023-F17E0451C36E}" srcOrd="7" destOrd="0" presId="urn:microsoft.com/office/officeart/2005/8/layout/cycle1"/>
    <dgm:cxn modelId="{809D13B3-BCFD-44B3-AE15-594809B3B460}" type="presParOf" srcId="{35B0BACD-DBF5-4B7B-B41F-6088EF625E5E}" destId="{C9355D29-B3D3-4680-ABF7-1EF0BC09799C}" srcOrd="8" destOrd="0" presId="urn:microsoft.com/office/officeart/2005/8/layout/cycle1"/>
    <dgm:cxn modelId="{E41E5A48-7B94-4217-BC30-56C9C8FF0F51}" type="presParOf" srcId="{35B0BACD-DBF5-4B7B-B41F-6088EF625E5E}" destId="{ABBF6EB4-BC19-4EEC-AB14-3BCBEBBA400F}" srcOrd="9" destOrd="0" presId="urn:microsoft.com/office/officeart/2005/8/layout/cycle1"/>
    <dgm:cxn modelId="{836909F4-BFF4-4DB0-82FE-D925C76A01CF}" type="presParOf" srcId="{35B0BACD-DBF5-4B7B-B41F-6088EF625E5E}" destId="{77750DBB-E8CE-4329-A5BC-6F6C81B91CF7}" srcOrd="10" destOrd="0" presId="urn:microsoft.com/office/officeart/2005/8/layout/cycle1"/>
    <dgm:cxn modelId="{E1B47263-3502-4737-8C57-F270780A1B4B}" type="presParOf" srcId="{35B0BACD-DBF5-4B7B-B41F-6088EF625E5E}" destId="{1F40E151-2A4C-4FD9-9DEF-43837BD616CE}" srcOrd="11" destOrd="0" presId="urn:microsoft.com/office/officeart/2005/8/layout/cycle1"/>
    <dgm:cxn modelId="{93173652-C137-4762-9DCA-63C694790D45}" type="presParOf" srcId="{35B0BACD-DBF5-4B7B-B41F-6088EF625E5E}" destId="{E9D6DF54-E1EB-411C-A8F7-1547FC297D45}" srcOrd="12" destOrd="0" presId="urn:microsoft.com/office/officeart/2005/8/layout/cycle1"/>
    <dgm:cxn modelId="{77B991D7-D2F6-4410-A8BE-9F24D8758C9A}" type="presParOf" srcId="{35B0BACD-DBF5-4B7B-B41F-6088EF625E5E}" destId="{68790233-9F41-468D-93F2-E65A69B9F291}" srcOrd="13" destOrd="0" presId="urn:microsoft.com/office/officeart/2005/8/layout/cycle1"/>
    <dgm:cxn modelId="{8C4D8E78-7B94-4711-822C-6BFF02724B4A}" type="presParOf" srcId="{35B0BACD-DBF5-4B7B-B41F-6088EF625E5E}" destId="{3C1E7312-2829-4468-BA00-0DDE69EEEE34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84C3D-884B-403D-A461-B6FECB94664E}">
      <dsp:nvSpPr>
        <dsp:cNvPr id="0" name=""/>
        <dsp:cNvSpPr/>
      </dsp:nvSpPr>
      <dsp:spPr>
        <a:xfrm>
          <a:off x="4500610" y="33995"/>
          <a:ext cx="1476054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ятник</a:t>
          </a:r>
          <a:r>
            <a:rPr lang="uk-UA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воїнам-ветеранам Афганської війни 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0610" y="33995"/>
        <a:ext cx="1476054" cy="1119113"/>
      </dsp:txXfrm>
    </dsp:sp>
    <dsp:sp modelId="{392901B6-63AE-4AC5-9DCE-E22D570A6BDA}">
      <dsp:nvSpPr>
        <dsp:cNvPr id="0" name=""/>
        <dsp:cNvSpPr/>
      </dsp:nvSpPr>
      <dsp:spPr>
        <a:xfrm>
          <a:off x="2520269" y="-216020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07C149-561C-40E7-94E6-B9CC9415688B}">
      <dsp:nvSpPr>
        <dsp:cNvPr id="0" name=""/>
        <dsp:cNvSpPr/>
      </dsp:nvSpPr>
      <dsp:spPr>
        <a:xfrm>
          <a:off x="4958966" y="2116836"/>
          <a:ext cx="1912855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Зруйновані війною   у 2022 році будівлі Барвінкового 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8966" y="2116836"/>
        <a:ext cx="1912855" cy="1119113"/>
      </dsp:txXfrm>
    </dsp:sp>
    <dsp:sp modelId="{3826A2F2-7C86-4B9F-97FC-9E88147A221C}">
      <dsp:nvSpPr>
        <dsp:cNvPr id="0" name=""/>
        <dsp:cNvSpPr/>
      </dsp:nvSpPr>
      <dsp:spPr>
        <a:xfrm>
          <a:off x="2661258" y="219976"/>
          <a:ext cx="4198726" cy="4198726"/>
        </a:xfrm>
        <a:prstGeom prst="circularArrow">
          <a:avLst>
            <a:gd name="adj1" fmla="val 5197"/>
            <a:gd name="adj2" fmla="val 335716"/>
            <a:gd name="adj3" fmla="val 3978011"/>
            <a:gd name="adj4" fmla="val 2243489"/>
            <a:gd name="adj5" fmla="val 6064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101A08-7F30-41B3-8023-F17E0451C36E}">
      <dsp:nvSpPr>
        <dsp:cNvPr id="0" name=""/>
        <dsp:cNvSpPr/>
      </dsp:nvSpPr>
      <dsp:spPr>
        <a:xfrm>
          <a:off x="3600397" y="3406849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Алея слави і </a:t>
          </a: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яті загиблим героям України 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397" y="3406849"/>
        <a:ext cx="1119113" cy="1119113"/>
      </dsp:txXfrm>
    </dsp:sp>
    <dsp:sp modelId="{C9355D29-B3D3-4680-ABF7-1EF0BC09799C}">
      <dsp:nvSpPr>
        <dsp:cNvPr id="0" name=""/>
        <dsp:cNvSpPr/>
      </dsp:nvSpPr>
      <dsp:spPr>
        <a:xfrm>
          <a:off x="1084002" y="292173"/>
          <a:ext cx="4198726" cy="4198726"/>
        </a:xfrm>
        <a:prstGeom prst="circularArrow">
          <a:avLst>
            <a:gd name="adj1" fmla="val 5197"/>
            <a:gd name="adj2" fmla="val 335716"/>
            <a:gd name="adj3" fmla="val 7872680"/>
            <a:gd name="adj4" fmla="val 6424724"/>
            <a:gd name="adj5" fmla="val 606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750DBB-E8CE-4329-A5BC-6F6C81B91CF7}">
      <dsp:nvSpPr>
        <dsp:cNvPr id="0" name=""/>
        <dsp:cNvSpPr/>
      </dsp:nvSpPr>
      <dsp:spPr>
        <a:xfrm>
          <a:off x="1357778" y="1972818"/>
          <a:ext cx="2028146" cy="14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ятник</a:t>
          </a:r>
          <a:r>
            <a:rPr lang="uk-UA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засновнику міста - героїчному козаку Барвінку   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778" y="1972818"/>
        <a:ext cx="2028146" cy="1407150"/>
      </dsp:txXfrm>
    </dsp:sp>
    <dsp:sp modelId="{1F40E151-2A4C-4FD9-9DEF-43837BD616CE}">
      <dsp:nvSpPr>
        <dsp:cNvPr id="0" name=""/>
        <dsp:cNvSpPr/>
      </dsp:nvSpPr>
      <dsp:spPr>
        <a:xfrm>
          <a:off x="864107" y="-282025"/>
          <a:ext cx="4198726" cy="4198726"/>
        </a:xfrm>
        <a:prstGeom prst="circularArrow">
          <a:avLst>
            <a:gd name="adj1" fmla="val 5197"/>
            <a:gd name="adj2" fmla="val 335716"/>
            <a:gd name="adj3" fmla="val 11146821"/>
            <a:gd name="adj4" fmla="val 9892185"/>
            <a:gd name="adj5" fmla="val 6064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790233-9F41-468D-93F2-E65A69B9F291}">
      <dsp:nvSpPr>
        <dsp:cNvPr id="0" name=""/>
        <dsp:cNvSpPr/>
      </dsp:nvSpPr>
      <dsp:spPr>
        <a:xfrm>
          <a:off x="1512167" y="0"/>
          <a:ext cx="2332108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Пам</a:t>
          </a:r>
          <a:r>
            <a:rPr lang="en-US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`</a:t>
          </a: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ятник</a:t>
          </a:r>
          <a:r>
            <a:rPr lang="uk-UA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kern="1200" dirty="0" err="1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барвінківчанам</a:t>
          </a:r>
          <a:r>
            <a:rPr lang="uk-UA" sz="1800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які загинули у роки Другої світової війни </a:t>
          </a: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2167" y="0"/>
        <a:ext cx="2332108" cy="1119113"/>
      </dsp:txXfrm>
    </dsp:sp>
    <dsp:sp modelId="{3C1E7312-2829-4468-BA00-0DDE69EEEE34}">
      <dsp:nvSpPr>
        <dsp:cNvPr id="0" name=""/>
        <dsp:cNvSpPr/>
      </dsp:nvSpPr>
      <dsp:spPr>
        <a:xfrm>
          <a:off x="1080108" y="-504065"/>
          <a:ext cx="4198726" cy="4198726"/>
        </a:xfrm>
        <a:prstGeom prst="circularArrow">
          <a:avLst>
            <a:gd name="adj1" fmla="val 5197"/>
            <a:gd name="adj2" fmla="val 335716"/>
            <a:gd name="adj3" fmla="val 17847048"/>
            <a:gd name="adj4" fmla="val 16808225"/>
            <a:gd name="adj5" fmla="val 606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1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8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0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6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9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0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1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151C-E2BD-4833-A75E-D654799913EF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31210-8C27-4933-8F7D-E1C66AE82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L4F_3u8Z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inform.ua/rubric-ato/3519853-zsu-trimaut-barvinkove-i-ne-propuskaut-voroga-na-izumskomu-napramku.html" TargetMode="External"/><Relationship Id="rId2" Type="http://schemas.openxmlformats.org/officeDocument/2006/relationships/hyperlink" Target="https://focus.ua/uk/voennye-novosti/512492-dozhdi-zakonchatsya-i-nachnetsya-gayday-skazal-kogda-voyska-rf-budut-nastupat-na-donbas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7056784" cy="75202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маршрут: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Нескорене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Барвінкове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365104"/>
            <a:ext cx="4640560" cy="2351112"/>
          </a:xfrm>
        </p:spPr>
        <p:txBody>
          <a:bodyPr>
            <a:normAutofit fontScale="62500" lnSpcReduction="20000"/>
          </a:bodyPr>
          <a:lstStyle/>
          <a:p>
            <a:pPr lvl="0" algn="l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l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 освіти 10-А класу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Барвінківського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ліцею № 1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Барвінківської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територіальної громади Ізюмського району Харківської області</a:t>
            </a:r>
          </a:p>
          <a:p>
            <a:pPr lvl="0" algn="l"/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Котенко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 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Вячеславович</a:t>
            </a: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480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Юніор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Харківське територіальне відділення МАН України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Місто Барвінкове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Історик-Юніор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Google Sans"/>
              </a:rPr>
              <a:t>В </a:t>
            </a:r>
            <a:r>
              <a:rPr lang="ru-RU" i="1" dirty="0" err="1">
                <a:solidFill>
                  <a:srgbClr val="002060"/>
                </a:solidFill>
                <a:latin typeface="Google Sans"/>
              </a:rPr>
              <a:t>своїй</a:t>
            </a:r>
            <a:r>
              <a:rPr lang="ru-RU" i="1" dirty="0">
                <a:solidFill>
                  <a:srgbClr val="002060"/>
                </a:solidFill>
                <a:latin typeface="Google Sans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Google Sans"/>
              </a:rPr>
              <a:t>хаті</a:t>
            </a:r>
            <a:r>
              <a:rPr lang="ru-RU" i="1" dirty="0">
                <a:solidFill>
                  <a:srgbClr val="002060"/>
                </a:solidFill>
                <a:latin typeface="Google Sans"/>
              </a:rPr>
              <a:t> своя й правда, </a:t>
            </a:r>
            <a:endParaRPr lang="ru-RU" i="1" dirty="0" smtClean="0">
              <a:solidFill>
                <a:srgbClr val="002060"/>
              </a:solidFill>
              <a:latin typeface="Google Sans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oogle Sans"/>
              </a:rPr>
              <a:t>І </a:t>
            </a:r>
            <a:r>
              <a:rPr lang="ru-RU" i="1" dirty="0">
                <a:solidFill>
                  <a:srgbClr val="002060"/>
                </a:solidFill>
                <a:latin typeface="Google Sans"/>
              </a:rPr>
              <a:t>сила, і воля</a:t>
            </a:r>
            <a:r>
              <a:rPr lang="ru-RU" i="1" dirty="0" smtClean="0">
                <a:solidFill>
                  <a:srgbClr val="002060"/>
                </a:solidFill>
                <a:latin typeface="Google Sans"/>
              </a:rPr>
              <a:t>.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oogle Sans"/>
              </a:rPr>
              <a:t>Т</a:t>
            </a:r>
            <a:r>
              <a:rPr lang="ru-RU" i="1" dirty="0">
                <a:solidFill>
                  <a:srgbClr val="002060"/>
                </a:solidFill>
                <a:latin typeface="Google Sans"/>
              </a:rPr>
              <a:t>. Шевченко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Google Sans"/>
              </a:rPr>
              <a:t/>
            </a:r>
            <a:br>
              <a:rPr lang="ru-RU" i="1" dirty="0">
                <a:solidFill>
                  <a:srgbClr val="002060"/>
                </a:solidFill>
                <a:latin typeface="Google San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049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87476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3" y="2892343"/>
            <a:ext cx="11271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місто захищали: 72 бригада імені Чорних Запорожців, 93 бригада Холодний Яр,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Січеславська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бригада, війська ТРО. </a:t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Унизу на фото трофейний російський танк, на якому воювали наші захисники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Окупанти безуспішно спробували атакувати в напрямку Ізюм — Барвінкове та в  районі Курахового – АрміяIn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3557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арвінкове захищають військові України на російських танках - Мілітарн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61" y="4581128"/>
            <a:ext cx="3816424" cy="20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71539"/>
            <a:ext cx="1054368" cy="15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3-тя окрема механізована бригада «Холодний Яр»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50986"/>
            <a:ext cx="1147114" cy="13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upload.wikimedia.org/wikipedia/commons/thumb/8/84/25_%D0%9E%D0%9F%D0%94%D0%91%D1%80_%D0%BA.svg/255px-25_%D0%9E%D0%9F%D0%94%D0%91%D1%80_%D0%BA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1204739" cy="13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не дощ, то сльози і біда. Горе, що зламало наші долі. Наша біль і мужність - не вода. Ворог підло завдає нам болю.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зруйновані під час ракетних обстрілів квітня-травня 2022 року споруди Барвінкового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приватний будинок, дитяча бібліотека, магазин будматеріалів, вирва від удару ракетою біля будинку Аграрного ліцею). Це лише мала частина руйнувань, нанесених нашому містечку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IMG_20240403_100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394472" cy="31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IMG_20240403_100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3240361" cy="25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IMG_20240403_102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372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В очікуванні наступу. Як живе прифронтове Барвінкове на півдні Харківщи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312368" cy="25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«Мамо, мамо! - крикнув криком журавлиним. </a:t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Мамо, мамо! – янголом злетів у вись».</a:t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 Білоконь</a:t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Алея слави і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яті загиблих у боротьбі за Україну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барвінківчан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:\IMG_20240403_101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724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IMG_20240403_101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1700808"/>
            <a:ext cx="370841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проаналізовано історіографічну базу дослідження, матеріали усної історії та створено цікаву, змістовну  екскурсію на основі історико-героїчного минулого і сучасного Барвінкового; </a:t>
            </a:r>
          </a:p>
          <a:p>
            <a:pPr algn="just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пам’яток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доленосних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теренах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виявлено важливий історичний та героїчний внесок Барвінкового та його мешканців у події козацької доби, Другої світової війни, сучасних трагічних і героїчних сторінок боротьби Української держави за свою свободу;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здійснено три екскурсії для здобувачів освіти 9-11 класів з метою виховання у підростаючого покоління патріотизму, громадянської позиції та  відповідальності за долю рідного міста та Української держави;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вересні 2023 року спільно із іншими учнями-екскурсоводами 10–а класу та вчителями-наставниками здійснено відео-екскурсію за розширеним маршрутом до Дня міста Барвінкового. Екскурсія у прямому доступі на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Ютюб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www.youtube.com/watch?v=SsL4F_3u8ZA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8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Багалей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И. История города Харькова за 250 лет его существования (1655-1905 гг.) / Д. И.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Багалей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П. Миллер. – Х.: 1993. – С. 836-840.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Барвінківщина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історико-краєзнавчий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Барвінкове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 - С.47-48, 50-51.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Гуменюк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Невтомний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(Г. П.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Данилевський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//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1965. 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Дніпропетровського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архіву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Ф. 104. – О. № 22. –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24, 27.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Memories of Gerhard P. Froese. – Edition by 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B.Toews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Winnipeg. – 2000.</a:t>
            </a:r>
          </a:p>
          <a:p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Навродский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Заметки из истории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Барвенково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А.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Навродский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БДКМ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focus.ua/uk/voennye-novosti/512492-dozhdi-zakonchatsya-i-nachnetsya-gayday-skazal-kogda-voyska-rf-budut-nastupat-na-donbasse</a:t>
            </a:r>
            <a:endParaRPr lang="uk-UA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www.ukrinform.ua/rubric-ato/3519853-zsu-trimaut-barvinkove-i-ne-propuskaut-voroga-na-izumskomu-napramku.html</a:t>
            </a:r>
            <a:endParaRPr lang="uk-UA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Матеріали усної історії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48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259449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lvl="0"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Паніотова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Вікторія Леонідівна, </a:t>
            </a:r>
          </a:p>
          <a:p>
            <a:pPr lvl="0" algn="just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історії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Ізюмського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учитель-методист</a:t>
            </a:r>
          </a:p>
        </p:txBody>
      </p:sp>
      <p:pic>
        <p:nvPicPr>
          <p:cNvPr id="1028" name="Picture 4" descr="F:\FB_IMG_1712142210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1838"/>
            <a:ext cx="2593717" cy="25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иктория\Desktop\Пам`ятки\Герб_Барвенково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4554"/>
            <a:ext cx="2088232" cy="24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Барвінок (рід)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6" y="4380594"/>
            <a:ext cx="2736304" cy="200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784976" cy="655347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історико-героїчної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  Барвінкового, популяризація історії рідного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краю, виховання у підростаючого покоління патріотизму, громадянської позиції та  відповідальності за долю рідного міста та Української держави. </a:t>
            </a:r>
            <a:endParaRPr lang="uk-UA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проаналізувати історіографічну базу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дослідження, матеріали усної історії (спогади очевидців)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змістовної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цікавої екскурсії  з коротким маршрутом на 800 метрів;</a:t>
            </a:r>
          </a:p>
          <a:p>
            <a:pPr lvl="0" algn="just"/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пам’яток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кількісними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якісними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розробити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та інформаційно насичений власний екскурсійний маршрут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 напрямком;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піднести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героїки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славетним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подвигом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пам`ятки міста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Барвінкового, які </a:t>
            </a:r>
            <a:r>
              <a:rPr lang="uk-UA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героїчним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 Барвінкового як основа розвитку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героїчного та патріотичного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екскурсійно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нашого краю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дослідження: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загальнонаукові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конкретно-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</a:t>
            </a:r>
            <a:r>
              <a:rPr lang="uk-UA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в)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усної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Схематична подорож нескореним Барвінковим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пролягає по площі Центральній та вулиці Центральній міста Барвінкового)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169707"/>
              </p:ext>
            </p:extLst>
          </p:nvPr>
        </p:nvGraphicFramePr>
        <p:xfrm>
          <a:off x="683568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Іван Барвінок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1407728" cy="20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мориал | Барвінкове | Пам'ятники, меморіали | Фото, фотографії |  Ізюмський район, Харківська область №2147 — mistaU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407728" cy="16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очікуванні наступу. Як живе прифронтове Барвінкове на півдні Харківщин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83" y="4325571"/>
            <a:ext cx="1224136" cy="18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1130537"/>
            <a:ext cx="1386988" cy="15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початку екскурсії : Центральна площа Барвінкового, де розташований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ятник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засновнику міста – козаку Барвінку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иктория\Desktop\Пам`ятки\833_1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ия\Desktop\Пам`ятки\p5070899-199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ятник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загиблим у Другій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сітовій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війні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барвінківчанам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Карта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Барвінківсько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-Харківської наступальної операції травня-червня 1942 року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Виктория\Desktop\Пам`ятки\2147_2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694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Цей день в історії : 12 травня 1942 : Друга харківська би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17" y="1628800"/>
            <a:ext cx="40441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ятник</a:t>
            </a:r>
            <a:r>
              <a:rPr lang="uk-UA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воїнам-ветеранам Афганської війни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:\IMG_20240409_123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звозять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звозять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підвозять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Думаю,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закінчаться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розпочнеться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та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уже все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готове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прориву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не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зупиняються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спробах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продавити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нашу оборону.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хочеться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прорватися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Ізюма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відрізати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Луганську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область».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Гайдай,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очільник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ОВА.  16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70" y="2204864"/>
            <a:ext cx="688705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(на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Ізюмському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), але не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озвучувати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зривати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–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те,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тримаємо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Барвінкове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околицях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ведуться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те,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не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пропускаємо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ворога –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стримування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дорого.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Агресор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техніці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авіації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Сінєгубов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очільник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ОВА.  1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60" y="2557378"/>
            <a:ext cx="6005080" cy="34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844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Екскурсійний маршрут: «Нескорене Барвінкове»</vt:lpstr>
      <vt:lpstr>Презентация PowerPoint</vt:lpstr>
      <vt:lpstr>Презентация PowerPoint</vt:lpstr>
      <vt:lpstr>Схематична подорож нескореним Барвінковим (маршрут пролягає по площі Центральній та вулиці Центральній міста Барвінкового)</vt:lpstr>
      <vt:lpstr>Місце початку екскурсії : Центральна площа Барвінкового, де розташований пам`ятник засновнику міста – козаку Барвінку</vt:lpstr>
      <vt:lpstr>Пам`ятник загиблим у Другій сітовій війні барвінківчанам. Карта Барвінківсько-Харківської наступальної операції травня-червня 1942 року</vt:lpstr>
      <vt:lpstr>Пам`ятник воїнам-ветеранам Афганської війни  </vt:lpstr>
      <vt:lpstr>«Усі звозять і звозять, підвозять резерви. Думаю, дощі закінчаться, і розпочнеться наступ. За кількістю особового складу та техніки в них уже все готове для прориву. Вони не зупиняються в спробах продавити нашу оборону. Дуже хочеться прорватися з боку Ізюма, щоб відрізати Луганську область».   Сергій Гайдай, очільник Луганської ОВА.  16 квітня 2022 року </vt:lpstr>
      <vt:lpstr>«Успіхи є (на Ізюмському напрямку ), але не всі можемо озвучувати, щоб не зривати операції. Серед успіхів наших Збройних сил – це і те, що ми тримаємо Барвінкове. На околицях цього міста ведуться бойові дії. І те, що ми не пропускаємо ворога – це вже дуже істотний результат, бо таке стримування коштує йому дуже дорого. Агресор несе там дуже значні втрати і в живій силі, і в техніці, і в авіації».  Олег Сінєгубов, очільник  Харківської  ОВА.  1 червня 2022 року </vt:lpstr>
      <vt:lpstr>Наше місто захищали: 72 бригада імені Чорних Запорожців, 93 бригада Холодний Яр, Січеславська бригада, війська ТРО.  Унизу на фото трофейний російський танк, на якому воювали наші захисники</vt:lpstr>
      <vt:lpstr>То не дощ, то сльози і біда. Горе, що зламало наші долі. Наша біль і мужність - не вода. Ворог підло завдає нам болю.  На фото зруйновані під час ракетних обстрілів квітня-травня 2022 року споруди Барвінкового (приватний будинок, дитяча бібліотека, магазин будматеріалів, вирва від удару ракетою біля будинку Аграрного ліцею). Це лише мала частина руйнувань, нанесених нашому містечку</vt:lpstr>
      <vt:lpstr>«Мамо, мамо! - крикнув криком журавлиним.  Мамо, мамо! – янголом злетів у вись». Олена Білоконь  Алея слави і пам`яті загиблих у боротьбі за Україну барвінківчан</vt:lpstr>
      <vt:lpstr>Висновки:</vt:lpstr>
      <vt:lpstr>Використані 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Екскурсійний маршрут: «Нескорене Барвінкове»</dc:title>
  <dc:creator>Виктория</dc:creator>
  <cp:lastModifiedBy>Виктория</cp:lastModifiedBy>
  <cp:revision>32</cp:revision>
  <dcterms:created xsi:type="dcterms:W3CDTF">2024-04-03T10:42:12Z</dcterms:created>
  <dcterms:modified xsi:type="dcterms:W3CDTF">2024-04-10T07:49:05Z</dcterms:modified>
</cp:coreProperties>
</file>