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5" r:id="rId9"/>
    <p:sldId id="267" r:id="rId10"/>
    <p:sldId id="268" r:id="rId11"/>
    <p:sldId id="274" r:id="rId12"/>
    <p:sldId id="277" r:id="rId13"/>
    <p:sldId id="275" r:id="rId14"/>
    <p:sldId id="280" r:id="rId15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2EA107F-9E6F-463D-828E-B1BEB7008967}">
          <p14:sldIdLst>
            <p14:sldId id="256"/>
            <p14:sldId id="257"/>
            <p14:sldId id="258"/>
            <p14:sldId id="259"/>
            <p14:sldId id="260"/>
            <p14:sldId id="261"/>
            <p14:sldId id="263"/>
            <p14:sldId id="265"/>
            <p14:sldId id="267"/>
            <p14:sldId id="268"/>
            <p14:sldId id="274"/>
            <p14:sldId id="277"/>
            <p14:sldId id="275"/>
            <p14:sldId id="28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FAFF35-6C68-4FE8-B958-CC6DB2741BA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UA"/>
        </a:p>
      </dgm:t>
    </dgm:pt>
    <dgm:pt modelId="{C66A8870-51B5-4760-BB1A-02404E8F821C}">
      <dgm:prSet phldrT="[Текст]"/>
      <dgm:spPr/>
      <dgm:t>
        <a:bodyPr/>
        <a:lstStyle/>
        <a:p>
          <a:r>
            <a:rPr lang="uk-UA" dirty="0">
              <a:latin typeface="Bahnschrift SemiBold" panose="020B0502040204020203" pitchFamily="34" charset="0"/>
            </a:rPr>
            <a:t>Методи дослідження</a:t>
          </a:r>
          <a:endParaRPr lang="ru-UA" dirty="0">
            <a:latin typeface="Bahnschrift SemiBold" panose="020B0502040204020203" pitchFamily="34" charset="0"/>
          </a:endParaRPr>
        </a:p>
      </dgm:t>
    </dgm:pt>
    <dgm:pt modelId="{16F1413B-35CB-4792-B10B-E637007707FA}" type="parTrans" cxnId="{4C334BE2-8988-4738-B3EB-9BE109E990E6}">
      <dgm:prSet/>
      <dgm:spPr/>
      <dgm:t>
        <a:bodyPr/>
        <a:lstStyle/>
        <a:p>
          <a:endParaRPr lang="ru-UA"/>
        </a:p>
      </dgm:t>
    </dgm:pt>
    <dgm:pt modelId="{EFC0F4FD-59B6-41A8-8DA9-BF2CA689277A}" type="sibTrans" cxnId="{4C334BE2-8988-4738-B3EB-9BE109E990E6}">
      <dgm:prSet/>
      <dgm:spPr/>
      <dgm:t>
        <a:bodyPr/>
        <a:lstStyle/>
        <a:p>
          <a:endParaRPr lang="ru-UA"/>
        </a:p>
      </dgm:t>
    </dgm:pt>
    <dgm:pt modelId="{99DB5096-B528-40E4-95DA-5A1FE5A74FCE}">
      <dgm:prSet phldrT="[Текст]"/>
      <dgm:spPr/>
      <dgm:t>
        <a:bodyPr/>
        <a:lstStyle/>
        <a:p>
          <a:r>
            <a:rPr lang="uk-UA" dirty="0">
              <a:latin typeface="Bahnschrift SemiBold" panose="020B0502040204020203" pitchFamily="34" charset="0"/>
            </a:rPr>
            <a:t>Загальнонаукові</a:t>
          </a:r>
          <a:endParaRPr lang="ru-UA" dirty="0">
            <a:latin typeface="Bahnschrift SemiBold" panose="020B0502040204020203" pitchFamily="34" charset="0"/>
          </a:endParaRPr>
        </a:p>
      </dgm:t>
    </dgm:pt>
    <dgm:pt modelId="{4C1146E3-4821-49F4-AF64-23A3C5D97516}" type="parTrans" cxnId="{E20B9C2E-4529-4973-B47E-53EF4902C940}">
      <dgm:prSet/>
      <dgm:spPr/>
      <dgm:t>
        <a:bodyPr/>
        <a:lstStyle/>
        <a:p>
          <a:endParaRPr lang="ru-UA"/>
        </a:p>
      </dgm:t>
    </dgm:pt>
    <dgm:pt modelId="{978F5FBB-6A4E-4C9B-9683-9285AE21500C}" type="sibTrans" cxnId="{E20B9C2E-4529-4973-B47E-53EF4902C940}">
      <dgm:prSet/>
      <dgm:spPr/>
      <dgm:t>
        <a:bodyPr/>
        <a:lstStyle/>
        <a:p>
          <a:endParaRPr lang="ru-UA"/>
        </a:p>
      </dgm:t>
    </dgm:pt>
    <dgm:pt modelId="{C9D07A77-4009-4FE9-A15C-526E6D68528B}">
      <dgm:prSet phldrT="[Текст]"/>
      <dgm:spPr/>
      <dgm:t>
        <a:bodyPr/>
        <a:lstStyle/>
        <a:p>
          <a:r>
            <a:rPr lang="uk-UA" dirty="0">
              <a:latin typeface="Bahnschrift SemiBold" panose="020B0502040204020203" pitchFamily="34" charset="0"/>
            </a:rPr>
            <a:t>Синтез</a:t>
          </a:r>
          <a:endParaRPr lang="ru-UA" dirty="0">
            <a:latin typeface="Bahnschrift SemiBold" panose="020B0502040204020203" pitchFamily="34" charset="0"/>
          </a:endParaRPr>
        </a:p>
      </dgm:t>
    </dgm:pt>
    <dgm:pt modelId="{3AA791DE-EA00-4C8C-B461-F8310B8C87F4}" type="parTrans" cxnId="{538C1627-C4F8-40E9-B05D-C2A3198AD088}">
      <dgm:prSet/>
      <dgm:spPr/>
      <dgm:t>
        <a:bodyPr/>
        <a:lstStyle/>
        <a:p>
          <a:endParaRPr lang="ru-UA"/>
        </a:p>
      </dgm:t>
    </dgm:pt>
    <dgm:pt modelId="{60C48138-CF35-4186-919D-75FB6686B718}" type="sibTrans" cxnId="{538C1627-C4F8-40E9-B05D-C2A3198AD088}">
      <dgm:prSet/>
      <dgm:spPr/>
      <dgm:t>
        <a:bodyPr/>
        <a:lstStyle/>
        <a:p>
          <a:endParaRPr lang="ru-UA"/>
        </a:p>
      </dgm:t>
    </dgm:pt>
    <dgm:pt modelId="{80A42431-064E-4713-AABB-EBEA883CF032}">
      <dgm:prSet phldrT="[Текст]"/>
      <dgm:spPr/>
      <dgm:t>
        <a:bodyPr/>
        <a:lstStyle/>
        <a:p>
          <a:r>
            <a:rPr lang="uk-UA" dirty="0">
              <a:latin typeface="Bahnschrift SemiBold" panose="020B0502040204020203" pitchFamily="34" charset="0"/>
            </a:rPr>
            <a:t>Спеціально-наукові</a:t>
          </a:r>
          <a:endParaRPr lang="ru-UA" dirty="0">
            <a:latin typeface="Bahnschrift SemiBold" panose="020B0502040204020203" pitchFamily="34" charset="0"/>
          </a:endParaRPr>
        </a:p>
      </dgm:t>
    </dgm:pt>
    <dgm:pt modelId="{E1124A46-3A22-4B53-ABAA-7196BB1D5BF9}" type="parTrans" cxnId="{48DA720E-021D-4719-A1D6-EA9AC0D9A8DC}">
      <dgm:prSet/>
      <dgm:spPr/>
      <dgm:t>
        <a:bodyPr/>
        <a:lstStyle/>
        <a:p>
          <a:endParaRPr lang="ru-UA"/>
        </a:p>
      </dgm:t>
    </dgm:pt>
    <dgm:pt modelId="{8A2ECF9C-D7A3-43CA-A49E-D64960BF10A4}" type="sibTrans" cxnId="{48DA720E-021D-4719-A1D6-EA9AC0D9A8DC}">
      <dgm:prSet/>
      <dgm:spPr/>
      <dgm:t>
        <a:bodyPr/>
        <a:lstStyle/>
        <a:p>
          <a:endParaRPr lang="ru-UA"/>
        </a:p>
      </dgm:t>
    </dgm:pt>
    <dgm:pt modelId="{C60B957D-91A7-420B-B475-084365916020}">
      <dgm:prSet phldrT="[Текст]"/>
      <dgm:spPr/>
      <dgm:t>
        <a:bodyPr/>
        <a:lstStyle/>
        <a:p>
          <a:r>
            <a:rPr lang="uk-UA" dirty="0">
              <a:latin typeface="Bahnschrift SemiBold" panose="020B0502040204020203" pitchFamily="34" charset="0"/>
            </a:rPr>
            <a:t>Анкетне опитування</a:t>
          </a:r>
          <a:endParaRPr lang="ru-UA" dirty="0">
            <a:latin typeface="Bahnschrift SemiBold" panose="020B0502040204020203" pitchFamily="34" charset="0"/>
          </a:endParaRPr>
        </a:p>
      </dgm:t>
    </dgm:pt>
    <dgm:pt modelId="{3BF0FDD2-6795-4549-9C7E-6287580C71AE}" type="parTrans" cxnId="{B47C8274-1599-492C-AD72-F62E8E38DFB9}">
      <dgm:prSet/>
      <dgm:spPr/>
      <dgm:t>
        <a:bodyPr/>
        <a:lstStyle/>
        <a:p>
          <a:endParaRPr lang="ru-UA"/>
        </a:p>
      </dgm:t>
    </dgm:pt>
    <dgm:pt modelId="{D105DF77-5C92-4ECD-9DCF-B4B5AD268A18}" type="sibTrans" cxnId="{B47C8274-1599-492C-AD72-F62E8E38DFB9}">
      <dgm:prSet/>
      <dgm:spPr/>
      <dgm:t>
        <a:bodyPr/>
        <a:lstStyle/>
        <a:p>
          <a:endParaRPr lang="ru-UA"/>
        </a:p>
      </dgm:t>
    </dgm:pt>
    <dgm:pt modelId="{27B09982-317C-485B-997A-71F44326906F}">
      <dgm:prSet phldrT="[Текст]"/>
      <dgm:spPr/>
      <dgm:t>
        <a:bodyPr/>
        <a:lstStyle/>
        <a:p>
          <a:r>
            <a:rPr lang="uk-UA" dirty="0">
              <a:latin typeface="Bahnschrift SemiBold" panose="020B0502040204020203" pitchFamily="34" charset="0"/>
            </a:rPr>
            <a:t>Аналіз</a:t>
          </a:r>
          <a:endParaRPr lang="ru-UA" dirty="0">
            <a:latin typeface="Bahnschrift SemiBold" panose="020B0502040204020203" pitchFamily="34" charset="0"/>
          </a:endParaRPr>
        </a:p>
      </dgm:t>
    </dgm:pt>
    <dgm:pt modelId="{CCBC2150-D4D9-4DBC-AB21-22B0F28389F3}" type="parTrans" cxnId="{4CB9BB63-2C63-4495-A317-629BFAC8F4FB}">
      <dgm:prSet/>
      <dgm:spPr/>
      <dgm:t>
        <a:bodyPr/>
        <a:lstStyle/>
        <a:p>
          <a:endParaRPr lang="ru-UA"/>
        </a:p>
      </dgm:t>
    </dgm:pt>
    <dgm:pt modelId="{FBEB9B03-F921-402B-9146-30A9758414C9}" type="sibTrans" cxnId="{4CB9BB63-2C63-4495-A317-629BFAC8F4FB}">
      <dgm:prSet/>
      <dgm:spPr/>
      <dgm:t>
        <a:bodyPr/>
        <a:lstStyle/>
        <a:p>
          <a:endParaRPr lang="ru-UA"/>
        </a:p>
      </dgm:t>
    </dgm:pt>
    <dgm:pt modelId="{9F7C9341-F415-4CB1-AA1F-D3442D84629E}">
      <dgm:prSet phldrT="[Текст]"/>
      <dgm:spPr/>
      <dgm:t>
        <a:bodyPr/>
        <a:lstStyle/>
        <a:p>
          <a:r>
            <a:rPr lang="uk-UA" dirty="0">
              <a:latin typeface="Bahnschrift SemiBold" panose="020B0502040204020203" pitchFamily="34" charset="0"/>
            </a:rPr>
            <a:t>Систематизація</a:t>
          </a:r>
          <a:endParaRPr lang="ru-UA" dirty="0">
            <a:latin typeface="Bahnschrift SemiBold" panose="020B0502040204020203" pitchFamily="34" charset="0"/>
          </a:endParaRPr>
        </a:p>
      </dgm:t>
    </dgm:pt>
    <dgm:pt modelId="{9F7E22ED-492C-4E90-B2B8-ACD0C73D0490}" type="parTrans" cxnId="{48B21391-97C0-47D2-8E7D-6C43DA950F57}">
      <dgm:prSet/>
      <dgm:spPr/>
      <dgm:t>
        <a:bodyPr/>
        <a:lstStyle/>
        <a:p>
          <a:endParaRPr lang="ru-UA"/>
        </a:p>
      </dgm:t>
    </dgm:pt>
    <dgm:pt modelId="{816EAF85-B4F0-446C-873A-6C15CA1B08DA}" type="sibTrans" cxnId="{48B21391-97C0-47D2-8E7D-6C43DA950F57}">
      <dgm:prSet/>
      <dgm:spPr/>
      <dgm:t>
        <a:bodyPr/>
        <a:lstStyle/>
        <a:p>
          <a:endParaRPr lang="ru-UA"/>
        </a:p>
      </dgm:t>
    </dgm:pt>
    <dgm:pt modelId="{94F97EE6-7758-4454-975A-E008B56A4046}" type="pres">
      <dgm:prSet presAssocID="{17FAFF35-6C68-4FE8-B958-CC6DB2741BA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2C6EC29-A594-4FF5-86C4-623715BD0C97}" type="pres">
      <dgm:prSet presAssocID="{C66A8870-51B5-4760-BB1A-02404E8F821C}" presName="hierRoot1" presStyleCnt="0"/>
      <dgm:spPr/>
    </dgm:pt>
    <dgm:pt modelId="{D96655AD-CD3D-41C8-8B84-BC46CC088C70}" type="pres">
      <dgm:prSet presAssocID="{C66A8870-51B5-4760-BB1A-02404E8F821C}" presName="composite" presStyleCnt="0"/>
      <dgm:spPr/>
    </dgm:pt>
    <dgm:pt modelId="{7522FC38-E8C8-449C-A49E-6E782CF7E58D}" type="pres">
      <dgm:prSet presAssocID="{C66A8870-51B5-4760-BB1A-02404E8F821C}" presName="background" presStyleLbl="node0" presStyleIdx="0" presStyleCnt="2"/>
      <dgm:spPr/>
    </dgm:pt>
    <dgm:pt modelId="{8DEBBC7C-FAAE-45C6-94F0-9D5C778E6141}" type="pres">
      <dgm:prSet presAssocID="{C66A8870-51B5-4760-BB1A-02404E8F821C}" presName="text" presStyleLbl="fgAcc0" presStyleIdx="0" presStyleCnt="2">
        <dgm:presLayoutVars>
          <dgm:chPref val="3"/>
        </dgm:presLayoutVars>
      </dgm:prSet>
      <dgm:spPr/>
    </dgm:pt>
    <dgm:pt modelId="{C17164CD-17C2-4546-95B4-08A6AFF01189}" type="pres">
      <dgm:prSet presAssocID="{C66A8870-51B5-4760-BB1A-02404E8F821C}" presName="hierChild2" presStyleCnt="0"/>
      <dgm:spPr/>
    </dgm:pt>
    <dgm:pt modelId="{A78385A6-0C73-4454-BF91-5A39B5FA0F03}" type="pres">
      <dgm:prSet presAssocID="{4C1146E3-4821-49F4-AF64-23A3C5D97516}" presName="Name10" presStyleLbl="parChTrans1D2" presStyleIdx="0" presStyleCnt="2"/>
      <dgm:spPr/>
    </dgm:pt>
    <dgm:pt modelId="{8955900E-6D2F-4F7A-B93D-D55361D5F7F7}" type="pres">
      <dgm:prSet presAssocID="{99DB5096-B528-40E4-95DA-5A1FE5A74FCE}" presName="hierRoot2" presStyleCnt="0"/>
      <dgm:spPr/>
    </dgm:pt>
    <dgm:pt modelId="{35AB632B-BAAE-4F46-B95A-AEA9A64C83E8}" type="pres">
      <dgm:prSet presAssocID="{99DB5096-B528-40E4-95DA-5A1FE5A74FCE}" presName="composite2" presStyleCnt="0"/>
      <dgm:spPr/>
    </dgm:pt>
    <dgm:pt modelId="{4982ED28-E648-4031-9204-B2B035BDA00D}" type="pres">
      <dgm:prSet presAssocID="{99DB5096-B528-40E4-95DA-5A1FE5A74FCE}" presName="background2" presStyleLbl="node2" presStyleIdx="0" presStyleCnt="2"/>
      <dgm:spPr/>
    </dgm:pt>
    <dgm:pt modelId="{675B6602-CAE4-4643-8B10-D31FB20E6B44}" type="pres">
      <dgm:prSet presAssocID="{99DB5096-B528-40E4-95DA-5A1FE5A74FCE}" presName="text2" presStyleLbl="fgAcc2" presStyleIdx="0" presStyleCnt="2" custLinFactX="-81493" custLinFactNeighborX="-100000" custLinFactNeighborY="4585">
        <dgm:presLayoutVars>
          <dgm:chPref val="3"/>
        </dgm:presLayoutVars>
      </dgm:prSet>
      <dgm:spPr/>
    </dgm:pt>
    <dgm:pt modelId="{F2E51009-11AE-49A1-8BA4-B14F640654FE}" type="pres">
      <dgm:prSet presAssocID="{99DB5096-B528-40E4-95DA-5A1FE5A74FCE}" presName="hierChild3" presStyleCnt="0"/>
      <dgm:spPr/>
    </dgm:pt>
    <dgm:pt modelId="{5EF9A0A9-4BF8-4DFB-BB32-25EBA628F53B}" type="pres">
      <dgm:prSet presAssocID="{3AA791DE-EA00-4C8C-B461-F8310B8C87F4}" presName="Name17" presStyleLbl="parChTrans1D3" presStyleIdx="0" presStyleCnt="3"/>
      <dgm:spPr/>
    </dgm:pt>
    <dgm:pt modelId="{8FB6C94D-A50C-406F-8A75-6676A4EF4662}" type="pres">
      <dgm:prSet presAssocID="{C9D07A77-4009-4FE9-A15C-526E6D68528B}" presName="hierRoot3" presStyleCnt="0"/>
      <dgm:spPr/>
    </dgm:pt>
    <dgm:pt modelId="{34B13000-CEAB-4E58-814E-1A3B94D87CF9}" type="pres">
      <dgm:prSet presAssocID="{C9D07A77-4009-4FE9-A15C-526E6D68528B}" presName="composite3" presStyleCnt="0"/>
      <dgm:spPr/>
    </dgm:pt>
    <dgm:pt modelId="{5D650EEF-3A3F-4478-9C69-5BD7B375F271}" type="pres">
      <dgm:prSet presAssocID="{C9D07A77-4009-4FE9-A15C-526E6D68528B}" presName="background3" presStyleLbl="node3" presStyleIdx="0" presStyleCnt="3"/>
      <dgm:spPr/>
    </dgm:pt>
    <dgm:pt modelId="{FBE20F03-C20F-4699-ABE0-5CFDCC5D7C40}" type="pres">
      <dgm:prSet presAssocID="{C9D07A77-4009-4FE9-A15C-526E6D68528B}" presName="text3" presStyleLbl="fgAcc3" presStyleIdx="0" presStyleCnt="3" custLinFactNeighborX="17081" custLinFactNeighborY="2023">
        <dgm:presLayoutVars>
          <dgm:chPref val="3"/>
        </dgm:presLayoutVars>
      </dgm:prSet>
      <dgm:spPr/>
    </dgm:pt>
    <dgm:pt modelId="{43420096-CFD7-448B-83F3-71FE79DA7BB3}" type="pres">
      <dgm:prSet presAssocID="{C9D07A77-4009-4FE9-A15C-526E6D68528B}" presName="hierChild4" presStyleCnt="0"/>
      <dgm:spPr/>
    </dgm:pt>
    <dgm:pt modelId="{D459860E-DCAD-456B-A50A-E92C8D77820C}" type="pres">
      <dgm:prSet presAssocID="{9F7E22ED-492C-4E90-B2B8-ACD0C73D0490}" presName="Name17" presStyleLbl="parChTrans1D3" presStyleIdx="1" presStyleCnt="3"/>
      <dgm:spPr/>
    </dgm:pt>
    <dgm:pt modelId="{D077C3FF-9342-4023-84AC-8DC55014B137}" type="pres">
      <dgm:prSet presAssocID="{9F7C9341-F415-4CB1-AA1F-D3442D84629E}" presName="hierRoot3" presStyleCnt="0"/>
      <dgm:spPr/>
    </dgm:pt>
    <dgm:pt modelId="{BE7A76EA-6296-4F22-AA75-D7B901AEE668}" type="pres">
      <dgm:prSet presAssocID="{9F7C9341-F415-4CB1-AA1F-D3442D84629E}" presName="composite3" presStyleCnt="0"/>
      <dgm:spPr/>
    </dgm:pt>
    <dgm:pt modelId="{16632E9C-8AC5-4D1F-A8C3-A38AD2CF4536}" type="pres">
      <dgm:prSet presAssocID="{9F7C9341-F415-4CB1-AA1F-D3442D84629E}" presName="background3" presStyleLbl="node3" presStyleIdx="1" presStyleCnt="3"/>
      <dgm:spPr/>
    </dgm:pt>
    <dgm:pt modelId="{389288E5-4010-4A45-AF04-E08D5BD8397A}" type="pres">
      <dgm:prSet presAssocID="{9F7C9341-F415-4CB1-AA1F-D3442D84629E}" presName="text3" presStyleLbl="fgAcc3" presStyleIdx="1" presStyleCnt="3" custLinFactNeighborX="20833">
        <dgm:presLayoutVars>
          <dgm:chPref val="3"/>
        </dgm:presLayoutVars>
      </dgm:prSet>
      <dgm:spPr/>
    </dgm:pt>
    <dgm:pt modelId="{2F8634BF-E416-40C6-AEC9-20B333401A31}" type="pres">
      <dgm:prSet presAssocID="{9F7C9341-F415-4CB1-AA1F-D3442D84629E}" presName="hierChild4" presStyleCnt="0"/>
      <dgm:spPr/>
    </dgm:pt>
    <dgm:pt modelId="{E8E2C218-701B-473C-8CE2-47F80716B756}" type="pres">
      <dgm:prSet presAssocID="{E1124A46-3A22-4B53-ABAA-7196BB1D5BF9}" presName="Name10" presStyleLbl="parChTrans1D2" presStyleIdx="1" presStyleCnt="2"/>
      <dgm:spPr/>
    </dgm:pt>
    <dgm:pt modelId="{5A1B1464-6C21-4E5A-AA06-C4CF2A548B9F}" type="pres">
      <dgm:prSet presAssocID="{80A42431-064E-4713-AABB-EBEA883CF032}" presName="hierRoot2" presStyleCnt="0"/>
      <dgm:spPr/>
    </dgm:pt>
    <dgm:pt modelId="{79101484-463C-4A98-9B01-B82FDFE2D473}" type="pres">
      <dgm:prSet presAssocID="{80A42431-064E-4713-AABB-EBEA883CF032}" presName="composite2" presStyleCnt="0"/>
      <dgm:spPr/>
    </dgm:pt>
    <dgm:pt modelId="{AB3CF331-D7FA-446D-A283-F94C959A3630}" type="pres">
      <dgm:prSet presAssocID="{80A42431-064E-4713-AABB-EBEA883CF032}" presName="background2" presStyleLbl="node2" presStyleIdx="1" presStyleCnt="2"/>
      <dgm:spPr/>
    </dgm:pt>
    <dgm:pt modelId="{CFD08571-F7B6-43A8-AEE3-BBD60B610A4A}" type="pres">
      <dgm:prSet presAssocID="{80A42431-064E-4713-AABB-EBEA883CF032}" presName="text2" presStyleLbl="fgAcc2" presStyleIdx="1" presStyleCnt="2" custLinFactNeighborX="88580" custLinFactNeighborY="4585">
        <dgm:presLayoutVars>
          <dgm:chPref val="3"/>
        </dgm:presLayoutVars>
      </dgm:prSet>
      <dgm:spPr/>
    </dgm:pt>
    <dgm:pt modelId="{C1E0E96B-F138-4BB2-BA44-2A27C81F383B}" type="pres">
      <dgm:prSet presAssocID="{80A42431-064E-4713-AABB-EBEA883CF032}" presName="hierChild3" presStyleCnt="0"/>
      <dgm:spPr/>
    </dgm:pt>
    <dgm:pt modelId="{DD71700D-75FE-4004-8F48-3ED58F37E9D6}" type="pres">
      <dgm:prSet presAssocID="{3BF0FDD2-6795-4549-9C7E-6287580C71AE}" presName="Name17" presStyleLbl="parChTrans1D3" presStyleIdx="2" presStyleCnt="3"/>
      <dgm:spPr/>
    </dgm:pt>
    <dgm:pt modelId="{5BA6E65B-A96F-4EBA-9BA1-07B8F89A8BAB}" type="pres">
      <dgm:prSet presAssocID="{C60B957D-91A7-420B-B475-084365916020}" presName="hierRoot3" presStyleCnt="0"/>
      <dgm:spPr/>
    </dgm:pt>
    <dgm:pt modelId="{347DBC23-04C1-4660-85CA-838E118CF347}" type="pres">
      <dgm:prSet presAssocID="{C60B957D-91A7-420B-B475-084365916020}" presName="composite3" presStyleCnt="0"/>
      <dgm:spPr/>
    </dgm:pt>
    <dgm:pt modelId="{848C7102-8A78-4F5C-8AD0-10A309B2341A}" type="pres">
      <dgm:prSet presAssocID="{C60B957D-91A7-420B-B475-084365916020}" presName="background3" presStyleLbl="node3" presStyleIdx="2" presStyleCnt="3"/>
      <dgm:spPr/>
    </dgm:pt>
    <dgm:pt modelId="{DAE0059C-3F85-4017-B3DD-4746BB9B45FE}" type="pres">
      <dgm:prSet presAssocID="{C60B957D-91A7-420B-B475-084365916020}" presName="text3" presStyleLbl="fgAcc3" presStyleIdx="2" presStyleCnt="3" custScaleY="100845" custLinFactNeighborX="88630" custLinFactNeighborY="2972">
        <dgm:presLayoutVars>
          <dgm:chPref val="3"/>
        </dgm:presLayoutVars>
      </dgm:prSet>
      <dgm:spPr/>
    </dgm:pt>
    <dgm:pt modelId="{003780A1-AB83-42F2-9C67-A9997896AF90}" type="pres">
      <dgm:prSet presAssocID="{C60B957D-91A7-420B-B475-084365916020}" presName="hierChild4" presStyleCnt="0"/>
      <dgm:spPr/>
    </dgm:pt>
    <dgm:pt modelId="{72A26576-7A30-4A63-8A73-3BFDF6EEB311}" type="pres">
      <dgm:prSet presAssocID="{27B09982-317C-485B-997A-71F44326906F}" presName="hierRoot1" presStyleCnt="0"/>
      <dgm:spPr/>
    </dgm:pt>
    <dgm:pt modelId="{B2A9DCCC-1A80-4CB6-B7A7-6054DB12D519}" type="pres">
      <dgm:prSet presAssocID="{27B09982-317C-485B-997A-71F44326906F}" presName="composite" presStyleCnt="0"/>
      <dgm:spPr/>
    </dgm:pt>
    <dgm:pt modelId="{A67A3FA4-6A78-4675-9FFC-CE85A1927AA5}" type="pres">
      <dgm:prSet presAssocID="{27B09982-317C-485B-997A-71F44326906F}" presName="background" presStyleLbl="node0" presStyleIdx="1" presStyleCnt="2"/>
      <dgm:spPr/>
    </dgm:pt>
    <dgm:pt modelId="{47DDFF7C-BD6F-4E2E-9A17-3FCB7E0F95C6}" type="pres">
      <dgm:prSet presAssocID="{27B09982-317C-485B-997A-71F44326906F}" presName="text" presStyleLbl="fgAcc0" presStyleIdx="1" presStyleCnt="2" custLinFactX="-176462" custLinFactY="100000" custLinFactNeighborX="-200000" custLinFactNeighborY="192406">
        <dgm:presLayoutVars>
          <dgm:chPref val="3"/>
        </dgm:presLayoutVars>
      </dgm:prSet>
      <dgm:spPr/>
    </dgm:pt>
    <dgm:pt modelId="{F4AD9DBF-D0F1-4D0B-9605-B49D73F7598D}" type="pres">
      <dgm:prSet presAssocID="{27B09982-317C-485B-997A-71F44326906F}" presName="hierChild2" presStyleCnt="0"/>
      <dgm:spPr/>
    </dgm:pt>
  </dgm:ptLst>
  <dgm:cxnLst>
    <dgm:cxn modelId="{48DA720E-021D-4719-A1D6-EA9AC0D9A8DC}" srcId="{C66A8870-51B5-4760-BB1A-02404E8F821C}" destId="{80A42431-064E-4713-AABB-EBEA883CF032}" srcOrd="1" destOrd="0" parTransId="{E1124A46-3A22-4B53-ABAA-7196BB1D5BF9}" sibTransId="{8A2ECF9C-D7A3-43CA-A49E-D64960BF10A4}"/>
    <dgm:cxn modelId="{B023F526-0FDE-4443-B0E8-8019195F5225}" type="presOf" srcId="{3BF0FDD2-6795-4549-9C7E-6287580C71AE}" destId="{DD71700D-75FE-4004-8F48-3ED58F37E9D6}" srcOrd="0" destOrd="0" presId="urn:microsoft.com/office/officeart/2005/8/layout/hierarchy1"/>
    <dgm:cxn modelId="{538C1627-C4F8-40E9-B05D-C2A3198AD088}" srcId="{99DB5096-B528-40E4-95DA-5A1FE5A74FCE}" destId="{C9D07A77-4009-4FE9-A15C-526E6D68528B}" srcOrd="0" destOrd="0" parTransId="{3AA791DE-EA00-4C8C-B461-F8310B8C87F4}" sibTransId="{60C48138-CF35-4186-919D-75FB6686B718}"/>
    <dgm:cxn modelId="{E20B9C2E-4529-4973-B47E-53EF4902C940}" srcId="{C66A8870-51B5-4760-BB1A-02404E8F821C}" destId="{99DB5096-B528-40E4-95DA-5A1FE5A74FCE}" srcOrd="0" destOrd="0" parTransId="{4C1146E3-4821-49F4-AF64-23A3C5D97516}" sibTransId="{978F5FBB-6A4E-4C9B-9683-9285AE21500C}"/>
    <dgm:cxn modelId="{4CB9BB63-2C63-4495-A317-629BFAC8F4FB}" srcId="{17FAFF35-6C68-4FE8-B958-CC6DB2741BA7}" destId="{27B09982-317C-485B-997A-71F44326906F}" srcOrd="1" destOrd="0" parTransId="{CCBC2150-D4D9-4DBC-AB21-22B0F28389F3}" sibTransId="{FBEB9B03-F921-402B-9146-30A9758414C9}"/>
    <dgm:cxn modelId="{92F3036D-0A0C-401B-9952-D87C42D5C092}" type="presOf" srcId="{27B09982-317C-485B-997A-71F44326906F}" destId="{47DDFF7C-BD6F-4E2E-9A17-3FCB7E0F95C6}" srcOrd="0" destOrd="0" presId="urn:microsoft.com/office/officeart/2005/8/layout/hierarchy1"/>
    <dgm:cxn modelId="{F4456451-4131-417E-9284-D5784010F214}" type="presOf" srcId="{17FAFF35-6C68-4FE8-B958-CC6DB2741BA7}" destId="{94F97EE6-7758-4454-975A-E008B56A4046}" srcOrd="0" destOrd="0" presId="urn:microsoft.com/office/officeart/2005/8/layout/hierarchy1"/>
    <dgm:cxn modelId="{B47C8274-1599-492C-AD72-F62E8E38DFB9}" srcId="{80A42431-064E-4713-AABB-EBEA883CF032}" destId="{C60B957D-91A7-420B-B475-084365916020}" srcOrd="0" destOrd="0" parTransId="{3BF0FDD2-6795-4549-9C7E-6287580C71AE}" sibTransId="{D105DF77-5C92-4ECD-9DCF-B4B5AD268A18}"/>
    <dgm:cxn modelId="{CABB2B89-9885-4C04-8D73-68CF55C5AEAF}" type="presOf" srcId="{C9D07A77-4009-4FE9-A15C-526E6D68528B}" destId="{FBE20F03-C20F-4699-ABE0-5CFDCC5D7C40}" srcOrd="0" destOrd="0" presId="urn:microsoft.com/office/officeart/2005/8/layout/hierarchy1"/>
    <dgm:cxn modelId="{48B21391-97C0-47D2-8E7D-6C43DA950F57}" srcId="{99DB5096-B528-40E4-95DA-5A1FE5A74FCE}" destId="{9F7C9341-F415-4CB1-AA1F-D3442D84629E}" srcOrd="1" destOrd="0" parTransId="{9F7E22ED-492C-4E90-B2B8-ACD0C73D0490}" sibTransId="{816EAF85-B4F0-446C-873A-6C15CA1B08DA}"/>
    <dgm:cxn modelId="{71875EA3-8024-448D-85AA-034742CA7490}" type="presOf" srcId="{9F7C9341-F415-4CB1-AA1F-D3442D84629E}" destId="{389288E5-4010-4A45-AF04-E08D5BD8397A}" srcOrd="0" destOrd="0" presId="urn:microsoft.com/office/officeart/2005/8/layout/hierarchy1"/>
    <dgm:cxn modelId="{AEBB58BC-1E89-4030-9D66-E123AD1908E1}" type="presOf" srcId="{3AA791DE-EA00-4C8C-B461-F8310B8C87F4}" destId="{5EF9A0A9-4BF8-4DFB-BB32-25EBA628F53B}" srcOrd="0" destOrd="0" presId="urn:microsoft.com/office/officeart/2005/8/layout/hierarchy1"/>
    <dgm:cxn modelId="{D7298ABC-EEE2-4C44-AD84-B8020F2AA720}" type="presOf" srcId="{C60B957D-91A7-420B-B475-084365916020}" destId="{DAE0059C-3F85-4017-B3DD-4746BB9B45FE}" srcOrd="0" destOrd="0" presId="urn:microsoft.com/office/officeart/2005/8/layout/hierarchy1"/>
    <dgm:cxn modelId="{A01445CF-F3D6-48DB-A363-2009A8F5D855}" type="presOf" srcId="{99DB5096-B528-40E4-95DA-5A1FE5A74FCE}" destId="{675B6602-CAE4-4643-8B10-D31FB20E6B44}" srcOrd="0" destOrd="0" presId="urn:microsoft.com/office/officeart/2005/8/layout/hierarchy1"/>
    <dgm:cxn modelId="{F8D590D2-09DC-42CE-A8B1-EC0A498BD7A7}" type="presOf" srcId="{E1124A46-3A22-4B53-ABAA-7196BB1D5BF9}" destId="{E8E2C218-701B-473C-8CE2-47F80716B756}" srcOrd="0" destOrd="0" presId="urn:microsoft.com/office/officeart/2005/8/layout/hierarchy1"/>
    <dgm:cxn modelId="{4C334BE2-8988-4738-B3EB-9BE109E990E6}" srcId="{17FAFF35-6C68-4FE8-B958-CC6DB2741BA7}" destId="{C66A8870-51B5-4760-BB1A-02404E8F821C}" srcOrd="0" destOrd="0" parTransId="{16F1413B-35CB-4792-B10B-E637007707FA}" sibTransId="{EFC0F4FD-59B6-41A8-8DA9-BF2CA689277A}"/>
    <dgm:cxn modelId="{1C0E97EA-6BA5-48D0-A03B-55A48E4A487C}" type="presOf" srcId="{C66A8870-51B5-4760-BB1A-02404E8F821C}" destId="{8DEBBC7C-FAAE-45C6-94F0-9D5C778E6141}" srcOrd="0" destOrd="0" presId="urn:microsoft.com/office/officeart/2005/8/layout/hierarchy1"/>
    <dgm:cxn modelId="{860985EE-6C49-4E38-B28C-00290A59176C}" type="presOf" srcId="{4C1146E3-4821-49F4-AF64-23A3C5D97516}" destId="{A78385A6-0C73-4454-BF91-5A39B5FA0F03}" srcOrd="0" destOrd="0" presId="urn:microsoft.com/office/officeart/2005/8/layout/hierarchy1"/>
    <dgm:cxn modelId="{722D34FB-5134-4CF5-8AC7-20A0D282908E}" type="presOf" srcId="{80A42431-064E-4713-AABB-EBEA883CF032}" destId="{CFD08571-F7B6-43A8-AEE3-BBD60B610A4A}" srcOrd="0" destOrd="0" presId="urn:microsoft.com/office/officeart/2005/8/layout/hierarchy1"/>
    <dgm:cxn modelId="{D4FAC8FF-62CB-4163-848E-DD2725B80334}" type="presOf" srcId="{9F7E22ED-492C-4E90-B2B8-ACD0C73D0490}" destId="{D459860E-DCAD-456B-A50A-E92C8D77820C}" srcOrd="0" destOrd="0" presId="urn:microsoft.com/office/officeart/2005/8/layout/hierarchy1"/>
    <dgm:cxn modelId="{23774EF2-4E01-4487-91CE-DA356CF31560}" type="presParOf" srcId="{94F97EE6-7758-4454-975A-E008B56A4046}" destId="{B2C6EC29-A594-4FF5-86C4-623715BD0C97}" srcOrd="0" destOrd="0" presId="urn:microsoft.com/office/officeart/2005/8/layout/hierarchy1"/>
    <dgm:cxn modelId="{FF85E81B-7050-4592-8012-5BA38A663B5C}" type="presParOf" srcId="{B2C6EC29-A594-4FF5-86C4-623715BD0C97}" destId="{D96655AD-CD3D-41C8-8B84-BC46CC088C70}" srcOrd="0" destOrd="0" presId="urn:microsoft.com/office/officeart/2005/8/layout/hierarchy1"/>
    <dgm:cxn modelId="{426EAEA3-CE98-494E-8152-BB8FF3020B7C}" type="presParOf" srcId="{D96655AD-CD3D-41C8-8B84-BC46CC088C70}" destId="{7522FC38-E8C8-449C-A49E-6E782CF7E58D}" srcOrd="0" destOrd="0" presId="urn:microsoft.com/office/officeart/2005/8/layout/hierarchy1"/>
    <dgm:cxn modelId="{1480315A-66BD-478A-9B81-F5B13DB31B5A}" type="presParOf" srcId="{D96655AD-CD3D-41C8-8B84-BC46CC088C70}" destId="{8DEBBC7C-FAAE-45C6-94F0-9D5C778E6141}" srcOrd="1" destOrd="0" presId="urn:microsoft.com/office/officeart/2005/8/layout/hierarchy1"/>
    <dgm:cxn modelId="{1A48DF1B-BEDF-4DA2-B465-DDA11DE92BF4}" type="presParOf" srcId="{B2C6EC29-A594-4FF5-86C4-623715BD0C97}" destId="{C17164CD-17C2-4546-95B4-08A6AFF01189}" srcOrd="1" destOrd="0" presId="urn:microsoft.com/office/officeart/2005/8/layout/hierarchy1"/>
    <dgm:cxn modelId="{EE9088AB-3528-41E5-BBF3-D3DE14D46CA4}" type="presParOf" srcId="{C17164CD-17C2-4546-95B4-08A6AFF01189}" destId="{A78385A6-0C73-4454-BF91-5A39B5FA0F03}" srcOrd="0" destOrd="0" presId="urn:microsoft.com/office/officeart/2005/8/layout/hierarchy1"/>
    <dgm:cxn modelId="{38B01596-994B-4B2E-834E-D38464622AD9}" type="presParOf" srcId="{C17164CD-17C2-4546-95B4-08A6AFF01189}" destId="{8955900E-6D2F-4F7A-B93D-D55361D5F7F7}" srcOrd="1" destOrd="0" presId="urn:microsoft.com/office/officeart/2005/8/layout/hierarchy1"/>
    <dgm:cxn modelId="{DDE6B0F3-C617-4A2F-8475-0C51C1E42B9D}" type="presParOf" srcId="{8955900E-6D2F-4F7A-B93D-D55361D5F7F7}" destId="{35AB632B-BAAE-4F46-B95A-AEA9A64C83E8}" srcOrd="0" destOrd="0" presId="urn:microsoft.com/office/officeart/2005/8/layout/hierarchy1"/>
    <dgm:cxn modelId="{5EC81DA0-ACF2-40FC-B134-70A7762C1B78}" type="presParOf" srcId="{35AB632B-BAAE-4F46-B95A-AEA9A64C83E8}" destId="{4982ED28-E648-4031-9204-B2B035BDA00D}" srcOrd="0" destOrd="0" presId="urn:microsoft.com/office/officeart/2005/8/layout/hierarchy1"/>
    <dgm:cxn modelId="{0DB845DA-02EC-457B-AB0F-17514288D97B}" type="presParOf" srcId="{35AB632B-BAAE-4F46-B95A-AEA9A64C83E8}" destId="{675B6602-CAE4-4643-8B10-D31FB20E6B44}" srcOrd="1" destOrd="0" presId="urn:microsoft.com/office/officeart/2005/8/layout/hierarchy1"/>
    <dgm:cxn modelId="{4C525171-4C10-422D-8E59-52CB204E3C73}" type="presParOf" srcId="{8955900E-6D2F-4F7A-B93D-D55361D5F7F7}" destId="{F2E51009-11AE-49A1-8BA4-B14F640654FE}" srcOrd="1" destOrd="0" presId="urn:microsoft.com/office/officeart/2005/8/layout/hierarchy1"/>
    <dgm:cxn modelId="{9564C7C1-B32B-4FC0-B1D1-CDE609F33BA2}" type="presParOf" srcId="{F2E51009-11AE-49A1-8BA4-B14F640654FE}" destId="{5EF9A0A9-4BF8-4DFB-BB32-25EBA628F53B}" srcOrd="0" destOrd="0" presId="urn:microsoft.com/office/officeart/2005/8/layout/hierarchy1"/>
    <dgm:cxn modelId="{29F9B03C-16B9-4F6B-BE2F-ACE4CD6F12BC}" type="presParOf" srcId="{F2E51009-11AE-49A1-8BA4-B14F640654FE}" destId="{8FB6C94D-A50C-406F-8A75-6676A4EF4662}" srcOrd="1" destOrd="0" presId="urn:microsoft.com/office/officeart/2005/8/layout/hierarchy1"/>
    <dgm:cxn modelId="{A0D6BD69-5C71-4E8E-8A60-58CAE2509C65}" type="presParOf" srcId="{8FB6C94D-A50C-406F-8A75-6676A4EF4662}" destId="{34B13000-CEAB-4E58-814E-1A3B94D87CF9}" srcOrd="0" destOrd="0" presId="urn:microsoft.com/office/officeart/2005/8/layout/hierarchy1"/>
    <dgm:cxn modelId="{B17A116B-9383-4A68-ABDE-45907C434BE8}" type="presParOf" srcId="{34B13000-CEAB-4E58-814E-1A3B94D87CF9}" destId="{5D650EEF-3A3F-4478-9C69-5BD7B375F271}" srcOrd="0" destOrd="0" presId="urn:microsoft.com/office/officeart/2005/8/layout/hierarchy1"/>
    <dgm:cxn modelId="{BA143A5D-20E6-48EC-93B8-FB602615DA78}" type="presParOf" srcId="{34B13000-CEAB-4E58-814E-1A3B94D87CF9}" destId="{FBE20F03-C20F-4699-ABE0-5CFDCC5D7C40}" srcOrd="1" destOrd="0" presId="urn:microsoft.com/office/officeart/2005/8/layout/hierarchy1"/>
    <dgm:cxn modelId="{F5970474-1EAD-488C-8211-6DFC32A01857}" type="presParOf" srcId="{8FB6C94D-A50C-406F-8A75-6676A4EF4662}" destId="{43420096-CFD7-448B-83F3-71FE79DA7BB3}" srcOrd="1" destOrd="0" presId="urn:microsoft.com/office/officeart/2005/8/layout/hierarchy1"/>
    <dgm:cxn modelId="{7FB83BE4-7223-4C86-8083-12286155C1B7}" type="presParOf" srcId="{F2E51009-11AE-49A1-8BA4-B14F640654FE}" destId="{D459860E-DCAD-456B-A50A-E92C8D77820C}" srcOrd="2" destOrd="0" presId="urn:microsoft.com/office/officeart/2005/8/layout/hierarchy1"/>
    <dgm:cxn modelId="{BD12E35C-AE3F-444A-A5B5-AD05BC57C25E}" type="presParOf" srcId="{F2E51009-11AE-49A1-8BA4-B14F640654FE}" destId="{D077C3FF-9342-4023-84AC-8DC55014B137}" srcOrd="3" destOrd="0" presId="urn:microsoft.com/office/officeart/2005/8/layout/hierarchy1"/>
    <dgm:cxn modelId="{8724136A-E1D4-4172-9D7A-DDA78844A0D6}" type="presParOf" srcId="{D077C3FF-9342-4023-84AC-8DC55014B137}" destId="{BE7A76EA-6296-4F22-AA75-D7B901AEE668}" srcOrd="0" destOrd="0" presId="urn:microsoft.com/office/officeart/2005/8/layout/hierarchy1"/>
    <dgm:cxn modelId="{F4F37217-7134-4653-8776-00E2638727A5}" type="presParOf" srcId="{BE7A76EA-6296-4F22-AA75-D7B901AEE668}" destId="{16632E9C-8AC5-4D1F-A8C3-A38AD2CF4536}" srcOrd="0" destOrd="0" presId="urn:microsoft.com/office/officeart/2005/8/layout/hierarchy1"/>
    <dgm:cxn modelId="{5F081148-58E6-4B1E-86E2-EA54821660F2}" type="presParOf" srcId="{BE7A76EA-6296-4F22-AA75-D7B901AEE668}" destId="{389288E5-4010-4A45-AF04-E08D5BD8397A}" srcOrd="1" destOrd="0" presId="urn:microsoft.com/office/officeart/2005/8/layout/hierarchy1"/>
    <dgm:cxn modelId="{5513AF54-8E69-487A-B72B-CFA4C1859179}" type="presParOf" srcId="{D077C3FF-9342-4023-84AC-8DC55014B137}" destId="{2F8634BF-E416-40C6-AEC9-20B333401A31}" srcOrd="1" destOrd="0" presId="urn:microsoft.com/office/officeart/2005/8/layout/hierarchy1"/>
    <dgm:cxn modelId="{663F50A6-315A-468F-BCC0-3781AC78231C}" type="presParOf" srcId="{C17164CD-17C2-4546-95B4-08A6AFF01189}" destId="{E8E2C218-701B-473C-8CE2-47F80716B756}" srcOrd="2" destOrd="0" presId="urn:microsoft.com/office/officeart/2005/8/layout/hierarchy1"/>
    <dgm:cxn modelId="{666E2E3B-9C39-486F-A8CD-3E21CEC91AE2}" type="presParOf" srcId="{C17164CD-17C2-4546-95B4-08A6AFF01189}" destId="{5A1B1464-6C21-4E5A-AA06-C4CF2A548B9F}" srcOrd="3" destOrd="0" presId="urn:microsoft.com/office/officeart/2005/8/layout/hierarchy1"/>
    <dgm:cxn modelId="{67D140C9-CE94-499C-86EF-407271487740}" type="presParOf" srcId="{5A1B1464-6C21-4E5A-AA06-C4CF2A548B9F}" destId="{79101484-463C-4A98-9B01-B82FDFE2D473}" srcOrd="0" destOrd="0" presId="urn:microsoft.com/office/officeart/2005/8/layout/hierarchy1"/>
    <dgm:cxn modelId="{FD136EBD-2BA3-451D-BBC8-5CECC2A9FAE3}" type="presParOf" srcId="{79101484-463C-4A98-9B01-B82FDFE2D473}" destId="{AB3CF331-D7FA-446D-A283-F94C959A3630}" srcOrd="0" destOrd="0" presId="urn:microsoft.com/office/officeart/2005/8/layout/hierarchy1"/>
    <dgm:cxn modelId="{448372D9-7C05-4001-AE50-7658B9F8948A}" type="presParOf" srcId="{79101484-463C-4A98-9B01-B82FDFE2D473}" destId="{CFD08571-F7B6-43A8-AEE3-BBD60B610A4A}" srcOrd="1" destOrd="0" presId="urn:microsoft.com/office/officeart/2005/8/layout/hierarchy1"/>
    <dgm:cxn modelId="{C26E76A8-4540-45C5-A15D-ADB483832A65}" type="presParOf" srcId="{5A1B1464-6C21-4E5A-AA06-C4CF2A548B9F}" destId="{C1E0E96B-F138-4BB2-BA44-2A27C81F383B}" srcOrd="1" destOrd="0" presId="urn:microsoft.com/office/officeart/2005/8/layout/hierarchy1"/>
    <dgm:cxn modelId="{084386B8-C750-4F97-9BA4-CBE14099B594}" type="presParOf" srcId="{C1E0E96B-F138-4BB2-BA44-2A27C81F383B}" destId="{DD71700D-75FE-4004-8F48-3ED58F37E9D6}" srcOrd="0" destOrd="0" presId="urn:microsoft.com/office/officeart/2005/8/layout/hierarchy1"/>
    <dgm:cxn modelId="{8766908B-FE6A-4025-84DC-36A74E2F77BE}" type="presParOf" srcId="{C1E0E96B-F138-4BB2-BA44-2A27C81F383B}" destId="{5BA6E65B-A96F-4EBA-9BA1-07B8F89A8BAB}" srcOrd="1" destOrd="0" presId="urn:microsoft.com/office/officeart/2005/8/layout/hierarchy1"/>
    <dgm:cxn modelId="{3F21D4EB-1B57-42B5-B8DD-1687777DBF93}" type="presParOf" srcId="{5BA6E65B-A96F-4EBA-9BA1-07B8F89A8BAB}" destId="{347DBC23-04C1-4660-85CA-838E118CF347}" srcOrd="0" destOrd="0" presId="urn:microsoft.com/office/officeart/2005/8/layout/hierarchy1"/>
    <dgm:cxn modelId="{C9D20A6D-87A1-4ED5-B929-D5F2641F6760}" type="presParOf" srcId="{347DBC23-04C1-4660-85CA-838E118CF347}" destId="{848C7102-8A78-4F5C-8AD0-10A309B2341A}" srcOrd="0" destOrd="0" presId="urn:microsoft.com/office/officeart/2005/8/layout/hierarchy1"/>
    <dgm:cxn modelId="{18AE8ADB-2625-4F10-92E0-760BEBFC2E90}" type="presParOf" srcId="{347DBC23-04C1-4660-85CA-838E118CF347}" destId="{DAE0059C-3F85-4017-B3DD-4746BB9B45FE}" srcOrd="1" destOrd="0" presId="urn:microsoft.com/office/officeart/2005/8/layout/hierarchy1"/>
    <dgm:cxn modelId="{50DE93F9-48F8-45F5-9E57-EE3A11FD3A3E}" type="presParOf" srcId="{5BA6E65B-A96F-4EBA-9BA1-07B8F89A8BAB}" destId="{003780A1-AB83-42F2-9C67-A9997896AF90}" srcOrd="1" destOrd="0" presId="urn:microsoft.com/office/officeart/2005/8/layout/hierarchy1"/>
    <dgm:cxn modelId="{716D0186-4574-4AB5-A6D8-B00BA8B27719}" type="presParOf" srcId="{94F97EE6-7758-4454-975A-E008B56A4046}" destId="{72A26576-7A30-4A63-8A73-3BFDF6EEB311}" srcOrd="1" destOrd="0" presId="urn:microsoft.com/office/officeart/2005/8/layout/hierarchy1"/>
    <dgm:cxn modelId="{4F2752E4-1B8F-4E26-81B4-443A908A4CA9}" type="presParOf" srcId="{72A26576-7A30-4A63-8A73-3BFDF6EEB311}" destId="{B2A9DCCC-1A80-4CB6-B7A7-6054DB12D519}" srcOrd="0" destOrd="0" presId="urn:microsoft.com/office/officeart/2005/8/layout/hierarchy1"/>
    <dgm:cxn modelId="{3849A4DB-0B44-45AF-A598-31E304961786}" type="presParOf" srcId="{B2A9DCCC-1A80-4CB6-B7A7-6054DB12D519}" destId="{A67A3FA4-6A78-4675-9FFC-CE85A1927AA5}" srcOrd="0" destOrd="0" presId="urn:microsoft.com/office/officeart/2005/8/layout/hierarchy1"/>
    <dgm:cxn modelId="{75B27E7F-8ED5-4EFF-84A6-E4C4239674DA}" type="presParOf" srcId="{B2A9DCCC-1A80-4CB6-B7A7-6054DB12D519}" destId="{47DDFF7C-BD6F-4E2E-9A17-3FCB7E0F95C6}" srcOrd="1" destOrd="0" presId="urn:microsoft.com/office/officeart/2005/8/layout/hierarchy1"/>
    <dgm:cxn modelId="{172ED235-D701-4DA9-A64D-384296E72094}" type="presParOf" srcId="{72A26576-7A30-4A63-8A73-3BFDF6EEB311}" destId="{F4AD9DBF-D0F1-4D0B-9605-B49D73F7598D}" srcOrd="1" destOrd="0" presId="urn:microsoft.com/office/officeart/2005/8/layout/hierarchy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71700D-75FE-4004-8F48-3ED58F37E9D6}">
      <dsp:nvSpPr>
        <dsp:cNvPr id="0" name=""/>
        <dsp:cNvSpPr/>
      </dsp:nvSpPr>
      <dsp:spPr>
        <a:xfrm>
          <a:off x="8389961" y="2662724"/>
          <a:ext cx="91440" cy="44080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5834"/>
              </a:lnTo>
              <a:lnTo>
                <a:pt x="46556" y="285834"/>
              </a:lnTo>
              <a:lnTo>
                <a:pt x="46556" y="44080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E2C218-701B-473C-8CE2-47F80716B756}">
      <dsp:nvSpPr>
        <dsp:cNvPr id="0" name=""/>
        <dsp:cNvSpPr/>
      </dsp:nvSpPr>
      <dsp:spPr>
        <a:xfrm>
          <a:off x="5420437" y="1065245"/>
          <a:ext cx="3015243" cy="5352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0252"/>
              </a:lnTo>
              <a:lnTo>
                <a:pt x="3015243" y="380252"/>
              </a:lnTo>
              <a:lnTo>
                <a:pt x="3015243" y="53522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59860E-DCAD-456B-A50A-E92C8D77820C}">
      <dsp:nvSpPr>
        <dsp:cNvPr id="0" name=""/>
        <dsp:cNvSpPr/>
      </dsp:nvSpPr>
      <dsp:spPr>
        <a:xfrm>
          <a:off x="850905" y="2662724"/>
          <a:ext cx="4406889" cy="4378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2843"/>
              </a:lnTo>
              <a:lnTo>
                <a:pt x="4406889" y="282843"/>
              </a:lnTo>
              <a:lnTo>
                <a:pt x="4406889" y="43781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F9A0A9-4BF8-4DFB-BB32-25EBA628F53B}">
      <dsp:nvSpPr>
        <dsp:cNvPr id="0" name=""/>
        <dsp:cNvSpPr/>
      </dsp:nvSpPr>
      <dsp:spPr>
        <a:xfrm>
          <a:off x="850905" y="2662724"/>
          <a:ext cx="2299538" cy="4497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4810"/>
              </a:lnTo>
              <a:lnTo>
                <a:pt x="2299538" y="294810"/>
              </a:lnTo>
              <a:lnTo>
                <a:pt x="2299538" y="44978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8385A6-0C73-4454-BF91-5A39B5FA0F03}">
      <dsp:nvSpPr>
        <dsp:cNvPr id="0" name=""/>
        <dsp:cNvSpPr/>
      </dsp:nvSpPr>
      <dsp:spPr>
        <a:xfrm>
          <a:off x="850905" y="1065245"/>
          <a:ext cx="4569532" cy="535222"/>
        </a:xfrm>
        <a:custGeom>
          <a:avLst/>
          <a:gdLst/>
          <a:ahLst/>
          <a:cxnLst/>
          <a:rect l="0" t="0" r="0" b="0"/>
          <a:pathLst>
            <a:path>
              <a:moveTo>
                <a:pt x="4569532" y="0"/>
              </a:moveTo>
              <a:lnTo>
                <a:pt x="4569532" y="380252"/>
              </a:lnTo>
              <a:lnTo>
                <a:pt x="0" y="380252"/>
              </a:lnTo>
              <a:lnTo>
                <a:pt x="0" y="53522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22FC38-E8C8-449C-A49E-6E782CF7E58D}">
      <dsp:nvSpPr>
        <dsp:cNvPr id="0" name=""/>
        <dsp:cNvSpPr/>
      </dsp:nvSpPr>
      <dsp:spPr>
        <a:xfrm>
          <a:off x="4584016" y="2990"/>
          <a:ext cx="1672843" cy="10622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EBBC7C-FAAE-45C6-94F0-9D5C778E6141}">
      <dsp:nvSpPr>
        <dsp:cNvPr id="0" name=""/>
        <dsp:cNvSpPr/>
      </dsp:nvSpPr>
      <dsp:spPr>
        <a:xfrm>
          <a:off x="4769887" y="179568"/>
          <a:ext cx="1672843" cy="10622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dirty="0">
              <a:latin typeface="Bahnschrift SemiBold" panose="020B0502040204020203" pitchFamily="34" charset="0"/>
            </a:rPr>
            <a:t>Методи дослідження</a:t>
          </a:r>
          <a:endParaRPr lang="ru-UA" sz="1500" kern="1200" dirty="0">
            <a:latin typeface="Bahnschrift SemiBold" panose="020B0502040204020203" pitchFamily="34" charset="0"/>
          </a:endParaRPr>
        </a:p>
      </dsp:txBody>
      <dsp:txXfrm>
        <a:off x="4800999" y="210680"/>
        <a:ext cx="1610619" cy="1000031"/>
      </dsp:txXfrm>
    </dsp:sp>
    <dsp:sp modelId="{4982ED28-E648-4031-9204-B2B035BDA00D}">
      <dsp:nvSpPr>
        <dsp:cNvPr id="0" name=""/>
        <dsp:cNvSpPr/>
      </dsp:nvSpPr>
      <dsp:spPr>
        <a:xfrm>
          <a:off x="14483" y="1600468"/>
          <a:ext cx="1672843" cy="10622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5B6602-CAE4-4643-8B10-D31FB20E6B44}">
      <dsp:nvSpPr>
        <dsp:cNvPr id="0" name=""/>
        <dsp:cNvSpPr/>
      </dsp:nvSpPr>
      <dsp:spPr>
        <a:xfrm>
          <a:off x="200355" y="1777046"/>
          <a:ext cx="1672843" cy="10622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dirty="0">
              <a:latin typeface="Bahnschrift SemiBold" panose="020B0502040204020203" pitchFamily="34" charset="0"/>
            </a:rPr>
            <a:t>Загальнонаукові</a:t>
          </a:r>
          <a:endParaRPr lang="ru-UA" sz="1500" kern="1200" dirty="0">
            <a:latin typeface="Bahnschrift SemiBold" panose="020B0502040204020203" pitchFamily="34" charset="0"/>
          </a:endParaRPr>
        </a:p>
      </dsp:txBody>
      <dsp:txXfrm>
        <a:off x="231467" y="1808158"/>
        <a:ext cx="1610619" cy="1000031"/>
      </dsp:txXfrm>
    </dsp:sp>
    <dsp:sp modelId="{5D650EEF-3A3F-4478-9C69-5BD7B375F271}">
      <dsp:nvSpPr>
        <dsp:cNvPr id="0" name=""/>
        <dsp:cNvSpPr/>
      </dsp:nvSpPr>
      <dsp:spPr>
        <a:xfrm>
          <a:off x="2314021" y="3112504"/>
          <a:ext cx="1672843" cy="10622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E20F03-C20F-4699-ABE0-5CFDCC5D7C40}">
      <dsp:nvSpPr>
        <dsp:cNvPr id="0" name=""/>
        <dsp:cNvSpPr/>
      </dsp:nvSpPr>
      <dsp:spPr>
        <a:xfrm>
          <a:off x="2499893" y="3289082"/>
          <a:ext cx="1672843" cy="10622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dirty="0">
              <a:latin typeface="Bahnschrift SemiBold" panose="020B0502040204020203" pitchFamily="34" charset="0"/>
            </a:rPr>
            <a:t>Синтез</a:t>
          </a:r>
          <a:endParaRPr lang="ru-UA" sz="1500" kern="1200" dirty="0">
            <a:latin typeface="Bahnschrift SemiBold" panose="020B0502040204020203" pitchFamily="34" charset="0"/>
          </a:endParaRPr>
        </a:p>
      </dsp:txBody>
      <dsp:txXfrm>
        <a:off x="2531005" y="3320194"/>
        <a:ext cx="1610619" cy="1000031"/>
      </dsp:txXfrm>
    </dsp:sp>
    <dsp:sp modelId="{16632E9C-8AC5-4D1F-A8C3-A38AD2CF4536}">
      <dsp:nvSpPr>
        <dsp:cNvPr id="0" name=""/>
        <dsp:cNvSpPr/>
      </dsp:nvSpPr>
      <dsp:spPr>
        <a:xfrm>
          <a:off x="4421372" y="3100538"/>
          <a:ext cx="1672843" cy="10622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9288E5-4010-4A45-AF04-E08D5BD8397A}">
      <dsp:nvSpPr>
        <dsp:cNvPr id="0" name=""/>
        <dsp:cNvSpPr/>
      </dsp:nvSpPr>
      <dsp:spPr>
        <a:xfrm>
          <a:off x="4607244" y="3277116"/>
          <a:ext cx="1672843" cy="10622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dirty="0">
              <a:latin typeface="Bahnschrift SemiBold" panose="020B0502040204020203" pitchFamily="34" charset="0"/>
            </a:rPr>
            <a:t>Систематизація</a:t>
          </a:r>
          <a:endParaRPr lang="ru-UA" sz="1500" kern="1200" dirty="0">
            <a:latin typeface="Bahnschrift SemiBold" panose="020B0502040204020203" pitchFamily="34" charset="0"/>
          </a:endParaRPr>
        </a:p>
      </dsp:txBody>
      <dsp:txXfrm>
        <a:off x="4638356" y="3308228"/>
        <a:ext cx="1610619" cy="1000031"/>
      </dsp:txXfrm>
    </dsp:sp>
    <dsp:sp modelId="{AB3CF331-D7FA-446D-A283-F94C959A3630}">
      <dsp:nvSpPr>
        <dsp:cNvPr id="0" name=""/>
        <dsp:cNvSpPr/>
      </dsp:nvSpPr>
      <dsp:spPr>
        <a:xfrm>
          <a:off x="7599259" y="1600468"/>
          <a:ext cx="1672843" cy="10622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D08571-F7B6-43A8-AEE3-BBD60B610A4A}">
      <dsp:nvSpPr>
        <dsp:cNvPr id="0" name=""/>
        <dsp:cNvSpPr/>
      </dsp:nvSpPr>
      <dsp:spPr>
        <a:xfrm>
          <a:off x="7785131" y="1777046"/>
          <a:ext cx="1672843" cy="10622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dirty="0">
              <a:latin typeface="Bahnschrift SemiBold" panose="020B0502040204020203" pitchFamily="34" charset="0"/>
            </a:rPr>
            <a:t>Спеціально-наукові</a:t>
          </a:r>
          <a:endParaRPr lang="ru-UA" sz="1500" kern="1200" dirty="0">
            <a:latin typeface="Bahnschrift SemiBold" panose="020B0502040204020203" pitchFamily="34" charset="0"/>
          </a:endParaRPr>
        </a:p>
      </dsp:txBody>
      <dsp:txXfrm>
        <a:off x="7816243" y="1808158"/>
        <a:ext cx="1610619" cy="1000031"/>
      </dsp:txXfrm>
    </dsp:sp>
    <dsp:sp modelId="{848C7102-8A78-4F5C-8AD0-10A309B2341A}">
      <dsp:nvSpPr>
        <dsp:cNvPr id="0" name=""/>
        <dsp:cNvSpPr/>
      </dsp:nvSpPr>
      <dsp:spPr>
        <a:xfrm>
          <a:off x="7600096" y="3103528"/>
          <a:ext cx="1672843" cy="10712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E0059C-3F85-4017-B3DD-4746BB9B45FE}">
      <dsp:nvSpPr>
        <dsp:cNvPr id="0" name=""/>
        <dsp:cNvSpPr/>
      </dsp:nvSpPr>
      <dsp:spPr>
        <a:xfrm>
          <a:off x="7785967" y="3280106"/>
          <a:ext cx="1672843" cy="10712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dirty="0">
              <a:latin typeface="Bahnschrift SemiBold" panose="020B0502040204020203" pitchFamily="34" charset="0"/>
            </a:rPr>
            <a:t>Анкетне опитування</a:t>
          </a:r>
          <a:endParaRPr lang="ru-UA" sz="1500" kern="1200" dirty="0">
            <a:latin typeface="Bahnschrift SemiBold" panose="020B0502040204020203" pitchFamily="34" charset="0"/>
          </a:endParaRPr>
        </a:p>
      </dsp:txBody>
      <dsp:txXfrm>
        <a:off x="7817342" y="3311481"/>
        <a:ext cx="1610093" cy="1008481"/>
      </dsp:txXfrm>
    </dsp:sp>
    <dsp:sp modelId="{A67A3FA4-6A78-4675-9FFC-CE85A1927AA5}">
      <dsp:nvSpPr>
        <dsp:cNvPr id="0" name=""/>
        <dsp:cNvSpPr/>
      </dsp:nvSpPr>
      <dsp:spPr>
        <a:xfrm>
          <a:off x="330983" y="3109088"/>
          <a:ext cx="1672843" cy="10622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DDFF7C-BD6F-4E2E-9A17-3FCB7E0F95C6}">
      <dsp:nvSpPr>
        <dsp:cNvPr id="0" name=""/>
        <dsp:cNvSpPr/>
      </dsp:nvSpPr>
      <dsp:spPr>
        <a:xfrm>
          <a:off x="516855" y="3285666"/>
          <a:ext cx="1672843" cy="10622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dirty="0">
              <a:latin typeface="Bahnschrift SemiBold" panose="020B0502040204020203" pitchFamily="34" charset="0"/>
            </a:rPr>
            <a:t>Аналіз</a:t>
          </a:r>
          <a:endParaRPr lang="ru-UA" sz="1500" kern="1200" dirty="0">
            <a:latin typeface="Bahnschrift SemiBold" panose="020B0502040204020203" pitchFamily="34" charset="0"/>
          </a:endParaRPr>
        </a:p>
      </dsp:txBody>
      <dsp:txXfrm>
        <a:off x="547967" y="3316778"/>
        <a:ext cx="1610619" cy="10000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2T19:27:50.16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2T19:27:52.21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24575,'940'0'-1365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2T19:27:50.16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2T19:27:52.21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24575,'940'0'-1365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C45041-19AD-4D71-BB46-D887FF03B622}" type="datetimeFigureOut">
              <a:rPr lang="ru-UA" smtClean="0"/>
              <a:t>04/13/2024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8DD3A7-6D70-4599-A3DA-BCE2F6C0C135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05496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8DD3A7-6D70-4599-A3DA-BCE2F6C0C135}" type="slidenum">
              <a:rPr lang="ru-UA" smtClean="0"/>
              <a:t>2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96107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8DD3A7-6D70-4599-A3DA-BCE2F6C0C135}" type="slidenum">
              <a:rPr lang="ru-UA" smtClean="0"/>
              <a:t>8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9383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8DD3A7-6D70-4599-A3DA-BCE2F6C0C135}" type="slidenum">
              <a:rPr lang="ru-UA" smtClean="0"/>
              <a:t>13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35024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EAD7C9-533B-0117-3183-ADB9B0A93E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8BD1B91-7C88-170B-9AEB-AC7303913B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ED8212-3FE8-80A3-B034-2F1BB5F68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FAB27-7219-4728-AB13-9B7E7678AABD}" type="datetimeFigureOut">
              <a:rPr lang="ru-UA" smtClean="0"/>
              <a:t>04/13/2024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A29326-B19B-9C55-2039-AD8A2D9CF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707035-A7CD-96EC-D54E-73166CDC3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83B6-D8F2-4CA8-AC77-2E950851C9FB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7231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006567-6363-336E-C49D-CCDA887D3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AA5B6BB-8E77-1B9B-078B-3EC135260F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7C7D3F-9792-3221-0FBD-DE24C76F4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FAB27-7219-4728-AB13-9B7E7678AABD}" type="datetimeFigureOut">
              <a:rPr lang="ru-UA" smtClean="0"/>
              <a:t>04/13/2024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555F56-02F1-0C3B-44EE-CE91CD680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82EAB0-4CC4-0FBB-3D7B-F6D9414ED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83B6-D8F2-4CA8-AC77-2E950851C9FB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5099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D40E1A6-0EB4-A494-18A6-717660C011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FF1265-52B7-FD0C-DF39-4A48A9A842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895977-B5F8-B5D7-6F60-7E1172694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FAB27-7219-4728-AB13-9B7E7678AABD}" type="datetimeFigureOut">
              <a:rPr lang="ru-UA" smtClean="0"/>
              <a:t>04/13/2024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2F7619-31E3-887E-2FD2-A3CF32796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AEEB10-F818-C59B-18A8-5A1207A0F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83B6-D8F2-4CA8-AC77-2E950851C9FB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93647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C55AB5-7914-559A-7379-334883DE9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0231C1-6724-CFAD-7B58-B9A2E0880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BDBC44-E1EF-3C77-FBB4-464E318D6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FAB27-7219-4728-AB13-9B7E7678AABD}" type="datetimeFigureOut">
              <a:rPr lang="ru-UA" smtClean="0"/>
              <a:t>04/13/2024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B77AB5-4CAF-2773-F3AC-08ED0C837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7D6E0A-C8D9-CDA9-E4AB-D16C2C4ED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83B6-D8F2-4CA8-AC77-2E950851C9FB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11330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DB41F0-BA7A-0B6B-FBE1-4425407DC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F50917-CDBC-8F8C-3AB3-E6689965F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1DA1F-58A9-6B70-12FB-E01DB50D6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FAB27-7219-4728-AB13-9B7E7678AABD}" type="datetimeFigureOut">
              <a:rPr lang="ru-UA" smtClean="0"/>
              <a:t>04/13/2024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60EFF1-A47D-50BB-6960-CF9CA7B87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38E902-0664-9AAF-CA70-5BF7CAFF2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83B6-D8F2-4CA8-AC77-2E950851C9FB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6916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5EF577-E70F-416D-3390-8CB095819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723CA9-147C-804B-3EF2-3F4C846531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C55B23D-85AD-F888-D38E-79734B5492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C41175-BDFD-A8CD-493F-992C7EFDF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FAB27-7219-4728-AB13-9B7E7678AABD}" type="datetimeFigureOut">
              <a:rPr lang="ru-UA" smtClean="0"/>
              <a:t>04/13/2024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A3C118C-E685-8C28-0ED8-C7D48AAFC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1D5B43-0C32-C871-0BD0-ABD77A75F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83B6-D8F2-4CA8-AC77-2E950851C9FB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47278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24CD3-87FA-4954-855E-C563AD5B1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A91C97-C175-64C3-7D71-68F56B2AE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816FF1-6CCF-3F26-B4B8-C313FBA0B7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5324999-E9C7-1A3F-4740-F74197645F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E096FF2-173C-7045-480C-18F330AC78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4E81EA1-2DB2-3D6C-276A-481A3E2D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FAB27-7219-4728-AB13-9B7E7678AABD}" type="datetimeFigureOut">
              <a:rPr lang="ru-UA" smtClean="0"/>
              <a:t>04/13/2024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DE9CB0E-9DBB-1516-2289-3F37CDECA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DC375CC-F4B0-794B-C982-799767C44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83B6-D8F2-4CA8-AC77-2E950851C9FB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64218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3D00D3-42F0-0DDD-EF1B-1A3A05075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58EF8DC-18A2-13F7-7F50-E7CB2203E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FAB27-7219-4728-AB13-9B7E7678AABD}" type="datetimeFigureOut">
              <a:rPr lang="ru-UA" smtClean="0"/>
              <a:t>04/13/2024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84A1389-1606-F4DE-E15E-9B67C46E8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C6AAA-2F01-C395-D91D-8B4AF19BB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83B6-D8F2-4CA8-AC77-2E950851C9FB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086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1FD4FB-240F-A737-08B8-E949A53FB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FAB27-7219-4728-AB13-9B7E7678AABD}" type="datetimeFigureOut">
              <a:rPr lang="ru-UA" smtClean="0"/>
              <a:t>04/13/2024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8D8A825-EE8F-888F-54A1-EE35AE777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63326DF-514E-ED37-EA4F-2C575C06D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83B6-D8F2-4CA8-AC77-2E950851C9FB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3875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671A10-8DD7-3F5E-1F09-58474C3FA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034632-03AC-23A5-92E5-1DCAC18CC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F38B114-1E5E-0816-D12B-10C0FFAB3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30AECE-F131-F7FA-3E27-C017FE07B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FAB27-7219-4728-AB13-9B7E7678AABD}" type="datetimeFigureOut">
              <a:rPr lang="ru-UA" smtClean="0"/>
              <a:t>04/13/2024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A609A5C-7371-223F-1660-3C19415C4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0DA043-55D2-9F1A-9A7E-D95C19387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83B6-D8F2-4CA8-AC77-2E950851C9FB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7060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B0EC02-F4BE-07DA-D8B6-DC7D94C7D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E6BF746-8265-AB7F-14A7-C98FAF4793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48C5F6-DD32-3449-5956-3B980A8CD9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1E1D10-DE68-006E-05BF-00C0FBC94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FAB27-7219-4728-AB13-9B7E7678AABD}" type="datetimeFigureOut">
              <a:rPr lang="ru-UA" smtClean="0"/>
              <a:t>04/13/2024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7495602-0300-7186-4A42-719EE82C0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EB369A-3EE2-FA8E-6C8C-442855969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83B6-D8F2-4CA8-AC77-2E950851C9FB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6097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7BE9B3-66D4-1624-E40A-8AFD635C2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CB2BAE-7513-7068-A805-9CD44C540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5CD1D-478E-7F96-19F2-C52ADE8BE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FAB27-7219-4728-AB13-9B7E7678AABD}" type="datetimeFigureOut">
              <a:rPr lang="ru-UA" smtClean="0"/>
              <a:t>04/13/2024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D7C43F-A868-3582-51C5-ECA1363192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1CF799-796C-376A-EA37-85E788C868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883B6-D8F2-4CA8-AC77-2E950851C9FB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1097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24.png"/><Relationship Id="rId7" Type="http://schemas.openxmlformats.org/officeDocument/2006/relationships/image" Target="../media/image230.png"/><Relationship Id="rId12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.xml"/><Relationship Id="rId11" Type="http://schemas.openxmlformats.org/officeDocument/2006/relationships/image" Target="../media/image28.png"/><Relationship Id="rId5" Type="http://schemas.openxmlformats.org/officeDocument/2006/relationships/image" Target="../media/image26.png"/><Relationship Id="rId10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image" Target="../media/image2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customXml" Target="../ink/ink3.xml"/><Relationship Id="rId7" Type="http://schemas.openxmlformats.org/officeDocument/2006/relationships/image" Target="../media/image2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10" Type="http://schemas.openxmlformats.org/officeDocument/2006/relationships/image" Target="../media/image30.png"/><Relationship Id="rId9" Type="http://schemas.openxmlformats.org/officeDocument/2006/relationships/image" Target="../media/image2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7chudes.in.ua/nominaciyi/budynok-z-hymeramy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9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4E37B-19A8-4E82-DDCF-3DB5BC3AF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946" y="153184"/>
            <a:ext cx="8481527" cy="1486098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Тема </a:t>
            </a:r>
            <a:r>
              <a:rPr lang="ru-RU" sz="32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проєкту</a:t>
            </a:r>
            <a:r>
              <a:rPr lang="ru-RU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: </a:t>
            </a:r>
            <a:br>
              <a:rPr lang="ru-RU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Кроку</a:t>
            </a:r>
            <a:r>
              <a:rPr lang="uk-UA" sz="3200" dirty="0" err="1">
                <a:solidFill>
                  <a:srgbClr val="FF0000"/>
                </a:solidFill>
                <a:latin typeface="Arial Black" panose="020B0A04020102020204" pitchFamily="34" charset="0"/>
              </a:rPr>
              <a:t>ємо</a:t>
            </a:r>
            <a:r>
              <a:rPr lang="uk-UA" sz="3200" dirty="0">
                <a:solidFill>
                  <a:srgbClr val="FF0000"/>
                </a:solidFill>
                <a:latin typeface="Arial Black" panose="020B0A04020102020204" pitchFamily="34" charset="0"/>
              </a:rPr>
              <a:t> містичною архітектурою Владислава Городецького у Києві</a:t>
            </a:r>
            <a:endParaRPr lang="ru-UA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9EEE9E5-7EB0-5C47-D297-5AA72EB479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77673" y="4998481"/>
            <a:ext cx="4214327" cy="1706335"/>
          </a:xfrm>
          <a:solidFill>
            <a:schemeClr val="bg2"/>
          </a:solidFill>
        </p:spPr>
        <p:txBody>
          <a:bodyPr>
            <a:normAutofit fontScale="70000" lnSpcReduction="20000"/>
          </a:bodyPr>
          <a:lstStyle/>
          <a:p>
            <a:r>
              <a:rPr lang="uk-UA" dirty="0">
                <a:solidFill>
                  <a:srgbClr val="FF0000"/>
                </a:solidFill>
              </a:rPr>
              <a:t>Автор: Коротких Володимир Андрійович.</a:t>
            </a:r>
          </a:p>
          <a:p>
            <a:r>
              <a:rPr lang="uk-UA" dirty="0">
                <a:solidFill>
                  <a:srgbClr val="FF0000"/>
                </a:solidFill>
              </a:rPr>
              <a:t>Учень 7 класу Київського Ліцею </a:t>
            </a:r>
            <a:r>
              <a:rPr lang="en-US" dirty="0">
                <a:solidFill>
                  <a:srgbClr val="FF0000"/>
                </a:solidFill>
              </a:rPr>
              <a:t>“</a:t>
            </a:r>
            <a:r>
              <a:rPr lang="uk-UA" dirty="0">
                <a:solidFill>
                  <a:srgbClr val="FF0000"/>
                </a:solidFill>
              </a:rPr>
              <a:t>Тріумф</a:t>
            </a:r>
            <a:r>
              <a:rPr lang="en-US" dirty="0">
                <a:solidFill>
                  <a:srgbClr val="FF0000"/>
                </a:solidFill>
              </a:rPr>
              <a:t>”</a:t>
            </a:r>
            <a:r>
              <a:rPr lang="uk-UA" dirty="0">
                <a:solidFill>
                  <a:srgbClr val="FF0000"/>
                </a:solidFill>
              </a:rPr>
              <a:t>.</a:t>
            </a:r>
          </a:p>
          <a:p>
            <a:r>
              <a:rPr lang="uk-UA" dirty="0">
                <a:solidFill>
                  <a:srgbClr val="FF0000"/>
                </a:solidFill>
              </a:rPr>
              <a:t>Назва територіального відділення МАНУ:</a:t>
            </a:r>
          </a:p>
          <a:p>
            <a:r>
              <a:rPr lang="uk-UA" dirty="0" err="1">
                <a:solidFill>
                  <a:srgbClr val="FF0000"/>
                </a:solidFill>
              </a:rPr>
              <a:t>Киівська</a:t>
            </a:r>
            <a:r>
              <a:rPr lang="uk-UA" dirty="0">
                <a:solidFill>
                  <a:srgbClr val="FF0000"/>
                </a:solidFill>
              </a:rPr>
              <a:t> Мала Академія Наук, м. Київ</a:t>
            </a:r>
          </a:p>
          <a:p>
            <a:r>
              <a:rPr lang="uk-UA" dirty="0">
                <a:solidFill>
                  <a:srgbClr val="FF0000"/>
                </a:solidFill>
              </a:rPr>
              <a:t>Керівник </a:t>
            </a:r>
            <a:r>
              <a:rPr lang="uk-UA" dirty="0" err="1">
                <a:solidFill>
                  <a:srgbClr val="FF0000"/>
                </a:solidFill>
              </a:rPr>
              <a:t>проєкту</a:t>
            </a:r>
            <a:r>
              <a:rPr lang="uk-UA" dirty="0">
                <a:solidFill>
                  <a:srgbClr val="FF0000"/>
                </a:solidFill>
              </a:rPr>
              <a:t>: Філь Валентин Михайлович</a:t>
            </a:r>
            <a:endParaRPr lang="ru-U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08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829E4F-C29D-0BA8-B209-865441251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2800" dirty="0">
                <a:latin typeface="Arial Black" panose="020B0A04020102020204" pitchFamily="34" charset="0"/>
              </a:rPr>
              <a:t>Я провів екскурсійні відвідини цих об'єктів з метою поглибленого вивчення їх архітектурних та містичних аспектів.</a:t>
            </a:r>
            <a:endParaRPr lang="ru-UA" sz="2800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CA4C07-3179-004D-2BB7-CF6937BA4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" y="2105024"/>
            <a:ext cx="3564731" cy="47529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1CA102-BB5B-6674-6023-D6CDBC063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5570" y="2105023"/>
            <a:ext cx="3564732" cy="47529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E7B563-2E5C-103C-F118-7BB0B0A78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7267" y="2105023"/>
            <a:ext cx="3564733" cy="475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2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365E5C-1ABD-BE57-D95C-9B43F0AC6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874" y="0"/>
            <a:ext cx="11160252" cy="1197863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latin typeface="Segoe UI Black" panose="020B0A02040204020203" pitchFamily="34" charset="0"/>
                <a:ea typeface="Segoe UI Black" panose="020B0A02040204020203" pitchFamily="34" charset="0"/>
              </a:rPr>
              <a:t>Результати власного нерепрезентативного опитування</a:t>
            </a:r>
            <a:br>
              <a:rPr lang="uk-UA" sz="2800" dirty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br>
              <a:rPr lang="uk-UA" sz="2800" dirty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sz="2800" dirty="0">
                <a:latin typeface="Segoe UI Black" panose="020B0A02040204020203" pitchFamily="34" charset="0"/>
                <a:ea typeface="Segoe UI Black" panose="020B0A02040204020203" pitchFamily="34" charset="0"/>
              </a:rPr>
              <a:t>            </a:t>
            </a:r>
            <a:r>
              <a:rPr lang="uk-UA" sz="280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Діти </a:t>
            </a:r>
            <a:r>
              <a:rPr lang="uk-UA" sz="1400" dirty="0">
                <a:solidFill>
                  <a:srgbClr val="FF0000"/>
                </a:solidFill>
                <a:latin typeface="Courier New" panose="02070309020205020404" pitchFamily="49" charset="0"/>
                <a:ea typeface="Segoe UI Black" panose="020B0A02040204020203" pitchFamily="34" charset="0"/>
                <a:cs typeface="Courier New" panose="02070309020205020404" pitchFamily="49" charset="0"/>
              </a:rPr>
              <a:t>(55респондентів)                              </a:t>
            </a:r>
            <a:r>
              <a:rPr lang="uk-UA" sz="280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ourier New" panose="02070309020205020404" pitchFamily="49" charset="0"/>
              </a:rPr>
              <a:t>Дорослі</a:t>
            </a:r>
            <a:r>
              <a:rPr lang="uk-UA" sz="2800" dirty="0">
                <a:solidFill>
                  <a:srgbClr val="FF0000"/>
                </a:solidFill>
                <a:latin typeface="Courier New" panose="02070309020205020404" pitchFamily="49" charset="0"/>
                <a:ea typeface="Nirmala UI" panose="020B0502040204020203" pitchFamily="34" charset="0"/>
                <a:cs typeface="Courier New" panose="02070309020205020404" pitchFamily="49" charset="0"/>
              </a:rPr>
              <a:t>(</a:t>
            </a:r>
            <a:r>
              <a:rPr lang="uk-UA" sz="1400" dirty="0">
                <a:solidFill>
                  <a:srgbClr val="FF0000"/>
                </a:solidFill>
                <a:latin typeface="Courier New" panose="02070309020205020404" pitchFamily="49" charset="0"/>
                <a:ea typeface="Nirmala UI" panose="020B0502040204020203" pitchFamily="34" charset="0"/>
                <a:cs typeface="Courier New" panose="02070309020205020404" pitchFamily="49" charset="0"/>
              </a:rPr>
              <a:t>41 респондент)</a:t>
            </a:r>
            <a:endParaRPr lang="ru-UA" sz="2800" dirty="0">
              <a:solidFill>
                <a:srgbClr val="FF0000"/>
              </a:solidFill>
              <a:latin typeface="Courier New" panose="02070309020205020404" pitchFamily="49" charset="0"/>
              <a:ea typeface="Nirmala UI" panose="020B0502040204020203" pitchFamily="34" charset="0"/>
              <a:cs typeface="Courier New" panose="02070309020205020404" pitchFamily="49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2A0E60-082D-4394-CAA9-510691262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993" y="1162596"/>
            <a:ext cx="5374993" cy="17869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21F3FA-A2F0-EF53-6068-7C4949597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769" y="4867421"/>
            <a:ext cx="5392217" cy="2044835"/>
          </a:xfrm>
          <a:prstGeom prst="rect">
            <a:avLst/>
          </a:prstGeom>
        </p:spPr>
      </p:pic>
      <p:pic>
        <p:nvPicPr>
          <p:cNvPr id="2054" name="Picture 6" descr="Диаграмма ответов в Формах. Вопрос: Оберіть дві екскурсії на які ви б поїхали.. Количество ответов: 55 ответов.">
            <a:extLst>
              <a:ext uri="{FF2B5EF4-FFF2-40B4-BE49-F238E27FC236}">
                <a16:creationId xmlns:a16="http://schemas.microsoft.com/office/drawing/2014/main" id="{72F716A3-CEFD-1B58-6A64-019C43863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95" y="2706770"/>
            <a:ext cx="5357765" cy="216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FB08E353-F49C-121F-06BB-35B91BD6BFE4}"/>
              </a:ext>
            </a:extLst>
          </p:cNvPr>
          <p:cNvGrpSpPr/>
          <p:nvPr/>
        </p:nvGrpSpPr>
        <p:grpSpPr>
          <a:xfrm>
            <a:off x="8119584" y="4288104"/>
            <a:ext cx="494280" cy="9720"/>
            <a:chOff x="8119584" y="4288104"/>
            <a:chExt cx="494280" cy="9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4" name="Рукописный ввод 23">
                  <a:extLst>
                    <a:ext uri="{FF2B5EF4-FFF2-40B4-BE49-F238E27FC236}">
                      <a16:creationId xmlns:a16="http://schemas.microsoft.com/office/drawing/2014/main" id="{B971AD65-315A-017E-9670-ECEE81FB0F05}"/>
                    </a:ext>
                  </a:extLst>
                </p14:cNvPr>
                <p14:cNvContentPartPr/>
                <p14:nvPr/>
              </p14:nvContentPartPr>
              <p14:xfrm>
                <a:off x="8119584" y="4288104"/>
                <a:ext cx="360" cy="360"/>
              </p14:xfrm>
            </p:contentPart>
          </mc:Choice>
          <mc:Fallback xmlns="">
            <p:pic>
              <p:nvPicPr>
                <p:cNvPr id="24" name="Рукописный ввод 23">
                  <a:extLst>
                    <a:ext uri="{FF2B5EF4-FFF2-40B4-BE49-F238E27FC236}">
                      <a16:creationId xmlns:a16="http://schemas.microsoft.com/office/drawing/2014/main" id="{B971AD65-315A-017E-9670-ECEE81FB0F0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056944" y="4225464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5" name="Рукописный ввод 24">
                  <a:extLst>
                    <a:ext uri="{FF2B5EF4-FFF2-40B4-BE49-F238E27FC236}">
                      <a16:creationId xmlns:a16="http://schemas.microsoft.com/office/drawing/2014/main" id="{B2A7B873-D255-EE7B-6C95-79E787A30DF6}"/>
                    </a:ext>
                  </a:extLst>
                </p14:cNvPr>
                <p14:cNvContentPartPr/>
                <p14:nvPr/>
              </p14:nvContentPartPr>
              <p14:xfrm>
                <a:off x="8275104" y="4297464"/>
                <a:ext cx="338760" cy="360"/>
              </p14:xfrm>
            </p:contentPart>
          </mc:Choice>
          <mc:Fallback xmlns="">
            <p:pic>
              <p:nvPicPr>
                <p:cNvPr id="25" name="Рукописный ввод 24">
                  <a:extLst>
                    <a:ext uri="{FF2B5EF4-FFF2-40B4-BE49-F238E27FC236}">
                      <a16:creationId xmlns:a16="http://schemas.microsoft.com/office/drawing/2014/main" id="{B2A7B873-D255-EE7B-6C95-79E787A30DF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212464" y="4234824"/>
                  <a:ext cx="464400" cy="126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6514779-DB3C-C391-9CFE-1D45D6A90F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13673" y="1193074"/>
            <a:ext cx="5374993" cy="164890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06F1611-8B85-0E04-227A-56DDE13C3A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4235" y="2706770"/>
            <a:ext cx="5357765" cy="204279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DE86550-7193-C676-0014-09EAE691CC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51603" y="4763207"/>
            <a:ext cx="5392217" cy="216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018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365E5C-1ABD-BE57-D95C-9B43F0AC6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874" y="-225083"/>
            <a:ext cx="11160252" cy="1197863"/>
          </a:xfrm>
        </p:spPr>
        <p:txBody>
          <a:bodyPr>
            <a:noAutofit/>
          </a:bodyPr>
          <a:lstStyle/>
          <a:p>
            <a:pPr algn="ctr"/>
            <a:br>
              <a:rPr lang="uk-UA" sz="2800" dirty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br>
              <a:rPr lang="uk-UA" sz="2800" dirty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sz="2800" dirty="0">
                <a:latin typeface="Segoe UI Black" panose="020B0A02040204020203" pitchFamily="34" charset="0"/>
                <a:ea typeface="Segoe UI Black" panose="020B0A02040204020203" pitchFamily="34" charset="0"/>
              </a:rPr>
              <a:t>Рекламний </a:t>
            </a:r>
            <a:r>
              <a:rPr lang="uk-UA" sz="28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постер</a:t>
            </a:r>
            <a:r>
              <a:rPr lang="uk-UA" sz="2800" dirty="0">
                <a:latin typeface="Segoe UI Black" panose="020B0A02040204020203" pitchFamily="34" charset="0"/>
                <a:ea typeface="Segoe UI Black" panose="020B0A02040204020203" pitchFamily="34" charset="0"/>
              </a:rPr>
              <a:t> для нашої екскурсії розроблений з допомогою технологій штучного інтелекту</a:t>
            </a:r>
            <a:endParaRPr lang="ru-UA" sz="2800" dirty="0">
              <a:solidFill>
                <a:srgbClr val="FF0000"/>
              </a:solidFill>
              <a:latin typeface="Courier New" panose="02070309020205020404" pitchFamily="49" charset="0"/>
              <a:ea typeface="Nirmala UI" panose="020B0502040204020203" pitchFamily="34" charset="0"/>
              <a:cs typeface="Courier New" panose="02070309020205020404" pitchFamily="49" charset="0"/>
            </a:endParaRP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FB08E353-F49C-121F-06BB-35B91BD6BFE4}"/>
              </a:ext>
            </a:extLst>
          </p:cNvPr>
          <p:cNvGrpSpPr/>
          <p:nvPr/>
        </p:nvGrpSpPr>
        <p:grpSpPr>
          <a:xfrm>
            <a:off x="8119584" y="4288104"/>
            <a:ext cx="494280" cy="9720"/>
            <a:chOff x="8119584" y="4288104"/>
            <a:chExt cx="494280" cy="9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4" name="Рукописный ввод 23">
                  <a:extLst>
                    <a:ext uri="{FF2B5EF4-FFF2-40B4-BE49-F238E27FC236}">
                      <a16:creationId xmlns:a16="http://schemas.microsoft.com/office/drawing/2014/main" id="{B971AD65-315A-017E-9670-ECEE81FB0F05}"/>
                    </a:ext>
                  </a:extLst>
                </p14:cNvPr>
                <p14:cNvContentPartPr/>
                <p14:nvPr/>
              </p14:nvContentPartPr>
              <p14:xfrm>
                <a:off x="8119584" y="4288104"/>
                <a:ext cx="360" cy="360"/>
              </p14:xfrm>
            </p:contentPart>
          </mc:Choice>
          <mc:Fallback xmlns="">
            <p:pic>
              <p:nvPicPr>
                <p:cNvPr id="24" name="Рукописный ввод 23">
                  <a:extLst>
                    <a:ext uri="{FF2B5EF4-FFF2-40B4-BE49-F238E27FC236}">
                      <a16:creationId xmlns:a16="http://schemas.microsoft.com/office/drawing/2014/main" id="{B971AD65-315A-017E-9670-ECEE81FB0F0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056944" y="4225464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5" name="Рукописный ввод 24">
                  <a:extLst>
                    <a:ext uri="{FF2B5EF4-FFF2-40B4-BE49-F238E27FC236}">
                      <a16:creationId xmlns:a16="http://schemas.microsoft.com/office/drawing/2014/main" id="{B2A7B873-D255-EE7B-6C95-79E787A30DF6}"/>
                    </a:ext>
                  </a:extLst>
                </p14:cNvPr>
                <p14:cNvContentPartPr/>
                <p14:nvPr/>
              </p14:nvContentPartPr>
              <p14:xfrm>
                <a:off x="8275104" y="4297464"/>
                <a:ext cx="338760" cy="360"/>
              </p14:xfrm>
            </p:contentPart>
          </mc:Choice>
          <mc:Fallback xmlns="">
            <p:pic>
              <p:nvPicPr>
                <p:cNvPr id="25" name="Рукописный ввод 24">
                  <a:extLst>
                    <a:ext uri="{FF2B5EF4-FFF2-40B4-BE49-F238E27FC236}">
                      <a16:creationId xmlns:a16="http://schemas.microsoft.com/office/drawing/2014/main" id="{B2A7B873-D255-EE7B-6C95-79E787A30DF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212464" y="4234824"/>
                  <a:ext cx="464400" cy="126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252E25-DF68-202C-E87C-9DABF36E52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0567" y="1366725"/>
            <a:ext cx="5217829" cy="5350598"/>
          </a:xfrm>
          <a:prstGeom prst="rect">
            <a:avLst/>
          </a:prstGeom>
        </p:spPr>
      </p:pic>
      <p:sp>
        <p:nvSpPr>
          <p:cNvPr id="4" name="Пузырек для мыслей: облако 11">
            <a:extLst>
              <a:ext uri="{FF2B5EF4-FFF2-40B4-BE49-F238E27FC236}">
                <a16:creationId xmlns:a16="http://schemas.microsoft.com/office/drawing/2014/main" id="{784BF47C-DC0E-70B5-982B-065C8D977823}"/>
              </a:ext>
            </a:extLst>
          </p:cNvPr>
          <p:cNvSpPr/>
          <p:nvPr/>
        </p:nvSpPr>
        <p:spPr>
          <a:xfrm>
            <a:off x="7379073" y="1873850"/>
            <a:ext cx="4812927" cy="1937775"/>
          </a:xfrm>
          <a:prstGeom prst="cloudCallou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Кроку</a:t>
            </a:r>
            <a:r>
              <a:rPr lang="uk-UA" sz="18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ємо</a:t>
            </a:r>
            <a:r>
              <a:rPr lang="uk-UA" sz="1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містичною архітектурою Владислава Городецького у Києві</a:t>
            </a:r>
            <a:endParaRPr lang="ru-UA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667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24A38F-5B9C-48FD-283A-2E8DCFED1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856" y="256451"/>
            <a:ext cx="4068495" cy="996277"/>
          </a:xfrm>
        </p:spPr>
        <p:txBody>
          <a:bodyPr>
            <a:normAutofit/>
          </a:bodyPr>
          <a:lstStyle/>
          <a:p>
            <a:r>
              <a:rPr lang="uk-UA" dirty="0">
                <a:latin typeface="Arial Black" panose="020B0A04020102020204" pitchFamily="34" charset="0"/>
              </a:rPr>
              <a:t>Висновки</a:t>
            </a:r>
            <a:endParaRPr lang="ru-UA" dirty="0">
              <a:latin typeface="Arial Black" panose="020B0A040201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9C0623-7C79-5A63-1E22-CF3F650CD5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/>
              <a:t>  </a:t>
            </a:r>
            <a:endParaRPr lang="ru-UA" dirty="0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5BAD6AD6-DF29-45BC-77BF-D75CA8A6D338}"/>
              </a:ext>
            </a:extLst>
          </p:cNvPr>
          <p:cNvSpPr/>
          <p:nvPr/>
        </p:nvSpPr>
        <p:spPr>
          <a:xfrm>
            <a:off x="930813" y="1615634"/>
            <a:ext cx="4821936" cy="18945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                                                                                1) Ми </a:t>
            </a:r>
            <a:r>
              <a:rPr lang="ru-RU" sz="20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зібрали</a:t>
            </a:r>
            <a:r>
              <a:rPr lang="ru-RU" sz="20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систематизували</a:t>
            </a:r>
            <a:r>
              <a:rPr lang="ru-RU" sz="20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інформацію</a:t>
            </a:r>
            <a:r>
              <a:rPr lang="ru-RU" sz="20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про три  </a:t>
            </a:r>
            <a:r>
              <a:rPr lang="ru-RU" sz="20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найвідоміші</a:t>
            </a:r>
            <a:r>
              <a:rPr lang="ru-RU" sz="20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архітектурні</a:t>
            </a:r>
            <a:r>
              <a:rPr lang="ru-RU" sz="20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споруди</a:t>
            </a:r>
            <a:r>
              <a:rPr lang="ru-RU" sz="20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створені</a:t>
            </a:r>
            <a:r>
              <a:rPr lang="ru-RU" sz="20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Владиславом </a:t>
            </a:r>
            <a:r>
              <a:rPr lang="ru-RU" sz="20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Городецьким</a:t>
            </a:r>
            <a:r>
              <a:rPr lang="ru-RU" sz="20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місті</a:t>
            </a:r>
            <a:r>
              <a:rPr lang="ru-RU" sz="20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Києві</a:t>
            </a:r>
            <a:r>
              <a:rPr lang="ru-RU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ru-UA" sz="20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/>
            <a:endParaRPr lang="ru-UA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D8D489F-50B9-76B5-59FA-BFC47994B5FF}"/>
              </a:ext>
            </a:extLst>
          </p:cNvPr>
          <p:cNvSpPr/>
          <p:nvPr/>
        </p:nvSpPr>
        <p:spPr>
          <a:xfrm>
            <a:off x="7010871" y="5206590"/>
            <a:ext cx="4804585" cy="165141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latin typeface="Arial Black" panose="020B0A04020102020204" pitchFamily="34" charset="0"/>
              </a:rPr>
              <a:t>5)Створили рекламний </a:t>
            </a:r>
            <a:r>
              <a:rPr lang="uk-UA" sz="2000" dirty="0" err="1">
                <a:latin typeface="Arial Black" panose="020B0A04020102020204" pitchFamily="34" charset="0"/>
              </a:rPr>
              <a:t>постер</a:t>
            </a:r>
            <a:r>
              <a:rPr lang="uk-UA" sz="2000" dirty="0">
                <a:latin typeface="Arial Black" panose="020B0A04020102020204" pitchFamily="34" charset="0"/>
              </a:rPr>
              <a:t> для нашої тематичної екскурсії</a:t>
            </a:r>
            <a:endParaRPr lang="ru-UA" sz="2000" dirty="0">
              <a:latin typeface="Arial Black" panose="020B0A0402010202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A7C0134-139A-95AA-C432-9879F08FB051}"/>
              </a:ext>
            </a:extLst>
          </p:cNvPr>
          <p:cNvSpPr/>
          <p:nvPr/>
        </p:nvSpPr>
        <p:spPr>
          <a:xfrm>
            <a:off x="6932092" y="414875"/>
            <a:ext cx="4709627" cy="189457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2) Провели</a:t>
            </a:r>
            <a:r>
              <a:rPr lang="ru-RU" sz="20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екскурсійні</a:t>
            </a:r>
            <a:r>
              <a:rPr lang="ru-RU" sz="20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відвідини</a:t>
            </a:r>
            <a:r>
              <a:rPr lang="ru-RU" sz="20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цих</a:t>
            </a:r>
            <a:r>
              <a:rPr lang="ru-RU" sz="20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об'єктів</a:t>
            </a:r>
            <a:r>
              <a:rPr lang="ru-RU" sz="20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з метою </a:t>
            </a:r>
            <a:r>
              <a:rPr lang="ru-RU" sz="20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поглибленого</a:t>
            </a:r>
            <a:r>
              <a:rPr lang="ru-RU" sz="20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вивчення</a:t>
            </a:r>
            <a:r>
              <a:rPr lang="ru-RU" sz="20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їх</a:t>
            </a:r>
            <a:r>
              <a:rPr lang="ru-RU" sz="20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архітектурних</a:t>
            </a:r>
            <a:r>
              <a:rPr lang="ru-RU" sz="20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містичних</a:t>
            </a:r>
            <a:r>
              <a:rPr lang="ru-RU" sz="20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аспектів</a:t>
            </a:r>
            <a:r>
              <a:rPr lang="ru-RU" sz="20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ru-UA" sz="2000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3BCE330-8AEB-35B4-EDE1-758961D01B9B}"/>
              </a:ext>
            </a:extLst>
          </p:cNvPr>
          <p:cNvSpPr/>
          <p:nvPr/>
        </p:nvSpPr>
        <p:spPr>
          <a:xfrm>
            <a:off x="6932092" y="2670948"/>
            <a:ext cx="4914549" cy="209850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latin typeface="Arial Black" panose="020B0A04020102020204" pitchFamily="34" charset="0"/>
              </a:rPr>
              <a:t>4</a:t>
            </a:r>
            <a:r>
              <a:rPr lang="uk-UA" sz="2000" b="1" dirty="0">
                <a:effectLst/>
                <a:latin typeface="Arial Black" panose="020B0A04020102020204" pitchFamily="34" charset="0"/>
                <a:ea typeface="MS Mincho" panose="02020609040205080304" pitchFamily="49" charset="-128"/>
              </a:rPr>
              <a:t>) провели власне нерепрезентативне опитування, де встановили високий рівень популярності нашого екскурсійного маршруту серед дорослих та дітей</a:t>
            </a:r>
            <a:endParaRPr lang="ru-UA" sz="2000" dirty="0">
              <a:latin typeface="Arial Black" panose="020B0A0402010202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74FD61A8-3688-5954-31BF-59CC43B39E3A}"/>
              </a:ext>
            </a:extLst>
          </p:cNvPr>
          <p:cNvSpPr/>
          <p:nvPr/>
        </p:nvSpPr>
        <p:spPr>
          <a:xfrm>
            <a:off x="930812" y="4545043"/>
            <a:ext cx="4914549" cy="1666591"/>
          </a:xfrm>
          <a:prstGeom prst="roundRect">
            <a:avLst>
              <a:gd name="adj" fmla="val 1832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3) </a:t>
            </a:r>
            <a:r>
              <a:rPr lang="ru-RU" dirty="0" err="1"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розробили</a:t>
            </a:r>
            <a:r>
              <a:rPr lang="ru-RU" dirty="0"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електронний</a:t>
            </a:r>
            <a:r>
              <a:rPr lang="ru-RU" sz="18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екскурсійний</a:t>
            </a:r>
            <a:r>
              <a:rPr lang="ru-RU" sz="18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маршрут в </a:t>
            </a:r>
            <a:r>
              <a:rPr lang="ru-RU" sz="18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додатку</a:t>
            </a:r>
            <a:r>
              <a:rPr lang="ru-RU" sz="18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</a:rPr>
              <a:t>Padlet</a:t>
            </a:r>
            <a:r>
              <a:rPr lang="ru-RU" sz="18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який</a:t>
            </a:r>
            <a:r>
              <a:rPr lang="ru-RU" sz="18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охоплює</a:t>
            </a:r>
            <a:r>
              <a:rPr lang="ru-RU" sz="18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ключові</a:t>
            </a:r>
            <a:r>
              <a:rPr lang="ru-RU" sz="18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об'єкти</a:t>
            </a:r>
            <a:r>
              <a:rPr lang="ru-RU" sz="18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архітектурного</a:t>
            </a:r>
            <a:r>
              <a:rPr lang="ru-RU" sz="18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надбання</a:t>
            </a:r>
            <a:r>
              <a:rPr lang="ru-RU" sz="18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Городецького</a:t>
            </a:r>
            <a:r>
              <a:rPr lang="ru-RU" sz="18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Arial Black" panose="020B0A040201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/>
            <a:endParaRPr lang="ru-UA" dirty="0"/>
          </a:p>
        </p:txBody>
      </p:sp>
      <p:pic>
        <p:nvPicPr>
          <p:cNvPr id="2050" name="Picture 2" descr="Блог групи &quot;Практики&quot;: Висновки">
            <a:extLst>
              <a:ext uri="{FF2B5EF4-FFF2-40B4-BE49-F238E27FC236}">
                <a16:creationId xmlns:a16="http://schemas.microsoft.com/office/drawing/2014/main" id="{E0F92215-7B23-A6CC-B973-7FF1DB446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" y="4889473"/>
            <a:ext cx="821055" cy="86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Блог групи &quot;Практики&quot;: Висновки">
            <a:extLst>
              <a:ext uri="{FF2B5EF4-FFF2-40B4-BE49-F238E27FC236}">
                <a16:creationId xmlns:a16="http://schemas.microsoft.com/office/drawing/2014/main" id="{8BCD48D9-F14B-8D17-01AE-621FD3BD5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1" y="2007423"/>
            <a:ext cx="821055" cy="86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Блог групи &quot;Практики&quot;: Висновки">
            <a:extLst>
              <a:ext uri="{FF2B5EF4-FFF2-40B4-BE49-F238E27FC236}">
                <a16:creationId xmlns:a16="http://schemas.microsoft.com/office/drawing/2014/main" id="{0EE3FACA-5701-73FE-1636-1DF7E6DE6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439201"/>
            <a:ext cx="821055" cy="86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DC54A0F-3CF9-2891-E40B-FDE6BB224D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6449" y="1123527"/>
            <a:ext cx="821218" cy="86988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C54C4E2-ECC8-B0D1-E007-E12F2A6B32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6449" y="3365257"/>
            <a:ext cx="823031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673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B3349-3E80-8724-5795-934EC2E35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50" y="343027"/>
            <a:ext cx="10515600" cy="1038225"/>
          </a:xfrm>
        </p:spPr>
        <p:txBody>
          <a:bodyPr>
            <a:noAutofit/>
          </a:bodyPr>
          <a:lstStyle/>
          <a:p>
            <a:pPr algn="ctr"/>
            <a:r>
              <a:rPr lang="uk-UA" sz="4400" dirty="0">
                <a:latin typeface="Segoe UI Black" panose="020B0A02040204020203" pitchFamily="34" charset="0"/>
                <a:ea typeface="Segoe UI Black" panose="020B0A02040204020203" pitchFamily="34" charset="0"/>
              </a:rPr>
              <a:t>Список використаних джерел</a:t>
            </a:r>
            <a:br>
              <a:rPr lang="en-US" sz="4400" dirty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endParaRPr lang="ru-UA" sz="44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47DD69-73F4-1F11-4B13-CD703BB1F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238" y="1381252"/>
            <a:ext cx="10978821" cy="5362574"/>
          </a:xfrm>
        </p:spPr>
        <p:txBody>
          <a:bodyPr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1. Будинок з химерам.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URL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hlinkClick r:id="rId3"/>
              </a:rPr>
              <a:t>https://7chudes.in.ua/nominaciyi/budynok-z-hymeramy/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(дата звернення: 01.04.2024).</a:t>
            </a:r>
            <a:b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</a:b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2. Ільченко О. Місто з химерами. Київ, 2019. 264.</a:t>
            </a:r>
            <a:b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</a:b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2. Караїмський храм у Києві.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URL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https://landmarks.in.ua/oblast/kyiv/kyiv-kenasa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(дата звернення: 28.03.2024).</a:t>
            </a:r>
            <a:b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</a:b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3. Костел Святого Миколая.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URL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https://7chudes.in.ua/nominaciyi/kostel-svyatoho-mykolaya/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(дата звернення: 04.04.2024).</a:t>
            </a:r>
            <a:b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</a:b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5. Містичний Київ: що ми знаємо про будинок з химерами?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URL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: </a:t>
            </a: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https://tykyiv.com/city/mistichnii-kiyiv-budinok-z-khimerami/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(дата звернення: 24.03.2024).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ctr"/>
            <a:endParaRPr lang="ru-UA" dirty="0">
              <a:solidFill>
                <a:schemeClr val="tx1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41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E52F35-F6CE-2CBB-7773-FC8F8F0E7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600" b="1" dirty="0">
                <a:effectLst/>
                <a:latin typeface="Source Serif Pro Black" panose="02040903050405020204" pitchFamily="18" charset="0"/>
                <a:ea typeface="Source Serif Pro Black" panose="02040903050405020204" pitchFamily="18" charset="0"/>
                <a:cs typeface="Times New Roman" panose="02020603050405020304" pitchFamily="18" charset="0"/>
              </a:rPr>
              <a:t>Мета </a:t>
            </a:r>
            <a:r>
              <a:rPr lang="uk-UA" sz="3600" b="1" dirty="0" err="1">
                <a:effectLst/>
                <a:latin typeface="Source Serif Pro Black" panose="02040903050405020204" pitchFamily="18" charset="0"/>
                <a:ea typeface="Source Serif Pro Black" panose="02040903050405020204" pitchFamily="18" charset="0"/>
                <a:cs typeface="Times New Roman" panose="02020603050405020304" pitchFamily="18" charset="0"/>
              </a:rPr>
              <a:t>проєкту</a:t>
            </a:r>
            <a:r>
              <a:rPr lang="uk-UA" sz="3600" dirty="0">
                <a:effectLst/>
                <a:latin typeface="Source Serif Pro Black" panose="02040903050405020204" pitchFamily="18" charset="0"/>
                <a:ea typeface="Source Serif Pro Black" panose="02040903050405020204" pitchFamily="18" charset="0"/>
                <a:cs typeface="Times New Roman" panose="02020603050405020304" pitchFamily="18" charset="0"/>
              </a:rPr>
              <a:t> - </a:t>
            </a:r>
            <a:r>
              <a:rPr lang="ru-RU" sz="3600" dirty="0" err="1">
                <a:effectLst/>
                <a:latin typeface="Source Serif Pro Black" panose="02040903050405020204" pitchFamily="18" charset="0"/>
                <a:ea typeface="Source Serif Pro Black" panose="02040903050405020204" pitchFamily="18" charset="0"/>
                <a:cs typeface="Times New Roman" panose="02020603050405020304" pitchFamily="18" charset="0"/>
              </a:rPr>
              <a:t>полягає</a:t>
            </a:r>
            <a:r>
              <a:rPr lang="ru-RU" sz="3600" dirty="0">
                <a:effectLst/>
                <a:latin typeface="Source Serif Pro Black" panose="02040903050405020204" pitchFamily="18" charset="0"/>
                <a:ea typeface="Source Serif Pro Black" panose="02040903050405020204" pitchFamily="18" charset="0"/>
                <a:cs typeface="Times New Roman" panose="02020603050405020304" pitchFamily="18" charset="0"/>
              </a:rPr>
              <a:t> у </a:t>
            </a:r>
            <a:r>
              <a:rPr lang="ru-RU" sz="3600" dirty="0" err="1">
                <a:effectLst/>
                <a:latin typeface="Source Serif Pro Black" panose="02040903050405020204" pitchFamily="18" charset="0"/>
                <a:ea typeface="Source Serif Pro Black" panose="02040903050405020204" pitchFamily="18" charset="0"/>
                <a:cs typeface="Times New Roman" panose="02020603050405020304" pitchFamily="18" charset="0"/>
              </a:rPr>
              <a:t>створенні</a:t>
            </a:r>
            <a:r>
              <a:rPr lang="ru-RU" sz="3600" dirty="0">
                <a:effectLst/>
                <a:latin typeface="Source Serif Pro Black" panose="02040903050405020204" pitchFamily="18" charset="0"/>
                <a:ea typeface="Source Serif Pro Black" panose="020409030504050202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effectLst/>
                <a:latin typeface="Source Serif Pro Black" panose="02040903050405020204" pitchFamily="18" charset="0"/>
                <a:ea typeface="Source Serif Pro Black" panose="02040903050405020204" pitchFamily="18" charset="0"/>
                <a:cs typeface="Times New Roman" panose="02020603050405020304" pitchFamily="18" charset="0"/>
              </a:rPr>
              <a:t>екскурсійного</a:t>
            </a:r>
            <a:r>
              <a:rPr lang="ru-RU" sz="3600" dirty="0">
                <a:effectLst/>
                <a:latin typeface="Source Serif Pro Black" panose="02040903050405020204" pitchFamily="18" charset="0"/>
                <a:ea typeface="Source Serif Pro Black" panose="02040903050405020204" pitchFamily="18" charset="0"/>
                <a:cs typeface="Times New Roman" panose="02020603050405020304" pitchFamily="18" charset="0"/>
              </a:rPr>
              <a:t> маршруту та  </a:t>
            </a:r>
            <a:r>
              <a:rPr lang="ru-RU" sz="3600" dirty="0" err="1">
                <a:effectLst/>
                <a:latin typeface="Source Serif Pro Black" panose="02040903050405020204" pitchFamily="18" charset="0"/>
                <a:ea typeface="Source Serif Pro Black" panose="02040903050405020204" pitchFamily="18" charset="0"/>
                <a:cs typeface="Times New Roman" panose="02020603050405020304" pitchFamily="18" charset="0"/>
              </a:rPr>
              <a:t>вивченні</a:t>
            </a:r>
            <a:r>
              <a:rPr lang="ru-RU" sz="3600" dirty="0">
                <a:effectLst/>
                <a:latin typeface="Source Serif Pro Black" panose="02040903050405020204" pitchFamily="18" charset="0"/>
                <a:ea typeface="Source Serif Pro Black" panose="020409030504050202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effectLst/>
                <a:latin typeface="Source Serif Pro Black" panose="02040903050405020204" pitchFamily="18" charset="0"/>
                <a:ea typeface="Source Serif Pro Black" panose="02040903050405020204" pitchFamily="18" charset="0"/>
                <a:cs typeface="Times New Roman" panose="02020603050405020304" pitchFamily="18" charset="0"/>
              </a:rPr>
              <a:t>містичної</a:t>
            </a:r>
            <a:r>
              <a:rPr lang="ru-RU" sz="3600" dirty="0">
                <a:effectLst/>
                <a:latin typeface="Source Serif Pro Black" panose="02040903050405020204" pitchFamily="18" charset="0"/>
                <a:ea typeface="Source Serif Pro Black" panose="020409030504050202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effectLst/>
                <a:latin typeface="Source Serif Pro Black" panose="02040903050405020204" pitchFamily="18" charset="0"/>
                <a:ea typeface="Source Serif Pro Black" panose="02040903050405020204" pitchFamily="18" charset="0"/>
                <a:cs typeface="Times New Roman" panose="02020603050405020304" pitchFamily="18" charset="0"/>
              </a:rPr>
              <a:t>архітектури</a:t>
            </a:r>
            <a:r>
              <a:rPr lang="ru-RU" sz="3600" dirty="0">
                <a:effectLst/>
                <a:latin typeface="Source Serif Pro Black" panose="02040903050405020204" pitchFamily="18" charset="0"/>
                <a:ea typeface="Source Serif Pro Black" panose="02040903050405020204" pitchFamily="18" charset="0"/>
                <a:cs typeface="Times New Roman" panose="02020603050405020304" pitchFamily="18" charset="0"/>
              </a:rPr>
              <a:t> Владислава </a:t>
            </a:r>
            <a:r>
              <a:rPr lang="ru-RU" sz="3600" dirty="0" err="1">
                <a:effectLst/>
                <a:latin typeface="Source Serif Pro Black" panose="02040903050405020204" pitchFamily="18" charset="0"/>
                <a:ea typeface="Source Serif Pro Black" panose="02040903050405020204" pitchFamily="18" charset="0"/>
                <a:cs typeface="Times New Roman" panose="02020603050405020304" pitchFamily="18" charset="0"/>
              </a:rPr>
              <a:t>Городецького</a:t>
            </a:r>
            <a:r>
              <a:rPr lang="ru-RU" sz="3600" dirty="0">
                <a:effectLst/>
                <a:latin typeface="Source Serif Pro Black" panose="02040903050405020204" pitchFamily="18" charset="0"/>
                <a:ea typeface="Source Serif Pro Black" panose="02040903050405020204" pitchFamily="18" charset="0"/>
                <a:cs typeface="Times New Roman" panose="02020603050405020304" pitchFamily="18" charset="0"/>
              </a:rPr>
              <a:t> у </a:t>
            </a:r>
            <a:r>
              <a:rPr lang="ru-RU" sz="3600" dirty="0" err="1">
                <a:effectLst/>
                <a:latin typeface="Source Serif Pro Black" panose="02040903050405020204" pitchFamily="18" charset="0"/>
                <a:ea typeface="Source Serif Pro Black" panose="02040903050405020204" pitchFamily="18" charset="0"/>
                <a:cs typeface="Times New Roman" panose="02020603050405020304" pitchFamily="18" charset="0"/>
              </a:rPr>
              <a:t>місті</a:t>
            </a:r>
            <a:r>
              <a:rPr lang="ru-RU" sz="3600" dirty="0">
                <a:effectLst/>
                <a:latin typeface="Source Serif Pro Black" panose="02040903050405020204" pitchFamily="18" charset="0"/>
                <a:ea typeface="Source Serif Pro Black" panose="020409030504050202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effectLst/>
                <a:latin typeface="Source Serif Pro Black" panose="02040903050405020204" pitchFamily="18" charset="0"/>
                <a:ea typeface="Source Serif Pro Black" panose="02040903050405020204" pitchFamily="18" charset="0"/>
                <a:cs typeface="Times New Roman" panose="02020603050405020304" pitchFamily="18" charset="0"/>
              </a:rPr>
              <a:t>Києві</a:t>
            </a:r>
            <a:endParaRPr lang="ru-UA" dirty="0">
              <a:latin typeface="Source Serif Pro Black" panose="02040903050405020204" pitchFamily="18" charset="0"/>
              <a:ea typeface="Source Serif Pro Black" panose="020409030504050202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CFD41F-87FB-4299-064D-267480238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uk-UA" sz="18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На основі мети ми ставимо такі дослідницькі </a:t>
            </a:r>
            <a:r>
              <a:rPr lang="uk-UA" sz="2400" b="1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завдання:</a:t>
            </a:r>
            <a:endParaRPr lang="ru-UA" sz="2400" dirty="0">
              <a:effectLst/>
              <a:latin typeface="Arial Black" panose="020B0A040201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tabLst>
                <a:tab pos="457200" algn="l"/>
              </a:tabLst>
            </a:pPr>
            <a:r>
              <a:rPr lang="ru-RU" sz="26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lang="ru-RU" sz="26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Зібрати</a:t>
            </a:r>
            <a:r>
              <a:rPr lang="ru-RU" sz="26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та </a:t>
            </a:r>
            <a:r>
              <a:rPr lang="ru-RU" sz="26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систематизувати</a:t>
            </a:r>
            <a:r>
              <a:rPr lang="ru-RU" sz="26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інформацію</a:t>
            </a:r>
            <a:r>
              <a:rPr lang="ru-RU" sz="26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про </a:t>
            </a:r>
            <a:r>
              <a:rPr lang="ru-RU" sz="26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найвідоміші</a:t>
            </a:r>
            <a:r>
              <a:rPr lang="ru-RU" sz="26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архітектурні</a:t>
            </a:r>
            <a:r>
              <a:rPr lang="ru-RU" sz="26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споруди</a:t>
            </a:r>
            <a:r>
              <a:rPr lang="ru-RU" sz="26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ru-RU" sz="26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створені</a:t>
            </a:r>
            <a:r>
              <a:rPr lang="ru-RU" sz="26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Владиславом </a:t>
            </a:r>
            <a:r>
              <a:rPr lang="ru-RU" sz="26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Городецьким</a:t>
            </a:r>
            <a:r>
              <a:rPr lang="ru-RU" sz="26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у </a:t>
            </a:r>
            <a:r>
              <a:rPr lang="ru-RU" sz="26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місті</a:t>
            </a:r>
            <a:r>
              <a:rPr lang="ru-RU" sz="26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Києві</a:t>
            </a:r>
            <a:r>
              <a:rPr lang="ru-RU" sz="26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ru-UA" sz="2600" dirty="0">
              <a:effectLst/>
              <a:latin typeface="Arial Black" panose="020B0A040201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tabLst>
                <a:tab pos="457200" algn="l"/>
              </a:tabLst>
            </a:pPr>
            <a:r>
              <a:rPr lang="ru-RU" sz="2600" dirty="0"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2. </a:t>
            </a:r>
            <a:r>
              <a:rPr lang="ru-RU" sz="26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Провести </a:t>
            </a:r>
            <a:r>
              <a:rPr lang="ru-RU" sz="26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аналіз</a:t>
            </a:r>
            <a:r>
              <a:rPr lang="ru-RU" sz="26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символів</a:t>
            </a:r>
            <a:r>
              <a:rPr lang="ru-RU" sz="26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та </a:t>
            </a:r>
            <a:r>
              <a:rPr lang="ru-RU" sz="26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міфологічних</a:t>
            </a:r>
            <a:r>
              <a:rPr lang="ru-RU" sz="26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елементів</a:t>
            </a:r>
            <a:r>
              <a:rPr lang="ru-RU" sz="26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ru-RU" sz="26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використаних</a:t>
            </a:r>
            <a:r>
              <a:rPr lang="ru-RU" sz="26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у </a:t>
            </a:r>
            <a:r>
              <a:rPr lang="ru-RU" sz="26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будівлях</a:t>
            </a:r>
            <a:r>
              <a:rPr lang="ru-RU" sz="26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Городецького</a:t>
            </a:r>
            <a:r>
              <a:rPr lang="ru-RU" sz="26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ru-UA" sz="2600" dirty="0">
              <a:effectLst/>
              <a:latin typeface="Arial Black" panose="020B0A040201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tabLst>
                <a:tab pos="457200" algn="l"/>
              </a:tabLst>
            </a:pPr>
            <a:r>
              <a:rPr lang="ru-RU" sz="26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3. </a:t>
            </a:r>
            <a:r>
              <a:rPr lang="ru-RU" sz="26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Розробити</a:t>
            </a:r>
            <a:r>
              <a:rPr lang="ru-RU" sz="26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екскурсійний</a:t>
            </a:r>
            <a:r>
              <a:rPr lang="ru-RU" sz="26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маршрут, </a:t>
            </a:r>
            <a:r>
              <a:rPr lang="ru-RU" sz="26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який</a:t>
            </a:r>
            <a:r>
              <a:rPr lang="ru-RU" sz="26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охоплює</a:t>
            </a:r>
            <a:r>
              <a:rPr lang="ru-RU" sz="26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ключові</a:t>
            </a:r>
            <a:r>
              <a:rPr lang="ru-RU" sz="26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об'єкти</a:t>
            </a:r>
            <a:r>
              <a:rPr lang="ru-RU" sz="26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архітектурного</a:t>
            </a:r>
            <a:r>
              <a:rPr lang="ru-RU" sz="26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надбання</a:t>
            </a:r>
            <a:r>
              <a:rPr lang="ru-RU" sz="26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Городецького</a:t>
            </a:r>
            <a:r>
              <a:rPr lang="ru-RU" sz="26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ru-UA" sz="2600" dirty="0">
              <a:effectLst/>
              <a:latin typeface="Arial Black" panose="020B0A040201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tabLst>
                <a:tab pos="457200" algn="l"/>
              </a:tabLst>
            </a:pPr>
            <a:r>
              <a:rPr lang="ru-RU" sz="26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4. Провести </a:t>
            </a:r>
            <a:r>
              <a:rPr lang="ru-RU" sz="26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екскурсійні</a:t>
            </a:r>
            <a:r>
              <a:rPr lang="ru-RU" sz="26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відвідини</a:t>
            </a:r>
            <a:r>
              <a:rPr lang="ru-RU" sz="26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цих</a:t>
            </a:r>
            <a:r>
              <a:rPr lang="ru-RU" sz="26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об'єктів</a:t>
            </a:r>
            <a:r>
              <a:rPr lang="ru-RU" sz="26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з метою </a:t>
            </a:r>
            <a:r>
              <a:rPr lang="ru-RU" sz="26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поглибленого</a:t>
            </a:r>
            <a:r>
              <a:rPr lang="ru-RU" sz="26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вивчення</a:t>
            </a:r>
            <a:r>
              <a:rPr lang="ru-RU" sz="26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їх</a:t>
            </a:r>
            <a:r>
              <a:rPr lang="ru-RU" sz="26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архітектурних</a:t>
            </a:r>
            <a:r>
              <a:rPr lang="ru-RU" sz="26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та </a:t>
            </a:r>
            <a:r>
              <a:rPr lang="ru-RU" sz="26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містичних</a:t>
            </a:r>
            <a:r>
              <a:rPr lang="ru-RU" sz="26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аспектів</a:t>
            </a:r>
            <a:r>
              <a:rPr lang="ru-RU" sz="2600" dirty="0">
                <a:effectLst/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150000"/>
              </a:lnSpc>
              <a:tabLst>
                <a:tab pos="457200" algn="l"/>
              </a:tabLst>
            </a:pPr>
            <a:r>
              <a:rPr lang="ru-RU" sz="2600" dirty="0"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5. </a:t>
            </a:r>
            <a:r>
              <a:rPr lang="ru-RU" sz="2600" dirty="0" err="1"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Розробити</a:t>
            </a:r>
            <a:r>
              <a:rPr lang="ru-RU" sz="2600" dirty="0"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рекламний</a:t>
            </a:r>
            <a:r>
              <a:rPr lang="ru-RU" sz="2600" dirty="0"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постер для </a:t>
            </a:r>
            <a:r>
              <a:rPr lang="ru-RU" sz="2600" dirty="0" err="1"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нашої</a:t>
            </a:r>
            <a:r>
              <a:rPr lang="ru-RU" sz="2600" dirty="0"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Arial Black" panose="020B0A04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екскурсії</a:t>
            </a:r>
            <a:endParaRPr lang="ru-UA" sz="2600" dirty="0">
              <a:effectLst/>
              <a:latin typeface="Arial Black" panose="020B0A040201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F45063-BF3F-DB41-8AE7-9CCE5A6093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02" r="9602" b="7739"/>
          <a:stretch/>
        </p:blipFill>
        <p:spPr>
          <a:xfrm>
            <a:off x="570914" y="2403317"/>
            <a:ext cx="534572" cy="6495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619654-B51F-39B2-2280-58D3BE0935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602" y="4829723"/>
            <a:ext cx="530398" cy="6523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EDEE06-E842-444A-59E4-74C94123D0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602" y="4042457"/>
            <a:ext cx="530398" cy="6523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54751D-8370-726E-3EDD-7CE03C54B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602" y="3227207"/>
            <a:ext cx="530398" cy="6523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28A8B5-3381-EF46-6D6F-05B2318384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602" y="5616989"/>
            <a:ext cx="536494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2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7FA044-0F9E-192C-2439-3C968F565CC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uk-UA" dirty="0">
                <a:latin typeface="Arial Black" panose="020B0A04020102020204" pitchFamily="34" charset="0"/>
              </a:rPr>
              <a:t>Використанні методи дослідження:</a:t>
            </a:r>
            <a:endParaRPr lang="ru-UA" dirty="0">
              <a:latin typeface="Arial Black" panose="020B0A04020102020204" pitchFamily="34" charset="0"/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8B3525A0-AE0C-F4CF-7A76-22D9748C27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320889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97565023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FFC368-A27E-BEA7-23FE-EDE87BC57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4841"/>
            <a:ext cx="10515600" cy="26828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latin typeface="Bahnschrift SemiBold SemiConden" panose="020B0502040204020203" pitchFamily="34" charset="0"/>
                <a:ea typeface="Cascadia Mono ExtraLight" panose="020B0609020000020004" pitchFamily="49" charset="0"/>
                <a:cs typeface="Cascadia Mono ExtraLight" panose="020B0609020000020004" pitchFamily="49" charset="0"/>
              </a:rPr>
              <a:t>В </a:t>
            </a:r>
            <a:r>
              <a:rPr lang="ru-RU" sz="3600" dirty="0" err="1">
                <a:latin typeface="Bahnschrift SemiBold SemiConden" panose="020B0502040204020203" pitchFamily="34" charset="0"/>
                <a:ea typeface="Cascadia Mono ExtraLight" panose="020B0609020000020004" pitchFamily="49" charset="0"/>
                <a:cs typeface="Cascadia Mono ExtraLight" panose="020B0609020000020004" pitchFamily="49" charset="0"/>
              </a:rPr>
              <a:t>ході</a:t>
            </a:r>
            <a:r>
              <a:rPr lang="ru-RU" sz="3600" dirty="0">
                <a:latin typeface="Bahnschrift SemiBold SemiConden" panose="020B0502040204020203" pitchFamily="34" charset="0"/>
                <a:ea typeface="Cascadia Mono ExtraLight" panose="020B0609020000020004" pitchFamily="49" charset="0"/>
                <a:cs typeface="Cascadia Mono ExtraLight" panose="020B0609020000020004" pitchFamily="49" charset="0"/>
              </a:rPr>
              <a:t> </a:t>
            </a:r>
            <a:r>
              <a:rPr lang="ru-RU" sz="3600" dirty="0" err="1">
                <a:latin typeface="Bahnschrift SemiBold SemiConden" panose="020B0502040204020203" pitchFamily="34" charset="0"/>
                <a:ea typeface="Cascadia Mono ExtraLight" panose="020B0609020000020004" pitchFamily="49" charset="0"/>
                <a:cs typeface="Cascadia Mono ExtraLight" panose="020B0609020000020004" pitchFamily="49" charset="0"/>
              </a:rPr>
              <a:t>свого</a:t>
            </a:r>
            <a:r>
              <a:rPr lang="ru-RU" sz="3600" dirty="0">
                <a:latin typeface="Bahnschrift SemiBold SemiConden" panose="020B0502040204020203" pitchFamily="34" charset="0"/>
                <a:ea typeface="Cascadia Mono ExtraLight" panose="020B0609020000020004" pitchFamily="49" charset="0"/>
                <a:cs typeface="Cascadia Mono ExtraLight" panose="020B0609020000020004" pitchFamily="49" charset="0"/>
              </a:rPr>
              <a:t> </a:t>
            </a:r>
            <a:r>
              <a:rPr lang="ru-RU" sz="3600" dirty="0" err="1">
                <a:latin typeface="Bahnschrift SemiBold SemiConden" panose="020B0502040204020203" pitchFamily="34" charset="0"/>
                <a:ea typeface="Cascadia Mono ExtraLight" panose="020B0609020000020004" pitchFamily="49" charset="0"/>
                <a:cs typeface="Cascadia Mono ExtraLight" panose="020B0609020000020004" pitchFamily="49" charset="0"/>
              </a:rPr>
              <a:t>дослідження</a:t>
            </a:r>
            <a:r>
              <a:rPr lang="ru-RU" sz="3600" dirty="0">
                <a:latin typeface="Bahnschrift SemiBold SemiConden" panose="020B0502040204020203" pitchFamily="34" charset="0"/>
                <a:ea typeface="Cascadia Mono ExtraLight" panose="020B0609020000020004" pitchFamily="49" charset="0"/>
                <a:cs typeface="Cascadia Mono ExtraLight" panose="020B0609020000020004" pitchFamily="49" charset="0"/>
              </a:rPr>
              <a:t> ми </a:t>
            </a:r>
            <a:r>
              <a:rPr lang="ru-RU" sz="3600" dirty="0" err="1">
                <a:latin typeface="Bahnschrift SemiBold SemiConden" panose="020B0502040204020203" pitchFamily="34" charset="0"/>
                <a:ea typeface="Cascadia Mono ExtraLight" panose="020B0609020000020004" pitchFamily="49" charset="0"/>
                <a:cs typeface="Cascadia Mono ExtraLight" panose="020B0609020000020004" pitchFamily="49" charset="0"/>
              </a:rPr>
              <a:t>зібрали</a:t>
            </a:r>
            <a:r>
              <a:rPr lang="ru-RU" sz="3600" dirty="0">
                <a:latin typeface="Bahnschrift SemiBold SemiConden" panose="020B0502040204020203" pitchFamily="34" charset="0"/>
                <a:ea typeface="Cascadia Mono ExtraLight" panose="020B0609020000020004" pitchFamily="49" charset="0"/>
                <a:cs typeface="Cascadia Mono ExtraLight" panose="020B0609020000020004" pitchFamily="49" charset="0"/>
              </a:rPr>
              <a:t> </a:t>
            </a:r>
            <a:r>
              <a:rPr lang="ru-RU" sz="3600" dirty="0">
                <a:effectLst/>
                <a:latin typeface="Bahnschrift SemiBold SemiConden" panose="020B0502040204020203" pitchFamily="34" charset="0"/>
                <a:ea typeface="Cascadia Mono ExtraLight" panose="020B0609020000020004" pitchFamily="49" charset="0"/>
                <a:cs typeface="Cascadia Mono ExtraLight" panose="020B0609020000020004" pitchFamily="49" charset="0"/>
              </a:rPr>
              <a:t>та </a:t>
            </a:r>
            <a:r>
              <a:rPr lang="ru-RU" sz="3600" dirty="0" err="1">
                <a:effectLst/>
                <a:latin typeface="Bahnschrift SemiBold SemiConden" panose="020B0502040204020203" pitchFamily="34" charset="0"/>
                <a:ea typeface="Cascadia Mono ExtraLight" panose="020B0609020000020004" pitchFamily="49" charset="0"/>
                <a:cs typeface="Cascadia Mono ExtraLight" panose="020B0609020000020004" pitchFamily="49" charset="0"/>
              </a:rPr>
              <a:t>систематизували</a:t>
            </a:r>
            <a:r>
              <a:rPr lang="ru-RU" sz="3600" dirty="0">
                <a:effectLst/>
                <a:latin typeface="Bahnschrift SemiBold SemiConden" panose="020B0502040204020203" pitchFamily="34" charset="0"/>
                <a:ea typeface="Cascadia Mono ExtraLight" panose="020B0609020000020004" pitchFamily="49" charset="0"/>
                <a:cs typeface="Cascadia Mono ExtraLight" panose="020B0609020000020004" pitchFamily="49" charset="0"/>
              </a:rPr>
              <a:t> </a:t>
            </a:r>
            <a:r>
              <a:rPr lang="ru-RU" sz="3600" dirty="0" err="1">
                <a:effectLst/>
                <a:latin typeface="Bahnschrift SemiBold SemiConden" panose="020B0502040204020203" pitchFamily="34" charset="0"/>
                <a:ea typeface="Cascadia Mono ExtraLight" panose="020B0609020000020004" pitchFamily="49" charset="0"/>
                <a:cs typeface="Cascadia Mono ExtraLight" panose="020B0609020000020004" pitchFamily="49" charset="0"/>
              </a:rPr>
              <a:t>інформацію</a:t>
            </a:r>
            <a:r>
              <a:rPr lang="ru-RU" sz="3600" dirty="0">
                <a:effectLst/>
                <a:latin typeface="Bahnschrift SemiBold SemiConden" panose="020B0502040204020203" pitchFamily="34" charset="0"/>
                <a:ea typeface="Cascadia Mono ExtraLight" panose="020B0609020000020004" pitchFamily="49" charset="0"/>
                <a:cs typeface="Cascadia Mono ExtraLight" panose="020B0609020000020004" pitchFamily="49" charset="0"/>
              </a:rPr>
              <a:t> про </a:t>
            </a:r>
            <a:r>
              <a:rPr lang="ru-RU" sz="3600" dirty="0" err="1">
                <a:effectLst/>
                <a:latin typeface="Bahnschrift SemiBold SemiConden" panose="020B0502040204020203" pitchFamily="34" charset="0"/>
                <a:ea typeface="Cascadia Mono ExtraLight" panose="020B0609020000020004" pitchFamily="49" charset="0"/>
                <a:cs typeface="Cascadia Mono ExtraLight" panose="020B0609020000020004" pitchFamily="49" charset="0"/>
              </a:rPr>
              <a:t>найвідоміші</a:t>
            </a:r>
            <a:r>
              <a:rPr lang="ru-RU" sz="3600" dirty="0">
                <a:effectLst/>
                <a:latin typeface="Bahnschrift SemiBold SemiConden" panose="020B0502040204020203" pitchFamily="34" charset="0"/>
                <a:ea typeface="Cascadia Mono ExtraLight" panose="020B0609020000020004" pitchFamily="49" charset="0"/>
                <a:cs typeface="Cascadia Mono ExtraLight" panose="020B0609020000020004" pitchFamily="49" charset="0"/>
              </a:rPr>
              <a:t> </a:t>
            </a:r>
            <a:r>
              <a:rPr lang="ru-RU" sz="3600" dirty="0" err="1">
                <a:effectLst/>
                <a:latin typeface="Bahnschrift SemiBold SemiConden" panose="020B0502040204020203" pitchFamily="34" charset="0"/>
                <a:ea typeface="Cascadia Mono ExtraLight" panose="020B0609020000020004" pitchFamily="49" charset="0"/>
                <a:cs typeface="Cascadia Mono ExtraLight" panose="020B0609020000020004" pitchFamily="49" charset="0"/>
              </a:rPr>
              <a:t>архітектурні</a:t>
            </a:r>
            <a:r>
              <a:rPr lang="ru-RU" sz="3600" dirty="0">
                <a:effectLst/>
                <a:latin typeface="Bahnschrift SemiBold SemiConden" panose="020B0502040204020203" pitchFamily="34" charset="0"/>
                <a:ea typeface="Cascadia Mono ExtraLight" panose="020B0609020000020004" pitchFamily="49" charset="0"/>
                <a:cs typeface="Cascadia Mono ExtraLight" panose="020B0609020000020004" pitchFamily="49" charset="0"/>
              </a:rPr>
              <a:t> </a:t>
            </a:r>
            <a:r>
              <a:rPr lang="ru-RU" sz="3600" dirty="0" err="1">
                <a:effectLst/>
                <a:latin typeface="Bahnschrift SemiBold SemiConden" panose="020B0502040204020203" pitchFamily="34" charset="0"/>
                <a:ea typeface="Cascadia Mono ExtraLight" panose="020B0609020000020004" pitchFamily="49" charset="0"/>
                <a:cs typeface="Cascadia Mono ExtraLight" panose="020B0609020000020004" pitchFamily="49" charset="0"/>
              </a:rPr>
              <a:t>споруди</a:t>
            </a:r>
            <a:r>
              <a:rPr lang="ru-RU" sz="3600" dirty="0">
                <a:effectLst/>
                <a:latin typeface="Bahnschrift SemiBold SemiConden" panose="020B0502040204020203" pitchFamily="34" charset="0"/>
                <a:ea typeface="Cascadia Mono ExtraLight" panose="020B0609020000020004" pitchFamily="49" charset="0"/>
                <a:cs typeface="Cascadia Mono ExtraLight" panose="020B0609020000020004" pitchFamily="49" charset="0"/>
              </a:rPr>
              <a:t>, </a:t>
            </a:r>
            <a:r>
              <a:rPr lang="ru-RU" sz="3600" dirty="0" err="1">
                <a:effectLst/>
                <a:latin typeface="Bahnschrift SemiBold SemiConden" panose="020B0502040204020203" pitchFamily="34" charset="0"/>
                <a:ea typeface="Cascadia Mono ExtraLight" panose="020B0609020000020004" pitchFamily="49" charset="0"/>
                <a:cs typeface="Cascadia Mono ExtraLight" panose="020B0609020000020004" pitchFamily="49" charset="0"/>
              </a:rPr>
              <a:t>створені</a:t>
            </a:r>
            <a:r>
              <a:rPr lang="ru-RU" sz="3600" dirty="0">
                <a:effectLst/>
                <a:latin typeface="Bahnschrift SemiBold SemiConden" panose="020B0502040204020203" pitchFamily="34" charset="0"/>
                <a:ea typeface="Cascadia Mono ExtraLight" panose="020B0609020000020004" pitchFamily="49" charset="0"/>
                <a:cs typeface="Cascadia Mono ExtraLight" panose="020B0609020000020004" pitchFamily="49" charset="0"/>
              </a:rPr>
              <a:t> Владиславом </a:t>
            </a:r>
            <a:r>
              <a:rPr lang="ru-RU" sz="3600" dirty="0" err="1">
                <a:effectLst/>
                <a:latin typeface="Bahnschrift SemiBold SemiConden" panose="020B0502040204020203" pitchFamily="34" charset="0"/>
                <a:ea typeface="Cascadia Mono ExtraLight" panose="020B0609020000020004" pitchFamily="49" charset="0"/>
                <a:cs typeface="Cascadia Mono ExtraLight" panose="020B0609020000020004" pitchFamily="49" charset="0"/>
              </a:rPr>
              <a:t>Городецьким</a:t>
            </a:r>
            <a:r>
              <a:rPr lang="ru-RU" sz="3600" dirty="0">
                <a:effectLst/>
                <a:latin typeface="Bahnschrift SemiBold SemiConden" panose="020B0502040204020203" pitchFamily="34" charset="0"/>
                <a:ea typeface="Cascadia Mono ExtraLight" panose="020B0609020000020004" pitchFamily="49" charset="0"/>
                <a:cs typeface="Cascadia Mono ExtraLight" panose="020B0609020000020004" pitchFamily="49" charset="0"/>
              </a:rPr>
              <a:t> у </a:t>
            </a:r>
            <a:r>
              <a:rPr lang="ru-RU" sz="3600" dirty="0" err="1">
                <a:effectLst/>
                <a:latin typeface="Bahnschrift SemiBold SemiConden" panose="020B0502040204020203" pitchFamily="34" charset="0"/>
                <a:ea typeface="Cascadia Mono ExtraLight" panose="020B0609020000020004" pitchFamily="49" charset="0"/>
                <a:cs typeface="Cascadia Mono ExtraLight" panose="020B0609020000020004" pitchFamily="49" charset="0"/>
              </a:rPr>
              <a:t>місті</a:t>
            </a:r>
            <a:r>
              <a:rPr lang="ru-RU" sz="3600" dirty="0">
                <a:effectLst/>
                <a:latin typeface="Bahnschrift SemiBold SemiConden" panose="020B0502040204020203" pitchFamily="34" charset="0"/>
                <a:ea typeface="Cascadia Mono ExtraLight" panose="020B0609020000020004" pitchFamily="49" charset="0"/>
                <a:cs typeface="Cascadia Mono ExtraLight" panose="020B0609020000020004" pitchFamily="49" charset="0"/>
              </a:rPr>
              <a:t> </a:t>
            </a:r>
            <a:r>
              <a:rPr lang="ru-RU" sz="3600" dirty="0" err="1">
                <a:effectLst/>
                <a:latin typeface="Bahnschrift SemiBold SemiConden" panose="020B0502040204020203" pitchFamily="34" charset="0"/>
                <a:ea typeface="Cascadia Mono ExtraLight" panose="020B0609020000020004" pitchFamily="49" charset="0"/>
                <a:cs typeface="Cascadia Mono ExtraLight" panose="020B0609020000020004" pitchFamily="49" charset="0"/>
              </a:rPr>
              <a:t>Києві</a:t>
            </a:r>
            <a:r>
              <a:rPr lang="ru-RU" sz="3600" dirty="0">
                <a:latin typeface="Bahnschrift SemiBold SemiConden" panose="020B0502040204020203" pitchFamily="34" charset="0"/>
                <a:ea typeface="Cascadia Mono ExtraLight" panose="020B0609020000020004" pitchFamily="49" charset="0"/>
                <a:cs typeface="Cascadia Mono ExtraLight" panose="020B0609020000020004" pitchFamily="49" charset="0"/>
              </a:rPr>
              <a:t>, а також провели </a:t>
            </a:r>
            <a:r>
              <a:rPr lang="ru-RU" sz="3600" dirty="0" err="1">
                <a:effectLst/>
                <a:latin typeface="Bahnschrift SemiBold SemiConden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аналіз</a:t>
            </a:r>
            <a:r>
              <a:rPr lang="ru-RU" sz="3600" dirty="0">
                <a:effectLst/>
                <a:latin typeface="Bahnschrift SemiBold SemiConden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effectLst/>
                <a:latin typeface="Bahnschrift SemiBold SemiConden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символів</a:t>
            </a:r>
            <a:r>
              <a:rPr lang="en-US" sz="3600" dirty="0">
                <a:latin typeface="Bahnschrift SemiBold SemiConden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3600" dirty="0">
                <a:effectLst/>
                <a:latin typeface="Bahnschrift SemiBold SemiConden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та </a:t>
            </a:r>
            <a:r>
              <a:rPr lang="ru-RU" sz="3600" dirty="0" err="1">
                <a:effectLst/>
                <a:latin typeface="Bahnschrift SemiBold SemiConden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міфологічних</a:t>
            </a:r>
            <a:r>
              <a:rPr lang="ru-RU" sz="3600" dirty="0">
                <a:effectLst/>
                <a:latin typeface="Bahnschrift SemiBold SemiConden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effectLst/>
                <a:latin typeface="Bahnschrift SemiBold SemiConden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елементів</a:t>
            </a:r>
            <a:r>
              <a:rPr lang="ru-RU" sz="3600" dirty="0">
                <a:effectLst/>
                <a:latin typeface="Bahnschrift SemiBold SemiConden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effectLst/>
                <a:latin typeface="Bahnschrift SemiBold SemiConden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використаних</a:t>
            </a:r>
            <a:r>
              <a:rPr lang="ru-RU" sz="3600" dirty="0">
                <a:effectLst/>
                <a:latin typeface="Bahnschrift SemiBold SemiConden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у </a:t>
            </a:r>
            <a:r>
              <a:rPr lang="ru-RU" sz="3600" dirty="0" err="1">
                <a:effectLst/>
                <a:latin typeface="Bahnschrift SemiBold SemiConden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будівлях</a:t>
            </a:r>
            <a:r>
              <a:rPr lang="ru-RU" sz="3600" dirty="0">
                <a:effectLst/>
                <a:latin typeface="Bahnschrift SemiBold SemiConden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effectLst/>
                <a:latin typeface="Bahnschrift SemiBold SemiConden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Городецького</a:t>
            </a:r>
            <a:r>
              <a:rPr lang="ru-RU" sz="3600" dirty="0">
                <a:effectLst/>
                <a:latin typeface="Bahnschrift SemiBold SemiConden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br>
              <a:rPr lang="ru-UA" sz="1800" dirty="0">
                <a:effectLst/>
                <a:latin typeface="Bahnschrift SemiBold SemiConden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br>
              <a:rPr lang="ru-UA" sz="4400" dirty="0">
                <a:effectLst/>
                <a:latin typeface="Cascadia Mono ExtraLight" panose="020B0609020000020004" pitchFamily="49" charset="0"/>
                <a:ea typeface="Cascadia Mono ExtraLight" panose="020B0609020000020004" pitchFamily="49" charset="0"/>
                <a:cs typeface="Cascadia Mono ExtraLight" panose="020B0609020000020004" pitchFamily="49" charset="0"/>
              </a:rPr>
            </a:br>
            <a:endParaRPr lang="ru-UA" dirty="0">
              <a:latin typeface="Cascadia Mono ExtraLight" panose="020B0609020000020004" pitchFamily="49" charset="0"/>
              <a:ea typeface="Cascadia Mono ExtraLight" panose="020B0609020000020004" pitchFamily="49" charset="0"/>
              <a:cs typeface="Cascadia Mono ExtraLight" panose="020B0609020000020004" pitchFamily="49" charset="0"/>
            </a:endParaRPr>
          </a:p>
        </p:txBody>
      </p:sp>
      <p:pic>
        <p:nvPicPr>
          <p:cNvPr id="2050" name="Picture 2" descr="І через 118 років його Будинок із химерами манить до себе туристів з усього  світу - «Волинь» — незалежна громадсько–політична газета">
            <a:extLst>
              <a:ext uri="{FF2B5EF4-FFF2-40B4-BE49-F238E27FC236}">
                <a16:creationId xmlns:a16="http://schemas.microsoft.com/office/drawing/2014/main" id="{71D55F5D-4382-26EB-262B-9D850ED349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7550"/>
            <a:ext cx="3693318" cy="246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Миколаївський костел: святині не горять, вони народжуються знову">
            <a:extLst>
              <a:ext uri="{FF2B5EF4-FFF2-40B4-BE49-F238E27FC236}">
                <a16:creationId xmlns:a16="http://schemas.microsoft.com/office/drawing/2014/main" id="{D3EAA4AF-B10C-FA78-A777-BAEE7D7EC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564" y="3257550"/>
            <a:ext cx="4308872" cy="246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араїмська кенаса - Цікавий Київ">
            <a:extLst>
              <a:ext uri="{FF2B5EF4-FFF2-40B4-BE49-F238E27FC236}">
                <a16:creationId xmlns:a16="http://schemas.microsoft.com/office/drawing/2014/main" id="{6D776475-2D01-6F1B-4959-9718675BB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682" y="3257550"/>
            <a:ext cx="3286124" cy="246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710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0A7137-B48D-EEB2-63E9-730A402A7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 </a:t>
            </a:r>
            <a:endParaRPr lang="ru-UA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44BB99-6676-B49A-680E-352F844A46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3846"/>
            <a:ext cx="5181600" cy="5811838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uk-UA" dirty="0">
                <a:latin typeface="Bahnschrift" panose="020B0502040204020203" pitchFamily="34" charset="0"/>
              </a:rPr>
              <a:t>Владислав Владиславович Городецький – український, польський та перський архітектор. Був підприємцем та меценатом. Автор Будинку з химерами , Караїмської </a:t>
            </a:r>
            <a:r>
              <a:rPr lang="uk-UA" dirty="0" err="1">
                <a:latin typeface="Bahnschrift" panose="020B0502040204020203" pitchFamily="34" charset="0"/>
              </a:rPr>
              <a:t>кенаси</a:t>
            </a:r>
            <a:r>
              <a:rPr lang="uk-UA" dirty="0">
                <a:latin typeface="Bahnschrift" panose="020B0502040204020203" pitchFamily="34" charset="0"/>
              </a:rPr>
              <a:t> та Костелу святого Миколая. Прозваний </a:t>
            </a:r>
            <a:r>
              <a:rPr lang="en-US" dirty="0">
                <a:latin typeface="Bahnschrift" panose="020B0502040204020203" pitchFamily="34" charset="0"/>
              </a:rPr>
              <a:t>“</a:t>
            </a:r>
            <a:r>
              <a:rPr lang="uk-UA" dirty="0">
                <a:latin typeface="Bahnschrift" panose="020B0502040204020203" pitchFamily="34" charset="0"/>
              </a:rPr>
              <a:t>київським </a:t>
            </a:r>
            <a:r>
              <a:rPr lang="uk-UA" dirty="0" err="1">
                <a:latin typeface="Bahnschrift" panose="020B0502040204020203" pitchFamily="34" charset="0"/>
              </a:rPr>
              <a:t>Гауді</a:t>
            </a:r>
            <a:r>
              <a:rPr lang="en-US" dirty="0">
                <a:latin typeface="Bahnschrift" panose="020B0502040204020203" pitchFamily="34" charset="0"/>
              </a:rPr>
              <a:t>” </a:t>
            </a:r>
            <a:r>
              <a:rPr lang="uk-UA" dirty="0">
                <a:latin typeface="Bahnschrift" panose="020B0502040204020203" pitchFamily="34" charset="0"/>
              </a:rPr>
              <a:t>за схожість своїх споруд на споруди </a:t>
            </a:r>
            <a:r>
              <a:rPr lang="uk-UA" dirty="0" err="1">
                <a:latin typeface="Bahnschrift" panose="020B0502040204020203" pitchFamily="34" charset="0"/>
              </a:rPr>
              <a:t>Антоніо</a:t>
            </a:r>
            <a:r>
              <a:rPr lang="uk-UA" dirty="0">
                <a:latin typeface="Bahnschrift" panose="020B0502040204020203" pitchFamily="34" charset="0"/>
              </a:rPr>
              <a:t> </a:t>
            </a:r>
            <a:r>
              <a:rPr lang="uk-UA" dirty="0" err="1">
                <a:latin typeface="Bahnschrift" panose="020B0502040204020203" pitchFamily="34" charset="0"/>
              </a:rPr>
              <a:t>Гауді</a:t>
            </a:r>
            <a:r>
              <a:rPr lang="uk-UA" dirty="0">
                <a:latin typeface="Bahnschrift" panose="020B0502040204020203" pitchFamily="34" charset="0"/>
              </a:rPr>
              <a:t>, а саме Миколаївського костелу, який схожий на </a:t>
            </a:r>
            <a:r>
              <a:rPr lang="ru-RU" b="0" i="0" dirty="0">
                <a:solidFill>
                  <a:srgbClr val="000000"/>
                </a:solidFill>
                <a:effectLst/>
                <a:latin typeface="Bahnschrift" panose="020B0502040204020203" pitchFamily="34" charset="0"/>
              </a:rPr>
              <a:t>Храм Святого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Bahnschrift" panose="020B0502040204020203" pitchFamily="34" charset="0"/>
              </a:rPr>
              <a:t>Сімейства</a:t>
            </a:r>
            <a:r>
              <a:rPr lang="ru-RU" dirty="0">
                <a:solidFill>
                  <a:srgbClr val="000000"/>
                </a:solidFill>
                <a:latin typeface="Bahnschrift" panose="020B0502040204020203" pitchFamily="34" charset="0"/>
              </a:rPr>
              <a:t>.</a:t>
            </a:r>
            <a:endParaRPr lang="ru-UA" dirty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833CFFA9-9BA6-E057-CC76-B5DBDDB747B4}"/>
              </a:ext>
            </a:extLst>
          </p:cNvPr>
          <p:cNvSpPr txBox="1">
            <a:spLocks/>
          </p:cNvSpPr>
          <p:nvPr/>
        </p:nvSpPr>
        <p:spPr>
          <a:xfrm>
            <a:off x="594938" y="257969"/>
            <a:ext cx="5072243" cy="182664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uk-UA" sz="4800" dirty="0">
                <a:latin typeface="Segoe UI Black" panose="020B0A02040204020203" pitchFamily="34" charset="0"/>
                <a:ea typeface="Segoe UI Black" panose="020B0A02040204020203" pitchFamily="34" charset="0"/>
              </a:rPr>
              <a:t>Хто ж такий цей В. Городецький?</a:t>
            </a:r>
            <a:endParaRPr lang="ru-UA" sz="48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6D094F77-31A4-C932-B9F6-C461F81AACE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/>
              <a:t>  </a:t>
            </a:r>
            <a:endParaRPr lang="ru-UA" dirty="0"/>
          </a:p>
        </p:txBody>
      </p:sp>
      <p:pic>
        <p:nvPicPr>
          <p:cNvPr id="5124" name="Picture 4" descr="Владислав Городецкий: ТОП-10 интересных фактов о киевском архитекторе |  Новини">
            <a:extLst>
              <a:ext uri="{FF2B5EF4-FFF2-40B4-BE49-F238E27FC236}">
                <a16:creationId xmlns:a16="http://schemas.microsoft.com/office/drawing/2014/main" id="{19817A13-0548-EB50-CF22-EA7CEAB07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37" y="2084616"/>
            <a:ext cx="5072244" cy="389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50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B3349-3E80-8724-5795-934EC2E35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50" y="343027"/>
            <a:ext cx="10515600" cy="1038225"/>
          </a:xfrm>
        </p:spPr>
        <p:txBody>
          <a:bodyPr>
            <a:noAutofit/>
          </a:bodyPr>
          <a:lstStyle/>
          <a:p>
            <a:pPr algn="ctr"/>
            <a:r>
              <a:rPr lang="uk-UA" sz="4400" dirty="0">
                <a:latin typeface="Segoe UI Black" panose="020B0A02040204020203" pitchFamily="34" charset="0"/>
                <a:ea typeface="Segoe UI Black" panose="020B0A02040204020203" pitchFamily="34" charset="0"/>
              </a:rPr>
              <a:t>Будинок з химерами</a:t>
            </a:r>
            <a:br>
              <a:rPr lang="en-US" sz="4400" dirty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endParaRPr lang="ru-UA" sz="44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47DD69-73F4-1F11-4B13-CD703BB1F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0832" y="559190"/>
            <a:ext cx="10978821" cy="5362574"/>
          </a:xfrm>
        </p:spPr>
        <p:txBody>
          <a:bodyPr>
            <a:normAutofit/>
          </a:bodyPr>
          <a:lstStyle/>
          <a:p>
            <a:pPr algn="ctr"/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Будинок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із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 химерами</a:t>
            </a:r>
            <a:r>
              <a:rPr lang="en-US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—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цегляна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споруда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 з прикрасами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міфологічних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 та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мисливських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сюжетів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побудована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 в 1902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році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, є головною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архітектурною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спорудою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раннього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неоготичного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 стилю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Києва</a:t>
            </a:r>
            <a:r>
              <a:rPr lang="uk-UA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. 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Свою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назву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отримав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завдяки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скульптурним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 прикрасам, тематика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яких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 —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тваринний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наземний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 та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підводний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світи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атрибути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полювання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міфічні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істоти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.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Фасади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оздоблені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 з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характерним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 для модерну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використанням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різних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стилів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. У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стіну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будівлі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вмуровані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бетонні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голови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: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слонів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носорогів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, антилоп та крокодила. На колонах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причаїлися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ящірки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. На даху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гігантські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жаби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морські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чудовиська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 та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нереїди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.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Замість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волосся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 на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голові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 вони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несуть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ланцюги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фантастичне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листя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 та </a:t>
            </a:r>
            <a:r>
              <a:rPr lang="ru-RU" dirty="0" err="1">
                <a:solidFill>
                  <a:schemeClr val="tx1"/>
                </a:solidFill>
                <a:latin typeface="Bahnschrift SemiBold SemiConden" panose="020B0502040204020203" pitchFamily="34" charset="0"/>
              </a:rPr>
              <a:t>квіти</a:t>
            </a:r>
            <a:r>
              <a:rPr lang="ru-RU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.</a:t>
            </a:r>
            <a:endParaRPr lang="ru-UA" dirty="0">
              <a:solidFill>
                <a:schemeClr val="tx1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4" name="Picture 4" descr="undefined">
            <a:extLst>
              <a:ext uri="{FF2B5EF4-FFF2-40B4-BE49-F238E27FC236}">
                <a16:creationId xmlns:a16="http://schemas.microsoft.com/office/drawing/2014/main" id="{EE9612B2-AB3F-688B-BC9A-91D380109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7532"/>
            <a:ext cx="3839817" cy="296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undefined">
            <a:extLst>
              <a:ext uri="{FF2B5EF4-FFF2-40B4-BE49-F238E27FC236}">
                <a16:creationId xmlns:a16="http://schemas.microsoft.com/office/drawing/2014/main" id="{176BB594-D629-E800-E9A1-A71820917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560" y="3877514"/>
            <a:ext cx="3954456" cy="296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undefined">
            <a:extLst>
              <a:ext uri="{FF2B5EF4-FFF2-40B4-BE49-F238E27FC236}">
                <a16:creationId xmlns:a16="http://schemas.microsoft.com/office/drawing/2014/main" id="{75CDDAA9-6B72-73C2-3F90-166DE9A35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844" y="3892158"/>
            <a:ext cx="3954456" cy="296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1AB540-2802-C432-BE41-E22F8A3D6BD8}"/>
              </a:ext>
            </a:extLst>
          </p:cNvPr>
          <p:cNvSpPr txBox="1"/>
          <p:nvPr/>
        </p:nvSpPr>
        <p:spPr>
          <a:xfrm>
            <a:off x="-401553" y="3446627"/>
            <a:ext cx="4730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UA" sz="1400" dirty="0">
                <a:solidFill>
                  <a:srgbClr val="FF0000"/>
                </a:solidFill>
                <a:latin typeface="Source Serif Pro Black" panose="02040903050405020204" pitchFamily="18" charset="0"/>
                <a:ea typeface="Source Serif Pro Black" panose="02040903050405020204" pitchFamily="18" charset="0"/>
              </a:rPr>
              <a:t>Боротьба левиці та орла.</a:t>
            </a:r>
            <a:endParaRPr lang="uk-UA" sz="1400" dirty="0">
              <a:solidFill>
                <a:srgbClr val="FF0000"/>
              </a:solidFill>
              <a:latin typeface="Source Serif Pro Black" panose="02040903050405020204" pitchFamily="18" charset="0"/>
              <a:ea typeface="Source Serif Pro Black" panose="02040903050405020204" pitchFamily="18" charset="0"/>
            </a:endParaRPr>
          </a:p>
          <a:p>
            <a:pPr algn="ctr"/>
            <a:r>
              <a:rPr lang="ru-UA" sz="1400" dirty="0">
                <a:solidFill>
                  <a:srgbClr val="FF0000"/>
                </a:solidFill>
                <a:latin typeface="Source Serif Pro Black" panose="02040903050405020204" pitchFamily="18" charset="0"/>
                <a:ea typeface="Source Serif Pro Black" panose="02040903050405020204" pitchFamily="18" charset="0"/>
              </a:rPr>
              <a:t> Скульптурне оформлення огорожі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1187C5-50AC-ED92-D7ED-8F8B5942A60C}"/>
              </a:ext>
            </a:extLst>
          </p:cNvPr>
          <p:cNvSpPr txBox="1"/>
          <p:nvPr/>
        </p:nvSpPr>
        <p:spPr>
          <a:xfrm>
            <a:off x="4126560" y="3538960"/>
            <a:ext cx="46326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A" sz="1600" dirty="0">
                <a:solidFill>
                  <a:srgbClr val="FF0000"/>
                </a:solidFill>
                <a:latin typeface="Source Serif Pro Black" panose="02040903050405020204" pitchFamily="18" charset="0"/>
                <a:ea typeface="Source Serif Pro Black" panose="02040903050405020204" pitchFamily="18" charset="0"/>
              </a:rPr>
              <a:t>Колони </a:t>
            </a:r>
            <a:r>
              <a:rPr lang="ru-UA" sz="1600" dirty="0" err="1">
                <a:solidFill>
                  <a:srgbClr val="FF0000"/>
                </a:solidFill>
                <a:latin typeface="Source Serif Pro Black" panose="02040903050405020204" pitchFamily="18" charset="0"/>
                <a:ea typeface="Source Serif Pro Black" panose="02040903050405020204" pitchFamily="18" charset="0"/>
              </a:rPr>
              <a:t>оздоблені</a:t>
            </a:r>
            <a:r>
              <a:rPr lang="ru-UA" sz="1600" dirty="0">
                <a:solidFill>
                  <a:srgbClr val="FF0000"/>
                </a:solidFill>
                <a:latin typeface="Source Serif Pro Black" panose="02040903050405020204" pitchFamily="18" charset="0"/>
                <a:ea typeface="Source Serif Pro Black" panose="02040903050405020204" pitchFamily="18" charset="0"/>
              </a:rPr>
              <a:t> головами </a:t>
            </a:r>
            <a:r>
              <a:rPr lang="ru-UA" sz="1600" dirty="0" err="1">
                <a:solidFill>
                  <a:srgbClr val="FF0000"/>
                </a:solidFill>
                <a:latin typeface="Source Serif Pro Black" panose="02040903050405020204" pitchFamily="18" charset="0"/>
                <a:ea typeface="Source Serif Pro Black" panose="02040903050405020204" pitchFamily="18" charset="0"/>
              </a:rPr>
              <a:t>оленів</a:t>
            </a:r>
            <a:endParaRPr lang="ru-UA" sz="1600" dirty="0">
              <a:solidFill>
                <a:srgbClr val="FF0000"/>
              </a:solidFill>
              <a:latin typeface="Source Serif Pro Black" panose="02040903050405020204" pitchFamily="18" charset="0"/>
              <a:ea typeface="Source Serif Pro Black" panose="02040903050405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6CD856-DAD2-BD58-620C-A913701B0054}"/>
              </a:ext>
            </a:extLst>
          </p:cNvPr>
          <p:cNvSpPr txBox="1"/>
          <p:nvPr/>
        </p:nvSpPr>
        <p:spPr>
          <a:xfrm>
            <a:off x="8679538" y="3620374"/>
            <a:ext cx="44646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A" sz="1400" dirty="0" err="1">
                <a:solidFill>
                  <a:srgbClr val="FF0000"/>
                </a:solidFill>
                <a:latin typeface="Source Serif Pro Black" panose="02040903050405020204" pitchFamily="18" charset="0"/>
                <a:ea typeface="Source Serif Pro Black" panose="02040903050405020204" pitchFamily="18" charset="0"/>
              </a:rPr>
              <a:t>Скульптурне</a:t>
            </a:r>
            <a:r>
              <a:rPr lang="ru-UA" sz="1400" dirty="0">
                <a:solidFill>
                  <a:srgbClr val="FF0000"/>
                </a:solidFill>
                <a:latin typeface="Source Serif Pro Black" panose="02040903050405020204" pitchFamily="18" charset="0"/>
                <a:ea typeface="Source Serif Pro Black" panose="02040903050405020204" pitchFamily="18" charset="0"/>
              </a:rPr>
              <a:t> </a:t>
            </a:r>
            <a:r>
              <a:rPr lang="ru-UA" sz="1400" dirty="0" err="1">
                <a:solidFill>
                  <a:srgbClr val="FF0000"/>
                </a:solidFill>
                <a:latin typeface="Source Serif Pro Black" panose="02040903050405020204" pitchFamily="18" charset="0"/>
                <a:ea typeface="Source Serif Pro Black" panose="02040903050405020204" pitchFamily="18" charset="0"/>
              </a:rPr>
              <a:t>оформлення</a:t>
            </a:r>
            <a:r>
              <a:rPr lang="ru-UA" sz="1400" dirty="0">
                <a:solidFill>
                  <a:srgbClr val="FF0000"/>
                </a:solidFill>
                <a:latin typeface="Source Serif Pro Black" panose="02040903050405020204" pitchFamily="18" charset="0"/>
                <a:ea typeface="Source Serif Pro Black" panose="02040903050405020204" pitchFamily="18" charset="0"/>
              </a:rPr>
              <a:t> даху</a:t>
            </a:r>
          </a:p>
        </p:txBody>
      </p:sp>
      <p:sp>
        <p:nvSpPr>
          <p:cNvPr id="7" name="Пузырек для мыслей: облако 11">
            <a:extLst>
              <a:ext uri="{FF2B5EF4-FFF2-40B4-BE49-F238E27FC236}">
                <a16:creationId xmlns:a16="http://schemas.microsoft.com/office/drawing/2014/main" id="{39DF5DE0-0254-7426-32AD-1AC05C644729}"/>
              </a:ext>
            </a:extLst>
          </p:cNvPr>
          <p:cNvSpPr/>
          <p:nvPr/>
        </p:nvSpPr>
        <p:spPr>
          <a:xfrm>
            <a:off x="10911887" y="42398"/>
            <a:ext cx="1122866" cy="648126"/>
          </a:xfrm>
          <a:prstGeom prst="cloudCallou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E4F122-0620-9066-2C36-09E5F8D38C6D}"/>
              </a:ext>
            </a:extLst>
          </p:cNvPr>
          <p:cNvSpPr txBox="1"/>
          <p:nvPr/>
        </p:nvSpPr>
        <p:spPr>
          <a:xfrm>
            <a:off x="11144889" y="-95204"/>
            <a:ext cx="748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/>
              <a:t>1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2684961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9BC99C-9519-B8D2-A85F-C8A910980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7750"/>
            <a:ext cx="10515600" cy="590550"/>
          </a:xfrm>
          <a:noFill/>
        </p:spPr>
        <p:txBody>
          <a:bodyPr>
            <a:normAutofit fontScale="90000"/>
          </a:bodyPr>
          <a:lstStyle/>
          <a:p>
            <a:r>
              <a:rPr lang="ru-RU" dirty="0">
                <a:latin typeface="Bahnschrift Light SemiCondensed" panose="020B0502040204020203" pitchFamily="34" charset="0"/>
              </a:rPr>
              <a:t> </a:t>
            </a:r>
            <a:endParaRPr lang="ru-UA" dirty="0">
              <a:latin typeface="Bahnschrift Light SemiCondensed" panose="020B0502040204020203" pitchFamily="34" charset="0"/>
            </a:endParaRPr>
          </a:p>
        </p:txBody>
      </p:sp>
      <p:pic>
        <p:nvPicPr>
          <p:cNvPr id="7172" name="Picture 4" descr="Костел Святого Миколая | 7 чудес України">
            <a:extLst>
              <a:ext uri="{FF2B5EF4-FFF2-40B4-BE49-F238E27FC236}">
                <a16:creationId xmlns:a16="http://schemas.microsoft.com/office/drawing/2014/main" id="{F2BE0F70-9B35-21EA-2DF6-AC096E8C01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953" y="1047750"/>
            <a:ext cx="5298252" cy="330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B1EC9417-1A89-5B74-4AEE-A682D4095081}"/>
              </a:ext>
            </a:extLst>
          </p:cNvPr>
          <p:cNvSpPr/>
          <p:nvPr/>
        </p:nvSpPr>
        <p:spPr>
          <a:xfrm>
            <a:off x="1581273" y="4329581"/>
            <a:ext cx="9617612" cy="311461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ptos Narrow" panose="020B0004020202020204" pitchFamily="34" charset="0"/>
              </a:rPr>
              <a:t>Костел Святого </a:t>
            </a:r>
            <a:r>
              <a:rPr lang="ru-RU" sz="2800" dirty="0" err="1">
                <a:latin typeface="Aptos Narrow" panose="020B0004020202020204" pitchFamily="34" charset="0"/>
              </a:rPr>
              <a:t>Миколая</a:t>
            </a:r>
            <a:r>
              <a:rPr lang="ru-RU" sz="2800" dirty="0">
                <a:latin typeface="Aptos Narrow" panose="020B0004020202020204" pitchFamily="34" charset="0"/>
              </a:rPr>
              <a:t> в </a:t>
            </a:r>
            <a:r>
              <a:rPr lang="ru-RU" sz="2800" dirty="0" err="1">
                <a:latin typeface="Aptos Narrow" panose="020B0004020202020204" pitchFamily="34" charset="0"/>
              </a:rPr>
              <a:t>Києві</a:t>
            </a:r>
            <a:r>
              <a:rPr lang="ru-RU" sz="2800" dirty="0">
                <a:latin typeface="Aptos Narrow" panose="020B0004020202020204" pitchFamily="34" charset="0"/>
              </a:rPr>
              <a:t> — </a:t>
            </a:r>
            <a:r>
              <a:rPr lang="ru-RU" sz="2800" dirty="0" err="1">
                <a:latin typeface="Aptos Narrow" panose="020B0004020202020204" pitchFamily="34" charset="0"/>
              </a:rPr>
              <a:t>римо-католицький</a:t>
            </a:r>
            <a:r>
              <a:rPr lang="ru-RU" sz="2800" dirty="0">
                <a:latin typeface="Aptos Narrow" panose="020B0004020202020204" pitchFamily="34" charset="0"/>
              </a:rPr>
              <a:t> костел у </a:t>
            </a:r>
            <a:r>
              <a:rPr lang="ru-RU" sz="2800" dirty="0" err="1">
                <a:latin typeface="Aptos Narrow" panose="020B0004020202020204" pitchFamily="34" charset="0"/>
              </a:rPr>
              <a:t>Києві</a:t>
            </a:r>
            <a:r>
              <a:rPr lang="ru-RU" sz="2800" dirty="0">
                <a:latin typeface="Aptos Narrow" panose="020B0004020202020204" pitchFamily="34" charset="0"/>
              </a:rPr>
              <a:t> </a:t>
            </a:r>
            <a:r>
              <a:rPr lang="ru-RU" sz="2800" dirty="0" err="1">
                <a:latin typeface="Aptos Narrow" panose="020B0004020202020204" pitchFamily="34" charset="0"/>
              </a:rPr>
              <a:t>побудований</a:t>
            </a:r>
            <a:r>
              <a:rPr lang="ru-RU" sz="2800" dirty="0">
                <a:latin typeface="Aptos Narrow" panose="020B0004020202020204" pitchFamily="34" charset="0"/>
              </a:rPr>
              <a:t> 1909 року.</a:t>
            </a:r>
            <a:r>
              <a:rPr lang="ru-RU" sz="2800" dirty="0">
                <a:solidFill>
                  <a:schemeClr val="bg1"/>
                </a:solidFill>
                <a:latin typeface="Aptos Narrow" panose="020B0004020202020204" pitchFamily="34" charset="0"/>
                <a:ea typeface="Segoe UI Black" panose="020B0A02040204020203" pitchFamily="34" charset="0"/>
              </a:rPr>
              <a:t> Костел святого </a:t>
            </a:r>
            <a:r>
              <a:rPr lang="ru-RU" sz="2800" dirty="0" err="1">
                <a:solidFill>
                  <a:schemeClr val="bg1"/>
                </a:solidFill>
                <a:latin typeface="Aptos Narrow" panose="020B0004020202020204" pitchFamily="34" charset="0"/>
                <a:ea typeface="Segoe UI Black" panose="020B0A02040204020203" pitchFamily="34" charset="0"/>
              </a:rPr>
              <a:t>Миколая</a:t>
            </a:r>
            <a:r>
              <a:rPr lang="ru-RU" sz="2800" dirty="0">
                <a:solidFill>
                  <a:schemeClr val="bg1"/>
                </a:solidFill>
                <a:latin typeface="Aptos Narrow" panose="020B0004020202020204" pitchFamily="34" charset="0"/>
                <a:ea typeface="Segoe UI Black" panose="020B0A02040204020203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Aptos Narrow" panose="020B0004020202020204" pitchFamily="34" charset="0"/>
                <a:ea typeface="Segoe UI Black" panose="020B0A02040204020203" pitchFamily="34" charset="0"/>
              </a:rPr>
              <a:t>був</a:t>
            </a:r>
            <a:r>
              <a:rPr lang="ru-RU" sz="2800" dirty="0">
                <a:solidFill>
                  <a:schemeClr val="bg1"/>
                </a:solidFill>
                <a:latin typeface="Aptos Narrow" panose="020B0004020202020204" pitchFamily="34" charset="0"/>
                <a:ea typeface="Segoe UI Black" panose="020B0A02040204020203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Aptos Narrow" panose="020B0004020202020204" pitchFamily="34" charset="0"/>
                <a:ea typeface="Segoe UI Black" panose="020B0A02040204020203" pitchFamily="34" charset="0"/>
              </a:rPr>
              <a:t>побудований</a:t>
            </a:r>
            <a:r>
              <a:rPr lang="ru-RU" sz="2800" dirty="0">
                <a:solidFill>
                  <a:schemeClr val="bg1"/>
                </a:solidFill>
                <a:latin typeface="Aptos Narrow" panose="020B0004020202020204" pitchFamily="34" charset="0"/>
                <a:ea typeface="Segoe UI Black" panose="020B0A02040204020203" pitchFamily="34" charset="0"/>
              </a:rPr>
              <a:t> у </a:t>
            </a:r>
            <a:r>
              <a:rPr lang="ru-RU" sz="2800" dirty="0" err="1">
                <a:solidFill>
                  <a:schemeClr val="bg1"/>
                </a:solidFill>
                <a:latin typeface="Aptos Narrow" panose="020B0004020202020204" pitchFamily="34" charset="0"/>
                <a:ea typeface="Segoe UI Black" panose="020B0A02040204020203" pitchFamily="34" charset="0"/>
              </a:rPr>
              <a:t>неоготичному</a:t>
            </a:r>
            <a:r>
              <a:rPr lang="ru-RU" sz="2800" dirty="0">
                <a:solidFill>
                  <a:schemeClr val="bg1"/>
                </a:solidFill>
                <a:latin typeface="Aptos Narrow" panose="020B0004020202020204" pitchFamily="34" charset="0"/>
                <a:ea typeface="Segoe UI Black" panose="020B0A02040204020203" pitchFamily="34" charset="0"/>
              </a:rPr>
              <a:t> стил</a:t>
            </a:r>
            <a:r>
              <a:rPr lang="uk-UA" sz="2800" dirty="0">
                <a:solidFill>
                  <a:schemeClr val="bg1"/>
                </a:solidFill>
                <a:latin typeface="Aptos Narrow" panose="020B0004020202020204" pitchFamily="34" charset="0"/>
                <a:ea typeface="Segoe UI Black" panose="020B0A02040204020203" pitchFamily="34" charset="0"/>
              </a:rPr>
              <a:t>і. Характерними архітектурними ознаками є зубчасті стіни, вітражі, стрілчасті арки та геральдичні мотиви. </a:t>
            </a:r>
            <a:endParaRPr lang="ru-UA" sz="4400" dirty="0">
              <a:solidFill>
                <a:schemeClr val="bg1"/>
              </a:solidFill>
              <a:latin typeface="Aptos Narrow" panose="020B0004020202020204" pitchFamily="34" charset="0"/>
            </a:endParaRPr>
          </a:p>
          <a:p>
            <a:pPr algn="ctr"/>
            <a:endParaRPr lang="ru-UA" dirty="0"/>
          </a:p>
        </p:txBody>
      </p:sp>
      <p:pic>
        <p:nvPicPr>
          <p:cNvPr id="5" name="Picture 3" descr="&#10;&#10;">
            <a:extLst>
              <a:ext uri="{FF2B5EF4-FFF2-40B4-BE49-F238E27FC236}">
                <a16:creationId xmlns:a16="http://schemas.microsoft.com/office/drawing/2014/main" id="{5D0DD1E3-1FB4-1B12-14EF-EC3BB4D13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73" y="1047750"/>
            <a:ext cx="2428264" cy="323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  ">
            <a:extLst>
              <a:ext uri="{FF2B5EF4-FFF2-40B4-BE49-F238E27FC236}">
                <a16:creationId xmlns:a16="http://schemas.microsoft.com/office/drawing/2014/main" id="{324F0519-81A7-3E36-0CE6-613351502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6931" y="1047750"/>
            <a:ext cx="2309009" cy="309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EE7E0E-AAA6-CB21-98DA-6DE47DCBA36F}"/>
              </a:ext>
            </a:extLst>
          </p:cNvPr>
          <p:cNvSpPr txBox="1"/>
          <p:nvPr/>
        </p:nvSpPr>
        <p:spPr>
          <a:xfrm>
            <a:off x="1992705" y="-12108"/>
            <a:ext cx="949920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400" dirty="0">
                <a:solidFill>
                  <a:prstClr val="black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Костел святого Миколая</a:t>
            </a:r>
            <a:endParaRPr lang="ru-RU" dirty="0"/>
          </a:p>
        </p:txBody>
      </p:sp>
      <p:sp>
        <p:nvSpPr>
          <p:cNvPr id="10" name="Пузырек для мыслей: облако 11">
            <a:extLst>
              <a:ext uri="{FF2B5EF4-FFF2-40B4-BE49-F238E27FC236}">
                <a16:creationId xmlns:a16="http://schemas.microsoft.com/office/drawing/2014/main" id="{398D09E8-2F14-C009-50B0-EA27F45E6A38}"/>
              </a:ext>
            </a:extLst>
          </p:cNvPr>
          <p:cNvSpPr/>
          <p:nvPr/>
        </p:nvSpPr>
        <p:spPr>
          <a:xfrm>
            <a:off x="10601435" y="77337"/>
            <a:ext cx="1356103" cy="590550"/>
          </a:xfrm>
          <a:prstGeom prst="cloudCallou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3D5B61-0753-710A-58EE-0F3CACCB2C32}"/>
              </a:ext>
            </a:extLst>
          </p:cNvPr>
          <p:cNvSpPr txBox="1"/>
          <p:nvPr/>
        </p:nvSpPr>
        <p:spPr>
          <a:xfrm>
            <a:off x="11007903" y="-89053"/>
            <a:ext cx="748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/>
              <a:t>2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740209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87AC4A-2B34-CBDB-A433-2C74B4925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9644" y="330832"/>
            <a:ext cx="6175716" cy="437518"/>
          </a:xfrm>
        </p:spPr>
        <p:txBody>
          <a:bodyPr>
            <a:noAutofit/>
          </a:bodyPr>
          <a:lstStyle/>
          <a:p>
            <a:pPr algn="ctr"/>
            <a:r>
              <a:rPr lang="uk-UA" sz="4400" dirty="0">
                <a:latin typeface="Segoe UI Black" panose="020B0A02040204020203" pitchFamily="34" charset="0"/>
                <a:ea typeface="Segoe UI Black" panose="020B0A02040204020203" pitchFamily="34" charset="0"/>
              </a:rPr>
              <a:t>Караїмська </a:t>
            </a:r>
            <a:r>
              <a:rPr lang="uk-UA" sz="44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кенаса</a:t>
            </a:r>
            <a:endParaRPr lang="ru-UA" sz="4400" dirty="0">
              <a:latin typeface="Bahnschrift SemiBold SemiConden" panose="020B0502040204020203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3861A8-A0B1-1E1E-C5E8-2D8DD5B44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66646" y="5789613"/>
            <a:ext cx="3480804" cy="30003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 </a:t>
            </a:r>
            <a:endParaRPr lang="ru-UA" dirty="0"/>
          </a:p>
        </p:txBody>
      </p:sp>
      <p:sp>
        <p:nvSpPr>
          <p:cNvPr id="8" name="Прямоугольник: один усеченный угол 7">
            <a:extLst>
              <a:ext uri="{FF2B5EF4-FFF2-40B4-BE49-F238E27FC236}">
                <a16:creationId xmlns:a16="http://schemas.microsoft.com/office/drawing/2014/main" id="{7657ED7F-2843-35A8-AF7A-CE6BBA1D88F9}"/>
              </a:ext>
            </a:extLst>
          </p:cNvPr>
          <p:cNvSpPr/>
          <p:nvPr/>
        </p:nvSpPr>
        <p:spPr>
          <a:xfrm>
            <a:off x="1069146" y="835236"/>
            <a:ext cx="6682152" cy="3084245"/>
          </a:xfrm>
          <a:prstGeom prst="snip1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err="1">
                <a:solidFill>
                  <a:schemeClr val="bg1"/>
                </a:solidFill>
                <a:latin typeface="Arial Black" panose="020B0A04020102020204" pitchFamily="34" charset="0"/>
              </a:rPr>
              <a:t>Кенаса</a:t>
            </a:r>
            <a: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 в </a:t>
            </a:r>
            <a:r>
              <a:rPr lang="ru-RU" sz="1800" dirty="0" err="1">
                <a:solidFill>
                  <a:schemeClr val="bg1"/>
                </a:solidFill>
                <a:latin typeface="Arial Black" panose="020B0A04020102020204" pitchFamily="34" charset="0"/>
              </a:rPr>
              <a:t>Києві</a:t>
            </a:r>
            <a: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 —</a:t>
            </a:r>
            <a:r>
              <a:rPr lang="ru-RU" sz="1800" dirty="0" err="1">
                <a:solidFill>
                  <a:schemeClr val="bg1"/>
                </a:solidFill>
                <a:latin typeface="Arial Black" panose="020B0A04020102020204" pitchFamily="34" charset="0"/>
              </a:rPr>
              <a:t>побудована</a:t>
            </a:r>
            <a: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 з </a:t>
            </a:r>
            <a:r>
              <a:rPr lang="ru-RU" sz="1800" dirty="0" err="1">
                <a:solidFill>
                  <a:schemeClr val="bg1"/>
                </a:solidFill>
                <a:latin typeface="Arial Black" panose="020B0A04020102020204" pitchFamily="34" charset="0"/>
              </a:rPr>
              <a:t>ініціативи</a:t>
            </a:r>
            <a: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 Соломона </a:t>
            </a:r>
            <a:r>
              <a:rPr lang="ru-RU" sz="1800" dirty="0" err="1">
                <a:solidFill>
                  <a:schemeClr val="bg1"/>
                </a:solidFill>
                <a:latin typeface="Arial Black" panose="020B0A04020102020204" pitchFamily="34" charset="0"/>
              </a:rPr>
              <a:t>Когена</a:t>
            </a:r>
            <a:r>
              <a:rPr lang="en-US" sz="18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та з </a:t>
            </a:r>
            <a:r>
              <a:rPr lang="ru-RU" sz="1800" dirty="0" err="1">
                <a:solidFill>
                  <a:schemeClr val="bg1"/>
                </a:solidFill>
                <a:latin typeface="Arial Black" panose="020B0A04020102020204" pitchFamily="34" charset="0"/>
              </a:rPr>
              <a:t>благословення</a:t>
            </a:r>
            <a: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Arial Black" panose="020B0A04020102020204" pitchFamily="34" charset="0"/>
              </a:rPr>
              <a:t>київського</a:t>
            </a:r>
            <a: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Arial Black" panose="020B0A04020102020204" pitchFamily="34" charset="0"/>
              </a:rPr>
              <a:t>газана</a:t>
            </a:r>
            <a: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Arial Black" panose="020B0A04020102020204" pitchFamily="34" charset="0"/>
              </a:rPr>
              <a:t>Йосипа</a:t>
            </a:r>
            <a: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Arial Black" panose="020B0A04020102020204" pitchFamily="34" charset="0"/>
              </a:rPr>
              <a:t>Султанського</a:t>
            </a:r>
            <a: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Arial Black" panose="020B0A04020102020204" pitchFamily="34" charset="0"/>
              </a:rPr>
              <a:t>протягом</a:t>
            </a:r>
            <a: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 1898—1902 </a:t>
            </a:r>
            <a:r>
              <a:rPr lang="ru-RU" sz="1800" dirty="0" err="1">
                <a:solidFill>
                  <a:schemeClr val="bg1"/>
                </a:solidFill>
                <a:latin typeface="Arial Black" panose="020B0A04020102020204" pitchFamily="34" charset="0"/>
              </a:rPr>
              <a:t>років</a:t>
            </a:r>
            <a: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. </a:t>
            </a:r>
            <a:r>
              <a:rPr lang="ru-RU" sz="1800" dirty="0" err="1">
                <a:solidFill>
                  <a:schemeClr val="bg1"/>
                </a:solidFill>
                <a:latin typeface="Arial Black" panose="020B0A04020102020204" pitchFamily="34" charset="0"/>
              </a:rPr>
              <a:t>Будівля</a:t>
            </a:r>
            <a: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Arial Black" panose="020B0A04020102020204" pitchFamily="34" charset="0"/>
              </a:rPr>
              <a:t>відрізняється</a:t>
            </a:r>
            <a: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 красою та </a:t>
            </a:r>
            <a:r>
              <a:rPr lang="ru-RU" sz="1800" dirty="0" err="1">
                <a:solidFill>
                  <a:schemeClr val="bg1"/>
                </a:solidFill>
                <a:latin typeface="Arial Black" panose="020B0A04020102020204" pitchFamily="34" charset="0"/>
              </a:rPr>
              <a:t>розкішшю</a:t>
            </a:r>
            <a: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Arial Black" panose="020B0A04020102020204" pitchFamily="34" charset="0"/>
              </a:rPr>
              <a:t>оздоблення</a:t>
            </a:r>
            <a: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 в </a:t>
            </a:r>
            <a:r>
              <a:rPr lang="ru-RU" sz="1800" dirty="0" err="1">
                <a:solidFill>
                  <a:schemeClr val="bg1"/>
                </a:solidFill>
                <a:latin typeface="Arial Black" panose="020B0A04020102020204" pitchFamily="34" charset="0"/>
              </a:rPr>
              <a:t>мавританському</a:t>
            </a:r>
            <a: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Arial Black" panose="020B0A04020102020204" pitchFamily="34" charset="0"/>
              </a:rPr>
              <a:t>стилі</a:t>
            </a:r>
            <a: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.</a:t>
            </a:r>
            <a:r>
              <a:rPr lang="uk-UA" sz="18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uk-UA" sz="1800" dirty="0">
                <a:solidFill>
                  <a:schemeClr val="bg1"/>
                </a:solidFill>
                <a:latin typeface="Arial Black" panose="020B0A04020102020204" pitchFamily="34" charset="0"/>
              </a:rPr>
              <a:t>Караїмська </a:t>
            </a:r>
            <a:r>
              <a:rPr lang="uk-UA" sz="1800" dirty="0" err="1">
                <a:solidFill>
                  <a:schemeClr val="bg1"/>
                </a:solidFill>
                <a:latin typeface="Arial Black" panose="020B0A04020102020204" pitchFamily="34" charset="0"/>
              </a:rPr>
              <a:t>кенаса</a:t>
            </a:r>
            <a:r>
              <a:rPr lang="uk-UA" sz="1800" dirty="0">
                <a:solidFill>
                  <a:schemeClr val="bg1"/>
                </a:solidFill>
                <a:latin typeface="Arial Black" panose="020B0A04020102020204" pitchFamily="34" charset="0"/>
              </a:rPr>
              <a:t> була побудована у мавританському стилі, тому я напишу основні характеристики цього стилю. Мавританський стиль </a:t>
            </a:r>
            <a:r>
              <a:rPr lang="uk-UA" sz="1800" dirty="0" err="1">
                <a:solidFill>
                  <a:schemeClr val="bg1"/>
                </a:solidFill>
                <a:latin typeface="Arial Black" panose="020B0A04020102020204" pitchFamily="34" charset="0"/>
              </a:rPr>
              <a:t>характерезується</a:t>
            </a:r>
            <a:r>
              <a:rPr lang="uk-UA" sz="1800" dirty="0">
                <a:solidFill>
                  <a:schemeClr val="bg1"/>
                </a:solidFill>
                <a:latin typeface="Arial Black" panose="020B0A04020102020204" pitchFamily="34" charset="0"/>
              </a:rPr>
              <a:t> тонкими східними орнаментами без живності.</a:t>
            </a:r>
            <a:endParaRPr lang="ru-UA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Пузырек для мыслей: облако 11">
            <a:extLst>
              <a:ext uri="{FF2B5EF4-FFF2-40B4-BE49-F238E27FC236}">
                <a16:creationId xmlns:a16="http://schemas.microsoft.com/office/drawing/2014/main" id="{CDEC65C0-C4D8-6638-D436-FA2BAA88C6C4}"/>
              </a:ext>
            </a:extLst>
          </p:cNvPr>
          <p:cNvSpPr/>
          <p:nvPr/>
        </p:nvSpPr>
        <p:spPr>
          <a:xfrm>
            <a:off x="10556558" y="87926"/>
            <a:ext cx="1471509" cy="747310"/>
          </a:xfrm>
          <a:prstGeom prst="cloudCallou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6BDF5E02-E117-022C-2459-00DF18372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147" y="961778"/>
            <a:ext cx="3259563" cy="417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 ">
            <a:extLst>
              <a:ext uri="{FF2B5EF4-FFF2-40B4-BE49-F238E27FC236}">
                <a16:creationId xmlns:a16="http://schemas.microsoft.com/office/drawing/2014/main" id="{9779B322-DFF0-268A-4C6B-C529B066A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23" y="4061576"/>
            <a:ext cx="2588419" cy="308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AD2C2D-8346-12DB-3E2A-3386DF717440}"/>
              </a:ext>
            </a:extLst>
          </p:cNvPr>
          <p:cNvSpPr txBox="1"/>
          <p:nvPr/>
        </p:nvSpPr>
        <p:spPr>
          <a:xfrm>
            <a:off x="10958732" y="0"/>
            <a:ext cx="748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/>
              <a:t>3</a:t>
            </a:r>
            <a:endParaRPr lang="ru-RU" sz="5400" b="1" dirty="0"/>
          </a:p>
        </p:txBody>
      </p:sp>
      <p:pic>
        <p:nvPicPr>
          <p:cNvPr id="1026" name="Picture 2" descr="➤ Кенаса Памятки • Интересные места • Что посмотреть в Кенаса?">
            <a:extLst>
              <a:ext uri="{FF2B5EF4-FFF2-40B4-BE49-F238E27FC236}">
                <a16:creationId xmlns:a16="http://schemas.microsoft.com/office/drawing/2014/main" id="{1A4A7C04-2893-83A6-DCE8-902080553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283" y="4083628"/>
            <a:ext cx="2046864" cy="300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72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4BC06D-19C3-A297-A850-C40E43E18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11" y="365125"/>
            <a:ext cx="11577711" cy="1325563"/>
          </a:xfrm>
        </p:spPr>
        <p:txBody>
          <a:bodyPr>
            <a:noAutofit/>
          </a:bodyPr>
          <a:lstStyle/>
          <a:p>
            <a:r>
              <a:rPr lang="uk-UA" sz="2800" dirty="0">
                <a:latin typeface="Impact" panose="020B0806030902050204" pitchFamily="34" charset="0"/>
              </a:rPr>
              <a:t>В межах свого дослідження ми створили інтерактивну карту в </a:t>
            </a:r>
            <a:r>
              <a:rPr lang="en-US" sz="2800" dirty="0">
                <a:solidFill>
                  <a:srgbClr val="FF0000"/>
                </a:solidFill>
                <a:latin typeface="Impact" panose="020B0806030902050204" pitchFamily="34" charset="0"/>
              </a:rPr>
              <a:t>Padlet</a:t>
            </a:r>
            <a:r>
              <a:rPr lang="uk-UA" sz="2800" dirty="0">
                <a:solidFill>
                  <a:srgbClr val="FF0000"/>
                </a:solidFill>
                <a:latin typeface="Impact" panose="020B0806030902050204" pitchFamily="34" charset="0"/>
              </a:rPr>
              <a:t>, </a:t>
            </a:r>
            <a:r>
              <a:rPr lang="uk-UA" sz="2800" dirty="0">
                <a:latin typeface="Impact" panose="020B0806030902050204" pitchFamily="34" charset="0"/>
              </a:rPr>
              <a:t>яка є екскурсійним маршрутом та відображає </a:t>
            </a:r>
            <a:r>
              <a:rPr lang="en-US" sz="2800" dirty="0">
                <a:latin typeface="Impact" panose="020B0806030902050204" pitchFamily="34" charset="0"/>
              </a:rPr>
              <a:t>“</a:t>
            </a:r>
            <a:r>
              <a:rPr lang="uk-UA" sz="2800" dirty="0">
                <a:latin typeface="Impact" panose="020B0806030902050204" pitchFamily="34" charset="0"/>
              </a:rPr>
              <a:t>трикутник</a:t>
            </a:r>
            <a:r>
              <a:rPr lang="en-US" sz="2800" dirty="0">
                <a:latin typeface="Impact" panose="020B0806030902050204" pitchFamily="34" charset="0"/>
              </a:rPr>
              <a:t>”</a:t>
            </a:r>
            <a:r>
              <a:rPr lang="uk-UA" sz="2800" dirty="0">
                <a:latin typeface="Impact" panose="020B0806030902050204" pitchFamily="34" charset="0"/>
              </a:rPr>
              <a:t> між цими трьома спорудами,  за посиланням ви дізнаєтесь багато інформації! </a:t>
            </a:r>
            <a:endParaRPr lang="ru-UA" sz="2800" dirty="0">
              <a:latin typeface="Impact" panose="020B0806030902050204" pitchFamily="34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1A869A5-DD23-5C9C-7C6F-AAF9CFFDFF7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622332" y="3502152"/>
            <a:ext cx="3026877" cy="2895984"/>
          </a:xfr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1ABDD1D0-7980-9578-0750-4BADDA94BF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412" y="1561514"/>
            <a:ext cx="3474719" cy="5129064"/>
          </a:xfrm>
        </p:spPr>
        <p:txBody>
          <a:bodyPr/>
          <a:lstStyle/>
          <a:p>
            <a:pPr marL="0" indent="0" algn="ctr">
              <a:buNone/>
            </a:pPr>
            <a:r>
              <a:rPr lang="uk-UA" sz="1800" dirty="0">
                <a:solidFill>
                  <a:srgbClr val="FF0000"/>
                </a:solidFill>
              </a:rPr>
              <a:t> </a:t>
            </a:r>
            <a:r>
              <a:rPr lang="uk-UA" sz="18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Просто </a:t>
            </a:r>
            <a:r>
              <a:rPr lang="uk-UA" sz="18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відскануй</a:t>
            </a:r>
            <a:r>
              <a:rPr lang="uk-UA" sz="18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цей </a:t>
            </a:r>
            <a:r>
              <a:rPr lang="en-US" sz="18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QR-CODE</a:t>
            </a:r>
            <a:r>
              <a:rPr lang="uk-UA" sz="18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на своєму телефоні і ви побачите дуже гарну карту та зможете прочитати </a:t>
            </a:r>
            <a:r>
              <a:rPr lang="uk-UA" sz="1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подробиці</a:t>
            </a:r>
            <a:r>
              <a:rPr lang="uk-UA" sz="11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uk-UA" sz="18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про ці три будівлі</a:t>
            </a:r>
            <a:r>
              <a:rPr lang="uk-UA" sz="1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endParaRPr lang="ru-UA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82A3A8-D1D3-06EA-0FE9-F5DD0834F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783" y="1964911"/>
            <a:ext cx="5365631" cy="4893089"/>
          </a:xfrm>
          <a:prstGeom prst="rect">
            <a:avLst/>
          </a:prstGeom>
        </p:spPr>
      </p:pic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AFFCCB40-12D0-00A7-DC02-32C898511FF3}"/>
              </a:ext>
            </a:extLst>
          </p:cNvPr>
          <p:cNvCxnSpPr/>
          <p:nvPr/>
        </p:nvCxnSpPr>
        <p:spPr>
          <a:xfrm>
            <a:off x="4526280" y="2642616"/>
            <a:ext cx="850392" cy="353434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F7216073-B643-C88F-E27C-097F1DE8D3B1}"/>
              </a:ext>
            </a:extLst>
          </p:cNvPr>
          <p:cNvCxnSpPr/>
          <p:nvPr/>
        </p:nvCxnSpPr>
        <p:spPr>
          <a:xfrm flipV="1">
            <a:off x="5384075" y="3502152"/>
            <a:ext cx="943573" cy="267481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086B3BCA-FA75-0E11-FC98-A722FFE8878F}"/>
              </a:ext>
            </a:extLst>
          </p:cNvPr>
          <p:cNvCxnSpPr/>
          <p:nvPr/>
        </p:nvCxnSpPr>
        <p:spPr>
          <a:xfrm flipH="1" flipV="1">
            <a:off x="4526280" y="2642616"/>
            <a:ext cx="1801368" cy="89611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Виноска: зі стрілкою вправо 2">
            <a:extLst>
              <a:ext uri="{FF2B5EF4-FFF2-40B4-BE49-F238E27FC236}">
                <a16:creationId xmlns:a16="http://schemas.microsoft.com/office/drawing/2014/main" id="{F46E6F4E-85D5-BFAD-A596-D54934A25EA4}"/>
              </a:ext>
            </a:extLst>
          </p:cNvPr>
          <p:cNvSpPr/>
          <p:nvPr/>
        </p:nvSpPr>
        <p:spPr>
          <a:xfrm>
            <a:off x="1" y="3429000"/>
            <a:ext cx="2716514" cy="1325563"/>
          </a:xfrm>
          <a:prstGeom prst="right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600" dirty="0">
                <a:solidFill>
                  <a:schemeClr val="tx1"/>
                </a:solidFill>
              </a:rPr>
              <a:t>Містичний</a:t>
            </a:r>
            <a:r>
              <a:rPr lang="uk-UA" sz="2800" dirty="0">
                <a:solidFill>
                  <a:schemeClr val="tx1"/>
                </a:solidFill>
              </a:rPr>
              <a:t> трикутник 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067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816</Words>
  <Application>Microsoft Office PowerPoint</Application>
  <PresentationFormat>Широкий екран</PresentationFormat>
  <Paragraphs>60</Paragraphs>
  <Slides>14</Slides>
  <Notes>3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14</vt:i4>
      </vt:variant>
    </vt:vector>
  </HeadingPairs>
  <TitlesOfParts>
    <vt:vector size="30" baseType="lpstr">
      <vt:lpstr>Aptos Narrow</vt:lpstr>
      <vt:lpstr>Arial</vt:lpstr>
      <vt:lpstr>Arial Black</vt:lpstr>
      <vt:lpstr>Bahnschrift</vt:lpstr>
      <vt:lpstr>Bahnschrift Light SemiCondensed</vt:lpstr>
      <vt:lpstr>Bahnschrift SemiBold</vt:lpstr>
      <vt:lpstr>Bahnschrift SemiBold SemiConden</vt:lpstr>
      <vt:lpstr>Calibri</vt:lpstr>
      <vt:lpstr>Calibri Light</vt:lpstr>
      <vt:lpstr>Cascadia Mono ExtraLight</vt:lpstr>
      <vt:lpstr>Courier New</vt:lpstr>
      <vt:lpstr>Impact</vt:lpstr>
      <vt:lpstr>Segoe UI Black</vt:lpstr>
      <vt:lpstr>Source Serif Pro Black</vt:lpstr>
      <vt:lpstr>Times New Roman</vt:lpstr>
      <vt:lpstr>Тема Office</vt:lpstr>
      <vt:lpstr>Тема проєкту:  Крокуємо містичною архітектурою Владислава Городецького у Києві</vt:lpstr>
      <vt:lpstr>Мета проєкту - полягає у створенні екскурсійного маршруту та  вивченні містичної архітектури Владислава Городецького у місті Києві</vt:lpstr>
      <vt:lpstr>Використанні методи дослідження:</vt:lpstr>
      <vt:lpstr>В ході свого дослідження ми зібрали та систематизували інформацію про найвідоміші архітектурні споруди, створені Владиславом Городецьким у місті Києві, а також провели аналіз символів та міфологічних елементів, використаних у будівлях Городецького.  </vt:lpstr>
      <vt:lpstr> </vt:lpstr>
      <vt:lpstr>Будинок з химерами </vt:lpstr>
      <vt:lpstr> </vt:lpstr>
      <vt:lpstr>Караїмська кенаса</vt:lpstr>
      <vt:lpstr>В межах свого дослідження ми створили інтерактивну карту в Padlet, яка є екскурсійним маршрутом та відображає “трикутник” між цими трьома спорудами,  за посиланням ви дізнаєтесь багато інформації! </vt:lpstr>
      <vt:lpstr>Я провів екскурсійні відвідини цих об'єктів з метою поглибленого вивчення їх архітектурних та містичних аспектів.</vt:lpstr>
      <vt:lpstr>Результати власного нерепрезентативного опитування              Діти (55респондентів)                              Дорослі(41 респондент)</vt:lpstr>
      <vt:lpstr>  Рекламний постер для нашої екскурсії розроблений з допомогою технологій штучного інтелекту</vt:lpstr>
      <vt:lpstr>Висновки</vt:lpstr>
      <vt:lpstr>Список використаних джерел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Крокуємо містичною архітектурою Владислава Городецького у Києві</dc:title>
  <dc:creator>Name Last</dc:creator>
  <cp:lastModifiedBy>Professional</cp:lastModifiedBy>
  <cp:revision>8</cp:revision>
  <dcterms:created xsi:type="dcterms:W3CDTF">2024-04-11T16:28:04Z</dcterms:created>
  <dcterms:modified xsi:type="dcterms:W3CDTF">2024-04-13T19:32:19Z</dcterms:modified>
</cp:coreProperties>
</file>