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80DD04-A0E2-463A-8420-B6386F2044C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C73F80B-2212-417D-92F5-BF067FDF4E9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39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DD04-A0E2-463A-8420-B6386F2044C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F80B-2212-417D-92F5-BF067FDF4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39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DD04-A0E2-463A-8420-B6386F2044C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F80B-2212-417D-92F5-BF067FDF4E9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425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DD04-A0E2-463A-8420-B6386F2044C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F80B-2212-417D-92F5-BF067FDF4E9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379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DD04-A0E2-463A-8420-B6386F2044C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F80B-2212-417D-92F5-BF067FDF4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77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DD04-A0E2-463A-8420-B6386F2044C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F80B-2212-417D-92F5-BF067FDF4E9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739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DD04-A0E2-463A-8420-B6386F2044C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F80B-2212-417D-92F5-BF067FDF4E9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5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DD04-A0E2-463A-8420-B6386F2044C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F80B-2212-417D-92F5-BF067FDF4E9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043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DD04-A0E2-463A-8420-B6386F2044C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F80B-2212-417D-92F5-BF067FDF4E9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49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DD04-A0E2-463A-8420-B6386F2044C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F80B-2212-417D-92F5-BF067FDF4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56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DD04-A0E2-463A-8420-B6386F2044C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F80B-2212-417D-92F5-BF067FDF4E9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22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DD04-A0E2-463A-8420-B6386F2044C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F80B-2212-417D-92F5-BF067FDF4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1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DD04-A0E2-463A-8420-B6386F2044C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F80B-2212-417D-92F5-BF067FDF4E9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94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DD04-A0E2-463A-8420-B6386F2044C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F80B-2212-417D-92F5-BF067FDF4E9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4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DD04-A0E2-463A-8420-B6386F2044C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F80B-2212-417D-92F5-BF067FDF4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75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DD04-A0E2-463A-8420-B6386F2044C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F80B-2212-417D-92F5-BF067FDF4E9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95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DD04-A0E2-463A-8420-B6386F2044C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F80B-2212-417D-92F5-BF067FDF4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68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80DD04-A0E2-463A-8420-B6386F2044C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73F80B-2212-417D-92F5-BF067FDF4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7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Arial Black" panose="020B0A04020102020204" pitchFamily="34" charset="0"/>
              </a:rPr>
              <a:t>ЯК БІЛЕ ЗРОБИТИ ЧОРНИМ</a:t>
            </a:r>
            <a:endParaRPr lang="ru-RU" sz="4000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841736" cy="4351338"/>
          </a:xfrm>
        </p:spPr>
        <p:txBody>
          <a:bodyPr/>
          <a:lstStyle/>
          <a:p>
            <a:pPr marL="0" indent="0" algn="r">
              <a:spcAft>
                <a:spcPts val="0"/>
              </a:spcAft>
              <a:buNone/>
            </a:pP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учень 6 класу </a:t>
            </a:r>
            <a:endParaRPr lang="ru-R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Запорізького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наукового 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ліцею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КЗЗО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Хортицької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96640" indent="0" algn="ctr">
              <a:spcAft>
                <a:spcPts val="0"/>
              </a:spcAft>
              <a:buNone/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національної навчально-</a:t>
            </a: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						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реабілітаційної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академії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spcAft>
                <a:spcPts val="0"/>
              </a:spcAft>
              <a:buNone/>
            </a:pPr>
            <a:r>
              <a:rPr lang="uk-UA" sz="3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Кондренко</a:t>
            </a: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Максим  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43787" b="30251"/>
          <a:stretch/>
        </p:blipFill>
        <p:spPr>
          <a:xfrm>
            <a:off x="2670429" y="2714930"/>
            <a:ext cx="3693795" cy="257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1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Мета роботи.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Продемонструвати і пояснити дослід-фокус, у якому спостерігається, як внутрішня біла поверхня чашки видається чорною через невеличкій отвір у кришці.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976" y="2556932"/>
            <a:ext cx="9945621" cy="3575644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Об’єкт дослідження.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Поглинання світла на поверхні тіл.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дослідження.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Поглинання світла білою поверхнею всередині закритої чашки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uk-U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</a:t>
            </a:r>
          </a:p>
          <a:p>
            <a:pPr marL="514350" indent="-514350" algn="just">
              <a:spcAft>
                <a:spcPts val="0"/>
              </a:spcAft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Продемонструвати дослід</a:t>
            </a:r>
          </a:p>
          <a:p>
            <a:pPr marL="514350" indent="-514350" algn="just">
              <a:spcAft>
                <a:spcPts val="0"/>
              </a:spcAft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Обрати відповідну фізичну модель для пояснення.</a:t>
            </a:r>
          </a:p>
          <a:p>
            <a:pPr marL="514350" indent="-514350" algn="just">
              <a:spcAft>
                <a:spcPts val="0"/>
              </a:spcAft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дослідження, змінюючи умови досліду.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91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Arial Black" panose="020B0A04020102020204" pitchFamily="34" charset="0"/>
              </a:rPr>
              <a:t>ДОСЛІД-ФОКУС</a:t>
            </a:r>
            <a:endParaRPr lang="ru-RU" sz="3600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Демонструється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чиста чайна чашка з білою глянцевою поверхнею всередині.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Чашка щільно закривається чорною кришкою або клаптиком чорної тканини з маленьким отвором. Навіть на тлі чорного фону отвір видається ще чорнішим.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Питання.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пояснити, що біла поверхня при спостереженні крізь отвір видається чорною?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554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210" y="841247"/>
            <a:ext cx="9360406" cy="68275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Arial Black" panose="020B0A04020102020204" pitchFamily="34" charset="0"/>
              </a:rPr>
              <a:t>ПРОВЕДЕННЯ ДОСЛІДІВ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172" y="1807110"/>
            <a:ext cx="1749704" cy="15668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353" y="1807110"/>
            <a:ext cx="1633870" cy="1566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976" y="1813207"/>
            <a:ext cx="2328874" cy="15607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27850" y="1807110"/>
            <a:ext cx="4052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err="1"/>
              <a:t>Дослід</a:t>
            </a:r>
            <a:r>
              <a:rPr lang="ru-RU" sz="2400" b="1" dirty="0"/>
              <a:t>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закриттям</a:t>
            </a:r>
            <a:r>
              <a:rPr lang="ru-RU" sz="2400" b="1" dirty="0"/>
              <a:t> </a:t>
            </a:r>
            <a:r>
              <a:rPr lang="ru-RU" sz="2400" b="1" dirty="0" err="1"/>
              <a:t>білої</a:t>
            </a:r>
            <a:r>
              <a:rPr lang="ru-RU" sz="2400" b="1" dirty="0"/>
              <a:t> чашки </a:t>
            </a:r>
            <a:r>
              <a:rPr lang="ru-RU" sz="2400" b="1" dirty="0" err="1"/>
              <a:t>чорною</a:t>
            </a:r>
            <a:r>
              <a:rPr lang="ru-RU" sz="2400" b="1" dirty="0"/>
              <a:t> тканиною, при </a:t>
            </a:r>
            <a:r>
              <a:rPr lang="ru-RU" sz="2400" b="1" dirty="0" err="1"/>
              <a:t>цьому</a:t>
            </a:r>
            <a:r>
              <a:rPr lang="ru-RU" sz="2400" b="1" dirty="0"/>
              <a:t> </a:t>
            </a:r>
            <a:r>
              <a:rPr lang="ru-RU" sz="2400" b="1" dirty="0" err="1"/>
              <a:t>отвір</a:t>
            </a:r>
            <a:r>
              <a:rPr lang="ru-RU" sz="2400" b="1" dirty="0"/>
              <a:t> </a:t>
            </a:r>
            <a:r>
              <a:rPr lang="ru-RU" sz="2400" b="1" dirty="0" err="1"/>
              <a:t>видається</a:t>
            </a:r>
            <a:r>
              <a:rPr lang="ru-RU" sz="2400" b="1" dirty="0"/>
              <a:t> </a:t>
            </a:r>
            <a:r>
              <a:rPr lang="ru-RU" sz="2400" b="1" dirty="0" err="1"/>
              <a:t>чорнішим</a:t>
            </a:r>
            <a:r>
              <a:rPr lang="ru-RU" sz="2400" b="1" dirty="0"/>
              <a:t> за </a:t>
            </a:r>
            <a:r>
              <a:rPr lang="ru-RU" sz="2400" b="1" dirty="0" err="1"/>
              <a:t>чорне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147" y="3806890"/>
            <a:ext cx="2097206" cy="14143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2648" y="3657028"/>
            <a:ext cx="1362575" cy="21694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191" y="3657028"/>
            <a:ext cx="1588065" cy="216960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127850" y="3913922"/>
            <a:ext cx="3791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Досліди</a:t>
            </a:r>
            <a:r>
              <a:rPr lang="ru-RU" sz="2400" b="1" dirty="0"/>
              <a:t>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закриттям</a:t>
            </a:r>
            <a:r>
              <a:rPr lang="ru-RU" sz="2400" b="1" dirty="0"/>
              <a:t> чашки фольгою та </a:t>
            </a:r>
            <a:r>
              <a:rPr lang="ru-RU" sz="2400" b="1" dirty="0" err="1"/>
              <a:t>кольоровою</a:t>
            </a:r>
            <a:r>
              <a:rPr lang="ru-RU" sz="2400" b="1" dirty="0"/>
              <a:t> тканиною</a:t>
            </a:r>
          </a:p>
        </p:txBody>
      </p:sp>
    </p:spTree>
    <p:extLst>
      <p:ext uri="{BB962C8B-B14F-4D97-AF65-F5344CB8AC3E}">
        <p14:creationId xmlns:p14="http://schemas.microsoft.com/office/powerpoint/2010/main" val="3538469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872405"/>
            <a:ext cx="9601196" cy="712556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Arial Black" panose="020B0A04020102020204" pitchFamily="34" charset="0"/>
              </a:rPr>
              <a:t>ПОЯСНЕННЯ ДОСЛІДІВ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013" y="1244034"/>
            <a:ext cx="1755800" cy="16521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58934" y="1735943"/>
            <a:ext cx="87186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відбивання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поглинається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відбиті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електромагнітні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несуть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падали на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відбивань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зменшується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Надпись 2"/>
          <p:cNvSpPr txBox="1">
            <a:spLocks noChangeArrowheads="1"/>
          </p:cNvSpPr>
          <p:nvPr/>
        </p:nvSpPr>
        <p:spPr bwMode="auto">
          <a:xfrm>
            <a:off x="692834" y="2998407"/>
            <a:ext cx="1844040" cy="10156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абсолютно чорного тіла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7155" y="4116284"/>
            <a:ext cx="86966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Ми дослідили, як впливає колір кришки, якою ми закривали чашку, з отвором. Виявилося, що при будь-якому кольорі (і навіть для кришки з фольги) ефект спостерігався, хоча темний отвір набував різної інтенсивності чорного.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9391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522" y="762677"/>
            <a:ext cx="9601196" cy="871052"/>
          </a:xfrm>
        </p:spPr>
        <p:txBody>
          <a:bodyPr/>
          <a:lstStyle/>
          <a:p>
            <a:r>
              <a:rPr lang="uk-UA" dirty="0" smtClean="0">
                <a:latin typeface="Arial Black" panose="020B0A04020102020204" pitchFamily="34" charset="0"/>
              </a:rPr>
              <a:t>ВИСНОВКИ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2522" y="1764452"/>
            <a:ext cx="10091926" cy="4282780"/>
          </a:xfrm>
        </p:spPr>
        <p:txBody>
          <a:bodyPr/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 дослід і наведено його пояснення за допомогою моделі абсолютно чорного тіла. </a:t>
            </a:r>
            <a:endPara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цьому застосовувалася модель світла як електромагнітних хвиль, що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переносять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певну енергію.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959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Arial Black" panose="020B0A04020102020204" pitchFamily="34" charset="0"/>
              </a:rPr>
              <a:t>ВИКОРИСТАНІ ДЖЕРЕЛА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1. https://youtube.com/@pvictor54?si=mqxq4tMWI75H5PNW Уроки П.А. </a:t>
            </a:r>
            <a:r>
              <a:rPr lang="ru-RU" b="1" dirty="0" err="1"/>
              <a:t>Віктора</a:t>
            </a:r>
            <a:r>
              <a:rPr lang="ru-RU" b="1" dirty="0"/>
              <a:t> №191-203 </a:t>
            </a:r>
          </a:p>
          <a:p>
            <a:r>
              <a:rPr lang="ru-RU" b="1" dirty="0"/>
              <a:t>2.https://vue.gov.ua/%D0%90%D0%B1%D1%81%D0%BE%D0%BB%D1%8E%D1%82%D0%BD%D0%BE_%D1%87%D0%BE%D1%80%D0%BD%D0%B5_%D1%82%D1%96%D0%BB%D0%BE</a:t>
            </a:r>
          </a:p>
          <a:p>
            <a:r>
              <a:rPr lang="ru-RU" b="1" dirty="0"/>
              <a:t>3. </a:t>
            </a:r>
            <a:r>
              <a:rPr lang="ru-RU" b="1" dirty="0" err="1"/>
              <a:t>Білоус</a:t>
            </a:r>
            <a:r>
              <a:rPr lang="ru-RU" b="1" dirty="0"/>
              <a:t> </a:t>
            </a:r>
            <a:r>
              <a:rPr lang="ru-RU" b="1" dirty="0" err="1"/>
              <a:t>Світлана</a:t>
            </a:r>
            <a:r>
              <a:rPr lang="ru-RU" b="1" dirty="0"/>
              <a:t> </a:t>
            </a:r>
            <a:r>
              <a:rPr lang="ru-RU" b="1" dirty="0" err="1"/>
              <a:t>Досліди-фокуси</a:t>
            </a:r>
            <a:r>
              <a:rPr lang="ru-RU" b="1" dirty="0"/>
              <a:t>, </a:t>
            </a:r>
            <a:r>
              <a:rPr lang="ru-RU" b="1" dirty="0" err="1"/>
              <a:t>досліди-забави</a:t>
            </a:r>
            <a:r>
              <a:rPr lang="ru-RU" b="1" dirty="0"/>
              <a:t>. </a:t>
            </a:r>
            <a:r>
              <a:rPr lang="ru-RU" b="1" dirty="0" err="1"/>
              <a:t>Науково-популярне</a:t>
            </a:r>
            <a:r>
              <a:rPr lang="ru-RU" b="1" dirty="0"/>
              <a:t> </a:t>
            </a:r>
            <a:r>
              <a:rPr lang="ru-RU" b="1" dirty="0" err="1"/>
              <a:t>видання</a:t>
            </a:r>
            <a:r>
              <a:rPr lang="ru-RU" b="1" dirty="0"/>
              <a:t> для </a:t>
            </a:r>
            <a:r>
              <a:rPr lang="ru-RU" b="1" dirty="0" err="1"/>
              <a:t>дітей</a:t>
            </a:r>
            <a:r>
              <a:rPr lang="ru-RU" b="1" dirty="0"/>
              <a:t>. </a:t>
            </a:r>
            <a:r>
              <a:rPr lang="ru-RU" b="1" dirty="0" err="1"/>
              <a:t>Львів</a:t>
            </a:r>
            <a:r>
              <a:rPr lang="ru-RU" b="1" dirty="0"/>
              <a:t> – 2008, 112 с.</a:t>
            </a:r>
          </a:p>
        </p:txBody>
      </p:sp>
    </p:spTree>
    <p:extLst>
      <p:ext uri="{BB962C8B-B14F-4D97-AF65-F5344CB8AC3E}">
        <p14:creationId xmlns:p14="http://schemas.microsoft.com/office/powerpoint/2010/main" val="3279353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347892"/>
            <a:ext cx="9601196" cy="4893736"/>
          </a:xfrm>
        </p:spPr>
        <p:txBody>
          <a:bodyPr>
            <a:normAutofit/>
          </a:bodyPr>
          <a:lstStyle/>
          <a:p>
            <a:pPr algn="ctr"/>
            <a:endParaRPr lang="uk-UA" sz="3600" dirty="0" smtClean="0">
              <a:latin typeface="Arial Black" panose="020B0A04020102020204" pitchFamily="34" charset="0"/>
            </a:endParaRPr>
          </a:p>
          <a:p>
            <a:pPr algn="ctr"/>
            <a:r>
              <a:rPr lang="uk-UA" sz="5400" dirty="0" smtClean="0">
                <a:latin typeface="Arial Black" panose="020B0A04020102020204" pitchFamily="34" charset="0"/>
              </a:rPr>
              <a:t>ДЯКУЮ ЗА УВАГУ!</a:t>
            </a:r>
            <a:endParaRPr lang="ru-RU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03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</TotalTime>
  <Words>340</Words>
  <Application>Microsoft Office PowerPoint</Application>
  <PresentationFormat>Широкоэкранный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Garamond</vt:lpstr>
      <vt:lpstr>Times New Roman</vt:lpstr>
      <vt:lpstr>Натуральные материалы</vt:lpstr>
      <vt:lpstr>ЯК БІЛЕ ЗРОБИТИ ЧОРНИМ</vt:lpstr>
      <vt:lpstr>Мета роботи. Продемонструвати і пояснити дослід-фокус, у якому спостерігається, як внутрішня біла поверхня чашки видається чорною через невеличкій отвір у кришці. </vt:lpstr>
      <vt:lpstr>ДОСЛІД-ФОКУС</vt:lpstr>
      <vt:lpstr>ПРОВЕДЕННЯ ДОСЛІДІВ</vt:lpstr>
      <vt:lpstr>ПОЯСНЕННЯ ДОСЛІДІВ</vt:lpstr>
      <vt:lpstr>ВИСНОВКИ</vt:lpstr>
      <vt:lpstr>ВИКОРИСТАНІ ДЖЕРЕЛА</vt:lpstr>
      <vt:lpstr>Презентация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БІЛЕ ЗРОБИТИ ЧОРНИМ</dc:title>
  <dc:creator>User</dc:creator>
  <cp:lastModifiedBy>User</cp:lastModifiedBy>
  <cp:revision>8</cp:revision>
  <dcterms:created xsi:type="dcterms:W3CDTF">2024-04-22T13:49:57Z</dcterms:created>
  <dcterms:modified xsi:type="dcterms:W3CDTF">2024-04-22T14:36:07Z</dcterms:modified>
</cp:coreProperties>
</file>