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57" r:id="rId4"/>
    <p:sldId id="258" r:id="rId5"/>
    <p:sldId id="260" r:id="rId6"/>
    <p:sldId id="261" r:id="rId7"/>
    <p:sldId id="262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94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3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4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9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9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7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6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8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5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1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3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FE2D-52EC-4BE7-8DE3-C3AAAE86DDAD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7E73-A187-42D2-A0BF-9BA51E1AD4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1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"/>
            <a:ext cx="9144000" cy="68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4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7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" y="-26335"/>
            <a:ext cx="913497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9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" y="0"/>
            <a:ext cx="9134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30"/>
            <a:ext cx="9143999" cy="682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9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" y="0"/>
            <a:ext cx="91106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" y="0"/>
            <a:ext cx="9144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" y="0"/>
            <a:ext cx="9170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" y="0"/>
            <a:ext cx="91661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8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Тетяна Мартиновська</dc:creator>
  <cp:lastModifiedBy>Тетяна Мартиновська</cp:lastModifiedBy>
  <cp:revision>4</cp:revision>
  <dcterms:created xsi:type="dcterms:W3CDTF">2024-04-14T15:35:36Z</dcterms:created>
  <dcterms:modified xsi:type="dcterms:W3CDTF">2024-04-14T16:10:35Z</dcterms:modified>
</cp:coreProperties>
</file>