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1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8A8DC-44C7-451C-9813-3A3E5A537854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9DFD9-F959-46E8-AAF9-6FE275C7A5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7754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9DFD9-F959-46E8-AAF9-6FE275C7A5B2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329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7FF2-2ABF-9814-9C4E-3CE893DBE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180554-100C-A8A5-782B-80CEC4990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8CD80-806D-7A50-449B-BA72CE76F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178CCA-AE08-72FD-F7DF-B6FE81E7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E14434-0E6B-4AB7-4883-67E5D2F0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234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6E420-C8E3-D58B-0EB7-7A640C269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2F3680-AE1D-20CA-B927-985F7A738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863E0-DF0F-4010-5573-D7BB5B6F4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B63D72-9982-6038-82F7-ADF2C53C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675703-3372-C325-C680-D5486C0F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18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E6757A-C28D-1DF2-C999-BD7D259607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3F0053-008F-481C-0785-36FCA221E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E634FC-7F57-8E9F-773C-63681C325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39A01B-35F7-170B-F980-ADBB7F12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F4C901-5E05-0E76-E303-741FBDAD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234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166FB-BF8C-25C1-45A7-65E6CFE3E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79F71A-3462-37C5-4CCD-73EAE5C20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3214FA-D9DF-F3D4-4325-398D66B0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28165D-97C8-574A-E2ED-D994A498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592CC8-6084-6080-2636-1BC48A61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58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D37E9-F6C5-4997-A0A8-0C200340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21F750-73C8-962B-05F0-09A21875D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525DD5-52E2-A813-092C-B98A8B8B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616F1-AF07-5417-13D0-0576CBB00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26E92-F899-8318-CFB2-CCC858CC5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656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F500E-6204-3354-91CE-B04BA395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756D3F-772A-6E64-51C5-1A8801E75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BF4DE1-E3F8-DB9C-6D12-78748BF3B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0C0F2-3600-CFF1-D227-6AC33D004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95F79B-87F5-43A8-A64A-68165C99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1B9BA6-AE56-DF1E-A9D8-758AD969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5277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9F11E-CAE9-AFF4-8E4E-1281EE58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CFA6B3-2220-D58C-44AF-56AAD2419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0C8B40-4133-409B-C891-BCB361B41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1BD35C-1219-E94D-3589-1C566B848A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D44AA9-8812-F007-62D7-6F32D03E7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3C358F-5DF7-244A-1449-D948DEDC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9DF8E5-48D5-9A11-B409-9B3F3AFC3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EA388C-B99D-531B-D84F-E98B768A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5327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742C3-4752-3948-50FD-8239D5CE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1BB151-3E1C-E2E2-8CBC-544DEE3C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D3CE04-C959-A78C-4B44-05C384B1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C74FFA-69A9-EA5B-3A2D-BA3CBE0E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383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BFA782-79CA-7AC6-BC4F-062081358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49B6CE-DD00-98A4-70FE-1897A4A4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298D70-90CB-AEBD-8B4D-0FF49539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680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FC6B3-5A93-4789-E1FA-5564F0C9E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A7DF64-9AEB-E9E0-60C3-893ADE158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E2EA36-0410-5E51-C2CC-30B471AA2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ABFFD6-D078-29F8-C9E1-9BE30F80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433089-0428-0B2D-57B4-A9E89902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D81D2A-3E64-4AD9-CEA8-F30C33B8B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309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AB37B-D673-C08B-3BD7-B9F625C9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B09CA8-F1B5-8A82-3552-7E21F0032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E6C3D3-43F6-DC0E-8690-79A9B2F9F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291031-56A4-7A1E-F3B2-241B3A4FB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24AB8C-551E-895A-203B-6C29506C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6DE3EF-CE24-BDAB-4F47-A19544D8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91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D17D4-59D6-E629-506E-23713319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311AE-0E02-B6AD-0A04-E026B92D6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68FA8-C475-CB9E-A2B7-1E1E84315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47AB0-C508-4A0D-BA08-5C8DCADA9116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9999CC-195C-1F4A-B6F9-5CDCB10AF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0E863-EBBE-FA32-B1B6-037E8501C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6DCFA-FCFE-411B-BED0-DAAC82A2B7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200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mistaua.com/%D0%9F%D0%B0%D0%BC%D1%8F%D1%82%D0%BA%D0%B8/%D0%A6%D0%B5%D1%80%D0%BA%D0%B2%D0%B8,_%D1%81%D0%BE%D0%B1%D0%BE%D1%80%D0%B8/%D0%A5%D1%80%D0%B0%D0%BC_%D0%86%D0%BE%D0%B0%D0%BD%D0%BD%D0%B0_%D0%91%D0%BE%D0%B3%D0%BE%D1%81%D0%BB%D0%BE%D0%B2%D0%B0/200/?setcity=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istpol.pl.ua/books/Rozsokha.L_Predkivshchyna.pdf" TargetMode="External"/><Relationship Id="rId5" Type="http://schemas.openxmlformats.org/officeDocument/2006/relationships/hyperlink" Target="https://holodomormuseum.org.ua/news-museji/direktor-muzeyu-olesya-stasyuk-vidvidala-muzey-golodomoru-u-mirgorodi/" TargetMode="External"/><Relationship Id="rId4" Type="http://schemas.openxmlformats.org/officeDocument/2006/relationships/hyperlink" Target="https://www.wikidata.uk-ua.nina.az/&#1030;&#1086;&#1072;&#1085;&#1085;&#1086;-&#1041;&#1086;&#1075;&#1086;&#1089;&#1083;&#1086;&#1074;&#1089;&#1100;&#1082;&#1072;_&#1094;&#1077;&#1088;&#1082;&#1074;&#1072;_(&#1052;&#1080;&#1088;&#1075;&#1086;&#1088;&#1086;&#1076;)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0F151-D886-0A6D-96A4-6356CD505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5D619DE8-16F5-BCD3-BBC2-E932D0199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F0B139-A458-18BD-28EC-CC95E462F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28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3132C-2FF9-9518-88FB-996B6DC8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A447A5-7AA0-D838-F38B-96100FA17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6BBA63-F1DC-1CDA-BE63-76DEDA19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7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0E69E-FC0C-0520-872D-682CEDA9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11CEFE82-A0F7-DAA5-21FF-B4DA044EA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30870F-06C3-EB03-EB20-6B58A1592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22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2537F-B17D-C516-0679-1E4F8B6E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CED391-8582-DC69-6AAA-E569F57EE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FF9126-AD87-0482-304F-09D295FC2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08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A795B-8547-6086-5254-84616492B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4F396E-1DD6-3B5B-38B6-0FD281120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283E87-E9C4-BAC1-C8CD-C494EE32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6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8314A-7E45-35CB-88C0-20FFA944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6FA3B4-EF89-33B2-6301-2B17DB19E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67282F-FAEB-09BA-BC4F-E183220CE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3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C7114-D3A4-5BA6-013E-609395B5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0D3907-036D-2E88-65D2-7887FBCFA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7F5856-2672-B50C-5BFE-2DC1E3350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76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4A72A-D53D-9711-A1E1-A67DDE106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4CBDC-7E7F-C5F7-0AD1-51219DDF9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D797E3-C026-A59E-3363-4A4544901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68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F5D1E-0D83-6A87-E774-F8F57733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502463-0C00-3964-5786-9188F43FB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207A1-DB72-D159-4170-41364FAF6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C65CAE-B2A5-AC9A-5596-4FB30B2A3BC1}"/>
              </a:ext>
            </a:extLst>
          </p:cNvPr>
          <p:cNvSpPr txBox="1"/>
          <p:nvPr/>
        </p:nvSpPr>
        <p:spPr>
          <a:xfrm>
            <a:off x="355600" y="1529259"/>
            <a:ext cx="1173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Іоанно-Богословська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церква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(Миргород). URL: 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4"/>
              </a:rPr>
              <a:t>https://www.wikidata.uk-ua.nina.az/Іоанно-Богословська_церква_(Миргород).html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(дата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звернення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29.03.2024).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Музей голодомору в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Миргороді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2018. URL: 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5"/>
              </a:rPr>
              <a:t>https://holodomormuseum.org.ua/news-museji/direktor-muzeyu-olesya-stasyuk-vidvidala-muzey-golodomoru-u-mirgorodi/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(дата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звернення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01.04.2024).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Розсоха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Л. О.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Дослідження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статті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нариси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розвідки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Полтава :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Кобеляки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2002. 424 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Розсоха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Л. О. </a:t>
            </a:r>
            <a:r>
              <a:rPr lang="ru-RU" sz="24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Предківщина</a:t>
            </a:r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з </a:t>
            </a:r>
            <a:r>
              <a:rPr lang="ru-RU" sz="24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історії</a:t>
            </a:r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Миргородського</a:t>
            </a:r>
            <a:r>
              <a:rPr lang="ru-RU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краю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Миргород, 2020. С. 133–150. URL: 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6"/>
              </a:rPr>
              <a:t>http://histpol.pl.ua/books/Rozsokha.L_Predkivshchyna.pdf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(дата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звернення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02.04.2024).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Храм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Іоанна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Богослова. URL: 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7"/>
              </a:rPr>
              <a:t>https://mistaua.com/Памятки/Церкви,_собори/Храм_Іоанна_Богослова/200/?setcity=5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(дата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звернення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27.03.2024).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3562712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162</Words>
  <Application>Microsoft Office PowerPoint</Application>
  <PresentationFormat>Широкоэкранный</PresentationFormat>
  <Paragraphs>7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Єлизавета Павленко</dc:creator>
  <cp:lastModifiedBy>Єлизавета Павленко</cp:lastModifiedBy>
  <cp:revision>3</cp:revision>
  <dcterms:created xsi:type="dcterms:W3CDTF">2024-04-14T13:03:32Z</dcterms:created>
  <dcterms:modified xsi:type="dcterms:W3CDTF">2024-04-14T19:11:18Z</dcterms:modified>
</cp:coreProperties>
</file>