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66" r:id="rId4"/>
    <p:sldId id="267" r:id="rId5"/>
    <p:sldId id="258" r:id="rId6"/>
    <p:sldId id="259" r:id="rId7"/>
    <p:sldId id="257" r:id="rId8"/>
    <p:sldId id="260" r:id="rId9"/>
    <p:sldId id="261" r:id="rId10"/>
    <p:sldId id="262" r:id="rId11"/>
    <p:sldId id="264" r:id="rId12"/>
    <p:sldId id="268" r:id="rId13"/>
    <p:sldId id="265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BA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53A25B-0F77-48F8-AD3F-85EEC5273C50}" v="7" dt="2024-04-15T20:21:46.434"/>
    <p1510:client id="{60DF1A7E-FFFC-49E2-8B5A-B76323E43D27}" v="20" dt="2024-04-14T10:50:10.977"/>
    <p1510:client id="{7A7A122F-778F-4048-81D5-55CDE066CE45}" v="32" dt="2024-04-15T19:41:56.402"/>
    <p1510:client id="{7CFBFD76-5229-43F7-9225-1547A2B760B8}" v="63" dt="2024-04-14T09:44:47.317"/>
    <p1510:client id="{7DCFB5FB-20D9-48BB-A750-6CA542E2962C}" v="10" dt="2024-04-15T20:29:47.671"/>
    <p1510:client id="{BF028E32-74BB-4AF1-BD3E-FC0C90A9E5DB}" v="525" dt="2024-04-14T08:19:36.686"/>
    <p1510:client id="{F43A2F42-D319-4DFA-A346-804B3E46070D}" v="710" dt="2024-04-14T18:45:51.5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1C56-8A72-4858-851C-F15B634C7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200" y="1122362"/>
            <a:ext cx="8876022" cy="3744209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834EB-45A5-426C-824A-8F07CA8F6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9200" y="5230134"/>
            <a:ext cx="4876800" cy="942065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D55F2-5374-4778-B1EE-98996792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44F8-E727-4D63-B6D6-26482F8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41F76-D956-4205-AD99-E91FD5FC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846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04591-A10E-46C3-952B-F25DCBDA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493249" cy="15779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77F62-7300-4B81-8F9B-D040A0EE1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2318032"/>
            <a:ext cx="9493250" cy="4006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2CF0-2C7E-4A4C-BD7E-B7CEFF0DC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2630" y="6356349"/>
            <a:ext cx="30638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8C1E1FAD-7351-4908-963A-08EA8E4AB7A0}" type="datetimeFigureOut">
              <a:rPr lang="en-US" smtClean="0"/>
              <a:pPr/>
              <a:t>4/15/2024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49E98-61B4-4398-B18F-534336EA1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099372" y="4308656"/>
            <a:ext cx="34712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6DC5D-5820-4314-ADE6-9CD1C7D4A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6670" y="6356349"/>
            <a:ext cx="5761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1CF2D47E-0AF1-4C27-801F-64E3E5BF7F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4159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4000" i="1" kern="1200">
          <a:solidFill>
            <a:srgbClr val="000000"/>
          </a:solidFill>
          <a:highlight>
            <a:srgbClr val="FFFF00"/>
          </a:highligh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Consolas" panose="020B0609020204030204" pitchFamily="49" charset="0"/>
        <a:buChar char="+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indent="-228600" algn="l" defTabSz="914400" rtl="0" eaLnBrk="1" latinLnBrk="0" hangingPunct="1">
        <a:lnSpc>
          <a:spcPct val="120000"/>
        </a:lnSpc>
        <a:spcBef>
          <a:spcPts val="500"/>
        </a:spcBef>
        <a:buFont typeface="Consolas" panose="020B0609020204030204" pitchFamily="49" charset="0"/>
        <a:buChar char="+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58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veskr.com.ua/krivorozhskie-gorodskie-novosti/38542-pervomajskij-karer-krivogo-roga-glazami-ekskursovoda.html" TargetMode="External"/><Relationship Id="rId3" Type="http://schemas.openxmlformats.org/officeDocument/2006/relationships/hyperlink" Target="https://www.krruda.dp.ua/u-pokrovskomu-rajoni-pamyatnik-pokrovi/" TargetMode="External"/><Relationship Id="rId7" Type="http://schemas.openxmlformats.org/officeDocument/2006/relationships/hyperlink" Target="https://one.kr.ua/news/6252" TargetMode="External"/><Relationship Id="rId2" Type="http://schemas.openxmlformats.org/officeDocument/2006/relationships/hyperlink" Target="https://kr.gov.ua/ua/news/pg/270918643573072_n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one.kr.ua/news/5780" TargetMode="External"/><Relationship Id="rId5" Type="http://schemas.openxmlformats.org/officeDocument/2006/relationships/hyperlink" Target="https://www.5.ua/regiony/kryvyikoshovyi-170758.html" TargetMode="External"/><Relationship Id="rId10" Type="http://schemas.openxmlformats.org/officeDocument/2006/relationships/image" Target="../media/image16.png"/><Relationship Id="rId4" Type="http://schemas.openxmlformats.org/officeDocument/2006/relationships/hyperlink" Target="https://uk.wikipedia.org/wiki/%D0%9F%D0%B0%D0%BC%27%D1%8F%D1%82%D0%BD%D0%B8%D0%BA_%C2%AB%D0%9A%D0%BE%D0%B7%D0%B0%D0%BA_%D0%A0%D1%96%D0%B3%C2%BB" TargetMode="External"/><Relationship Id="rId9" Type="http://schemas.openxmlformats.org/officeDocument/2006/relationships/hyperlink" Target="https://gazeta.ua/articles/reportage/_mi-zakonservovani-prozhivemo-sto-rokiv-yak-meshkayut-lyudi-u-najdovshomu-misti-evropi/1150546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uk.wikipedia.org/wiki/%D0%A2%D0%BE%D0%BD%D0%BD%D0%B0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13D892A-1681-4822-B1E7-A7C2A27159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D6C78A3-F72C-44A6-814C-FC2AB3760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829371" cy="6858000"/>
          </a:xfrm>
          <a:custGeom>
            <a:avLst/>
            <a:gdLst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80947 w 6128435"/>
              <a:gd name="connsiteY35" fmla="*/ 1904438 h 6858000"/>
              <a:gd name="connsiteX36" fmla="*/ 5288486 w 6128435"/>
              <a:gd name="connsiteY36" fmla="*/ 1976575 h 6858000"/>
              <a:gd name="connsiteX37" fmla="*/ 5252592 w 6128435"/>
              <a:gd name="connsiteY37" fmla="*/ 2092210 h 6858000"/>
              <a:gd name="connsiteX38" fmla="*/ 5264303 w 6128435"/>
              <a:gd name="connsiteY38" fmla="*/ 2225157 h 6858000"/>
              <a:gd name="connsiteX39" fmla="*/ 5254949 w 6128435"/>
              <a:gd name="connsiteY39" fmla="*/ 2236160 h 6858000"/>
              <a:gd name="connsiteX40" fmla="*/ 5250104 w 6128435"/>
              <a:gd name="connsiteY40" fmla="*/ 2249166 h 6858000"/>
              <a:gd name="connsiteX41" fmla="*/ 5251214 w 6128435"/>
              <a:gd name="connsiteY41" fmla="*/ 2250944 h 6858000"/>
              <a:gd name="connsiteX42" fmla="*/ 5250644 w 6128435"/>
              <a:gd name="connsiteY42" fmla="*/ 2266619 h 6858000"/>
              <a:gd name="connsiteX43" fmla="*/ 5247111 w 6128435"/>
              <a:gd name="connsiteY43" fmla="*/ 2269679 h 6858000"/>
              <a:gd name="connsiteX44" fmla="*/ 5245653 w 6128435"/>
              <a:gd name="connsiteY44" fmla="*/ 2280317 h 6858000"/>
              <a:gd name="connsiteX45" fmla="*/ 5239901 w 6128435"/>
              <a:gd name="connsiteY45" fmla="*/ 2300961 h 6858000"/>
              <a:gd name="connsiteX46" fmla="*/ 5241522 w 6128435"/>
              <a:gd name="connsiteY46" fmla="*/ 2305114 h 6858000"/>
              <a:gd name="connsiteX47" fmla="*/ 5237050 w 6128435"/>
              <a:gd name="connsiteY47" fmla="*/ 2336703 h 6858000"/>
              <a:gd name="connsiteX48" fmla="*/ 5238267 w 6128435"/>
              <a:gd name="connsiteY48" fmla="*/ 2337277 h 6858000"/>
              <a:gd name="connsiteX49" fmla="*/ 5242602 w 6128435"/>
              <a:gd name="connsiteY49" fmla="*/ 2346782 h 6858000"/>
              <a:gd name="connsiteX50" fmla="*/ 5247963 w 6128435"/>
              <a:gd name="connsiteY50" fmla="*/ 2364638 h 6858000"/>
              <a:gd name="connsiteX51" fmla="*/ 5276175 w 6128435"/>
              <a:gd name="connsiteY51" fmla="*/ 2407515 h 6858000"/>
              <a:gd name="connsiteX52" fmla="*/ 5271650 w 6128435"/>
              <a:gd name="connsiteY52" fmla="*/ 2440467 h 6858000"/>
              <a:gd name="connsiteX53" fmla="*/ 5271438 w 6128435"/>
              <a:gd name="connsiteY53" fmla="*/ 2447186 h 6858000"/>
              <a:gd name="connsiteX54" fmla="*/ 5271722 w 6128435"/>
              <a:gd name="connsiteY54" fmla="*/ 2447359 h 6858000"/>
              <a:gd name="connsiteX55" fmla="*/ 5272069 w 6128435"/>
              <a:gd name="connsiteY55" fmla="*/ 2454523 h 6858000"/>
              <a:gd name="connsiteX56" fmla="*/ 5271049 w 6128435"/>
              <a:gd name="connsiteY56" fmla="*/ 2459442 h 6858000"/>
              <a:gd name="connsiteX57" fmla="*/ 5270636 w 6128435"/>
              <a:gd name="connsiteY57" fmla="*/ 2472481 h 6858000"/>
              <a:gd name="connsiteX58" fmla="*/ 5272406 w 6128435"/>
              <a:gd name="connsiteY58" fmla="*/ 2477221 h 6858000"/>
              <a:gd name="connsiteX59" fmla="*/ 5307538 w 6128435"/>
              <a:gd name="connsiteY59" fmla="*/ 2514685 h 6858000"/>
              <a:gd name="connsiteX60" fmla="*/ 5337604 w 6128435"/>
              <a:gd name="connsiteY60" fmla="*/ 2597632 h 6858000"/>
              <a:gd name="connsiteX61" fmla="*/ 5407503 w 6128435"/>
              <a:gd name="connsiteY61" fmla="*/ 2786290 h 6858000"/>
              <a:gd name="connsiteX62" fmla="*/ 5407356 w 6128435"/>
              <a:gd name="connsiteY62" fmla="*/ 2787545 h 6858000"/>
              <a:gd name="connsiteX63" fmla="*/ 5411130 w 6128435"/>
              <a:gd name="connsiteY63" fmla="*/ 2788640 h 6858000"/>
              <a:gd name="connsiteX64" fmla="*/ 5416439 w 6128435"/>
              <a:gd name="connsiteY64" fmla="*/ 2805666 h 6858000"/>
              <a:gd name="connsiteX65" fmla="*/ 5416589 w 6128435"/>
              <a:gd name="connsiteY65" fmla="*/ 2810822 h 6858000"/>
              <a:gd name="connsiteX66" fmla="*/ 5418542 w 6128435"/>
              <a:gd name="connsiteY66" fmla="*/ 2817745 h 6858000"/>
              <a:gd name="connsiteX67" fmla="*/ 5418847 w 6128435"/>
              <a:gd name="connsiteY67" fmla="*/ 2817825 h 6858000"/>
              <a:gd name="connsiteX68" fmla="*/ 5423364 w 6128435"/>
              <a:gd name="connsiteY68" fmla="*/ 2858292 h 6858000"/>
              <a:gd name="connsiteX69" fmla="*/ 5479298 w 6128435"/>
              <a:gd name="connsiteY69" fmla="*/ 2947791 h 6858000"/>
              <a:gd name="connsiteX70" fmla="*/ 5481770 w 6128435"/>
              <a:gd name="connsiteY70" fmla="*/ 2951352 h 6858000"/>
              <a:gd name="connsiteX71" fmla="*/ 5481013 w 6128435"/>
              <a:gd name="connsiteY71" fmla="*/ 2973461 h 6858000"/>
              <a:gd name="connsiteX72" fmla="*/ 5482045 w 6128435"/>
              <a:gd name="connsiteY72" fmla="*/ 2984371 h 6858000"/>
              <a:gd name="connsiteX73" fmla="*/ 5479405 w 6128435"/>
              <a:gd name="connsiteY73" fmla="*/ 2988507 h 6858000"/>
              <a:gd name="connsiteX74" fmla="*/ 5482415 w 6128435"/>
              <a:gd name="connsiteY74" fmla="*/ 3004079 h 6858000"/>
              <a:gd name="connsiteX75" fmla="*/ 5483865 w 6128435"/>
              <a:gd name="connsiteY75" fmla="*/ 3005467 h 6858000"/>
              <a:gd name="connsiteX76" fmla="*/ 5482236 w 6128435"/>
              <a:gd name="connsiteY76" fmla="*/ 3019791 h 6858000"/>
              <a:gd name="connsiteX77" fmla="*/ 5475895 w 6128435"/>
              <a:gd name="connsiteY77" fmla="*/ 3033578 h 6858000"/>
              <a:gd name="connsiteX78" fmla="*/ 5477595 w 6128435"/>
              <a:gd name="connsiteY78" fmla="*/ 3250534 h 6858000"/>
              <a:gd name="connsiteX79" fmla="*/ 5532836 w 6128435"/>
              <a:gd name="connsiteY79" fmla="*/ 3353840 h 6858000"/>
              <a:gd name="connsiteX80" fmla="*/ 5561229 w 6128435"/>
              <a:gd name="connsiteY80" fmla="*/ 3395784 h 6858000"/>
              <a:gd name="connsiteX81" fmla="*/ 5589758 w 6128435"/>
              <a:gd name="connsiteY81" fmla="*/ 3506453 h 6858000"/>
              <a:gd name="connsiteX82" fmla="*/ 5596144 w 6128435"/>
              <a:gd name="connsiteY82" fmla="*/ 3534624 h 6858000"/>
              <a:gd name="connsiteX83" fmla="*/ 5597750 w 6128435"/>
              <a:gd name="connsiteY83" fmla="*/ 3534129 h 6858000"/>
              <a:gd name="connsiteX84" fmla="*/ 5599700 w 6128435"/>
              <a:gd name="connsiteY84" fmla="*/ 3547221 h 6858000"/>
              <a:gd name="connsiteX85" fmla="*/ 5615031 w 6128435"/>
              <a:gd name="connsiteY85" fmla="*/ 3557482 h 6858000"/>
              <a:gd name="connsiteX86" fmla="*/ 5618377 w 6128435"/>
              <a:gd name="connsiteY86" fmla="*/ 3588431 h 6858000"/>
              <a:gd name="connsiteX87" fmla="*/ 5612155 w 6128435"/>
              <a:gd name="connsiteY87" fmla="*/ 3589869 h 6858000"/>
              <a:gd name="connsiteX88" fmla="*/ 5620843 w 6128435"/>
              <a:gd name="connsiteY88" fmla="*/ 3606745 h 6858000"/>
              <a:gd name="connsiteX89" fmla="*/ 5655472 w 6128435"/>
              <a:gd name="connsiteY89" fmla="*/ 3678877 h 6858000"/>
              <a:gd name="connsiteX90" fmla="*/ 5680448 w 6128435"/>
              <a:gd name="connsiteY90" fmla="*/ 3717760 h 6858000"/>
              <a:gd name="connsiteX91" fmla="*/ 5683015 w 6128435"/>
              <a:gd name="connsiteY91" fmla="*/ 3762025 h 6858000"/>
              <a:gd name="connsiteX92" fmla="*/ 5696643 w 6128435"/>
              <a:gd name="connsiteY92" fmla="*/ 3773888 h 6858000"/>
              <a:gd name="connsiteX93" fmla="*/ 5699203 w 6128435"/>
              <a:gd name="connsiteY93" fmla="*/ 3775823 h 6858000"/>
              <a:gd name="connsiteX94" fmla="*/ 5704824 w 6128435"/>
              <a:gd name="connsiteY94" fmla="*/ 3785966 h 6858000"/>
              <a:gd name="connsiteX95" fmla="*/ 5712204 w 6128435"/>
              <a:gd name="connsiteY95" fmla="*/ 3785830 h 6858000"/>
              <a:gd name="connsiteX96" fmla="*/ 5724816 w 6128435"/>
              <a:gd name="connsiteY96" fmla="*/ 3798949 h 6858000"/>
              <a:gd name="connsiteX97" fmla="*/ 5733539 w 6128435"/>
              <a:gd name="connsiteY97" fmla="*/ 3818457 h 6858000"/>
              <a:gd name="connsiteX98" fmla="*/ 5768491 w 6128435"/>
              <a:gd name="connsiteY98" fmla="*/ 3914399 h 6858000"/>
              <a:gd name="connsiteX99" fmla="*/ 5793123 w 6128435"/>
              <a:gd name="connsiteY99" fmla="*/ 3969952 h 6858000"/>
              <a:gd name="connsiteX100" fmla="*/ 5808321 w 6128435"/>
              <a:gd name="connsiteY100" fmla="*/ 3988153 h 6858000"/>
              <a:gd name="connsiteX101" fmla="*/ 5825621 w 6128435"/>
              <a:gd name="connsiteY101" fmla="*/ 4015525 h 6858000"/>
              <a:gd name="connsiteX102" fmla="*/ 5860672 w 6128435"/>
              <a:gd name="connsiteY102" fmla="*/ 4061579 h 6858000"/>
              <a:gd name="connsiteX103" fmla="*/ 5872173 w 6128435"/>
              <a:gd name="connsiteY103" fmla="*/ 4088497 h 6858000"/>
              <a:gd name="connsiteX104" fmla="*/ 5883705 w 6128435"/>
              <a:gd name="connsiteY104" fmla="*/ 4101899 h 6858000"/>
              <a:gd name="connsiteX105" fmla="*/ 5885314 w 6128435"/>
              <a:gd name="connsiteY105" fmla="*/ 4108387 h 6858000"/>
              <a:gd name="connsiteX106" fmla="*/ 5894095 w 6128435"/>
              <a:gd name="connsiteY106" fmla="*/ 4128857 h 6858000"/>
              <a:gd name="connsiteX107" fmla="*/ 5898339 w 6128435"/>
              <a:gd name="connsiteY107" fmla="*/ 4140800 h 6858000"/>
              <a:gd name="connsiteX108" fmla="*/ 5899734 w 6128435"/>
              <a:gd name="connsiteY108" fmla="*/ 4145632 h 6858000"/>
              <a:gd name="connsiteX109" fmla="*/ 5897098 w 6128435"/>
              <a:gd name="connsiteY109" fmla="*/ 4157819 h 6858000"/>
              <a:gd name="connsiteX110" fmla="*/ 5904495 w 6128435"/>
              <a:gd name="connsiteY110" fmla="*/ 4170854 h 6858000"/>
              <a:gd name="connsiteX111" fmla="*/ 5903513 w 6128435"/>
              <a:gd name="connsiteY111" fmla="*/ 4187661 h 6858000"/>
              <a:gd name="connsiteX112" fmla="*/ 5909911 w 6128435"/>
              <a:gd name="connsiteY112" fmla="*/ 4189970 h 6858000"/>
              <a:gd name="connsiteX113" fmla="*/ 5919468 w 6128435"/>
              <a:gd name="connsiteY113" fmla="*/ 4200916 h 6858000"/>
              <a:gd name="connsiteX114" fmla="*/ 5917114 w 6128435"/>
              <a:gd name="connsiteY114" fmla="*/ 4213096 h 6858000"/>
              <a:gd name="connsiteX115" fmla="*/ 5921153 w 6128435"/>
              <a:gd name="connsiteY115" fmla="*/ 4236222 h 6858000"/>
              <a:gd name="connsiteX116" fmla="*/ 5924233 w 6128435"/>
              <a:gd name="connsiteY116" fmla="*/ 4242060 h 6858000"/>
              <a:gd name="connsiteX117" fmla="*/ 5923742 w 6128435"/>
              <a:gd name="connsiteY117" fmla="*/ 4265435 h 6858000"/>
              <a:gd name="connsiteX118" fmla="*/ 5928910 w 6128435"/>
              <a:gd name="connsiteY118" fmla="*/ 4300973 h 6858000"/>
              <a:gd name="connsiteX119" fmla="*/ 5939320 w 6128435"/>
              <a:gd name="connsiteY119" fmla="*/ 4340435 h 6858000"/>
              <a:gd name="connsiteX120" fmla="*/ 5936924 w 6128435"/>
              <a:gd name="connsiteY120" fmla="*/ 4353034 h 6858000"/>
              <a:gd name="connsiteX121" fmla="*/ 5946705 w 6128435"/>
              <a:gd name="connsiteY121" fmla="*/ 4428051 h 6858000"/>
              <a:gd name="connsiteX122" fmla="*/ 5949261 w 6128435"/>
              <a:gd name="connsiteY122" fmla="*/ 4449185 h 6858000"/>
              <a:gd name="connsiteX123" fmla="*/ 5957504 w 6128435"/>
              <a:gd name="connsiteY123" fmla="*/ 4465911 h 6858000"/>
              <a:gd name="connsiteX124" fmla="*/ 5964689 w 6128435"/>
              <a:gd name="connsiteY124" fmla="*/ 4468532 h 6858000"/>
              <a:gd name="connsiteX125" fmla="*/ 5967062 w 6128435"/>
              <a:gd name="connsiteY125" fmla="*/ 4479923 h 6858000"/>
              <a:gd name="connsiteX126" fmla="*/ 5968960 w 6128435"/>
              <a:gd name="connsiteY126" fmla="*/ 4482655 h 6858000"/>
              <a:gd name="connsiteX127" fmla="*/ 5978567 w 6128435"/>
              <a:gd name="connsiteY127" fmla="*/ 4498605 h 6858000"/>
              <a:gd name="connsiteX128" fmla="*/ 5967676 w 6128435"/>
              <a:gd name="connsiteY128" fmla="*/ 4540140 h 6858000"/>
              <a:gd name="connsiteX129" fmla="*/ 5980106 w 6128435"/>
              <a:gd name="connsiteY129" fmla="*/ 4585087 h 6858000"/>
              <a:gd name="connsiteX130" fmla="*/ 5986918 w 6128435"/>
              <a:gd name="connsiteY130" fmla="*/ 4764836 h 6858000"/>
              <a:gd name="connsiteX131" fmla="*/ 6013516 w 6128435"/>
              <a:gd name="connsiteY131" fmla="*/ 4786619 h 6858000"/>
              <a:gd name="connsiteX132" fmla="*/ 6025404 w 6128435"/>
              <a:gd name="connsiteY132" fmla="*/ 4858148 h 6858000"/>
              <a:gd name="connsiteX133" fmla="*/ 6007749 w 6128435"/>
              <a:gd name="connsiteY133" fmla="*/ 4964715 h 6858000"/>
              <a:gd name="connsiteX134" fmla="*/ 6005269 w 6128435"/>
              <a:gd name="connsiteY134" fmla="*/ 5150567 h 6858000"/>
              <a:gd name="connsiteX135" fmla="*/ 6001127 w 6128435"/>
              <a:gd name="connsiteY135" fmla="*/ 5164609 h 6858000"/>
              <a:gd name="connsiteX136" fmla="*/ 5996647 w 6128435"/>
              <a:gd name="connsiteY136" fmla="*/ 5185640 h 6858000"/>
              <a:gd name="connsiteX137" fmla="*/ 5998514 w 6128435"/>
              <a:gd name="connsiteY137" fmla="*/ 5189673 h 6858000"/>
              <a:gd name="connsiteX138" fmla="*/ 5995970 w 6128435"/>
              <a:gd name="connsiteY138" fmla="*/ 5221547 h 6858000"/>
              <a:gd name="connsiteX139" fmla="*/ 5997218 w 6128435"/>
              <a:gd name="connsiteY139" fmla="*/ 5222031 h 6858000"/>
              <a:gd name="connsiteX140" fmla="*/ 6002116 w 6128435"/>
              <a:gd name="connsiteY140" fmla="*/ 5231223 h 6858000"/>
              <a:gd name="connsiteX141" fmla="*/ 6008541 w 6128435"/>
              <a:gd name="connsiteY141" fmla="*/ 5248680 h 6858000"/>
              <a:gd name="connsiteX142" fmla="*/ 6039260 w 6128435"/>
              <a:gd name="connsiteY142" fmla="*/ 5289518 h 6858000"/>
              <a:gd name="connsiteX143" fmla="*/ 6036748 w 6128435"/>
              <a:gd name="connsiteY143" fmla="*/ 5322752 h 6858000"/>
              <a:gd name="connsiteX144" fmla="*/ 6036943 w 6128435"/>
              <a:gd name="connsiteY144" fmla="*/ 5329480 h 6858000"/>
              <a:gd name="connsiteX145" fmla="*/ 6037236 w 6128435"/>
              <a:gd name="connsiteY145" fmla="*/ 5329634 h 6858000"/>
              <a:gd name="connsiteX146" fmla="*/ 6038019 w 6128435"/>
              <a:gd name="connsiteY146" fmla="*/ 5336764 h 6858000"/>
              <a:gd name="connsiteX147" fmla="*/ 6037298 w 6128435"/>
              <a:gd name="connsiteY147" fmla="*/ 5341753 h 6858000"/>
              <a:gd name="connsiteX148" fmla="*/ 6037677 w 6128435"/>
              <a:gd name="connsiteY148" fmla="*/ 5354807 h 6858000"/>
              <a:gd name="connsiteX149" fmla="*/ 6039728 w 6128435"/>
              <a:gd name="connsiteY149" fmla="*/ 5359416 h 6858000"/>
              <a:gd name="connsiteX150" fmla="*/ 6043311 w 6128435"/>
              <a:gd name="connsiteY150" fmla="*/ 5361407 h 6858000"/>
              <a:gd name="connsiteX151" fmla="*/ 6042954 w 6128435"/>
              <a:gd name="connsiteY151" fmla="*/ 5362576 h 6858000"/>
              <a:gd name="connsiteX152" fmla="*/ 6053435 w 6128435"/>
              <a:gd name="connsiteY152" fmla="*/ 5387547 h 6858000"/>
              <a:gd name="connsiteX153" fmla="*/ 6065933 w 6128435"/>
              <a:gd name="connsiteY153" fmla="*/ 5443002 h 6858000"/>
              <a:gd name="connsiteX154" fmla="*/ 6068640 w 6128435"/>
              <a:gd name="connsiteY154" fmla="*/ 5474503 h 6858000"/>
              <a:gd name="connsiteX155" fmla="*/ 6080922 w 6128435"/>
              <a:gd name="connsiteY155" fmla="*/ 5561070 h 6858000"/>
              <a:gd name="connsiteX156" fmla="*/ 6096949 w 6128435"/>
              <a:gd name="connsiteY156" fmla="*/ 5648179 h 6858000"/>
              <a:gd name="connsiteX157" fmla="*/ 6125703 w 6128435"/>
              <a:gd name="connsiteY157" fmla="*/ 5692894 h 6858000"/>
              <a:gd name="connsiteX158" fmla="*/ 6126670 w 6128435"/>
              <a:gd name="connsiteY158" fmla="*/ 5697882 h 6858000"/>
              <a:gd name="connsiteX159" fmla="*/ 6124061 w 6128435"/>
              <a:gd name="connsiteY159" fmla="*/ 5710294 h 6858000"/>
              <a:gd name="connsiteX160" fmla="*/ 6122213 w 6128435"/>
              <a:gd name="connsiteY160" fmla="*/ 5714762 h 6858000"/>
              <a:gd name="connsiteX161" fmla="*/ 6121353 w 6128435"/>
              <a:gd name="connsiteY161" fmla="*/ 5721725 h 6858000"/>
              <a:gd name="connsiteX162" fmla="*/ 6121607 w 6128435"/>
              <a:gd name="connsiteY162" fmla="*/ 5721959 h 6858000"/>
              <a:gd name="connsiteX163" fmla="*/ 6120262 w 6128435"/>
              <a:gd name="connsiteY163" fmla="*/ 5728358 h 6858000"/>
              <a:gd name="connsiteX164" fmla="*/ 6110194 w 6128435"/>
              <a:gd name="connsiteY164" fmla="*/ 5758853 h 6858000"/>
              <a:gd name="connsiteX165" fmla="*/ 6127519 w 6128435"/>
              <a:gd name="connsiteY165" fmla="*/ 5865775 h 6858000"/>
              <a:gd name="connsiteX166" fmla="*/ 6128435 w 6128435"/>
              <a:gd name="connsiteY166" fmla="*/ 5870164 h 6858000"/>
              <a:gd name="connsiteX167" fmla="*/ 6119217 w 6128435"/>
              <a:gd name="connsiteY167" fmla="*/ 5888542 h 6858000"/>
              <a:gd name="connsiteX168" fmla="*/ 6115966 w 6128435"/>
              <a:gd name="connsiteY168" fmla="*/ 5898387 h 6858000"/>
              <a:gd name="connsiteX169" fmla="*/ 6111924 w 6128435"/>
              <a:gd name="connsiteY169" fmla="*/ 5900444 h 6858000"/>
              <a:gd name="connsiteX170" fmla="*/ 6108716 w 6128435"/>
              <a:gd name="connsiteY170" fmla="*/ 5915345 h 6858000"/>
              <a:gd name="connsiteX171" fmla="*/ 6109524 w 6128435"/>
              <a:gd name="connsiteY171" fmla="*/ 5917328 h 6858000"/>
              <a:gd name="connsiteX172" fmla="*/ 6102493 w 6128435"/>
              <a:gd name="connsiteY172" fmla="*/ 5928602 h 6858000"/>
              <a:gd name="connsiteX173" fmla="*/ 6056863 w 6128435"/>
              <a:gd name="connsiteY173" fmla="*/ 6000643 h 6858000"/>
              <a:gd name="connsiteX174" fmla="*/ 6045436 w 6128435"/>
              <a:gd name="connsiteY174" fmla="*/ 6124480 h 6858000"/>
              <a:gd name="connsiteX175" fmla="*/ 6030489 w 6128435"/>
              <a:gd name="connsiteY175" fmla="*/ 6317666 h 6858000"/>
              <a:gd name="connsiteX176" fmla="*/ 6007492 w 6128435"/>
              <a:gd name="connsiteY176" fmla="*/ 6440818 h 6858000"/>
              <a:gd name="connsiteX177" fmla="*/ 6009467 w 6128435"/>
              <a:gd name="connsiteY177" fmla="*/ 6487076 h 6858000"/>
              <a:gd name="connsiteX178" fmla="*/ 5995064 w 6128435"/>
              <a:gd name="connsiteY178" fmla="*/ 6540791 h 6858000"/>
              <a:gd name="connsiteX179" fmla="*/ 5996309 w 6128435"/>
              <a:gd name="connsiteY179" fmla="*/ 6543961 h 6858000"/>
              <a:gd name="connsiteX180" fmla="*/ 5996048 w 6128435"/>
              <a:gd name="connsiteY180" fmla="*/ 6555444 h 6858000"/>
              <a:gd name="connsiteX181" fmla="*/ 6002524 w 6128435"/>
              <a:gd name="connsiteY181" fmla="*/ 6560188 h 6858000"/>
              <a:gd name="connsiteX182" fmla="*/ 6006823 w 6128435"/>
              <a:gd name="connsiteY182" fmla="*/ 6578546 h 6858000"/>
              <a:gd name="connsiteX183" fmla="*/ 6004510 w 6128435"/>
              <a:gd name="connsiteY183" fmla="*/ 6599256 h 6858000"/>
              <a:gd name="connsiteX184" fmla="*/ 5986207 w 6128435"/>
              <a:gd name="connsiteY184" fmla="*/ 6695855 h 6858000"/>
              <a:gd name="connsiteX185" fmla="*/ 5979428 w 6128435"/>
              <a:gd name="connsiteY185" fmla="*/ 6754678 h 6858000"/>
              <a:gd name="connsiteX186" fmla="*/ 5983398 w 6128435"/>
              <a:gd name="connsiteY186" fmla="*/ 6778641 h 6858000"/>
              <a:gd name="connsiteX187" fmla="*/ 5984543 w 6128435"/>
              <a:gd name="connsiteY187" fmla="*/ 6811016 h 6858000"/>
              <a:gd name="connsiteX188" fmla="*/ 5981802 w 6128435"/>
              <a:gd name="connsiteY188" fmla="*/ 6838578 h 6858000"/>
              <a:gd name="connsiteX189" fmla="*/ 5979671 w 6128435"/>
              <a:gd name="connsiteY189" fmla="*/ 6858000 h 6858000"/>
              <a:gd name="connsiteX190" fmla="*/ 0 w 6128435"/>
              <a:gd name="connsiteY190" fmla="*/ 685800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80947 w 6128435"/>
              <a:gd name="connsiteY35" fmla="*/ 1904438 h 6858000"/>
              <a:gd name="connsiteX36" fmla="*/ 5288486 w 6128435"/>
              <a:gd name="connsiteY36" fmla="*/ 1976575 h 6858000"/>
              <a:gd name="connsiteX37" fmla="*/ 5252592 w 6128435"/>
              <a:gd name="connsiteY37" fmla="*/ 2092210 h 6858000"/>
              <a:gd name="connsiteX38" fmla="*/ 5264303 w 6128435"/>
              <a:gd name="connsiteY38" fmla="*/ 2225157 h 6858000"/>
              <a:gd name="connsiteX39" fmla="*/ 5254949 w 6128435"/>
              <a:gd name="connsiteY39" fmla="*/ 2236160 h 6858000"/>
              <a:gd name="connsiteX40" fmla="*/ 5250104 w 6128435"/>
              <a:gd name="connsiteY40" fmla="*/ 2249166 h 6858000"/>
              <a:gd name="connsiteX41" fmla="*/ 5251214 w 6128435"/>
              <a:gd name="connsiteY41" fmla="*/ 2250944 h 6858000"/>
              <a:gd name="connsiteX42" fmla="*/ 5250644 w 6128435"/>
              <a:gd name="connsiteY42" fmla="*/ 2266619 h 6858000"/>
              <a:gd name="connsiteX43" fmla="*/ 5247111 w 6128435"/>
              <a:gd name="connsiteY43" fmla="*/ 2269679 h 6858000"/>
              <a:gd name="connsiteX44" fmla="*/ 5245653 w 6128435"/>
              <a:gd name="connsiteY44" fmla="*/ 2280317 h 6858000"/>
              <a:gd name="connsiteX45" fmla="*/ 5239901 w 6128435"/>
              <a:gd name="connsiteY45" fmla="*/ 2300961 h 6858000"/>
              <a:gd name="connsiteX46" fmla="*/ 5241522 w 6128435"/>
              <a:gd name="connsiteY46" fmla="*/ 2305114 h 6858000"/>
              <a:gd name="connsiteX47" fmla="*/ 5237050 w 6128435"/>
              <a:gd name="connsiteY47" fmla="*/ 2336703 h 6858000"/>
              <a:gd name="connsiteX48" fmla="*/ 5238267 w 6128435"/>
              <a:gd name="connsiteY48" fmla="*/ 2337277 h 6858000"/>
              <a:gd name="connsiteX49" fmla="*/ 5242602 w 6128435"/>
              <a:gd name="connsiteY49" fmla="*/ 2346782 h 6858000"/>
              <a:gd name="connsiteX50" fmla="*/ 5247963 w 6128435"/>
              <a:gd name="connsiteY50" fmla="*/ 2364638 h 6858000"/>
              <a:gd name="connsiteX51" fmla="*/ 5276175 w 6128435"/>
              <a:gd name="connsiteY51" fmla="*/ 2407515 h 6858000"/>
              <a:gd name="connsiteX52" fmla="*/ 5271650 w 6128435"/>
              <a:gd name="connsiteY52" fmla="*/ 2440467 h 6858000"/>
              <a:gd name="connsiteX53" fmla="*/ 5271438 w 6128435"/>
              <a:gd name="connsiteY53" fmla="*/ 2447186 h 6858000"/>
              <a:gd name="connsiteX54" fmla="*/ 5271722 w 6128435"/>
              <a:gd name="connsiteY54" fmla="*/ 2447359 h 6858000"/>
              <a:gd name="connsiteX55" fmla="*/ 5272069 w 6128435"/>
              <a:gd name="connsiteY55" fmla="*/ 2454523 h 6858000"/>
              <a:gd name="connsiteX56" fmla="*/ 5271049 w 6128435"/>
              <a:gd name="connsiteY56" fmla="*/ 2459442 h 6858000"/>
              <a:gd name="connsiteX57" fmla="*/ 5270636 w 6128435"/>
              <a:gd name="connsiteY57" fmla="*/ 2472481 h 6858000"/>
              <a:gd name="connsiteX58" fmla="*/ 5272406 w 6128435"/>
              <a:gd name="connsiteY58" fmla="*/ 2477221 h 6858000"/>
              <a:gd name="connsiteX59" fmla="*/ 5307538 w 6128435"/>
              <a:gd name="connsiteY59" fmla="*/ 2514685 h 6858000"/>
              <a:gd name="connsiteX60" fmla="*/ 5337604 w 6128435"/>
              <a:gd name="connsiteY60" fmla="*/ 2597632 h 6858000"/>
              <a:gd name="connsiteX61" fmla="*/ 5407503 w 6128435"/>
              <a:gd name="connsiteY61" fmla="*/ 2786290 h 6858000"/>
              <a:gd name="connsiteX62" fmla="*/ 5407356 w 6128435"/>
              <a:gd name="connsiteY62" fmla="*/ 2787545 h 6858000"/>
              <a:gd name="connsiteX63" fmla="*/ 5411130 w 6128435"/>
              <a:gd name="connsiteY63" fmla="*/ 2788640 h 6858000"/>
              <a:gd name="connsiteX64" fmla="*/ 5416439 w 6128435"/>
              <a:gd name="connsiteY64" fmla="*/ 2805666 h 6858000"/>
              <a:gd name="connsiteX65" fmla="*/ 5416589 w 6128435"/>
              <a:gd name="connsiteY65" fmla="*/ 2810822 h 6858000"/>
              <a:gd name="connsiteX66" fmla="*/ 5418542 w 6128435"/>
              <a:gd name="connsiteY66" fmla="*/ 2817745 h 6858000"/>
              <a:gd name="connsiteX67" fmla="*/ 5418847 w 6128435"/>
              <a:gd name="connsiteY67" fmla="*/ 2817825 h 6858000"/>
              <a:gd name="connsiteX68" fmla="*/ 5423364 w 6128435"/>
              <a:gd name="connsiteY68" fmla="*/ 2858292 h 6858000"/>
              <a:gd name="connsiteX69" fmla="*/ 5479298 w 6128435"/>
              <a:gd name="connsiteY69" fmla="*/ 2947791 h 6858000"/>
              <a:gd name="connsiteX70" fmla="*/ 5481770 w 6128435"/>
              <a:gd name="connsiteY70" fmla="*/ 2951352 h 6858000"/>
              <a:gd name="connsiteX71" fmla="*/ 5481013 w 6128435"/>
              <a:gd name="connsiteY71" fmla="*/ 2973461 h 6858000"/>
              <a:gd name="connsiteX72" fmla="*/ 5482045 w 6128435"/>
              <a:gd name="connsiteY72" fmla="*/ 2984371 h 6858000"/>
              <a:gd name="connsiteX73" fmla="*/ 5479405 w 6128435"/>
              <a:gd name="connsiteY73" fmla="*/ 2988507 h 6858000"/>
              <a:gd name="connsiteX74" fmla="*/ 5482415 w 6128435"/>
              <a:gd name="connsiteY74" fmla="*/ 3004079 h 6858000"/>
              <a:gd name="connsiteX75" fmla="*/ 5483865 w 6128435"/>
              <a:gd name="connsiteY75" fmla="*/ 3005467 h 6858000"/>
              <a:gd name="connsiteX76" fmla="*/ 5482236 w 6128435"/>
              <a:gd name="connsiteY76" fmla="*/ 3019791 h 6858000"/>
              <a:gd name="connsiteX77" fmla="*/ 5475895 w 6128435"/>
              <a:gd name="connsiteY77" fmla="*/ 3033578 h 6858000"/>
              <a:gd name="connsiteX78" fmla="*/ 5477595 w 6128435"/>
              <a:gd name="connsiteY78" fmla="*/ 3250534 h 6858000"/>
              <a:gd name="connsiteX79" fmla="*/ 5532836 w 6128435"/>
              <a:gd name="connsiteY79" fmla="*/ 3353840 h 6858000"/>
              <a:gd name="connsiteX80" fmla="*/ 5561229 w 6128435"/>
              <a:gd name="connsiteY80" fmla="*/ 3395784 h 6858000"/>
              <a:gd name="connsiteX81" fmla="*/ 5589758 w 6128435"/>
              <a:gd name="connsiteY81" fmla="*/ 3506453 h 6858000"/>
              <a:gd name="connsiteX82" fmla="*/ 5596144 w 6128435"/>
              <a:gd name="connsiteY82" fmla="*/ 3534624 h 6858000"/>
              <a:gd name="connsiteX83" fmla="*/ 5597750 w 6128435"/>
              <a:gd name="connsiteY83" fmla="*/ 3534129 h 6858000"/>
              <a:gd name="connsiteX84" fmla="*/ 5599700 w 6128435"/>
              <a:gd name="connsiteY84" fmla="*/ 3547221 h 6858000"/>
              <a:gd name="connsiteX85" fmla="*/ 5615031 w 6128435"/>
              <a:gd name="connsiteY85" fmla="*/ 3557482 h 6858000"/>
              <a:gd name="connsiteX86" fmla="*/ 5618377 w 6128435"/>
              <a:gd name="connsiteY86" fmla="*/ 3588431 h 6858000"/>
              <a:gd name="connsiteX87" fmla="*/ 5612155 w 6128435"/>
              <a:gd name="connsiteY87" fmla="*/ 3589869 h 6858000"/>
              <a:gd name="connsiteX88" fmla="*/ 5620843 w 6128435"/>
              <a:gd name="connsiteY88" fmla="*/ 3606745 h 6858000"/>
              <a:gd name="connsiteX89" fmla="*/ 5655472 w 6128435"/>
              <a:gd name="connsiteY89" fmla="*/ 3678877 h 6858000"/>
              <a:gd name="connsiteX90" fmla="*/ 5680448 w 6128435"/>
              <a:gd name="connsiteY90" fmla="*/ 3717760 h 6858000"/>
              <a:gd name="connsiteX91" fmla="*/ 5683015 w 6128435"/>
              <a:gd name="connsiteY91" fmla="*/ 3762025 h 6858000"/>
              <a:gd name="connsiteX92" fmla="*/ 5696643 w 6128435"/>
              <a:gd name="connsiteY92" fmla="*/ 3773888 h 6858000"/>
              <a:gd name="connsiteX93" fmla="*/ 5699203 w 6128435"/>
              <a:gd name="connsiteY93" fmla="*/ 3775823 h 6858000"/>
              <a:gd name="connsiteX94" fmla="*/ 5704824 w 6128435"/>
              <a:gd name="connsiteY94" fmla="*/ 3785966 h 6858000"/>
              <a:gd name="connsiteX95" fmla="*/ 5712204 w 6128435"/>
              <a:gd name="connsiteY95" fmla="*/ 3785830 h 6858000"/>
              <a:gd name="connsiteX96" fmla="*/ 5724816 w 6128435"/>
              <a:gd name="connsiteY96" fmla="*/ 3798949 h 6858000"/>
              <a:gd name="connsiteX97" fmla="*/ 5733539 w 6128435"/>
              <a:gd name="connsiteY97" fmla="*/ 3818457 h 6858000"/>
              <a:gd name="connsiteX98" fmla="*/ 5768491 w 6128435"/>
              <a:gd name="connsiteY98" fmla="*/ 3914399 h 6858000"/>
              <a:gd name="connsiteX99" fmla="*/ 5793123 w 6128435"/>
              <a:gd name="connsiteY99" fmla="*/ 3969952 h 6858000"/>
              <a:gd name="connsiteX100" fmla="*/ 5808321 w 6128435"/>
              <a:gd name="connsiteY100" fmla="*/ 3988153 h 6858000"/>
              <a:gd name="connsiteX101" fmla="*/ 5825621 w 6128435"/>
              <a:gd name="connsiteY101" fmla="*/ 4015525 h 6858000"/>
              <a:gd name="connsiteX102" fmla="*/ 5860672 w 6128435"/>
              <a:gd name="connsiteY102" fmla="*/ 4061579 h 6858000"/>
              <a:gd name="connsiteX103" fmla="*/ 5872173 w 6128435"/>
              <a:gd name="connsiteY103" fmla="*/ 4088497 h 6858000"/>
              <a:gd name="connsiteX104" fmla="*/ 5883705 w 6128435"/>
              <a:gd name="connsiteY104" fmla="*/ 4101899 h 6858000"/>
              <a:gd name="connsiteX105" fmla="*/ 5885314 w 6128435"/>
              <a:gd name="connsiteY105" fmla="*/ 4108387 h 6858000"/>
              <a:gd name="connsiteX106" fmla="*/ 5894095 w 6128435"/>
              <a:gd name="connsiteY106" fmla="*/ 4128857 h 6858000"/>
              <a:gd name="connsiteX107" fmla="*/ 5898339 w 6128435"/>
              <a:gd name="connsiteY107" fmla="*/ 4140800 h 6858000"/>
              <a:gd name="connsiteX108" fmla="*/ 5899734 w 6128435"/>
              <a:gd name="connsiteY108" fmla="*/ 4145632 h 6858000"/>
              <a:gd name="connsiteX109" fmla="*/ 5897098 w 6128435"/>
              <a:gd name="connsiteY109" fmla="*/ 4157819 h 6858000"/>
              <a:gd name="connsiteX110" fmla="*/ 5904495 w 6128435"/>
              <a:gd name="connsiteY110" fmla="*/ 4170854 h 6858000"/>
              <a:gd name="connsiteX111" fmla="*/ 5903513 w 6128435"/>
              <a:gd name="connsiteY111" fmla="*/ 4187661 h 6858000"/>
              <a:gd name="connsiteX112" fmla="*/ 5909911 w 6128435"/>
              <a:gd name="connsiteY112" fmla="*/ 4189970 h 6858000"/>
              <a:gd name="connsiteX113" fmla="*/ 5917114 w 6128435"/>
              <a:gd name="connsiteY113" fmla="*/ 4213096 h 6858000"/>
              <a:gd name="connsiteX114" fmla="*/ 5921153 w 6128435"/>
              <a:gd name="connsiteY114" fmla="*/ 4236222 h 6858000"/>
              <a:gd name="connsiteX115" fmla="*/ 5924233 w 6128435"/>
              <a:gd name="connsiteY115" fmla="*/ 4242060 h 6858000"/>
              <a:gd name="connsiteX116" fmla="*/ 5923742 w 6128435"/>
              <a:gd name="connsiteY116" fmla="*/ 4265435 h 6858000"/>
              <a:gd name="connsiteX117" fmla="*/ 5928910 w 6128435"/>
              <a:gd name="connsiteY117" fmla="*/ 4300973 h 6858000"/>
              <a:gd name="connsiteX118" fmla="*/ 5939320 w 6128435"/>
              <a:gd name="connsiteY118" fmla="*/ 4340435 h 6858000"/>
              <a:gd name="connsiteX119" fmla="*/ 5936924 w 6128435"/>
              <a:gd name="connsiteY119" fmla="*/ 4353034 h 6858000"/>
              <a:gd name="connsiteX120" fmla="*/ 5946705 w 6128435"/>
              <a:gd name="connsiteY120" fmla="*/ 4428051 h 6858000"/>
              <a:gd name="connsiteX121" fmla="*/ 5949261 w 6128435"/>
              <a:gd name="connsiteY121" fmla="*/ 4449185 h 6858000"/>
              <a:gd name="connsiteX122" fmla="*/ 5957504 w 6128435"/>
              <a:gd name="connsiteY122" fmla="*/ 4465911 h 6858000"/>
              <a:gd name="connsiteX123" fmla="*/ 5964689 w 6128435"/>
              <a:gd name="connsiteY123" fmla="*/ 4468532 h 6858000"/>
              <a:gd name="connsiteX124" fmla="*/ 5967062 w 6128435"/>
              <a:gd name="connsiteY124" fmla="*/ 4479923 h 6858000"/>
              <a:gd name="connsiteX125" fmla="*/ 5968960 w 6128435"/>
              <a:gd name="connsiteY125" fmla="*/ 4482655 h 6858000"/>
              <a:gd name="connsiteX126" fmla="*/ 5978567 w 6128435"/>
              <a:gd name="connsiteY126" fmla="*/ 4498605 h 6858000"/>
              <a:gd name="connsiteX127" fmla="*/ 5967676 w 6128435"/>
              <a:gd name="connsiteY127" fmla="*/ 4540140 h 6858000"/>
              <a:gd name="connsiteX128" fmla="*/ 5980106 w 6128435"/>
              <a:gd name="connsiteY128" fmla="*/ 4585087 h 6858000"/>
              <a:gd name="connsiteX129" fmla="*/ 5986918 w 6128435"/>
              <a:gd name="connsiteY129" fmla="*/ 4764836 h 6858000"/>
              <a:gd name="connsiteX130" fmla="*/ 6013516 w 6128435"/>
              <a:gd name="connsiteY130" fmla="*/ 4786619 h 6858000"/>
              <a:gd name="connsiteX131" fmla="*/ 6025404 w 6128435"/>
              <a:gd name="connsiteY131" fmla="*/ 4858148 h 6858000"/>
              <a:gd name="connsiteX132" fmla="*/ 6007749 w 6128435"/>
              <a:gd name="connsiteY132" fmla="*/ 4964715 h 6858000"/>
              <a:gd name="connsiteX133" fmla="*/ 6005269 w 6128435"/>
              <a:gd name="connsiteY133" fmla="*/ 5150567 h 6858000"/>
              <a:gd name="connsiteX134" fmla="*/ 6001127 w 6128435"/>
              <a:gd name="connsiteY134" fmla="*/ 5164609 h 6858000"/>
              <a:gd name="connsiteX135" fmla="*/ 5996647 w 6128435"/>
              <a:gd name="connsiteY135" fmla="*/ 5185640 h 6858000"/>
              <a:gd name="connsiteX136" fmla="*/ 5998514 w 6128435"/>
              <a:gd name="connsiteY136" fmla="*/ 5189673 h 6858000"/>
              <a:gd name="connsiteX137" fmla="*/ 5995970 w 6128435"/>
              <a:gd name="connsiteY137" fmla="*/ 5221547 h 6858000"/>
              <a:gd name="connsiteX138" fmla="*/ 5997218 w 6128435"/>
              <a:gd name="connsiteY138" fmla="*/ 5222031 h 6858000"/>
              <a:gd name="connsiteX139" fmla="*/ 6002116 w 6128435"/>
              <a:gd name="connsiteY139" fmla="*/ 5231223 h 6858000"/>
              <a:gd name="connsiteX140" fmla="*/ 6008541 w 6128435"/>
              <a:gd name="connsiteY140" fmla="*/ 5248680 h 6858000"/>
              <a:gd name="connsiteX141" fmla="*/ 6039260 w 6128435"/>
              <a:gd name="connsiteY141" fmla="*/ 5289518 h 6858000"/>
              <a:gd name="connsiteX142" fmla="*/ 6036748 w 6128435"/>
              <a:gd name="connsiteY142" fmla="*/ 5322752 h 6858000"/>
              <a:gd name="connsiteX143" fmla="*/ 6036943 w 6128435"/>
              <a:gd name="connsiteY143" fmla="*/ 5329480 h 6858000"/>
              <a:gd name="connsiteX144" fmla="*/ 6037236 w 6128435"/>
              <a:gd name="connsiteY144" fmla="*/ 5329634 h 6858000"/>
              <a:gd name="connsiteX145" fmla="*/ 6038019 w 6128435"/>
              <a:gd name="connsiteY145" fmla="*/ 5336764 h 6858000"/>
              <a:gd name="connsiteX146" fmla="*/ 6037298 w 6128435"/>
              <a:gd name="connsiteY146" fmla="*/ 5341753 h 6858000"/>
              <a:gd name="connsiteX147" fmla="*/ 6037677 w 6128435"/>
              <a:gd name="connsiteY147" fmla="*/ 5354807 h 6858000"/>
              <a:gd name="connsiteX148" fmla="*/ 6039728 w 6128435"/>
              <a:gd name="connsiteY148" fmla="*/ 5359416 h 6858000"/>
              <a:gd name="connsiteX149" fmla="*/ 6043311 w 6128435"/>
              <a:gd name="connsiteY149" fmla="*/ 5361407 h 6858000"/>
              <a:gd name="connsiteX150" fmla="*/ 6042954 w 6128435"/>
              <a:gd name="connsiteY150" fmla="*/ 5362576 h 6858000"/>
              <a:gd name="connsiteX151" fmla="*/ 6053435 w 6128435"/>
              <a:gd name="connsiteY151" fmla="*/ 5387547 h 6858000"/>
              <a:gd name="connsiteX152" fmla="*/ 6065933 w 6128435"/>
              <a:gd name="connsiteY152" fmla="*/ 5443002 h 6858000"/>
              <a:gd name="connsiteX153" fmla="*/ 6068640 w 6128435"/>
              <a:gd name="connsiteY153" fmla="*/ 5474503 h 6858000"/>
              <a:gd name="connsiteX154" fmla="*/ 6080922 w 6128435"/>
              <a:gd name="connsiteY154" fmla="*/ 5561070 h 6858000"/>
              <a:gd name="connsiteX155" fmla="*/ 6096949 w 6128435"/>
              <a:gd name="connsiteY155" fmla="*/ 5648179 h 6858000"/>
              <a:gd name="connsiteX156" fmla="*/ 6125703 w 6128435"/>
              <a:gd name="connsiteY156" fmla="*/ 5692894 h 6858000"/>
              <a:gd name="connsiteX157" fmla="*/ 6126670 w 6128435"/>
              <a:gd name="connsiteY157" fmla="*/ 5697882 h 6858000"/>
              <a:gd name="connsiteX158" fmla="*/ 6124061 w 6128435"/>
              <a:gd name="connsiteY158" fmla="*/ 5710294 h 6858000"/>
              <a:gd name="connsiteX159" fmla="*/ 6122213 w 6128435"/>
              <a:gd name="connsiteY159" fmla="*/ 5714762 h 6858000"/>
              <a:gd name="connsiteX160" fmla="*/ 6121353 w 6128435"/>
              <a:gd name="connsiteY160" fmla="*/ 5721725 h 6858000"/>
              <a:gd name="connsiteX161" fmla="*/ 6121607 w 6128435"/>
              <a:gd name="connsiteY161" fmla="*/ 5721959 h 6858000"/>
              <a:gd name="connsiteX162" fmla="*/ 6120262 w 6128435"/>
              <a:gd name="connsiteY162" fmla="*/ 5728358 h 6858000"/>
              <a:gd name="connsiteX163" fmla="*/ 6110194 w 6128435"/>
              <a:gd name="connsiteY163" fmla="*/ 5758853 h 6858000"/>
              <a:gd name="connsiteX164" fmla="*/ 6127519 w 6128435"/>
              <a:gd name="connsiteY164" fmla="*/ 5865775 h 6858000"/>
              <a:gd name="connsiteX165" fmla="*/ 6128435 w 6128435"/>
              <a:gd name="connsiteY165" fmla="*/ 5870164 h 6858000"/>
              <a:gd name="connsiteX166" fmla="*/ 6119217 w 6128435"/>
              <a:gd name="connsiteY166" fmla="*/ 5888542 h 6858000"/>
              <a:gd name="connsiteX167" fmla="*/ 6115966 w 6128435"/>
              <a:gd name="connsiteY167" fmla="*/ 5898387 h 6858000"/>
              <a:gd name="connsiteX168" fmla="*/ 6111924 w 6128435"/>
              <a:gd name="connsiteY168" fmla="*/ 5900444 h 6858000"/>
              <a:gd name="connsiteX169" fmla="*/ 6108716 w 6128435"/>
              <a:gd name="connsiteY169" fmla="*/ 5915345 h 6858000"/>
              <a:gd name="connsiteX170" fmla="*/ 6109524 w 6128435"/>
              <a:gd name="connsiteY170" fmla="*/ 5917328 h 6858000"/>
              <a:gd name="connsiteX171" fmla="*/ 6102493 w 6128435"/>
              <a:gd name="connsiteY171" fmla="*/ 5928602 h 6858000"/>
              <a:gd name="connsiteX172" fmla="*/ 6056863 w 6128435"/>
              <a:gd name="connsiteY172" fmla="*/ 6000643 h 6858000"/>
              <a:gd name="connsiteX173" fmla="*/ 6045436 w 6128435"/>
              <a:gd name="connsiteY173" fmla="*/ 6124480 h 6858000"/>
              <a:gd name="connsiteX174" fmla="*/ 6030489 w 6128435"/>
              <a:gd name="connsiteY174" fmla="*/ 6317666 h 6858000"/>
              <a:gd name="connsiteX175" fmla="*/ 6007492 w 6128435"/>
              <a:gd name="connsiteY175" fmla="*/ 6440818 h 6858000"/>
              <a:gd name="connsiteX176" fmla="*/ 6009467 w 6128435"/>
              <a:gd name="connsiteY176" fmla="*/ 6487076 h 6858000"/>
              <a:gd name="connsiteX177" fmla="*/ 5995064 w 6128435"/>
              <a:gd name="connsiteY177" fmla="*/ 6540791 h 6858000"/>
              <a:gd name="connsiteX178" fmla="*/ 5996309 w 6128435"/>
              <a:gd name="connsiteY178" fmla="*/ 6543961 h 6858000"/>
              <a:gd name="connsiteX179" fmla="*/ 5996048 w 6128435"/>
              <a:gd name="connsiteY179" fmla="*/ 6555444 h 6858000"/>
              <a:gd name="connsiteX180" fmla="*/ 6002524 w 6128435"/>
              <a:gd name="connsiteY180" fmla="*/ 6560188 h 6858000"/>
              <a:gd name="connsiteX181" fmla="*/ 6006823 w 6128435"/>
              <a:gd name="connsiteY181" fmla="*/ 6578546 h 6858000"/>
              <a:gd name="connsiteX182" fmla="*/ 6004510 w 6128435"/>
              <a:gd name="connsiteY182" fmla="*/ 6599256 h 6858000"/>
              <a:gd name="connsiteX183" fmla="*/ 5986207 w 6128435"/>
              <a:gd name="connsiteY183" fmla="*/ 6695855 h 6858000"/>
              <a:gd name="connsiteX184" fmla="*/ 5979428 w 6128435"/>
              <a:gd name="connsiteY184" fmla="*/ 6754678 h 6858000"/>
              <a:gd name="connsiteX185" fmla="*/ 5983398 w 6128435"/>
              <a:gd name="connsiteY185" fmla="*/ 6778641 h 6858000"/>
              <a:gd name="connsiteX186" fmla="*/ 5984543 w 6128435"/>
              <a:gd name="connsiteY186" fmla="*/ 6811016 h 6858000"/>
              <a:gd name="connsiteX187" fmla="*/ 5981802 w 6128435"/>
              <a:gd name="connsiteY187" fmla="*/ 6838578 h 6858000"/>
              <a:gd name="connsiteX188" fmla="*/ 5979671 w 6128435"/>
              <a:gd name="connsiteY188" fmla="*/ 6858000 h 6858000"/>
              <a:gd name="connsiteX189" fmla="*/ 0 w 6128435"/>
              <a:gd name="connsiteY189" fmla="*/ 6858000 h 6858000"/>
              <a:gd name="connsiteX190" fmla="*/ 0 w 6128435"/>
              <a:gd name="connsiteY190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80947 w 6128435"/>
              <a:gd name="connsiteY35" fmla="*/ 1904438 h 6858000"/>
              <a:gd name="connsiteX36" fmla="*/ 5288486 w 6128435"/>
              <a:gd name="connsiteY36" fmla="*/ 1976575 h 6858000"/>
              <a:gd name="connsiteX37" fmla="*/ 5252592 w 6128435"/>
              <a:gd name="connsiteY37" fmla="*/ 2092210 h 6858000"/>
              <a:gd name="connsiteX38" fmla="*/ 5264303 w 6128435"/>
              <a:gd name="connsiteY38" fmla="*/ 2225157 h 6858000"/>
              <a:gd name="connsiteX39" fmla="*/ 5254949 w 6128435"/>
              <a:gd name="connsiteY39" fmla="*/ 2236160 h 6858000"/>
              <a:gd name="connsiteX40" fmla="*/ 5250104 w 6128435"/>
              <a:gd name="connsiteY40" fmla="*/ 2249166 h 6858000"/>
              <a:gd name="connsiteX41" fmla="*/ 5251214 w 6128435"/>
              <a:gd name="connsiteY41" fmla="*/ 2250944 h 6858000"/>
              <a:gd name="connsiteX42" fmla="*/ 5250644 w 6128435"/>
              <a:gd name="connsiteY42" fmla="*/ 2266619 h 6858000"/>
              <a:gd name="connsiteX43" fmla="*/ 5247111 w 6128435"/>
              <a:gd name="connsiteY43" fmla="*/ 2269679 h 6858000"/>
              <a:gd name="connsiteX44" fmla="*/ 5245653 w 6128435"/>
              <a:gd name="connsiteY44" fmla="*/ 2280317 h 6858000"/>
              <a:gd name="connsiteX45" fmla="*/ 5239901 w 6128435"/>
              <a:gd name="connsiteY45" fmla="*/ 2300961 h 6858000"/>
              <a:gd name="connsiteX46" fmla="*/ 5241522 w 6128435"/>
              <a:gd name="connsiteY46" fmla="*/ 2305114 h 6858000"/>
              <a:gd name="connsiteX47" fmla="*/ 5237050 w 6128435"/>
              <a:gd name="connsiteY47" fmla="*/ 2336703 h 6858000"/>
              <a:gd name="connsiteX48" fmla="*/ 5238267 w 6128435"/>
              <a:gd name="connsiteY48" fmla="*/ 2337277 h 6858000"/>
              <a:gd name="connsiteX49" fmla="*/ 5242602 w 6128435"/>
              <a:gd name="connsiteY49" fmla="*/ 2346782 h 6858000"/>
              <a:gd name="connsiteX50" fmla="*/ 5247963 w 6128435"/>
              <a:gd name="connsiteY50" fmla="*/ 2364638 h 6858000"/>
              <a:gd name="connsiteX51" fmla="*/ 5276175 w 6128435"/>
              <a:gd name="connsiteY51" fmla="*/ 2407515 h 6858000"/>
              <a:gd name="connsiteX52" fmla="*/ 5271650 w 6128435"/>
              <a:gd name="connsiteY52" fmla="*/ 2440467 h 6858000"/>
              <a:gd name="connsiteX53" fmla="*/ 5271438 w 6128435"/>
              <a:gd name="connsiteY53" fmla="*/ 2447186 h 6858000"/>
              <a:gd name="connsiteX54" fmla="*/ 5271722 w 6128435"/>
              <a:gd name="connsiteY54" fmla="*/ 2447359 h 6858000"/>
              <a:gd name="connsiteX55" fmla="*/ 5272069 w 6128435"/>
              <a:gd name="connsiteY55" fmla="*/ 2454523 h 6858000"/>
              <a:gd name="connsiteX56" fmla="*/ 5271049 w 6128435"/>
              <a:gd name="connsiteY56" fmla="*/ 2459442 h 6858000"/>
              <a:gd name="connsiteX57" fmla="*/ 5270636 w 6128435"/>
              <a:gd name="connsiteY57" fmla="*/ 2472481 h 6858000"/>
              <a:gd name="connsiteX58" fmla="*/ 5272406 w 6128435"/>
              <a:gd name="connsiteY58" fmla="*/ 2477221 h 6858000"/>
              <a:gd name="connsiteX59" fmla="*/ 5307538 w 6128435"/>
              <a:gd name="connsiteY59" fmla="*/ 2514685 h 6858000"/>
              <a:gd name="connsiteX60" fmla="*/ 5337604 w 6128435"/>
              <a:gd name="connsiteY60" fmla="*/ 2597632 h 6858000"/>
              <a:gd name="connsiteX61" fmla="*/ 5407503 w 6128435"/>
              <a:gd name="connsiteY61" fmla="*/ 2786290 h 6858000"/>
              <a:gd name="connsiteX62" fmla="*/ 5407356 w 6128435"/>
              <a:gd name="connsiteY62" fmla="*/ 2787545 h 6858000"/>
              <a:gd name="connsiteX63" fmla="*/ 5411130 w 6128435"/>
              <a:gd name="connsiteY63" fmla="*/ 2788640 h 6858000"/>
              <a:gd name="connsiteX64" fmla="*/ 5416439 w 6128435"/>
              <a:gd name="connsiteY64" fmla="*/ 2805666 h 6858000"/>
              <a:gd name="connsiteX65" fmla="*/ 5416589 w 6128435"/>
              <a:gd name="connsiteY65" fmla="*/ 2810822 h 6858000"/>
              <a:gd name="connsiteX66" fmla="*/ 5418542 w 6128435"/>
              <a:gd name="connsiteY66" fmla="*/ 2817745 h 6858000"/>
              <a:gd name="connsiteX67" fmla="*/ 5418847 w 6128435"/>
              <a:gd name="connsiteY67" fmla="*/ 2817825 h 6858000"/>
              <a:gd name="connsiteX68" fmla="*/ 5423364 w 6128435"/>
              <a:gd name="connsiteY68" fmla="*/ 2858292 h 6858000"/>
              <a:gd name="connsiteX69" fmla="*/ 5479298 w 6128435"/>
              <a:gd name="connsiteY69" fmla="*/ 2947791 h 6858000"/>
              <a:gd name="connsiteX70" fmla="*/ 5481770 w 6128435"/>
              <a:gd name="connsiteY70" fmla="*/ 2951352 h 6858000"/>
              <a:gd name="connsiteX71" fmla="*/ 5481013 w 6128435"/>
              <a:gd name="connsiteY71" fmla="*/ 2973461 h 6858000"/>
              <a:gd name="connsiteX72" fmla="*/ 5482045 w 6128435"/>
              <a:gd name="connsiteY72" fmla="*/ 2984371 h 6858000"/>
              <a:gd name="connsiteX73" fmla="*/ 5479405 w 6128435"/>
              <a:gd name="connsiteY73" fmla="*/ 2988507 h 6858000"/>
              <a:gd name="connsiteX74" fmla="*/ 5482415 w 6128435"/>
              <a:gd name="connsiteY74" fmla="*/ 3004079 h 6858000"/>
              <a:gd name="connsiteX75" fmla="*/ 5483865 w 6128435"/>
              <a:gd name="connsiteY75" fmla="*/ 3005467 h 6858000"/>
              <a:gd name="connsiteX76" fmla="*/ 5482236 w 6128435"/>
              <a:gd name="connsiteY76" fmla="*/ 3019791 h 6858000"/>
              <a:gd name="connsiteX77" fmla="*/ 5475895 w 6128435"/>
              <a:gd name="connsiteY77" fmla="*/ 3033578 h 6858000"/>
              <a:gd name="connsiteX78" fmla="*/ 5477595 w 6128435"/>
              <a:gd name="connsiteY78" fmla="*/ 3250534 h 6858000"/>
              <a:gd name="connsiteX79" fmla="*/ 5532836 w 6128435"/>
              <a:gd name="connsiteY79" fmla="*/ 3353840 h 6858000"/>
              <a:gd name="connsiteX80" fmla="*/ 5561229 w 6128435"/>
              <a:gd name="connsiteY80" fmla="*/ 3395784 h 6858000"/>
              <a:gd name="connsiteX81" fmla="*/ 5589758 w 6128435"/>
              <a:gd name="connsiteY81" fmla="*/ 3506453 h 6858000"/>
              <a:gd name="connsiteX82" fmla="*/ 5596144 w 6128435"/>
              <a:gd name="connsiteY82" fmla="*/ 3534624 h 6858000"/>
              <a:gd name="connsiteX83" fmla="*/ 5597750 w 6128435"/>
              <a:gd name="connsiteY83" fmla="*/ 3534129 h 6858000"/>
              <a:gd name="connsiteX84" fmla="*/ 5599700 w 6128435"/>
              <a:gd name="connsiteY84" fmla="*/ 3547221 h 6858000"/>
              <a:gd name="connsiteX85" fmla="*/ 5615031 w 6128435"/>
              <a:gd name="connsiteY85" fmla="*/ 3557482 h 6858000"/>
              <a:gd name="connsiteX86" fmla="*/ 5618377 w 6128435"/>
              <a:gd name="connsiteY86" fmla="*/ 3588431 h 6858000"/>
              <a:gd name="connsiteX87" fmla="*/ 5612155 w 6128435"/>
              <a:gd name="connsiteY87" fmla="*/ 3589869 h 6858000"/>
              <a:gd name="connsiteX88" fmla="*/ 5620843 w 6128435"/>
              <a:gd name="connsiteY88" fmla="*/ 3606745 h 6858000"/>
              <a:gd name="connsiteX89" fmla="*/ 5655472 w 6128435"/>
              <a:gd name="connsiteY89" fmla="*/ 3678877 h 6858000"/>
              <a:gd name="connsiteX90" fmla="*/ 5680448 w 6128435"/>
              <a:gd name="connsiteY90" fmla="*/ 3717760 h 6858000"/>
              <a:gd name="connsiteX91" fmla="*/ 5683015 w 6128435"/>
              <a:gd name="connsiteY91" fmla="*/ 3762025 h 6858000"/>
              <a:gd name="connsiteX92" fmla="*/ 5696643 w 6128435"/>
              <a:gd name="connsiteY92" fmla="*/ 3773888 h 6858000"/>
              <a:gd name="connsiteX93" fmla="*/ 5699203 w 6128435"/>
              <a:gd name="connsiteY93" fmla="*/ 3775823 h 6858000"/>
              <a:gd name="connsiteX94" fmla="*/ 5704824 w 6128435"/>
              <a:gd name="connsiteY94" fmla="*/ 3785966 h 6858000"/>
              <a:gd name="connsiteX95" fmla="*/ 5712204 w 6128435"/>
              <a:gd name="connsiteY95" fmla="*/ 3785830 h 6858000"/>
              <a:gd name="connsiteX96" fmla="*/ 5724816 w 6128435"/>
              <a:gd name="connsiteY96" fmla="*/ 3798949 h 6858000"/>
              <a:gd name="connsiteX97" fmla="*/ 5733539 w 6128435"/>
              <a:gd name="connsiteY97" fmla="*/ 3818457 h 6858000"/>
              <a:gd name="connsiteX98" fmla="*/ 5768491 w 6128435"/>
              <a:gd name="connsiteY98" fmla="*/ 3914399 h 6858000"/>
              <a:gd name="connsiteX99" fmla="*/ 5793123 w 6128435"/>
              <a:gd name="connsiteY99" fmla="*/ 3969952 h 6858000"/>
              <a:gd name="connsiteX100" fmla="*/ 5808321 w 6128435"/>
              <a:gd name="connsiteY100" fmla="*/ 3988153 h 6858000"/>
              <a:gd name="connsiteX101" fmla="*/ 5825621 w 6128435"/>
              <a:gd name="connsiteY101" fmla="*/ 4015525 h 6858000"/>
              <a:gd name="connsiteX102" fmla="*/ 5860672 w 6128435"/>
              <a:gd name="connsiteY102" fmla="*/ 4061579 h 6858000"/>
              <a:gd name="connsiteX103" fmla="*/ 5872173 w 6128435"/>
              <a:gd name="connsiteY103" fmla="*/ 4088497 h 6858000"/>
              <a:gd name="connsiteX104" fmla="*/ 5883705 w 6128435"/>
              <a:gd name="connsiteY104" fmla="*/ 4101899 h 6858000"/>
              <a:gd name="connsiteX105" fmla="*/ 5885314 w 6128435"/>
              <a:gd name="connsiteY105" fmla="*/ 4108387 h 6858000"/>
              <a:gd name="connsiteX106" fmla="*/ 5894095 w 6128435"/>
              <a:gd name="connsiteY106" fmla="*/ 4128857 h 6858000"/>
              <a:gd name="connsiteX107" fmla="*/ 5898339 w 6128435"/>
              <a:gd name="connsiteY107" fmla="*/ 4140800 h 6858000"/>
              <a:gd name="connsiteX108" fmla="*/ 5899734 w 6128435"/>
              <a:gd name="connsiteY108" fmla="*/ 4145632 h 6858000"/>
              <a:gd name="connsiteX109" fmla="*/ 5897098 w 6128435"/>
              <a:gd name="connsiteY109" fmla="*/ 4157819 h 6858000"/>
              <a:gd name="connsiteX110" fmla="*/ 5904495 w 6128435"/>
              <a:gd name="connsiteY110" fmla="*/ 4170854 h 6858000"/>
              <a:gd name="connsiteX111" fmla="*/ 5903513 w 6128435"/>
              <a:gd name="connsiteY111" fmla="*/ 4187661 h 6858000"/>
              <a:gd name="connsiteX112" fmla="*/ 5909911 w 6128435"/>
              <a:gd name="connsiteY112" fmla="*/ 4189970 h 6858000"/>
              <a:gd name="connsiteX113" fmla="*/ 5917114 w 6128435"/>
              <a:gd name="connsiteY113" fmla="*/ 4213096 h 6858000"/>
              <a:gd name="connsiteX114" fmla="*/ 5921153 w 6128435"/>
              <a:gd name="connsiteY114" fmla="*/ 4236222 h 6858000"/>
              <a:gd name="connsiteX115" fmla="*/ 5924233 w 6128435"/>
              <a:gd name="connsiteY115" fmla="*/ 4242060 h 6858000"/>
              <a:gd name="connsiteX116" fmla="*/ 5923742 w 6128435"/>
              <a:gd name="connsiteY116" fmla="*/ 4265435 h 6858000"/>
              <a:gd name="connsiteX117" fmla="*/ 5928910 w 6128435"/>
              <a:gd name="connsiteY117" fmla="*/ 4300973 h 6858000"/>
              <a:gd name="connsiteX118" fmla="*/ 5939320 w 6128435"/>
              <a:gd name="connsiteY118" fmla="*/ 4340435 h 6858000"/>
              <a:gd name="connsiteX119" fmla="*/ 5946705 w 6128435"/>
              <a:gd name="connsiteY119" fmla="*/ 4428051 h 6858000"/>
              <a:gd name="connsiteX120" fmla="*/ 5949261 w 6128435"/>
              <a:gd name="connsiteY120" fmla="*/ 4449185 h 6858000"/>
              <a:gd name="connsiteX121" fmla="*/ 5957504 w 6128435"/>
              <a:gd name="connsiteY121" fmla="*/ 4465911 h 6858000"/>
              <a:gd name="connsiteX122" fmla="*/ 5964689 w 6128435"/>
              <a:gd name="connsiteY122" fmla="*/ 4468532 h 6858000"/>
              <a:gd name="connsiteX123" fmla="*/ 5967062 w 6128435"/>
              <a:gd name="connsiteY123" fmla="*/ 4479923 h 6858000"/>
              <a:gd name="connsiteX124" fmla="*/ 5968960 w 6128435"/>
              <a:gd name="connsiteY124" fmla="*/ 4482655 h 6858000"/>
              <a:gd name="connsiteX125" fmla="*/ 5978567 w 6128435"/>
              <a:gd name="connsiteY125" fmla="*/ 4498605 h 6858000"/>
              <a:gd name="connsiteX126" fmla="*/ 5967676 w 6128435"/>
              <a:gd name="connsiteY126" fmla="*/ 4540140 h 6858000"/>
              <a:gd name="connsiteX127" fmla="*/ 5980106 w 6128435"/>
              <a:gd name="connsiteY127" fmla="*/ 4585087 h 6858000"/>
              <a:gd name="connsiteX128" fmla="*/ 5986918 w 6128435"/>
              <a:gd name="connsiteY128" fmla="*/ 4764836 h 6858000"/>
              <a:gd name="connsiteX129" fmla="*/ 6013516 w 6128435"/>
              <a:gd name="connsiteY129" fmla="*/ 4786619 h 6858000"/>
              <a:gd name="connsiteX130" fmla="*/ 6025404 w 6128435"/>
              <a:gd name="connsiteY130" fmla="*/ 4858148 h 6858000"/>
              <a:gd name="connsiteX131" fmla="*/ 6007749 w 6128435"/>
              <a:gd name="connsiteY131" fmla="*/ 4964715 h 6858000"/>
              <a:gd name="connsiteX132" fmla="*/ 6005269 w 6128435"/>
              <a:gd name="connsiteY132" fmla="*/ 5150567 h 6858000"/>
              <a:gd name="connsiteX133" fmla="*/ 6001127 w 6128435"/>
              <a:gd name="connsiteY133" fmla="*/ 5164609 h 6858000"/>
              <a:gd name="connsiteX134" fmla="*/ 5996647 w 6128435"/>
              <a:gd name="connsiteY134" fmla="*/ 5185640 h 6858000"/>
              <a:gd name="connsiteX135" fmla="*/ 5998514 w 6128435"/>
              <a:gd name="connsiteY135" fmla="*/ 5189673 h 6858000"/>
              <a:gd name="connsiteX136" fmla="*/ 5995970 w 6128435"/>
              <a:gd name="connsiteY136" fmla="*/ 5221547 h 6858000"/>
              <a:gd name="connsiteX137" fmla="*/ 5997218 w 6128435"/>
              <a:gd name="connsiteY137" fmla="*/ 5222031 h 6858000"/>
              <a:gd name="connsiteX138" fmla="*/ 6002116 w 6128435"/>
              <a:gd name="connsiteY138" fmla="*/ 5231223 h 6858000"/>
              <a:gd name="connsiteX139" fmla="*/ 6008541 w 6128435"/>
              <a:gd name="connsiteY139" fmla="*/ 5248680 h 6858000"/>
              <a:gd name="connsiteX140" fmla="*/ 6039260 w 6128435"/>
              <a:gd name="connsiteY140" fmla="*/ 5289518 h 6858000"/>
              <a:gd name="connsiteX141" fmla="*/ 6036748 w 6128435"/>
              <a:gd name="connsiteY141" fmla="*/ 5322752 h 6858000"/>
              <a:gd name="connsiteX142" fmla="*/ 6036943 w 6128435"/>
              <a:gd name="connsiteY142" fmla="*/ 5329480 h 6858000"/>
              <a:gd name="connsiteX143" fmla="*/ 6037236 w 6128435"/>
              <a:gd name="connsiteY143" fmla="*/ 5329634 h 6858000"/>
              <a:gd name="connsiteX144" fmla="*/ 6038019 w 6128435"/>
              <a:gd name="connsiteY144" fmla="*/ 5336764 h 6858000"/>
              <a:gd name="connsiteX145" fmla="*/ 6037298 w 6128435"/>
              <a:gd name="connsiteY145" fmla="*/ 5341753 h 6858000"/>
              <a:gd name="connsiteX146" fmla="*/ 6037677 w 6128435"/>
              <a:gd name="connsiteY146" fmla="*/ 5354807 h 6858000"/>
              <a:gd name="connsiteX147" fmla="*/ 6039728 w 6128435"/>
              <a:gd name="connsiteY147" fmla="*/ 5359416 h 6858000"/>
              <a:gd name="connsiteX148" fmla="*/ 6043311 w 6128435"/>
              <a:gd name="connsiteY148" fmla="*/ 5361407 h 6858000"/>
              <a:gd name="connsiteX149" fmla="*/ 6042954 w 6128435"/>
              <a:gd name="connsiteY149" fmla="*/ 5362576 h 6858000"/>
              <a:gd name="connsiteX150" fmla="*/ 6053435 w 6128435"/>
              <a:gd name="connsiteY150" fmla="*/ 5387547 h 6858000"/>
              <a:gd name="connsiteX151" fmla="*/ 6065933 w 6128435"/>
              <a:gd name="connsiteY151" fmla="*/ 5443002 h 6858000"/>
              <a:gd name="connsiteX152" fmla="*/ 6068640 w 6128435"/>
              <a:gd name="connsiteY152" fmla="*/ 5474503 h 6858000"/>
              <a:gd name="connsiteX153" fmla="*/ 6080922 w 6128435"/>
              <a:gd name="connsiteY153" fmla="*/ 5561070 h 6858000"/>
              <a:gd name="connsiteX154" fmla="*/ 6096949 w 6128435"/>
              <a:gd name="connsiteY154" fmla="*/ 5648179 h 6858000"/>
              <a:gd name="connsiteX155" fmla="*/ 6125703 w 6128435"/>
              <a:gd name="connsiteY155" fmla="*/ 5692894 h 6858000"/>
              <a:gd name="connsiteX156" fmla="*/ 6126670 w 6128435"/>
              <a:gd name="connsiteY156" fmla="*/ 5697882 h 6858000"/>
              <a:gd name="connsiteX157" fmla="*/ 6124061 w 6128435"/>
              <a:gd name="connsiteY157" fmla="*/ 5710294 h 6858000"/>
              <a:gd name="connsiteX158" fmla="*/ 6122213 w 6128435"/>
              <a:gd name="connsiteY158" fmla="*/ 5714762 h 6858000"/>
              <a:gd name="connsiteX159" fmla="*/ 6121353 w 6128435"/>
              <a:gd name="connsiteY159" fmla="*/ 5721725 h 6858000"/>
              <a:gd name="connsiteX160" fmla="*/ 6121607 w 6128435"/>
              <a:gd name="connsiteY160" fmla="*/ 5721959 h 6858000"/>
              <a:gd name="connsiteX161" fmla="*/ 6120262 w 6128435"/>
              <a:gd name="connsiteY161" fmla="*/ 5728358 h 6858000"/>
              <a:gd name="connsiteX162" fmla="*/ 6110194 w 6128435"/>
              <a:gd name="connsiteY162" fmla="*/ 5758853 h 6858000"/>
              <a:gd name="connsiteX163" fmla="*/ 6127519 w 6128435"/>
              <a:gd name="connsiteY163" fmla="*/ 5865775 h 6858000"/>
              <a:gd name="connsiteX164" fmla="*/ 6128435 w 6128435"/>
              <a:gd name="connsiteY164" fmla="*/ 5870164 h 6858000"/>
              <a:gd name="connsiteX165" fmla="*/ 6119217 w 6128435"/>
              <a:gd name="connsiteY165" fmla="*/ 5888542 h 6858000"/>
              <a:gd name="connsiteX166" fmla="*/ 6115966 w 6128435"/>
              <a:gd name="connsiteY166" fmla="*/ 5898387 h 6858000"/>
              <a:gd name="connsiteX167" fmla="*/ 6111924 w 6128435"/>
              <a:gd name="connsiteY167" fmla="*/ 5900444 h 6858000"/>
              <a:gd name="connsiteX168" fmla="*/ 6108716 w 6128435"/>
              <a:gd name="connsiteY168" fmla="*/ 5915345 h 6858000"/>
              <a:gd name="connsiteX169" fmla="*/ 6109524 w 6128435"/>
              <a:gd name="connsiteY169" fmla="*/ 5917328 h 6858000"/>
              <a:gd name="connsiteX170" fmla="*/ 6102493 w 6128435"/>
              <a:gd name="connsiteY170" fmla="*/ 5928602 h 6858000"/>
              <a:gd name="connsiteX171" fmla="*/ 6056863 w 6128435"/>
              <a:gd name="connsiteY171" fmla="*/ 6000643 h 6858000"/>
              <a:gd name="connsiteX172" fmla="*/ 6045436 w 6128435"/>
              <a:gd name="connsiteY172" fmla="*/ 6124480 h 6858000"/>
              <a:gd name="connsiteX173" fmla="*/ 6030489 w 6128435"/>
              <a:gd name="connsiteY173" fmla="*/ 6317666 h 6858000"/>
              <a:gd name="connsiteX174" fmla="*/ 6007492 w 6128435"/>
              <a:gd name="connsiteY174" fmla="*/ 6440818 h 6858000"/>
              <a:gd name="connsiteX175" fmla="*/ 6009467 w 6128435"/>
              <a:gd name="connsiteY175" fmla="*/ 6487076 h 6858000"/>
              <a:gd name="connsiteX176" fmla="*/ 5995064 w 6128435"/>
              <a:gd name="connsiteY176" fmla="*/ 6540791 h 6858000"/>
              <a:gd name="connsiteX177" fmla="*/ 5996309 w 6128435"/>
              <a:gd name="connsiteY177" fmla="*/ 6543961 h 6858000"/>
              <a:gd name="connsiteX178" fmla="*/ 5996048 w 6128435"/>
              <a:gd name="connsiteY178" fmla="*/ 6555444 h 6858000"/>
              <a:gd name="connsiteX179" fmla="*/ 6002524 w 6128435"/>
              <a:gd name="connsiteY179" fmla="*/ 6560188 h 6858000"/>
              <a:gd name="connsiteX180" fmla="*/ 6006823 w 6128435"/>
              <a:gd name="connsiteY180" fmla="*/ 6578546 h 6858000"/>
              <a:gd name="connsiteX181" fmla="*/ 6004510 w 6128435"/>
              <a:gd name="connsiteY181" fmla="*/ 6599256 h 6858000"/>
              <a:gd name="connsiteX182" fmla="*/ 5986207 w 6128435"/>
              <a:gd name="connsiteY182" fmla="*/ 6695855 h 6858000"/>
              <a:gd name="connsiteX183" fmla="*/ 5979428 w 6128435"/>
              <a:gd name="connsiteY183" fmla="*/ 6754678 h 6858000"/>
              <a:gd name="connsiteX184" fmla="*/ 5983398 w 6128435"/>
              <a:gd name="connsiteY184" fmla="*/ 6778641 h 6858000"/>
              <a:gd name="connsiteX185" fmla="*/ 5984543 w 6128435"/>
              <a:gd name="connsiteY185" fmla="*/ 6811016 h 6858000"/>
              <a:gd name="connsiteX186" fmla="*/ 5981802 w 6128435"/>
              <a:gd name="connsiteY186" fmla="*/ 6838578 h 6858000"/>
              <a:gd name="connsiteX187" fmla="*/ 5979671 w 6128435"/>
              <a:gd name="connsiteY187" fmla="*/ 6858000 h 6858000"/>
              <a:gd name="connsiteX188" fmla="*/ 0 w 6128435"/>
              <a:gd name="connsiteY188" fmla="*/ 6858000 h 6858000"/>
              <a:gd name="connsiteX189" fmla="*/ 0 w 6128435"/>
              <a:gd name="connsiteY189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80947 w 6128435"/>
              <a:gd name="connsiteY35" fmla="*/ 1904438 h 6858000"/>
              <a:gd name="connsiteX36" fmla="*/ 5288486 w 6128435"/>
              <a:gd name="connsiteY36" fmla="*/ 1976575 h 6858000"/>
              <a:gd name="connsiteX37" fmla="*/ 5252592 w 6128435"/>
              <a:gd name="connsiteY37" fmla="*/ 2092210 h 6858000"/>
              <a:gd name="connsiteX38" fmla="*/ 5264303 w 6128435"/>
              <a:gd name="connsiteY38" fmla="*/ 2225157 h 6858000"/>
              <a:gd name="connsiteX39" fmla="*/ 5254949 w 6128435"/>
              <a:gd name="connsiteY39" fmla="*/ 2236160 h 6858000"/>
              <a:gd name="connsiteX40" fmla="*/ 5250104 w 6128435"/>
              <a:gd name="connsiteY40" fmla="*/ 2249166 h 6858000"/>
              <a:gd name="connsiteX41" fmla="*/ 5251214 w 6128435"/>
              <a:gd name="connsiteY41" fmla="*/ 2250944 h 6858000"/>
              <a:gd name="connsiteX42" fmla="*/ 5250644 w 6128435"/>
              <a:gd name="connsiteY42" fmla="*/ 2266619 h 6858000"/>
              <a:gd name="connsiteX43" fmla="*/ 5247111 w 6128435"/>
              <a:gd name="connsiteY43" fmla="*/ 2269679 h 6858000"/>
              <a:gd name="connsiteX44" fmla="*/ 5245653 w 6128435"/>
              <a:gd name="connsiteY44" fmla="*/ 2280317 h 6858000"/>
              <a:gd name="connsiteX45" fmla="*/ 5239901 w 6128435"/>
              <a:gd name="connsiteY45" fmla="*/ 2300961 h 6858000"/>
              <a:gd name="connsiteX46" fmla="*/ 5241522 w 6128435"/>
              <a:gd name="connsiteY46" fmla="*/ 2305114 h 6858000"/>
              <a:gd name="connsiteX47" fmla="*/ 5237050 w 6128435"/>
              <a:gd name="connsiteY47" fmla="*/ 2336703 h 6858000"/>
              <a:gd name="connsiteX48" fmla="*/ 5238267 w 6128435"/>
              <a:gd name="connsiteY48" fmla="*/ 2337277 h 6858000"/>
              <a:gd name="connsiteX49" fmla="*/ 5242602 w 6128435"/>
              <a:gd name="connsiteY49" fmla="*/ 2346782 h 6858000"/>
              <a:gd name="connsiteX50" fmla="*/ 5247963 w 6128435"/>
              <a:gd name="connsiteY50" fmla="*/ 2364638 h 6858000"/>
              <a:gd name="connsiteX51" fmla="*/ 5276175 w 6128435"/>
              <a:gd name="connsiteY51" fmla="*/ 2407515 h 6858000"/>
              <a:gd name="connsiteX52" fmla="*/ 5271650 w 6128435"/>
              <a:gd name="connsiteY52" fmla="*/ 2440467 h 6858000"/>
              <a:gd name="connsiteX53" fmla="*/ 5271438 w 6128435"/>
              <a:gd name="connsiteY53" fmla="*/ 2447186 h 6858000"/>
              <a:gd name="connsiteX54" fmla="*/ 5271722 w 6128435"/>
              <a:gd name="connsiteY54" fmla="*/ 2447359 h 6858000"/>
              <a:gd name="connsiteX55" fmla="*/ 5272069 w 6128435"/>
              <a:gd name="connsiteY55" fmla="*/ 2454523 h 6858000"/>
              <a:gd name="connsiteX56" fmla="*/ 5271049 w 6128435"/>
              <a:gd name="connsiteY56" fmla="*/ 2459442 h 6858000"/>
              <a:gd name="connsiteX57" fmla="*/ 5270636 w 6128435"/>
              <a:gd name="connsiteY57" fmla="*/ 2472481 h 6858000"/>
              <a:gd name="connsiteX58" fmla="*/ 5272406 w 6128435"/>
              <a:gd name="connsiteY58" fmla="*/ 2477221 h 6858000"/>
              <a:gd name="connsiteX59" fmla="*/ 5307538 w 6128435"/>
              <a:gd name="connsiteY59" fmla="*/ 2514685 h 6858000"/>
              <a:gd name="connsiteX60" fmla="*/ 5337604 w 6128435"/>
              <a:gd name="connsiteY60" fmla="*/ 2597632 h 6858000"/>
              <a:gd name="connsiteX61" fmla="*/ 5407503 w 6128435"/>
              <a:gd name="connsiteY61" fmla="*/ 2786290 h 6858000"/>
              <a:gd name="connsiteX62" fmla="*/ 5407356 w 6128435"/>
              <a:gd name="connsiteY62" fmla="*/ 2787545 h 6858000"/>
              <a:gd name="connsiteX63" fmla="*/ 5411130 w 6128435"/>
              <a:gd name="connsiteY63" fmla="*/ 2788640 h 6858000"/>
              <a:gd name="connsiteX64" fmla="*/ 5416439 w 6128435"/>
              <a:gd name="connsiteY64" fmla="*/ 2805666 h 6858000"/>
              <a:gd name="connsiteX65" fmla="*/ 5416589 w 6128435"/>
              <a:gd name="connsiteY65" fmla="*/ 2810822 h 6858000"/>
              <a:gd name="connsiteX66" fmla="*/ 5418542 w 6128435"/>
              <a:gd name="connsiteY66" fmla="*/ 2817745 h 6858000"/>
              <a:gd name="connsiteX67" fmla="*/ 5418847 w 6128435"/>
              <a:gd name="connsiteY67" fmla="*/ 2817825 h 6858000"/>
              <a:gd name="connsiteX68" fmla="*/ 5423364 w 6128435"/>
              <a:gd name="connsiteY68" fmla="*/ 2858292 h 6858000"/>
              <a:gd name="connsiteX69" fmla="*/ 5479298 w 6128435"/>
              <a:gd name="connsiteY69" fmla="*/ 2947791 h 6858000"/>
              <a:gd name="connsiteX70" fmla="*/ 5481770 w 6128435"/>
              <a:gd name="connsiteY70" fmla="*/ 2951352 h 6858000"/>
              <a:gd name="connsiteX71" fmla="*/ 5481013 w 6128435"/>
              <a:gd name="connsiteY71" fmla="*/ 2973461 h 6858000"/>
              <a:gd name="connsiteX72" fmla="*/ 5482045 w 6128435"/>
              <a:gd name="connsiteY72" fmla="*/ 2984371 h 6858000"/>
              <a:gd name="connsiteX73" fmla="*/ 5479405 w 6128435"/>
              <a:gd name="connsiteY73" fmla="*/ 2988507 h 6858000"/>
              <a:gd name="connsiteX74" fmla="*/ 5482415 w 6128435"/>
              <a:gd name="connsiteY74" fmla="*/ 3004079 h 6858000"/>
              <a:gd name="connsiteX75" fmla="*/ 5483865 w 6128435"/>
              <a:gd name="connsiteY75" fmla="*/ 3005467 h 6858000"/>
              <a:gd name="connsiteX76" fmla="*/ 5482236 w 6128435"/>
              <a:gd name="connsiteY76" fmla="*/ 3019791 h 6858000"/>
              <a:gd name="connsiteX77" fmla="*/ 5475895 w 6128435"/>
              <a:gd name="connsiteY77" fmla="*/ 3033578 h 6858000"/>
              <a:gd name="connsiteX78" fmla="*/ 5477595 w 6128435"/>
              <a:gd name="connsiteY78" fmla="*/ 3250534 h 6858000"/>
              <a:gd name="connsiteX79" fmla="*/ 5532836 w 6128435"/>
              <a:gd name="connsiteY79" fmla="*/ 3353840 h 6858000"/>
              <a:gd name="connsiteX80" fmla="*/ 5561229 w 6128435"/>
              <a:gd name="connsiteY80" fmla="*/ 3395784 h 6858000"/>
              <a:gd name="connsiteX81" fmla="*/ 5589758 w 6128435"/>
              <a:gd name="connsiteY81" fmla="*/ 3506453 h 6858000"/>
              <a:gd name="connsiteX82" fmla="*/ 5596144 w 6128435"/>
              <a:gd name="connsiteY82" fmla="*/ 3534624 h 6858000"/>
              <a:gd name="connsiteX83" fmla="*/ 5597750 w 6128435"/>
              <a:gd name="connsiteY83" fmla="*/ 3534129 h 6858000"/>
              <a:gd name="connsiteX84" fmla="*/ 5599700 w 6128435"/>
              <a:gd name="connsiteY84" fmla="*/ 3547221 h 6858000"/>
              <a:gd name="connsiteX85" fmla="*/ 5615031 w 6128435"/>
              <a:gd name="connsiteY85" fmla="*/ 3557482 h 6858000"/>
              <a:gd name="connsiteX86" fmla="*/ 5618377 w 6128435"/>
              <a:gd name="connsiteY86" fmla="*/ 3588431 h 6858000"/>
              <a:gd name="connsiteX87" fmla="*/ 5612155 w 6128435"/>
              <a:gd name="connsiteY87" fmla="*/ 3589869 h 6858000"/>
              <a:gd name="connsiteX88" fmla="*/ 5620843 w 6128435"/>
              <a:gd name="connsiteY88" fmla="*/ 3606745 h 6858000"/>
              <a:gd name="connsiteX89" fmla="*/ 5655472 w 6128435"/>
              <a:gd name="connsiteY89" fmla="*/ 3678877 h 6858000"/>
              <a:gd name="connsiteX90" fmla="*/ 5680448 w 6128435"/>
              <a:gd name="connsiteY90" fmla="*/ 3717760 h 6858000"/>
              <a:gd name="connsiteX91" fmla="*/ 5683015 w 6128435"/>
              <a:gd name="connsiteY91" fmla="*/ 3762025 h 6858000"/>
              <a:gd name="connsiteX92" fmla="*/ 5696643 w 6128435"/>
              <a:gd name="connsiteY92" fmla="*/ 3773888 h 6858000"/>
              <a:gd name="connsiteX93" fmla="*/ 5699203 w 6128435"/>
              <a:gd name="connsiteY93" fmla="*/ 3775823 h 6858000"/>
              <a:gd name="connsiteX94" fmla="*/ 5704824 w 6128435"/>
              <a:gd name="connsiteY94" fmla="*/ 3785966 h 6858000"/>
              <a:gd name="connsiteX95" fmla="*/ 5712204 w 6128435"/>
              <a:gd name="connsiteY95" fmla="*/ 3785830 h 6858000"/>
              <a:gd name="connsiteX96" fmla="*/ 5724816 w 6128435"/>
              <a:gd name="connsiteY96" fmla="*/ 3798949 h 6858000"/>
              <a:gd name="connsiteX97" fmla="*/ 5733539 w 6128435"/>
              <a:gd name="connsiteY97" fmla="*/ 3818457 h 6858000"/>
              <a:gd name="connsiteX98" fmla="*/ 5768491 w 6128435"/>
              <a:gd name="connsiteY98" fmla="*/ 3914399 h 6858000"/>
              <a:gd name="connsiteX99" fmla="*/ 5793123 w 6128435"/>
              <a:gd name="connsiteY99" fmla="*/ 3969952 h 6858000"/>
              <a:gd name="connsiteX100" fmla="*/ 5808321 w 6128435"/>
              <a:gd name="connsiteY100" fmla="*/ 3988153 h 6858000"/>
              <a:gd name="connsiteX101" fmla="*/ 5825621 w 6128435"/>
              <a:gd name="connsiteY101" fmla="*/ 4015525 h 6858000"/>
              <a:gd name="connsiteX102" fmla="*/ 5860672 w 6128435"/>
              <a:gd name="connsiteY102" fmla="*/ 4061579 h 6858000"/>
              <a:gd name="connsiteX103" fmla="*/ 5872173 w 6128435"/>
              <a:gd name="connsiteY103" fmla="*/ 4088497 h 6858000"/>
              <a:gd name="connsiteX104" fmla="*/ 5883705 w 6128435"/>
              <a:gd name="connsiteY104" fmla="*/ 4101899 h 6858000"/>
              <a:gd name="connsiteX105" fmla="*/ 5885314 w 6128435"/>
              <a:gd name="connsiteY105" fmla="*/ 4108387 h 6858000"/>
              <a:gd name="connsiteX106" fmla="*/ 5894095 w 6128435"/>
              <a:gd name="connsiteY106" fmla="*/ 4128857 h 6858000"/>
              <a:gd name="connsiteX107" fmla="*/ 5898339 w 6128435"/>
              <a:gd name="connsiteY107" fmla="*/ 4140800 h 6858000"/>
              <a:gd name="connsiteX108" fmla="*/ 5899734 w 6128435"/>
              <a:gd name="connsiteY108" fmla="*/ 4145632 h 6858000"/>
              <a:gd name="connsiteX109" fmla="*/ 5897098 w 6128435"/>
              <a:gd name="connsiteY109" fmla="*/ 4157819 h 6858000"/>
              <a:gd name="connsiteX110" fmla="*/ 5904495 w 6128435"/>
              <a:gd name="connsiteY110" fmla="*/ 4170854 h 6858000"/>
              <a:gd name="connsiteX111" fmla="*/ 5903513 w 6128435"/>
              <a:gd name="connsiteY111" fmla="*/ 4187661 h 6858000"/>
              <a:gd name="connsiteX112" fmla="*/ 5917114 w 6128435"/>
              <a:gd name="connsiteY112" fmla="*/ 4213096 h 6858000"/>
              <a:gd name="connsiteX113" fmla="*/ 5921153 w 6128435"/>
              <a:gd name="connsiteY113" fmla="*/ 4236222 h 6858000"/>
              <a:gd name="connsiteX114" fmla="*/ 5924233 w 6128435"/>
              <a:gd name="connsiteY114" fmla="*/ 4242060 h 6858000"/>
              <a:gd name="connsiteX115" fmla="*/ 5923742 w 6128435"/>
              <a:gd name="connsiteY115" fmla="*/ 4265435 h 6858000"/>
              <a:gd name="connsiteX116" fmla="*/ 5928910 w 6128435"/>
              <a:gd name="connsiteY116" fmla="*/ 4300973 h 6858000"/>
              <a:gd name="connsiteX117" fmla="*/ 5939320 w 6128435"/>
              <a:gd name="connsiteY117" fmla="*/ 4340435 h 6858000"/>
              <a:gd name="connsiteX118" fmla="*/ 5946705 w 6128435"/>
              <a:gd name="connsiteY118" fmla="*/ 4428051 h 6858000"/>
              <a:gd name="connsiteX119" fmla="*/ 5949261 w 6128435"/>
              <a:gd name="connsiteY119" fmla="*/ 4449185 h 6858000"/>
              <a:gd name="connsiteX120" fmla="*/ 5957504 w 6128435"/>
              <a:gd name="connsiteY120" fmla="*/ 4465911 h 6858000"/>
              <a:gd name="connsiteX121" fmla="*/ 5964689 w 6128435"/>
              <a:gd name="connsiteY121" fmla="*/ 4468532 h 6858000"/>
              <a:gd name="connsiteX122" fmla="*/ 5967062 w 6128435"/>
              <a:gd name="connsiteY122" fmla="*/ 4479923 h 6858000"/>
              <a:gd name="connsiteX123" fmla="*/ 5968960 w 6128435"/>
              <a:gd name="connsiteY123" fmla="*/ 4482655 h 6858000"/>
              <a:gd name="connsiteX124" fmla="*/ 5978567 w 6128435"/>
              <a:gd name="connsiteY124" fmla="*/ 4498605 h 6858000"/>
              <a:gd name="connsiteX125" fmla="*/ 5967676 w 6128435"/>
              <a:gd name="connsiteY125" fmla="*/ 4540140 h 6858000"/>
              <a:gd name="connsiteX126" fmla="*/ 5980106 w 6128435"/>
              <a:gd name="connsiteY126" fmla="*/ 4585087 h 6858000"/>
              <a:gd name="connsiteX127" fmla="*/ 5986918 w 6128435"/>
              <a:gd name="connsiteY127" fmla="*/ 4764836 h 6858000"/>
              <a:gd name="connsiteX128" fmla="*/ 6013516 w 6128435"/>
              <a:gd name="connsiteY128" fmla="*/ 4786619 h 6858000"/>
              <a:gd name="connsiteX129" fmla="*/ 6025404 w 6128435"/>
              <a:gd name="connsiteY129" fmla="*/ 4858148 h 6858000"/>
              <a:gd name="connsiteX130" fmla="*/ 6007749 w 6128435"/>
              <a:gd name="connsiteY130" fmla="*/ 4964715 h 6858000"/>
              <a:gd name="connsiteX131" fmla="*/ 6005269 w 6128435"/>
              <a:gd name="connsiteY131" fmla="*/ 5150567 h 6858000"/>
              <a:gd name="connsiteX132" fmla="*/ 6001127 w 6128435"/>
              <a:gd name="connsiteY132" fmla="*/ 5164609 h 6858000"/>
              <a:gd name="connsiteX133" fmla="*/ 5996647 w 6128435"/>
              <a:gd name="connsiteY133" fmla="*/ 5185640 h 6858000"/>
              <a:gd name="connsiteX134" fmla="*/ 5998514 w 6128435"/>
              <a:gd name="connsiteY134" fmla="*/ 5189673 h 6858000"/>
              <a:gd name="connsiteX135" fmla="*/ 5995970 w 6128435"/>
              <a:gd name="connsiteY135" fmla="*/ 5221547 h 6858000"/>
              <a:gd name="connsiteX136" fmla="*/ 5997218 w 6128435"/>
              <a:gd name="connsiteY136" fmla="*/ 5222031 h 6858000"/>
              <a:gd name="connsiteX137" fmla="*/ 6002116 w 6128435"/>
              <a:gd name="connsiteY137" fmla="*/ 5231223 h 6858000"/>
              <a:gd name="connsiteX138" fmla="*/ 6008541 w 6128435"/>
              <a:gd name="connsiteY138" fmla="*/ 5248680 h 6858000"/>
              <a:gd name="connsiteX139" fmla="*/ 6039260 w 6128435"/>
              <a:gd name="connsiteY139" fmla="*/ 5289518 h 6858000"/>
              <a:gd name="connsiteX140" fmla="*/ 6036748 w 6128435"/>
              <a:gd name="connsiteY140" fmla="*/ 5322752 h 6858000"/>
              <a:gd name="connsiteX141" fmla="*/ 6036943 w 6128435"/>
              <a:gd name="connsiteY141" fmla="*/ 5329480 h 6858000"/>
              <a:gd name="connsiteX142" fmla="*/ 6037236 w 6128435"/>
              <a:gd name="connsiteY142" fmla="*/ 5329634 h 6858000"/>
              <a:gd name="connsiteX143" fmla="*/ 6038019 w 6128435"/>
              <a:gd name="connsiteY143" fmla="*/ 5336764 h 6858000"/>
              <a:gd name="connsiteX144" fmla="*/ 6037298 w 6128435"/>
              <a:gd name="connsiteY144" fmla="*/ 5341753 h 6858000"/>
              <a:gd name="connsiteX145" fmla="*/ 6037677 w 6128435"/>
              <a:gd name="connsiteY145" fmla="*/ 5354807 h 6858000"/>
              <a:gd name="connsiteX146" fmla="*/ 6039728 w 6128435"/>
              <a:gd name="connsiteY146" fmla="*/ 5359416 h 6858000"/>
              <a:gd name="connsiteX147" fmla="*/ 6043311 w 6128435"/>
              <a:gd name="connsiteY147" fmla="*/ 5361407 h 6858000"/>
              <a:gd name="connsiteX148" fmla="*/ 6042954 w 6128435"/>
              <a:gd name="connsiteY148" fmla="*/ 5362576 h 6858000"/>
              <a:gd name="connsiteX149" fmla="*/ 6053435 w 6128435"/>
              <a:gd name="connsiteY149" fmla="*/ 5387547 h 6858000"/>
              <a:gd name="connsiteX150" fmla="*/ 6065933 w 6128435"/>
              <a:gd name="connsiteY150" fmla="*/ 5443002 h 6858000"/>
              <a:gd name="connsiteX151" fmla="*/ 6068640 w 6128435"/>
              <a:gd name="connsiteY151" fmla="*/ 5474503 h 6858000"/>
              <a:gd name="connsiteX152" fmla="*/ 6080922 w 6128435"/>
              <a:gd name="connsiteY152" fmla="*/ 5561070 h 6858000"/>
              <a:gd name="connsiteX153" fmla="*/ 6096949 w 6128435"/>
              <a:gd name="connsiteY153" fmla="*/ 5648179 h 6858000"/>
              <a:gd name="connsiteX154" fmla="*/ 6125703 w 6128435"/>
              <a:gd name="connsiteY154" fmla="*/ 5692894 h 6858000"/>
              <a:gd name="connsiteX155" fmla="*/ 6126670 w 6128435"/>
              <a:gd name="connsiteY155" fmla="*/ 5697882 h 6858000"/>
              <a:gd name="connsiteX156" fmla="*/ 6124061 w 6128435"/>
              <a:gd name="connsiteY156" fmla="*/ 5710294 h 6858000"/>
              <a:gd name="connsiteX157" fmla="*/ 6122213 w 6128435"/>
              <a:gd name="connsiteY157" fmla="*/ 5714762 h 6858000"/>
              <a:gd name="connsiteX158" fmla="*/ 6121353 w 6128435"/>
              <a:gd name="connsiteY158" fmla="*/ 5721725 h 6858000"/>
              <a:gd name="connsiteX159" fmla="*/ 6121607 w 6128435"/>
              <a:gd name="connsiteY159" fmla="*/ 5721959 h 6858000"/>
              <a:gd name="connsiteX160" fmla="*/ 6120262 w 6128435"/>
              <a:gd name="connsiteY160" fmla="*/ 5728358 h 6858000"/>
              <a:gd name="connsiteX161" fmla="*/ 6110194 w 6128435"/>
              <a:gd name="connsiteY161" fmla="*/ 5758853 h 6858000"/>
              <a:gd name="connsiteX162" fmla="*/ 6127519 w 6128435"/>
              <a:gd name="connsiteY162" fmla="*/ 5865775 h 6858000"/>
              <a:gd name="connsiteX163" fmla="*/ 6128435 w 6128435"/>
              <a:gd name="connsiteY163" fmla="*/ 5870164 h 6858000"/>
              <a:gd name="connsiteX164" fmla="*/ 6119217 w 6128435"/>
              <a:gd name="connsiteY164" fmla="*/ 5888542 h 6858000"/>
              <a:gd name="connsiteX165" fmla="*/ 6115966 w 6128435"/>
              <a:gd name="connsiteY165" fmla="*/ 5898387 h 6858000"/>
              <a:gd name="connsiteX166" fmla="*/ 6111924 w 6128435"/>
              <a:gd name="connsiteY166" fmla="*/ 5900444 h 6858000"/>
              <a:gd name="connsiteX167" fmla="*/ 6108716 w 6128435"/>
              <a:gd name="connsiteY167" fmla="*/ 5915345 h 6858000"/>
              <a:gd name="connsiteX168" fmla="*/ 6109524 w 6128435"/>
              <a:gd name="connsiteY168" fmla="*/ 5917328 h 6858000"/>
              <a:gd name="connsiteX169" fmla="*/ 6102493 w 6128435"/>
              <a:gd name="connsiteY169" fmla="*/ 5928602 h 6858000"/>
              <a:gd name="connsiteX170" fmla="*/ 6056863 w 6128435"/>
              <a:gd name="connsiteY170" fmla="*/ 6000643 h 6858000"/>
              <a:gd name="connsiteX171" fmla="*/ 6045436 w 6128435"/>
              <a:gd name="connsiteY171" fmla="*/ 6124480 h 6858000"/>
              <a:gd name="connsiteX172" fmla="*/ 6030489 w 6128435"/>
              <a:gd name="connsiteY172" fmla="*/ 6317666 h 6858000"/>
              <a:gd name="connsiteX173" fmla="*/ 6007492 w 6128435"/>
              <a:gd name="connsiteY173" fmla="*/ 6440818 h 6858000"/>
              <a:gd name="connsiteX174" fmla="*/ 6009467 w 6128435"/>
              <a:gd name="connsiteY174" fmla="*/ 6487076 h 6858000"/>
              <a:gd name="connsiteX175" fmla="*/ 5995064 w 6128435"/>
              <a:gd name="connsiteY175" fmla="*/ 6540791 h 6858000"/>
              <a:gd name="connsiteX176" fmla="*/ 5996309 w 6128435"/>
              <a:gd name="connsiteY176" fmla="*/ 6543961 h 6858000"/>
              <a:gd name="connsiteX177" fmla="*/ 5996048 w 6128435"/>
              <a:gd name="connsiteY177" fmla="*/ 6555444 h 6858000"/>
              <a:gd name="connsiteX178" fmla="*/ 6002524 w 6128435"/>
              <a:gd name="connsiteY178" fmla="*/ 6560188 h 6858000"/>
              <a:gd name="connsiteX179" fmla="*/ 6006823 w 6128435"/>
              <a:gd name="connsiteY179" fmla="*/ 6578546 h 6858000"/>
              <a:gd name="connsiteX180" fmla="*/ 6004510 w 6128435"/>
              <a:gd name="connsiteY180" fmla="*/ 6599256 h 6858000"/>
              <a:gd name="connsiteX181" fmla="*/ 5986207 w 6128435"/>
              <a:gd name="connsiteY181" fmla="*/ 6695855 h 6858000"/>
              <a:gd name="connsiteX182" fmla="*/ 5979428 w 6128435"/>
              <a:gd name="connsiteY182" fmla="*/ 6754678 h 6858000"/>
              <a:gd name="connsiteX183" fmla="*/ 5983398 w 6128435"/>
              <a:gd name="connsiteY183" fmla="*/ 6778641 h 6858000"/>
              <a:gd name="connsiteX184" fmla="*/ 5984543 w 6128435"/>
              <a:gd name="connsiteY184" fmla="*/ 6811016 h 6858000"/>
              <a:gd name="connsiteX185" fmla="*/ 5981802 w 6128435"/>
              <a:gd name="connsiteY185" fmla="*/ 6838578 h 6858000"/>
              <a:gd name="connsiteX186" fmla="*/ 5979671 w 6128435"/>
              <a:gd name="connsiteY186" fmla="*/ 6858000 h 6858000"/>
              <a:gd name="connsiteX187" fmla="*/ 0 w 6128435"/>
              <a:gd name="connsiteY187" fmla="*/ 6858000 h 6858000"/>
              <a:gd name="connsiteX188" fmla="*/ 0 w 6128435"/>
              <a:gd name="connsiteY188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80947 w 6128435"/>
              <a:gd name="connsiteY35" fmla="*/ 1904438 h 6858000"/>
              <a:gd name="connsiteX36" fmla="*/ 5288486 w 6128435"/>
              <a:gd name="connsiteY36" fmla="*/ 1976575 h 6858000"/>
              <a:gd name="connsiteX37" fmla="*/ 5252592 w 6128435"/>
              <a:gd name="connsiteY37" fmla="*/ 2092210 h 6858000"/>
              <a:gd name="connsiteX38" fmla="*/ 5264303 w 6128435"/>
              <a:gd name="connsiteY38" fmla="*/ 2225157 h 6858000"/>
              <a:gd name="connsiteX39" fmla="*/ 5254949 w 6128435"/>
              <a:gd name="connsiteY39" fmla="*/ 2236160 h 6858000"/>
              <a:gd name="connsiteX40" fmla="*/ 5250104 w 6128435"/>
              <a:gd name="connsiteY40" fmla="*/ 2249166 h 6858000"/>
              <a:gd name="connsiteX41" fmla="*/ 5251214 w 6128435"/>
              <a:gd name="connsiteY41" fmla="*/ 2250944 h 6858000"/>
              <a:gd name="connsiteX42" fmla="*/ 5250644 w 6128435"/>
              <a:gd name="connsiteY42" fmla="*/ 2266619 h 6858000"/>
              <a:gd name="connsiteX43" fmla="*/ 5247111 w 6128435"/>
              <a:gd name="connsiteY43" fmla="*/ 2269679 h 6858000"/>
              <a:gd name="connsiteX44" fmla="*/ 5245653 w 6128435"/>
              <a:gd name="connsiteY44" fmla="*/ 2280317 h 6858000"/>
              <a:gd name="connsiteX45" fmla="*/ 5239901 w 6128435"/>
              <a:gd name="connsiteY45" fmla="*/ 2300961 h 6858000"/>
              <a:gd name="connsiteX46" fmla="*/ 5241522 w 6128435"/>
              <a:gd name="connsiteY46" fmla="*/ 2305114 h 6858000"/>
              <a:gd name="connsiteX47" fmla="*/ 5237050 w 6128435"/>
              <a:gd name="connsiteY47" fmla="*/ 2336703 h 6858000"/>
              <a:gd name="connsiteX48" fmla="*/ 5238267 w 6128435"/>
              <a:gd name="connsiteY48" fmla="*/ 2337277 h 6858000"/>
              <a:gd name="connsiteX49" fmla="*/ 5242602 w 6128435"/>
              <a:gd name="connsiteY49" fmla="*/ 2346782 h 6858000"/>
              <a:gd name="connsiteX50" fmla="*/ 5247963 w 6128435"/>
              <a:gd name="connsiteY50" fmla="*/ 2364638 h 6858000"/>
              <a:gd name="connsiteX51" fmla="*/ 5276175 w 6128435"/>
              <a:gd name="connsiteY51" fmla="*/ 2407515 h 6858000"/>
              <a:gd name="connsiteX52" fmla="*/ 5271650 w 6128435"/>
              <a:gd name="connsiteY52" fmla="*/ 2440467 h 6858000"/>
              <a:gd name="connsiteX53" fmla="*/ 5271438 w 6128435"/>
              <a:gd name="connsiteY53" fmla="*/ 2447186 h 6858000"/>
              <a:gd name="connsiteX54" fmla="*/ 5271722 w 6128435"/>
              <a:gd name="connsiteY54" fmla="*/ 2447359 h 6858000"/>
              <a:gd name="connsiteX55" fmla="*/ 5272069 w 6128435"/>
              <a:gd name="connsiteY55" fmla="*/ 2454523 h 6858000"/>
              <a:gd name="connsiteX56" fmla="*/ 5271049 w 6128435"/>
              <a:gd name="connsiteY56" fmla="*/ 2459442 h 6858000"/>
              <a:gd name="connsiteX57" fmla="*/ 5270636 w 6128435"/>
              <a:gd name="connsiteY57" fmla="*/ 2472481 h 6858000"/>
              <a:gd name="connsiteX58" fmla="*/ 5272406 w 6128435"/>
              <a:gd name="connsiteY58" fmla="*/ 2477221 h 6858000"/>
              <a:gd name="connsiteX59" fmla="*/ 5307538 w 6128435"/>
              <a:gd name="connsiteY59" fmla="*/ 2514685 h 6858000"/>
              <a:gd name="connsiteX60" fmla="*/ 5337604 w 6128435"/>
              <a:gd name="connsiteY60" fmla="*/ 2597632 h 6858000"/>
              <a:gd name="connsiteX61" fmla="*/ 5407503 w 6128435"/>
              <a:gd name="connsiteY61" fmla="*/ 2786290 h 6858000"/>
              <a:gd name="connsiteX62" fmla="*/ 5407356 w 6128435"/>
              <a:gd name="connsiteY62" fmla="*/ 2787545 h 6858000"/>
              <a:gd name="connsiteX63" fmla="*/ 5411130 w 6128435"/>
              <a:gd name="connsiteY63" fmla="*/ 2788640 h 6858000"/>
              <a:gd name="connsiteX64" fmla="*/ 5416439 w 6128435"/>
              <a:gd name="connsiteY64" fmla="*/ 2805666 h 6858000"/>
              <a:gd name="connsiteX65" fmla="*/ 5416589 w 6128435"/>
              <a:gd name="connsiteY65" fmla="*/ 2810822 h 6858000"/>
              <a:gd name="connsiteX66" fmla="*/ 5418542 w 6128435"/>
              <a:gd name="connsiteY66" fmla="*/ 2817745 h 6858000"/>
              <a:gd name="connsiteX67" fmla="*/ 5418847 w 6128435"/>
              <a:gd name="connsiteY67" fmla="*/ 2817825 h 6858000"/>
              <a:gd name="connsiteX68" fmla="*/ 5423364 w 6128435"/>
              <a:gd name="connsiteY68" fmla="*/ 2858292 h 6858000"/>
              <a:gd name="connsiteX69" fmla="*/ 5479298 w 6128435"/>
              <a:gd name="connsiteY69" fmla="*/ 2947791 h 6858000"/>
              <a:gd name="connsiteX70" fmla="*/ 5481770 w 6128435"/>
              <a:gd name="connsiteY70" fmla="*/ 2951352 h 6858000"/>
              <a:gd name="connsiteX71" fmla="*/ 5481013 w 6128435"/>
              <a:gd name="connsiteY71" fmla="*/ 2973461 h 6858000"/>
              <a:gd name="connsiteX72" fmla="*/ 5482045 w 6128435"/>
              <a:gd name="connsiteY72" fmla="*/ 2984371 h 6858000"/>
              <a:gd name="connsiteX73" fmla="*/ 5479405 w 6128435"/>
              <a:gd name="connsiteY73" fmla="*/ 2988507 h 6858000"/>
              <a:gd name="connsiteX74" fmla="*/ 5482415 w 6128435"/>
              <a:gd name="connsiteY74" fmla="*/ 3004079 h 6858000"/>
              <a:gd name="connsiteX75" fmla="*/ 5483865 w 6128435"/>
              <a:gd name="connsiteY75" fmla="*/ 3005467 h 6858000"/>
              <a:gd name="connsiteX76" fmla="*/ 5482236 w 6128435"/>
              <a:gd name="connsiteY76" fmla="*/ 3019791 h 6858000"/>
              <a:gd name="connsiteX77" fmla="*/ 5475895 w 6128435"/>
              <a:gd name="connsiteY77" fmla="*/ 3033578 h 6858000"/>
              <a:gd name="connsiteX78" fmla="*/ 5477595 w 6128435"/>
              <a:gd name="connsiteY78" fmla="*/ 3250534 h 6858000"/>
              <a:gd name="connsiteX79" fmla="*/ 5532836 w 6128435"/>
              <a:gd name="connsiteY79" fmla="*/ 3353840 h 6858000"/>
              <a:gd name="connsiteX80" fmla="*/ 5561229 w 6128435"/>
              <a:gd name="connsiteY80" fmla="*/ 3395784 h 6858000"/>
              <a:gd name="connsiteX81" fmla="*/ 5589758 w 6128435"/>
              <a:gd name="connsiteY81" fmla="*/ 3506453 h 6858000"/>
              <a:gd name="connsiteX82" fmla="*/ 5596144 w 6128435"/>
              <a:gd name="connsiteY82" fmla="*/ 3534624 h 6858000"/>
              <a:gd name="connsiteX83" fmla="*/ 5597750 w 6128435"/>
              <a:gd name="connsiteY83" fmla="*/ 3534129 h 6858000"/>
              <a:gd name="connsiteX84" fmla="*/ 5599700 w 6128435"/>
              <a:gd name="connsiteY84" fmla="*/ 3547221 h 6858000"/>
              <a:gd name="connsiteX85" fmla="*/ 5615031 w 6128435"/>
              <a:gd name="connsiteY85" fmla="*/ 3557482 h 6858000"/>
              <a:gd name="connsiteX86" fmla="*/ 5618377 w 6128435"/>
              <a:gd name="connsiteY86" fmla="*/ 3588431 h 6858000"/>
              <a:gd name="connsiteX87" fmla="*/ 5612155 w 6128435"/>
              <a:gd name="connsiteY87" fmla="*/ 3589869 h 6858000"/>
              <a:gd name="connsiteX88" fmla="*/ 5620843 w 6128435"/>
              <a:gd name="connsiteY88" fmla="*/ 3606745 h 6858000"/>
              <a:gd name="connsiteX89" fmla="*/ 5655472 w 6128435"/>
              <a:gd name="connsiteY89" fmla="*/ 3678877 h 6858000"/>
              <a:gd name="connsiteX90" fmla="*/ 5680448 w 6128435"/>
              <a:gd name="connsiteY90" fmla="*/ 3717760 h 6858000"/>
              <a:gd name="connsiteX91" fmla="*/ 5683015 w 6128435"/>
              <a:gd name="connsiteY91" fmla="*/ 3762025 h 6858000"/>
              <a:gd name="connsiteX92" fmla="*/ 5696643 w 6128435"/>
              <a:gd name="connsiteY92" fmla="*/ 3773888 h 6858000"/>
              <a:gd name="connsiteX93" fmla="*/ 5699203 w 6128435"/>
              <a:gd name="connsiteY93" fmla="*/ 3775823 h 6858000"/>
              <a:gd name="connsiteX94" fmla="*/ 5704824 w 6128435"/>
              <a:gd name="connsiteY94" fmla="*/ 3785966 h 6858000"/>
              <a:gd name="connsiteX95" fmla="*/ 5712204 w 6128435"/>
              <a:gd name="connsiteY95" fmla="*/ 3785830 h 6858000"/>
              <a:gd name="connsiteX96" fmla="*/ 5724816 w 6128435"/>
              <a:gd name="connsiteY96" fmla="*/ 3798949 h 6858000"/>
              <a:gd name="connsiteX97" fmla="*/ 5733539 w 6128435"/>
              <a:gd name="connsiteY97" fmla="*/ 3818457 h 6858000"/>
              <a:gd name="connsiteX98" fmla="*/ 5768491 w 6128435"/>
              <a:gd name="connsiteY98" fmla="*/ 3914399 h 6858000"/>
              <a:gd name="connsiteX99" fmla="*/ 5793123 w 6128435"/>
              <a:gd name="connsiteY99" fmla="*/ 3969952 h 6858000"/>
              <a:gd name="connsiteX100" fmla="*/ 5808321 w 6128435"/>
              <a:gd name="connsiteY100" fmla="*/ 3988153 h 6858000"/>
              <a:gd name="connsiteX101" fmla="*/ 5825621 w 6128435"/>
              <a:gd name="connsiteY101" fmla="*/ 4015525 h 6858000"/>
              <a:gd name="connsiteX102" fmla="*/ 5860672 w 6128435"/>
              <a:gd name="connsiteY102" fmla="*/ 4061579 h 6858000"/>
              <a:gd name="connsiteX103" fmla="*/ 5872173 w 6128435"/>
              <a:gd name="connsiteY103" fmla="*/ 4088497 h 6858000"/>
              <a:gd name="connsiteX104" fmla="*/ 5883705 w 6128435"/>
              <a:gd name="connsiteY104" fmla="*/ 4101899 h 6858000"/>
              <a:gd name="connsiteX105" fmla="*/ 5885314 w 6128435"/>
              <a:gd name="connsiteY105" fmla="*/ 4108387 h 6858000"/>
              <a:gd name="connsiteX106" fmla="*/ 5894095 w 6128435"/>
              <a:gd name="connsiteY106" fmla="*/ 4128857 h 6858000"/>
              <a:gd name="connsiteX107" fmla="*/ 5898339 w 6128435"/>
              <a:gd name="connsiteY107" fmla="*/ 4140800 h 6858000"/>
              <a:gd name="connsiteX108" fmla="*/ 5899734 w 6128435"/>
              <a:gd name="connsiteY108" fmla="*/ 4145632 h 6858000"/>
              <a:gd name="connsiteX109" fmla="*/ 5897098 w 6128435"/>
              <a:gd name="connsiteY109" fmla="*/ 4157819 h 6858000"/>
              <a:gd name="connsiteX110" fmla="*/ 5903513 w 6128435"/>
              <a:gd name="connsiteY110" fmla="*/ 4187661 h 6858000"/>
              <a:gd name="connsiteX111" fmla="*/ 5917114 w 6128435"/>
              <a:gd name="connsiteY111" fmla="*/ 4213096 h 6858000"/>
              <a:gd name="connsiteX112" fmla="*/ 5921153 w 6128435"/>
              <a:gd name="connsiteY112" fmla="*/ 4236222 h 6858000"/>
              <a:gd name="connsiteX113" fmla="*/ 5924233 w 6128435"/>
              <a:gd name="connsiteY113" fmla="*/ 4242060 h 6858000"/>
              <a:gd name="connsiteX114" fmla="*/ 5923742 w 6128435"/>
              <a:gd name="connsiteY114" fmla="*/ 4265435 h 6858000"/>
              <a:gd name="connsiteX115" fmla="*/ 5928910 w 6128435"/>
              <a:gd name="connsiteY115" fmla="*/ 4300973 h 6858000"/>
              <a:gd name="connsiteX116" fmla="*/ 5939320 w 6128435"/>
              <a:gd name="connsiteY116" fmla="*/ 4340435 h 6858000"/>
              <a:gd name="connsiteX117" fmla="*/ 5946705 w 6128435"/>
              <a:gd name="connsiteY117" fmla="*/ 4428051 h 6858000"/>
              <a:gd name="connsiteX118" fmla="*/ 5949261 w 6128435"/>
              <a:gd name="connsiteY118" fmla="*/ 4449185 h 6858000"/>
              <a:gd name="connsiteX119" fmla="*/ 5957504 w 6128435"/>
              <a:gd name="connsiteY119" fmla="*/ 4465911 h 6858000"/>
              <a:gd name="connsiteX120" fmla="*/ 5964689 w 6128435"/>
              <a:gd name="connsiteY120" fmla="*/ 4468532 h 6858000"/>
              <a:gd name="connsiteX121" fmla="*/ 5967062 w 6128435"/>
              <a:gd name="connsiteY121" fmla="*/ 4479923 h 6858000"/>
              <a:gd name="connsiteX122" fmla="*/ 5968960 w 6128435"/>
              <a:gd name="connsiteY122" fmla="*/ 4482655 h 6858000"/>
              <a:gd name="connsiteX123" fmla="*/ 5978567 w 6128435"/>
              <a:gd name="connsiteY123" fmla="*/ 4498605 h 6858000"/>
              <a:gd name="connsiteX124" fmla="*/ 5967676 w 6128435"/>
              <a:gd name="connsiteY124" fmla="*/ 4540140 h 6858000"/>
              <a:gd name="connsiteX125" fmla="*/ 5980106 w 6128435"/>
              <a:gd name="connsiteY125" fmla="*/ 4585087 h 6858000"/>
              <a:gd name="connsiteX126" fmla="*/ 5986918 w 6128435"/>
              <a:gd name="connsiteY126" fmla="*/ 4764836 h 6858000"/>
              <a:gd name="connsiteX127" fmla="*/ 6013516 w 6128435"/>
              <a:gd name="connsiteY127" fmla="*/ 4786619 h 6858000"/>
              <a:gd name="connsiteX128" fmla="*/ 6025404 w 6128435"/>
              <a:gd name="connsiteY128" fmla="*/ 4858148 h 6858000"/>
              <a:gd name="connsiteX129" fmla="*/ 6007749 w 6128435"/>
              <a:gd name="connsiteY129" fmla="*/ 4964715 h 6858000"/>
              <a:gd name="connsiteX130" fmla="*/ 6005269 w 6128435"/>
              <a:gd name="connsiteY130" fmla="*/ 5150567 h 6858000"/>
              <a:gd name="connsiteX131" fmla="*/ 6001127 w 6128435"/>
              <a:gd name="connsiteY131" fmla="*/ 5164609 h 6858000"/>
              <a:gd name="connsiteX132" fmla="*/ 5996647 w 6128435"/>
              <a:gd name="connsiteY132" fmla="*/ 5185640 h 6858000"/>
              <a:gd name="connsiteX133" fmla="*/ 5998514 w 6128435"/>
              <a:gd name="connsiteY133" fmla="*/ 5189673 h 6858000"/>
              <a:gd name="connsiteX134" fmla="*/ 5995970 w 6128435"/>
              <a:gd name="connsiteY134" fmla="*/ 5221547 h 6858000"/>
              <a:gd name="connsiteX135" fmla="*/ 5997218 w 6128435"/>
              <a:gd name="connsiteY135" fmla="*/ 5222031 h 6858000"/>
              <a:gd name="connsiteX136" fmla="*/ 6002116 w 6128435"/>
              <a:gd name="connsiteY136" fmla="*/ 5231223 h 6858000"/>
              <a:gd name="connsiteX137" fmla="*/ 6008541 w 6128435"/>
              <a:gd name="connsiteY137" fmla="*/ 5248680 h 6858000"/>
              <a:gd name="connsiteX138" fmla="*/ 6039260 w 6128435"/>
              <a:gd name="connsiteY138" fmla="*/ 5289518 h 6858000"/>
              <a:gd name="connsiteX139" fmla="*/ 6036748 w 6128435"/>
              <a:gd name="connsiteY139" fmla="*/ 5322752 h 6858000"/>
              <a:gd name="connsiteX140" fmla="*/ 6036943 w 6128435"/>
              <a:gd name="connsiteY140" fmla="*/ 5329480 h 6858000"/>
              <a:gd name="connsiteX141" fmla="*/ 6037236 w 6128435"/>
              <a:gd name="connsiteY141" fmla="*/ 5329634 h 6858000"/>
              <a:gd name="connsiteX142" fmla="*/ 6038019 w 6128435"/>
              <a:gd name="connsiteY142" fmla="*/ 5336764 h 6858000"/>
              <a:gd name="connsiteX143" fmla="*/ 6037298 w 6128435"/>
              <a:gd name="connsiteY143" fmla="*/ 5341753 h 6858000"/>
              <a:gd name="connsiteX144" fmla="*/ 6037677 w 6128435"/>
              <a:gd name="connsiteY144" fmla="*/ 5354807 h 6858000"/>
              <a:gd name="connsiteX145" fmla="*/ 6039728 w 6128435"/>
              <a:gd name="connsiteY145" fmla="*/ 5359416 h 6858000"/>
              <a:gd name="connsiteX146" fmla="*/ 6043311 w 6128435"/>
              <a:gd name="connsiteY146" fmla="*/ 5361407 h 6858000"/>
              <a:gd name="connsiteX147" fmla="*/ 6042954 w 6128435"/>
              <a:gd name="connsiteY147" fmla="*/ 5362576 h 6858000"/>
              <a:gd name="connsiteX148" fmla="*/ 6053435 w 6128435"/>
              <a:gd name="connsiteY148" fmla="*/ 5387547 h 6858000"/>
              <a:gd name="connsiteX149" fmla="*/ 6065933 w 6128435"/>
              <a:gd name="connsiteY149" fmla="*/ 5443002 h 6858000"/>
              <a:gd name="connsiteX150" fmla="*/ 6068640 w 6128435"/>
              <a:gd name="connsiteY150" fmla="*/ 5474503 h 6858000"/>
              <a:gd name="connsiteX151" fmla="*/ 6080922 w 6128435"/>
              <a:gd name="connsiteY151" fmla="*/ 5561070 h 6858000"/>
              <a:gd name="connsiteX152" fmla="*/ 6096949 w 6128435"/>
              <a:gd name="connsiteY152" fmla="*/ 5648179 h 6858000"/>
              <a:gd name="connsiteX153" fmla="*/ 6125703 w 6128435"/>
              <a:gd name="connsiteY153" fmla="*/ 5692894 h 6858000"/>
              <a:gd name="connsiteX154" fmla="*/ 6126670 w 6128435"/>
              <a:gd name="connsiteY154" fmla="*/ 5697882 h 6858000"/>
              <a:gd name="connsiteX155" fmla="*/ 6124061 w 6128435"/>
              <a:gd name="connsiteY155" fmla="*/ 5710294 h 6858000"/>
              <a:gd name="connsiteX156" fmla="*/ 6122213 w 6128435"/>
              <a:gd name="connsiteY156" fmla="*/ 5714762 h 6858000"/>
              <a:gd name="connsiteX157" fmla="*/ 6121353 w 6128435"/>
              <a:gd name="connsiteY157" fmla="*/ 5721725 h 6858000"/>
              <a:gd name="connsiteX158" fmla="*/ 6121607 w 6128435"/>
              <a:gd name="connsiteY158" fmla="*/ 5721959 h 6858000"/>
              <a:gd name="connsiteX159" fmla="*/ 6120262 w 6128435"/>
              <a:gd name="connsiteY159" fmla="*/ 5728358 h 6858000"/>
              <a:gd name="connsiteX160" fmla="*/ 6110194 w 6128435"/>
              <a:gd name="connsiteY160" fmla="*/ 5758853 h 6858000"/>
              <a:gd name="connsiteX161" fmla="*/ 6127519 w 6128435"/>
              <a:gd name="connsiteY161" fmla="*/ 5865775 h 6858000"/>
              <a:gd name="connsiteX162" fmla="*/ 6128435 w 6128435"/>
              <a:gd name="connsiteY162" fmla="*/ 5870164 h 6858000"/>
              <a:gd name="connsiteX163" fmla="*/ 6119217 w 6128435"/>
              <a:gd name="connsiteY163" fmla="*/ 5888542 h 6858000"/>
              <a:gd name="connsiteX164" fmla="*/ 6115966 w 6128435"/>
              <a:gd name="connsiteY164" fmla="*/ 5898387 h 6858000"/>
              <a:gd name="connsiteX165" fmla="*/ 6111924 w 6128435"/>
              <a:gd name="connsiteY165" fmla="*/ 5900444 h 6858000"/>
              <a:gd name="connsiteX166" fmla="*/ 6108716 w 6128435"/>
              <a:gd name="connsiteY166" fmla="*/ 5915345 h 6858000"/>
              <a:gd name="connsiteX167" fmla="*/ 6109524 w 6128435"/>
              <a:gd name="connsiteY167" fmla="*/ 5917328 h 6858000"/>
              <a:gd name="connsiteX168" fmla="*/ 6102493 w 6128435"/>
              <a:gd name="connsiteY168" fmla="*/ 5928602 h 6858000"/>
              <a:gd name="connsiteX169" fmla="*/ 6056863 w 6128435"/>
              <a:gd name="connsiteY169" fmla="*/ 6000643 h 6858000"/>
              <a:gd name="connsiteX170" fmla="*/ 6045436 w 6128435"/>
              <a:gd name="connsiteY170" fmla="*/ 6124480 h 6858000"/>
              <a:gd name="connsiteX171" fmla="*/ 6030489 w 6128435"/>
              <a:gd name="connsiteY171" fmla="*/ 6317666 h 6858000"/>
              <a:gd name="connsiteX172" fmla="*/ 6007492 w 6128435"/>
              <a:gd name="connsiteY172" fmla="*/ 6440818 h 6858000"/>
              <a:gd name="connsiteX173" fmla="*/ 6009467 w 6128435"/>
              <a:gd name="connsiteY173" fmla="*/ 6487076 h 6858000"/>
              <a:gd name="connsiteX174" fmla="*/ 5995064 w 6128435"/>
              <a:gd name="connsiteY174" fmla="*/ 6540791 h 6858000"/>
              <a:gd name="connsiteX175" fmla="*/ 5996309 w 6128435"/>
              <a:gd name="connsiteY175" fmla="*/ 6543961 h 6858000"/>
              <a:gd name="connsiteX176" fmla="*/ 5996048 w 6128435"/>
              <a:gd name="connsiteY176" fmla="*/ 6555444 h 6858000"/>
              <a:gd name="connsiteX177" fmla="*/ 6002524 w 6128435"/>
              <a:gd name="connsiteY177" fmla="*/ 6560188 h 6858000"/>
              <a:gd name="connsiteX178" fmla="*/ 6006823 w 6128435"/>
              <a:gd name="connsiteY178" fmla="*/ 6578546 h 6858000"/>
              <a:gd name="connsiteX179" fmla="*/ 6004510 w 6128435"/>
              <a:gd name="connsiteY179" fmla="*/ 6599256 h 6858000"/>
              <a:gd name="connsiteX180" fmla="*/ 5986207 w 6128435"/>
              <a:gd name="connsiteY180" fmla="*/ 6695855 h 6858000"/>
              <a:gd name="connsiteX181" fmla="*/ 5979428 w 6128435"/>
              <a:gd name="connsiteY181" fmla="*/ 6754678 h 6858000"/>
              <a:gd name="connsiteX182" fmla="*/ 5983398 w 6128435"/>
              <a:gd name="connsiteY182" fmla="*/ 6778641 h 6858000"/>
              <a:gd name="connsiteX183" fmla="*/ 5984543 w 6128435"/>
              <a:gd name="connsiteY183" fmla="*/ 6811016 h 6858000"/>
              <a:gd name="connsiteX184" fmla="*/ 5981802 w 6128435"/>
              <a:gd name="connsiteY184" fmla="*/ 6838578 h 6858000"/>
              <a:gd name="connsiteX185" fmla="*/ 5979671 w 6128435"/>
              <a:gd name="connsiteY185" fmla="*/ 6858000 h 6858000"/>
              <a:gd name="connsiteX186" fmla="*/ 0 w 6128435"/>
              <a:gd name="connsiteY186" fmla="*/ 6858000 h 6858000"/>
              <a:gd name="connsiteX187" fmla="*/ 0 w 6128435"/>
              <a:gd name="connsiteY187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80947 w 6128435"/>
              <a:gd name="connsiteY35" fmla="*/ 1904438 h 6858000"/>
              <a:gd name="connsiteX36" fmla="*/ 5288486 w 6128435"/>
              <a:gd name="connsiteY36" fmla="*/ 1976575 h 6858000"/>
              <a:gd name="connsiteX37" fmla="*/ 5252592 w 6128435"/>
              <a:gd name="connsiteY37" fmla="*/ 2092210 h 6858000"/>
              <a:gd name="connsiteX38" fmla="*/ 5264303 w 6128435"/>
              <a:gd name="connsiteY38" fmla="*/ 2225157 h 6858000"/>
              <a:gd name="connsiteX39" fmla="*/ 5254949 w 6128435"/>
              <a:gd name="connsiteY39" fmla="*/ 2236160 h 6858000"/>
              <a:gd name="connsiteX40" fmla="*/ 5250104 w 6128435"/>
              <a:gd name="connsiteY40" fmla="*/ 2249166 h 6858000"/>
              <a:gd name="connsiteX41" fmla="*/ 5251214 w 6128435"/>
              <a:gd name="connsiteY41" fmla="*/ 2250944 h 6858000"/>
              <a:gd name="connsiteX42" fmla="*/ 5250644 w 6128435"/>
              <a:gd name="connsiteY42" fmla="*/ 2266619 h 6858000"/>
              <a:gd name="connsiteX43" fmla="*/ 5247111 w 6128435"/>
              <a:gd name="connsiteY43" fmla="*/ 2269679 h 6858000"/>
              <a:gd name="connsiteX44" fmla="*/ 5245653 w 6128435"/>
              <a:gd name="connsiteY44" fmla="*/ 2280317 h 6858000"/>
              <a:gd name="connsiteX45" fmla="*/ 5239901 w 6128435"/>
              <a:gd name="connsiteY45" fmla="*/ 2300961 h 6858000"/>
              <a:gd name="connsiteX46" fmla="*/ 5241522 w 6128435"/>
              <a:gd name="connsiteY46" fmla="*/ 2305114 h 6858000"/>
              <a:gd name="connsiteX47" fmla="*/ 5237050 w 6128435"/>
              <a:gd name="connsiteY47" fmla="*/ 2336703 h 6858000"/>
              <a:gd name="connsiteX48" fmla="*/ 5238267 w 6128435"/>
              <a:gd name="connsiteY48" fmla="*/ 2337277 h 6858000"/>
              <a:gd name="connsiteX49" fmla="*/ 5242602 w 6128435"/>
              <a:gd name="connsiteY49" fmla="*/ 2346782 h 6858000"/>
              <a:gd name="connsiteX50" fmla="*/ 5247963 w 6128435"/>
              <a:gd name="connsiteY50" fmla="*/ 2364638 h 6858000"/>
              <a:gd name="connsiteX51" fmla="*/ 5276175 w 6128435"/>
              <a:gd name="connsiteY51" fmla="*/ 2407515 h 6858000"/>
              <a:gd name="connsiteX52" fmla="*/ 5271650 w 6128435"/>
              <a:gd name="connsiteY52" fmla="*/ 2440467 h 6858000"/>
              <a:gd name="connsiteX53" fmla="*/ 5271438 w 6128435"/>
              <a:gd name="connsiteY53" fmla="*/ 2447186 h 6858000"/>
              <a:gd name="connsiteX54" fmla="*/ 5271722 w 6128435"/>
              <a:gd name="connsiteY54" fmla="*/ 2447359 h 6858000"/>
              <a:gd name="connsiteX55" fmla="*/ 5272069 w 6128435"/>
              <a:gd name="connsiteY55" fmla="*/ 2454523 h 6858000"/>
              <a:gd name="connsiteX56" fmla="*/ 5271049 w 6128435"/>
              <a:gd name="connsiteY56" fmla="*/ 2459442 h 6858000"/>
              <a:gd name="connsiteX57" fmla="*/ 5270636 w 6128435"/>
              <a:gd name="connsiteY57" fmla="*/ 2472481 h 6858000"/>
              <a:gd name="connsiteX58" fmla="*/ 5272406 w 6128435"/>
              <a:gd name="connsiteY58" fmla="*/ 2477221 h 6858000"/>
              <a:gd name="connsiteX59" fmla="*/ 5307538 w 6128435"/>
              <a:gd name="connsiteY59" fmla="*/ 2514685 h 6858000"/>
              <a:gd name="connsiteX60" fmla="*/ 5337604 w 6128435"/>
              <a:gd name="connsiteY60" fmla="*/ 2597632 h 6858000"/>
              <a:gd name="connsiteX61" fmla="*/ 5407503 w 6128435"/>
              <a:gd name="connsiteY61" fmla="*/ 2786290 h 6858000"/>
              <a:gd name="connsiteX62" fmla="*/ 5407356 w 6128435"/>
              <a:gd name="connsiteY62" fmla="*/ 2787545 h 6858000"/>
              <a:gd name="connsiteX63" fmla="*/ 5411130 w 6128435"/>
              <a:gd name="connsiteY63" fmla="*/ 2788640 h 6858000"/>
              <a:gd name="connsiteX64" fmla="*/ 5416439 w 6128435"/>
              <a:gd name="connsiteY64" fmla="*/ 2805666 h 6858000"/>
              <a:gd name="connsiteX65" fmla="*/ 5416589 w 6128435"/>
              <a:gd name="connsiteY65" fmla="*/ 2810822 h 6858000"/>
              <a:gd name="connsiteX66" fmla="*/ 5418542 w 6128435"/>
              <a:gd name="connsiteY66" fmla="*/ 2817745 h 6858000"/>
              <a:gd name="connsiteX67" fmla="*/ 5418847 w 6128435"/>
              <a:gd name="connsiteY67" fmla="*/ 2817825 h 6858000"/>
              <a:gd name="connsiteX68" fmla="*/ 5423364 w 6128435"/>
              <a:gd name="connsiteY68" fmla="*/ 2858292 h 6858000"/>
              <a:gd name="connsiteX69" fmla="*/ 5479298 w 6128435"/>
              <a:gd name="connsiteY69" fmla="*/ 2947791 h 6858000"/>
              <a:gd name="connsiteX70" fmla="*/ 5481770 w 6128435"/>
              <a:gd name="connsiteY70" fmla="*/ 2951352 h 6858000"/>
              <a:gd name="connsiteX71" fmla="*/ 5481013 w 6128435"/>
              <a:gd name="connsiteY71" fmla="*/ 2973461 h 6858000"/>
              <a:gd name="connsiteX72" fmla="*/ 5482045 w 6128435"/>
              <a:gd name="connsiteY72" fmla="*/ 2984371 h 6858000"/>
              <a:gd name="connsiteX73" fmla="*/ 5479405 w 6128435"/>
              <a:gd name="connsiteY73" fmla="*/ 2988507 h 6858000"/>
              <a:gd name="connsiteX74" fmla="*/ 5482415 w 6128435"/>
              <a:gd name="connsiteY74" fmla="*/ 3004079 h 6858000"/>
              <a:gd name="connsiteX75" fmla="*/ 5483865 w 6128435"/>
              <a:gd name="connsiteY75" fmla="*/ 3005467 h 6858000"/>
              <a:gd name="connsiteX76" fmla="*/ 5482236 w 6128435"/>
              <a:gd name="connsiteY76" fmla="*/ 3019791 h 6858000"/>
              <a:gd name="connsiteX77" fmla="*/ 5475895 w 6128435"/>
              <a:gd name="connsiteY77" fmla="*/ 3033578 h 6858000"/>
              <a:gd name="connsiteX78" fmla="*/ 5477595 w 6128435"/>
              <a:gd name="connsiteY78" fmla="*/ 3250534 h 6858000"/>
              <a:gd name="connsiteX79" fmla="*/ 5532836 w 6128435"/>
              <a:gd name="connsiteY79" fmla="*/ 3353840 h 6858000"/>
              <a:gd name="connsiteX80" fmla="*/ 5561229 w 6128435"/>
              <a:gd name="connsiteY80" fmla="*/ 3395784 h 6858000"/>
              <a:gd name="connsiteX81" fmla="*/ 5589758 w 6128435"/>
              <a:gd name="connsiteY81" fmla="*/ 3506453 h 6858000"/>
              <a:gd name="connsiteX82" fmla="*/ 5596144 w 6128435"/>
              <a:gd name="connsiteY82" fmla="*/ 3534624 h 6858000"/>
              <a:gd name="connsiteX83" fmla="*/ 5597750 w 6128435"/>
              <a:gd name="connsiteY83" fmla="*/ 3534129 h 6858000"/>
              <a:gd name="connsiteX84" fmla="*/ 5599700 w 6128435"/>
              <a:gd name="connsiteY84" fmla="*/ 3547221 h 6858000"/>
              <a:gd name="connsiteX85" fmla="*/ 5615031 w 6128435"/>
              <a:gd name="connsiteY85" fmla="*/ 3557482 h 6858000"/>
              <a:gd name="connsiteX86" fmla="*/ 5618377 w 6128435"/>
              <a:gd name="connsiteY86" fmla="*/ 3588431 h 6858000"/>
              <a:gd name="connsiteX87" fmla="*/ 5612155 w 6128435"/>
              <a:gd name="connsiteY87" fmla="*/ 3589869 h 6858000"/>
              <a:gd name="connsiteX88" fmla="*/ 5620843 w 6128435"/>
              <a:gd name="connsiteY88" fmla="*/ 3606745 h 6858000"/>
              <a:gd name="connsiteX89" fmla="*/ 5655472 w 6128435"/>
              <a:gd name="connsiteY89" fmla="*/ 3678877 h 6858000"/>
              <a:gd name="connsiteX90" fmla="*/ 5680448 w 6128435"/>
              <a:gd name="connsiteY90" fmla="*/ 3717760 h 6858000"/>
              <a:gd name="connsiteX91" fmla="*/ 5683015 w 6128435"/>
              <a:gd name="connsiteY91" fmla="*/ 3762025 h 6858000"/>
              <a:gd name="connsiteX92" fmla="*/ 5696643 w 6128435"/>
              <a:gd name="connsiteY92" fmla="*/ 3773888 h 6858000"/>
              <a:gd name="connsiteX93" fmla="*/ 5699203 w 6128435"/>
              <a:gd name="connsiteY93" fmla="*/ 3775823 h 6858000"/>
              <a:gd name="connsiteX94" fmla="*/ 5704824 w 6128435"/>
              <a:gd name="connsiteY94" fmla="*/ 3785966 h 6858000"/>
              <a:gd name="connsiteX95" fmla="*/ 5712204 w 6128435"/>
              <a:gd name="connsiteY95" fmla="*/ 3785830 h 6858000"/>
              <a:gd name="connsiteX96" fmla="*/ 5724816 w 6128435"/>
              <a:gd name="connsiteY96" fmla="*/ 3798949 h 6858000"/>
              <a:gd name="connsiteX97" fmla="*/ 5733539 w 6128435"/>
              <a:gd name="connsiteY97" fmla="*/ 3818457 h 6858000"/>
              <a:gd name="connsiteX98" fmla="*/ 5768491 w 6128435"/>
              <a:gd name="connsiteY98" fmla="*/ 3914399 h 6858000"/>
              <a:gd name="connsiteX99" fmla="*/ 5793123 w 6128435"/>
              <a:gd name="connsiteY99" fmla="*/ 3969952 h 6858000"/>
              <a:gd name="connsiteX100" fmla="*/ 5808321 w 6128435"/>
              <a:gd name="connsiteY100" fmla="*/ 3988153 h 6858000"/>
              <a:gd name="connsiteX101" fmla="*/ 5825621 w 6128435"/>
              <a:gd name="connsiteY101" fmla="*/ 4015525 h 6858000"/>
              <a:gd name="connsiteX102" fmla="*/ 5860672 w 6128435"/>
              <a:gd name="connsiteY102" fmla="*/ 4061579 h 6858000"/>
              <a:gd name="connsiteX103" fmla="*/ 5872173 w 6128435"/>
              <a:gd name="connsiteY103" fmla="*/ 4088497 h 6858000"/>
              <a:gd name="connsiteX104" fmla="*/ 5883705 w 6128435"/>
              <a:gd name="connsiteY104" fmla="*/ 4101899 h 6858000"/>
              <a:gd name="connsiteX105" fmla="*/ 5885314 w 6128435"/>
              <a:gd name="connsiteY105" fmla="*/ 4108387 h 6858000"/>
              <a:gd name="connsiteX106" fmla="*/ 5894095 w 6128435"/>
              <a:gd name="connsiteY106" fmla="*/ 4128857 h 6858000"/>
              <a:gd name="connsiteX107" fmla="*/ 5898339 w 6128435"/>
              <a:gd name="connsiteY107" fmla="*/ 4140800 h 6858000"/>
              <a:gd name="connsiteX108" fmla="*/ 5899734 w 6128435"/>
              <a:gd name="connsiteY108" fmla="*/ 4145632 h 6858000"/>
              <a:gd name="connsiteX109" fmla="*/ 5897098 w 6128435"/>
              <a:gd name="connsiteY109" fmla="*/ 4157819 h 6858000"/>
              <a:gd name="connsiteX110" fmla="*/ 5903513 w 6128435"/>
              <a:gd name="connsiteY110" fmla="*/ 4187661 h 6858000"/>
              <a:gd name="connsiteX111" fmla="*/ 5917114 w 6128435"/>
              <a:gd name="connsiteY111" fmla="*/ 4213096 h 6858000"/>
              <a:gd name="connsiteX112" fmla="*/ 5921153 w 6128435"/>
              <a:gd name="connsiteY112" fmla="*/ 4236222 h 6858000"/>
              <a:gd name="connsiteX113" fmla="*/ 5924233 w 6128435"/>
              <a:gd name="connsiteY113" fmla="*/ 4242060 h 6858000"/>
              <a:gd name="connsiteX114" fmla="*/ 5928910 w 6128435"/>
              <a:gd name="connsiteY114" fmla="*/ 4300973 h 6858000"/>
              <a:gd name="connsiteX115" fmla="*/ 5939320 w 6128435"/>
              <a:gd name="connsiteY115" fmla="*/ 4340435 h 6858000"/>
              <a:gd name="connsiteX116" fmla="*/ 5946705 w 6128435"/>
              <a:gd name="connsiteY116" fmla="*/ 4428051 h 6858000"/>
              <a:gd name="connsiteX117" fmla="*/ 5949261 w 6128435"/>
              <a:gd name="connsiteY117" fmla="*/ 4449185 h 6858000"/>
              <a:gd name="connsiteX118" fmla="*/ 5957504 w 6128435"/>
              <a:gd name="connsiteY118" fmla="*/ 4465911 h 6858000"/>
              <a:gd name="connsiteX119" fmla="*/ 5964689 w 6128435"/>
              <a:gd name="connsiteY119" fmla="*/ 4468532 h 6858000"/>
              <a:gd name="connsiteX120" fmla="*/ 5967062 w 6128435"/>
              <a:gd name="connsiteY120" fmla="*/ 4479923 h 6858000"/>
              <a:gd name="connsiteX121" fmla="*/ 5968960 w 6128435"/>
              <a:gd name="connsiteY121" fmla="*/ 4482655 h 6858000"/>
              <a:gd name="connsiteX122" fmla="*/ 5978567 w 6128435"/>
              <a:gd name="connsiteY122" fmla="*/ 4498605 h 6858000"/>
              <a:gd name="connsiteX123" fmla="*/ 5967676 w 6128435"/>
              <a:gd name="connsiteY123" fmla="*/ 4540140 h 6858000"/>
              <a:gd name="connsiteX124" fmla="*/ 5980106 w 6128435"/>
              <a:gd name="connsiteY124" fmla="*/ 4585087 h 6858000"/>
              <a:gd name="connsiteX125" fmla="*/ 5986918 w 6128435"/>
              <a:gd name="connsiteY125" fmla="*/ 4764836 h 6858000"/>
              <a:gd name="connsiteX126" fmla="*/ 6013516 w 6128435"/>
              <a:gd name="connsiteY126" fmla="*/ 4786619 h 6858000"/>
              <a:gd name="connsiteX127" fmla="*/ 6025404 w 6128435"/>
              <a:gd name="connsiteY127" fmla="*/ 4858148 h 6858000"/>
              <a:gd name="connsiteX128" fmla="*/ 6007749 w 6128435"/>
              <a:gd name="connsiteY128" fmla="*/ 4964715 h 6858000"/>
              <a:gd name="connsiteX129" fmla="*/ 6005269 w 6128435"/>
              <a:gd name="connsiteY129" fmla="*/ 5150567 h 6858000"/>
              <a:gd name="connsiteX130" fmla="*/ 6001127 w 6128435"/>
              <a:gd name="connsiteY130" fmla="*/ 5164609 h 6858000"/>
              <a:gd name="connsiteX131" fmla="*/ 5996647 w 6128435"/>
              <a:gd name="connsiteY131" fmla="*/ 5185640 h 6858000"/>
              <a:gd name="connsiteX132" fmla="*/ 5998514 w 6128435"/>
              <a:gd name="connsiteY132" fmla="*/ 5189673 h 6858000"/>
              <a:gd name="connsiteX133" fmla="*/ 5995970 w 6128435"/>
              <a:gd name="connsiteY133" fmla="*/ 5221547 h 6858000"/>
              <a:gd name="connsiteX134" fmla="*/ 5997218 w 6128435"/>
              <a:gd name="connsiteY134" fmla="*/ 5222031 h 6858000"/>
              <a:gd name="connsiteX135" fmla="*/ 6002116 w 6128435"/>
              <a:gd name="connsiteY135" fmla="*/ 5231223 h 6858000"/>
              <a:gd name="connsiteX136" fmla="*/ 6008541 w 6128435"/>
              <a:gd name="connsiteY136" fmla="*/ 5248680 h 6858000"/>
              <a:gd name="connsiteX137" fmla="*/ 6039260 w 6128435"/>
              <a:gd name="connsiteY137" fmla="*/ 5289518 h 6858000"/>
              <a:gd name="connsiteX138" fmla="*/ 6036748 w 6128435"/>
              <a:gd name="connsiteY138" fmla="*/ 5322752 h 6858000"/>
              <a:gd name="connsiteX139" fmla="*/ 6036943 w 6128435"/>
              <a:gd name="connsiteY139" fmla="*/ 5329480 h 6858000"/>
              <a:gd name="connsiteX140" fmla="*/ 6037236 w 6128435"/>
              <a:gd name="connsiteY140" fmla="*/ 5329634 h 6858000"/>
              <a:gd name="connsiteX141" fmla="*/ 6038019 w 6128435"/>
              <a:gd name="connsiteY141" fmla="*/ 5336764 h 6858000"/>
              <a:gd name="connsiteX142" fmla="*/ 6037298 w 6128435"/>
              <a:gd name="connsiteY142" fmla="*/ 5341753 h 6858000"/>
              <a:gd name="connsiteX143" fmla="*/ 6037677 w 6128435"/>
              <a:gd name="connsiteY143" fmla="*/ 5354807 h 6858000"/>
              <a:gd name="connsiteX144" fmla="*/ 6039728 w 6128435"/>
              <a:gd name="connsiteY144" fmla="*/ 5359416 h 6858000"/>
              <a:gd name="connsiteX145" fmla="*/ 6043311 w 6128435"/>
              <a:gd name="connsiteY145" fmla="*/ 5361407 h 6858000"/>
              <a:gd name="connsiteX146" fmla="*/ 6042954 w 6128435"/>
              <a:gd name="connsiteY146" fmla="*/ 5362576 h 6858000"/>
              <a:gd name="connsiteX147" fmla="*/ 6053435 w 6128435"/>
              <a:gd name="connsiteY147" fmla="*/ 5387547 h 6858000"/>
              <a:gd name="connsiteX148" fmla="*/ 6065933 w 6128435"/>
              <a:gd name="connsiteY148" fmla="*/ 5443002 h 6858000"/>
              <a:gd name="connsiteX149" fmla="*/ 6068640 w 6128435"/>
              <a:gd name="connsiteY149" fmla="*/ 5474503 h 6858000"/>
              <a:gd name="connsiteX150" fmla="*/ 6080922 w 6128435"/>
              <a:gd name="connsiteY150" fmla="*/ 5561070 h 6858000"/>
              <a:gd name="connsiteX151" fmla="*/ 6096949 w 6128435"/>
              <a:gd name="connsiteY151" fmla="*/ 5648179 h 6858000"/>
              <a:gd name="connsiteX152" fmla="*/ 6125703 w 6128435"/>
              <a:gd name="connsiteY152" fmla="*/ 5692894 h 6858000"/>
              <a:gd name="connsiteX153" fmla="*/ 6126670 w 6128435"/>
              <a:gd name="connsiteY153" fmla="*/ 5697882 h 6858000"/>
              <a:gd name="connsiteX154" fmla="*/ 6124061 w 6128435"/>
              <a:gd name="connsiteY154" fmla="*/ 5710294 h 6858000"/>
              <a:gd name="connsiteX155" fmla="*/ 6122213 w 6128435"/>
              <a:gd name="connsiteY155" fmla="*/ 5714762 h 6858000"/>
              <a:gd name="connsiteX156" fmla="*/ 6121353 w 6128435"/>
              <a:gd name="connsiteY156" fmla="*/ 5721725 h 6858000"/>
              <a:gd name="connsiteX157" fmla="*/ 6121607 w 6128435"/>
              <a:gd name="connsiteY157" fmla="*/ 5721959 h 6858000"/>
              <a:gd name="connsiteX158" fmla="*/ 6120262 w 6128435"/>
              <a:gd name="connsiteY158" fmla="*/ 5728358 h 6858000"/>
              <a:gd name="connsiteX159" fmla="*/ 6110194 w 6128435"/>
              <a:gd name="connsiteY159" fmla="*/ 5758853 h 6858000"/>
              <a:gd name="connsiteX160" fmla="*/ 6127519 w 6128435"/>
              <a:gd name="connsiteY160" fmla="*/ 5865775 h 6858000"/>
              <a:gd name="connsiteX161" fmla="*/ 6128435 w 6128435"/>
              <a:gd name="connsiteY161" fmla="*/ 5870164 h 6858000"/>
              <a:gd name="connsiteX162" fmla="*/ 6119217 w 6128435"/>
              <a:gd name="connsiteY162" fmla="*/ 5888542 h 6858000"/>
              <a:gd name="connsiteX163" fmla="*/ 6115966 w 6128435"/>
              <a:gd name="connsiteY163" fmla="*/ 5898387 h 6858000"/>
              <a:gd name="connsiteX164" fmla="*/ 6111924 w 6128435"/>
              <a:gd name="connsiteY164" fmla="*/ 5900444 h 6858000"/>
              <a:gd name="connsiteX165" fmla="*/ 6108716 w 6128435"/>
              <a:gd name="connsiteY165" fmla="*/ 5915345 h 6858000"/>
              <a:gd name="connsiteX166" fmla="*/ 6109524 w 6128435"/>
              <a:gd name="connsiteY166" fmla="*/ 5917328 h 6858000"/>
              <a:gd name="connsiteX167" fmla="*/ 6102493 w 6128435"/>
              <a:gd name="connsiteY167" fmla="*/ 5928602 h 6858000"/>
              <a:gd name="connsiteX168" fmla="*/ 6056863 w 6128435"/>
              <a:gd name="connsiteY168" fmla="*/ 6000643 h 6858000"/>
              <a:gd name="connsiteX169" fmla="*/ 6045436 w 6128435"/>
              <a:gd name="connsiteY169" fmla="*/ 6124480 h 6858000"/>
              <a:gd name="connsiteX170" fmla="*/ 6030489 w 6128435"/>
              <a:gd name="connsiteY170" fmla="*/ 6317666 h 6858000"/>
              <a:gd name="connsiteX171" fmla="*/ 6007492 w 6128435"/>
              <a:gd name="connsiteY171" fmla="*/ 6440818 h 6858000"/>
              <a:gd name="connsiteX172" fmla="*/ 6009467 w 6128435"/>
              <a:gd name="connsiteY172" fmla="*/ 6487076 h 6858000"/>
              <a:gd name="connsiteX173" fmla="*/ 5995064 w 6128435"/>
              <a:gd name="connsiteY173" fmla="*/ 6540791 h 6858000"/>
              <a:gd name="connsiteX174" fmla="*/ 5996309 w 6128435"/>
              <a:gd name="connsiteY174" fmla="*/ 6543961 h 6858000"/>
              <a:gd name="connsiteX175" fmla="*/ 5996048 w 6128435"/>
              <a:gd name="connsiteY175" fmla="*/ 6555444 h 6858000"/>
              <a:gd name="connsiteX176" fmla="*/ 6002524 w 6128435"/>
              <a:gd name="connsiteY176" fmla="*/ 6560188 h 6858000"/>
              <a:gd name="connsiteX177" fmla="*/ 6006823 w 6128435"/>
              <a:gd name="connsiteY177" fmla="*/ 6578546 h 6858000"/>
              <a:gd name="connsiteX178" fmla="*/ 6004510 w 6128435"/>
              <a:gd name="connsiteY178" fmla="*/ 6599256 h 6858000"/>
              <a:gd name="connsiteX179" fmla="*/ 5986207 w 6128435"/>
              <a:gd name="connsiteY179" fmla="*/ 6695855 h 6858000"/>
              <a:gd name="connsiteX180" fmla="*/ 5979428 w 6128435"/>
              <a:gd name="connsiteY180" fmla="*/ 6754678 h 6858000"/>
              <a:gd name="connsiteX181" fmla="*/ 5983398 w 6128435"/>
              <a:gd name="connsiteY181" fmla="*/ 6778641 h 6858000"/>
              <a:gd name="connsiteX182" fmla="*/ 5984543 w 6128435"/>
              <a:gd name="connsiteY182" fmla="*/ 6811016 h 6858000"/>
              <a:gd name="connsiteX183" fmla="*/ 5981802 w 6128435"/>
              <a:gd name="connsiteY183" fmla="*/ 6838578 h 6858000"/>
              <a:gd name="connsiteX184" fmla="*/ 5979671 w 6128435"/>
              <a:gd name="connsiteY184" fmla="*/ 6858000 h 6858000"/>
              <a:gd name="connsiteX185" fmla="*/ 0 w 6128435"/>
              <a:gd name="connsiteY185" fmla="*/ 6858000 h 6858000"/>
              <a:gd name="connsiteX186" fmla="*/ 0 w 6128435"/>
              <a:gd name="connsiteY186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80947 w 6128435"/>
              <a:gd name="connsiteY35" fmla="*/ 1904438 h 6858000"/>
              <a:gd name="connsiteX36" fmla="*/ 5288486 w 6128435"/>
              <a:gd name="connsiteY36" fmla="*/ 1976575 h 6858000"/>
              <a:gd name="connsiteX37" fmla="*/ 5252592 w 6128435"/>
              <a:gd name="connsiteY37" fmla="*/ 2092210 h 6858000"/>
              <a:gd name="connsiteX38" fmla="*/ 5264303 w 6128435"/>
              <a:gd name="connsiteY38" fmla="*/ 2225157 h 6858000"/>
              <a:gd name="connsiteX39" fmla="*/ 5254949 w 6128435"/>
              <a:gd name="connsiteY39" fmla="*/ 2236160 h 6858000"/>
              <a:gd name="connsiteX40" fmla="*/ 5250104 w 6128435"/>
              <a:gd name="connsiteY40" fmla="*/ 2249166 h 6858000"/>
              <a:gd name="connsiteX41" fmla="*/ 5251214 w 6128435"/>
              <a:gd name="connsiteY41" fmla="*/ 2250944 h 6858000"/>
              <a:gd name="connsiteX42" fmla="*/ 5250644 w 6128435"/>
              <a:gd name="connsiteY42" fmla="*/ 2266619 h 6858000"/>
              <a:gd name="connsiteX43" fmla="*/ 5247111 w 6128435"/>
              <a:gd name="connsiteY43" fmla="*/ 2269679 h 6858000"/>
              <a:gd name="connsiteX44" fmla="*/ 5245653 w 6128435"/>
              <a:gd name="connsiteY44" fmla="*/ 2280317 h 6858000"/>
              <a:gd name="connsiteX45" fmla="*/ 5239901 w 6128435"/>
              <a:gd name="connsiteY45" fmla="*/ 2300961 h 6858000"/>
              <a:gd name="connsiteX46" fmla="*/ 5241522 w 6128435"/>
              <a:gd name="connsiteY46" fmla="*/ 2305114 h 6858000"/>
              <a:gd name="connsiteX47" fmla="*/ 5237050 w 6128435"/>
              <a:gd name="connsiteY47" fmla="*/ 2336703 h 6858000"/>
              <a:gd name="connsiteX48" fmla="*/ 5238267 w 6128435"/>
              <a:gd name="connsiteY48" fmla="*/ 2337277 h 6858000"/>
              <a:gd name="connsiteX49" fmla="*/ 5242602 w 6128435"/>
              <a:gd name="connsiteY49" fmla="*/ 2346782 h 6858000"/>
              <a:gd name="connsiteX50" fmla="*/ 5247963 w 6128435"/>
              <a:gd name="connsiteY50" fmla="*/ 2364638 h 6858000"/>
              <a:gd name="connsiteX51" fmla="*/ 5276175 w 6128435"/>
              <a:gd name="connsiteY51" fmla="*/ 2407515 h 6858000"/>
              <a:gd name="connsiteX52" fmla="*/ 5271650 w 6128435"/>
              <a:gd name="connsiteY52" fmla="*/ 2440467 h 6858000"/>
              <a:gd name="connsiteX53" fmla="*/ 5271438 w 6128435"/>
              <a:gd name="connsiteY53" fmla="*/ 2447186 h 6858000"/>
              <a:gd name="connsiteX54" fmla="*/ 5271722 w 6128435"/>
              <a:gd name="connsiteY54" fmla="*/ 2447359 h 6858000"/>
              <a:gd name="connsiteX55" fmla="*/ 5272069 w 6128435"/>
              <a:gd name="connsiteY55" fmla="*/ 2454523 h 6858000"/>
              <a:gd name="connsiteX56" fmla="*/ 5271049 w 6128435"/>
              <a:gd name="connsiteY56" fmla="*/ 2459442 h 6858000"/>
              <a:gd name="connsiteX57" fmla="*/ 5270636 w 6128435"/>
              <a:gd name="connsiteY57" fmla="*/ 2472481 h 6858000"/>
              <a:gd name="connsiteX58" fmla="*/ 5272406 w 6128435"/>
              <a:gd name="connsiteY58" fmla="*/ 2477221 h 6858000"/>
              <a:gd name="connsiteX59" fmla="*/ 5307538 w 6128435"/>
              <a:gd name="connsiteY59" fmla="*/ 2514685 h 6858000"/>
              <a:gd name="connsiteX60" fmla="*/ 5337604 w 6128435"/>
              <a:gd name="connsiteY60" fmla="*/ 2597632 h 6858000"/>
              <a:gd name="connsiteX61" fmla="*/ 5407503 w 6128435"/>
              <a:gd name="connsiteY61" fmla="*/ 2786290 h 6858000"/>
              <a:gd name="connsiteX62" fmla="*/ 5407356 w 6128435"/>
              <a:gd name="connsiteY62" fmla="*/ 2787545 h 6858000"/>
              <a:gd name="connsiteX63" fmla="*/ 5411130 w 6128435"/>
              <a:gd name="connsiteY63" fmla="*/ 2788640 h 6858000"/>
              <a:gd name="connsiteX64" fmla="*/ 5416439 w 6128435"/>
              <a:gd name="connsiteY64" fmla="*/ 2805666 h 6858000"/>
              <a:gd name="connsiteX65" fmla="*/ 5416589 w 6128435"/>
              <a:gd name="connsiteY65" fmla="*/ 2810822 h 6858000"/>
              <a:gd name="connsiteX66" fmla="*/ 5418542 w 6128435"/>
              <a:gd name="connsiteY66" fmla="*/ 2817745 h 6858000"/>
              <a:gd name="connsiteX67" fmla="*/ 5418847 w 6128435"/>
              <a:gd name="connsiteY67" fmla="*/ 2817825 h 6858000"/>
              <a:gd name="connsiteX68" fmla="*/ 5423364 w 6128435"/>
              <a:gd name="connsiteY68" fmla="*/ 2858292 h 6858000"/>
              <a:gd name="connsiteX69" fmla="*/ 5479298 w 6128435"/>
              <a:gd name="connsiteY69" fmla="*/ 2947791 h 6858000"/>
              <a:gd name="connsiteX70" fmla="*/ 5481770 w 6128435"/>
              <a:gd name="connsiteY70" fmla="*/ 2951352 h 6858000"/>
              <a:gd name="connsiteX71" fmla="*/ 5481013 w 6128435"/>
              <a:gd name="connsiteY71" fmla="*/ 2973461 h 6858000"/>
              <a:gd name="connsiteX72" fmla="*/ 5482045 w 6128435"/>
              <a:gd name="connsiteY72" fmla="*/ 2984371 h 6858000"/>
              <a:gd name="connsiteX73" fmla="*/ 5479405 w 6128435"/>
              <a:gd name="connsiteY73" fmla="*/ 2988507 h 6858000"/>
              <a:gd name="connsiteX74" fmla="*/ 5482415 w 6128435"/>
              <a:gd name="connsiteY74" fmla="*/ 3004079 h 6858000"/>
              <a:gd name="connsiteX75" fmla="*/ 5483865 w 6128435"/>
              <a:gd name="connsiteY75" fmla="*/ 3005467 h 6858000"/>
              <a:gd name="connsiteX76" fmla="*/ 5482236 w 6128435"/>
              <a:gd name="connsiteY76" fmla="*/ 3019791 h 6858000"/>
              <a:gd name="connsiteX77" fmla="*/ 5475895 w 6128435"/>
              <a:gd name="connsiteY77" fmla="*/ 3033578 h 6858000"/>
              <a:gd name="connsiteX78" fmla="*/ 5477595 w 6128435"/>
              <a:gd name="connsiteY78" fmla="*/ 3250534 h 6858000"/>
              <a:gd name="connsiteX79" fmla="*/ 5532836 w 6128435"/>
              <a:gd name="connsiteY79" fmla="*/ 3353840 h 6858000"/>
              <a:gd name="connsiteX80" fmla="*/ 5561229 w 6128435"/>
              <a:gd name="connsiteY80" fmla="*/ 3395784 h 6858000"/>
              <a:gd name="connsiteX81" fmla="*/ 5589758 w 6128435"/>
              <a:gd name="connsiteY81" fmla="*/ 3506453 h 6858000"/>
              <a:gd name="connsiteX82" fmla="*/ 5596144 w 6128435"/>
              <a:gd name="connsiteY82" fmla="*/ 3534624 h 6858000"/>
              <a:gd name="connsiteX83" fmla="*/ 5597750 w 6128435"/>
              <a:gd name="connsiteY83" fmla="*/ 3534129 h 6858000"/>
              <a:gd name="connsiteX84" fmla="*/ 5599700 w 6128435"/>
              <a:gd name="connsiteY84" fmla="*/ 3547221 h 6858000"/>
              <a:gd name="connsiteX85" fmla="*/ 5615031 w 6128435"/>
              <a:gd name="connsiteY85" fmla="*/ 3557482 h 6858000"/>
              <a:gd name="connsiteX86" fmla="*/ 5618377 w 6128435"/>
              <a:gd name="connsiteY86" fmla="*/ 3588431 h 6858000"/>
              <a:gd name="connsiteX87" fmla="*/ 5612155 w 6128435"/>
              <a:gd name="connsiteY87" fmla="*/ 3589869 h 6858000"/>
              <a:gd name="connsiteX88" fmla="*/ 5620843 w 6128435"/>
              <a:gd name="connsiteY88" fmla="*/ 3606745 h 6858000"/>
              <a:gd name="connsiteX89" fmla="*/ 5655472 w 6128435"/>
              <a:gd name="connsiteY89" fmla="*/ 3678877 h 6858000"/>
              <a:gd name="connsiteX90" fmla="*/ 5680448 w 6128435"/>
              <a:gd name="connsiteY90" fmla="*/ 3717760 h 6858000"/>
              <a:gd name="connsiteX91" fmla="*/ 5683015 w 6128435"/>
              <a:gd name="connsiteY91" fmla="*/ 3762025 h 6858000"/>
              <a:gd name="connsiteX92" fmla="*/ 5696643 w 6128435"/>
              <a:gd name="connsiteY92" fmla="*/ 3773888 h 6858000"/>
              <a:gd name="connsiteX93" fmla="*/ 5699203 w 6128435"/>
              <a:gd name="connsiteY93" fmla="*/ 3775823 h 6858000"/>
              <a:gd name="connsiteX94" fmla="*/ 5704824 w 6128435"/>
              <a:gd name="connsiteY94" fmla="*/ 3785966 h 6858000"/>
              <a:gd name="connsiteX95" fmla="*/ 5712204 w 6128435"/>
              <a:gd name="connsiteY95" fmla="*/ 3785830 h 6858000"/>
              <a:gd name="connsiteX96" fmla="*/ 5724816 w 6128435"/>
              <a:gd name="connsiteY96" fmla="*/ 3798949 h 6858000"/>
              <a:gd name="connsiteX97" fmla="*/ 5733539 w 6128435"/>
              <a:gd name="connsiteY97" fmla="*/ 3818457 h 6858000"/>
              <a:gd name="connsiteX98" fmla="*/ 5768491 w 6128435"/>
              <a:gd name="connsiteY98" fmla="*/ 3914399 h 6858000"/>
              <a:gd name="connsiteX99" fmla="*/ 5793123 w 6128435"/>
              <a:gd name="connsiteY99" fmla="*/ 3969952 h 6858000"/>
              <a:gd name="connsiteX100" fmla="*/ 5808321 w 6128435"/>
              <a:gd name="connsiteY100" fmla="*/ 3988153 h 6858000"/>
              <a:gd name="connsiteX101" fmla="*/ 5825621 w 6128435"/>
              <a:gd name="connsiteY101" fmla="*/ 4015525 h 6858000"/>
              <a:gd name="connsiteX102" fmla="*/ 5860672 w 6128435"/>
              <a:gd name="connsiteY102" fmla="*/ 4061579 h 6858000"/>
              <a:gd name="connsiteX103" fmla="*/ 5872173 w 6128435"/>
              <a:gd name="connsiteY103" fmla="*/ 4088497 h 6858000"/>
              <a:gd name="connsiteX104" fmla="*/ 5883705 w 6128435"/>
              <a:gd name="connsiteY104" fmla="*/ 4101899 h 6858000"/>
              <a:gd name="connsiteX105" fmla="*/ 5885314 w 6128435"/>
              <a:gd name="connsiteY105" fmla="*/ 4108387 h 6858000"/>
              <a:gd name="connsiteX106" fmla="*/ 5894095 w 6128435"/>
              <a:gd name="connsiteY106" fmla="*/ 4128857 h 6858000"/>
              <a:gd name="connsiteX107" fmla="*/ 5898339 w 6128435"/>
              <a:gd name="connsiteY107" fmla="*/ 4140800 h 6858000"/>
              <a:gd name="connsiteX108" fmla="*/ 5899734 w 6128435"/>
              <a:gd name="connsiteY108" fmla="*/ 4145632 h 6858000"/>
              <a:gd name="connsiteX109" fmla="*/ 5897098 w 6128435"/>
              <a:gd name="connsiteY109" fmla="*/ 4157819 h 6858000"/>
              <a:gd name="connsiteX110" fmla="*/ 5903513 w 6128435"/>
              <a:gd name="connsiteY110" fmla="*/ 4187661 h 6858000"/>
              <a:gd name="connsiteX111" fmla="*/ 5917114 w 6128435"/>
              <a:gd name="connsiteY111" fmla="*/ 4213096 h 6858000"/>
              <a:gd name="connsiteX112" fmla="*/ 5921153 w 6128435"/>
              <a:gd name="connsiteY112" fmla="*/ 4236222 h 6858000"/>
              <a:gd name="connsiteX113" fmla="*/ 5924233 w 6128435"/>
              <a:gd name="connsiteY113" fmla="*/ 4242060 h 6858000"/>
              <a:gd name="connsiteX114" fmla="*/ 5928910 w 6128435"/>
              <a:gd name="connsiteY114" fmla="*/ 4300973 h 6858000"/>
              <a:gd name="connsiteX115" fmla="*/ 5939320 w 6128435"/>
              <a:gd name="connsiteY115" fmla="*/ 4340435 h 6858000"/>
              <a:gd name="connsiteX116" fmla="*/ 5946705 w 6128435"/>
              <a:gd name="connsiteY116" fmla="*/ 4428051 h 6858000"/>
              <a:gd name="connsiteX117" fmla="*/ 5949261 w 6128435"/>
              <a:gd name="connsiteY117" fmla="*/ 4449185 h 6858000"/>
              <a:gd name="connsiteX118" fmla="*/ 5957504 w 6128435"/>
              <a:gd name="connsiteY118" fmla="*/ 4465911 h 6858000"/>
              <a:gd name="connsiteX119" fmla="*/ 5964689 w 6128435"/>
              <a:gd name="connsiteY119" fmla="*/ 4468532 h 6858000"/>
              <a:gd name="connsiteX120" fmla="*/ 5967062 w 6128435"/>
              <a:gd name="connsiteY120" fmla="*/ 4479923 h 6858000"/>
              <a:gd name="connsiteX121" fmla="*/ 5968960 w 6128435"/>
              <a:gd name="connsiteY121" fmla="*/ 4482655 h 6858000"/>
              <a:gd name="connsiteX122" fmla="*/ 5978567 w 6128435"/>
              <a:gd name="connsiteY122" fmla="*/ 4498605 h 6858000"/>
              <a:gd name="connsiteX123" fmla="*/ 5967676 w 6128435"/>
              <a:gd name="connsiteY123" fmla="*/ 4540140 h 6858000"/>
              <a:gd name="connsiteX124" fmla="*/ 5980106 w 6128435"/>
              <a:gd name="connsiteY124" fmla="*/ 4585087 h 6858000"/>
              <a:gd name="connsiteX125" fmla="*/ 5998138 w 6128435"/>
              <a:gd name="connsiteY125" fmla="*/ 4697518 h 6858000"/>
              <a:gd name="connsiteX126" fmla="*/ 6013516 w 6128435"/>
              <a:gd name="connsiteY126" fmla="*/ 4786619 h 6858000"/>
              <a:gd name="connsiteX127" fmla="*/ 6025404 w 6128435"/>
              <a:gd name="connsiteY127" fmla="*/ 4858148 h 6858000"/>
              <a:gd name="connsiteX128" fmla="*/ 6007749 w 6128435"/>
              <a:gd name="connsiteY128" fmla="*/ 4964715 h 6858000"/>
              <a:gd name="connsiteX129" fmla="*/ 6005269 w 6128435"/>
              <a:gd name="connsiteY129" fmla="*/ 5150567 h 6858000"/>
              <a:gd name="connsiteX130" fmla="*/ 6001127 w 6128435"/>
              <a:gd name="connsiteY130" fmla="*/ 5164609 h 6858000"/>
              <a:gd name="connsiteX131" fmla="*/ 5996647 w 6128435"/>
              <a:gd name="connsiteY131" fmla="*/ 5185640 h 6858000"/>
              <a:gd name="connsiteX132" fmla="*/ 5998514 w 6128435"/>
              <a:gd name="connsiteY132" fmla="*/ 5189673 h 6858000"/>
              <a:gd name="connsiteX133" fmla="*/ 5995970 w 6128435"/>
              <a:gd name="connsiteY133" fmla="*/ 5221547 h 6858000"/>
              <a:gd name="connsiteX134" fmla="*/ 5997218 w 6128435"/>
              <a:gd name="connsiteY134" fmla="*/ 5222031 h 6858000"/>
              <a:gd name="connsiteX135" fmla="*/ 6002116 w 6128435"/>
              <a:gd name="connsiteY135" fmla="*/ 5231223 h 6858000"/>
              <a:gd name="connsiteX136" fmla="*/ 6008541 w 6128435"/>
              <a:gd name="connsiteY136" fmla="*/ 5248680 h 6858000"/>
              <a:gd name="connsiteX137" fmla="*/ 6039260 w 6128435"/>
              <a:gd name="connsiteY137" fmla="*/ 5289518 h 6858000"/>
              <a:gd name="connsiteX138" fmla="*/ 6036748 w 6128435"/>
              <a:gd name="connsiteY138" fmla="*/ 5322752 h 6858000"/>
              <a:gd name="connsiteX139" fmla="*/ 6036943 w 6128435"/>
              <a:gd name="connsiteY139" fmla="*/ 5329480 h 6858000"/>
              <a:gd name="connsiteX140" fmla="*/ 6037236 w 6128435"/>
              <a:gd name="connsiteY140" fmla="*/ 5329634 h 6858000"/>
              <a:gd name="connsiteX141" fmla="*/ 6038019 w 6128435"/>
              <a:gd name="connsiteY141" fmla="*/ 5336764 h 6858000"/>
              <a:gd name="connsiteX142" fmla="*/ 6037298 w 6128435"/>
              <a:gd name="connsiteY142" fmla="*/ 5341753 h 6858000"/>
              <a:gd name="connsiteX143" fmla="*/ 6037677 w 6128435"/>
              <a:gd name="connsiteY143" fmla="*/ 5354807 h 6858000"/>
              <a:gd name="connsiteX144" fmla="*/ 6039728 w 6128435"/>
              <a:gd name="connsiteY144" fmla="*/ 5359416 h 6858000"/>
              <a:gd name="connsiteX145" fmla="*/ 6043311 w 6128435"/>
              <a:gd name="connsiteY145" fmla="*/ 5361407 h 6858000"/>
              <a:gd name="connsiteX146" fmla="*/ 6042954 w 6128435"/>
              <a:gd name="connsiteY146" fmla="*/ 5362576 h 6858000"/>
              <a:gd name="connsiteX147" fmla="*/ 6053435 w 6128435"/>
              <a:gd name="connsiteY147" fmla="*/ 5387547 h 6858000"/>
              <a:gd name="connsiteX148" fmla="*/ 6065933 w 6128435"/>
              <a:gd name="connsiteY148" fmla="*/ 5443002 h 6858000"/>
              <a:gd name="connsiteX149" fmla="*/ 6068640 w 6128435"/>
              <a:gd name="connsiteY149" fmla="*/ 5474503 h 6858000"/>
              <a:gd name="connsiteX150" fmla="*/ 6080922 w 6128435"/>
              <a:gd name="connsiteY150" fmla="*/ 5561070 h 6858000"/>
              <a:gd name="connsiteX151" fmla="*/ 6096949 w 6128435"/>
              <a:gd name="connsiteY151" fmla="*/ 5648179 h 6858000"/>
              <a:gd name="connsiteX152" fmla="*/ 6125703 w 6128435"/>
              <a:gd name="connsiteY152" fmla="*/ 5692894 h 6858000"/>
              <a:gd name="connsiteX153" fmla="*/ 6126670 w 6128435"/>
              <a:gd name="connsiteY153" fmla="*/ 5697882 h 6858000"/>
              <a:gd name="connsiteX154" fmla="*/ 6124061 w 6128435"/>
              <a:gd name="connsiteY154" fmla="*/ 5710294 h 6858000"/>
              <a:gd name="connsiteX155" fmla="*/ 6122213 w 6128435"/>
              <a:gd name="connsiteY155" fmla="*/ 5714762 h 6858000"/>
              <a:gd name="connsiteX156" fmla="*/ 6121353 w 6128435"/>
              <a:gd name="connsiteY156" fmla="*/ 5721725 h 6858000"/>
              <a:gd name="connsiteX157" fmla="*/ 6121607 w 6128435"/>
              <a:gd name="connsiteY157" fmla="*/ 5721959 h 6858000"/>
              <a:gd name="connsiteX158" fmla="*/ 6120262 w 6128435"/>
              <a:gd name="connsiteY158" fmla="*/ 5728358 h 6858000"/>
              <a:gd name="connsiteX159" fmla="*/ 6110194 w 6128435"/>
              <a:gd name="connsiteY159" fmla="*/ 5758853 h 6858000"/>
              <a:gd name="connsiteX160" fmla="*/ 6127519 w 6128435"/>
              <a:gd name="connsiteY160" fmla="*/ 5865775 h 6858000"/>
              <a:gd name="connsiteX161" fmla="*/ 6128435 w 6128435"/>
              <a:gd name="connsiteY161" fmla="*/ 5870164 h 6858000"/>
              <a:gd name="connsiteX162" fmla="*/ 6119217 w 6128435"/>
              <a:gd name="connsiteY162" fmla="*/ 5888542 h 6858000"/>
              <a:gd name="connsiteX163" fmla="*/ 6115966 w 6128435"/>
              <a:gd name="connsiteY163" fmla="*/ 5898387 h 6858000"/>
              <a:gd name="connsiteX164" fmla="*/ 6111924 w 6128435"/>
              <a:gd name="connsiteY164" fmla="*/ 5900444 h 6858000"/>
              <a:gd name="connsiteX165" fmla="*/ 6108716 w 6128435"/>
              <a:gd name="connsiteY165" fmla="*/ 5915345 h 6858000"/>
              <a:gd name="connsiteX166" fmla="*/ 6109524 w 6128435"/>
              <a:gd name="connsiteY166" fmla="*/ 5917328 h 6858000"/>
              <a:gd name="connsiteX167" fmla="*/ 6102493 w 6128435"/>
              <a:gd name="connsiteY167" fmla="*/ 5928602 h 6858000"/>
              <a:gd name="connsiteX168" fmla="*/ 6056863 w 6128435"/>
              <a:gd name="connsiteY168" fmla="*/ 6000643 h 6858000"/>
              <a:gd name="connsiteX169" fmla="*/ 6045436 w 6128435"/>
              <a:gd name="connsiteY169" fmla="*/ 6124480 h 6858000"/>
              <a:gd name="connsiteX170" fmla="*/ 6030489 w 6128435"/>
              <a:gd name="connsiteY170" fmla="*/ 6317666 h 6858000"/>
              <a:gd name="connsiteX171" fmla="*/ 6007492 w 6128435"/>
              <a:gd name="connsiteY171" fmla="*/ 6440818 h 6858000"/>
              <a:gd name="connsiteX172" fmla="*/ 6009467 w 6128435"/>
              <a:gd name="connsiteY172" fmla="*/ 6487076 h 6858000"/>
              <a:gd name="connsiteX173" fmla="*/ 5995064 w 6128435"/>
              <a:gd name="connsiteY173" fmla="*/ 6540791 h 6858000"/>
              <a:gd name="connsiteX174" fmla="*/ 5996309 w 6128435"/>
              <a:gd name="connsiteY174" fmla="*/ 6543961 h 6858000"/>
              <a:gd name="connsiteX175" fmla="*/ 5996048 w 6128435"/>
              <a:gd name="connsiteY175" fmla="*/ 6555444 h 6858000"/>
              <a:gd name="connsiteX176" fmla="*/ 6002524 w 6128435"/>
              <a:gd name="connsiteY176" fmla="*/ 6560188 h 6858000"/>
              <a:gd name="connsiteX177" fmla="*/ 6006823 w 6128435"/>
              <a:gd name="connsiteY177" fmla="*/ 6578546 h 6858000"/>
              <a:gd name="connsiteX178" fmla="*/ 6004510 w 6128435"/>
              <a:gd name="connsiteY178" fmla="*/ 6599256 h 6858000"/>
              <a:gd name="connsiteX179" fmla="*/ 5986207 w 6128435"/>
              <a:gd name="connsiteY179" fmla="*/ 6695855 h 6858000"/>
              <a:gd name="connsiteX180" fmla="*/ 5979428 w 6128435"/>
              <a:gd name="connsiteY180" fmla="*/ 6754678 h 6858000"/>
              <a:gd name="connsiteX181" fmla="*/ 5983398 w 6128435"/>
              <a:gd name="connsiteY181" fmla="*/ 6778641 h 6858000"/>
              <a:gd name="connsiteX182" fmla="*/ 5984543 w 6128435"/>
              <a:gd name="connsiteY182" fmla="*/ 6811016 h 6858000"/>
              <a:gd name="connsiteX183" fmla="*/ 5981802 w 6128435"/>
              <a:gd name="connsiteY183" fmla="*/ 6838578 h 6858000"/>
              <a:gd name="connsiteX184" fmla="*/ 5979671 w 6128435"/>
              <a:gd name="connsiteY184" fmla="*/ 6858000 h 6858000"/>
              <a:gd name="connsiteX185" fmla="*/ 0 w 6128435"/>
              <a:gd name="connsiteY185" fmla="*/ 6858000 h 6858000"/>
              <a:gd name="connsiteX186" fmla="*/ 0 w 6128435"/>
              <a:gd name="connsiteY186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80947 w 6128435"/>
              <a:gd name="connsiteY35" fmla="*/ 1904438 h 6858000"/>
              <a:gd name="connsiteX36" fmla="*/ 5288486 w 6128435"/>
              <a:gd name="connsiteY36" fmla="*/ 1976575 h 6858000"/>
              <a:gd name="connsiteX37" fmla="*/ 5252592 w 6128435"/>
              <a:gd name="connsiteY37" fmla="*/ 2092210 h 6858000"/>
              <a:gd name="connsiteX38" fmla="*/ 5264303 w 6128435"/>
              <a:gd name="connsiteY38" fmla="*/ 2225157 h 6858000"/>
              <a:gd name="connsiteX39" fmla="*/ 5254949 w 6128435"/>
              <a:gd name="connsiteY39" fmla="*/ 2236160 h 6858000"/>
              <a:gd name="connsiteX40" fmla="*/ 5250104 w 6128435"/>
              <a:gd name="connsiteY40" fmla="*/ 2249166 h 6858000"/>
              <a:gd name="connsiteX41" fmla="*/ 5251214 w 6128435"/>
              <a:gd name="connsiteY41" fmla="*/ 2250944 h 6858000"/>
              <a:gd name="connsiteX42" fmla="*/ 5250644 w 6128435"/>
              <a:gd name="connsiteY42" fmla="*/ 2266619 h 6858000"/>
              <a:gd name="connsiteX43" fmla="*/ 5247111 w 6128435"/>
              <a:gd name="connsiteY43" fmla="*/ 2269679 h 6858000"/>
              <a:gd name="connsiteX44" fmla="*/ 5245653 w 6128435"/>
              <a:gd name="connsiteY44" fmla="*/ 2280317 h 6858000"/>
              <a:gd name="connsiteX45" fmla="*/ 5239901 w 6128435"/>
              <a:gd name="connsiteY45" fmla="*/ 2300961 h 6858000"/>
              <a:gd name="connsiteX46" fmla="*/ 5241522 w 6128435"/>
              <a:gd name="connsiteY46" fmla="*/ 2305114 h 6858000"/>
              <a:gd name="connsiteX47" fmla="*/ 5237050 w 6128435"/>
              <a:gd name="connsiteY47" fmla="*/ 2336703 h 6858000"/>
              <a:gd name="connsiteX48" fmla="*/ 5238267 w 6128435"/>
              <a:gd name="connsiteY48" fmla="*/ 2337277 h 6858000"/>
              <a:gd name="connsiteX49" fmla="*/ 5242602 w 6128435"/>
              <a:gd name="connsiteY49" fmla="*/ 2346782 h 6858000"/>
              <a:gd name="connsiteX50" fmla="*/ 5247963 w 6128435"/>
              <a:gd name="connsiteY50" fmla="*/ 2364638 h 6858000"/>
              <a:gd name="connsiteX51" fmla="*/ 5276175 w 6128435"/>
              <a:gd name="connsiteY51" fmla="*/ 2407515 h 6858000"/>
              <a:gd name="connsiteX52" fmla="*/ 5271650 w 6128435"/>
              <a:gd name="connsiteY52" fmla="*/ 2440467 h 6858000"/>
              <a:gd name="connsiteX53" fmla="*/ 5271438 w 6128435"/>
              <a:gd name="connsiteY53" fmla="*/ 2447186 h 6858000"/>
              <a:gd name="connsiteX54" fmla="*/ 5271722 w 6128435"/>
              <a:gd name="connsiteY54" fmla="*/ 2447359 h 6858000"/>
              <a:gd name="connsiteX55" fmla="*/ 5272069 w 6128435"/>
              <a:gd name="connsiteY55" fmla="*/ 2454523 h 6858000"/>
              <a:gd name="connsiteX56" fmla="*/ 5271049 w 6128435"/>
              <a:gd name="connsiteY56" fmla="*/ 2459442 h 6858000"/>
              <a:gd name="connsiteX57" fmla="*/ 5270636 w 6128435"/>
              <a:gd name="connsiteY57" fmla="*/ 2472481 h 6858000"/>
              <a:gd name="connsiteX58" fmla="*/ 5272406 w 6128435"/>
              <a:gd name="connsiteY58" fmla="*/ 2477221 h 6858000"/>
              <a:gd name="connsiteX59" fmla="*/ 5307538 w 6128435"/>
              <a:gd name="connsiteY59" fmla="*/ 2514685 h 6858000"/>
              <a:gd name="connsiteX60" fmla="*/ 5337604 w 6128435"/>
              <a:gd name="connsiteY60" fmla="*/ 2597632 h 6858000"/>
              <a:gd name="connsiteX61" fmla="*/ 5407503 w 6128435"/>
              <a:gd name="connsiteY61" fmla="*/ 2786290 h 6858000"/>
              <a:gd name="connsiteX62" fmla="*/ 5407356 w 6128435"/>
              <a:gd name="connsiteY62" fmla="*/ 2787545 h 6858000"/>
              <a:gd name="connsiteX63" fmla="*/ 5411130 w 6128435"/>
              <a:gd name="connsiteY63" fmla="*/ 2788640 h 6858000"/>
              <a:gd name="connsiteX64" fmla="*/ 5416439 w 6128435"/>
              <a:gd name="connsiteY64" fmla="*/ 2805666 h 6858000"/>
              <a:gd name="connsiteX65" fmla="*/ 5416589 w 6128435"/>
              <a:gd name="connsiteY65" fmla="*/ 2810822 h 6858000"/>
              <a:gd name="connsiteX66" fmla="*/ 5418542 w 6128435"/>
              <a:gd name="connsiteY66" fmla="*/ 2817745 h 6858000"/>
              <a:gd name="connsiteX67" fmla="*/ 5418847 w 6128435"/>
              <a:gd name="connsiteY67" fmla="*/ 2817825 h 6858000"/>
              <a:gd name="connsiteX68" fmla="*/ 5423364 w 6128435"/>
              <a:gd name="connsiteY68" fmla="*/ 2858292 h 6858000"/>
              <a:gd name="connsiteX69" fmla="*/ 5479298 w 6128435"/>
              <a:gd name="connsiteY69" fmla="*/ 2947791 h 6858000"/>
              <a:gd name="connsiteX70" fmla="*/ 5481770 w 6128435"/>
              <a:gd name="connsiteY70" fmla="*/ 2951352 h 6858000"/>
              <a:gd name="connsiteX71" fmla="*/ 5481013 w 6128435"/>
              <a:gd name="connsiteY71" fmla="*/ 2973461 h 6858000"/>
              <a:gd name="connsiteX72" fmla="*/ 5482045 w 6128435"/>
              <a:gd name="connsiteY72" fmla="*/ 2984371 h 6858000"/>
              <a:gd name="connsiteX73" fmla="*/ 5479405 w 6128435"/>
              <a:gd name="connsiteY73" fmla="*/ 2988507 h 6858000"/>
              <a:gd name="connsiteX74" fmla="*/ 5482415 w 6128435"/>
              <a:gd name="connsiteY74" fmla="*/ 3004079 h 6858000"/>
              <a:gd name="connsiteX75" fmla="*/ 5483865 w 6128435"/>
              <a:gd name="connsiteY75" fmla="*/ 3005467 h 6858000"/>
              <a:gd name="connsiteX76" fmla="*/ 5482236 w 6128435"/>
              <a:gd name="connsiteY76" fmla="*/ 3019791 h 6858000"/>
              <a:gd name="connsiteX77" fmla="*/ 5475895 w 6128435"/>
              <a:gd name="connsiteY77" fmla="*/ 3033578 h 6858000"/>
              <a:gd name="connsiteX78" fmla="*/ 5477595 w 6128435"/>
              <a:gd name="connsiteY78" fmla="*/ 3250534 h 6858000"/>
              <a:gd name="connsiteX79" fmla="*/ 5532836 w 6128435"/>
              <a:gd name="connsiteY79" fmla="*/ 3353840 h 6858000"/>
              <a:gd name="connsiteX80" fmla="*/ 5561229 w 6128435"/>
              <a:gd name="connsiteY80" fmla="*/ 3395784 h 6858000"/>
              <a:gd name="connsiteX81" fmla="*/ 5589758 w 6128435"/>
              <a:gd name="connsiteY81" fmla="*/ 3506453 h 6858000"/>
              <a:gd name="connsiteX82" fmla="*/ 5596144 w 6128435"/>
              <a:gd name="connsiteY82" fmla="*/ 3534624 h 6858000"/>
              <a:gd name="connsiteX83" fmla="*/ 5597750 w 6128435"/>
              <a:gd name="connsiteY83" fmla="*/ 3534129 h 6858000"/>
              <a:gd name="connsiteX84" fmla="*/ 5599700 w 6128435"/>
              <a:gd name="connsiteY84" fmla="*/ 3547221 h 6858000"/>
              <a:gd name="connsiteX85" fmla="*/ 5615031 w 6128435"/>
              <a:gd name="connsiteY85" fmla="*/ 3557482 h 6858000"/>
              <a:gd name="connsiteX86" fmla="*/ 5618377 w 6128435"/>
              <a:gd name="connsiteY86" fmla="*/ 3588431 h 6858000"/>
              <a:gd name="connsiteX87" fmla="*/ 5612155 w 6128435"/>
              <a:gd name="connsiteY87" fmla="*/ 3589869 h 6858000"/>
              <a:gd name="connsiteX88" fmla="*/ 5620843 w 6128435"/>
              <a:gd name="connsiteY88" fmla="*/ 3606745 h 6858000"/>
              <a:gd name="connsiteX89" fmla="*/ 5655472 w 6128435"/>
              <a:gd name="connsiteY89" fmla="*/ 3678877 h 6858000"/>
              <a:gd name="connsiteX90" fmla="*/ 5680448 w 6128435"/>
              <a:gd name="connsiteY90" fmla="*/ 3717760 h 6858000"/>
              <a:gd name="connsiteX91" fmla="*/ 5683015 w 6128435"/>
              <a:gd name="connsiteY91" fmla="*/ 3762025 h 6858000"/>
              <a:gd name="connsiteX92" fmla="*/ 5696643 w 6128435"/>
              <a:gd name="connsiteY92" fmla="*/ 3773888 h 6858000"/>
              <a:gd name="connsiteX93" fmla="*/ 5699203 w 6128435"/>
              <a:gd name="connsiteY93" fmla="*/ 3775823 h 6858000"/>
              <a:gd name="connsiteX94" fmla="*/ 5704824 w 6128435"/>
              <a:gd name="connsiteY94" fmla="*/ 3785966 h 6858000"/>
              <a:gd name="connsiteX95" fmla="*/ 5712204 w 6128435"/>
              <a:gd name="connsiteY95" fmla="*/ 3785830 h 6858000"/>
              <a:gd name="connsiteX96" fmla="*/ 5724816 w 6128435"/>
              <a:gd name="connsiteY96" fmla="*/ 3798949 h 6858000"/>
              <a:gd name="connsiteX97" fmla="*/ 5733539 w 6128435"/>
              <a:gd name="connsiteY97" fmla="*/ 3818457 h 6858000"/>
              <a:gd name="connsiteX98" fmla="*/ 5768491 w 6128435"/>
              <a:gd name="connsiteY98" fmla="*/ 3914399 h 6858000"/>
              <a:gd name="connsiteX99" fmla="*/ 5793123 w 6128435"/>
              <a:gd name="connsiteY99" fmla="*/ 3969952 h 6858000"/>
              <a:gd name="connsiteX100" fmla="*/ 5808321 w 6128435"/>
              <a:gd name="connsiteY100" fmla="*/ 3988153 h 6858000"/>
              <a:gd name="connsiteX101" fmla="*/ 5825621 w 6128435"/>
              <a:gd name="connsiteY101" fmla="*/ 4015525 h 6858000"/>
              <a:gd name="connsiteX102" fmla="*/ 5860672 w 6128435"/>
              <a:gd name="connsiteY102" fmla="*/ 4061579 h 6858000"/>
              <a:gd name="connsiteX103" fmla="*/ 5872173 w 6128435"/>
              <a:gd name="connsiteY103" fmla="*/ 4088497 h 6858000"/>
              <a:gd name="connsiteX104" fmla="*/ 5883705 w 6128435"/>
              <a:gd name="connsiteY104" fmla="*/ 4101899 h 6858000"/>
              <a:gd name="connsiteX105" fmla="*/ 5885314 w 6128435"/>
              <a:gd name="connsiteY105" fmla="*/ 4108387 h 6858000"/>
              <a:gd name="connsiteX106" fmla="*/ 5894095 w 6128435"/>
              <a:gd name="connsiteY106" fmla="*/ 4128857 h 6858000"/>
              <a:gd name="connsiteX107" fmla="*/ 5898339 w 6128435"/>
              <a:gd name="connsiteY107" fmla="*/ 4140800 h 6858000"/>
              <a:gd name="connsiteX108" fmla="*/ 5899734 w 6128435"/>
              <a:gd name="connsiteY108" fmla="*/ 4145632 h 6858000"/>
              <a:gd name="connsiteX109" fmla="*/ 5897098 w 6128435"/>
              <a:gd name="connsiteY109" fmla="*/ 4157819 h 6858000"/>
              <a:gd name="connsiteX110" fmla="*/ 5903513 w 6128435"/>
              <a:gd name="connsiteY110" fmla="*/ 4187661 h 6858000"/>
              <a:gd name="connsiteX111" fmla="*/ 5917114 w 6128435"/>
              <a:gd name="connsiteY111" fmla="*/ 4213096 h 6858000"/>
              <a:gd name="connsiteX112" fmla="*/ 5921153 w 6128435"/>
              <a:gd name="connsiteY112" fmla="*/ 4236222 h 6858000"/>
              <a:gd name="connsiteX113" fmla="*/ 5924233 w 6128435"/>
              <a:gd name="connsiteY113" fmla="*/ 4242060 h 6858000"/>
              <a:gd name="connsiteX114" fmla="*/ 5928910 w 6128435"/>
              <a:gd name="connsiteY114" fmla="*/ 4300973 h 6858000"/>
              <a:gd name="connsiteX115" fmla="*/ 5939320 w 6128435"/>
              <a:gd name="connsiteY115" fmla="*/ 4340435 h 6858000"/>
              <a:gd name="connsiteX116" fmla="*/ 5946705 w 6128435"/>
              <a:gd name="connsiteY116" fmla="*/ 4428051 h 6858000"/>
              <a:gd name="connsiteX117" fmla="*/ 5949261 w 6128435"/>
              <a:gd name="connsiteY117" fmla="*/ 4449185 h 6858000"/>
              <a:gd name="connsiteX118" fmla="*/ 5957504 w 6128435"/>
              <a:gd name="connsiteY118" fmla="*/ 4465911 h 6858000"/>
              <a:gd name="connsiteX119" fmla="*/ 5964689 w 6128435"/>
              <a:gd name="connsiteY119" fmla="*/ 4468532 h 6858000"/>
              <a:gd name="connsiteX120" fmla="*/ 5967062 w 6128435"/>
              <a:gd name="connsiteY120" fmla="*/ 4479923 h 6858000"/>
              <a:gd name="connsiteX121" fmla="*/ 5968960 w 6128435"/>
              <a:gd name="connsiteY121" fmla="*/ 4482655 h 6858000"/>
              <a:gd name="connsiteX122" fmla="*/ 5978567 w 6128435"/>
              <a:gd name="connsiteY122" fmla="*/ 4498605 h 6858000"/>
              <a:gd name="connsiteX123" fmla="*/ 5980106 w 6128435"/>
              <a:gd name="connsiteY123" fmla="*/ 4585087 h 6858000"/>
              <a:gd name="connsiteX124" fmla="*/ 5998138 w 6128435"/>
              <a:gd name="connsiteY124" fmla="*/ 4697518 h 6858000"/>
              <a:gd name="connsiteX125" fmla="*/ 6013516 w 6128435"/>
              <a:gd name="connsiteY125" fmla="*/ 4786619 h 6858000"/>
              <a:gd name="connsiteX126" fmla="*/ 6025404 w 6128435"/>
              <a:gd name="connsiteY126" fmla="*/ 4858148 h 6858000"/>
              <a:gd name="connsiteX127" fmla="*/ 6007749 w 6128435"/>
              <a:gd name="connsiteY127" fmla="*/ 4964715 h 6858000"/>
              <a:gd name="connsiteX128" fmla="*/ 6005269 w 6128435"/>
              <a:gd name="connsiteY128" fmla="*/ 5150567 h 6858000"/>
              <a:gd name="connsiteX129" fmla="*/ 6001127 w 6128435"/>
              <a:gd name="connsiteY129" fmla="*/ 5164609 h 6858000"/>
              <a:gd name="connsiteX130" fmla="*/ 5996647 w 6128435"/>
              <a:gd name="connsiteY130" fmla="*/ 5185640 h 6858000"/>
              <a:gd name="connsiteX131" fmla="*/ 5998514 w 6128435"/>
              <a:gd name="connsiteY131" fmla="*/ 5189673 h 6858000"/>
              <a:gd name="connsiteX132" fmla="*/ 5995970 w 6128435"/>
              <a:gd name="connsiteY132" fmla="*/ 5221547 h 6858000"/>
              <a:gd name="connsiteX133" fmla="*/ 5997218 w 6128435"/>
              <a:gd name="connsiteY133" fmla="*/ 5222031 h 6858000"/>
              <a:gd name="connsiteX134" fmla="*/ 6002116 w 6128435"/>
              <a:gd name="connsiteY134" fmla="*/ 5231223 h 6858000"/>
              <a:gd name="connsiteX135" fmla="*/ 6008541 w 6128435"/>
              <a:gd name="connsiteY135" fmla="*/ 5248680 h 6858000"/>
              <a:gd name="connsiteX136" fmla="*/ 6039260 w 6128435"/>
              <a:gd name="connsiteY136" fmla="*/ 5289518 h 6858000"/>
              <a:gd name="connsiteX137" fmla="*/ 6036748 w 6128435"/>
              <a:gd name="connsiteY137" fmla="*/ 5322752 h 6858000"/>
              <a:gd name="connsiteX138" fmla="*/ 6036943 w 6128435"/>
              <a:gd name="connsiteY138" fmla="*/ 5329480 h 6858000"/>
              <a:gd name="connsiteX139" fmla="*/ 6037236 w 6128435"/>
              <a:gd name="connsiteY139" fmla="*/ 5329634 h 6858000"/>
              <a:gd name="connsiteX140" fmla="*/ 6038019 w 6128435"/>
              <a:gd name="connsiteY140" fmla="*/ 5336764 h 6858000"/>
              <a:gd name="connsiteX141" fmla="*/ 6037298 w 6128435"/>
              <a:gd name="connsiteY141" fmla="*/ 5341753 h 6858000"/>
              <a:gd name="connsiteX142" fmla="*/ 6037677 w 6128435"/>
              <a:gd name="connsiteY142" fmla="*/ 5354807 h 6858000"/>
              <a:gd name="connsiteX143" fmla="*/ 6039728 w 6128435"/>
              <a:gd name="connsiteY143" fmla="*/ 5359416 h 6858000"/>
              <a:gd name="connsiteX144" fmla="*/ 6043311 w 6128435"/>
              <a:gd name="connsiteY144" fmla="*/ 5361407 h 6858000"/>
              <a:gd name="connsiteX145" fmla="*/ 6042954 w 6128435"/>
              <a:gd name="connsiteY145" fmla="*/ 5362576 h 6858000"/>
              <a:gd name="connsiteX146" fmla="*/ 6053435 w 6128435"/>
              <a:gd name="connsiteY146" fmla="*/ 5387547 h 6858000"/>
              <a:gd name="connsiteX147" fmla="*/ 6065933 w 6128435"/>
              <a:gd name="connsiteY147" fmla="*/ 5443002 h 6858000"/>
              <a:gd name="connsiteX148" fmla="*/ 6068640 w 6128435"/>
              <a:gd name="connsiteY148" fmla="*/ 5474503 h 6858000"/>
              <a:gd name="connsiteX149" fmla="*/ 6080922 w 6128435"/>
              <a:gd name="connsiteY149" fmla="*/ 5561070 h 6858000"/>
              <a:gd name="connsiteX150" fmla="*/ 6096949 w 6128435"/>
              <a:gd name="connsiteY150" fmla="*/ 5648179 h 6858000"/>
              <a:gd name="connsiteX151" fmla="*/ 6125703 w 6128435"/>
              <a:gd name="connsiteY151" fmla="*/ 5692894 h 6858000"/>
              <a:gd name="connsiteX152" fmla="*/ 6126670 w 6128435"/>
              <a:gd name="connsiteY152" fmla="*/ 5697882 h 6858000"/>
              <a:gd name="connsiteX153" fmla="*/ 6124061 w 6128435"/>
              <a:gd name="connsiteY153" fmla="*/ 5710294 h 6858000"/>
              <a:gd name="connsiteX154" fmla="*/ 6122213 w 6128435"/>
              <a:gd name="connsiteY154" fmla="*/ 5714762 h 6858000"/>
              <a:gd name="connsiteX155" fmla="*/ 6121353 w 6128435"/>
              <a:gd name="connsiteY155" fmla="*/ 5721725 h 6858000"/>
              <a:gd name="connsiteX156" fmla="*/ 6121607 w 6128435"/>
              <a:gd name="connsiteY156" fmla="*/ 5721959 h 6858000"/>
              <a:gd name="connsiteX157" fmla="*/ 6120262 w 6128435"/>
              <a:gd name="connsiteY157" fmla="*/ 5728358 h 6858000"/>
              <a:gd name="connsiteX158" fmla="*/ 6110194 w 6128435"/>
              <a:gd name="connsiteY158" fmla="*/ 5758853 h 6858000"/>
              <a:gd name="connsiteX159" fmla="*/ 6127519 w 6128435"/>
              <a:gd name="connsiteY159" fmla="*/ 5865775 h 6858000"/>
              <a:gd name="connsiteX160" fmla="*/ 6128435 w 6128435"/>
              <a:gd name="connsiteY160" fmla="*/ 5870164 h 6858000"/>
              <a:gd name="connsiteX161" fmla="*/ 6119217 w 6128435"/>
              <a:gd name="connsiteY161" fmla="*/ 5888542 h 6858000"/>
              <a:gd name="connsiteX162" fmla="*/ 6115966 w 6128435"/>
              <a:gd name="connsiteY162" fmla="*/ 5898387 h 6858000"/>
              <a:gd name="connsiteX163" fmla="*/ 6111924 w 6128435"/>
              <a:gd name="connsiteY163" fmla="*/ 5900444 h 6858000"/>
              <a:gd name="connsiteX164" fmla="*/ 6108716 w 6128435"/>
              <a:gd name="connsiteY164" fmla="*/ 5915345 h 6858000"/>
              <a:gd name="connsiteX165" fmla="*/ 6109524 w 6128435"/>
              <a:gd name="connsiteY165" fmla="*/ 5917328 h 6858000"/>
              <a:gd name="connsiteX166" fmla="*/ 6102493 w 6128435"/>
              <a:gd name="connsiteY166" fmla="*/ 5928602 h 6858000"/>
              <a:gd name="connsiteX167" fmla="*/ 6056863 w 6128435"/>
              <a:gd name="connsiteY167" fmla="*/ 6000643 h 6858000"/>
              <a:gd name="connsiteX168" fmla="*/ 6045436 w 6128435"/>
              <a:gd name="connsiteY168" fmla="*/ 6124480 h 6858000"/>
              <a:gd name="connsiteX169" fmla="*/ 6030489 w 6128435"/>
              <a:gd name="connsiteY169" fmla="*/ 6317666 h 6858000"/>
              <a:gd name="connsiteX170" fmla="*/ 6007492 w 6128435"/>
              <a:gd name="connsiteY170" fmla="*/ 6440818 h 6858000"/>
              <a:gd name="connsiteX171" fmla="*/ 6009467 w 6128435"/>
              <a:gd name="connsiteY171" fmla="*/ 6487076 h 6858000"/>
              <a:gd name="connsiteX172" fmla="*/ 5995064 w 6128435"/>
              <a:gd name="connsiteY172" fmla="*/ 6540791 h 6858000"/>
              <a:gd name="connsiteX173" fmla="*/ 5996309 w 6128435"/>
              <a:gd name="connsiteY173" fmla="*/ 6543961 h 6858000"/>
              <a:gd name="connsiteX174" fmla="*/ 5996048 w 6128435"/>
              <a:gd name="connsiteY174" fmla="*/ 6555444 h 6858000"/>
              <a:gd name="connsiteX175" fmla="*/ 6002524 w 6128435"/>
              <a:gd name="connsiteY175" fmla="*/ 6560188 h 6858000"/>
              <a:gd name="connsiteX176" fmla="*/ 6006823 w 6128435"/>
              <a:gd name="connsiteY176" fmla="*/ 6578546 h 6858000"/>
              <a:gd name="connsiteX177" fmla="*/ 6004510 w 6128435"/>
              <a:gd name="connsiteY177" fmla="*/ 6599256 h 6858000"/>
              <a:gd name="connsiteX178" fmla="*/ 5986207 w 6128435"/>
              <a:gd name="connsiteY178" fmla="*/ 6695855 h 6858000"/>
              <a:gd name="connsiteX179" fmla="*/ 5979428 w 6128435"/>
              <a:gd name="connsiteY179" fmla="*/ 6754678 h 6858000"/>
              <a:gd name="connsiteX180" fmla="*/ 5983398 w 6128435"/>
              <a:gd name="connsiteY180" fmla="*/ 6778641 h 6858000"/>
              <a:gd name="connsiteX181" fmla="*/ 5984543 w 6128435"/>
              <a:gd name="connsiteY181" fmla="*/ 6811016 h 6858000"/>
              <a:gd name="connsiteX182" fmla="*/ 5981802 w 6128435"/>
              <a:gd name="connsiteY182" fmla="*/ 6838578 h 6858000"/>
              <a:gd name="connsiteX183" fmla="*/ 5979671 w 6128435"/>
              <a:gd name="connsiteY183" fmla="*/ 6858000 h 6858000"/>
              <a:gd name="connsiteX184" fmla="*/ 0 w 6128435"/>
              <a:gd name="connsiteY184" fmla="*/ 6858000 h 6858000"/>
              <a:gd name="connsiteX185" fmla="*/ 0 w 6128435"/>
              <a:gd name="connsiteY185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80947 w 6128435"/>
              <a:gd name="connsiteY35" fmla="*/ 1904438 h 6858000"/>
              <a:gd name="connsiteX36" fmla="*/ 5252592 w 6128435"/>
              <a:gd name="connsiteY36" fmla="*/ 2092210 h 6858000"/>
              <a:gd name="connsiteX37" fmla="*/ 5264303 w 6128435"/>
              <a:gd name="connsiteY37" fmla="*/ 2225157 h 6858000"/>
              <a:gd name="connsiteX38" fmla="*/ 5254949 w 6128435"/>
              <a:gd name="connsiteY38" fmla="*/ 2236160 h 6858000"/>
              <a:gd name="connsiteX39" fmla="*/ 5250104 w 6128435"/>
              <a:gd name="connsiteY39" fmla="*/ 2249166 h 6858000"/>
              <a:gd name="connsiteX40" fmla="*/ 5251214 w 6128435"/>
              <a:gd name="connsiteY40" fmla="*/ 2250944 h 6858000"/>
              <a:gd name="connsiteX41" fmla="*/ 5250644 w 6128435"/>
              <a:gd name="connsiteY41" fmla="*/ 2266619 h 6858000"/>
              <a:gd name="connsiteX42" fmla="*/ 5247111 w 6128435"/>
              <a:gd name="connsiteY42" fmla="*/ 2269679 h 6858000"/>
              <a:gd name="connsiteX43" fmla="*/ 5245653 w 6128435"/>
              <a:gd name="connsiteY43" fmla="*/ 2280317 h 6858000"/>
              <a:gd name="connsiteX44" fmla="*/ 5239901 w 6128435"/>
              <a:gd name="connsiteY44" fmla="*/ 2300961 h 6858000"/>
              <a:gd name="connsiteX45" fmla="*/ 5241522 w 6128435"/>
              <a:gd name="connsiteY45" fmla="*/ 2305114 h 6858000"/>
              <a:gd name="connsiteX46" fmla="*/ 5237050 w 6128435"/>
              <a:gd name="connsiteY46" fmla="*/ 2336703 h 6858000"/>
              <a:gd name="connsiteX47" fmla="*/ 5238267 w 6128435"/>
              <a:gd name="connsiteY47" fmla="*/ 2337277 h 6858000"/>
              <a:gd name="connsiteX48" fmla="*/ 5242602 w 6128435"/>
              <a:gd name="connsiteY48" fmla="*/ 2346782 h 6858000"/>
              <a:gd name="connsiteX49" fmla="*/ 5247963 w 6128435"/>
              <a:gd name="connsiteY49" fmla="*/ 2364638 h 6858000"/>
              <a:gd name="connsiteX50" fmla="*/ 5276175 w 6128435"/>
              <a:gd name="connsiteY50" fmla="*/ 2407515 h 6858000"/>
              <a:gd name="connsiteX51" fmla="*/ 5271650 w 6128435"/>
              <a:gd name="connsiteY51" fmla="*/ 2440467 h 6858000"/>
              <a:gd name="connsiteX52" fmla="*/ 5271438 w 6128435"/>
              <a:gd name="connsiteY52" fmla="*/ 2447186 h 6858000"/>
              <a:gd name="connsiteX53" fmla="*/ 5271722 w 6128435"/>
              <a:gd name="connsiteY53" fmla="*/ 2447359 h 6858000"/>
              <a:gd name="connsiteX54" fmla="*/ 5272069 w 6128435"/>
              <a:gd name="connsiteY54" fmla="*/ 2454523 h 6858000"/>
              <a:gd name="connsiteX55" fmla="*/ 5271049 w 6128435"/>
              <a:gd name="connsiteY55" fmla="*/ 2459442 h 6858000"/>
              <a:gd name="connsiteX56" fmla="*/ 5270636 w 6128435"/>
              <a:gd name="connsiteY56" fmla="*/ 2472481 h 6858000"/>
              <a:gd name="connsiteX57" fmla="*/ 5272406 w 6128435"/>
              <a:gd name="connsiteY57" fmla="*/ 2477221 h 6858000"/>
              <a:gd name="connsiteX58" fmla="*/ 5307538 w 6128435"/>
              <a:gd name="connsiteY58" fmla="*/ 2514685 h 6858000"/>
              <a:gd name="connsiteX59" fmla="*/ 5337604 w 6128435"/>
              <a:gd name="connsiteY59" fmla="*/ 2597632 h 6858000"/>
              <a:gd name="connsiteX60" fmla="*/ 5407503 w 6128435"/>
              <a:gd name="connsiteY60" fmla="*/ 2786290 h 6858000"/>
              <a:gd name="connsiteX61" fmla="*/ 5407356 w 6128435"/>
              <a:gd name="connsiteY61" fmla="*/ 2787545 h 6858000"/>
              <a:gd name="connsiteX62" fmla="*/ 5411130 w 6128435"/>
              <a:gd name="connsiteY62" fmla="*/ 2788640 h 6858000"/>
              <a:gd name="connsiteX63" fmla="*/ 5416439 w 6128435"/>
              <a:gd name="connsiteY63" fmla="*/ 2805666 h 6858000"/>
              <a:gd name="connsiteX64" fmla="*/ 5416589 w 6128435"/>
              <a:gd name="connsiteY64" fmla="*/ 2810822 h 6858000"/>
              <a:gd name="connsiteX65" fmla="*/ 5418542 w 6128435"/>
              <a:gd name="connsiteY65" fmla="*/ 2817745 h 6858000"/>
              <a:gd name="connsiteX66" fmla="*/ 5418847 w 6128435"/>
              <a:gd name="connsiteY66" fmla="*/ 2817825 h 6858000"/>
              <a:gd name="connsiteX67" fmla="*/ 5423364 w 6128435"/>
              <a:gd name="connsiteY67" fmla="*/ 2858292 h 6858000"/>
              <a:gd name="connsiteX68" fmla="*/ 5479298 w 6128435"/>
              <a:gd name="connsiteY68" fmla="*/ 2947791 h 6858000"/>
              <a:gd name="connsiteX69" fmla="*/ 5481770 w 6128435"/>
              <a:gd name="connsiteY69" fmla="*/ 2951352 h 6858000"/>
              <a:gd name="connsiteX70" fmla="*/ 5481013 w 6128435"/>
              <a:gd name="connsiteY70" fmla="*/ 2973461 h 6858000"/>
              <a:gd name="connsiteX71" fmla="*/ 5482045 w 6128435"/>
              <a:gd name="connsiteY71" fmla="*/ 2984371 h 6858000"/>
              <a:gd name="connsiteX72" fmla="*/ 5479405 w 6128435"/>
              <a:gd name="connsiteY72" fmla="*/ 2988507 h 6858000"/>
              <a:gd name="connsiteX73" fmla="*/ 5482415 w 6128435"/>
              <a:gd name="connsiteY73" fmla="*/ 3004079 h 6858000"/>
              <a:gd name="connsiteX74" fmla="*/ 5483865 w 6128435"/>
              <a:gd name="connsiteY74" fmla="*/ 3005467 h 6858000"/>
              <a:gd name="connsiteX75" fmla="*/ 5482236 w 6128435"/>
              <a:gd name="connsiteY75" fmla="*/ 3019791 h 6858000"/>
              <a:gd name="connsiteX76" fmla="*/ 5475895 w 6128435"/>
              <a:gd name="connsiteY76" fmla="*/ 3033578 h 6858000"/>
              <a:gd name="connsiteX77" fmla="*/ 5477595 w 6128435"/>
              <a:gd name="connsiteY77" fmla="*/ 3250534 h 6858000"/>
              <a:gd name="connsiteX78" fmla="*/ 5532836 w 6128435"/>
              <a:gd name="connsiteY78" fmla="*/ 3353840 h 6858000"/>
              <a:gd name="connsiteX79" fmla="*/ 5561229 w 6128435"/>
              <a:gd name="connsiteY79" fmla="*/ 3395784 h 6858000"/>
              <a:gd name="connsiteX80" fmla="*/ 5589758 w 6128435"/>
              <a:gd name="connsiteY80" fmla="*/ 3506453 h 6858000"/>
              <a:gd name="connsiteX81" fmla="*/ 5596144 w 6128435"/>
              <a:gd name="connsiteY81" fmla="*/ 3534624 h 6858000"/>
              <a:gd name="connsiteX82" fmla="*/ 5597750 w 6128435"/>
              <a:gd name="connsiteY82" fmla="*/ 3534129 h 6858000"/>
              <a:gd name="connsiteX83" fmla="*/ 5599700 w 6128435"/>
              <a:gd name="connsiteY83" fmla="*/ 3547221 h 6858000"/>
              <a:gd name="connsiteX84" fmla="*/ 5615031 w 6128435"/>
              <a:gd name="connsiteY84" fmla="*/ 3557482 h 6858000"/>
              <a:gd name="connsiteX85" fmla="*/ 5618377 w 6128435"/>
              <a:gd name="connsiteY85" fmla="*/ 3588431 h 6858000"/>
              <a:gd name="connsiteX86" fmla="*/ 5612155 w 6128435"/>
              <a:gd name="connsiteY86" fmla="*/ 3589869 h 6858000"/>
              <a:gd name="connsiteX87" fmla="*/ 5620843 w 6128435"/>
              <a:gd name="connsiteY87" fmla="*/ 3606745 h 6858000"/>
              <a:gd name="connsiteX88" fmla="*/ 5655472 w 6128435"/>
              <a:gd name="connsiteY88" fmla="*/ 3678877 h 6858000"/>
              <a:gd name="connsiteX89" fmla="*/ 5680448 w 6128435"/>
              <a:gd name="connsiteY89" fmla="*/ 3717760 h 6858000"/>
              <a:gd name="connsiteX90" fmla="*/ 5683015 w 6128435"/>
              <a:gd name="connsiteY90" fmla="*/ 3762025 h 6858000"/>
              <a:gd name="connsiteX91" fmla="*/ 5696643 w 6128435"/>
              <a:gd name="connsiteY91" fmla="*/ 3773888 h 6858000"/>
              <a:gd name="connsiteX92" fmla="*/ 5699203 w 6128435"/>
              <a:gd name="connsiteY92" fmla="*/ 3775823 h 6858000"/>
              <a:gd name="connsiteX93" fmla="*/ 5704824 w 6128435"/>
              <a:gd name="connsiteY93" fmla="*/ 3785966 h 6858000"/>
              <a:gd name="connsiteX94" fmla="*/ 5712204 w 6128435"/>
              <a:gd name="connsiteY94" fmla="*/ 3785830 h 6858000"/>
              <a:gd name="connsiteX95" fmla="*/ 5724816 w 6128435"/>
              <a:gd name="connsiteY95" fmla="*/ 3798949 h 6858000"/>
              <a:gd name="connsiteX96" fmla="*/ 5733539 w 6128435"/>
              <a:gd name="connsiteY96" fmla="*/ 3818457 h 6858000"/>
              <a:gd name="connsiteX97" fmla="*/ 5768491 w 6128435"/>
              <a:gd name="connsiteY97" fmla="*/ 3914399 h 6858000"/>
              <a:gd name="connsiteX98" fmla="*/ 5793123 w 6128435"/>
              <a:gd name="connsiteY98" fmla="*/ 3969952 h 6858000"/>
              <a:gd name="connsiteX99" fmla="*/ 5808321 w 6128435"/>
              <a:gd name="connsiteY99" fmla="*/ 3988153 h 6858000"/>
              <a:gd name="connsiteX100" fmla="*/ 5825621 w 6128435"/>
              <a:gd name="connsiteY100" fmla="*/ 4015525 h 6858000"/>
              <a:gd name="connsiteX101" fmla="*/ 5860672 w 6128435"/>
              <a:gd name="connsiteY101" fmla="*/ 4061579 h 6858000"/>
              <a:gd name="connsiteX102" fmla="*/ 5872173 w 6128435"/>
              <a:gd name="connsiteY102" fmla="*/ 4088497 h 6858000"/>
              <a:gd name="connsiteX103" fmla="*/ 5883705 w 6128435"/>
              <a:gd name="connsiteY103" fmla="*/ 4101899 h 6858000"/>
              <a:gd name="connsiteX104" fmla="*/ 5885314 w 6128435"/>
              <a:gd name="connsiteY104" fmla="*/ 4108387 h 6858000"/>
              <a:gd name="connsiteX105" fmla="*/ 5894095 w 6128435"/>
              <a:gd name="connsiteY105" fmla="*/ 4128857 h 6858000"/>
              <a:gd name="connsiteX106" fmla="*/ 5898339 w 6128435"/>
              <a:gd name="connsiteY106" fmla="*/ 4140800 h 6858000"/>
              <a:gd name="connsiteX107" fmla="*/ 5899734 w 6128435"/>
              <a:gd name="connsiteY107" fmla="*/ 4145632 h 6858000"/>
              <a:gd name="connsiteX108" fmla="*/ 5897098 w 6128435"/>
              <a:gd name="connsiteY108" fmla="*/ 4157819 h 6858000"/>
              <a:gd name="connsiteX109" fmla="*/ 5903513 w 6128435"/>
              <a:gd name="connsiteY109" fmla="*/ 4187661 h 6858000"/>
              <a:gd name="connsiteX110" fmla="*/ 5917114 w 6128435"/>
              <a:gd name="connsiteY110" fmla="*/ 4213096 h 6858000"/>
              <a:gd name="connsiteX111" fmla="*/ 5921153 w 6128435"/>
              <a:gd name="connsiteY111" fmla="*/ 4236222 h 6858000"/>
              <a:gd name="connsiteX112" fmla="*/ 5924233 w 6128435"/>
              <a:gd name="connsiteY112" fmla="*/ 4242060 h 6858000"/>
              <a:gd name="connsiteX113" fmla="*/ 5928910 w 6128435"/>
              <a:gd name="connsiteY113" fmla="*/ 4300973 h 6858000"/>
              <a:gd name="connsiteX114" fmla="*/ 5939320 w 6128435"/>
              <a:gd name="connsiteY114" fmla="*/ 4340435 h 6858000"/>
              <a:gd name="connsiteX115" fmla="*/ 5946705 w 6128435"/>
              <a:gd name="connsiteY115" fmla="*/ 4428051 h 6858000"/>
              <a:gd name="connsiteX116" fmla="*/ 5949261 w 6128435"/>
              <a:gd name="connsiteY116" fmla="*/ 4449185 h 6858000"/>
              <a:gd name="connsiteX117" fmla="*/ 5957504 w 6128435"/>
              <a:gd name="connsiteY117" fmla="*/ 4465911 h 6858000"/>
              <a:gd name="connsiteX118" fmla="*/ 5964689 w 6128435"/>
              <a:gd name="connsiteY118" fmla="*/ 4468532 h 6858000"/>
              <a:gd name="connsiteX119" fmla="*/ 5967062 w 6128435"/>
              <a:gd name="connsiteY119" fmla="*/ 4479923 h 6858000"/>
              <a:gd name="connsiteX120" fmla="*/ 5968960 w 6128435"/>
              <a:gd name="connsiteY120" fmla="*/ 4482655 h 6858000"/>
              <a:gd name="connsiteX121" fmla="*/ 5978567 w 6128435"/>
              <a:gd name="connsiteY121" fmla="*/ 4498605 h 6858000"/>
              <a:gd name="connsiteX122" fmla="*/ 5980106 w 6128435"/>
              <a:gd name="connsiteY122" fmla="*/ 4585087 h 6858000"/>
              <a:gd name="connsiteX123" fmla="*/ 5998138 w 6128435"/>
              <a:gd name="connsiteY123" fmla="*/ 4697518 h 6858000"/>
              <a:gd name="connsiteX124" fmla="*/ 6013516 w 6128435"/>
              <a:gd name="connsiteY124" fmla="*/ 4786619 h 6858000"/>
              <a:gd name="connsiteX125" fmla="*/ 6025404 w 6128435"/>
              <a:gd name="connsiteY125" fmla="*/ 4858148 h 6858000"/>
              <a:gd name="connsiteX126" fmla="*/ 6007749 w 6128435"/>
              <a:gd name="connsiteY126" fmla="*/ 4964715 h 6858000"/>
              <a:gd name="connsiteX127" fmla="*/ 6005269 w 6128435"/>
              <a:gd name="connsiteY127" fmla="*/ 5150567 h 6858000"/>
              <a:gd name="connsiteX128" fmla="*/ 6001127 w 6128435"/>
              <a:gd name="connsiteY128" fmla="*/ 5164609 h 6858000"/>
              <a:gd name="connsiteX129" fmla="*/ 5996647 w 6128435"/>
              <a:gd name="connsiteY129" fmla="*/ 5185640 h 6858000"/>
              <a:gd name="connsiteX130" fmla="*/ 5998514 w 6128435"/>
              <a:gd name="connsiteY130" fmla="*/ 5189673 h 6858000"/>
              <a:gd name="connsiteX131" fmla="*/ 5995970 w 6128435"/>
              <a:gd name="connsiteY131" fmla="*/ 5221547 h 6858000"/>
              <a:gd name="connsiteX132" fmla="*/ 5997218 w 6128435"/>
              <a:gd name="connsiteY132" fmla="*/ 5222031 h 6858000"/>
              <a:gd name="connsiteX133" fmla="*/ 6002116 w 6128435"/>
              <a:gd name="connsiteY133" fmla="*/ 5231223 h 6858000"/>
              <a:gd name="connsiteX134" fmla="*/ 6008541 w 6128435"/>
              <a:gd name="connsiteY134" fmla="*/ 5248680 h 6858000"/>
              <a:gd name="connsiteX135" fmla="*/ 6039260 w 6128435"/>
              <a:gd name="connsiteY135" fmla="*/ 5289518 h 6858000"/>
              <a:gd name="connsiteX136" fmla="*/ 6036748 w 6128435"/>
              <a:gd name="connsiteY136" fmla="*/ 5322752 h 6858000"/>
              <a:gd name="connsiteX137" fmla="*/ 6036943 w 6128435"/>
              <a:gd name="connsiteY137" fmla="*/ 5329480 h 6858000"/>
              <a:gd name="connsiteX138" fmla="*/ 6037236 w 6128435"/>
              <a:gd name="connsiteY138" fmla="*/ 5329634 h 6858000"/>
              <a:gd name="connsiteX139" fmla="*/ 6038019 w 6128435"/>
              <a:gd name="connsiteY139" fmla="*/ 5336764 h 6858000"/>
              <a:gd name="connsiteX140" fmla="*/ 6037298 w 6128435"/>
              <a:gd name="connsiteY140" fmla="*/ 5341753 h 6858000"/>
              <a:gd name="connsiteX141" fmla="*/ 6037677 w 6128435"/>
              <a:gd name="connsiteY141" fmla="*/ 5354807 h 6858000"/>
              <a:gd name="connsiteX142" fmla="*/ 6039728 w 6128435"/>
              <a:gd name="connsiteY142" fmla="*/ 5359416 h 6858000"/>
              <a:gd name="connsiteX143" fmla="*/ 6043311 w 6128435"/>
              <a:gd name="connsiteY143" fmla="*/ 5361407 h 6858000"/>
              <a:gd name="connsiteX144" fmla="*/ 6042954 w 6128435"/>
              <a:gd name="connsiteY144" fmla="*/ 5362576 h 6858000"/>
              <a:gd name="connsiteX145" fmla="*/ 6053435 w 6128435"/>
              <a:gd name="connsiteY145" fmla="*/ 5387547 h 6858000"/>
              <a:gd name="connsiteX146" fmla="*/ 6065933 w 6128435"/>
              <a:gd name="connsiteY146" fmla="*/ 5443002 h 6858000"/>
              <a:gd name="connsiteX147" fmla="*/ 6068640 w 6128435"/>
              <a:gd name="connsiteY147" fmla="*/ 5474503 h 6858000"/>
              <a:gd name="connsiteX148" fmla="*/ 6080922 w 6128435"/>
              <a:gd name="connsiteY148" fmla="*/ 5561070 h 6858000"/>
              <a:gd name="connsiteX149" fmla="*/ 6096949 w 6128435"/>
              <a:gd name="connsiteY149" fmla="*/ 5648179 h 6858000"/>
              <a:gd name="connsiteX150" fmla="*/ 6125703 w 6128435"/>
              <a:gd name="connsiteY150" fmla="*/ 5692894 h 6858000"/>
              <a:gd name="connsiteX151" fmla="*/ 6126670 w 6128435"/>
              <a:gd name="connsiteY151" fmla="*/ 5697882 h 6858000"/>
              <a:gd name="connsiteX152" fmla="*/ 6124061 w 6128435"/>
              <a:gd name="connsiteY152" fmla="*/ 5710294 h 6858000"/>
              <a:gd name="connsiteX153" fmla="*/ 6122213 w 6128435"/>
              <a:gd name="connsiteY153" fmla="*/ 5714762 h 6858000"/>
              <a:gd name="connsiteX154" fmla="*/ 6121353 w 6128435"/>
              <a:gd name="connsiteY154" fmla="*/ 5721725 h 6858000"/>
              <a:gd name="connsiteX155" fmla="*/ 6121607 w 6128435"/>
              <a:gd name="connsiteY155" fmla="*/ 5721959 h 6858000"/>
              <a:gd name="connsiteX156" fmla="*/ 6120262 w 6128435"/>
              <a:gd name="connsiteY156" fmla="*/ 5728358 h 6858000"/>
              <a:gd name="connsiteX157" fmla="*/ 6110194 w 6128435"/>
              <a:gd name="connsiteY157" fmla="*/ 5758853 h 6858000"/>
              <a:gd name="connsiteX158" fmla="*/ 6127519 w 6128435"/>
              <a:gd name="connsiteY158" fmla="*/ 5865775 h 6858000"/>
              <a:gd name="connsiteX159" fmla="*/ 6128435 w 6128435"/>
              <a:gd name="connsiteY159" fmla="*/ 5870164 h 6858000"/>
              <a:gd name="connsiteX160" fmla="*/ 6119217 w 6128435"/>
              <a:gd name="connsiteY160" fmla="*/ 5888542 h 6858000"/>
              <a:gd name="connsiteX161" fmla="*/ 6115966 w 6128435"/>
              <a:gd name="connsiteY161" fmla="*/ 5898387 h 6858000"/>
              <a:gd name="connsiteX162" fmla="*/ 6111924 w 6128435"/>
              <a:gd name="connsiteY162" fmla="*/ 5900444 h 6858000"/>
              <a:gd name="connsiteX163" fmla="*/ 6108716 w 6128435"/>
              <a:gd name="connsiteY163" fmla="*/ 5915345 h 6858000"/>
              <a:gd name="connsiteX164" fmla="*/ 6109524 w 6128435"/>
              <a:gd name="connsiteY164" fmla="*/ 5917328 h 6858000"/>
              <a:gd name="connsiteX165" fmla="*/ 6102493 w 6128435"/>
              <a:gd name="connsiteY165" fmla="*/ 5928602 h 6858000"/>
              <a:gd name="connsiteX166" fmla="*/ 6056863 w 6128435"/>
              <a:gd name="connsiteY166" fmla="*/ 6000643 h 6858000"/>
              <a:gd name="connsiteX167" fmla="*/ 6045436 w 6128435"/>
              <a:gd name="connsiteY167" fmla="*/ 6124480 h 6858000"/>
              <a:gd name="connsiteX168" fmla="*/ 6030489 w 6128435"/>
              <a:gd name="connsiteY168" fmla="*/ 6317666 h 6858000"/>
              <a:gd name="connsiteX169" fmla="*/ 6007492 w 6128435"/>
              <a:gd name="connsiteY169" fmla="*/ 6440818 h 6858000"/>
              <a:gd name="connsiteX170" fmla="*/ 6009467 w 6128435"/>
              <a:gd name="connsiteY170" fmla="*/ 6487076 h 6858000"/>
              <a:gd name="connsiteX171" fmla="*/ 5995064 w 6128435"/>
              <a:gd name="connsiteY171" fmla="*/ 6540791 h 6858000"/>
              <a:gd name="connsiteX172" fmla="*/ 5996309 w 6128435"/>
              <a:gd name="connsiteY172" fmla="*/ 6543961 h 6858000"/>
              <a:gd name="connsiteX173" fmla="*/ 5996048 w 6128435"/>
              <a:gd name="connsiteY173" fmla="*/ 6555444 h 6858000"/>
              <a:gd name="connsiteX174" fmla="*/ 6002524 w 6128435"/>
              <a:gd name="connsiteY174" fmla="*/ 6560188 h 6858000"/>
              <a:gd name="connsiteX175" fmla="*/ 6006823 w 6128435"/>
              <a:gd name="connsiteY175" fmla="*/ 6578546 h 6858000"/>
              <a:gd name="connsiteX176" fmla="*/ 6004510 w 6128435"/>
              <a:gd name="connsiteY176" fmla="*/ 6599256 h 6858000"/>
              <a:gd name="connsiteX177" fmla="*/ 5986207 w 6128435"/>
              <a:gd name="connsiteY177" fmla="*/ 6695855 h 6858000"/>
              <a:gd name="connsiteX178" fmla="*/ 5979428 w 6128435"/>
              <a:gd name="connsiteY178" fmla="*/ 6754678 h 6858000"/>
              <a:gd name="connsiteX179" fmla="*/ 5983398 w 6128435"/>
              <a:gd name="connsiteY179" fmla="*/ 6778641 h 6858000"/>
              <a:gd name="connsiteX180" fmla="*/ 5984543 w 6128435"/>
              <a:gd name="connsiteY180" fmla="*/ 6811016 h 6858000"/>
              <a:gd name="connsiteX181" fmla="*/ 5981802 w 6128435"/>
              <a:gd name="connsiteY181" fmla="*/ 6838578 h 6858000"/>
              <a:gd name="connsiteX182" fmla="*/ 5979671 w 6128435"/>
              <a:gd name="connsiteY182" fmla="*/ 6858000 h 6858000"/>
              <a:gd name="connsiteX183" fmla="*/ 0 w 6128435"/>
              <a:gd name="connsiteY183" fmla="*/ 6858000 h 6858000"/>
              <a:gd name="connsiteX184" fmla="*/ 0 w 6128435"/>
              <a:gd name="connsiteY184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42602 w 6128435"/>
              <a:gd name="connsiteY47" fmla="*/ 2346782 h 6858000"/>
              <a:gd name="connsiteX48" fmla="*/ 5247963 w 6128435"/>
              <a:gd name="connsiteY48" fmla="*/ 2364638 h 6858000"/>
              <a:gd name="connsiteX49" fmla="*/ 5276175 w 6128435"/>
              <a:gd name="connsiteY49" fmla="*/ 2407515 h 6858000"/>
              <a:gd name="connsiteX50" fmla="*/ 5271650 w 6128435"/>
              <a:gd name="connsiteY50" fmla="*/ 2440467 h 6858000"/>
              <a:gd name="connsiteX51" fmla="*/ 5271438 w 6128435"/>
              <a:gd name="connsiteY51" fmla="*/ 2447186 h 6858000"/>
              <a:gd name="connsiteX52" fmla="*/ 5271722 w 6128435"/>
              <a:gd name="connsiteY52" fmla="*/ 2447359 h 6858000"/>
              <a:gd name="connsiteX53" fmla="*/ 5272069 w 6128435"/>
              <a:gd name="connsiteY53" fmla="*/ 2454523 h 6858000"/>
              <a:gd name="connsiteX54" fmla="*/ 5271049 w 6128435"/>
              <a:gd name="connsiteY54" fmla="*/ 2459442 h 6858000"/>
              <a:gd name="connsiteX55" fmla="*/ 5270636 w 6128435"/>
              <a:gd name="connsiteY55" fmla="*/ 2472481 h 6858000"/>
              <a:gd name="connsiteX56" fmla="*/ 5272406 w 6128435"/>
              <a:gd name="connsiteY56" fmla="*/ 2477221 h 6858000"/>
              <a:gd name="connsiteX57" fmla="*/ 5307538 w 6128435"/>
              <a:gd name="connsiteY57" fmla="*/ 2514685 h 6858000"/>
              <a:gd name="connsiteX58" fmla="*/ 5337604 w 6128435"/>
              <a:gd name="connsiteY58" fmla="*/ 2597632 h 6858000"/>
              <a:gd name="connsiteX59" fmla="*/ 5407503 w 6128435"/>
              <a:gd name="connsiteY59" fmla="*/ 2786290 h 6858000"/>
              <a:gd name="connsiteX60" fmla="*/ 5407356 w 6128435"/>
              <a:gd name="connsiteY60" fmla="*/ 2787545 h 6858000"/>
              <a:gd name="connsiteX61" fmla="*/ 5411130 w 6128435"/>
              <a:gd name="connsiteY61" fmla="*/ 2788640 h 6858000"/>
              <a:gd name="connsiteX62" fmla="*/ 5416439 w 6128435"/>
              <a:gd name="connsiteY62" fmla="*/ 2805666 h 6858000"/>
              <a:gd name="connsiteX63" fmla="*/ 5416589 w 6128435"/>
              <a:gd name="connsiteY63" fmla="*/ 2810822 h 6858000"/>
              <a:gd name="connsiteX64" fmla="*/ 5418542 w 6128435"/>
              <a:gd name="connsiteY64" fmla="*/ 2817745 h 6858000"/>
              <a:gd name="connsiteX65" fmla="*/ 5418847 w 6128435"/>
              <a:gd name="connsiteY65" fmla="*/ 2817825 h 6858000"/>
              <a:gd name="connsiteX66" fmla="*/ 5423364 w 6128435"/>
              <a:gd name="connsiteY66" fmla="*/ 2858292 h 6858000"/>
              <a:gd name="connsiteX67" fmla="*/ 5479298 w 6128435"/>
              <a:gd name="connsiteY67" fmla="*/ 2947791 h 6858000"/>
              <a:gd name="connsiteX68" fmla="*/ 5481770 w 6128435"/>
              <a:gd name="connsiteY68" fmla="*/ 2951352 h 6858000"/>
              <a:gd name="connsiteX69" fmla="*/ 5481013 w 6128435"/>
              <a:gd name="connsiteY69" fmla="*/ 2973461 h 6858000"/>
              <a:gd name="connsiteX70" fmla="*/ 5482045 w 6128435"/>
              <a:gd name="connsiteY70" fmla="*/ 2984371 h 6858000"/>
              <a:gd name="connsiteX71" fmla="*/ 5479405 w 6128435"/>
              <a:gd name="connsiteY71" fmla="*/ 2988507 h 6858000"/>
              <a:gd name="connsiteX72" fmla="*/ 5482415 w 6128435"/>
              <a:gd name="connsiteY72" fmla="*/ 3004079 h 6858000"/>
              <a:gd name="connsiteX73" fmla="*/ 5483865 w 6128435"/>
              <a:gd name="connsiteY73" fmla="*/ 3005467 h 6858000"/>
              <a:gd name="connsiteX74" fmla="*/ 5482236 w 6128435"/>
              <a:gd name="connsiteY74" fmla="*/ 3019791 h 6858000"/>
              <a:gd name="connsiteX75" fmla="*/ 5475895 w 6128435"/>
              <a:gd name="connsiteY75" fmla="*/ 3033578 h 6858000"/>
              <a:gd name="connsiteX76" fmla="*/ 5477595 w 6128435"/>
              <a:gd name="connsiteY76" fmla="*/ 3250534 h 6858000"/>
              <a:gd name="connsiteX77" fmla="*/ 5532836 w 6128435"/>
              <a:gd name="connsiteY77" fmla="*/ 3353840 h 6858000"/>
              <a:gd name="connsiteX78" fmla="*/ 5561229 w 6128435"/>
              <a:gd name="connsiteY78" fmla="*/ 3395784 h 6858000"/>
              <a:gd name="connsiteX79" fmla="*/ 5589758 w 6128435"/>
              <a:gd name="connsiteY79" fmla="*/ 3506453 h 6858000"/>
              <a:gd name="connsiteX80" fmla="*/ 5596144 w 6128435"/>
              <a:gd name="connsiteY80" fmla="*/ 3534624 h 6858000"/>
              <a:gd name="connsiteX81" fmla="*/ 5597750 w 6128435"/>
              <a:gd name="connsiteY81" fmla="*/ 3534129 h 6858000"/>
              <a:gd name="connsiteX82" fmla="*/ 5599700 w 6128435"/>
              <a:gd name="connsiteY82" fmla="*/ 3547221 h 6858000"/>
              <a:gd name="connsiteX83" fmla="*/ 5615031 w 6128435"/>
              <a:gd name="connsiteY83" fmla="*/ 3557482 h 6858000"/>
              <a:gd name="connsiteX84" fmla="*/ 5618377 w 6128435"/>
              <a:gd name="connsiteY84" fmla="*/ 3588431 h 6858000"/>
              <a:gd name="connsiteX85" fmla="*/ 5612155 w 6128435"/>
              <a:gd name="connsiteY85" fmla="*/ 3589869 h 6858000"/>
              <a:gd name="connsiteX86" fmla="*/ 5620843 w 6128435"/>
              <a:gd name="connsiteY86" fmla="*/ 3606745 h 6858000"/>
              <a:gd name="connsiteX87" fmla="*/ 5655472 w 6128435"/>
              <a:gd name="connsiteY87" fmla="*/ 3678877 h 6858000"/>
              <a:gd name="connsiteX88" fmla="*/ 5680448 w 6128435"/>
              <a:gd name="connsiteY88" fmla="*/ 3717760 h 6858000"/>
              <a:gd name="connsiteX89" fmla="*/ 5683015 w 6128435"/>
              <a:gd name="connsiteY89" fmla="*/ 3762025 h 6858000"/>
              <a:gd name="connsiteX90" fmla="*/ 5696643 w 6128435"/>
              <a:gd name="connsiteY90" fmla="*/ 3773888 h 6858000"/>
              <a:gd name="connsiteX91" fmla="*/ 5699203 w 6128435"/>
              <a:gd name="connsiteY91" fmla="*/ 3775823 h 6858000"/>
              <a:gd name="connsiteX92" fmla="*/ 5704824 w 6128435"/>
              <a:gd name="connsiteY92" fmla="*/ 3785966 h 6858000"/>
              <a:gd name="connsiteX93" fmla="*/ 5712204 w 6128435"/>
              <a:gd name="connsiteY93" fmla="*/ 3785830 h 6858000"/>
              <a:gd name="connsiteX94" fmla="*/ 5724816 w 6128435"/>
              <a:gd name="connsiteY94" fmla="*/ 3798949 h 6858000"/>
              <a:gd name="connsiteX95" fmla="*/ 5733539 w 6128435"/>
              <a:gd name="connsiteY95" fmla="*/ 3818457 h 6858000"/>
              <a:gd name="connsiteX96" fmla="*/ 5768491 w 6128435"/>
              <a:gd name="connsiteY96" fmla="*/ 3914399 h 6858000"/>
              <a:gd name="connsiteX97" fmla="*/ 5793123 w 6128435"/>
              <a:gd name="connsiteY97" fmla="*/ 3969952 h 6858000"/>
              <a:gd name="connsiteX98" fmla="*/ 5808321 w 6128435"/>
              <a:gd name="connsiteY98" fmla="*/ 3988153 h 6858000"/>
              <a:gd name="connsiteX99" fmla="*/ 5825621 w 6128435"/>
              <a:gd name="connsiteY99" fmla="*/ 4015525 h 6858000"/>
              <a:gd name="connsiteX100" fmla="*/ 5860672 w 6128435"/>
              <a:gd name="connsiteY100" fmla="*/ 4061579 h 6858000"/>
              <a:gd name="connsiteX101" fmla="*/ 5872173 w 6128435"/>
              <a:gd name="connsiteY101" fmla="*/ 4088497 h 6858000"/>
              <a:gd name="connsiteX102" fmla="*/ 5883705 w 6128435"/>
              <a:gd name="connsiteY102" fmla="*/ 4101899 h 6858000"/>
              <a:gd name="connsiteX103" fmla="*/ 5885314 w 6128435"/>
              <a:gd name="connsiteY103" fmla="*/ 4108387 h 6858000"/>
              <a:gd name="connsiteX104" fmla="*/ 5894095 w 6128435"/>
              <a:gd name="connsiteY104" fmla="*/ 4128857 h 6858000"/>
              <a:gd name="connsiteX105" fmla="*/ 5898339 w 6128435"/>
              <a:gd name="connsiteY105" fmla="*/ 4140800 h 6858000"/>
              <a:gd name="connsiteX106" fmla="*/ 5899734 w 6128435"/>
              <a:gd name="connsiteY106" fmla="*/ 4145632 h 6858000"/>
              <a:gd name="connsiteX107" fmla="*/ 5897098 w 6128435"/>
              <a:gd name="connsiteY107" fmla="*/ 4157819 h 6858000"/>
              <a:gd name="connsiteX108" fmla="*/ 5903513 w 6128435"/>
              <a:gd name="connsiteY108" fmla="*/ 4187661 h 6858000"/>
              <a:gd name="connsiteX109" fmla="*/ 5917114 w 6128435"/>
              <a:gd name="connsiteY109" fmla="*/ 4213096 h 6858000"/>
              <a:gd name="connsiteX110" fmla="*/ 5921153 w 6128435"/>
              <a:gd name="connsiteY110" fmla="*/ 4236222 h 6858000"/>
              <a:gd name="connsiteX111" fmla="*/ 5924233 w 6128435"/>
              <a:gd name="connsiteY111" fmla="*/ 4242060 h 6858000"/>
              <a:gd name="connsiteX112" fmla="*/ 5928910 w 6128435"/>
              <a:gd name="connsiteY112" fmla="*/ 4300973 h 6858000"/>
              <a:gd name="connsiteX113" fmla="*/ 5939320 w 6128435"/>
              <a:gd name="connsiteY113" fmla="*/ 4340435 h 6858000"/>
              <a:gd name="connsiteX114" fmla="*/ 5946705 w 6128435"/>
              <a:gd name="connsiteY114" fmla="*/ 4428051 h 6858000"/>
              <a:gd name="connsiteX115" fmla="*/ 5949261 w 6128435"/>
              <a:gd name="connsiteY115" fmla="*/ 4449185 h 6858000"/>
              <a:gd name="connsiteX116" fmla="*/ 5957504 w 6128435"/>
              <a:gd name="connsiteY116" fmla="*/ 4465911 h 6858000"/>
              <a:gd name="connsiteX117" fmla="*/ 5964689 w 6128435"/>
              <a:gd name="connsiteY117" fmla="*/ 4468532 h 6858000"/>
              <a:gd name="connsiteX118" fmla="*/ 5967062 w 6128435"/>
              <a:gd name="connsiteY118" fmla="*/ 4479923 h 6858000"/>
              <a:gd name="connsiteX119" fmla="*/ 5968960 w 6128435"/>
              <a:gd name="connsiteY119" fmla="*/ 4482655 h 6858000"/>
              <a:gd name="connsiteX120" fmla="*/ 5978567 w 6128435"/>
              <a:gd name="connsiteY120" fmla="*/ 4498605 h 6858000"/>
              <a:gd name="connsiteX121" fmla="*/ 5980106 w 6128435"/>
              <a:gd name="connsiteY121" fmla="*/ 4585087 h 6858000"/>
              <a:gd name="connsiteX122" fmla="*/ 5998138 w 6128435"/>
              <a:gd name="connsiteY122" fmla="*/ 4697518 h 6858000"/>
              <a:gd name="connsiteX123" fmla="*/ 6013516 w 6128435"/>
              <a:gd name="connsiteY123" fmla="*/ 4786619 h 6858000"/>
              <a:gd name="connsiteX124" fmla="*/ 6025404 w 6128435"/>
              <a:gd name="connsiteY124" fmla="*/ 4858148 h 6858000"/>
              <a:gd name="connsiteX125" fmla="*/ 6007749 w 6128435"/>
              <a:gd name="connsiteY125" fmla="*/ 4964715 h 6858000"/>
              <a:gd name="connsiteX126" fmla="*/ 6005269 w 6128435"/>
              <a:gd name="connsiteY126" fmla="*/ 5150567 h 6858000"/>
              <a:gd name="connsiteX127" fmla="*/ 6001127 w 6128435"/>
              <a:gd name="connsiteY127" fmla="*/ 5164609 h 6858000"/>
              <a:gd name="connsiteX128" fmla="*/ 5996647 w 6128435"/>
              <a:gd name="connsiteY128" fmla="*/ 5185640 h 6858000"/>
              <a:gd name="connsiteX129" fmla="*/ 5998514 w 6128435"/>
              <a:gd name="connsiteY129" fmla="*/ 5189673 h 6858000"/>
              <a:gd name="connsiteX130" fmla="*/ 5995970 w 6128435"/>
              <a:gd name="connsiteY130" fmla="*/ 5221547 h 6858000"/>
              <a:gd name="connsiteX131" fmla="*/ 5997218 w 6128435"/>
              <a:gd name="connsiteY131" fmla="*/ 5222031 h 6858000"/>
              <a:gd name="connsiteX132" fmla="*/ 6002116 w 6128435"/>
              <a:gd name="connsiteY132" fmla="*/ 5231223 h 6858000"/>
              <a:gd name="connsiteX133" fmla="*/ 6008541 w 6128435"/>
              <a:gd name="connsiteY133" fmla="*/ 5248680 h 6858000"/>
              <a:gd name="connsiteX134" fmla="*/ 6039260 w 6128435"/>
              <a:gd name="connsiteY134" fmla="*/ 5289518 h 6858000"/>
              <a:gd name="connsiteX135" fmla="*/ 6036748 w 6128435"/>
              <a:gd name="connsiteY135" fmla="*/ 5322752 h 6858000"/>
              <a:gd name="connsiteX136" fmla="*/ 6036943 w 6128435"/>
              <a:gd name="connsiteY136" fmla="*/ 5329480 h 6858000"/>
              <a:gd name="connsiteX137" fmla="*/ 6037236 w 6128435"/>
              <a:gd name="connsiteY137" fmla="*/ 5329634 h 6858000"/>
              <a:gd name="connsiteX138" fmla="*/ 6038019 w 6128435"/>
              <a:gd name="connsiteY138" fmla="*/ 5336764 h 6858000"/>
              <a:gd name="connsiteX139" fmla="*/ 6037298 w 6128435"/>
              <a:gd name="connsiteY139" fmla="*/ 5341753 h 6858000"/>
              <a:gd name="connsiteX140" fmla="*/ 6037677 w 6128435"/>
              <a:gd name="connsiteY140" fmla="*/ 5354807 h 6858000"/>
              <a:gd name="connsiteX141" fmla="*/ 6039728 w 6128435"/>
              <a:gd name="connsiteY141" fmla="*/ 5359416 h 6858000"/>
              <a:gd name="connsiteX142" fmla="*/ 6043311 w 6128435"/>
              <a:gd name="connsiteY142" fmla="*/ 5361407 h 6858000"/>
              <a:gd name="connsiteX143" fmla="*/ 6042954 w 6128435"/>
              <a:gd name="connsiteY143" fmla="*/ 5362576 h 6858000"/>
              <a:gd name="connsiteX144" fmla="*/ 6053435 w 6128435"/>
              <a:gd name="connsiteY144" fmla="*/ 5387547 h 6858000"/>
              <a:gd name="connsiteX145" fmla="*/ 6065933 w 6128435"/>
              <a:gd name="connsiteY145" fmla="*/ 5443002 h 6858000"/>
              <a:gd name="connsiteX146" fmla="*/ 6068640 w 6128435"/>
              <a:gd name="connsiteY146" fmla="*/ 5474503 h 6858000"/>
              <a:gd name="connsiteX147" fmla="*/ 6080922 w 6128435"/>
              <a:gd name="connsiteY147" fmla="*/ 5561070 h 6858000"/>
              <a:gd name="connsiteX148" fmla="*/ 6096949 w 6128435"/>
              <a:gd name="connsiteY148" fmla="*/ 5648179 h 6858000"/>
              <a:gd name="connsiteX149" fmla="*/ 6125703 w 6128435"/>
              <a:gd name="connsiteY149" fmla="*/ 5692894 h 6858000"/>
              <a:gd name="connsiteX150" fmla="*/ 6126670 w 6128435"/>
              <a:gd name="connsiteY150" fmla="*/ 5697882 h 6858000"/>
              <a:gd name="connsiteX151" fmla="*/ 6124061 w 6128435"/>
              <a:gd name="connsiteY151" fmla="*/ 5710294 h 6858000"/>
              <a:gd name="connsiteX152" fmla="*/ 6122213 w 6128435"/>
              <a:gd name="connsiteY152" fmla="*/ 5714762 h 6858000"/>
              <a:gd name="connsiteX153" fmla="*/ 6121353 w 6128435"/>
              <a:gd name="connsiteY153" fmla="*/ 5721725 h 6858000"/>
              <a:gd name="connsiteX154" fmla="*/ 6121607 w 6128435"/>
              <a:gd name="connsiteY154" fmla="*/ 5721959 h 6858000"/>
              <a:gd name="connsiteX155" fmla="*/ 6120262 w 6128435"/>
              <a:gd name="connsiteY155" fmla="*/ 5728358 h 6858000"/>
              <a:gd name="connsiteX156" fmla="*/ 6110194 w 6128435"/>
              <a:gd name="connsiteY156" fmla="*/ 5758853 h 6858000"/>
              <a:gd name="connsiteX157" fmla="*/ 6127519 w 6128435"/>
              <a:gd name="connsiteY157" fmla="*/ 5865775 h 6858000"/>
              <a:gd name="connsiteX158" fmla="*/ 6128435 w 6128435"/>
              <a:gd name="connsiteY158" fmla="*/ 5870164 h 6858000"/>
              <a:gd name="connsiteX159" fmla="*/ 6119217 w 6128435"/>
              <a:gd name="connsiteY159" fmla="*/ 5888542 h 6858000"/>
              <a:gd name="connsiteX160" fmla="*/ 6115966 w 6128435"/>
              <a:gd name="connsiteY160" fmla="*/ 5898387 h 6858000"/>
              <a:gd name="connsiteX161" fmla="*/ 6111924 w 6128435"/>
              <a:gd name="connsiteY161" fmla="*/ 5900444 h 6858000"/>
              <a:gd name="connsiteX162" fmla="*/ 6108716 w 6128435"/>
              <a:gd name="connsiteY162" fmla="*/ 5915345 h 6858000"/>
              <a:gd name="connsiteX163" fmla="*/ 6109524 w 6128435"/>
              <a:gd name="connsiteY163" fmla="*/ 5917328 h 6858000"/>
              <a:gd name="connsiteX164" fmla="*/ 6102493 w 6128435"/>
              <a:gd name="connsiteY164" fmla="*/ 5928602 h 6858000"/>
              <a:gd name="connsiteX165" fmla="*/ 6056863 w 6128435"/>
              <a:gd name="connsiteY165" fmla="*/ 6000643 h 6858000"/>
              <a:gd name="connsiteX166" fmla="*/ 6045436 w 6128435"/>
              <a:gd name="connsiteY166" fmla="*/ 6124480 h 6858000"/>
              <a:gd name="connsiteX167" fmla="*/ 6030489 w 6128435"/>
              <a:gd name="connsiteY167" fmla="*/ 6317666 h 6858000"/>
              <a:gd name="connsiteX168" fmla="*/ 6007492 w 6128435"/>
              <a:gd name="connsiteY168" fmla="*/ 6440818 h 6858000"/>
              <a:gd name="connsiteX169" fmla="*/ 6009467 w 6128435"/>
              <a:gd name="connsiteY169" fmla="*/ 6487076 h 6858000"/>
              <a:gd name="connsiteX170" fmla="*/ 5995064 w 6128435"/>
              <a:gd name="connsiteY170" fmla="*/ 6540791 h 6858000"/>
              <a:gd name="connsiteX171" fmla="*/ 5996309 w 6128435"/>
              <a:gd name="connsiteY171" fmla="*/ 6543961 h 6858000"/>
              <a:gd name="connsiteX172" fmla="*/ 5996048 w 6128435"/>
              <a:gd name="connsiteY172" fmla="*/ 6555444 h 6858000"/>
              <a:gd name="connsiteX173" fmla="*/ 6002524 w 6128435"/>
              <a:gd name="connsiteY173" fmla="*/ 6560188 h 6858000"/>
              <a:gd name="connsiteX174" fmla="*/ 6006823 w 6128435"/>
              <a:gd name="connsiteY174" fmla="*/ 6578546 h 6858000"/>
              <a:gd name="connsiteX175" fmla="*/ 6004510 w 6128435"/>
              <a:gd name="connsiteY175" fmla="*/ 6599256 h 6858000"/>
              <a:gd name="connsiteX176" fmla="*/ 5986207 w 6128435"/>
              <a:gd name="connsiteY176" fmla="*/ 6695855 h 6858000"/>
              <a:gd name="connsiteX177" fmla="*/ 5979428 w 6128435"/>
              <a:gd name="connsiteY177" fmla="*/ 6754678 h 6858000"/>
              <a:gd name="connsiteX178" fmla="*/ 5983398 w 6128435"/>
              <a:gd name="connsiteY178" fmla="*/ 6778641 h 6858000"/>
              <a:gd name="connsiteX179" fmla="*/ 5984543 w 6128435"/>
              <a:gd name="connsiteY179" fmla="*/ 6811016 h 6858000"/>
              <a:gd name="connsiteX180" fmla="*/ 5981802 w 6128435"/>
              <a:gd name="connsiteY180" fmla="*/ 6838578 h 6858000"/>
              <a:gd name="connsiteX181" fmla="*/ 5979671 w 6128435"/>
              <a:gd name="connsiteY181" fmla="*/ 6858000 h 6858000"/>
              <a:gd name="connsiteX182" fmla="*/ 0 w 6128435"/>
              <a:gd name="connsiteY182" fmla="*/ 6858000 h 6858000"/>
              <a:gd name="connsiteX183" fmla="*/ 0 w 6128435"/>
              <a:gd name="connsiteY18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42602 w 6128435"/>
              <a:gd name="connsiteY47" fmla="*/ 2346782 h 6858000"/>
              <a:gd name="connsiteX48" fmla="*/ 5247963 w 6128435"/>
              <a:gd name="connsiteY48" fmla="*/ 2364638 h 6858000"/>
              <a:gd name="connsiteX49" fmla="*/ 5276175 w 6128435"/>
              <a:gd name="connsiteY49" fmla="*/ 2407515 h 6858000"/>
              <a:gd name="connsiteX50" fmla="*/ 5271650 w 6128435"/>
              <a:gd name="connsiteY50" fmla="*/ 2440467 h 6858000"/>
              <a:gd name="connsiteX51" fmla="*/ 5271438 w 6128435"/>
              <a:gd name="connsiteY51" fmla="*/ 2447186 h 6858000"/>
              <a:gd name="connsiteX52" fmla="*/ 5271722 w 6128435"/>
              <a:gd name="connsiteY52" fmla="*/ 2447359 h 6858000"/>
              <a:gd name="connsiteX53" fmla="*/ 5272069 w 6128435"/>
              <a:gd name="connsiteY53" fmla="*/ 2454523 h 6858000"/>
              <a:gd name="connsiteX54" fmla="*/ 5271049 w 6128435"/>
              <a:gd name="connsiteY54" fmla="*/ 2459442 h 6858000"/>
              <a:gd name="connsiteX55" fmla="*/ 5270636 w 6128435"/>
              <a:gd name="connsiteY55" fmla="*/ 2472481 h 6858000"/>
              <a:gd name="connsiteX56" fmla="*/ 5272406 w 6128435"/>
              <a:gd name="connsiteY56" fmla="*/ 2477221 h 6858000"/>
              <a:gd name="connsiteX57" fmla="*/ 5307538 w 6128435"/>
              <a:gd name="connsiteY57" fmla="*/ 2514685 h 6858000"/>
              <a:gd name="connsiteX58" fmla="*/ 5337604 w 6128435"/>
              <a:gd name="connsiteY58" fmla="*/ 2597632 h 6858000"/>
              <a:gd name="connsiteX59" fmla="*/ 5407503 w 6128435"/>
              <a:gd name="connsiteY59" fmla="*/ 2786290 h 6858000"/>
              <a:gd name="connsiteX60" fmla="*/ 5407356 w 6128435"/>
              <a:gd name="connsiteY60" fmla="*/ 2787545 h 6858000"/>
              <a:gd name="connsiteX61" fmla="*/ 5411130 w 6128435"/>
              <a:gd name="connsiteY61" fmla="*/ 2788640 h 6858000"/>
              <a:gd name="connsiteX62" fmla="*/ 5416439 w 6128435"/>
              <a:gd name="connsiteY62" fmla="*/ 2805666 h 6858000"/>
              <a:gd name="connsiteX63" fmla="*/ 5416589 w 6128435"/>
              <a:gd name="connsiteY63" fmla="*/ 2810822 h 6858000"/>
              <a:gd name="connsiteX64" fmla="*/ 5418542 w 6128435"/>
              <a:gd name="connsiteY64" fmla="*/ 2817745 h 6858000"/>
              <a:gd name="connsiteX65" fmla="*/ 5418847 w 6128435"/>
              <a:gd name="connsiteY65" fmla="*/ 2817825 h 6858000"/>
              <a:gd name="connsiteX66" fmla="*/ 5423364 w 6128435"/>
              <a:gd name="connsiteY66" fmla="*/ 2858292 h 6858000"/>
              <a:gd name="connsiteX67" fmla="*/ 5479298 w 6128435"/>
              <a:gd name="connsiteY67" fmla="*/ 2947791 h 6858000"/>
              <a:gd name="connsiteX68" fmla="*/ 5481770 w 6128435"/>
              <a:gd name="connsiteY68" fmla="*/ 2951352 h 6858000"/>
              <a:gd name="connsiteX69" fmla="*/ 5481013 w 6128435"/>
              <a:gd name="connsiteY69" fmla="*/ 2973461 h 6858000"/>
              <a:gd name="connsiteX70" fmla="*/ 5482045 w 6128435"/>
              <a:gd name="connsiteY70" fmla="*/ 2984371 h 6858000"/>
              <a:gd name="connsiteX71" fmla="*/ 5479405 w 6128435"/>
              <a:gd name="connsiteY71" fmla="*/ 2988507 h 6858000"/>
              <a:gd name="connsiteX72" fmla="*/ 5482415 w 6128435"/>
              <a:gd name="connsiteY72" fmla="*/ 3004079 h 6858000"/>
              <a:gd name="connsiteX73" fmla="*/ 5483865 w 6128435"/>
              <a:gd name="connsiteY73" fmla="*/ 3005467 h 6858000"/>
              <a:gd name="connsiteX74" fmla="*/ 5482236 w 6128435"/>
              <a:gd name="connsiteY74" fmla="*/ 3019791 h 6858000"/>
              <a:gd name="connsiteX75" fmla="*/ 5475895 w 6128435"/>
              <a:gd name="connsiteY75" fmla="*/ 3033578 h 6858000"/>
              <a:gd name="connsiteX76" fmla="*/ 5477595 w 6128435"/>
              <a:gd name="connsiteY76" fmla="*/ 3250534 h 6858000"/>
              <a:gd name="connsiteX77" fmla="*/ 5532836 w 6128435"/>
              <a:gd name="connsiteY77" fmla="*/ 3353840 h 6858000"/>
              <a:gd name="connsiteX78" fmla="*/ 5561229 w 6128435"/>
              <a:gd name="connsiteY78" fmla="*/ 3395784 h 6858000"/>
              <a:gd name="connsiteX79" fmla="*/ 5589758 w 6128435"/>
              <a:gd name="connsiteY79" fmla="*/ 3506453 h 6858000"/>
              <a:gd name="connsiteX80" fmla="*/ 5596144 w 6128435"/>
              <a:gd name="connsiteY80" fmla="*/ 3534624 h 6858000"/>
              <a:gd name="connsiteX81" fmla="*/ 5597750 w 6128435"/>
              <a:gd name="connsiteY81" fmla="*/ 3534129 h 6858000"/>
              <a:gd name="connsiteX82" fmla="*/ 5599700 w 6128435"/>
              <a:gd name="connsiteY82" fmla="*/ 3547221 h 6858000"/>
              <a:gd name="connsiteX83" fmla="*/ 5615031 w 6128435"/>
              <a:gd name="connsiteY83" fmla="*/ 3557482 h 6858000"/>
              <a:gd name="connsiteX84" fmla="*/ 5618377 w 6128435"/>
              <a:gd name="connsiteY84" fmla="*/ 3588431 h 6858000"/>
              <a:gd name="connsiteX85" fmla="*/ 5612155 w 6128435"/>
              <a:gd name="connsiteY85" fmla="*/ 3589869 h 6858000"/>
              <a:gd name="connsiteX86" fmla="*/ 5620843 w 6128435"/>
              <a:gd name="connsiteY86" fmla="*/ 3606745 h 6858000"/>
              <a:gd name="connsiteX87" fmla="*/ 5655472 w 6128435"/>
              <a:gd name="connsiteY87" fmla="*/ 3678877 h 6858000"/>
              <a:gd name="connsiteX88" fmla="*/ 5680448 w 6128435"/>
              <a:gd name="connsiteY88" fmla="*/ 3717760 h 6858000"/>
              <a:gd name="connsiteX89" fmla="*/ 5683015 w 6128435"/>
              <a:gd name="connsiteY89" fmla="*/ 3762025 h 6858000"/>
              <a:gd name="connsiteX90" fmla="*/ 5696643 w 6128435"/>
              <a:gd name="connsiteY90" fmla="*/ 3773888 h 6858000"/>
              <a:gd name="connsiteX91" fmla="*/ 5699203 w 6128435"/>
              <a:gd name="connsiteY91" fmla="*/ 3775823 h 6858000"/>
              <a:gd name="connsiteX92" fmla="*/ 5704824 w 6128435"/>
              <a:gd name="connsiteY92" fmla="*/ 3785966 h 6858000"/>
              <a:gd name="connsiteX93" fmla="*/ 5712204 w 6128435"/>
              <a:gd name="connsiteY93" fmla="*/ 3785830 h 6858000"/>
              <a:gd name="connsiteX94" fmla="*/ 5724816 w 6128435"/>
              <a:gd name="connsiteY94" fmla="*/ 3798949 h 6858000"/>
              <a:gd name="connsiteX95" fmla="*/ 5733539 w 6128435"/>
              <a:gd name="connsiteY95" fmla="*/ 3818457 h 6858000"/>
              <a:gd name="connsiteX96" fmla="*/ 5768491 w 6128435"/>
              <a:gd name="connsiteY96" fmla="*/ 3914399 h 6858000"/>
              <a:gd name="connsiteX97" fmla="*/ 5793123 w 6128435"/>
              <a:gd name="connsiteY97" fmla="*/ 3969952 h 6858000"/>
              <a:gd name="connsiteX98" fmla="*/ 5808321 w 6128435"/>
              <a:gd name="connsiteY98" fmla="*/ 3988153 h 6858000"/>
              <a:gd name="connsiteX99" fmla="*/ 5825621 w 6128435"/>
              <a:gd name="connsiteY99" fmla="*/ 4015525 h 6858000"/>
              <a:gd name="connsiteX100" fmla="*/ 5860672 w 6128435"/>
              <a:gd name="connsiteY100" fmla="*/ 4061579 h 6858000"/>
              <a:gd name="connsiteX101" fmla="*/ 5872173 w 6128435"/>
              <a:gd name="connsiteY101" fmla="*/ 4088497 h 6858000"/>
              <a:gd name="connsiteX102" fmla="*/ 5883705 w 6128435"/>
              <a:gd name="connsiteY102" fmla="*/ 4101899 h 6858000"/>
              <a:gd name="connsiteX103" fmla="*/ 5885314 w 6128435"/>
              <a:gd name="connsiteY103" fmla="*/ 4108387 h 6858000"/>
              <a:gd name="connsiteX104" fmla="*/ 5894095 w 6128435"/>
              <a:gd name="connsiteY104" fmla="*/ 4128857 h 6858000"/>
              <a:gd name="connsiteX105" fmla="*/ 5898339 w 6128435"/>
              <a:gd name="connsiteY105" fmla="*/ 4140800 h 6858000"/>
              <a:gd name="connsiteX106" fmla="*/ 5899734 w 6128435"/>
              <a:gd name="connsiteY106" fmla="*/ 4145632 h 6858000"/>
              <a:gd name="connsiteX107" fmla="*/ 5897098 w 6128435"/>
              <a:gd name="connsiteY107" fmla="*/ 4157819 h 6858000"/>
              <a:gd name="connsiteX108" fmla="*/ 5903513 w 6128435"/>
              <a:gd name="connsiteY108" fmla="*/ 4187661 h 6858000"/>
              <a:gd name="connsiteX109" fmla="*/ 5917114 w 6128435"/>
              <a:gd name="connsiteY109" fmla="*/ 4213096 h 6858000"/>
              <a:gd name="connsiteX110" fmla="*/ 5921153 w 6128435"/>
              <a:gd name="connsiteY110" fmla="*/ 4236222 h 6858000"/>
              <a:gd name="connsiteX111" fmla="*/ 5924233 w 6128435"/>
              <a:gd name="connsiteY111" fmla="*/ 4242060 h 6858000"/>
              <a:gd name="connsiteX112" fmla="*/ 5928910 w 6128435"/>
              <a:gd name="connsiteY112" fmla="*/ 4300973 h 6858000"/>
              <a:gd name="connsiteX113" fmla="*/ 5939320 w 6128435"/>
              <a:gd name="connsiteY113" fmla="*/ 4340435 h 6858000"/>
              <a:gd name="connsiteX114" fmla="*/ 5946705 w 6128435"/>
              <a:gd name="connsiteY114" fmla="*/ 4428051 h 6858000"/>
              <a:gd name="connsiteX115" fmla="*/ 5949261 w 6128435"/>
              <a:gd name="connsiteY115" fmla="*/ 4449185 h 6858000"/>
              <a:gd name="connsiteX116" fmla="*/ 5957504 w 6128435"/>
              <a:gd name="connsiteY116" fmla="*/ 4465911 h 6858000"/>
              <a:gd name="connsiteX117" fmla="*/ 5964689 w 6128435"/>
              <a:gd name="connsiteY117" fmla="*/ 4468532 h 6858000"/>
              <a:gd name="connsiteX118" fmla="*/ 5967062 w 6128435"/>
              <a:gd name="connsiteY118" fmla="*/ 4479923 h 6858000"/>
              <a:gd name="connsiteX119" fmla="*/ 5968960 w 6128435"/>
              <a:gd name="connsiteY119" fmla="*/ 4482655 h 6858000"/>
              <a:gd name="connsiteX120" fmla="*/ 5978567 w 6128435"/>
              <a:gd name="connsiteY120" fmla="*/ 4498605 h 6858000"/>
              <a:gd name="connsiteX121" fmla="*/ 5980106 w 6128435"/>
              <a:gd name="connsiteY121" fmla="*/ 4585087 h 6858000"/>
              <a:gd name="connsiteX122" fmla="*/ 5998138 w 6128435"/>
              <a:gd name="connsiteY122" fmla="*/ 4697518 h 6858000"/>
              <a:gd name="connsiteX123" fmla="*/ 6013516 w 6128435"/>
              <a:gd name="connsiteY123" fmla="*/ 4786619 h 6858000"/>
              <a:gd name="connsiteX124" fmla="*/ 6025404 w 6128435"/>
              <a:gd name="connsiteY124" fmla="*/ 4858148 h 6858000"/>
              <a:gd name="connsiteX125" fmla="*/ 6007749 w 6128435"/>
              <a:gd name="connsiteY125" fmla="*/ 4964715 h 6858000"/>
              <a:gd name="connsiteX126" fmla="*/ 6005269 w 6128435"/>
              <a:gd name="connsiteY126" fmla="*/ 5150567 h 6858000"/>
              <a:gd name="connsiteX127" fmla="*/ 6001127 w 6128435"/>
              <a:gd name="connsiteY127" fmla="*/ 5164609 h 6858000"/>
              <a:gd name="connsiteX128" fmla="*/ 5996647 w 6128435"/>
              <a:gd name="connsiteY128" fmla="*/ 5185640 h 6858000"/>
              <a:gd name="connsiteX129" fmla="*/ 5998514 w 6128435"/>
              <a:gd name="connsiteY129" fmla="*/ 5189673 h 6858000"/>
              <a:gd name="connsiteX130" fmla="*/ 5995970 w 6128435"/>
              <a:gd name="connsiteY130" fmla="*/ 5221547 h 6858000"/>
              <a:gd name="connsiteX131" fmla="*/ 5997218 w 6128435"/>
              <a:gd name="connsiteY131" fmla="*/ 5222031 h 6858000"/>
              <a:gd name="connsiteX132" fmla="*/ 6002116 w 6128435"/>
              <a:gd name="connsiteY132" fmla="*/ 5231223 h 6858000"/>
              <a:gd name="connsiteX133" fmla="*/ 6008541 w 6128435"/>
              <a:gd name="connsiteY133" fmla="*/ 5248680 h 6858000"/>
              <a:gd name="connsiteX134" fmla="*/ 6039260 w 6128435"/>
              <a:gd name="connsiteY134" fmla="*/ 5289518 h 6858000"/>
              <a:gd name="connsiteX135" fmla="*/ 6036748 w 6128435"/>
              <a:gd name="connsiteY135" fmla="*/ 5322752 h 6858000"/>
              <a:gd name="connsiteX136" fmla="*/ 6036943 w 6128435"/>
              <a:gd name="connsiteY136" fmla="*/ 5329480 h 6858000"/>
              <a:gd name="connsiteX137" fmla="*/ 6037236 w 6128435"/>
              <a:gd name="connsiteY137" fmla="*/ 5329634 h 6858000"/>
              <a:gd name="connsiteX138" fmla="*/ 6038019 w 6128435"/>
              <a:gd name="connsiteY138" fmla="*/ 5336764 h 6858000"/>
              <a:gd name="connsiteX139" fmla="*/ 6037298 w 6128435"/>
              <a:gd name="connsiteY139" fmla="*/ 5341753 h 6858000"/>
              <a:gd name="connsiteX140" fmla="*/ 6037677 w 6128435"/>
              <a:gd name="connsiteY140" fmla="*/ 5354807 h 6858000"/>
              <a:gd name="connsiteX141" fmla="*/ 6039728 w 6128435"/>
              <a:gd name="connsiteY141" fmla="*/ 5359416 h 6858000"/>
              <a:gd name="connsiteX142" fmla="*/ 6043311 w 6128435"/>
              <a:gd name="connsiteY142" fmla="*/ 5361407 h 6858000"/>
              <a:gd name="connsiteX143" fmla="*/ 6042954 w 6128435"/>
              <a:gd name="connsiteY143" fmla="*/ 5362576 h 6858000"/>
              <a:gd name="connsiteX144" fmla="*/ 6053435 w 6128435"/>
              <a:gd name="connsiteY144" fmla="*/ 5387547 h 6858000"/>
              <a:gd name="connsiteX145" fmla="*/ 6065933 w 6128435"/>
              <a:gd name="connsiteY145" fmla="*/ 5443002 h 6858000"/>
              <a:gd name="connsiteX146" fmla="*/ 6068640 w 6128435"/>
              <a:gd name="connsiteY146" fmla="*/ 5474503 h 6858000"/>
              <a:gd name="connsiteX147" fmla="*/ 6080922 w 6128435"/>
              <a:gd name="connsiteY147" fmla="*/ 5561070 h 6858000"/>
              <a:gd name="connsiteX148" fmla="*/ 6096949 w 6128435"/>
              <a:gd name="connsiteY148" fmla="*/ 5648179 h 6858000"/>
              <a:gd name="connsiteX149" fmla="*/ 6125703 w 6128435"/>
              <a:gd name="connsiteY149" fmla="*/ 5692894 h 6858000"/>
              <a:gd name="connsiteX150" fmla="*/ 6126670 w 6128435"/>
              <a:gd name="connsiteY150" fmla="*/ 5697882 h 6858000"/>
              <a:gd name="connsiteX151" fmla="*/ 6124061 w 6128435"/>
              <a:gd name="connsiteY151" fmla="*/ 5710294 h 6858000"/>
              <a:gd name="connsiteX152" fmla="*/ 6122213 w 6128435"/>
              <a:gd name="connsiteY152" fmla="*/ 5714762 h 6858000"/>
              <a:gd name="connsiteX153" fmla="*/ 6121353 w 6128435"/>
              <a:gd name="connsiteY153" fmla="*/ 5721725 h 6858000"/>
              <a:gd name="connsiteX154" fmla="*/ 6121607 w 6128435"/>
              <a:gd name="connsiteY154" fmla="*/ 5721959 h 6858000"/>
              <a:gd name="connsiteX155" fmla="*/ 6120262 w 6128435"/>
              <a:gd name="connsiteY155" fmla="*/ 5728358 h 6858000"/>
              <a:gd name="connsiteX156" fmla="*/ 6110194 w 6128435"/>
              <a:gd name="connsiteY156" fmla="*/ 5758853 h 6858000"/>
              <a:gd name="connsiteX157" fmla="*/ 6127519 w 6128435"/>
              <a:gd name="connsiteY157" fmla="*/ 5865775 h 6858000"/>
              <a:gd name="connsiteX158" fmla="*/ 6128435 w 6128435"/>
              <a:gd name="connsiteY158" fmla="*/ 5870164 h 6858000"/>
              <a:gd name="connsiteX159" fmla="*/ 6119217 w 6128435"/>
              <a:gd name="connsiteY159" fmla="*/ 5888542 h 6858000"/>
              <a:gd name="connsiteX160" fmla="*/ 6115966 w 6128435"/>
              <a:gd name="connsiteY160" fmla="*/ 5898387 h 6858000"/>
              <a:gd name="connsiteX161" fmla="*/ 6111924 w 6128435"/>
              <a:gd name="connsiteY161" fmla="*/ 5900444 h 6858000"/>
              <a:gd name="connsiteX162" fmla="*/ 6108716 w 6128435"/>
              <a:gd name="connsiteY162" fmla="*/ 5915345 h 6858000"/>
              <a:gd name="connsiteX163" fmla="*/ 6109524 w 6128435"/>
              <a:gd name="connsiteY163" fmla="*/ 5917328 h 6858000"/>
              <a:gd name="connsiteX164" fmla="*/ 6102493 w 6128435"/>
              <a:gd name="connsiteY164" fmla="*/ 5928602 h 6858000"/>
              <a:gd name="connsiteX165" fmla="*/ 6056863 w 6128435"/>
              <a:gd name="connsiteY165" fmla="*/ 6000643 h 6858000"/>
              <a:gd name="connsiteX166" fmla="*/ 6045436 w 6128435"/>
              <a:gd name="connsiteY166" fmla="*/ 6124480 h 6858000"/>
              <a:gd name="connsiteX167" fmla="*/ 6030489 w 6128435"/>
              <a:gd name="connsiteY167" fmla="*/ 6317666 h 6858000"/>
              <a:gd name="connsiteX168" fmla="*/ 6007492 w 6128435"/>
              <a:gd name="connsiteY168" fmla="*/ 6440818 h 6858000"/>
              <a:gd name="connsiteX169" fmla="*/ 6009467 w 6128435"/>
              <a:gd name="connsiteY169" fmla="*/ 6487076 h 6858000"/>
              <a:gd name="connsiteX170" fmla="*/ 5995064 w 6128435"/>
              <a:gd name="connsiteY170" fmla="*/ 6540791 h 6858000"/>
              <a:gd name="connsiteX171" fmla="*/ 5996309 w 6128435"/>
              <a:gd name="connsiteY171" fmla="*/ 6543961 h 6858000"/>
              <a:gd name="connsiteX172" fmla="*/ 5996048 w 6128435"/>
              <a:gd name="connsiteY172" fmla="*/ 6555444 h 6858000"/>
              <a:gd name="connsiteX173" fmla="*/ 6002524 w 6128435"/>
              <a:gd name="connsiteY173" fmla="*/ 6560188 h 6858000"/>
              <a:gd name="connsiteX174" fmla="*/ 6006823 w 6128435"/>
              <a:gd name="connsiteY174" fmla="*/ 6578546 h 6858000"/>
              <a:gd name="connsiteX175" fmla="*/ 6004510 w 6128435"/>
              <a:gd name="connsiteY175" fmla="*/ 6599256 h 6858000"/>
              <a:gd name="connsiteX176" fmla="*/ 5986207 w 6128435"/>
              <a:gd name="connsiteY176" fmla="*/ 6695855 h 6858000"/>
              <a:gd name="connsiteX177" fmla="*/ 5979428 w 6128435"/>
              <a:gd name="connsiteY177" fmla="*/ 6754678 h 6858000"/>
              <a:gd name="connsiteX178" fmla="*/ 5983398 w 6128435"/>
              <a:gd name="connsiteY178" fmla="*/ 6778641 h 6858000"/>
              <a:gd name="connsiteX179" fmla="*/ 5984543 w 6128435"/>
              <a:gd name="connsiteY179" fmla="*/ 6811016 h 6858000"/>
              <a:gd name="connsiteX180" fmla="*/ 5981802 w 6128435"/>
              <a:gd name="connsiteY180" fmla="*/ 6838578 h 6858000"/>
              <a:gd name="connsiteX181" fmla="*/ 5979671 w 6128435"/>
              <a:gd name="connsiteY181" fmla="*/ 6858000 h 6858000"/>
              <a:gd name="connsiteX182" fmla="*/ 0 w 6128435"/>
              <a:gd name="connsiteY182" fmla="*/ 6858000 h 6858000"/>
              <a:gd name="connsiteX183" fmla="*/ 0 w 6128435"/>
              <a:gd name="connsiteY18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42602 w 6128435"/>
              <a:gd name="connsiteY47" fmla="*/ 2346782 h 6858000"/>
              <a:gd name="connsiteX48" fmla="*/ 5247963 w 6128435"/>
              <a:gd name="connsiteY48" fmla="*/ 2364638 h 6858000"/>
              <a:gd name="connsiteX49" fmla="*/ 5276175 w 6128435"/>
              <a:gd name="connsiteY49" fmla="*/ 2407515 h 6858000"/>
              <a:gd name="connsiteX50" fmla="*/ 5271650 w 6128435"/>
              <a:gd name="connsiteY50" fmla="*/ 2440467 h 6858000"/>
              <a:gd name="connsiteX51" fmla="*/ 5271438 w 6128435"/>
              <a:gd name="connsiteY51" fmla="*/ 2447186 h 6858000"/>
              <a:gd name="connsiteX52" fmla="*/ 5271722 w 6128435"/>
              <a:gd name="connsiteY52" fmla="*/ 2447359 h 6858000"/>
              <a:gd name="connsiteX53" fmla="*/ 5272069 w 6128435"/>
              <a:gd name="connsiteY53" fmla="*/ 2454523 h 6858000"/>
              <a:gd name="connsiteX54" fmla="*/ 5271049 w 6128435"/>
              <a:gd name="connsiteY54" fmla="*/ 2459442 h 6858000"/>
              <a:gd name="connsiteX55" fmla="*/ 5270636 w 6128435"/>
              <a:gd name="connsiteY55" fmla="*/ 2472481 h 6858000"/>
              <a:gd name="connsiteX56" fmla="*/ 5272406 w 6128435"/>
              <a:gd name="connsiteY56" fmla="*/ 2477221 h 6858000"/>
              <a:gd name="connsiteX57" fmla="*/ 5307538 w 6128435"/>
              <a:gd name="connsiteY57" fmla="*/ 2514685 h 6858000"/>
              <a:gd name="connsiteX58" fmla="*/ 5337604 w 6128435"/>
              <a:gd name="connsiteY58" fmla="*/ 2597632 h 6858000"/>
              <a:gd name="connsiteX59" fmla="*/ 5407503 w 6128435"/>
              <a:gd name="connsiteY59" fmla="*/ 2786290 h 6858000"/>
              <a:gd name="connsiteX60" fmla="*/ 5407356 w 6128435"/>
              <a:gd name="connsiteY60" fmla="*/ 2787545 h 6858000"/>
              <a:gd name="connsiteX61" fmla="*/ 5411130 w 6128435"/>
              <a:gd name="connsiteY61" fmla="*/ 2788640 h 6858000"/>
              <a:gd name="connsiteX62" fmla="*/ 5416439 w 6128435"/>
              <a:gd name="connsiteY62" fmla="*/ 2805666 h 6858000"/>
              <a:gd name="connsiteX63" fmla="*/ 5416589 w 6128435"/>
              <a:gd name="connsiteY63" fmla="*/ 2810822 h 6858000"/>
              <a:gd name="connsiteX64" fmla="*/ 5418542 w 6128435"/>
              <a:gd name="connsiteY64" fmla="*/ 2817745 h 6858000"/>
              <a:gd name="connsiteX65" fmla="*/ 5418847 w 6128435"/>
              <a:gd name="connsiteY65" fmla="*/ 2817825 h 6858000"/>
              <a:gd name="connsiteX66" fmla="*/ 5423364 w 6128435"/>
              <a:gd name="connsiteY66" fmla="*/ 2858292 h 6858000"/>
              <a:gd name="connsiteX67" fmla="*/ 5479298 w 6128435"/>
              <a:gd name="connsiteY67" fmla="*/ 2947791 h 6858000"/>
              <a:gd name="connsiteX68" fmla="*/ 5481770 w 6128435"/>
              <a:gd name="connsiteY68" fmla="*/ 2951352 h 6858000"/>
              <a:gd name="connsiteX69" fmla="*/ 5481013 w 6128435"/>
              <a:gd name="connsiteY69" fmla="*/ 2973461 h 6858000"/>
              <a:gd name="connsiteX70" fmla="*/ 5482045 w 6128435"/>
              <a:gd name="connsiteY70" fmla="*/ 2984371 h 6858000"/>
              <a:gd name="connsiteX71" fmla="*/ 5479405 w 6128435"/>
              <a:gd name="connsiteY71" fmla="*/ 2988507 h 6858000"/>
              <a:gd name="connsiteX72" fmla="*/ 5482415 w 6128435"/>
              <a:gd name="connsiteY72" fmla="*/ 3004079 h 6858000"/>
              <a:gd name="connsiteX73" fmla="*/ 5483865 w 6128435"/>
              <a:gd name="connsiteY73" fmla="*/ 3005467 h 6858000"/>
              <a:gd name="connsiteX74" fmla="*/ 5482236 w 6128435"/>
              <a:gd name="connsiteY74" fmla="*/ 3019791 h 6858000"/>
              <a:gd name="connsiteX75" fmla="*/ 5475895 w 6128435"/>
              <a:gd name="connsiteY75" fmla="*/ 3033578 h 6858000"/>
              <a:gd name="connsiteX76" fmla="*/ 5477595 w 6128435"/>
              <a:gd name="connsiteY76" fmla="*/ 3250534 h 6858000"/>
              <a:gd name="connsiteX77" fmla="*/ 5532836 w 6128435"/>
              <a:gd name="connsiteY77" fmla="*/ 3353840 h 6858000"/>
              <a:gd name="connsiteX78" fmla="*/ 5561229 w 6128435"/>
              <a:gd name="connsiteY78" fmla="*/ 3395784 h 6858000"/>
              <a:gd name="connsiteX79" fmla="*/ 5589758 w 6128435"/>
              <a:gd name="connsiteY79" fmla="*/ 3506453 h 6858000"/>
              <a:gd name="connsiteX80" fmla="*/ 5596144 w 6128435"/>
              <a:gd name="connsiteY80" fmla="*/ 3534624 h 6858000"/>
              <a:gd name="connsiteX81" fmla="*/ 5597750 w 6128435"/>
              <a:gd name="connsiteY81" fmla="*/ 3534129 h 6858000"/>
              <a:gd name="connsiteX82" fmla="*/ 5599700 w 6128435"/>
              <a:gd name="connsiteY82" fmla="*/ 3547221 h 6858000"/>
              <a:gd name="connsiteX83" fmla="*/ 5615031 w 6128435"/>
              <a:gd name="connsiteY83" fmla="*/ 3557482 h 6858000"/>
              <a:gd name="connsiteX84" fmla="*/ 5618377 w 6128435"/>
              <a:gd name="connsiteY84" fmla="*/ 3588431 h 6858000"/>
              <a:gd name="connsiteX85" fmla="*/ 5612155 w 6128435"/>
              <a:gd name="connsiteY85" fmla="*/ 3589869 h 6858000"/>
              <a:gd name="connsiteX86" fmla="*/ 5620843 w 6128435"/>
              <a:gd name="connsiteY86" fmla="*/ 3606745 h 6858000"/>
              <a:gd name="connsiteX87" fmla="*/ 5655472 w 6128435"/>
              <a:gd name="connsiteY87" fmla="*/ 3678877 h 6858000"/>
              <a:gd name="connsiteX88" fmla="*/ 5680448 w 6128435"/>
              <a:gd name="connsiteY88" fmla="*/ 3717760 h 6858000"/>
              <a:gd name="connsiteX89" fmla="*/ 5683015 w 6128435"/>
              <a:gd name="connsiteY89" fmla="*/ 3762025 h 6858000"/>
              <a:gd name="connsiteX90" fmla="*/ 5696643 w 6128435"/>
              <a:gd name="connsiteY90" fmla="*/ 3773888 h 6858000"/>
              <a:gd name="connsiteX91" fmla="*/ 5699203 w 6128435"/>
              <a:gd name="connsiteY91" fmla="*/ 3775823 h 6858000"/>
              <a:gd name="connsiteX92" fmla="*/ 5704824 w 6128435"/>
              <a:gd name="connsiteY92" fmla="*/ 3785966 h 6858000"/>
              <a:gd name="connsiteX93" fmla="*/ 5712204 w 6128435"/>
              <a:gd name="connsiteY93" fmla="*/ 3785830 h 6858000"/>
              <a:gd name="connsiteX94" fmla="*/ 5724816 w 6128435"/>
              <a:gd name="connsiteY94" fmla="*/ 3798949 h 6858000"/>
              <a:gd name="connsiteX95" fmla="*/ 5733539 w 6128435"/>
              <a:gd name="connsiteY95" fmla="*/ 3818457 h 6858000"/>
              <a:gd name="connsiteX96" fmla="*/ 5768491 w 6128435"/>
              <a:gd name="connsiteY96" fmla="*/ 3914399 h 6858000"/>
              <a:gd name="connsiteX97" fmla="*/ 5793123 w 6128435"/>
              <a:gd name="connsiteY97" fmla="*/ 3969952 h 6858000"/>
              <a:gd name="connsiteX98" fmla="*/ 5808321 w 6128435"/>
              <a:gd name="connsiteY98" fmla="*/ 3988153 h 6858000"/>
              <a:gd name="connsiteX99" fmla="*/ 5825621 w 6128435"/>
              <a:gd name="connsiteY99" fmla="*/ 4015525 h 6858000"/>
              <a:gd name="connsiteX100" fmla="*/ 5860672 w 6128435"/>
              <a:gd name="connsiteY100" fmla="*/ 4061579 h 6858000"/>
              <a:gd name="connsiteX101" fmla="*/ 5872173 w 6128435"/>
              <a:gd name="connsiteY101" fmla="*/ 4088497 h 6858000"/>
              <a:gd name="connsiteX102" fmla="*/ 5883705 w 6128435"/>
              <a:gd name="connsiteY102" fmla="*/ 4101899 h 6858000"/>
              <a:gd name="connsiteX103" fmla="*/ 5885314 w 6128435"/>
              <a:gd name="connsiteY103" fmla="*/ 4108387 h 6858000"/>
              <a:gd name="connsiteX104" fmla="*/ 5894095 w 6128435"/>
              <a:gd name="connsiteY104" fmla="*/ 4128857 h 6858000"/>
              <a:gd name="connsiteX105" fmla="*/ 5898339 w 6128435"/>
              <a:gd name="connsiteY105" fmla="*/ 4140800 h 6858000"/>
              <a:gd name="connsiteX106" fmla="*/ 5899734 w 6128435"/>
              <a:gd name="connsiteY106" fmla="*/ 4145632 h 6858000"/>
              <a:gd name="connsiteX107" fmla="*/ 5897098 w 6128435"/>
              <a:gd name="connsiteY107" fmla="*/ 4157819 h 6858000"/>
              <a:gd name="connsiteX108" fmla="*/ 5903513 w 6128435"/>
              <a:gd name="connsiteY108" fmla="*/ 4187661 h 6858000"/>
              <a:gd name="connsiteX109" fmla="*/ 5917114 w 6128435"/>
              <a:gd name="connsiteY109" fmla="*/ 4213096 h 6858000"/>
              <a:gd name="connsiteX110" fmla="*/ 5921153 w 6128435"/>
              <a:gd name="connsiteY110" fmla="*/ 4236222 h 6858000"/>
              <a:gd name="connsiteX111" fmla="*/ 5924233 w 6128435"/>
              <a:gd name="connsiteY111" fmla="*/ 4242060 h 6858000"/>
              <a:gd name="connsiteX112" fmla="*/ 5928910 w 6128435"/>
              <a:gd name="connsiteY112" fmla="*/ 4300973 h 6858000"/>
              <a:gd name="connsiteX113" fmla="*/ 5939320 w 6128435"/>
              <a:gd name="connsiteY113" fmla="*/ 4340435 h 6858000"/>
              <a:gd name="connsiteX114" fmla="*/ 5946705 w 6128435"/>
              <a:gd name="connsiteY114" fmla="*/ 4428051 h 6858000"/>
              <a:gd name="connsiteX115" fmla="*/ 5949261 w 6128435"/>
              <a:gd name="connsiteY115" fmla="*/ 4449185 h 6858000"/>
              <a:gd name="connsiteX116" fmla="*/ 5957504 w 6128435"/>
              <a:gd name="connsiteY116" fmla="*/ 4465911 h 6858000"/>
              <a:gd name="connsiteX117" fmla="*/ 5964689 w 6128435"/>
              <a:gd name="connsiteY117" fmla="*/ 4468532 h 6858000"/>
              <a:gd name="connsiteX118" fmla="*/ 5967062 w 6128435"/>
              <a:gd name="connsiteY118" fmla="*/ 4479923 h 6858000"/>
              <a:gd name="connsiteX119" fmla="*/ 5968960 w 6128435"/>
              <a:gd name="connsiteY119" fmla="*/ 4482655 h 6858000"/>
              <a:gd name="connsiteX120" fmla="*/ 5978567 w 6128435"/>
              <a:gd name="connsiteY120" fmla="*/ 4498605 h 6858000"/>
              <a:gd name="connsiteX121" fmla="*/ 5980106 w 6128435"/>
              <a:gd name="connsiteY121" fmla="*/ 4585087 h 6858000"/>
              <a:gd name="connsiteX122" fmla="*/ 5998138 w 6128435"/>
              <a:gd name="connsiteY122" fmla="*/ 4697518 h 6858000"/>
              <a:gd name="connsiteX123" fmla="*/ 6013516 w 6128435"/>
              <a:gd name="connsiteY123" fmla="*/ 4786619 h 6858000"/>
              <a:gd name="connsiteX124" fmla="*/ 6025404 w 6128435"/>
              <a:gd name="connsiteY124" fmla="*/ 4858148 h 6858000"/>
              <a:gd name="connsiteX125" fmla="*/ 6007749 w 6128435"/>
              <a:gd name="connsiteY125" fmla="*/ 4964715 h 6858000"/>
              <a:gd name="connsiteX126" fmla="*/ 6005269 w 6128435"/>
              <a:gd name="connsiteY126" fmla="*/ 5150567 h 6858000"/>
              <a:gd name="connsiteX127" fmla="*/ 6001127 w 6128435"/>
              <a:gd name="connsiteY127" fmla="*/ 5164609 h 6858000"/>
              <a:gd name="connsiteX128" fmla="*/ 5996647 w 6128435"/>
              <a:gd name="connsiteY128" fmla="*/ 5185640 h 6858000"/>
              <a:gd name="connsiteX129" fmla="*/ 5998514 w 6128435"/>
              <a:gd name="connsiteY129" fmla="*/ 5189673 h 6858000"/>
              <a:gd name="connsiteX130" fmla="*/ 5995970 w 6128435"/>
              <a:gd name="connsiteY130" fmla="*/ 5221547 h 6858000"/>
              <a:gd name="connsiteX131" fmla="*/ 5997218 w 6128435"/>
              <a:gd name="connsiteY131" fmla="*/ 5222031 h 6858000"/>
              <a:gd name="connsiteX132" fmla="*/ 6002116 w 6128435"/>
              <a:gd name="connsiteY132" fmla="*/ 5231223 h 6858000"/>
              <a:gd name="connsiteX133" fmla="*/ 6008541 w 6128435"/>
              <a:gd name="connsiteY133" fmla="*/ 5248680 h 6858000"/>
              <a:gd name="connsiteX134" fmla="*/ 6039260 w 6128435"/>
              <a:gd name="connsiteY134" fmla="*/ 5289518 h 6858000"/>
              <a:gd name="connsiteX135" fmla="*/ 6036748 w 6128435"/>
              <a:gd name="connsiteY135" fmla="*/ 5322752 h 6858000"/>
              <a:gd name="connsiteX136" fmla="*/ 6036943 w 6128435"/>
              <a:gd name="connsiteY136" fmla="*/ 5329480 h 6858000"/>
              <a:gd name="connsiteX137" fmla="*/ 6037236 w 6128435"/>
              <a:gd name="connsiteY137" fmla="*/ 5329634 h 6858000"/>
              <a:gd name="connsiteX138" fmla="*/ 6038019 w 6128435"/>
              <a:gd name="connsiteY138" fmla="*/ 5336764 h 6858000"/>
              <a:gd name="connsiteX139" fmla="*/ 6037298 w 6128435"/>
              <a:gd name="connsiteY139" fmla="*/ 5341753 h 6858000"/>
              <a:gd name="connsiteX140" fmla="*/ 6037677 w 6128435"/>
              <a:gd name="connsiteY140" fmla="*/ 5354807 h 6858000"/>
              <a:gd name="connsiteX141" fmla="*/ 6039728 w 6128435"/>
              <a:gd name="connsiteY141" fmla="*/ 5359416 h 6858000"/>
              <a:gd name="connsiteX142" fmla="*/ 6043311 w 6128435"/>
              <a:gd name="connsiteY142" fmla="*/ 5361407 h 6858000"/>
              <a:gd name="connsiteX143" fmla="*/ 6042954 w 6128435"/>
              <a:gd name="connsiteY143" fmla="*/ 5362576 h 6858000"/>
              <a:gd name="connsiteX144" fmla="*/ 6053435 w 6128435"/>
              <a:gd name="connsiteY144" fmla="*/ 5387547 h 6858000"/>
              <a:gd name="connsiteX145" fmla="*/ 6065933 w 6128435"/>
              <a:gd name="connsiteY145" fmla="*/ 5443002 h 6858000"/>
              <a:gd name="connsiteX146" fmla="*/ 6068640 w 6128435"/>
              <a:gd name="connsiteY146" fmla="*/ 5474503 h 6858000"/>
              <a:gd name="connsiteX147" fmla="*/ 6080922 w 6128435"/>
              <a:gd name="connsiteY147" fmla="*/ 5561070 h 6858000"/>
              <a:gd name="connsiteX148" fmla="*/ 6096949 w 6128435"/>
              <a:gd name="connsiteY148" fmla="*/ 5648179 h 6858000"/>
              <a:gd name="connsiteX149" fmla="*/ 6125703 w 6128435"/>
              <a:gd name="connsiteY149" fmla="*/ 5692894 h 6858000"/>
              <a:gd name="connsiteX150" fmla="*/ 6126670 w 6128435"/>
              <a:gd name="connsiteY150" fmla="*/ 5697882 h 6858000"/>
              <a:gd name="connsiteX151" fmla="*/ 6124061 w 6128435"/>
              <a:gd name="connsiteY151" fmla="*/ 5710294 h 6858000"/>
              <a:gd name="connsiteX152" fmla="*/ 6122213 w 6128435"/>
              <a:gd name="connsiteY152" fmla="*/ 5714762 h 6858000"/>
              <a:gd name="connsiteX153" fmla="*/ 6121353 w 6128435"/>
              <a:gd name="connsiteY153" fmla="*/ 5721725 h 6858000"/>
              <a:gd name="connsiteX154" fmla="*/ 6121607 w 6128435"/>
              <a:gd name="connsiteY154" fmla="*/ 5721959 h 6858000"/>
              <a:gd name="connsiteX155" fmla="*/ 6120262 w 6128435"/>
              <a:gd name="connsiteY155" fmla="*/ 5728358 h 6858000"/>
              <a:gd name="connsiteX156" fmla="*/ 6110194 w 6128435"/>
              <a:gd name="connsiteY156" fmla="*/ 5758853 h 6858000"/>
              <a:gd name="connsiteX157" fmla="*/ 6127519 w 6128435"/>
              <a:gd name="connsiteY157" fmla="*/ 5865775 h 6858000"/>
              <a:gd name="connsiteX158" fmla="*/ 6128435 w 6128435"/>
              <a:gd name="connsiteY158" fmla="*/ 5870164 h 6858000"/>
              <a:gd name="connsiteX159" fmla="*/ 6119217 w 6128435"/>
              <a:gd name="connsiteY159" fmla="*/ 5888542 h 6858000"/>
              <a:gd name="connsiteX160" fmla="*/ 6115966 w 6128435"/>
              <a:gd name="connsiteY160" fmla="*/ 5898387 h 6858000"/>
              <a:gd name="connsiteX161" fmla="*/ 6111924 w 6128435"/>
              <a:gd name="connsiteY161" fmla="*/ 5900444 h 6858000"/>
              <a:gd name="connsiteX162" fmla="*/ 6108716 w 6128435"/>
              <a:gd name="connsiteY162" fmla="*/ 5915345 h 6858000"/>
              <a:gd name="connsiteX163" fmla="*/ 6109524 w 6128435"/>
              <a:gd name="connsiteY163" fmla="*/ 5917328 h 6858000"/>
              <a:gd name="connsiteX164" fmla="*/ 6102493 w 6128435"/>
              <a:gd name="connsiteY164" fmla="*/ 5928602 h 6858000"/>
              <a:gd name="connsiteX165" fmla="*/ 6056863 w 6128435"/>
              <a:gd name="connsiteY165" fmla="*/ 6000643 h 6858000"/>
              <a:gd name="connsiteX166" fmla="*/ 6045436 w 6128435"/>
              <a:gd name="connsiteY166" fmla="*/ 6124480 h 6858000"/>
              <a:gd name="connsiteX167" fmla="*/ 6030489 w 6128435"/>
              <a:gd name="connsiteY167" fmla="*/ 6317666 h 6858000"/>
              <a:gd name="connsiteX168" fmla="*/ 6007492 w 6128435"/>
              <a:gd name="connsiteY168" fmla="*/ 6440818 h 6858000"/>
              <a:gd name="connsiteX169" fmla="*/ 6009467 w 6128435"/>
              <a:gd name="connsiteY169" fmla="*/ 6487076 h 6858000"/>
              <a:gd name="connsiteX170" fmla="*/ 5995064 w 6128435"/>
              <a:gd name="connsiteY170" fmla="*/ 6540791 h 6858000"/>
              <a:gd name="connsiteX171" fmla="*/ 5996309 w 6128435"/>
              <a:gd name="connsiteY171" fmla="*/ 6543961 h 6858000"/>
              <a:gd name="connsiteX172" fmla="*/ 5996048 w 6128435"/>
              <a:gd name="connsiteY172" fmla="*/ 6555444 h 6858000"/>
              <a:gd name="connsiteX173" fmla="*/ 6002524 w 6128435"/>
              <a:gd name="connsiteY173" fmla="*/ 6560188 h 6858000"/>
              <a:gd name="connsiteX174" fmla="*/ 6006823 w 6128435"/>
              <a:gd name="connsiteY174" fmla="*/ 6578546 h 6858000"/>
              <a:gd name="connsiteX175" fmla="*/ 6004510 w 6128435"/>
              <a:gd name="connsiteY175" fmla="*/ 6599256 h 6858000"/>
              <a:gd name="connsiteX176" fmla="*/ 5986207 w 6128435"/>
              <a:gd name="connsiteY176" fmla="*/ 6695855 h 6858000"/>
              <a:gd name="connsiteX177" fmla="*/ 5979428 w 6128435"/>
              <a:gd name="connsiteY177" fmla="*/ 6754678 h 6858000"/>
              <a:gd name="connsiteX178" fmla="*/ 5983398 w 6128435"/>
              <a:gd name="connsiteY178" fmla="*/ 6778641 h 6858000"/>
              <a:gd name="connsiteX179" fmla="*/ 5984543 w 6128435"/>
              <a:gd name="connsiteY179" fmla="*/ 6811016 h 6858000"/>
              <a:gd name="connsiteX180" fmla="*/ 5981802 w 6128435"/>
              <a:gd name="connsiteY180" fmla="*/ 6838578 h 6858000"/>
              <a:gd name="connsiteX181" fmla="*/ 5979671 w 6128435"/>
              <a:gd name="connsiteY181" fmla="*/ 6858000 h 6858000"/>
              <a:gd name="connsiteX182" fmla="*/ 0 w 6128435"/>
              <a:gd name="connsiteY182" fmla="*/ 6858000 h 6858000"/>
              <a:gd name="connsiteX183" fmla="*/ 0 w 6128435"/>
              <a:gd name="connsiteY18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42602 w 6128435"/>
              <a:gd name="connsiteY47" fmla="*/ 2346782 h 6858000"/>
              <a:gd name="connsiteX48" fmla="*/ 5247963 w 6128435"/>
              <a:gd name="connsiteY48" fmla="*/ 2364638 h 6858000"/>
              <a:gd name="connsiteX49" fmla="*/ 5276175 w 6128435"/>
              <a:gd name="connsiteY49" fmla="*/ 2407515 h 6858000"/>
              <a:gd name="connsiteX50" fmla="*/ 5271650 w 6128435"/>
              <a:gd name="connsiteY50" fmla="*/ 2440467 h 6858000"/>
              <a:gd name="connsiteX51" fmla="*/ 5271438 w 6128435"/>
              <a:gd name="connsiteY51" fmla="*/ 2447186 h 6858000"/>
              <a:gd name="connsiteX52" fmla="*/ 5271722 w 6128435"/>
              <a:gd name="connsiteY52" fmla="*/ 2447359 h 6858000"/>
              <a:gd name="connsiteX53" fmla="*/ 5272069 w 6128435"/>
              <a:gd name="connsiteY53" fmla="*/ 2454523 h 6858000"/>
              <a:gd name="connsiteX54" fmla="*/ 5271049 w 6128435"/>
              <a:gd name="connsiteY54" fmla="*/ 2459442 h 6858000"/>
              <a:gd name="connsiteX55" fmla="*/ 5270636 w 6128435"/>
              <a:gd name="connsiteY55" fmla="*/ 2472481 h 6858000"/>
              <a:gd name="connsiteX56" fmla="*/ 5272406 w 6128435"/>
              <a:gd name="connsiteY56" fmla="*/ 2477221 h 6858000"/>
              <a:gd name="connsiteX57" fmla="*/ 5307538 w 6128435"/>
              <a:gd name="connsiteY57" fmla="*/ 2514685 h 6858000"/>
              <a:gd name="connsiteX58" fmla="*/ 5337604 w 6128435"/>
              <a:gd name="connsiteY58" fmla="*/ 2597632 h 6858000"/>
              <a:gd name="connsiteX59" fmla="*/ 5407503 w 6128435"/>
              <a:gd name="connsiteY59" fmla="*/ 2786290 h 6858000"/>
              <a:gd name="connsiteX60" fmla="*/ 5407356 w 6128435"/>
              <a:gd name="connsiteY60" fmla="*/ 2787545 h 6858000"/>
              <a:gd name="connsiteX61" fmla="*/ 5411130 w 6128435"/>
              <a:gd name="connsiteY61" fmla="*/ 2788640 h 6858000"/>
              <a:gd name="connsiteX62" fmla="*/ 5416439 w 6128435"/>
              <a:gd name="connsiteY62" fmla="*/ 2805666 h 6858000"/>
              <a:gd name="connsiteX63" fmla="*/ 5416589 w 6128435"/>
              <a:gd name="connsiteY63" fmla="*/ 2810822 h 6858000"/>
              <a:gd name="connsiteX64" fmla="*/ 5418542 w 6128435"/>
              <a:gd name="connsiteY64" fmla="*/ 2817745 h 6858000"/>
              <a:gd name="connsiteX65" fmla="*/ 5418847 w 6128435"/>
              <a:gd name="connsiteY65" fmla="*/ 2817825 h 6858000"/>
              <a:gd name="connsiteX66" fmla="*/ 5423364 w 6128435"/>
              <a:gd name="connsiteY66" fmla="*/ 2858292 h 6858000"/>
              <a:gd name="connsiteX67" fmla="*/ 5479298 w 6128435"/>
              <a:gd name="connsiteY67" fmla="*/ 2947791 h 6858000"/>
              <a:gd name="connsiteX68" fmla="*/ 5481770 w 6128435"/>
              <a:gd name="connsiteY68" fmla="*/ 2951352 h 6858000"/>
              <a:gd name="connsiteX69" fmla="*/ 5481013 w 6128435"/>
              <a:gd name="connsiteY69" fmla="*/ 2973461 h 6858000"/>
              <a:gd name="connsiteX70" fmla="*/ 5482045 w 6128435"/>
              <a:gd name="connsiteY70" fmla="*/ 2984371 h 6858000"/>
              <a:gd name="connsiteX71" fmla="*/ 5479405 w 6128435"/>
              <a:gd name="connsiteY71" fmla="*/ 2988507 h 6858000"/>
              <a:gd name="connsiteX72" fmla="*/ 5482415 w 6128435"/>
              <a:gd name="connsiteY72" fmla="*/ 3004079 h 6858000"/>
              <a:gd name="connsiteX73" fmla="*/ 5483865 w 6128435"/>
              <a:gd name="connsiteY73" fmla="*/ 3005467 h 6858000"/>
              <a:gd name="connsiteX74" fmla="*/ 5482236 w 6128435"/>
              <a:gd name="connsiteY74" fmla="*/ 3019791 h 6858000"/>
              <a:gd name="connsiteX75" fmla="*/ 5475895 w 6128435"/>
              <a:gd name="connsiteY75" fmla="*/ 3033578 h 6858000"/>
              <a:gd name="connsiteX76" fmla="*/ 5477595 w 6128435"/>
              <a:gd name="connsiteY76" fmla="*/ 3250534 h 6858000"/>
              <a:gd name="connsiteX77" fmla="*/ 5532836 w 6128435"/>
              <a:gd name="connsiteY77" fmla="*/ 3353840 h 6858000"/>
              <a:gd name="connsiteX78" fmla="*/ 5561229 w 6128435"/>
              <a:gd name="connsiteY78" fmla="*/ 3395784 h 6858000"/>
              <a:gd name="connsiteX79" fmla="*/ 5589758 w 6128435"/>
              <a:gd name="connsiteY79" fmla="*/ 3506453 h 6858000"/>
              <a:gd name="connsiteX80" fmla="*/ 5596144 w 6128435"/>
              <a:gd name="connsiteY80" fmla="*/ 3534624 h 6858000"/>
              <a:gd name="connsiteX81" fmla="*/ 5597750 w 6128435"/>
              <a:gd name="connsiteY81" fmla="*/ 3534129 h 6858000"/>
              <a:gd name="connsiteX82" fmla="*/ 5599700 w 6128435"/>
              <a:gd name="connsiteY82" fmla="*/ 3547221 h 6858000"/>
              <a:gd name="connsiteX83" fmla="*/ 5615031 w 6128435"/>
              <a:gd name="connsiteY83" fmla="*/ 3557482 h 6858000"/>
              <a:gd name="connsiteX84" fmla="*/ 5618377 w 6128435"/>
              <a:gd name="connsiteY84" fmla="*/ 3588431 h 6858000"/>
              <a:gd name="connsiteX85" fmla="*/ 5612155 w 6128435"/>
              <a:gd name="connsiteY85" fmla="*/ 3589869 h 6858000"/>
              <a:gd name="connsiteX86" fmla="*/ 5620843 w 6128435"/>
              <a:gd name="connsiteY86" fmla="*/ 3606745 h 6858000"/>
              <a:gd name="connsiteX87" fmla="*/ 5655472 w 6128435"/>
              <a:gd name="connsiteY87" fmla="*/ 3678877 h 6858000"/>
              <a:gd name="connsiteX88" fmla="*/ 5680448 w 6128435"/>
              <a:gd name="connsiteY88" fmla="*/ 3717760 h 6858000"/>
              <a:gd name="connsiteX89" fmla="*/ 5683015 w 6128435"/>
              <a:gd name="connsiteY89" fmla="*/ 3762025 h 6858000"/>
              <a:gd name="connsiteX90" fmla="*/ 5696643 w 6128435"/>
              <a:gd name="connsiteY90" fmla="*/ 3773888 h 6858000"/>
              <a:gd name="connsiteX91" fmla="*/ 5699203 w 6128435"/>
              <a:gd name="connsiteY91" fmla="*/ 3775823 h 6858000"/>
              <a:gd name="connsiteX92" fmla="*/ 5704824 w 6128435"/>
              <a:gd name="connsiteY92" fmla="*/ 3785966 h 6858000"/>
              <a:gd name="connsiteX93" fmla="*/ 5712204 w 6128435"/>
              <a:gd name="connsiteY93" fmla="*/ 3785830 h 6858000"/>
              <a:gd name="connsiteX94" fmla="*/ 5724816 w 6128435"/>
              <a:gd name="connsiteY94" fmla="*/ 3798949 h 6858000"/>
              <a:gd name="connsiteX95" fmla="*/ 5733539 w 6128435"/>
              <a:gd name="connsiteY95" fmla="*/ 3818457 h 6858000"/>
              <a:gd name="connsiteX96" fmla="*/ 5768491 w 6128435"/>
              <a:gd name="connsiteY96" fmla="*/ 3914399 h 6858000"/>
              <a:gd name="connsiteX97" fmla="*/ 5793123 w 6128435"/>
              <a:gd name="connsiteY97" fmla="*/ 3969952 h 6858000"/>
              <a:gd name="connsiteX98" fmla="*/ 5808321 w 6128435"/>
              <a:gd name="connsiteY98" fmla="*/ 3988153 h 6858000"/>
              <a:gd name="connsiteX99" fmla="*/ 5825621 w 6128435"/>
              <a:gd name="connsiteY99" fmla="*/ 4015525 h 6858000"/>
              <a:gd name="connsiteX100" fmla="*/ 5860672 w 6128435"/>
              <a:gd name="connsiteY100" fmla="*/ 4061579 h 6858000"/>
              <a:gd name="connsiteX101" fmla="*/ 5872173 w 6128435"/>
              <a:gd name="connsiteY101" fmla="*/ 4088497 h 6858000"/>
              <a:gd name="connsiteX102" fmla="*/ 5883705 w 6128435"/>
              <a:gd name="connsiteY102" fmla="*/ 4101899 h 6858000"/>
              <a:gd name="connsiteX103" fmla="*/ 5885314 w 6128435"/>
              <a:gd name="connsiteY103" fmla="*/ 4108387 h 6858000"/>
              <a:gd name="connsiteX104" fmla="*/ 5894095 w 6128435"/>
              <a:gd name="connsiteY104" fmla="*/ 4128857 h 6858000"/>
              <a:gd name="connsiteX105" fmla="*/ 5898339 w 6128435"/>
              <a:gd name="connsiteY105" fmla="*/ 4140800 h 6858000"/>
              <a:gd name="connsiteX106" fmla="*/ 5899734 w 6128435"/>
              <a:gd name="connsiteY106" fmla="*/ 4145632 h 6858000"/>
              <a:gd name="connsiteX107" fmla="*/ 5897098 w 6128435"/>
              <a:gd name="connsiteY107" fmla="*/ 4157819 h 6858000"/>
              <a:gd name="connsiteX108" fmla="*/ 5903513 w 6128435"/>
              <a:gd name="connsiteY108" fmla="*/ 4187661 h 6858000"/>
              <a:gd name="connsiteX109" fmla="*/ 5917114 w 6128435"/>
              <a:gd name="connsiteY109" fmla="*/ 4213096 h 6858000"/>
              <a:gd name="connsiteX110" fmla="*/ 5921153 w 6128435"/>
              <a:gd name="connsiteY110" fmla="*/ 4236222 h 6858000"/>
              <a:gd name="connsiteX111" fmla="*/ 5924233 w 6128435"/>
              <a:gd name="connsiteY111" fmla="*/ 4242060 h 6858000"/>
              <a:gd name="connsiteX112" fmla="*/ 5928910 w 6128435"/>
              <a:gd name="connsiteY112" fmla="*/ 4300973 h 6858000"/>
              <a:gd name="connsiteX113" fmla="*/ 5939320 w 6128435"/>
              <a:gd name="connsiteY113" fmla="*/ 4340435 h 6858000"/>
              <a:gd name="connsiteX114" fmla="*/ 5946705 w 6128435"/>
              <a:gd name="connsiteY114" fmla="*/ 4428051 h 6858000"/>
              <a:gd name="connsiteX115" fmla="*/ 5949261 w 6128435"/>
              <a:gd name="connsiteY115" fmla="*/ 4449185 h 6858000"/>
              <a:gd name="connsiteX116" fmla="*/ 5957504 w 6128435"/>
              <a:gd name="connsiteY116" fmla="*/ 4465911 h 6858000"/>
              <a:gd name="connsiteX117" fmla="*/ 5964689 w 6128435"/>
              <a:gd name="connsiteY117" fmla="*/ 4468532 h 6858000"/>
              <a:gd name="connsiteX118" fmla="*/ 5967062 w 6128435"/>
              <a:gd name="connsiteY118" fmla="*/ 4479923 h 6858000"/>
              <a:gd name="connsiteX119" fmla="*/ 5968960 w 6128435"/>
              <a:gd name="connsiteY119" fmla="*/ 4482655 h 6858000"/>
              <a:gd name="connsiteX120" fmla="*/ 5978567 w 6128435"/>
              <a:gd name="connsiteY120" fmla="*/ 4498605 h 6858000"/>
              <a:gd name="connsiteX121" fmla="*/ 5980106 w 6128435"/>
              <a:gd name="connsiteY121" fmla="*/ 4585087 h 6858000"/>
              <a:gd name="connsiteX122" fmla="*/ 5998138 w 6128435"/>
              <a:gd name="connsiteY122" fmla="*/ 4697518 h 6858000"/>
              <a:gd name="connsiteX123" fmla="*/ 6013516 w 6128435"/>
              <a:gd name="connsiteY123" fmla="*/ 4786619 h 6858000"/>
              <a:gd name="connsiteX124" fmla="*/ 6025404 w 6128435"/>
              <a:gd name="connsiteY124" fmla="*/ 4858148 h 6858000"/>
              <a:gd name="connsiteX125" fmla="*/ 6007749 w 6128435"/>
              <a:gd name="connsiteY125" fmla="*/ 4964715 h 6858000"/>
              <a:gd name="connsiteX126" fmla="*/ 6005269 w 6128435"/>
              <a:gd name="connsiteY126" fmla="*/ 5150567 h 6858000"/>
              <a:gd name="connsiteX127" fmla="*/ 6001127 w 6128435"/>
              <a:gd name="connsiteY127" fmla="*/ 5164609 h 6858000"/>
              <a:gd name="connsiteX128" fmla="*/ 5996647 w 6128435"/>
              <a:gd name="connsiteY128" fmla="*/ 5185640 h 6858000"/>
              <a:gd name="connsiteX129" fmla="*/ 5998514 w 6128435"/>
              <a:gd name="connsiteY129" fmla="*/ 5189673 h 6858000"/>
              <a:gd name="connsiteX130" fmla="*/ 5995970 w 6128435"/>
              <a:gd name="connsiteY130" fmla="*/ 5221547 h 6858000"/>
              <a:gd name="connsiteX131" fmla="*/ 5997218 w 6128435"/>
              <a:gd name="connsiteY131" fmla="*/ 5222031 h 6858000"/>
              <a:gd name="connsiteX132" fmla="*/ 6002116 w 6128435"/>
              <a:gd name="connsiteY132" fmla="*/ 5231223 h 6858000"/>
              <a:gd name="connsiteX133" fmla="*/ 6008541 w 6128435"/>
              <a:gd name="connsiteY133" fmla="*/ 5248680 h 6858000"/>
              <a:gd name="connsiteX134" fmla="*/ 6039260 w 6128435"/>
              <a:gd name="connsiteY134" fmla="*/ 5289518 h 6858000"/>
              <a:gd name="connsiteX135" fmla="*/ 6036748 w 6128435"/>
              <a:gd name="connsiteY135" fmla="*/ 5322752 h 6858000"/>
              <a:gd name="connsiteX136" fmla="*/ 6036943 w 6128435"/>
              <a:gd name="connsiteY136" fmla="*/ 5329480 h 6858000"/>
              <a:gd name="connsiteX137" fmla="*/ 6037236 w 6128435"/>
              <a:gd name="connsiteY137" fmla="*/ 5329634 h 6858000"/>
              <a:gd name="connsiteX138" fmla="*/ 6038019 w 6128435"/>
              <a:gd name="connsiteY138" fmla="*/ 5336764 h 6858000"/>
              <a:gd name="connsiteX139" fmla="*/ 6037298 w 6128435"/>
              <a:gd name="connsiteY139" fmla="*/ 5341753 h 6858000"/>
              <a:gd name="connsiteX140" fmla="*/ 6037677 w 6128435"/>
              <a:gd name="connsiteY140" fmla="*/ 5354807 h 6858000"/>
              <a:gd name="connsiteX141" fmla="*/ 6039728 w 6128435"/>
              <a:gd name="connsiteY141" fmla="*/ 5359416 h 6858000"/>
              <a:gd name="connsiteX142" fmla="*/ 6043311 w 6128435"/>
              <a:gd name="connsiteY142" fmla="*/ 5361407 h 6858000"/>
              <a:gd name="connsiteX143" fmla="*/ 6042954 w 6128435"/>
              <a:gd name="connsiteY143" fmla="*/ 5362576 h 6858000"/>
              <a:gd name="connsiteX144" fmla="*/ 6053435 w 6128435"/>
              <a:gd name="connsiteY144" fmla="*/ 5387547 h 6858000"/>
              <a:gd name="connsiteX145" fmla="*/ 6065933 w 6128435"/>
              <a:gd name="connsiteY145" fmla="*/ 5443002 h 6858000"/>
              <a:gd name="connsiteX146" fmla="*/ 6068640 w 6128435"/>
              <a:gd name="connsiteY146" fmla="*/ 5474503 h 6858000"/>
              <a:gd name="connsiteX147" fmla="*/ 6080922 w 6128435"/>
              <a:gd name="connsiteY147" fmla="*/ 5561070 h 6858000"/>
              <a:gd name="connsiteX148" fmla="*/ 6096949 w 6128435"/>
              <a:gd name="connsiteY148" fmla="*/ 5648179 h 6858000"/>
              <a:gd name="connsiteX149" fmla="*/ 6125703 w 6128435"/>
              <a:gd name="connsiteY149" fmla="*/ 5692894 h 6858000"/>
              <a:gd name="connsiteX150" fmla="*/ 6126670 w 6128435"/>
              <a:gd name="connsiteY150" fmla="*/ 5697882 h 6858000"/>
              <a:gd name="connsiteX151" fmla="*/ 6124061 w 6128435"/>
              <a:gd name="connsiteY151" fmla="*/ 5710294 h 6858000"/>
              <a:gd name="connsiteX152" fmla="*/ 6122213 w 6128435"/>
              <a:gd name="connsiteY152" fmla="*/ 5714762 h 6858000"/>
              <a:gd name="connsiteX153" fmla="*/ 6121353 w 6128435"/>
              <a:gd name="connsiteY153" fmla="*/ 5721725 h 6858000"/>
              <a:gd name="connsiteX154" fmla="*/ 6121607 w 6128435"/>
              <a:gd name="connsiteY154" fmla="*/ 5721959 h 6858000"/>
              <a:gd name="connsiteX155" fmla="*/ 6120262 w 6128435"/>
              <a:gd name="connsiteY155" fmla="*/ 5728358 h 6858000"/>
              <a:gd name="connsiteX156" fmla="*/ 6110194 w 6128435"/>
              <a:gd name="connsiteY156" fmla="*/ 5758853 h 6858000"/>
              <a:gd name="connsiteX157" fmla="*/ 6127519 w 6128435"/>
              <a:gd name="connsiteY157" fmla="*/ 5865775 h 6858000"/>
              <a:gd name="connsiteX158" fmla="*/ 6128435 w 6128435"/>
              <a:gd name="connsiteY158" fmla="*/ 5870164 h 6858000"/>
              <a:gd name="connsiteX159" fmla="*/ 6119217 w 6128435"/>
              <a:gd name="connsiteY159" fmla="*/ 5888542 h 6858000"/>
              <a:gd name="connsiteX160" fmla="*/ 6115966 w 6128435"/>
              <a:gd name="connsiteY160" fmla="*/ 5898387 h 6858000"/>
              <a:gd name="connsiteX161" fmla="*/ 6111924 w 6128435"/>
              <a:gd name="connsiteY161" fmla="*/ 5900444 h 6858000"/>
              <a:gd name="connsiteX162" fmla="*/ 6108716 w 6128435"/>
              <a:gd name="connsiteY162" fmla="*/ 5915345 h 6858000"/>
              <a:gd name="connsiteX163" fmla="*/ 6109524 w 6128435"/>
              <a:gd name="connsiteY163" fmla="*/ 5917328 h 6858000"/>
              <a:gd name="connsiteX164" fmla="*/ 6102493 w 6128435"/>
              <a:gd name="connsiteY164" fmla="*/ 5928602 h 6858000"/>
              <a:gd name="connsiteX165" fmla="*/ 6056863 w 6128435"/>
              <a:gd name="connsiteY165" fmla="*/ 6000643 h 6858000"/>
              <a:gd name="connsiteX166" fmla="*/ 6045436 w 6128435"/>
              <a:gd name="connsiteY166" fmla="*/ 6124480 h 6858000"/>
              <a:gd name="connsiteX167" fmla="*/ 6030489 w 6128435"/>
              <a:gd name="connsiteY167" fmla="*/ 6317666 h 6858000"/>
              <a:gd name="connsiteX168" fmla="*/ 6007492 w 6128435"/>
              <a:gd name="connsiteY168" fmla="*/ 6440818 h 6858000"/>
              <a:gd name="connsiteX169" fmla="*/ 6009467 w 6128435"/>
              <a:gd name="connsiteY169" fmla="*/ 6487076 h 6858000"/>
              <a:gd name="connsiteX170" fmla="*/ 5995064 w 6128435"/>
              <a:gd name="connsiteY170" fmla="*/ 6540791 h 6858000"/>
              <a:gd name="connsiteX171" fmla="*/ 5996309 w 6128435"/>
              <a:gd name="connsiteY171" fmla="*/ 6543961 h 6858000"/>
              <a:gd name="connsiteX172" fmla="*/ 5996048 w 6128435"/>
              <a:gd name="connsiteY172" fmla="*/ 6555444 h 6858000"/>
              <a:gd name="connsiteX173" fmla="*/ 6002524 w 6128435"/>
              <a:gd name="connsiteY173" fmla="*/ 6560188 h 6858000"/>
              <a:gd name="connsiteX174" fmla="*/ 6006823 w 6128435"/>
              <a:gd name="connsiteY174" fmla="*/ 6578546 h 6858000"/>
              <a:gd name="connsiteX175" fmla="*/ 6004510 w 6128435"/>
              <a:gd name="connsiteY175" fmla="*/ 6599256 h 6858000"/>
              <a:gd name="connsiteX176" fmla="*/ 5986207 w 6128435"/>
              <a:gd name="connsiteY176" fmla="*/ 6695855 h 6858000"/>
              <a:gd name="connsiteX177" fmla="*/ 5979428 w 6128435"/>
              <a:gd name="connsiteY177" fmla="*/ 6754678 h 6858000"/>
              <a:gd name="connsiteX178" fmla="*/ 5983398 w 6128435"/>
              <a:gd name="connsiteY178" fmla="*/ 6778641 h 6858000"/>
              <a:gd name="connsiteX179" fmla="*/ 5984543 w 6128435"/>
              <a:gd name="connsiteY179" fmla="*/ 6811016 h 6858000"/>
              <a:gd name="connsiteX180" fmla="*/ 5981802 w 6128435"/>
              <a:gd name="connsiteY180" fmla="*/ 6838578 h 6858000"/>
              <a:gd name="connsiteX181" fmla="*/ 5979671 w 6128435"/>
              <a:gd name="connsiteY181" fmla="*/ 6858000 h 6858000"/>
              <a:gd name="connsiteX182" fmla="*/ 0 w 6128435"/>
              <a:gd name="connsiteY182" fmla="*/ 6858000 h 6858000"/>
              <a:gd name="connsiteX183" fmla="*/ 0 w 6128435"/>
              <a:gd name="connsiteY18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42602 w 6128435"/>
              <a:gd name="connsiteY47" fmla="*/ 2346782 h 6858000"/>
              <a:gd name="connsiteX48" fmla="*/ 5247963 w 6128435"/>
              <a:gd name="connsiteY48" fmla="*/ 2364638 h 6858000"/>
              <a:gd name="connsiteX49" fmla="*/ 5276175 w 6128435"/>
              <a:gd name="connsiteY49" fmla="*/ 2407515 h 6858000"/>
              <a:gd name="connsiteX50" fmla="*/ 5271650 w 6128435"/>
              <a:gd name="connsiteY50" fmla="*/ 2440467 h 6858000"/>
              <a:gd name="connsiteX51" fmla="*/ 5271438 w 6128435"/>
              <a:gd name="connsiteY51" fmla="*/ 2447186 h 6858000"/>
              <a:gd name="connsiteX52" fmla="*/ 5271722 w 6128435"/>
              <a:gd name="connsiteY52" fmla="*/ 2447359 h 6858000"/>
              <a:gd name="connsiteX53" fmla="*/ 5272069 w 6128435"/>
              <a:gd name="connsiteY53" fmla="*/ 2454523 h 6858000"/>
              <a:gd name="connsiteX54" fmla="*/ 5271049 w 6128435"/>
              <a:gd name="connsiteY54" fmla="*/ 2459442 h 6858000"/>
              <a:gd name="connsiteX55" fmla="*/ 5270636 w 6128435"/>
              <a:gd name="connsiteY55" fmla="*/ 2472481 h 6858000"/>
              <a:gd name="connsiteX56" fmla="*/ 5272406 w 6128435"/>
              <a:gd name="connsiteY56" fmla="*/ 2477221 h 6858000"/>
              <a:gd name="connsiteX57" fmla="*/ 5307538 w 6128435"/>
              <a:gd name="connsiteY57" fmla="*/ 2514685 h 6858000"/>
              <a:gd name="connsiteX58" fmla="*/ 5337604 w 6128435"/>
              <a:gd name="connsiteY58" fmla="*/ 2597632 h 6858000"/>
              <a:gd name="connsiteX59" fmla="*/ 5407503 w 6128435"/>
              <a:gd name="connsiteY59" fmla="*/ 2786290 h 6858000"/>
              <a:gd name="connsiteX60" fmla="*/ 5407356 w 6128435"/>
              <a:gd name="connsiteY60" fmla="*/ 2787545 h 6858000"/>
              <a:gd name="connsiteX61" fmla="*/ 5411130 w 6128435"/>
              <a:gd name="connsiteY61" fmla="*/ 2788640 h 6858000"/>
              <a:gd name="connsiteX62" fmla="*/ 5416439 w 6128435"/>
              <a:gd name="connsiteY62" fmla="*/ 2805666 h 6858000"/>
              <a:gd name="connsiteX63" fmla="*/ 5416589 w 6128435"/>
              <a:gd name="connsiteY63" fmla="*/ 2810822 h 6858000"/>
              <a:gd name="connsiteX64" fmla="*/ 5418542 w 6128435"/>
              <a:gd name="connsiteY64" fmla="*/ 2817745 h 6858000"/>
              <a:gd name="connsiteX65" fmla="*/ 5418847 w 6128435"/>
              <a:gd name="connsiteY65" fmla="*/ 2817825 h 6858000"/>
              <a:gd name="connsiteX66" fmla="*/ 5423364 w 6128435"/>
              <a:gd name="connsiteY66" fmla="*/ 2858292 h 6858000"/>
              <a:gd name="connsiteX67" fmla="*/ 5479298 w 6128435"/>
              <a:gd name="connsiteY67" fmla="*/ 2947791 h 6858000"/>
              <a:gd name="connsiteX68" fmla="*/ 5481770 w 6128435"/>
              <a:gd name="connsiteY68" fmla="*/ 2951352 h 6858000"/>
              <a:gd name="connsiteX69" fmla="*/ 5481013 w 6128435"/>
              <a:gd name="connsiteY69" fmla="*/ 2973461 h 6858000"/>
              <a:gd name="connsiteX70" fmla="*/ 5482045 w 6128435"/>
              <a:gd name="connsiteY70" fmla="*/ 2984371 h 6858000"/>
              <a:gd name="connsiteX71" fmla="*/ 5479405 w 6128435"/>
              <a:gd name="connsiteY71" fmla="*/ 2988507 h 6858000"/>
              <a:gd name="connsiteX72" fmla="*/ 5482415 w 6128435"/>
              <a:gd name="connsiteY72" fmla="*/ 3004079 h 6858000"/>
              <a:gd name="connsiteX73" fmla="*/ 5483865 w 6128435"/>
              <a:gd name="connsiteY73" fmla="*/ 3005467 h 6858000"/>
              <a:gd name="connsiteX74" fmla="*/ 5482236 w 6128435"/>
              <a:gd name="connsiteY74" fmla="*/ 3019791 h 6858000"/>
              <a:gd name="connsiteX75" fmla="*/ 5475895 w 6128435"/>
              <a:gd name="connsiteY75" fmla="*/ 3033578 h 6858000"/>
              <a:gd name="connsiteX76" fmla="*/ 5477595 w 6128435"/>
              <a:gd name="connsiteY76" fmla="*/ 3250534 h 6858000"/>
              <a:gd name="connsiteX77" fmla="*/ 5532836 w 6128435"/>
              <a:gd name="connsiteY77" fmla="*/ 3353840 h 6858000"/>
              <a:gd name="connsiteX78" fmla="*/ 5561229 w 6128435"/>
              <a:gd name="connsiteY78" fmla="*/ 3395784 h 6858000"/>
              <a:gd name="connsiteX79" fmla="*/ 5589758 w 6128435"/>
              <a:gd name="connsiteY79" fmla="*/ 3506453 h 6858000"/>
              <a:gd name="connsiteX80" fmla="*/ 5596144 w 6128435"/>
              <a:gd name="connsiteY80" fmla="*/ 3534624 h 6858000"/>
              <a:gd name="connsiteX81" fmla="*/ 5597750 w 6128435"/>
              <a:gd name="connsiteY81" fmla="*/ 3534129 h 6858000"/>
              <a:gd name="connsiteX82" fmla="*/ 5599700 w 6128435"/>
              <a:gd name="connsiteY82" fmla="*/ 3547221 h 6858000"/>
              <a:gd name="connsiteX83" fmla="*/ 5615031 w 6128435"/>
              <a:gd name="connsiteY83" fmla="*/ 3557482 h 6858000"/>
              <a:gd name="connsiteX84" fmla="*/ 5618377 w 6128435"/>
              <a:gd name="connsiteY84" fmla="*/ 3588431 h 6858000"/>
              <a:gd name="connsiteX85" fmla="*/ 5612155 w 6128435"/>
              <a:gd name="connsiteY85" fmla="*/ 3589869 h 6858000"/>
              <a:gd name="connsiteX86" fmla="*/ 5620843 w 6128435"/>
              <a:gd name="connsiteY86" fmla="*/ 3606745 h 6858000"/>
              <a:gd name="connsiteX87" fmla="*/ 5655472 w 6128435"/>
              <a:gd name="connsiteY87" fmla="*/ 3678877 h 6858000"/>
              <a:gd name="connsiteX88" fmla="*/ 5680448 w 6128435"/>
              <a:gd name="connsiteY88" fmla="*/ 3717760 h 6858000"/>
              <a:gd name="connsiteX89" fmla="*/ 5683015 w 6128435"/>
              <a:gd name="connsiteY89" fmla="*/ 3762025 h 6858000"/>
              <a:gd name="connsiteX90" fmla="*/ 5696643 w 6128435"/>
              <a:gd name="connsiteY90" fmla="*/ 3773888 h 6858000"/>
              <a:gd name="connsiteX91" fmla="*/ 5699203 w 6128435"/>
              <a:gd name="connsiteY91" fmla="*/ 3775823 h 6858000"/>
              <a:gd name="connsiteX92" fmla="*/ 5704824 w 6128435"/>
              <a:gd name="connsiteY92" fmla="*/ 3785966 h 6858000"/>
              <a:gd name="connsiteX93" fmla="*/ 5712204 w 6128435"/>
              <a:gd name="connsiteY93" fmla="*/ 3785830 h 6858000"/>
              <a:gd name="connsiteX94" fmla="*/ 5724816 w 6128435"/>
              <a:gd name="connsiteY94" fmla="*/ 3798949 h 6858000"/>
              <a:gd name="connsiteX95" fmla="*/ 5733539 w 6128435"/>
              <a:gd name="connsiteY95" fmla="*/ 3818457 h 6858000"/>
              <a:gd name="connsiteX96" fmla="*/ 5768491 w 6128435"/>
              <a:gd name="connsiteY96" fmla="*/ 3914399 h 6858000"/>
              <a:gd name="connsiteX97" fmla="*/ 5793123 w 6128435"/>
              <a:gd name="connsiteY97" fmla="*/ 3969952 h 6858000"/>
              <a:gd name="connsiteX98" fmla="*/ 5808321 w 6128435"/>
              <a:gd name="connsiteY98" fmla="*/ 3988153 h 6858000"/>
              <a:gd name="connsiteX99" fmla="*/ 5825621 w 6128435"/>
              <a:gd name="connsiteY99" fmla="*/ 4015525 h 6858000"/>
              <a:gd name="connsiteX100" fmla="*/ 5860672 w 6128435"/>
              <a:gd name="connsiteY100" fmla="*/ 4061579 h 6858000"/>
              <a:gd name="connsiteX101" fmla="*/ 5872173 w 6128435"/>
              <a:gd name="connsiteY101" fmla="*/ 4088497 h 6858000"/>
              <a:gd name="connsiteX102" fmla="*/ 5883705 w 6128435"/>
              <a:gd name="connsiteY102" fmla="*/ 4101899 h 6858000"/>
              <a:gd name="connsiteX103" fmla="*/ 5885314 w 6128435"/>
              <a:gd name="connsiteY103" fmla="*/ 4108387 h 6858000"/>
              <a:gd name="connsiteX104" fmla="*/ 5894095 w 6128435"/>
              <a:gd name="connsiteY104" fmla="*/ 4128857 h 6858000"/>
              <a:gd name="connsiteX105" fmla="*/ 5898339 w 6128435"/>
              <a:gd name="connsiteY105" fmla="*/ 4140800 h 6858000"/>
              <a:gd name="connsiteX106" fmla="*/ 5899734 w 6128435"/>
              <a:gd name="connsiteY106" fmla="*/ 4145632 h 6858000"/>
              <a:gd name="connsiteX107" fmla="*/ 5897098 w 6128435"/>
              <a:gd name="connsiteY107" fmla="*/ 4157819 h 6858000"/>
              <a:gd name="connsiteX108" fmla="*/ 5903513 w 6128435"/>
              <a:gd name="connsiteY108" fmla="*/ 4187661 h 6858000"/>
              <a:gd name="connsiteX109" fmla="*/ 5917114 w 6128435"/>
              <a:gd name="connsiteY109" fmla="*/ 4213096 h 6858000"/>
              <a:gd name="connsiteX110" fmla="*/ 5921153 w 6128435"/>
              <a:gd name="connsiteY110" fmla="*/ 4236222 h 6858000"/>
              <a:gd name="connsiteX111" fmla="*/ 5924233 w 6128435"/>
              <a:gd name="connsiteY111" fmla="*/ 4242060 h 6858000"/>
              <a:gd name="connsiteX112" fmla="*/ 5928910 w 6128435"/>
              <a:gd name="connsiteY112" fmla="*/ 4300973 h 6858000"/>
              <a:gd name="connsiteX113" fmla="*/ 5939320 w 6128435"/>
              <a:gd name="connsiteY113" fmla="*/ 4340435 h 6858000"/>
              <a:gd name="connsiteX114" fmla="*/ 5946705 w 6128435"/>
              <a:gd name="connsiteY114" fmla="*/ 4428051 h 6858000"/>
              <a:gd name="connsiteX115" fmla="*/ 5949261 w 6128435"/>
              <a:gd name="connsiteY115" fmla="*/ 4449185 h 6858000"/>
              <a:gd name="connsiteX116" fmla="*/ 5957504 w 6128435"/>
              <a:gd name="connsiteY116" fmla="*/ 4465911 h 6858000"/>
              <a:gd name="connsiteX117" fmla="*/ 5964689 w 6128435"/>
              <a:gd name="connsiteY117" fmla="*/ 4468532 h 6858000"/>
              <a:gd name="connsiteX118" fmla="*/ 5967062 w 6128435"/>
              <a:gd name="connsiteY118" fmla="*/ 4479923 h 6858000"/>
              <a:gd name="connsiteX119" fmla="*/ 5968960 w 6128435"/>
              <a:gd name="connsiteY119" fmla="*/ 4482655 h 6858000"/>
              <a:gd name="connsiteX120" fmla="*/ 5978567 w 6128435"/>
              <a:gd name="connsiteY120" fmla="*/ 4498605 h 6858000"/>
              <a:gd name="connsiteX121" fmla="*/ 5980106 w 6128435"/>
              <a:gd name="connsiteY121" fmla="*/ 4585087 h 6858000"/>
              <a:gd name="connsiteX122" fmla="*/ 5998138 w 6128435"/>
              <a:gd name="connsiteY122" fmla="*/ 4697518 h 6858000"/>
              <a:gd name="connsiteX123" fmla="*/ 6013516 w 6128435"/>
              <a:gd name="connsiteY123" fmla="*/ 4786619 h 6858000"/>
              <a:gd name="connsiteX124" fmla="*/ 6025404 w 6128435"/>
              <a:gd name="connsiteY124" fmla="*/ 4858148 h 6858000"/>
              <a:gd name="connsiteX125" fmla="*/ 6007749 w 6128435"/>
              <a:gd name="connsiteY125" fmla="*/ 4964715 h 6858000"/>
              <a:gd name="connsiteX126" fmla="*/ 6005269 w 6128435"/>
              <a:gd name="connsiteY126" fmla="*/ 5150567 h 6858000"/>
              <a:gd name="connsiteX127" fmla="*/ 6001127 w 6128435"/>
              <a:gd name="connsiteY127" fmla="*/ 5164609 h 6858000"/>
              <a:gd name="connsiteX128" fmla="*/ 5996647 w 6128435"/>
              <a:gd name="connsiteY128" fmla="*/ 5185640 h 6858000"/>
              <a:gd name="connsiteX129" fmla="*/ 5998514 w 6128435"/>
              <a:gd name="connsiteY129" fmla="*/ 5189673 h 6858000"/>
              <a:gd name="connsiteX130" fmla="*/ 5995970 w 6128435"/>
              <a:gd name="connsiteY130" fmla="*/ 5221547 h 6858000"/>
              <a:gd name="connsiteX131" fmla="*/ 5997218 w 6128435"/>
              <a:gd name="connsiteY131" fmla="*/ 5222031 h 6858000"/>
              <a:gd name="connsiteX132" fmla="*/ 6002116 w 6128435"/>
              <a:gd name="connsiteY132" fmla="*/ 5231223 h 6858000"/>
              <a:gd name="connsiteX133" fmla="*/ 6008541 w 6128435"/>
              <a:gd name="connsiteY133" fmla="*/ 5248680 h 6858000"/>
              <a:gd name="connsiteX134" fmla="*/ 6039260 w 6128435"/>
              <a:gd name="connsiteY134" fmla="*/ 5289518 h 6858000"/>
              <a:gd name="connsiteX135" fmla="*/ 6036748 w 6128435"/>
              <a:gd name="connsiteY135" fmla="*/ 5322752 h 6858000"/>
              <a:gd name="connsiteX136" fmla="*/ 6036943 w 6128435"/>
              <a:gd name="connsiteY136" fmla="*/ 5329480 h 6858000"/>
              <a:gd name="connsiteX137" fmla="*/ 6037236 w 6128435"/>
              <a:gd name="connsiteY137" fmla="*/ 5329634 h 6858000"/>
              <a:gd name="connsiteX138" fmla="*/ 6038019 w 6128435"/>
              <a:gd name="connsiteY138" fmla="*/ 5336764 h 6858000"/>
              <a:gd name="connsiteX139" fmla="*/ 6037298 w 6128435"/>
              <a:gd name="connsiteY139" fmla="*/ 5341753 h 6858000"/>
              <a:gd name="connsiteX140" fmla="*/ 6037677 w 6128435"/>
              <a:gd name="connsiteY140" fmla="*/ 5354807 h 6858000"/>
              <a:gd name="connsiteX141" fmla="*/ 6039728 w 6128435"/>
              <a:gd name="connsiteY141" fmla="*/ 5359416 h 6858000"/>
              <a:gd name="connsiteX142" fmla="*/ 6043311 w 6128435"/>
              <a:gd name="connsiteY142" fmla="*/ 5361407 h 6858000"/>
              <a:gd name="connsiteX143" fmla="*/ 6042954 w 6128435"/>
              <a:gd name="connsiteY143" fmla="*/ 5362576 h 6858000"/>
              <a:gd name="connsiteX144" fmla="*/ 6053435 w 6128435"/>
              <a:gd name="connsiteY144" fmla="*/ 5387547 h 6858000"/>
              <a:gd name="connsiteX145" fmla="*/ 6065933 w 6128435"/>
              <a:gd name="connsiteY145" fmla="*/ 5443002 h 6858000"/>
              <a:gd name="connsiteX146" fmla="*/ 6068640 w 6128435"/>
              <a:gd name="connsiteY146" fmla="*/ 5474503 h 6858000"/>
              <a:gd name="connsiteX147" fmla="*/ 6080922 w 6128435"/>
              <a:gd name="connsiteY147" fmla="*/ 5561070 h 6858000"/>
              <a:gd name="connsiteX148" fmla="*/ 6096949 w 6128435"/>
              <a:gd name="connsiteY148" fmla="*/ 5648179 h 6858000"/>
              <a:gd name="connsiteX149" fmla="*/ 6125703 w 6128435"/>
              <a:gd name="connsiteY149" fmla="*/ 5692894 h 6858000"/>
              <a:gd name="connsiteX150" fmla="*/ 6126670 w 6128435"/>
              <a:gd name="connsiteY150" fmla="*/ 5697882 h 6858000"/>
              <a:gd name="connsiteX151" fmla="*/ 6124061 w 6128435"/>
              <a:gd name="connsiteY151" fmla="*/ 5710294 h 6858000"/>
              <a:gd name="connsiteX152" fmla="*/ 6122213 w 6128435"/>
              <a:gd name="connsiteY152" fmla="*/ 5714762 h 6858000"/>
              <a:gd name="connsiteX153" fmla="*/ 6121353 w 6128435"/>
              <a:gd name="connsiteY153" fmla="*/ 5721725 h 6858000"/>
              <a:gd name="connsiteX154" fmla="*/ 6121607 w 6128435"/>
              <a:gd name="connsiteY154" fmla="*/ 5721959 h 6858000"/>
              <a:gd name="connsiteX155" fmla="*/ 6120262 w 6128435"/>
              <a:gd name="connsiteY155" fmla="*/ 5728358 h 6858000"/>
              <a:gd name="connsiteX156" fmla="*/ 6110194 w 6128435"/>
              <a:gd name="connsiteY156" fmla="*/ 5758853 h 6858000"/>
              <a:gd name="connsiteX157" fmla="*/ 6127519 w 6128435"/>
              <a:gd name="connsiteY157" fmla="*/ 5865775 h 6858000"/>
              <a:gd name="connsiteX158" fmla="*/ 6128435 w 6128435"/>
              <a:gd name="connsiteY158" fmla="*/ 5870164 h 6858000"/>
              <a:gd name="connsiteX159" fmla="*/ 6119217 w 6128435"/>
              <a:gd name="connsiteY159" fmla="*/ 5888542 h 6858000"/>
              <a:gd name="connsiteX160" fmla="*/ 6115966 w 6128435"/>
              <a:gd name="connsiteY160" fmla="*/ 5898387 h 6858000"/>
              <a:gd name="connsiteX161" fmla="*/ 6111924 w 6128435"/>
              <a:gd name="connsiteY161" fmla="*/ 5900444 h 6858000"/>
              <a:gd name="connsiteX162" fmla="*/ 6108716 w 6128435"/>
              <a:gd name="connsiteY162" fmla="*/ 5915345 h 6858000"/>
              <a:gd name="connsiteX163" fmla="*/ 6109524 w 6128435"/>
              <a:gd name="connsiteY163" fmla="*/ 5917328 h 6858000"/>
              <a:gd name="connsiteX164" fmla="*/ 6102493 w 6128435"/>
              <a:gd name="connsiteY164" fmla="*/ 5928602 h 6858000"/>
              <a:gd name="connsiteX165" fmla="*/ 6056863 w 6128435"/>
              <a:gd name="connsiteY165" fmla="*/ 6000643 h 6858000"/>
              <a:gd name="connsiteX166" fmla="*/ 6045436 w 6128435"/>
              <a:gd name="connsiteY166" fmla="*/ 6124480 h 6858000"/>
              <a:gd name="connsiteX167" fmla="*/ 6030489 w 6128435"/>
              <a:gd name="connsiteY167" fmla="*/ 6317666 h 6858000"/>
              <a:gd name="connsiteX168" fmla="*/ 6007492 w 6128435"/>
              <a:gd name="connsiteY168" fmla="*/ 6440818 h 6858000"/>
              <a:gd name="connsiteX169" fmla="*/ 6009467 w 6128435"/>
              <a:gd name="connsiteY169" fmla="*/ 6487076 h 6858000"/>
              <a:gd name="connsiteX170" fmla="*/ 5995064 w 6128435"/>
              <a:gd name="connsiteY170" fmla="*/ 6540791 h 6858000"/>
              <a:gd name="connsiteX171" fmla="*/ 5996309 w 6128435"/>
              <a:gd name="connsiteY171" fmla="*/ 6543961 h 6858000"/>
              <a:gd name="connsiteX172" fmla="*/ 5996048 w 6128435"/>
              <a:gd name="connsiteY172" fmla="*/ 6555444 h 6858000"/>
              <a:gd name="connsiteX173" fmla="*/ 6002524 w 6128435"/>
              <a:gd name="connsiteY173" fmla="*/ 6560188 h 6858000"/>
              <a:gd name="connsiteX174" fmla="*/ 6006823 w 6128435"/>
              <a:gd name="connsiteY174" fmla="*/ 6578546 h 6858000"/>
              <a:gd name="connsiteX175" fmla="*/ 6004510 w 6128435"/>
              <a:gd name="connsiteY175" fmla="*/ 6599256 h 6858000"/>
              <a:gd name="connsiteX176" fmla="*/ 5986207 w 6128435"/>
              <a:gd name="connsiteY176" fmla="*/ 6695855 h 6858000"/>
              <a:gd name="connsiteX177" fmla="*/ 5979428 w 6128435"/>
              <a:gd name="connsiteY177" fmla="*/ 6754678 h 6858000"/>
              <a:gd name="connsiteX178" fmla="*/ 5983398 w 6128435"/>
              <a:gd name="connsiteY178" fmla="*/ 6778641 h 6858000"/>
              <a:gd name="connsiteX179" fmla="*/ 5984543 w 6128435"/>
              <a:gd name="connsiteY179" fmla="*/ 6811016 h 6858000"/>
              <a:gd name="connsiteX180" fmla="*/ 5981802 w 6128435"/>
              <a:gd name="connsiteY180" fmla="*/ 6838578 h 6858000"/>
              <a:gd name="connsiteX181" fmla="*/ 5979671 w 6128435"/>
              <a:gd name="connsiteY181" fmla="*/ 6858000 h 6858000"/>
              <a:gd name="connsiteX182" fmla="*/ 0 w 6128435"/>
              <a:gd name="connsiteY182" fmla="*/ 6858000 h 6858000"/>
              <a:gd name="connsiteX183" fmla="*/ 0 w 6128435"/>
              <a:gd name="connsiteY18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42602 w 6128435"/>
              <a:gd name="connsiteY47" fmla="*/ 2346782 h 6858000"/>
              <a:gd name="connsiteX48" fmla="*/ 5247963 w 6128435"/>
              <a:gd name="connsiteY48" fmla="*/ 2364638 h 6858000"/>
              <a:gd name="connsiteX49" fmla="*/ 5271650 w 6128435"/>
              <a:gd name="connsiteY49" fmla="*/ 2440467 h 6858000"/>
              <a:gd name="connsiteX50" fmla="*/ 5271438 w 6128435"/>
              <a:gd name="connsiteY50" fmla="*/ 2447186 h 6858000"/>
              <a:gd name="connsiteX51" fmla="*/ 5271722 w 6128435"/>
              <a:gd name="connsiteY51" fmla="*/ 2447359 h 6858000"/>
              <a:gd name="connsiteX52" fmla="*/ 5272069 w 6128435"/>
              <a:gd name="connsiteY52" fmla="*/ 2454523 h 6858000"/>
              <a:gd name="connsiteX53" fmla="*/ 5271049 w 6128435"/>
              <a:gd name="connsiteY53" fmla="*/ 2459442 h 6858000"/>
              <a:gd name="connsiteX54" fmla="*/ 5270636 w 6128435"/>
              <a:gd name="connsiteY54" fmla="*/ 2472481 h 6858000"/>
              <a:gd name="connsiteX55" fmla="*/ 5272406 w 6128435"/>
              <a:gd name="connsiteY55" fmla="*/ 2477221 h 6858000"/>
              <a:gd name="connsiteX56" fmla="*/ 5307538 w 6128435"/>
              <a:gd name="connsiteY56" fmla="*/ 2514685 h 6858000"/>
              <a:gd name="connsiteX57" fmla="*/ 5337604 w 6128435"/>
              <a:gd name="connsiteY57" fmla="*/ 2597632 h 6858000"/>
              <a:gd name="connsiteX58" fmla="*/ 5407503 w 6128435"/>
              <a:gd name="connsiteY58" fmla="*/ 2786290 h 6858000"/>
              <a:gd name="connsiteX59" fmla="*/ 5407356 w 6128435"/>
              <a:gd name="connsiteY59" fmla="*/ 2787545 h 6858000"/>
              <a:gd name="connsiteX60" fmla="*/ 5411130 w 6128435"/>
              <a:gd name="connsiteY60" fmla="*/ 2788640 h 6858000"/>
              <a:gd name="connsiteX61" fmla="*/ 5416439 w 6128435"/>
              <a:gd name="connsiteY61" fmla="*/ 2805666 h 6858000"/>
              <a:gd name="connsiteX62" fmla="*/ 5416589 w 6128435"/>
              <a:gd name="connsiteY62" fmla="*/ 2810822 h 6858000"/>
              <a:gd name="connsiteX63" fmla="*/ 5418542 w 6128435"/>
              <a:gd name="connsiteY63" fmla="*/ 2817745 h 6858000"/>
              <a:gd name="connsiteX64" fmla="*/ 5418847 w 6128435"/>
              <a:gd name="connsiteY64" fmla="*/ 2817825 h 6858000"/>
              <a:gd name="connsiteX65" fmla="*/ 5423364 w 6128435"/>
              <a:gd name="connsiteY65" fmla="*/ 2858292 h 6858000"/>
              <a:gd name="connsiteX66" fmla="*/ 5479298 w 6128435"/>
              <a:gd name="connsiteY66" fmla="*/ 2947791 h 6858000"/>
              <a:gd name="connsiteX67" fmla="*/ 5481770 w 6128435"/>
              <a:gd name="connsiteY67" fmla="*/ 2951352 h 6858000"/>
              <a:gd name="connsiteX68" fmla="*/ 5481013 w 6128435"/>
              <a:gd name="connsiteY68" fmla="*/ 2973461 h 6858000"/>
              <a:gd name="connsiteX69" fmla="*/ 5482045 w 6128435"/>
              <a:gd name="connsiteY69" fmla="*/ 2984371 h 6858000"/>
              <a:gd name="connsiteX70" fmla="*/ 5479405 w 6128435"/>
              <a:gd name="connsiteY70" fmla="*/ 2988507 h 6858000"/>
              <a:gd name="connsiteX71" fmla="*/ 5482415 w 6128435"/>
              <a:gd name="connsiteY71" fmla="*/ 3004079 h 6858000"/>
              <a:gd name="connsiteX72" fmla="*/ 5483865 w 6128435"/>
              <a:gd name="connsiteY72" fmla="*/ 3005467 h 6858000"/>
              <a:gd name="connsiteX73" fmla="*/ 5482236 w 6128435"/>
              <a:gd name="connsiteY73" fmla="*/ 3019791 h 6858000"/>
              <a:gd name="connsiteX74" fmla="*/ 5475895 w 6128435"/>
              <a:gd name="connsiteY74" fmla="*/ 3033578 h 6858000"/>
              <a:gd name="connsiteX75" fmla="*/ 5477595 w 6128435"/>
              <a:gd name="connsiteY75" fmla="*/ 3250534 h 6858000"/>
              <a:gd name="connsiteX76" fmla="*/ 5532836 w 6128435"/>
              <a:gd name="connsiteY76" fmla="*/ 3353840 h 6858000"/>
              <a:gd name="connsiteX77" fmla="*/ 5561229 w 6128435"/>
              <a:gd name="connsiteY77" fmla="*/ 3395784 h 6858000"/>
              <a:gd name="connsiteX78" fmla="*/ 5589758 w 6128435"/>
              <a:gd name="connsiteY78" fmla="*/ 3506453 h 6858000"/>
              <a:gd name="connsiteX79" fmla="*/ 5596144 w 6128435"/>
              <a:gd name="connsiteY79" fmla="*/ 3534624 h 6858000"/>
              <a:gd name="connsiteX80" fmla="*/ 5597750 w 6128435"/>
              <a:gd name="connsiteY80" fmla="*/ 3534129 h 6858000"/>
              <a:gd name="connsiteX81" fmla="*/ 5599700 w 6128435"/>
              <a:gd name="connsiteY81" fmla="*/ 3547221 h 6858000"/>
              <a:gd name="connsiteX82" fmla="*/ 5615031 w 6128435"/>
              <a:gd name="connsiteY82" fmla="*/ 3557482 h 6858000"/>
              <a:gd name="connsiteX83" fmla="*/ 5618377 w 6128435"/>
              <a:gd name="connsiteY83" fmla="*/ 3588431 h 6858000"/>
              <a:gd name="connsiteX84" fmla="*/ 5612155 w 6128435"/>
              <a:gd name="connsiteY84" fmla="*/ 3589869 h 6858000"/>
              <a:gd name="connsiteX85" fmla="*/ 5620843 w 6128435"/>
              <a:gd name="connsiteY85" fmla="*/ 3606745 h 6858000"/>
              <a:gd name="connsiteX86" fmla="*/ 5655472 w 6128435"/>
              <a:gd name="connsiteY86" fmla="*/ 3678877 h 6858000"/>
              <a:gd name="connsiteX87" fmla="*/ 5680448 w 6128435"/>
              <a:gd name="connsiteY87" fmla="*/ 3717760 h 6858000"/>
              <a:gd name="connsiteX88" fmla="*/ 5683015 w 6128435"/>
              <a:gd name="connsiteY88" fmla="*/ 3762025 h 6858000"/>
              <a:gd name="connsiteX89" fmla="*/ 5696643 w 6128435"/>
              <a:gd name="connsiteY89" fmla="*/ 3773888 h 6858000"/>
              <a:gd name="connsiteX90" fmla="*/ 5699203 w 6128435"/>
              <a:gd name="connsiteY90" fmla="*/ 3775823 h 6858000"/>
              <a:gd name="connsiteX91" fmla="*/ 5704824 w 6128435"/>
              <a:gd name="connsiteY91" fmla="*/ 3785966 h 6858000"/>
              <a:gd name="connsiteX92" fmla="*/ 5712204 w 6128435"/>
              <a:gd name="connsiteY92" fmla="*/ 3785830 h 6858000"/>
              <a:gd name="connsiteX93" fmla="*/ 5724816 w 6128435"/>
              <a:gd name="connsiteY93" fmla="*/ 3798949 h 6858000"/>
              <a:gd name="connsiteX94" fmla="*/ 5733539 w 6128435"/>
              <a:gd name="connsiteY94" fmla="*/ 3818457 h 6858000"/>
              <a:gd name="connsiteX95" fmla="*/ 5768491 w 6128435"/>
              <a:gd name="connsiteY95" fmla="*/ 3914399 h 6858000"/>
              <a:gd name="connsiteX96" fmla="*/ 5793123 w 6128435"/>
              <a:gd name="connsiteY96" fmla="*/ 3969952 h 6858000"/>
              <a:gd name="connsiteX97" fmla="*/ 5808321 w 6128435"/>
              <a:gd name="connsiteY97" fmla="*/ 3988153 h 6858000"/>
              <a:gd name="connsiteX98" fmla="*/ 5825621 w 6128435"/>
              <a:gd name="connsiteY98" fmla="*/ 4015525 h 6858000"/>
              <a:gd name="connsiteX99" fmla="*/ 5860672 w 6128435"/>
              <a:gd name="connsiteY99" fmla="*/ 4061579 h 6858000"/>
              <a:gd name="connsiteX100" fmla="*/ 5872173 w 6128435"/>
              <a:gd name="connsiteY100" fmla="*/ 4088497 h 6858000"/>
              <a:gd name="connsiteX101" fmla="*/ 5883705 w 6128435"/>
              <a:gd name="connsiteY101" fmla="*/ 4101899 h 6858000"/>
              <a:gd name="connsiteX102" fmla="*/ 5885314 w 6128435"/>
              <a:gd name="connsiteY102" fmla="*/ 4108387 h 6858000"/>
              <a:gd name="connsiteX103" fmla="*/ 5894095 w 6128435"/>
              <a:gd name="connsiteY103" fmla="*/ 4128857 h 6858000"/>
              <a:gd name="connsiteX104" fmla="*/ 5898339 w 6128435"/>
              <a:gd name="connsiteY104" fmla="*/ 4140800 h 6858000"/>
              <a:gd name="connsiteX105" fmla="*/ 5899734 w 6128435"/>
              <a:gd name="connsiteY105" fmla="*/ 4145632 h 6858000"/>
              <a:gd name="connsiteX106" fmla="*/ 5897098 w 6128435"/>
              <a:gd name="connsiteY106" fmla="*/ 4157819 h 6858000"/>
              <a:gd name="connsiteX107" fmla="*/ 5903513 w 6128435"/>
              <a:gd name="connsiteY107" fmla="*/ 4187661 h 6858000"/>
              <a:gd name="connsiteX108" fmla="*/ 5917114 w 6128435"/>
              <a:gd name="connsiteY108" fmla="*/ 4213096 h 6858000"/>
              <a:gd name="connsiteX109" fmla="*/ 5921153 w 6128435"/>
              <a:gd name="connsiteY109" fmla="*/ 4236222 h 6858000"/>
              <a:gd name="connsiteX110" fmla="*/ 5924233 w 6128435"/>
              <a:gd name="connsiteY110" fmla="*/ 4242060 h 6858000"/>
              <a:gd name="connsiteX111" fmla="*/ 5928910 w 6128435"/>
              <a:gd name="connsiteY111" fmla="*/ 4300973 h 6858000"/>
              <a:gd name="connsiteX112" fmla="*/ 5939320 w 6128435"/>
              <a:gd name="connsiteY112" fmla="*/ 4340435 h 6858000"/>
              <a:gd name="connsiteX113" fmla="*/ 5946705 w 6128435"/>
              <a:gd name="connsiteY113" fmla="*/ 4428051 h 6858000"/>
              <a:gd name="connsiteX114" fmla="*/ 5949261 w 6128435"/>
              <a:gd name="connsiteY114" fmla="*/ 4449185 h 6858000"/>
              <a:gd name="connsiteX115" fmla="*/ 5957504 w 6128435"/>
              <a:gd name="connsiteY115" fmla="*/ 4465911 h 6858000"/>
              <a:gd name="connsiteX116" fmla="*/ 5964689 w 6128435"/>
              <a:gd name="connsiteY116" fmla="*/ 4468532 h 6858000"/>
              <a:gd name="connsiteX117" fmla="*/ 5967062 w 6128435"/>
              <a:gd name="connsiteY117" fmla="*/ 4479923 h 6858000"/>
              <a:gd name="connsiteX118" fmla="*/ 5968960 w 6128435"/>
              <a:gd name="connsiteY118" fmla="*/ 4482655 h 6858000"/>
              <a:gd name="connsiteX119" fmla="*/ 5978567 w 6128435"/>
              <a:gd name="connsiteY119" fmla="*/ 4498605 h 6858000"/>
              <a:gd name="connsiteX120" fmla="*/ 5980106 w 6128435"/>
              <a:gd name="connsiteY120" fmla="*/ 4585087 h 6858000"/>
              <a:gd name="connsiteX121" fmla="*/ 5998138 w 6128435"/>
              <a:gd name="connsiteY121" fmla="*/ 4697518 h 6858000"/>
              <a:gd name="connsiteX122" fmla="*/ 6013516 w 6128435"/>
              <a:gd name="connsiteY122" fmla="*/ 4786619 h 6858000"/>
              <a:gd name="connsiteX123" fmla="*/ 6025404 w 6128435"/>
              <a:gd name="connsiteY123" fmla="*/ 4858148 h 6858000"/>
              <a:gd name="connsiteX124" fmla="*/ 6007749 w 6128435"/>
              <a:gd name="connsiteY124" fmla="*/ 4964715 h 6858000"/>
              <a:gd name="connsiteX125" fmla="*/ 6005269 w 6128435"/>
              <a:gd name="connsiteY125" fmla="*/ 5150567 h 6858000"/>
              <a:gd name="connsiteX126" fmla="*/ 6001127 w 6128435"/>
              <a:gd name="connsiteY126" fmla="*/ 5164609 h 6858000"/>
              <a:gd name="connsiteX127" fmla="*/ 5996647 w 6128435"/>
              <a:gd name="connsiteY127" fmla="*/ 5185640 h 6858000"/>
              <a:gd name="connsiteX128" fmla="*/ 5998514 w 6128435"/>
              <a:gd name="connsiteY128" fmla="*/ 5189673 h 6858000"/>
              <a:gd name="connsiteX129" fmla="*/ 5995970 w 6128435"/>
              <a:gd name="connsiteY129" fmla="*/ 5221547 h 6858000"/>
              <a:gd name="connsiteX130" fmla="*/ 5997218 w 6128435"/>
              <a:gd name="connsiteY130" fmla="*/ 5222031 h 6858000"/>
              <a:gd name="connsiteX131" fmla="*/ 6002116 w 6128435"/>
              <a:gd name="connsiteY131" fmla="*/ 5231223 h 6858000"/>
              <a:gd name="connsiteX132" fmla="*/ 6008541 w 6128435"/>
              <a:gd name="connsiteY132" fmla="*/ 5248680 h 6858000"/>
              <a:gd name="connsiteX133" fmla="*/ 6039260 w 6128435"/>
              <a:gd name="connsiteY133" fmla="*/ 5289518 h 6858000"/>
              <a:gd name="connsiteX134" fmla="*/ 6036748 w 6128435"/>
              <a:gd name="connsiteY134" fmla="*/ 5322752 h 6858000"/>
              <a:gd name="connsiteX135" fmla="*/ 6036943 w 6128435"/>
              <a:gd name="connsiteY135" fmla="*/ 5329480 h 6858000"/>
              <a:gd name="connsiteX136" fmla="*/ 6037236 w 6128435"/>
              <a:gd name="connsiteY136" fmla="*/ 5329634 h 6858000"/>
              <a:gd name="connsiteX137" fmla="*/ 6038019 w 6128435"/>
              <a:gd name="connsiteY137" fmla="*/ 5336764 h 6858000"/>
              <a:gd name="connsiteX138" fmla="*/ 6037298 w 6128435"/>
              <a:gd name="connsiteY138" fmla="*/ 5341753 h 6858000"/>
              <a:gd name="connsiteX139" fmla="*/ 6037677 w 6128435"/>
              <a:gd name="connsiteY139" fmla="*/ 5354807 h 6858000"/>
              <a:gd name="connsiteX140" fmla="*/ 6039728 w 6128435"/>
              <a:gd name="connsiteY140" fmla="*/ 5359416 h 6858000"/>
              <a:gd name="connsiteX141" fmla="*/ 6043311 w 6128435"/>
              <a:gd name="connsiteY141" fmla="*/ 5361407 h 6858000"/>
              <a:gd name="connsiteX142" fmla="*/ 6042954 w 6128435"/>
              <a:gd name="connsiteY142" fmla="*/ 5362576 h 6858000"/>
              <a:gd name="connsiteX143" fmla="*/ 6053435 w 6128435"/>
              <a:gd name="connsiteY143" fmla="*/ 5387547 h 6858000"/>
              <a:gd name="connsiteX144" fmla="*/ 6065933 w 6128435"/>
              <a:gd name="connsiteY144" fmla="*/ 5443002 h 6858000"/>
              <a:gd name="connsiteX145" fmla="*/ 6068640 w 6128435"/>
              <a:gd name="connsiteY145" fmla="*/ 5474503 h 6858000"/>
              <a:gd name="connsiteX146" fmla="*/ 6080922 w 6128435"/>
              <a:gd name="connsiteY146" fmla="*/ 5561070 h 6858000"/>
              <a:gd name="connsiteX147" fmla="*/ 6096949 w 6128435"/>
              <a:gd name="connsiteY147" fmla="*/ 5648179 h 6858000"/>
              <a:gd name="connsiteX148" fmla="*/ 6125703 w 6128435"/>
              <a:gd name="connsiteY148" fmla="*/ 5692894 h 6858000"/>
              <a:gd name="connsiteX149" fmla="*/ 6126670 w 6128435"/>
              <a:gd name="connsiteY149" fmla="*/ 5697882 h 6858000"/>
              <a:gd name="connsiteX150" fmla="*/ 6124061 w 6128435"/>
              <a:gd name="connsiteY150" fmla="*/ 5710294 h 6858000"/>
              <a:gd name="connsiteX151" fmla="*/ 6122213 w 6128435"/>
              <a:gd name="connsiteY151" fmla="*/ 5714762 h 6858000"/>
              <a:gd name="connsiteX152" fmla="*/ 6121353 w 6128435"/>
              <a:gd name="connsiteY152" fmla="*/ 5721725 h 6858000"/>
              <a:gd name="connsiteX153" fmla="*/ 6121607 w 6128435"/>
              <a:gd name="connsiteY153" fmla="*/ 5721959 h 6858000"/>
              <a:gd name="connsiteX154" fmla="*/ 6120262 w 6128435"/>
              <a:gd name="connsiteY154" fmla="*/ 5728358 h 6858000"/>
              <a:gd name="connsiteX155" fmla="*/ 6110194 w 6128435"/>
              <a:gd name="connsiteY155" fmla="*/ 5758853 h 6858000"/>
              <a:gd name="connsiteX156" fmla="*/ 6127519 w 6128435"/>
              <a:gd name="connsiteY156" fmla="*/ 5865775 h 6858000"/>
              <a:gd name="connsiteX157" fmla="*/ 6128435 w 6128435"/>
              <a:gd name="connsiteY157" fmla="*/ 5870164 h 6858000"/>
              <a:gd name="connsiteX158" fmla="*/ 6119217 w 6128435"/>
              <a:gd name="connsiteY158" fmla="*/ 5888542 h 6858000"/>
              <a:gd name="connsiteX159" fmla="*/ 6115966 w 6128435"/>
              <a:gd name="connsiteY159" fmla="*/ 5898387 h 6858000"/>
              <a:gd name="connsiteX160" fmla="*/ 6111924 w 6128435"/>
              <a:gd name="connsiteY160" fmla="*/ 5900444 h 6858000"/>
              <a:gd name="connsiteX161" fmla="*/ 6108716 w 6128435"/>
              <a:gd name="connsiteY161" fmla="*/ 5915345 h 6858000"/>
              <a:gd name="connsiteX162" fmla="*/ 6109524 w 6128435"/>
              <a:gd name="connsiteY162" fmla="*/ 5917328 h 6858000"/>
              <a:gd name="connsiteX163" fmla="*/ 6102493 w 6128435"/>
              <a:gd name="connsiteY163" fmla="*/ 5928602 h 6858000"/>
              <a:gd name="connsiteX164" fmla="*/ 6056863 w 6128435"/>
              <a:gd name="connsiteY164" fmla="*/ 6000643 h 6858000"/>
              <a:gd name="connsiteX165" fmla="*/ 6045436 w 6128435"/>
              <a:gd name="connsiteY165" fmla="*/ 6124480 h 6858000"/>
              <a:gd name="connsiteX166" fmla="*/ 6030489 w 6128435"/>
              <a:gd name="connsiteY166" fmla="*/ 6317666 h 6858000"/>
              <a:gd name="connsiteX167" fmla="*/ 6007492 w 6128435"/>
              <a:gd name="connsiteY167" fmla="*/ 6440818 h 6858000"/>
              <a:gd name="connsiteX168" fmla="*/ 6009467 w 6128435"/>
              <a:gd name="connsiteY168" fmla="*/ 6487076 h 6858000"/>
              <a:gd name="connsiteX169" fmla="*/ 5995064 w 6128435"/>
              <a:gd name="connsiteY169" fmla="*/ 6540791 h 6858000"/>
              <a:gd name="connsiteX170" fmla="*/ 5996309 w 6128435"/>
              <a:gd name="connsiteY170" fmla="*/ 6543961 h 6858000"/>
              <a:gd name="connsiteX171" fmla="*/ 5996048 w 6128435"/>
              <a:gd name="connsiteY171" fmla="*/ 6555444 h 6858000"/>
              <a:gd name="connsiteX172" fmla="*/ 6002524 w 6128435"/>
              <a:gd name="connsiteY172" fmla="*/ 6560188 h 6858000"/>
              <a:gd name="connsiteX173" fmla="*/ 6006823 w 6128435"/>
              <a:gd name="connsiteY173" fmla="*/ 6578546 h 6858000"/>
              <a:gd name="connsiteX174" fmla="*/ 6004510 w 6128435"/>
              <a:gd name="connsiteY174" fmla="*/ 6599256 h 6858000"/>
              <a:gd name="connsiteX175" fmla="*/ 5986207 w 6128435"/>
              <a:gd name="connsiteY175" fmla="*/ 6695855 h 6858000"/>
              <a:gd name="connsiteX176" fmla="*/ 5979428 w 6128435"/>
              <a:gd name="connsiteY176" fmla="*/ 6754678 h 6858000"/>
              <a:gd name="connsiteX177" fmla="*/ 5983398 w 6128435"/>
              <a:gd name="connsiteY177" fmla="*/ 6778641 h 6858000"/>
              <a:gd name="connsiteX178" fmla="*/ 5984543 w 6128435"/>
              <a:gd name="connsiteY178" fmla="*/ 6811016 h 6858000"/>
              <a:gd name="connsiteX179" fmla="*/ 5981802 w 6128435"/>
              <a:gd name="connsiteY179" fmla="*/ 6838578 h 6858000"/>
              <a:gd name="connsiteX180" fmla="*/ 5979671 w 6128435"/>
              <a:gd name="connsiteY180" fmla="*/ 6858000 h 6858000"/>
              <a:gd name="connsiteX181" fmla="*/ 0 w 6128435"/>
              <a:gd name="connsiteY181" fmla="*/ 6858000 h 6858000"/>
              <a:gd name="connsiteX182" fmla="*/ 0 w 6128435"/>
              <a:gd name="connsiteY182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42602 w 6128435"/>
              <a:gd name="connsiteY47" fmla="*/ 2346782 h 6858000"/>
              <a:gd name="connsiteX48" fmla="*/ 5247963 w 6128435"/>
              <a:gd name="connsiteY48" fmla="*/ 2364638 h 6858000"/>
              <a:gd name="connsiteX49" fmla="*/ 5271650 w 6128435"/>
              <a:gd name="connsiteY49" fmla="*/ 2440467 h 6858000"/>
              <a:gd name="connsiteX50" fmla="*/ 5271438 w 6128435"/>
              <a:gd name="connsiteY50" fmla="*/ 2447186 h 6858000"/>
              <a:gd name="connsiteX51" fmla="*/ 5271722 w 6128435"/>
              <a:gd name="connsiteY51" fmla="*/ 2447359 h 6858000"/>
              <a:gd name="connsiteX52" fmla="*/ 5272069 w 6128435"/>
              <a:gd name="connsiteY52" fmla="*/ 2454523 h 6858000"/>
              <a:gd name="connsiteX53" fmla="*/ 5271049 w 6128435"/>
              <a:gd name="connsiteY53" fmla="*/ 2459442 h 6858000"/>
              <a:gd name="connsiteX54" fmla="*/ 5270636 w 6128435"/>
              <a:gd name="connsiteY54" fmla="*/ 2472481 h 6858000"/>
              <a:gd name="connsiteX55" fmla="*/ 5307538 w 6128435"/>
              <a:gd name="connsiteY55" fmla="*/ 2514685 h 6858000"/>
              <a:gd name="connsiteX56" fmla="*/ 5337604 w 6128435"/>
              <a:gd name="connsiteY56" fmla="*/ 2597632 h 6858000"/>
              <a:gd name="connsiteX57" fmla="*/ 5407503 w 6128435"/>
              <a:gd name="connsiteY57" fmla="*/ 2786290 h 6858000"/>
              <a:gd name="connsiteX58" fmla="*/ 5407356 w 6128435"/>
              <a:gd name="connsiteY58" fmla="*/ 2787545 h 6858000"/>
              <a:gd name="connsiteX59" fmla="*/ 5411130 w 6128435"/>
              <a:gd name="connsiteY59" fmla="*/ 2788640 h 6858000"/>
              <a:gd name="connsiteX60" fmla="*/ 5416439 w 6128435"/>
              <a:gd name="connsiteY60" fmla="*/ 2805666 h 6858000"/>
              <a:gd name="connsiteX61" fmla="*/ 5416589 w 6128435"/>
              <a:gd name="connsiteY61" fmla="*/ 2810822 h 6858000"/>
              <a:gd name="connsiteX62" fmla="*/ 5418542 w 6128435"/>
              <a:gd name="connsiteY62" fmla="*/ 2817745 h 6858000"/>
              <a:gd name="connsiteX63" fmla="*/ 5418847 w 6128435"/>
              <a:gd name="connsiteY63" fmla="*/ 2817825 h 6858000"/>
              <a:gd name="connsiteX64" fmla="*/ 5423364 w 6128435"/>
              <a:gd name="connsiteY64" fmla="*/ 2858292 h 6858000"/>
              <a:gd name="connsiteX65" fmla="*/ 5479298 w 6128435"/>
              <a:gd name="connsiteY65" fmla="*/ 2947791 h 6858000"/>
              <a:gd name="connsiteX66" fmla="*/ 5481770 w 6128435"/>
              <a:gd name="connsiteY66" fmla="*/ 2951352 h 6858000"/>
              <a:gd name="connsiteX67" fmla="*/ 5481013 w 6128435"/>
              <a:gd name="connsiteY67" fmla="*/ 2973461 h 6858000"/>
              <a:gd name="connsiteX68" fmla="*/ 5482045 w 6128435"/>
              <a:gd name="connsiteY68" fmla="*/ 2984371 h 6858000"/>
              <a:gd name="connsiteX69" fmla="*/ 5479405 w 6128435"/>
              <a:gd name="connsiteY69" fmla="*/ 2988507 h 6858000"/>
              <a:gd name="connsiteX70" fmla="*/ 5482415 w 6128435"/>
              <a:gd name="connsiteY70" fmla="*/ 3004079 h 6858000"/>
              <a:gd name="connsiteX71" fmla="*/ 5483865 w 6128435"/>
              <a:gd name="connsiteY71" fmla="*/ 3005467 h 6858000"/>
              <a:gd name="connsiteX72" fmla="*/ 5482236 w 6128435"/>
              <a:gd name="connsiteY72" fmla="*/ 3019791 h 6858000"/>
              <a:gd name="connsiteX73" fmla="*/ 5475895 w 6128435"/>
              <a:gd name="connsiteY73" fmla="*/ 3033578 h 6858000"/>
              <a:gd name="connsiteX74" fmla="*/ 5477595 w 6128435"/>
              <a:gd name="connsiteY74" fmla="*/ 3250534 h 6858000"/>
              <a:gd name="connsiteX75" fmla="*/ 5532836 w 6128435"/>
              <a:gd name="connsiteY75" fmla="*/ 3353840 h 6858000"/>
              <a:gd name="connsiteX76" fmla="*/ 5561229 w 6128435"/>
              <a:gd name="connsiteY76" fmla="*/ 3395784 h 6858000"/>
              <a:gd name="connsiteX77" fmla="*/ 5589758 w 6128435"/>
              <a:gd name="connsiteY77" fmla="*/ 3506453 h 6858000"/>
              <a:gd name="connsiteX78" fmla="*/ 5596144 w 6128435"/>
              <a:gd name="connsiteY78" fmla="*/ 3534624 h 6858000"/>
              <a:gd name="connsiteX79" fmla="*/ 5597750 w 6128435"/>
              <a:gd name="connsiteY79" fmla="*/ 3534129 h 6858000"/>
              <a:gd name="connsiteX80" fmla="*/ 5599700 w 6128435"/>
              <a:gd name="connsiteY80" fmla="*/ 3547221 h 6858000"/>
              <a:gd name="connsiteX81" fmla="*/ 5615031 w 6128435"/>
              <a:gd name="connsiteY81" fmla="*/ 3557482 h 6858000"/>
              <a:gd name="connsiteX82" fmla="*/ 5618377 w 6128435"/>
              <a:gd name="connsiteY82" fmla="*/ 3588431 h 6858000"/>
              <a:gd name="connsiteX83" fmla="*/ 5612155 w 6128435"/>
              <a:gd name="connsiteY83" fmla="*/ 3589869 h 6858000"/>
              <a:gd name="connsiteX84" fmla="*/ 5620843 w 6128435"/>
              <a:gd name="connsiteY84" fmla="*/ 3606745 h 6858000"/>
              <a:gd name="connsiteX85" fmla="*/ 5655472 w 6128435"/>
              <a:gd name="connsiteY85" fmla="*/ 3678877 h 6858000"/>
              <a:gd name="connsiteX86" fmla="*/ 5680448 w 6128435"/>
              <a:gd name="connsiteY86" fmla="*/ 3717760 h 6858000"/>
              <a:gd name="connsiteX87" fmla="*/ 5683015 w 6128435"/>
              <a:gd name="connsiteY87" fmla="*/ 3762025 h 6858000"/>
              <a:gd name="connsiteX88" fmla="*/ 5696643 w 6128435"/>
              <a:gd name="connsiteY88" fmla="*/ 3773888 h 6858000"/>
              <a:gd name="connsiteX89" fmla="*/ 5699203 w 6128435"/>
              <a:gd name="connsiteY89" fmla="*/ 3775823 h 6858000"/>
              <a:gd name="connsiteX90" fmla="*/ 5704824 w 6128435"/>
              <a:gd name="connsiteY90" fmla="*/ 3785966 h 6858000"/>
              <a:gd name="connsiteX91" fmla="*/ 5712204 w 6128435"/>
              <a:gd name="connsiteY91" fmla="*/ 3785830 h 6858000"/>
              <a:gd name="connsiteX92" fmla="*/ 5724816 w 6128435"/>
              <a:gd name="connsiteY92" fmla="*/ 3798949 h 6858000"/>
              <a:gd name="connsiteX93" fmla="*/ 5733539 w 6128435"/>
              <a:gd name="connsiteY93" fmla="*/ 3818457 h 6858000"/>
              <a:gd name="connsiteX94" fmla="*/ 5768491 w 6128435"/>
              <a:gd name="connsiteY94" fmla="*/ 3914399 h 6858000"/>
              <a:gd name="connsiteX95" fmla="*/ 5793123 w 6128435"/>
              <a:gd name="connsiteY95" fmla="*/ 3969952 h 6858000"/>
              <a:gd name="connsiteX96" fmla="*/ 5808321 w 6128435"/>
              <a:gd name="connsiteY96" fmla="*/ 3988153 h 6858000"/>
              <a:gd name="connsiteX97" fmla="*/ 5825621 w 6128435"/>
              <a:gd name="connsiteY97" fmla="*/ 4015525 h 6858000"/>
              <a:gd name="connsiteX98" fmla="*/ 5860672 w 6128435"/>
              <a:gd name="connsiteY98" fmla="*/ 4061579 h 6858000"/>
              <a:gd name="connsiteX99" fmla="*/ 5872173 w 6128435"/>
              <a:gd name="connsiteY99" fmla="*/ 4088497 h 6858000"/>
              <a:gd name="connsiteX100" fmla="*/ 5883705 w 6128435"/>
              <a:gd name="connsiteY100" fmla="*/ 4101899 h 6858000"/>
              <a:gd name="connsiteX101" fmla="*/ 5885314 w 6128435"/>
              <a:gd name="connsiteY101" fmla="*/ 4108387 h 6858000"/>
              <a:gd name="connsiteX102" fmla="*/ 5894095 w 6128435"/>
              <a:gd name="connsiteY102" fmla="*/ 4128857 h 6858000"/>
              <a:gd name="connsiteX103" fmla="*/ 5898339 w 6128435"/>
              <a:gd name="connsiteY103" fmla="*/ 4140800 h 6858000"/>
              <a:gd name="connsiteX104" fmla="*/ 5899734 w 6128435"/>
              <a:gd name="connsiteY104" fmla="*/ 4145632 h 6858000"/>
              <a:gd name="connsiteX105" fmla="*/ 5897098 w 6128435"/>
              <a:gd name="connsiteY105" fmla="*/ 4157819 h 6858000"/>
              <a:gd name="connsiteX106" fmla="*/ 5903513 w 6128435"/>
              <a:gd name="connsiteY106" fmla="*/ 4187661 h 6858000"/>
              <a:gd name="connsiteX107" fmla="*/ 5917114 w 6128435"/>
              <a:gd name="connsiteY107" fmla="*/ 4213096 h 6858000"/>
              <a:gd name="connsiteX108" fmla="*/ 5921153 w 6128435"/>
              <a:gd name="connsiteY108" fmla="*/ 4236222 h 6858000"/>
              <a:gd name="connsiteX109" fmla="*/ 5924233 w 6128435"/>
              <a:gd name="connsiteY109" fmla="*/ 4242060 h 6858000"/>
              <a:gd name="connsiteX110" fmla="*/ 5928910 w 6128435"/>
              <a:gd name="connsiteY110" fmla="*/ 4300973 h 6858000"/>
              <a:gd name="connsiteX111" fmla="*/ 5939320 w 6128435"/>
              <a:gd name="connsiteY111" fmla="*/ 4340435 h 6858000"/>
              <a:gd name="connsiteX112" fmla="*/ 5946705 w 6128435"/>
              <a:gd name="connsiteY112" fmla="*/ 4428051 h 6858000"/>
              <a:gd name="connsiteX113" fmla="*/ 5949261 w 6128435"/>
              <a:gd name="connsiteY113" fmla="*/ 4449185 h 6858000"/>
              <a:gd name="connsiteX114" fmla="*/ 5957504 w 6128435"/>
              <a:gd name="connsiteY114" fmla="*/ 4465911 h 6858000"/>
              <a:gd name="connsiteX115" fmla="*/ 5964689 w 6128435"/>
              <a:gd name="connsiteY115" fmla="*/ 4468532 h 6858000"/>
              <a:gd name="connsiteX116" fmla="*/ 5967062 w 6128435"/>
              <a:gd name="connsiteY116" fmla="*/ 4479923 h 6858000"/>
              <a:gd name="connsiteX117" fmla="*/ 5968960 w 6128435"/>
              <a:gd name="connsiteY117" fmla="*/ 4482655 h 6858000"/>
              <a:gd name="connsiteX118" fmla="*/ 5978567 w 6128435"/>
              <a:gd name="connsiteY118" fmla="*/ 4498605 h 6858000"/>
              <a:gd name="connsiteX119" fmla="*/ 5980106 w 6128435"/>
              <a:gd name="connsiteY119" fmla="*/ 4585087 h 6858000"/>
              <a:gd name="connsiteX120" fmla="*/ 5998138 w 6128435"/>
              <a:gd name="connsiteY120" fmla="*/ 4697518 h 6858000"/>
              <a:gd name="connsiteX121" fmla="*/ 6013516 w 6128435"/>
              <a:gd name="connsiteY121" fmla="*/ 4786619 h 6858000"/>
              <a:gd name="connsiteX122" fmla="*/ 6025404 w 6128435"/>
              <a:gd name="connsiteY122" fmla="*/ 4858148 h 6858000"/>
              <a:gd name="connsiteX123" fmla="*/ 6007749 w 6128435"/>
              <a:gd name="connsiteY123" fmla="*/ 4964715 h 6858000"/>
              <a:gd name="connsiteX124" fmla="*/ 6005269 w 6128435"/>
              <a:gd name="connsiteY124" fmla="*/ 5150567 h 6858000"/>
              <a:gd name="connsiteX125" fmla="*/ 6001127 w 6128435"/>
              <a:gd name="connsiteY125" fmla="*/ 5164609 h 6858000"/>
              <a:gd name="connsiteX126" fmla="*/ 5996647 w 6128435"/>
              <a:gd name="connsiteY126" fmla="*/ 5185640 h 6858000"/>
              <a:gd name="connsiteX127" fmla="*/ 5998514 w 6128435"/>
              <a:gd name="connsiteY127" fmla="*/ 5189673 h 6858000"/>
              <a:gd name="connsiteX128" fmla="*/ 5995970 w 6128435"/>
              <a:gd name="connsiteY128" fmla="*/ 5221547 h 6858000"/>
              <a:gd name="connsiteX129" fmla="*/ 5997218 w 6128435"/>
              <a:gd name="connsiteY129" fmla="*/ 5222031 h 6858000"/>
              <a:gd name="connsiteX130" fmla="*/ 6002116 w 6128435"/>
              <a:gd name="connsiteY130" fmla="*/ 5231223 h 6858000"/>
              <a:gd name="connsiteX131" fmla="*/ 6008541 w 6128435"/>
              <a:gd name="connsiteY131" fmla="*/ 5248680 h 6858000"/>
              <a:gd name="connsiteX132" fmla="*/ 6039260 w 6128435"/>
              <a:gd name="connsiteY132" fmla="*/ 5289518 h 6858000"/>
              <a:gd name="connsiteX133" fmla="*/ 6036748 w 6128435"/>
              <a:gd name="connsiteY133" fmla="*/ 5322752 h 6858000"/>
              <a:gd name="connsiteX134" fmla="*/ 6036943 w 6128435"/>
              <a:gd name="connsiteY134" fmla="*/ 5329480 h 6858000"/>
              <a:gd name="connsiteX135" fmla="*/ 6037236 w 6128435"/>
              <a:gd name="connsiteY135" fmla="*/ 5329634 h 6858000"/>
              <a:gd name="connsiteX136" fmla="*/ 6038019 w 6128435"/>
              <a:gd name="connsiteY136" fmla="*/ 5336764 h 6858000"/>
              <a:gd name="connsiteX137" fmla="*/ 6037298 w 6128435"/>
              <a:gd name="connsiteY137" fmla="*/ 5341753 h 6858000"/>
              <a:gd name="connsiteX138" fmla="*/ 6037677 w 6128435"/>
              <a:gd name="connsiteY138" fmla="*/ 5354807 h 6858000"/>
              <a:gd name="connsiteX139" fmla="*/ 6039728 w 6128435"/>
              <a:gd name="connsiteY139" fmla="*/ 5359416 h 6858000"/>
              <a:gd name="connsiteX140" fmla="*/ 6043311 w 6128435"/>
              <a:gd name="connsiteY140" fmla="*/ 5361407 h 6858000"/>
              <a:gd name="connsiteX141" fmla="*/ 6042954 w 6128435"/>
              <a:gd name="connsiteY141" fmla="*/ 5362576 h 6858000"/>
              <a:gd name="connsiteX142" fmla="*/ 6053435 w 6128435"/>
              <a:gd name="connsiteY142" fmla="*/ 5387547 h 6858000"/>
              <a:gd name="connsiteX143" fmla="*/ 6065933 w 6128435"/>
              <a:gd name="connsiteY143" fmla="*/ 5443002 h 6858000"/>
              <a:gd name="connsiteX144" fmla="*/ 6068640 w 6128435"/>
              <a:gd name="connsiteY144" fmla="*/ 5474503 h 6858000"/>
              <a:gd name="connsiteX145" fmla="*/ 6080922 w 6128435"/>
              <a:gd name="connsiteY145" fmla="*/ 5561070 h 6858000"/>
              <a:gd name="connsiteX146" fmla="*/ 6096949 w 6128435"/>
              <a:gd name="connsiteY146" fmla="*/ 5648179 h 6858000"/>
              <a:gd name="connsiteX147" fmla="*/ 6125703 w 6128435"/>
              <a:gd name="connsiteY147" fmla="*/ 5692894 h 6858000"/>
              <a:gd name="connsiteX148" fmla="*/ 6126670 w 6128435"/>
              <a:gd name="connsiteY148" fmla="*/ 5697882 h 6858000"/>
              <a:gd name="connsiteX149" fmla="*/ 6124061 w 6128435"/>
              <a:gd name="connsiteY149" fmla="*/ 5710294 h 6858000"/>
              <a:gd name="connsiteX150" fmla="*/ 6122213 w 6128435"/>
              <a:gd name="connsiteY150" fmla="*/ 5714762 h 6858000"/>
              <a:gd name="connsiteX151" fmla="*/ 6121353 w 6128435"/>
              <a:gd name="connsiteY151" fmla="*/ 5721725 h 6858000"/>
              <a:gd name="connsiteX152" fmla="*/ 6121607 w 6128435"/>
              <a:gd name="connsiteY152" fmla="*/ 5721959 h 6858000"/>
              <a:gd name="connsiteX153" fmla="*/ 6120262 w 6128435"/>
              <a:gd name="connsiteY153" fmla="*/ 5728358 h 6858000"/>
              <a:gd name="connsiteX154" fmla="*/ 6110194 w 6128435"/>
              <a:gd name="connsiteY154" fmla="*/ 5758853 h 6858000"/>
              <a:gd name="connsiteX155" fmla="*/ 6127519 w 6128435"/>
              <a:gd name="connsiteY155" fmla="*/ 5865775 h 6858000"/>
              <a:gd name="connsiteX156" fmla="*/ 6128435 w 6128435"/>
              <a:gd name="connsiteY156" fmla="*/ 5870164 h 6858000"/>
              <a:gd name="connsiteX157" fmla="*/ 6119217 w 6128435"/>
              <a:gd name="connsiteY157" fmla="*/ 5888542 h 6858000"/>
              <a:gd name="connsiteX158" fmla="*/ 6115966 w 6128435"/>
              <a:gd name="connsiteY158" fmla="*/ 5898387 h 6858000"/>
              <a:gd name="connsiteX159" fmla="*/ 6111924 w 6128435"/>
              <a:gd name="connsiteY159" fmla="*/ 5900444 h 6858000"/>
              <a:gd name="connsiteX160" fmla="*/ 6108716 w 6128435"/>
              <a:gd name="connsiteY160" fmla="*/ 5915345 h 6858000"/>
              <a:gd name="connsiteX161" fmla="*/ 6109524 w 6128435"/>
              <a:gd name="connsiteY161" fmla="*/ 5917328 h 6858000"/>
              <a:gd name="connsiteX162" fmla="*/ 6102493 w 6128435"/>
              <a:gd name="connsiteY162" fmla="*/ 5928602 h 6858000"/>
              <a:gd name="connsiteX163" fmla="*/ 6056863 w 6128435"/>
              <a:gd name="connsiteY163" fmla="*/ 6000643 h 6858000"/>
              <a:gd name="connsiteX164" fmla="*/ 6045436 w 6128435"/>
              <a:gd name="connsiteY164" fmla="*/ 6124480 h 6858000"/>
              <a:gd name="connsiteX165" fmla="*/ 6030489 w 6128435"/>
              <a:gd name="connsiteY165" fmla="*/ 6317666 h 6858000"/>
              <a:gd name="connsiteX166" fmla="*/ 6007492 w 6128435"/>
              <a:gd name="connsiteY166" fmla="*/ 6440818 h 6858000"/>
              <a:gd name="connsiteX167" fmla="*/ 6009467 w 6128435"/>
              <a:gd name="connsiteY167" fmla="*/ 6487076 h 6858000"/>
              <a:gd name="connsiteX168" fmla="*/ 5995064 w 6128435"/>
              <a:gd name="connsiteY168" fmla="*/ 6540791 h 6858000"/>
              <a:gd name="connsiteX169" fmla="*/ 5996309 w 6128435"/>
              <a:gd name="connsiteY169" fmla="*/ 6543961 h 6858000"/>
              <a:gd name="connsiteX170" fmla="*/ 5996048 w 6128435"/>
              <a:gd name="connsiteY170" fmla="*/ 6555444 h 6858000"/>
              <a:gd name="connsiteX171" fmla="*/ 6002524 w 6128435"/>
              <a:gd name="connsiteY171" fmla="*/ 6560188 h 6858000"/>
              <a:gd name="connsiteX172" fmla="*/ 6006823 w 6128435"/>
              <a:gd name="connsiteY172" fmla="*/ 6578546 h 6858000"/>
              <a:gd name="connsiteX173" fmla="*/ 6004510 w 6128435"/>
              <a:gd name="connsiteY173" fmla="*/ 6599256 h 6858000"/>
              <a:gd name="connsiteX174" fmla="*/ 5986207 w 6128435"/>
              <a:gd name="connsiteY174" fmla="*/ 6695855 h 6858000"/>
              <a:gd name="connsiteX175" fmla="*/ 5979428 w 6128435"/>
              <a:gd name="connsiteY175" fmla="*/ 6754678 h 6858000"/>
              <a:gd name="connsiteX176" fmla="*/ 5983398 w 6128435"/>
              <a:gd name="connsiteY176" fmla="*/ 6778641 h 6858000"/>
              <a:gd name="connsiteX177" fmla="*/ 5984543 w 6128435"/>
              <a:gd name="connsiteY177" fmla="*/ 6811016 h 6858000"/>
              <a:gd name="connsiteX178" fmla="*/ 5981802 w 6128435"/>
              <a:gd name="connsiteY178" fmla="*/ 6838578 h 6858000"/>
              <a:gd name="connsiteX179" fmla="*/ 5979671 w 6128435"/>
              <a:gd name="connsiteY179" fmla="*/ 6858000 h 6858000"/>
              <a:gd name="connsiteX180" fmla="*/ 0 w 6128435"/>
              <a:gd name="connsiteY180" fmla="*/ 6858000 h 6858000"/>
              <a:gd name="connsiteX181" fmla="*/ 0 w 6128435"/>
              <a:gd name="connsiteY181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42602 w 6128435"/>
              <a:gd name="connsiteY47" fmla="*/ 2346782 h 6858000"/>
              <a:gd name="connsiteX48" fmla="*/ 5247963 w 6128435"/>
              <a:gd name="connsiteY48" fmla="*/ 2364638 h 6858000"/>
              <a:gd name="connsiteX49" fmla="*/ 5271650 w 6128435"/>
              <a:gd name="connsiteY49" fmla="*/ 2440467 h 6858000"/>
              <a:gd name="connsiteX50" fmla="*/ 5271438 w 6128435"/>
              <a:gd name="connsiteY50" fmla="*/ 2447186 h 6858000"/>
              <a:gd name="connsiteX51" fmla="*/ 5271722 w 6128435"/>
              <a:gd name="connsiteY51" fmla="*/ 2447359 h 6858000"/>
              <a:gd name="connsiteX52" fmla="*/ 5272069 w 6128435"/>
              <a:gd name="connsiteY52" fmla="*/ 2454523 h 6858000"/>
              <a:gd name="connsiteX53" fmla="*/ 5271049 w 6128435"/>
              <a:gd name="connsiteY53" fmla="*/ 2459442 h 6858000"/>
              <a:gd name="connsiteX54" fmla="*/ 5307538 w 6128435"/>
              <a:gd name="connsiteY54" fmla="*/ 2514685 h 6858000"/>
              <a:gd name="connsiteX55" fmla="*/ 5337604 w 6128435"/>
              <a:gd name="connsiteY55" fmla="*/ 2597632 h 6858000"/>
              <a:gd name="connsiteX56" fmla="*/ 5407503 w 6128435"/>
              <a:gd name="connsiteY56" fmla="*/ 2786290 h 6858000"/>
              <a:gd name="connsiteX57" fmla="*/ 5407356 w 6128435"/>
              <a:gd name="connsiteY57" fmla="*/ 2787545 h 6858000"/>
              <a:gd name="connsiteX58" fmla="*/ 5411130 w 6128435"/>
              <a:gd name="connsiteY58" fmla="*/ 2788640 h 6858000"/>
              <a:gd name="connsiteX59" fmla="*/ 5416439 w 6128435"/>
              <a:gd name="connsiteY59" fmla="*/ 2805666 h 6858000"/>
              <a:gd name="connsiteX60" fmla="*/ 5416589 w 6128435"/>
              <a:gd name="connsiteY60" fmla="*/ 2810822 h 6858000"/>
              <a:gd name="connsiteX61" fmla="*/ 5418542 w 6128435"/>
              <a:gd name="connsiteY61" fmla="*/ 2817745 h 6858000"/>
              <a:gd name="connsiteX62" fmla="*/ 5418847 w 6128435"/>
              <a:gd name="connsiteY62" fmla="*/ 2817825 h 6858000"/>
              <a:gd name="connsiteX63" fmla="*/ 5423364 w 6128435"/>
              <a:gd name="connsiteY63" fmla="*/ 2858292 h 6858000"/>
              <a:gd name="connsiteX64" fmla="*/ 5479298 w 6128435"/>
              <a:gd name="connsiteY64" fmla="*/ 2947791 h 6858000"/>
              <a:gd name="connsiteX65" fmla="*/ 5481770 w 6128435"/>
              <a:gd name="connsiteY65" fmla="*/ 2951352 h 6858000"/>
              <a:gd name="connsiteX66" fmla="*/ 5481013 w 6128435"/>
              <a:gd name="connsiteY66" fmla="*/ 2973461 h 6858000"/>
              <a:gd name="connsiteX67" fmla="*/ 5482045 w 6128435"/>
              <a:gd name="connsiteY67" fmla="*/ 2984371 h 6858000"/>
              <a:gd name="connsiteX68" fmla="*/ 5479405 w 6128435"/>
              <a:gd name="connsiteY68" fmla="*/ 2988507 h 6858000"/>
              <a:gd name="connsiteX69" fmla="*/ 5482415 w 6128435"/>
              <a:gd name="connsiteY69" fmla="*/ 3004079 h 6858000"/>
              <a:gd name="connsiteX70" fmla="*/ 5483865 w 6128435"/>
              <a:gd name="connsiteY70" fmla="*/ 3005467 h 6858000"/>
              <a:gd name="connsiteX71" fmla="*/ 5482236 w 6128435"/>
              <a:gd name="connsiteY71" fmla="*/ 3019791 h 6858000"/>
              <a:gd name="connsiteX72" fmla="*/ 5475895 w 6128435"/>
              <a:gd name="connsiteY72" fmla="*/ 3033578 h 6858000"/>
              <a:gd name="connsiteX73" fmla="*/ 5477595 w 6128435"/>
              <a:gd name="connsiteY73" fmla="*/ 3250534 h 6858000"/>
              <a:gd name="connsiteX74" fmla="*/ 5532836 w 6128435"/>
              <a:gd name="connsiteY74" fmla="*/ 3353840 h 6858000"/>
              <a:gd name="connsiteX75" fmla="*/ 5561229 w 6128435"/>
              <a:gd name="connsiteY75" fmla="*/ 3395784 h 6858000"/>
              <a:gd name="connsiteX76" fmla="*/ 5589758 w 6128435"/>
              <a:gd name="connsiteY76" fmla="*/ 3506453 h 6858000"/>
              <a:gd name="connsiteX77" fmla="*/ 5596144 w 6128435"/>
              <a:gd name="connsiteY77" fmla="*/ 3534624 h 6858000"/>
              <a:gd name="connsiteX78" fmla="*/ 5597750 w 6128435"/>
              <a:gd name="connsiteY78" fmla="*/ 3534129 h 6858000"/>
              <a:gd name="connsiteX79" fmla="*/ 5599700 w 6128435"/>
              <a:gd name="connsiteY79" fmla="*/ 3547221 h 6858000"/>
              <a:gd name="connsiteX80" fmla="*/ 5615031 w 6128435"/>
              <a:gd name="connsiteY80" fmla="*/ 3557482 h 6858000"/>
              <a:gd name="connsiteX81" fmla="*/ 5618377 w 6128435"/>
              <a:gd name="connsiteY81" fmla="*/ 3588431 h 6858000"/>
              <a:gd name="connsiteX82" fmla="*/ 5612155 w 6128435"/>
              <a:gd name="connsiteY82" fmla="*/ 3589869 h 6858000"/>
              <a:gd name="connsiteX83" fmla="*/ 5620843 w 6128435"/>
              <a:gd name="connsiteY83" fmla="*/ 3606745 h 6858000"/>
              <a:gd name="connsiteX84" fmla="*/ 5655472 w 6128435"/>
              <a:gd name="connsiteY84" fmla="*/ 3678877 h 6858000"/>
              <a:gd name="connsiteX85" fmla="*/ 5680448 w 6128435"/>
              <a:gd name="connsiteY85" fmla="*/ 3717760 h 6858000"/>
              <a:gd name="connsiteX86" fmla="*/ 5683015 w 6128435"/>
              <a:gd name="connsiteY86" fmla="*/ 3762025 h 6858000"/>
              <a:gd name="connsiteX87" fmla="*/ 5696643 w 6128435"/>
              <a:gd name="connsiteY87" fmla="*/ 3773888 h 6858000"/>
              <a:gd name="connsiteX88" fmla="*/ 5699203 w 6128435"/>
              <a:gd name="connsiteY88" fmla="*/ 3775823 h 6858000"/>
              <a:gd name="connsiteX89" fmla="*/ 5704824 w 6128435"/>
              <a:gd name="connsiteY89" fmla="*/ 3785966 h 6858000"/>
              <a:gd name="connsiteX90" fmla="*/ 5712204 w 6128435"/>
              <a:gd name="connsiteY90" fmla="*/ 3785830 h 6858000"/>
              <a:gd name="connsiteX91" fmla="*/ 5724816 w 6128435"/>
              <a:gd name="connsiteY91" fmla="*/ 3798949 h 6858000"/>
              <a:gd name="connsiteX92" fmla="*/ 5733539 w 6128435"/>
              <a:gd name="connsiteY92" fmla="*/ 3818457 h 6858000"/>
              <a:gd name="connsiteX93" fmla="*/ 5768491 w 6128435"/>
              <a:gd name="connsiteY93" fmla="*/ 3914399 h 6858000"/>
              <a:gd name="connsiteX94" fmla="*/ 5793123 w 6128435"/>
              <a:gd name="connsiteY94" fmla="*/ 3969952 h 6858000"/>
              <a:gd name="connsiteX95" fmla="*/ 5808321 w 6128435"/>
              <a:gd name="connsiteY95" fmla="*/ 3988153 h 6858000"/>
              <a:gd name="connsiteX96" fmla="*/ 5825621 w 6128435"/>
              <a:gd name="connsiteY96" fmla="*/ 4015525 h 6858000"/>
              <a:gd name="connsiteX97" fmla="*/ 5860672 w 6128435"/>
              <a:gd name="connsiteY97" fmla="*/ 4061579 h 6858000"/>
              <a:gd name="connsiteX98" fmla="*/ 5872173 w 6128435"/>
              <a:gd name="connsiteY98" fmla="*/ 4088497 h 6858000"/>
              <a:gd name="connsiteX99" fmla="*/ 5883705 w 6128435"/>
              <a:gd name="connsiteY99" fmla="*/ 4101899 h 6858000"/>
              <a:gd name="connsiteX100" fmla="*/ 5885314 w 6128435"/>
              <a:gd name="connsiteY100" fmla="*/ 4108387 h 6858000"/>
              <a:gd name="connsiteX101" fmla="*/ 5894095 w 6128435"/>
              <a:gd name="connsiteY101" fmla="*/ 4128857 h 6858000"/>
              <a:gd name="connsiteX102" fmla="*/ 5898339 w 6128435"/>
              <a:gd name="connsiteY102" fmla="*/ 4140800 h 6858000"/>
              <a:gd name="connsiteX103" fmla="*/ 5899734 w 6128435"/>
              <a:gd name="connsiteY103" fmla="*/ 4145632 h 6858000"/>
              <a:gd name="connsiteX104" fmla="*/ 5897098 w 6128435"/>
              <a:gd name="connsiteY104" fmla="*/ 4157819 h 6858000"/>
              <a:gd name="connsiteX105" fmla="*/ 5903513 w 6128435"/>
              <a:gd name="connsiteY105" fmla="*/ 4187661 h 6858000"/>
              <a:gd name="connsiteX106" fmla="*/ 5917114 w 6128435"/>
              <a:gd name="connsiteY106" fmla="*/ 4213096 h 6858000"/>
              <a:gd name="connsiteX107" fmla="*/ 5921153 w 6128435"/>
              <a:gd name="connsiteY107" fmla="*/ 4236222 h 6858000"/>
              <a:gd name="connsiteX108" fmla="*/ 5924233 w 6128435"/>
              <a:gd name="connsiteY108" fmla="*/ 4242060 h 6858000"/>
              <a:gd name="connsiteX109" fmla="*/ 5928910 w 6128435"/>
              <a:gd name="connsiteY109" fmla="*/ 4300973 h 6858000"/>
              <a:gd name="connsiteX110" fmla="*/ 5939320 w 6128435"/>
              <a:gd name="connsiteY110" fmla="*/ 4340435 h 6858000"/>
              <a:gd name="connsiteX111" fmla="*/ 5946705 w 6128435"/>
              <a:gd name="connsiteY111" fmla="*/ 4428051 h 6858000"/>
              <a:gd name="connsiteX112" fmla="*/ 5949261 w 6128435"/>
              <a:gd name="connsiteY112" fmla="*/ 4449185 h 6858000"/>
              <a:gd name="connsiteX113" fmla="*/ 5957504 w 6128435"/>
              <a:gd name="connsiteY113" fmla="*/ 4465911 h 6858000"/>
              <a:gd name="connsiteX114" fmla="*/ 5964689 w 6128435"/>
              <a:gd name="connsiteY114" fmla="*/ 4468532 h 6858000"/>
              <a:gd name="connsiteX115" fmla="*/ 5967062 w 6128435"/>
              <a:gd name="connsiteY115" fmla="*/ 4479923 h 6858000"/>
              <a:gd name="connsiteX116" fmla="*/ 5968960 w 6128435"/>
              <a:gd name="connsiteY116" fmla="*/ 4482655 h 6858000"/>
              <a:gd name="connsiteX117" fmla="*/ 5978567 w 6128435"/>
              <a:gd name="connsiteY117" fmla="*/ 4498605 h 6858000"/>
              <a:gd name="connsiteX118" fmla="*/ 5980106 w 6128435"/>
              <a:gd name="connsiteY118" fmla="*/ 4585087 h 6858000"/>
              <a:gd name="connsiteX119" fmla="*/ 5998138 w 6128435"/>
              <a:gd name="connsiteY119" fmla="*/ 4697518 h 6858000"/>
              <a:gd name="connsiteX120" fmla="*/ 6013516 w 6128435"/>
              <a:gd name="connsiteY120" fmla="*/ 4786619 h 6858000"/>
              <a:gd name="connsiteX121" fmla="*/ 6025404 w 6128435"/>
              <a:gd name="connsiteY121" fmla="*/ 4858148 h 6858000"/>
              <a:gd name="connsiteX122" fmla="*/ 6007749 w 6128435"/>
              <a:gd name="connsiteY122" fmla="*/ 4964715 h 6858000"/>
              <a:gd name="connsiteX123" fmla="*/ 6005269 w 6128435"/>
              <a:gd name="connsiteY123" fmla="*/ 5150567 h 6858000"/>
              <a:gd name="connsiteX124" fmla="*/ 6001127 w 6128435"/>
              <a:gd name="connsiteY124" fmla="*/ 5164609 h 6858000"/>
              <a:gd name="connsiteX125" fmla="*/ 5996647 w 6128435"/>
              <a:gd name="connsiteY125" fmla="*/ 5185640 h 6858000"/>
              <a:gd name="connsiteX126" fmla="*/ 5998514 w 6128435"/>
              <a:gd name="connsiteY126" fmla="*/ 5189673 h 6858000"/>
              <a:gd name="connsiteX127" fmla="*/ 5995970 w 6128435"/>
              <a:gd name="connsiteY127" fmla="*/ 5221547 h 6858000"/>
              <a:gd name="connsiteX128" fmla="*/ 5997218 w 6128435"/>
              <a:gd name="connsiteY128" fmla="*/ 5222031 h 6858000"/>
              <a:gd name="connsiteX129" fmla="*/ 6002116 w 6128435"/>
              <a:gd name="connsiteY129" fmla="*/ 5231223 h 6858000"/>
              <a:gd name="connsiteX130" fmla="*/ 6008541 w 6128435"/>
              <a:gd name="connsiteY130" fmla="*/ 5248680 h 6858000"/>
              <a:gd name="connsiteX131" fmla="*/ 6039260 w 6128435"/>
              <a:gd name="connsiteY131" fmla="*/ 5289518 h 6858000"/>
              <a:gd name="connsiteX132" fmla="*/ 6036748 w 6128435"/>
              <a:gd name="connsiteY132" fmla="*/ 5322752 h 6858000"/>
              <a:gd name="connsiteX133" fmla="*/ 6036943 w 6128435"/>
              <a:gd name="connsiteY133" fmla="*/ 5329480 h 6858000"/>
              <a:gd name="connsiteX134" fmla="*/ 6037236 w 6128435"/>
              <a:gd name="connsiteY134" fmla="*/ 5329634 h 6858000"/>
              <a:gd name="connsiteX135" fmla="*/ 6038019 w 6128435"/>
              <a:gd name="connsiteY135" fmla="*/ 5336764 h 6858000"/>
              <a:gd name="connsiteX136" fmla="*/ 6037298 w 6128435"/>
              <a:gd name="connsiteY136" fmla="*/ 5341753 h 6858000"/>
              <a:gd name="connsiteX137" fmla="*/ 6037677 w 6128435"/>
              <a:gd name="connsiteY137" fmla="*/ 5354807 h 6858000"/>
              <a:gd name="connsiteX138" fmla="*/ 6039728 w 6128435"/>
              <a:gd name="connsiteY138" fmla="*/ 5359416 h 6858000"/>
              <a:gd name="connsiteX139" fmla="*/ 6043311 w 6128435"/>
              <a:gd name="connsiteY139" fmla="*/ 5361407 h 6858000"/>
              <a:gd name="connsiteX140" fmla="*/ 6042954 w 6128435"/>
              <a:gd name="connsiteY140" fmla="*/ 5362576 h 6858000"/>
              <a:gd name="connsiteX141" fmla="*/ 6053435 w 6128435"/>
              <a:gd name="connsiteY141" fmla="*/ 5387547 h 6858000"/>
              <a:gd name="connsiteX142" fmla="*/ 6065933 w 6128435"/>
              <a:gd name="connsiteY142" fmla="*/ 5443002 h 6858000"/>
              <a:gd name="connsiteX143" fmla="*/ 6068640 w 6128435"/>
              <a:gd name="connsiteY143" fmla="*/ 5474503 h 6858000"/>
              <a:gd name="connsiteX144" fmla="*/ 6080922 w 6128435"/>
              <a:gd name="connsiteY144" fmla="*/ 5561070 h 6858000"/>
              <a:gd name="connsiteX145" fmla="*/ 6096949 w 6128435"/>
              <a:gd name="connsiteY145" fmla="*/ 5648179 h 6858000"/>
              <a:gd name="connsiteX146" fmla="*/ 6125703 w 6128435"/>
              <a:gd name="connsiteY146" fmla="*/ 5692894 h 6858000"/>
              <a:gd name="connsiteX147" fmla="*/ 6126670 w 6128435"/>
              <a:gd name="connsiteY147" fmla="*/ 5697882 h 6858000"/>
              <a:gd name="connsiteX148" fmla="*/ 6124061 w 6128435"/>
              <a:gd name="connsiteY148" fmla="*/ 5710294 h 6858000"/>
              <a:gd name="connsiteX149" fmla="*/ 6122213 w 6128435"/>
              <a:gd name="connsiteY149" fmla="*/ 5714762 h 6858000"/>
              <a:gd name="connsiteX150" fmla="*/ 6121353 w 6128435"/>
              <a:gd name="connsiteY150" fmla="*/ 5721725 h 6858000"/>
              <a:gd name="connsiteX151" fmla="*/ 6121607 w 6128435"/>
              <a:gd name="connsiteY151" fmla="*/ 5721959 h 6858000"/>
              <a:gd name="connsiteX152" fmla="*/ 6120262 w 6128435"/>
              <a:gd name="connsiteY152" fmla="*/ 5728358 h 6858000"/>
              <a:gd name="connsiteX153" fmla="*/ 6110194 w 6128435"/>
              <a:gd name="connsiteY153" fmla="*/ 5758853 h 6858000"/>
              <a:gd name="connsiteX154" fmla="*/ 6127519 w 6128435"/>
              <a:gd name="connsiteY154" fmla="*/ 5865775 h 6858000"/>
              <a:gd name="connsiteX155" fmla="*/ 6128435 w 6128435"/>
              <a:gd name="connsiteY155" fmla="*/ 5870164 h 6858000"/>
              <a:gd name="connsiteX156" fmla="*/ 6119217 w 6128435"/>
              <a:gd name="connsiteY156" fmla="*/ 5888542 h 6858000"/>
              <a:gd name="connsiteX157" fmla="*/ 6115966 w 6128435"/>
              <a:gd name="connsiteY157" fmla="*/ 5898387 h 6858000"/>
              <a:gd name="connsiteX158" fmla="*/ 6111924 w 6128435"/>
              <a:gd name="connsiteY158" fmla="*/ 5900444 h 6858000"/>
              <a:gd name="connsiteX159" fmla="*/ 6108716 w 6128435"/>
              <a:gd name="connsiteY159" fmla="*/ 5915345 h 6858000"/>
              <a:gd name="connsiteX160" fmla="*/ 6109524 w 6128435"/>
              <a:gd name="connsiteY160" fmla="*/ 5917328 h 6858000"/>
              <a:gd name="connsiteX161" fmla="*/ 6102493 w 6128435"/>
              <a:gd name="connsiteY161" fmla="*/ 5928602 h 6858000"/>
              <a:gd name="connsiteX162" fmla="*/ 6056863 w 6128435"/>
              <a:gd name="connsiteY162" fmla="*/ 6000643 h 6858000"/>
              <a:gd name="connsiteX163" fmla="*/ 6045436 w 6128435"/>
              <a:gd name="connsiteY163" fmla="*/ 6124480 h 6858000"/>
              <a:gd name="connsiteX164" fmla="*/ 6030489 w 6128435"/>
              <a:gd name="connsiteY164" fmla="*/ 6317666 h 6858000"/>
              <a:gd name="connsiteX165" fmla="*/ 6007492 w 6128435"/>
              <a:gd name="connsiteY165" fmla="*/ 6440818 h 6858000"/>
              <a:gd name="connsiteX166" fmla="*/ 6009467 w 6128435"/>
              <a:gd name="connsiteY166" fmla="*/ 6487076 h 6858000"/>
              <a:gd name="connsiteX167" fmla="*/ 5995064 w 6128435"/>
              <a:gd name="connsiteY167" fmla="*/ 6540791 h 6858000"/>
              <a:gd name="connsiteX168" fmla="*/ 5996309 w 6128435"/>
              <a:gd name="connsiteY168" fmla="*/ 6543961 h 6858000"/>
              <a:gd name="connsiteX169" fmla="*/ 5996048 w 6128435"/>
              <a:gd name="connsiteY169" fmla="*/ 6555444 h 6858000"/>
              <a:gd name="connsiteX170" fmla="*/ 6002524 w 6128435"/>
              <a:gd name="connsiteY170" fmla="*/ 6560188 h 6858000"/>
              <a:gd name="connsiteX171" fmla="*/ 6006823 w 6128435"/>
              <a:gd name="connsiteY171" fmla="*/ 6578546 h 6858000"/>
              <a:gd name="connsiteX172" fmla="*/ 6004510 w 6128435"/>
              <a:gd name="connsiteY172" fmla="*/ 6599256 h 6858000"/>
              <a:gd name="connsiteX173" fmla="*/ 5986207 w 6128435"/>
              <a:gd name="connsiteY173" fmla="*/ 6695855 h 6858000"/>
              <a:gd name="connsiteX174" fmla="*/ 5979428 w 6128435"/>
              <a:gd name="connsiteY174" fmla="*/ 6754678 h 6858000"/>
              <a:gd name="connsiteX175" fmla="*/ 5983398 w 6128435"/>
              <a:gd name="connsiteY175" fmla="*/ 6778641 h 6858000"/>
              <a:gd name="connsiteX176" fmla="*/ 5984543 w 6128435"/>
              <a:gd name="connsiteY176" fmla="*/ 6811016 h 6858000"/>
              <a:gd name="connsiteX177" fmla="*/ 5981802 w 6128435"/>
              <a:gd name="connsiteY177" fmla="*/ 6838578 h 6858000"/>
              <a:gd name="connsiteX178" fmla="*/ 5979671 w 6128435"/>
              <a:gd name="connsiteY178" fmla="*/ 6858000 h 6858000"/>
              <a:gd name="connsiteX179" fmla="*/ 0 w 6128435"/>
              <a:gd name="connsiteY179" fmla="*/ 6858000 h 6858000"/>
              <a:gd name="connsiteX180" fmla="*/ 0 w 6128435"/>
              <a:gd name="connsiteY180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42602 w 6128435"/>
              <a:gd name="connsiteY47" fmla="*/ 2346782 h 6858000"/>
              <a:gd name="connsiteX48" fmla="*/ 5271650 w 6128435"/>
              <a:gd name="connsiteY48" fmla="*/ 2440467 h 6858000"/>
              <a:gd name="connsiteX49" fmla="*/ 5271438 w 6128435"/>
              <a:gd name="connsiteY49" fmla="*/ 2447186 h 6858000"/>
              <a:gd name="connsiteX50" fmla="*/ 5271722 w 6128435"/>
              <a:gd name="connsiteY50" fmla="*/ 2447359 h 6858000"/>
              <a:gd name="connsiteX51" fmla="*/ 5272069 w 6128435"/>
              <a:gd name="connsiteY51" fmla="*/ 2454523 h 6858000"/>
              <a:gd name="connsiteX52" fmla="*/ 5271049 w 6128435"/>
              <a:gd name="connsiteY52" fmla="*/ 2459442 h 6858000"/>
              <a:gd name="connsiteX53" fmla="*/ 5307538 w 6128435"/>
              <a:gd name="connsiteY53" fmla="*/ 2514685 h 6858000"/>
              <a:gd name="connsiteX54" fmla="*/ 5337604 w 6128435"/>
              <a:gd name="connsiteY54" fmla="*/ 2597632 h 6858000"/>
              <a:gd name="connsiteX55" fmla="*/ 5407503 w 6128435"/>
              <a:gd name="connsiteY55" fmla="*/ 2786290 h 6858000"/>
              <a:gd name="connsiteX56" fmla="*/ 5407356 w 6128435"/>
              <a:gd name="connsiteY56" fmla="*/ 2787545 h 6858000"/>
              <a:gd name="connsiteX57" fmla="*/ 5411130 w 6128435"/>
              <a:gd name="connsiteY57" fmla="*/ 2788640 h 6858000"/>
              <a:gd name="connsiteX58" fmla="*/ 5416439 w 6128435"/>
              <a:gd name="connsiteY58" fmla="*/ 2805666 h 6858000"/>
              <a:gd name="connsiteX59" fmla="*/ 5416589 w 6128435"/>
              <a:gd name="connsiteY59" fmla="*/ 2810822 h 6858000"/>
              <a:gd name="connsiteX60" fmla="*/ 5418542 w 6128435"/>
              <a:gd name="connsiteY60" fmla="*/ 2817745 h 6858000"/>
              <a:gd name="connsiteX61" fmla="*/ 5418847 w 6128435"/>
              <a:gd name="connsiteY61" fmla="*/ 2817825 h 6858000"/>
              <a:gd name="connsiteX62" fmla="*/ 5423364 w 6128435"/>
              <a:gd name="connsiteY62" fmla="*/ 2858292 h 6858000"/>
              <a:gd name="connsiteX63" fmla="*/ 5479298 w 6128435"/>
              <a:gd name="connsiteY63" fmla="*/ 2947791 h 6858000"/>
              <a:gd name="connsiteX64" fmla="*/ 5481770 w 6128435"/>
              <a:gd name="connsiteY64" fmla="*/ 2951352 h 6858000"/>
              <a:gd name="connsiteX65" fmla="*/ 5481013 w 6128435"/>
              <a:gd name="connsiteY65" fmla="*/ 2973461 h 6858000"/>
              <a:gd name="connsiteX66" fmla="*/ 5482045 w 6128435"/>
              <a:gd name="connsiteY66" fmla="*/ 2984371 h 6858000"/>
              <a:gd name="connsiteX67" fmla="*/ 5479405 w 6128435"/>
              <a:gd name="connsiteY67" fmla="*/ 2988507 h 6858000"/>
              <a:gd name="connsiteX68" fmla="*/ 5482415 w 6128435"/>
              <a:gd name="connsiteY68" fmla="*/ 3004079 h 6858000"/>
              <a:gd name="connsiteX69" fmla="*/ 5483865 w 6128435"/>
              <a:gd name="connsiteY69" fmla="*/ 3005467 h 6858000"/>
              <a:gd name="connsiteX70" fmla="*/ 5482236 w 6128435"/>
              <a:gd name="connsiteY70" fmla="*/ 3019791 h 6858000"/>
              <a:gd name="connsiteX71" fmla="*/ 5475895 w 6128435"/>
              <a:gd name="connsiteY71" fmla="*/ 3033578 h 6858000"/>
              <a:gd name="connsiteX72" fmla="*/ 5477595 w 6128435"/>
              <a:gd name="connsiteY72" fmla="*/ 3250534 h 6858000"/>
              <a:gd name="connsiteX73" fmla="*/ 5532836 w 6128435"/>
              <a:gd name="connsiteY73" fmla="*/ 3353840 h 6858000"/>
              <a:gd name="connsiteX74" fmla="*/ 5561229 w 6128435"/>
              <a:gd name="connsiteY74" fmla="*/ 3395784 h 6858000"/>
              <a:gd name="connsiteX75" fmla="*/ 5589758 w 6128435"/>
              <a:gd name="connsiteY75" fmla="*/ 3506453 h 6858000"/>
              <a:gd name="connsiteX76" fmla="*/ 5596144 w 6128435"/>
              <a:gd name="connsiteY76" fmla="*/ 3534624 h 6858000"/>
              <a:gd name="connsiteX77" fmla="*/ 5597750 w 6128435"/>
              <a:gd name="connsiteY77" fmla="*/ 3534129 h 6858000"/>
              <a:gd name="connsiteX78" fmla="*/ 5599700 w 6128435"/>
              <a:gd name="connsiteY78" fmla="*/ 3547221 h 6858000"/>
              <a:gd name="connsiteX79" fmla="*/ 5615031 w 6128435"/>
              <a:gd name="connsiteY79" fmla="*/ 3557482 h 6858000"/>
              <a:gd name="connsiteX80" fmla="*/ 5618377 w 6128435"/>
              <a:gd name="connsiteY80" fmla="*/ 3588431 h 6858000"/>
              <a:gd name="connsiteX81" fmla="*/ 5612155 w 6128435"/>
              <a:gd name="connsiteY81" fmla="*/ 3589869 h 6858000"/>
              <a:gd name="connsiteX82" fmla="*/ 5620843 w 6128435"/>
              <a:gd name="connsiteY82" fmla="*/ 3606745 h 6858000"/>
              <a:gd name="connsiteX83" fmla="*/ 5655472 w 6128435"/>
              <a:gd name="connsiteY83" fmla="*/ 3678877 h 6858000"/>
              <a:gd name="connsiteX84" fmla="*/ 5680448 w 6128435"/>
              <a:gd name="connsiteY84" fmla="*/ 3717760 h 6858000"/>
              <a:gd name="connsiteX85" fmla="*/ 5683015 w 6128435"/>
              <a:gd name="connsiteY85" fmla="*/ 3762025 h 6858000"/>
              <a:gd name="connsiteX86" fmla="*/ 5696643 w 6128435"/>
              <a:gd name="connsiteY86" fmla="*/ 3773888 h 6858000"/>
              <a:gd name="connsiteX87" fmla="*/ 5699203 w 6128435"/>
              <a:gd name="connsiteY87" fmla="*/ 3775823 h 6858000"/>
              <a:gd name="connsiteX88" fmla="*/ 5704824 w 6128435"/>
              <a:gd name="connsiteY88" fmla="*/ 3785966 h 6858000"/>
              <a:gd name="connsiteX89" fmla="*/ 5712204 w 6128435"/>
              <a:gd name="connsiteY89" fmla="*/ 3785830 h 6858000"/>
              <a:gd name="connsiteX90" fmla="*/ 5724816 w 6128435"/>
              <a:gd name="connsiteY90" fmla="*/ 3798949 h 6858000"/>
              <a:gd name="connsiteX91" fmla="*/ 5733539 w 6128435"/>
              <a:gd name="connsiteY91" fmla="*/ 3818457 h 6858000"/>
              <a:gd name="connsiteX92" fmla="*/ 5768491 w 6128435"/>
              <a:gd name="connsiteY92" fmla="*/ 3914399 h 6858000"/>
              <a:gd name="connsiteX93" fmla="*/ 5793123 w 6128435"/>
              <a:gd name="connsiteY93" fmla="*/ 3969952 h 6858000"/>
              <a:gd name="connsiteX94" fmla="*/ 5808321 w 6128435"/>
              <a:gd name="connsiteY94" fmla="*/ 3988153 h 6858000"/>
              <a:gd name="connsiteX95" fmla="*/ 5825621 w 6128435"/>
              <a:gd name="connsiteY95" fmla="*/ 4015525 h 6858000"/>
              <a:gd name="connsiteX96" fmla="*/ 5860672 w 6128435"/>
              <a:gd name="connsiteY96" fmla="*/ 4061579 h 6858000"/>
              <a:gd name="connsiteX97" fmla="*/ 5872173 w 6128435"/>
              <a:gd name="connsiteY97" fmla="*/ 4088497 h 6858000"/>
              <a:gd name="connsiteX98" fmla="*/ 5883705 w 6128435"/>
              <a:gd name="connsiteY98" fmla="*/ 4101899 h 6858000"/>
              <a:gd name="connsiteX99" fmla="*/ 5885314 w 6128435"/>
              <a:gd name="connsiteY99" fmla="*/ 4108387 h 6858000"/>
              <a:gd name="connsiteX100" fmla="*/ 5894095 w 6128435"/>
              <a:gd name="connsiteY100" fmla="*/ 4128857 h 6858000"/>
              <a:gd name="connsiteX101" fmla="*/ 5898339 w 6128435"/>
              <a:gd name="connsiteY101" fmla="*/ 4140800 h 6858000"/>
              <a:gd name="connsiteX102" fmla="*/ 5899734 w 6128435"/>
              <a:gd name="connsiteY102" fmla="*/ 4145632 h 6858000"/>
              <a:gd name="connsiteX103" fmla="*/ 5897098 w 6128435"/>
              <a:gd name="connsiteY103" fmla="*/ 4157819 h 6858000"/>
              <a:gd name="connsiteX104" fmla="*/ 5903513 w 6128435"/>
              <a:gd name="connsiteY104" fmla="*/ 4187661 h 6858000"/>
              <a:gd name="connsiteX105" fmla="*/ 5917114 w 6128435"/>
              <a:gd name="connsiteY105" fmla="*/ 4213096 h 6858000"/>
              <a:gd name="connsiteX106" fmla="*/ 5921153 w 6128435"/>
              <a:gd name="connsiteY106" fmla="*/ 4236222 h 6858000"/>
              <a:gd name="connsiteX107" fmla="*/ 5924233 w 6128435"/>
              <a:gd name="connsiteY107" fmla="*/ 4242060 h 6858000"/>
              <a:gd name="connsiteX108" fmla="*/ 5928910 w 6128435"/>
              <a:gd name="connsiteY108" fmla="*/ 4300973 h 6858000"/>
              <a:gd name="connsiteX109" fmla="*/ 5939320 w 6128435"/>
              <a:gd name="connsiteY109" fmla="*/ 4340435 h 6858000"/>
              <a:gd name="connsiteX110" fmla="*/ 5946705 w 6128435"/>
              <a:gd name="connsiteY110" fmla="*/ 4428051 h 6858000"/>
              <a:gd name="connsiteX111" fmla="*/ 5949261 w 6128435"/>
              <a:gd name="connsiteY111" fmla="*/ 4449185 h 6858000"/>
              <a:gd name="connsiteX112" fmla="*/ 5957504 w 6128435"/>
              <a:gd name="connsiteY112" fmla="*/ 4465911 h 6858000"/>
              <a:gd name="connsiteX113" fmla="*/ 5964689 w 6128435"/>
              <a:gd name="connsiteY113" fmla="*/ 4468532 h 6858000"/>
              <a:gd name="connsiteX114" fmla="*/ 5967062 w 6128435"/>
              <a:gd name="connsiteY114" fmla="*/ 4479923 h 6858000"/>
              <a:gd name="connsiteX115" fmla="*/ 5968960 w 6128435"/>
              <a:gd name="connsiteY115" fmla="*/ 4482655 h 6858000"/>
              <a:gd name="connsiteX116" fmla="*/ 5978567 w 6128435"/>
              <a:gd name="connsiteY116" fmla="*/ 4498605 h 6858000"/>
              <a:gd name="connsiteX117" fmla="*/ 5980106 w 6128435"/>
              <a:gd name="connsiteY117" fmla="*/ 4585087 h 6858000"/>
              <a:gd name="connsiteX118" fmla="*/ 5998138 w 6128435"/>
              <a:gd name="connsiteY118" fmla="*/ 4697518 h 6858000"/>
              <a:gd name="connsiteX119" fmla="*/ 6013516 w 6128435"/>
              <a:gd name="connsiteY119" fmla="*/ 4786619 h 6858000"/>
              <a:gd name="connsiteX120" fmla="*/ 6025404 w 6128435"/>
              <a:gd name="connsiteY120" fmla="*/ 4858148 h 6858000"/>
              <a:gd name="connsiteX121" fmla="*/ 6007749 w 6128435"/>
              <a:gd name="connsiteY121" fmla="*/ 4964715 h 6858000"/>
              <a:gd name="connsiteX122" fmla="*/ 6005269 w 6128435"/>
              <a:gd name="connsiteY122" fmla="*/ 5150567 h 6858000"/>
              <a:gd name="connsiteX123" fmla="*/ 6001127 w 6128435"/>
              <a:gd name="connsiteY123" fmla="*/ 5164609 h 6858000"/>
              <a:gd name="connsiteX124" fmla="*/ 5996647 w 6128435"/>
              <a:gd name="connsiteY124" fmla="*/ 5185640 h 6858000"/>
              <a:gd name="connsiteX125" fmla="*/ 5998514 w 6128435"/>
              <a:gd name="connsiteY125" fmla="*/ 5189673 h 6858000"/>
              <a:gd name="connsiteX126" fmla="*/ 5995970 w 6128435"/>
              <a:gd name="connsiteY126" fmla="*/ 5221547 h 6858000"/>
              <a:gd name="connsiteX127" fmla="*/ 5997218 w 6128435"/>
              <a:gd name="connsiteY127" fmla="*/ 5222031 h 6858000"/>
              <a:gd name="connsiteX128" fmla="*/ 6002116 w 6128435"/>
              <a:gd name="connsiteY128" fmla="*/ 5231223 h 6858000"/>
              <a:gd name="connsiteX129" fmla="*/ 6008541 w 6128435"/>
              <a:gd name="connsiteY129" fmla="*/ 5248680 h 6858000"/>
              <a:gd name="connsiteX130" fmla="*/ 6039260 w 6128435"/>
              <a:gd name="connsiteY130" fmla="*/ 5289518 h 6858000"/>
              <a:gd name="connsiteX131" fmla="*/ 6036748 w 6128435"/>
              <a:gd name="connsiteY131" fmla="*/ 5322752 h 6858000"/>
              <a:gd name="connsiteX132" fmla="*/ 6036943 w 6128435"/>
              <a:gd name="connsiteY132" fmla="*/ 5329480 h 6858000"/>
              <a:gd name="connsiteX133" fmla="*/ 6037236 w 6128435"/>
              <a:gd name="connsiteY133" fmla="*/ 5329634 h 6858000"/>
              <a:gd name="connsiteX134" fmla="*/ 6038019 w 6128435"/>
              <a:gd name="connsiteY134" fmla="*/ 5336764 h 6858000"/>
              <a:gd name="connsiteX135" fmla="*/ 6037298 w 6128435"/>
              <a:gd name="connsiteY135" fmla="*/ 5341753 h 6858000"/>
              <a:gd name="connsiteX136" fmla="*/ 6037677 w 6128435"/>
              <a:gd name="connsiteY136" fmla="*/ 5354807 h 6858000"/>
              <a:gd name="connsiteX137" fmla="*/ 6039728 w 6128435"/>
              <a:gd name="connsiteY137" fmla="*/ 5359416 h 6858000"/>
              <a:gd name="connsiteX138" fmla="*/ 6043311 w 6128435"/>
              <a:gd name="connsiteY138" fmla="*/ 5361407 h 6858000"/>
              <a:gd name="connsiteX139" fmla="*/ 6042954 w 6128435"/>
              <a:gd name="connsiteY139" fmla="*/ 5362576 h 6858000"/>
              <a:gd name="connsiteX140" fmla="*/ 6053435 w 6128435"/>
              <a:gd name="connsiteY140" fmla="*/ 5387547 h 6858000"/>
              <a:gd name="connsiteX141" fmla="*/ 6065933 w 6128435"/>
              <a:gd name="connsiteY141" fmla="*/ 5443002 h 6858000"/>
              <a:gd name="connsiteX142" fmla="*/ 6068640 w 6128435"/>
              <a:gd name="connsiteY142" fmla="*/ 5474503 h 6858000"/>
              <a:gd name="connsiteX143" fmla="*/ 6080922 w 6128435"/>
              <a:gd name="connsiteY143" fmla="*/ 5561070 h 6858000"/>
              <a:gd name="connsiteX144" fmla="*/ 6096949 w 6128435"/>
              <a:gd name="connsiteY144" fmla="*/ 5648179 h 6858000"/>
              <a:gd name="connsiteX145" fmla="*/ 6125703 w 6128435"/>
              <a:gd name="connsiteY145" fmla="*/ 5692894 h 6858000"/>
              <a:gd name="connsiteX146" fmla="*/ 6126670 w 6128435"/>
              <a:gd name="connsiteY146" fmla="*/ 5697882 h 6858000"/>
              <a:gd name="connsiteX147" fmla="*/ 6124061 w 6128435"/>
              <a:gd name="connsiteY147" fmla="*/ 5710294 h 6858000"/>
              <a:gd name="connsiteX148" fmla="*/ 6122213 w 6128435"/>
              <a:gd name="connsiteY148" fmla="*/ 5714762 h 6858000"/>
              <a:gd name="connsiteX149" fmla="*/ 6121353 w 6128435"/>
              <a:gd name="connsiteY149" fmla="*/ 5721725 h 6858000"/>
              <a:gd name="connsiteX150" fmla="*/ 6121607 w 6128435"/>
              <a:gd name="connsiteY150" fmla="*/ 5721959 h 6858000"/>
              <a:gd name="connsiteX151" fmla="*/ 6120262 w 6128435"/>
              <a:gd name="connsiteY151" fmla="*/ 5728358 h 6858000"/>
              <a:gd name="connsiteX152" fmla="*/ 6110194 w 6128435"/>
              <a:gd name="connsiteY152" fmla="*/ 5758853 h 6858000"/>
              <a:gd name="connsiteX153" fmla="*/ 6127519 w 6128435"/>
              <a:gd name="connsiteY153" fmla="*/ 5865775 h 6858000"/>
              <a:gd name="connsiteX154" fmla="*/ 6128435 w 6128435"/>
              <a:gd name="connsiteY154" fmla="*/ 5870164 h 6858000"/>
              <a:gd name="connsiteX155" fmla="*/ 6119217 w 6128435"/>
              <a:gd name="connsiteY155" fmla="*/ 5888542 h 6858000"/>
              <a:gd name="connsiteX156" fmla="*/ 6115966 w 6128435"/>
              <a:gd name="connsiteY156" fmla="*/ 5898387 h 6858000"/>
              <a:gd name="connsiteX157" fmla="*/ 6111924 w 6128435"/>
              <a:gd name="connsiteY157" fmla="*/ 5900444 h 6858000"/>
              <a:gd name="connsiteX158" fmla="*/ 6108716 w 6128435"/>
              <a:gd name="connsiteY158" fmla="*/ 5915345 h 6858000"/>
              <a:gd name="connsiteX159" fmla="*/ 6109524 w 6128435"/>
              <a:gd name="connsiteY159" fmla="*/ 5917328 h 6858000"/>
              <a:gd name="connsiteX160" fmla="*/ 6102493 w 6128435"/>
              <a:gd name="connsiteY160" fmla="*/ 5928602 h 6858000"/>
              <a:gd name="connsiteX161" fmla="*/ 6056863 w 6128435"/>
              <a:gd name="connsiteY161" fmla="*/ 6000643 h 6858000"/>
              <a:gd name="connsiteX162" fmla="*/ 6045436 w 6128435"/>
              <a:gd name="connsiteY162" fmla="*/ 6124480 h 6858000"/>
              <a:gd name="connsiteX163" fmla="*/ 6030489 w 6128435"/>
              <a:gd name="connsiteY163" fmla="*/ 6317666 h 6858000"/>
              <a:gd name="connsiteX164" fmla="*/ 6007492 w 6128435"/>
              <a:gd name="connsiteY164" fmla="*/ 6440818 h 6858000"/>
              <a:gd name="connsiteX165" fmla="*/ 6009467 w 6128435"/>
              <a:gd name="connsiteY165" fmla="*/ 6487076 h 6858000"/>
              <a:gd name="connsiteX166" fmla="*/ 5995064 w 6128435"/>
              <a:gd name="connsiteY166" fmla="*/ 6540791 h 6858000"/>
              <a:gd name="connsiteX167" fmla="*/ 5996309 w 6128435"/>
              <a:gd name="connsiteY167" fmla="*/ 6543961 h 6858000"/>
              <a:gd name="connsiteX168" fmla="*/ 5996048 w 6128435"/>
              <a:gd name="connsiteY168" fmla="*/ 6555444 h 6858000"/>
              <a:gd name="connsiteX169" fmla="*/ 6002524 w 6128435"/>
              <a:gd name="connsiteY169" fmla="*/ 6560188 h 6858000"/>
              <a:gd name="connsiteX170" fmla="*/ 6006823 w 6128435"/>
              <a:gd name="connsiteY170" fmla="*/ 6578546 h 6858000"/>
              <a:gd name="connsiteX171" fmla="*/ 6004510 w 6128435"/>
              <a:gd name="connsiteY171" fmla="*/ 6599256 h 6858000"/>
              <a:gd name="connsiteX172" fmla="*/ 5986207 w 6128435"/>
              <a:gd name="connsiteY172" fmla="*/ 6695855 h 6858000"/>
              <a:gd name="connsiteX173" fmla="*/ 5979428 w 6128435"/>
              <a:gd name="connsiteY173" fmla="*/ 6754678 h 6858000"/>
              <a:gd name="connsiteX174" fmla="*/ 5983398 w 6128435"/>
              <a:gd name="connsiteY174" fmla="*/ 6778641 h 6858000"/>
              <a:gd name="connsiteX175" fmla="*/ 5984543 w 6128435"/>
              <a:gd name="connsiteY175" fmla="*/ 6811016 h 6858000"/>
              <a:gd name="connsiteX176" fmla="*/ 5981802 w 6128435"/>
              <a:gd name="connsiteY176" fmla="*/ 6838578 h 6858000"/>
              <a:gd name="connsiteX177" fmla="*/ 5979671 w 6128435"/>
              <a:gd name="connsiteY177" fmla="*/ 6858000 h 6858000"/>
              <a:gd name="connsiteX178" fmla="*/ 0 w 6128435"/>
              <a:gd name="connsiteY178" fmla="*/ 6858000 h 6858000"/>
              <a:gd name="connsiteX179" fmla="*/ 0 w 6128435"/>
              <a:gd name="connsiteY179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71650 w 6128435"/>
              <a:gd name="connsiteY47" fmla="*/ 2440467 h 6858000"/>
              <a:gd name="connsiteX48" fmla="*/ 5271438 w 6128435"/>
              <a:gd name="connsiteY48" fmla="*/ 2447186 h 6858000"/>
              <a:gd name="connsiteX49" fmla="*/ 5271722 w 6128435"/>
              <a:gd name="connsiteY49" fmla="*/ 2447359 h 6858000"/>
              <a:gd name="connsiteX50" fmla="*/ 5272069 w 6128435"/>
              <a:gd name="connsiteY50" fmla="*/ 2454523 h 6858000"/>
              <a:gd name="connsiteX51" fmla="*/ 5271049 w 6128435"/>
              <a:gd name="connsiteY51" fmla="*/ 2459442 h 6858000"/>
              <a:gd name="connsiteX52" fmla="*/ 5307538 w 6128435"/>
              <a:gd name="connsiteY52" fmla="*/ 2514685 h 6858000"/>
              <a:gd name="connsiteX53" fmla="*/ 5337604 w 6128435"/>
              <a:gd name="connsiteY53" fmla="*/ 2597632 h 6858000"/>
              <a:gd name="connsiteX54" fmla="*/ 5407503 w 6128435"/>
              <a:gd name="connsiteY54" fmla="*/ 2786290 h 6858000"/>
              <a:gd name="connsiteX55" fmla="*/ 5407356 w 6128435"/>
              <a:gd name="connsiteY55" fmla="*/ 2787545 h 6858000"/>
              <a:gd name="connsiteX56" fmla="*/ 5411130 w 6128435"/>
              <a:gd name="connsiteY56" fmla="*/ 2788640 h 6858000"/>
              <a:gd name="connsiteX57" fmla="*/ 5416439 w 6128435"/>
              <a:gd name="connsiteY57" fmla="*/ 2805666 h 6858000"/>
              <a:gd name="connsiteX58" fmla="*/ 5416589 w 6128435"/>
              <a:gd name="connsiteY58" fmla="*/ 2810822 h 6858000"/>
              <a:gd name="connsiteX59" fmla="*/ 5418542 w 6128435"/>
              <a:gd name="connsiteY59" fmla="*/ 2817745 h 6858000"/>
              <a:gd name="connsiteX60" fmla="*/ 5418847 w 6128435"/>
              <a:gd name="connsiteY60" fmla="*/ 2817825 h 6858000"/>
              <a:gd name="connsiteX61" fmla="*/ 5423364 w 6128435"/>
              <a:gd name="connsiteY61" fmla="*/ 2858292 h 6858000"/>
              <a:gd name="connsiteX62" fmla="*/ 5479298 w 6128435"/>
              <a:gd name="connsiteY62" fmla="*/ 2947791 h 6858000"/>
              <a:gd name="connsiteX63" fmla="*/ 5481770 w 6128435"/>
              <a:gd name="connsiteY63" fmla="*/ 2951352 h 6858000"/>
              <a:gd name="connsiteX64" fmla="*/ 5481013 w 6128435"/>
              <a:gd name="connsiteY64" fmla="*/ 2973461 h 6858000"/>
              <a:gd name="connsiteX65" fmla="*/ 5482045 w 6128435"/>
              <a:gd name="connsiteY65" fmla="*/ 2984371 h 6858000"/>
              <a:gd name="connsiteX66" fmla="*/ 5479405 w 6128435"/>
              <a:gd name="connsiteY66" fmla="*/ 2988507 h 6858000"/>
              <a:gd name="connsiteX67" fmla="*/ 5482415 w 6128435"/>
              <a:gd name="connsiteY67" fmla="*/ 3004079 h 6858000"/>
              <a:gd name="connsiteX68" fmla="*/ 5483865 w 6128435"/>
              <a:gd name="connsiteY68" fmla="*/ 3005467 h 6858000"/>
              <a:gd name="connsiteX69" fmla="*/ 5482236 w 6128435"/>
              <a:gd name="connsiteY69" fmla="*/ 3019791 h 6858000"/>
              <a:gd name="connsiteX70" fmla="*/ 5475895 w 6128435"/>
              <a:gd name="connsiteY70" fmla="*/ 3033578 h 6858000"/>
              <a:gd name="connsiteX71" fmla="*/ 5477595 w 6128435"/>
              <a:gd name="connsiteY71" fmla="*/ 3250534 h 6858000"/>
              <a:gd name="connsiteX72" fmla="*/ 5532836 w 6128435"/>
              <a:gd name="connsiteY72" fmla="*/ 3353840 h 6858000"/>
              <a:gd name="connsiteX73" fmla="*/ 5561229 w 6128435"/>
              <a:gd name="connsiteY73" fmla="*/ 3395784 h 6858000"/>
              <a:gd name="connsiteX74" fmla="*/ 5589758 w 6128435"/>
              <a:gd name="connsiteY74" fmla="*/ 3506453 h 6858000"/>
              <a:gd name="connsiteX75" fmla="*/ 5596144 w 6128435"/>
              <a:gd name="connsiteY75" fmla="*/ 3534624 h 6858000"/>
              <a:gd name="connsiteX76" fmla="*/ 5597750 w 6128435"/>
              <a:gd name="connsiteY76" fmla="*/ 3534129 h 6858000"/>
              <a:gd name="connsiteX77" fmla="*/ 5599700 w 6128435"/>
              <a:gd name="connsiteY77" fmla="*/ 3547221 h 6858000"/>
              <a:gd name="connsiteX78" fmla="*/ 5615031 w 6128435"/>
              <a:gd name="connsiteY78" fmla="*/ 3557482 h 6858000"/>
              <a:gd name="connsiteX79" fmla="*/ 5618377 w 6128435"/>
              <a:gd name="connsiteY79" fmla="*/ 3588431 h 6858000"/>
              <a:gd name="connsiteX80" fmla="*/ 5612155 w 6128435"/>
              <a:gd name="connsiteY80" fmla="*/ 3589869 h 6858000"/>
              <a:gd name="connsiteX81" fmla="*/ 5620843 w 6128435"/>
              <a:gd name="connsiteY81" fmla="*/ 3606745 h 6858000"/>
              <a:gd name="connsiteX82" fmla="*/ 5655472 w 6128435"/>
              <a:gd name="connsiteY82" fmla="*/ 3678877 h 6858000"/>
              <a:gd name="connsiteX83" fmla="*/ 5680448 w 6128435"/>
              <a:gd name="connsiteY83" fmla="*/ 3717760 h 6858000"/>
              <a:gd name="connsiteX84" fmla="*/ 5683015 w 6128435"/>
              <a:gd name="connsiteY84" fmla="*/ 3762025 h 6858000"/>
              <a:gd name="connsiteX85" fmla="*/ 5696643 w 6128435"/>
              <a:gd name="connsiteY85" fmla="*/ 3773888 h 6858000"/>
              <a:gd name="connsiteX86" fmla="*/ 5699203 w 6128435"/>
              <a:gd name="connsiteY86" fmla="*/ 3775823 h 6858000"/>
              <a:gd name="connsiteX87" fmla="*/ 5704824 w 6128435"/>
              <a:gd name="connsiteY87" fmla="*/ 3785966 h 6858000"/>
              <a:gd name="connsiteX88" fmla="*/ 5712204 w 6128435"/>
              <a:gd name="connsiteY88" fmla="*/ 3785830 h 6858000"/>
              <a:gd name="connsiteX89" fmla="*/ 5724816 w 6128435"/>
              <a:gd name="connsiteY89" fmla="*/ 3798949 h 6858000"/>
              <a:gd name="connsiteX90" fmla="*/ 5733539 w 6128435"/>
              <a:gd name="connsiteY90" fmla="*/ 3818457 h 6858000"/>
              <a:gd name="connsiteX91" fmla="*/ 5768491 w 6128435"/>
              <a:gd name="connsiteY91" fmla="*/ 3914399 h 6858000"/>
              <a:gd name="connsiteX92" fmla="*/ 5793123 w 6128435"/>
              <a:gd name="connsiteY92" fmla="*/ 3969952 h 6858000"/>
              <a:gd name="connsiteX93" fmla="*/ 5808321 w 6128435"/>
              <a:gd name="connsiteY93" fmla="*/ 3988153 h 6858000"/>
              <a:gd name="connsiteX94" fmla="*/ 5825621 w 6128435"/>
              <a:gd name="connsiteY94" fmla="*/ 4015525 h 6858000"/>
              <a:gd name="connsiteX95" fmla="*/ 5860672 w 6128435"/>
              <a:gd name="connsiteY95" fmla="*/ 4061579 h 6858000"/>
              <a:gd name="connsiteX96" fmla="*/ 5872173 w 6128435"/>
              <a:gd name="connsiteY96" fmla="*/ 4088497 h 6858000"/>
              <a:gd name="connsiteX97" fmla="*/ 5883705 w 6128435"/>
              <a:gd name="connsiteY97" fmla="*/ 4101899 h 6858000"/>
              <a:gd name="connsiteX98" fmla="*/ 5885314 w 6128435"/>
              <a:gd name="connsiteY98" fmla="*/ 4108387 h 6858000"/>
              <a:gd name="connsiteX99" fmla="*/ 5894095 w 6128435"/>
              <a:gd name="connsiteY99" fmla="*/ 4128857 h 6858000"/>
              <a:gd name="connsiteX100" fmla="*/ 5898339 w 6128435"/>
              <a:gd name="connsiteY100" fmla="*/ 4140800 h 6858000"/>
              <a:gd name="connsiteX101" fmla="*/ 5899734 w 6128435"/>
              <a:gd name="connsiteY101" fmla="*/ 4145632 h 6858000"/>
              <a:gd name="connsiteX102" fmla="*/ 5897098 w 6128435"/>
              <a:gd name="connsiteY102" fmla="*/ 4157819 h 6858000"/>
              <a:gd name="connsiteX103" fmla="*/ 5903513 w 6128435"/>
              <a:gd name="connsiteY103" fmla="*/ 4187661 h 6858000"/>
              <a:gd name="connsiteX104" fmla="*/ 5917114 w 6128435"/>
              <a:gd name="connsiteY104" fmla="*/ 4213096 h 6858000"/>
              <a:gd name="connsiteX105" fmla="*/ 5921153 w 6128435"/>
              <a:gd name="connsiteY105" fmla="*/ 4236222 h 6858000"/>
              <a:gd name="connsiteX106" fmla="*/ 5924233 w 6128435"/>
              <a:gd name="connsiteY106" fmla="*/ 4242060 h 6858000"/>
              <a:gd name="connsiteX107" fmla="*/ 5928910 w 6128435"/>
              <a:gd name="connsiteY107" fmla="*/ 4300973 h 6858000"/>
              <a:gd name="connsiteX108" fmla="*/ 5939320 w 6128435"/>
              <a:gd name="connsiteY108" fmla="*/ 4340435 h 6858000"/>
              <a:gd name="connsiteX109" fmla="*/ 5946705 w 6128435"/>
              <a:gd name="connsiteY109" fmla="*/ 4428051 h 6858000"/>
              <a:gd name="connsiteX110" fmla="*/ 5949261 w 6128435"/>
              <a:gd name="connsiteY110" fmla="*/ 4449185 h 6858000"/>
              <a:gd name="connsiteX111" fmla="*/ 5957504 w 6128435"/>
              <a:gd name="connsiteY111" fmla="*/ 4465911 h 6858000"/>
              <a:gd name="connsiteX112" fmla="*/ 5964689 w 6128435"/>
              <a:gd name="connsiteY112" fmla="*/ 4468532 h 6858000"/>
              <a:gd name="connsiteX113" fmla="*/ 5967062 w 6128435"/>
              <a:gd name="connsiteY113" fmla="*/ 4479923 h 6858000"/>
              <a:gd name="connsiteX114" fmla="*/ 5968960 w 6128435"/>
              <a:gd name="connsiteY114" fmla="*/ 4482655 h 6858000"/>
              <a:gd name="connsiteX115" fmla="*/ 5978567 w 6128435"/>
              <a:gd name="connsiteY115" fmla="*/ 4498605 h 6858000"/>
              <a:gd name="connsiteX116" fmla="*/ 5980106 w 6128435"/>
              <a:gd name="connsiteY116" fmla="*/ 4585087 h 6858000"/>
              <a:gd name="connsiteX117" fmla="*/ 5998138 w 6128435"/>
              <a:gd name="connsiteY117" fmla="*/ 4697518 h 6858000"/>
              <a:gd name="connsiteX118" fmla="*/ 6013516 w 6128435"/>
              <a:gd name="connsiteY118" fmla="*/ 4786619 h 6858000"/>
              <a:gd name="connsiteX119" fmla="*/ 6025404 w 6128435"/>
              <a:gd name="connsiteY119" fmla="*/ 4858148 h 6858000"/>
              <a:gd name="connsiteX120" fmla="*/ 6007749 w 6128435"/>
              <a:gd name="connsiteY120" fmla="*/ 4964715 h 6858000"/>
              <a:gd name="connsiteX121" fmla="*/ 6005269 w 6128435"/>
              <a:gd name="connsiteY121" fmla="*/ 5150567 h 6858000"/>
              <a:gd name="connsiteX122" fmla="*/ 6001127 w 6128435"/>
              <a:gd name="connsiteY122" fmla="*/ 5164609 h 6858000"/>
              <a:gd name="connsiteX123" fmla="*/ 5996647 w 6128435"/>
              <a:gd name="connsiteY123" fmla="*/ 5185640 h 6858000"/>
              <a:gd name="connsiteX124" fmla="*/ 5998514 w 6128435"/>
              <a:gd name="connsiteY124" fmla="*/ 5189673 h 6858000"/>
              <a:gd name="connsiteX125" fmla="*/ 5995970 w 6128435"/>
              <a:gd name="connsiteY125" fmla="*/ 5221547 h 6858000"/>
              <a:gd name="connsiteX126" fmla="*/ 5997218 w 6128435"/>
              <a:gd name="connsiteY126" fmla="*/ 5222031 h 6858000"/>
              <a:gd name="connsiteX127" fmla="*/ 6002116 w 6128435"/>
              <a:gd name="connsiteY127" fmla="*/ 5231223 h 6858000"/>
              <a:gd name="connsiteX128" fmla="*/ 6008541 w 6128435"/>
              <a:gd name="connsiteY128" fmla="*/ 5248680 h 6858000"/>
              <a:gd name="connsiteX129" fmla="*/ 6039260 w 6128435"/>
              <a:gd name="connsiteY129" fmla="*/ 5289518 h 6858000"/>
              <a:gd name="connsiteX130" fmla="*/ 6036748 w 6128435"/>
              <a:gd name="connsiteY130" fmla="*/ 5322752 h 6858000"/>
              <a:gd name="connsiteX131" fmla="*/ 6036943 w 6128435"/>
              <a:gd name="connsiteY131" fmla="*/ 5329480 h 6858000"/>
              <a:gd name="connsiteX132" fmla="*/ 6037236 w 6128435"/>
              <a:gd name="connsiteY132" fmla="*/ 5329634 h 6858000"/>
              <a:gd name="connsiteX133" fmla="*/ 6038019 w 6128435"/>
              <a:gd name="connsiteY133" fmla="*/ 5336764 h 6858000"/>
              <a:gd name="connsiteX134" fmla="*/ 6037298 w 6128435"/>
              <a:gd name="connsiteY134" fmla="*/ 5341753 h 6858000"/>
              <a:gd name="connsiteX135" fmla="*/ 6037677 w 6128435"/>
              <a:gd name="connsiteY135" fmla="*/ 5354807 h 6858000"/>
              <a:gd name="connsiteX136" fmla="*/ 6039728 w 6128435"/>
              <a:gd name="connsiteY136" fmla="*/ 5359416 h 6858000"/>
              <a:gd name="connsiteX137" fmla="*/ 6043311 w 6128435"/>
              <a:gd name="connsiteY137" fmla="*/ 5361407 h 6858000"/>
              <a:gd name="connsiteX138" fmla="*/ 6042954 w 6128435"/>
              <a:gd name="connsiteY138" fmla="*/ 5362576 h 6858000"/>
              <a:gd name="connsiteX139" fmla="*/ 6053435 w 6128435"/>
              <a:gd name="connsiteY139" fmla="*/ 5387547 h 6858000"/>
              <a:gd name="connsiteX140" fmla="*/ 6065933 w 6128435"/>
              <a:gd name="connsiteY140" fmla="*/ 5443002 h 6858000"/>
              <a:gd name="connsiteX141" fmla="*/ 6068640 w 6128435"/>
              <a:gd name="connsiteY141" fmla="*/ 5474503 h 6858000"/>
              <a:gd name="connsiteX142" fmla="*/ 6080922 w 6128435"/>
              <a:gd name="connsiteY142" fmla="*/ 5561070 h 6858000"/>
              <a:gd name="connsiteX143" fmla="*/ 6096949 w 6128435"/>
              <a:gd name="connsiteY143" fmla="*/ 5648179 h 6858000"/>
              <a:gd name="connsiteX144" fmla="*/ 6125703 w 6128435"/>
              <a:gd name="connsiteY144" fmla="*/ 5692894 h 6858000"/>
              <a:gd name="connsiteX145" fmla="*/ 6126670 w 6128435"/>
              <a:gd name="connsiteY145" fmla="*/ 5697882 h 6858000"/>
              <a:gd name="connsiteX146" fmla="*/ 6124061 w 6128435"/>
              <a:gd name="connsiteY146" fmla="*/ 5710294 h 6858000"/>
              <a:gd name="connsiteX147" fmla="*/ 6122213 w 6128435"/>
              <a:gd name="connsiteY147" fmla="*/ 5714762 h 6858000"/>
              <a:gd name="connsiteX148" fmla="*/ 6121353 w 6128435"/>
              <a:gd name="connsiteY148" fmla="*/ 5721725 h 6858000"/>
              <a:gd name="connsiteX149" fmla="*/ 6121607 w 6128435"/>
              <a:gd name="connsiteY149" fmla="*/ 5721959 h 6858000"/>
              <a:gd name="connsiteX150" fmla="*/ 6120262 w 6128435"/>
              <a:gd name="connsiteY150" fmla="*/ 5728358 h 6858000"/>
              <a:gd name="connsiteX151" fmla="*/ 6110194 w 6128435"/>
              <a:gd name="connsiteY151" fmla="*/ 5758853 h 6858000"/>
              <a:gd name="connsiteX152" fmla="*/ 6127519 w 6128435"/>
              <a:gd name="connsiteY152" fmla="*/ 5865775 h 6858000"/>
              <a:gd name="connsiteX153" fmla="*/ 6128435 w 6128435"/>
              <a:gd name="connsiteY153" fmla="*/ 5870164 h 6858000"/>
              <a:gd name="connsiteX154" fmla="*/ 6119217 w 6128435"/>
              <a:gd name="connsiteY154" fmla="*/ 5888542 h 6858000"/>
              <a:gd name="connsiteX155" fmla="*/ 6115966 w 6128435"/>
              <a:gd name="connsiteY155" fmla="*/ 5898387 h 6858000"/>
              <a:gd name="connsiteX156" fmla="*/ 6111924 w 6128435"/>
              <a:gd name="connsiteY156" fmla="*/ 5900444 h 6858000"/>
              <a:gd name="connsiteX157" fmla="*/ 6108716 w 6128435"/>
              <a:gd name="connsiteY157" fmla="*/ 5915345 h 6858000"/>
              <a:gd name="connsiteX158" fmla="*/ 6109524 w 6128435"/>
              <a:gd name="connsiteY158" fmla="*/ 5917328 h 6858000"/>
              <a:gd name="connsiteX159" fmla="*/ 6102493 w 6128435"/>
              <a:gd name="connsiteY159" fmla="*/ 5928602 h 6858000"/>
              <a:gd name="connsiteX160" fmla="*/ 6056863 w 6128435"/>
              <a:gd name="connsiteY160" fmla="*/ 6000643 h 6858000"/>
              <a:gd name="connsiteX161" fmla="*/ 6045436 w 6128435"/>
              <a:gd name="connsiteY161" fmla="*/ 6124480 h 6858000"/>
              <a:gd name="connsiteX162" fmla="*/ 6030489 w 6128435"/>
              <a:gd name="connsiteY162" fmla="*/ 6317666 h 6858000"/>
              <a:gd name="connsiteX163" fmla="*/ 6007492 w 6128435"/>
              <a:gd name="connsiteY163" fmla="*/ 6440818 h 6858000"/>
              <a:gd name="connsiteX164" fmla="*/ 6009467 w 6128435"/>
              <a:gd name="connsiteY164" fmla="*/ 6487076 h 6858000"/>
              <a:gd name="connsiteX165" fmla="*/ 5995064 w 6128435"/>
              <a:gd name="connsiteY165" fmla="*/ 6540791 h 6858000"/>
              <a:gd name="connsiteX166" fmla="*/ 5996309 w 6128435"/>
              <a:gd name="connsiteY166" fmla="*/ 6543961 h 6858000"/>
              <a:gd name="connsiteX167" fmla="*/ 5996048 w 6128435"/>
              <a:gd name="connsiteY167" fmla="*/ 6555444 h 6858000"/>
              <a:gd name="connsiteX168" fmla="*/ 6002524 w 6128435"/>
              <a:gd name="connsiteY168" fmla="*/ 6560188 h 6858000"/>
              <a:gd name="connsiteX169" fmla="*/ 6006823 w 6128435"/>
              <a:gd name="connsiteY169" fmla="*/ 6578546 h 6858000"/>
              <a:gd name="connsiteX170" fmla="*/ 6004510 w 6128435"/>
              <a:gd name="connsiteY170" fmla="*/ 6599256 h 6858000"/>
              <a:gd name="connsiteX171" fmla="*/ 5986207 w 6128435"/>
              <a:gd name="connsiteY171" fmla="*/ 6695855 h 6858000"/>
              <a:gd name="connsiteX172" fmla="*/ 5979428 w 6128435"/>
              <a:gd name="connsiteY172" fmla="*/ 6754678 h 6858000"/>
              <a:gd name="connsiteX173" fmla="*/ 5983398 w 6128435"/>
              <a:gd name="connsiteY173" fmla="*/ 6778641 h 6858000"/>
              <a:gd name="connsiteX174" fmla="*/ 5984543 w 6128435"/>
              <a:gd name="connsiteY174" fmla="*/ 6811016 h 6858000"/>
              <a:gd name="connsiteX175" fmla="*/ 5981802 w 6128435"/>
              <a:gd name="connsiteY175" fmla="*/ 6838578 h 6858000"/>
              <a:gd name="connsiteX176" fmla="*/ 5979671 w 6128435"/>
              <a:gd name="connsiteY176" fmla="*/ 6858000 h 6858000"/>
              <a:gd name="connsiteX177" fmla="*/ 0 w 6128435"/>
              <a:gd name="connsiteY177" fmla="*/ 6858000 h 6858000"/>
              <a:gd name="connsiteX178" fmla="*/ 0 w 6128435"/>
              <a:gd name="connsiteY178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71650 w 6128435"/>
              <a:gd name="connsiteY46" fmla="*/ 2440467 h 6858000"/>
              <a:gd name="connsiteX47" fmla="*/ 5271438 w 6128435"/>
              <a:gd name="connsiteY47" fmla="*/ 2447186 h 6858000"/>
              <a:gd name="connsiteX48" fmla="*/ 5271722 w 6128435"/>
              <a:gd name="connsiteY48" fmla="*/ 2447359 h 6858000"/>
              <a:gd name="connsiteX49" fmla="*/ 5272069 w 6128435"/>
              <a:gd name="connsiteY49" fmla="*/ 2454523 h 6858000"/>
              <a:gd name="connsiteX50" fmla="*/ 5271049 w 6128435"/>
              <a:gd name="connsiteY50" fmla="*/ 2459442 h 6858000"/>
              <a:gd name="connsiteX51" fmla="*/ 5307538 w 6128435"/>
              <a:gd name="connsiteY51" fmla="*/ 2514685 h 6858000"/>
              <a:gd name="connsiteX52" fmla="*/ 5337604 w 6128435"/>
              <a:gd name="connsiteY52" fmla="*/ 2597632 h 6858000"/>
              <a:gd name="connsiteX53" fmla="*/ 5407503 w 6128435"/>
              <a:gd name="connsiteY53" fmla="*/ 2786290 h 6858000"/>
              <a:gd name="connsiteX54" fmla="*/ 5407356 w 6128435"/>
              <a:gd name="connsiteY54" fmla="*/ 2787545 h 6858000"/>
              <a:gd name="connsiteX55" fmla="*/ 5411130 w 6128435"/>
              <a:gd name="connsiteY55" fmla="*/ 2788640 h 6858000"/>
              <a:gd name="connsiteX56" fmla="*/ 5416439 w 6128435"/>
              <a:gd name="connsiteY56" fmla="*/ 2805666 h 6858000"/>
              <a:gd name="connsiteX57" fmla="*/ 5416589 w 6128435"/>
              <a:gd name="connsiteY57" fmla="*/ 2810822 h 6858000"/>
              <a:gd name="connsiteX58" fmla="*/ 5418542 w 6128435"/>
              <a:gd name="connsiteY58" fmla="*/ 2817745 h 6858000"/>
              <a:gd name="connsiteX59" fmla="*/ 5418847 w 6128435"/>
              <a:gd name="connsiteY59" fmla="*/ 2817825 h 6858000"/>
              <a:gd name="connsiteX60" fmla="*/ 5423364 w 6128435"/>
              <a:gd name="connsiteY60" fmla="*/ 2858292 h 6858000"/>
              <a:gd name="connsiteX61" fmla="*/ 5479298 w 6128435"/>
              <a:gd name="connsiteY61" fmla="*/ 2947791 h 6858000"/>
              <a:gd name="connsiteX62" fmla="*/ 5481770 w 6128435"/>
              <a:gd name="connsiteY62" fmla="*/ 2951352 h 6858000"/>
              <a:gd name="connsiteX63" fmla="*/ 5481013 w 6128435"/>
              <a:gd name="connsiteY63" fmla="*/ 2973461 h 6858000"/>
              <a:gd name="connsiteX64" fmla="*/ 5482045 w 6128435"/>
              <a:gd name="connsiteY64" fmla="*/ 2984371 h 6858000"/>
              <a:gd name="connsiteX65" fmla="*/ 5479405 w 6128435"/>
              <a:gd name="connsiteY65" fmla="*/ 2988507 h 6858000"/>
              <a:gd name="connsiteX66" fmla="*/ 5482415 w 6128435"/>
              <a:gd name="connsiteY66" fmla="*/ 3004079 h 6858000"/>
              <a:gd name="connsiteX67" fmla="*/ 5483865 w 6128435"/>
              <a:gd name="connsiteY67" fmla="*/ 3005467 h 6858000"/>
              <a:gd name="connsiteX68" fmla="*/ 5482236 w 6128435"/>
              <a:gd name="connsiteY68" fmla="*/ 3019791 h 6858000"/>
              <a:gd name="connsiteX69" fmla="*/ 5475895 w 6128435"/>
              <a:gd name="connsiteY69" fmla="*/ 3033578 h 6858000"/>
              <a:gd name="connsiteX70" fmla="*/ 5477595 w 6128435"/>
              <a:gd name="connsiteY70" fmla="*/ 3250534 h 6858000"/>
              <a:gd name="connsiteX71" fmla="*/ 5532836 w 6128435"/>
              <a:gd name="connsiteY71" fmla="*/ 3353840 h 6858000"/>
              <a:gd name="connsiteX72" fmla="*/ 5561229 w 6128435"/>
              <a:gd name="connsiteY72" fmla="*/ 3395784 h 6858000"/>
              <a:gd name="connsiteX73" fmla="*/ 5589758 w 6128435"/>
              <a:gd name="connsiteY73" fmla="*/ 3506453 h 6858000"/>
              <a:gd name="connsiteX74" fmla="*/ 5596144 w 6128435"/>
              <a:gd name="connsiteY74" fmla="*/ 3534624 h 6858000"/>
              <a:gd name="connsiteX75" fmla="*/ 5597750 w 6128435"/>
              <a:gd name="connsiteY75" fmla="*/ 3534129 h 6858000"/>
              <a:gd name="connsiteX76" fmla="*/ 5599700 w 6128435"/>
              <a:gd name="connsiteY76" fmla="*/ 3547221 h 6858000"/>
              <a:gd name="connsiteX77" fmla="*/ 5615031 w 6128435"/>
              <a:gd name="connsiteY77" fmla="*/ 3557482 h 6858000"/>
              <a:gd name="connsiteX78" fmla="*/ 5618377 w 6128435"/>
              <a:gd name="connsiteY78" fmla="*/ 3588431 h 6858000"/>
              <a:gd name="connsiteX79" fmla="*/ 5612155 w 6128435"/>
              <a:gd name="connsiteY79" fmla="*/ 3589869 h 6858000"/>
              <a:gd name="connsiteX80" fmla="*/ 5620843 w 6128435"/>
              <a:gd name="connsiteY80" fmla="*/ 3606745 h 6858000"/>
              <a:gd name="connsiteX81" fmla="*/ 5655472 w 6128435"/>
              <a:gd name="connsiteY81" fmla="*/ 3678877 h 6858000"/>
              <a:gd name="connsiteX82" fmla="*/ 5680448 w 6128435"/>
              <a:gd name="connsiteY82" fmla="*/ 3717760 h 6858000"/>
              <a:gd name="connsiteX83" fmla="*/ 5683015 w 6128435"/>
              <a:gd name="connsiteY83" fmla="*/ 3762025 h 6858000"/>
              <a:gd name="connsiteX84" fmla="*/ 5696643 w 6128435"/>
              <a:gd name="connsiteY84" fmla="*/ 3773888 h 6858000"/>
              <a:gd name="connsiteX85" fmla="*/ 5699203 w 6128435"/>
              <a:gd name="connsiteY85" fmla="*/ 3775823 h 6858000"/>
              <a:gd name="connsiteX86" fmla="*/ 5704824 w 6128435"/>
              <a:gd name="connsiteY86" fmla="*/ 3785966 h 6858000"/>
              <a:gd name="connsiteX87" fmla="*/ 5712204 w 6128435"/>
              <a:gd name="connsiteY87" fmla="*/ 3785830 h 6858000"/>
              <a:gd name="connsiteX88" fmla="*/ 5724816 w 6128435"/>
              <a:gd name="connsiteY88" fmla="*/ 3798949 h 6858000"/>
              <a:gd name="connsiteX89" fmla="*/ 5733539 w 6128435"/>
              <a:gd name="connsiteY89" fmla="*/ 3818457 h 6858000"/>
              <a:gd name="connsiteX90" fmla="*/ 5768491 w 6128435"/>
              <a:gd name="connsiteY90" fmla="*/ 3914399 h 6858000"/>
              <a:gd name="connsiteX91" fmla="*/ 5793123 w 6128435"/>
              <a:gd name="connsiteY91" fmla="*/ 3969952 h 6858000"/>
              <a:gd name="connsiteX92" fmla="*/ 5808321 w 6128435"/>
              <a:gd name="connsiteY92" fmla="*/ 3988153 h 6858000"/>
              <a:gd name="connsiteX93" fmla="*/ 5825621 w 6128435"/>
              <a:gd name="connsiteY93" fmla="*/ 4015525 h 6858000"/>
              <a:gd name="connsiteX94" fmla="*/ 5860672 w 6128435"/>
              <a:gd name="connsiteY94" fmla="*/ 4061579 h 6858000"/>
              <a:gd name="connsiteX95" fmla="*/ 5872173 w 6128435"/>
              <a:gd name="connsiteY95" fmla="*/ 4088497 h 6858000"/>
              <a:gd name="connsiteX96" fmla="*/ 5883705 w 6128435"/>
              <a:gd name="connsiteY96" fmla="*/ 4101899 h 6858000"/>
              <a:gd name="connsiteX97" fmla="*/ 5885314 w 6128435"/>
              <a:gd name="connsiteY97" fmla="*/ 4108387 h 6858000"/>
              <a:gd name="connsiteX98" fmla="*/ 5894095 w 6128435"/>
              <a:gd name="connsiteY98" fmla="*/ 4128857 h 6858000"/>
              <a:gd name="connsiteX99" fmla="*/ 5898339 w 6128435"/>
              <a:gd name="connsiteY99" fmla="*/ 4140800 h 6858000"/>
              <a:gd name="connsiteX100" fmla="*/ 5899734 w 6128435"/>
              <a:gd name="connsiteY100" fmla="*/ 4145632 h 6858000"/>
              <a:gd name="connsiteX101" fmla="*/ 5897098 w 6128435"/>
              <a:gd name="connsiteY101" fmla="*/ 4157819 h 6858000"/>
              <a:gd name="connsiteX102" fmla="*/ 5903513 w 6128435"/>
              <a:gd name="connsiteY102" fmla="*/ 4187661 h 6858000"/>
              <a:gd name="connsiteX103" fmla="*/ 5917114 w 6128435"/>
              <a:gd name="connsiteY103" fmla="*/ 4213096 h 6858000"/>
              <a:gd name="connsiteX104" fmla="*/ 5921153 w 6128435"/>
              <a:gd name="connsiteY104" fmla="*/ 4236222 h 6858000"/>
              <a:gd name="connsiteX105" fmla="*/ 5924233 w 6128435"/>
              <a:gd name="connsiteY105" fmla="*/ 4242060 h 6858000"/>
              <a:gd name="connsiteX106" fmla="*/ 5928910 w 6128435"/>
              <a:gd name="connsiteY106" fmla="*/ 4300973 h 6858000"/>
              <a:gd name="connsiteX107" fmla="*/ 5939320 w 6128435"/>
              <a:gd name="connsiteY107" fmla="*/ 4340435 h 6858000"/>
              <a:gd name="connsiteX108" fmla="*/ 5946705 w 6128435"/>
              <a:gd name="connsiteY108" fmla="*/ 4428051 h 6858000"/>
              <a:gd name="connsiteX109" fmla="*/ 5949261 w 6128435"/>
              <a:gd name="connsiteY109" fmla="*/ 4449185 h 6858000"/>
              <a:gd name="connsiteX110" fmla="*/ 5957504 w 6128435"/>
              <a:gd name="connsiteY110" fmla="*/ 4465911 h 6858000"/>
              <a:gd name="connsiteX111" fmla="*/ 5964689 w 6128435"/>
              <a:gd name="connsiteY111" fmla="*/ 4468532 h 6858000"/>
              <a:gd name="connsiteX112" fmla="*/ 5967062 w 6128435"/>
              <a:gd name="connsiteY112" fmla="*/ 4479923 h 6858000"/>
              <a:gd name="connsiteX113" fmla="*/ 5968960 w 6128435"/>
              <a:gd name="connsiteY113" fmla="*/ 4482655 h 6858000"/>
              <a:gd name="connsiteX114" fmla="*/ 5978567 w 6128435"/>
              <a:gd name="connsiteY114" fmla="*/ 4498605 h 6858000"/>
              <a:gd name="connsiteX115" fmla="*/ 5980106 w 6128435"/>
              <a:gd name="connsiteY115" fmla="*/ 4585087 h 6858000"/>
              <a:gd name="connsiteX116" fmla="*/ 5998138 w 6128435"/>
              <a:gd name="connsiteY116" fmla="*/ 4697518 h 6858000"/>
              <a:gd name="connsiteX117" fmla="*/ 6013516 w 6128435"/>
              <a:gd name="connsiteY117" fmla="*/ 4786619 h 6858000"/>
              <a:gd name="connsiteX118" fmla="*/ 6025404 w 6128435"/>
              <a:gd name="connsiteY118" fmla="*/ 4858148 h 6858000"/>
              <a:gd name="connsiteX119" fmla="*/ 6007749 w 6128435"/>
              <a:gd name="connsiteY119" fmla="*/ 4964715 h 6858000"/>
              <a:gd name="connsiteX120" fmla="*/ 6005269 w 6128435"/>
              <a:gd name="connsiteY120" fmla="*/ 5150567 h 6858000"/>
              <a:gd name="connsiteX121" fmla="*/ 6001127 w 6128435"/>
              <a:gd name="connsiteY121" fmla="*/ 5164609 h 6858000"/>
              <a:gd name="connsiteX122" fmla="*/ 5996647 w 6128435"/>
              <a:gd name="connsiteY122" fmla="*/ 5185640 h 6858000"/>
              <a:gd name="connsiteX123" fmla="*/ 5998514 w 6128435"/>
              <a:gd name="connsiteY123" fmla="*/ 5189673 h 6858000"/>
              <a:gd name="connsiteX124" fmla="*/ 5995970 w 6128435"/>
              <a:gd name="connsiteY124" fmla="*/ 5221547 h 6858000"/>
              <a:gd name="connsiteX125" fmla="*/ 5997218 w 6128435"/>
              <a:gd name="connsiteY125" fmla="*/ 5222031 h 6858000"/>
              <a:gd name="connsiteX126" fmla="*/ 6002116 w 6128435"/>
              <a:gd name="connsiteY126" fmla="*/ 5231223 h 6858000"/>
              <a:gd name="connsiteX127" fmla="*/ 6008541 w 6128435"/>
              <a:gd name="connsiteY127" fmla="*/ 5248680 h 6858000"/>
              <a:gd name="connsiteX128" fmla="*/ 6039260 w 6128435"/>
              <a:gd name="connsiteY128" fmla="*/ 5289518 h 6858000"/>
              <a:gd name="connsiteX129" fmla="*/ 6036748 w 6128435"/>
              <a:gd name="connsiteY129" fmla="*/ 5322752 h 6858000"/>
              <a:gd name="connsiteX130" fmla="*/ 6036943 w 6128435"/>
              <a:gd name="connsiteY130" fmla="*/ 5329480 h 6858000"/>
              <a:gd name="connsiteX131" fmla="*/ 6037236 w 6128435"/>
              <a:gd name="connsiteY131" fmla="*/ 5329634 h 6858000"/>
              <a:gd name="connsiteX132" fmla="*/ 6038019 w 6128435"/>
              <a:gd name="connsiteY132" fmla="*/ 5336764 h 6858000"/>
              <a:gd name="connsiteX133" fmla="*/ 6037298 w 6128435"/>
              <a:gd name="connsiteY133" fmla="*/ 5341753 h 6858000"/>
              <a:gd name="connsiteX134" fmla="*/ 6037677 w 6128435"/>
              <a:gd name="connsiteY134" fmla="*/ 5354807 h 6858000"/>
              <a:gd name="connsiteX135" fmla="*/ 6039728 w 6128435"/>
              <a:gd name="connsiteY135" fmla="*/ 5359416 h 6858000"/>
              <a:gd name="connsiteX136" fmla="*/ 6043311 w 6128435"/>
              <a:gd name="connsiteY136" fmla="*/ 5361407 h 6858000"/>
              <a:gd name="connsiteX137" fmla="*/ 6042954 w 6128435"/>
              <a:gd name="connsiteY137" fmla="*/ 5362576 h 6858000"/>
              <a:gd name="connsiteX138" fmla="*/ 6053435 w 6128435"/>
              <a:gd name="connsiteY138" fmla="*/ 5387547 h 6858000"/>
              <a:gd name="connsiteX139" fmla="*/ 6065933 w 6128435"/>
              <a:gd name="connsiteY139" fmla="*/ 5443002 h 6858000"/>
              <a:gd name="connsiteX140" fmla="*/ 6068640 w 6128435"/>
              <a:gd name="connsiteY140" fmla="*/ 5474503 h 6858000"/>
              <a:gd name="connsiteX141" fmla="*/ 6080922 w 6128435"/>
              <a:gd name="connsiteY141" fmla="*/ 5561070 h 6858000"/>
              <a:gd name="connsiteX142" fmla="*/ 6096949 w 6128435"/>
              <a:gd name="connsiteY142" fmla="*/ 5648179 h 6858000"/>
              <a:gd name="connsiteX143" fmla="*/ 6125703 w 6128435"/>
              <a:gd name="connsiteY143" fmla="*/ 5692894 h 6858000"/>
              <a:gd name="connsiteX144" fmla="*/ 6126670 w 6128435"/>
              <a:gd name="connsiteY144" fmla="*/ 5697882 h 6858000"/>
              <a:gd name="connsiteX145" fmla="*/ 6124061 w 6128435"/>
              <a:gd name="connsiteY145" fmla="*/ 5710294 h 6858000"/>
              <a:gd name="connsiteX146" fmla="*/ 6122213 w 6128435"/>
              <a:gd name="connsiteY146" fmla="*/ 5714762 h 6858000"/>
              <a:gd name="connsiteX147" fmla="*/ 6121353 w 6128435"/>
              <a:gd name="connsiteY147" fmla="*/ 5721725 h 6858000"/>
              <a:gd name="connsiteX148" fmla="*/ 6121607 w 6128435"/>
              <a:gd name="connsiteY148" fmla="*/ 5721959 h 6858000"/>
              <a:gd name="connsiteX149" fmla="*/ 6120262 w 6128435"/>
              <a:gd name="connsiteY149" fmla="*/ 5728358 h 6858000"/>
              <a:gd name="connsiteX150" fmla="*/ 6110194 w 6128435"/>
              <a:gd name="connsiteY150" fmla="*/ 5758853 h 6858000"/>
              <a:gd name="connsiteX151" fmla="*/ 6127519 w 6128435"/>
              <a:gd name="connsiteY151" fmla="*/ 5865775 h 6858000"/>
              <a:gd name="connsiteX152" fmla="*/ 6128435 w 6128435"/>
              <a:gd name="connsiteY152" fmla="*/ 5870164 h 6858000"/>
              <a:gd name="connsiteX153" fmla="*/ 6119217 w 6128435"/>
              <a:gd name="connsiteY153" fmla="*/ 5888542 h 6858000"/>
              <a:gd name="connsiteX154" fmla="*/ 6115966 w 6128435"/>
              <a:gd name="connsiteY154" fmla="*/ 5898387 h 6858000"/>
              <a:gd name="connsiteX155" fmla="*/ 6111924 w 6128435"/>
              <a:gd name="connsiteY155" fmla="*/ 5900444 h 6858000"/>
              <a:gd name="connsiteX156" fmla="*/ 6108716 w 6128435"/>
              <a:gd name="connsiteY156" fmla="*/ 5915345 h 6858000"/>
              <a:gd name="connsiteX157" fmla="*/ 6109524 w 6128435"/>
              <a:gd name="connsiteY157" fmla="*/ 5917328 h 6858000"/>
              <a:gd name="connsiteX158" fmla="*/ 6102493 w 6128435"/>
              <a:gd name="connsiteY158" fmla="*/ 5928602 h 6858000"/>
              <a:gd name="connsiteX159" fmla="*/ 6056863 w 6128435"/>
              <a:gd name="connsiteY159" fmla="*/ 6000643 h 6858000"/>
              <a:gd name="connsiteX160" fmla="*/ 6045436 w 6128435"/>
              <a:gd name="connsiteY160" fmla="*/ 6124480 h 6858000"/>
              <a:gd name="connsiteX161" fmla="*/ 6030489 w 6128435"/>
              <a:gd name="connsiteY161" fmla="*/ 6317666 h 6858000"/>
              <a:gd name="connsiteX162" fmla="*/ 6007492 w 6128435"/>
              <a:gd name="connsiteY162" fmla="*/ 6440818 h 6858000"/>
              <a:gd name="connsiteX163" fmla="*/ 6009467 w 6128435"/>
              <a:gd name="connsiteY163" fmla="*/ 6487076 h 6858000"/>
              <a:gd name="connsiteX164" fmla="*/ 5995064 w 6128435"/>
              <a:gd name="connsiteY164" fmla="*/ 6540791 h 6858000"/>
              <a:gd name="connsiteX165" fmla="*/ 5996309 w 6128435"/>
              <a:gd name="connsiteY165" fmla="*/ 6543961 h 6858000"/>
              <a:gd name="connsiteX166" fmla="*/ 5996048 w 6128435"/>
              <a:gd name="connsiteY166" fmla="*/ 6555444 h 6858000"/>
              <a:gd name="connsiteX167" fmla="*/ 6002524 w 6128435"/>
              <a:gd name="connsiteY167" fmla="*/ 6560188 h 6858000"/>
              <a:gd name="connsiteX168" fmla="*/ 6006823 w 6128435"/>
              <a:gd name="connsiteY168" fmla="*/ 6578546 h 6858000"/>
              <a:gd name="connsiteX169" fmla="*/ 6004510 w 6128435"/>
              <a:gd name="connsiteY169" fmla="*/ 6599256 h 6858000"/>
              <a:gd name="connsiteX170" fmla="*/ 5986207 w 6128435"/>
              <a:gd name="connsiteY170" fmla="*/ 6695855 h 6858000"/>
              <a:gd name="connsiteX171" fmla="*/ 5979428 w 6128435"/>
              <a:gd name="connsiteY171" fmla="*/ 6754678 h 6858000"/>
              <a:gd name="connsiteX172" fmla="*/ 5983398 w 6128435"/>
              <a:gd name="connsiteY172" fmla="*/ 6778641 h 6858000"/>
              <a:gd name="connsiteX173" fmla="*/ 5984543 w 6128435"/>
              <a:gd name="connsiteY173" fmla="*/ 6811016 h 6858000"/>
              <a:gd name="connsiteX174" fmla="*/ 5981802 w 6128435"/>
              <a:gd name="connsiteY174" fmla="*/ 6838578 h 6858000"/>
              <a:gd name="connsiteX175" fmla="*/ 5979671 w 6128435"/>
              <a:gd name="connsiteY175" fmla="*/ 6858000 h 6858000"/>
              <a:gd name="connsiteX176" fmla="*/ 0 w 6128435"/>
              <a:gd name="connsiteY176" fmla="*/ 6858000 h 6858000"/>
              <a:gd name="connsiteX177" fmla="*/ 0 w 6128435"/>
              <a:gd name="connsiteY177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98758 w 6128435"/>
              <a:gd name="connsiteY45" fmla="*/ 2375971 h 6858000"/>
              <a:gd name="connsiteX46" fmla="*/ 5271650 w 6128435"/>
              <a:gd name="connsiteY46" fmla="*/ 2440467 h 6858000"/>
              <a:gd name="connsiteX47" fmla="*/ 5271438 w 6128435"/>
              <a:gd name="connsiteY47" fmla="*/ 2447186 h 6858000"/>
              <a:gd name="connsiteX48" fmla="*/ 5271722 w 6128435"/>
              <a:gd name="connsiteY48" fmla="*/ 2447359 h 6858000"/>
              <a:gd name="connsiteX49" fmla="*/ 5272069 w 6128435"/>
              <a:gd name="connsiteY49" fmla="*/ 2454523 h 6858000"/>
              <a:gd name="connsiteX50" fmla="*/ 5271049 w 6128435"/>
              <a:gd name="connsiteY50" fmla="*/ 2459442 h 6858000"/>
              <a:gd name="connsiteX51" fmla="*/ 5307538 w 6128435"/>
              <a:gd name="connsiteY51" fmla="*/ 2514685 h 6858000"/>
              <a:gd name="connsiteX52" fmla="*/ 5337604 w 6128435"/>
              <a:gd name="connsiteY52" fmla="*/ 2597632 h 6858000"/>
              <a:gd name="connsiteX53" fmla="*/ 5407503 w 6128435"/>
              <a:gd name="connsiteY53" fmla="*/ 2786290 h 6858000"/>
              <a:gd name="connsiteX54" fmla="*/ 5407356 w 6128435"/>
              <a:gd name="connsiteY54" fmla="*/ 2787545 h 6858000"/>
              <a:gd name="connsiteX55" fmla="*/ 5411130 w 6128435"/>
              <a:gd name="connsiteY55" fmla="*/ 2788640 h 6858000"/>
              <a:gd name="connsiteX56" fmla="*/ 5416439 w 6128435"/>
              <a:gd name="connsiteY56" fmla="*/ 2805666 h 6858000"/>
              <a:gd name="connsiteX57" fmla="*/ 5416589 w 6128435"/>
              <a:gd name="connsiteY57" fmla="*/ 2810822 h 6858000"/>
              <a:gd name="connsiteX58" fmla="*/ 5418542 w 6128435"/>
              <a:gd name="connsiteY58" fmla="*/ 2817745 h 6858000"/>
              <a:gd name="connsiteX59" fmla="*/ 5418847 w 6128435"/>
              <a:gd name="connsiteY59" fmla="*/ 2817825 h 6858000"/>
              <a:gd name="connsiteX60" fmla="*/ 5423364 w 6128435"/>
              <a:gd name="connsiteY60" fmla="*/ 2858292 h 6858000"/>
              <a:gd name="connsiteX61" fmla="*/ 5479298 w 6128435"/>
              <a:gd name="connsiteY61" fmla="*/ 2947791 h 6858000"/>
              <a:gd name="connsiteX62" fmla="*/ 5481770 w 6128435"/>
              <a:gd name="connsiteY62" fmla="*/ 2951352 h 6858000"/>
              <a:gd name="connsiteX63" fmla="*/ 5481013 w 6128435"/>
              <a:gd name="connsiteY63" fmla="*/ 2973461 h 6858000"/>
              <a:gd name="connsiteX64" fmla="*/ 5482045 w 6128435"/>
              <a:gd name="connsiteY64" fmla="*/ 2984371 h 6858000"/>
              <a:gd name="connsiteX65" fmla="*/ 5479405 w 6128435"/>
              <a:gd name="connsiteY65" fmla="*/ 2988507 h 6858000"/>
              <a:gd name="connsiteX66" fmla="*/ 5482415 w 6128435"/>
              <a:gd name="connsiteY66" fmla="*/ 3004079 h 6858000"/>
              <a:gd name="connsiteX67" fmla="*/ 5483865 w 6128435"/>
              <a:gd name="connsiteY67" fmla="*/ 3005467 h 6858000"/>
              <a:gd name="connsiteX68" fmla="*/ 5482236 w 6128435"/>
              <a:gd name="connsiteY68" fmla="*/ 3019791 h 6858000"/>
              <a:gd name="connsiteX69" fmla="*/ 5475895 w 6128435"/>
              <a:gd name="connsiteY69" fmla="*/ 3033578 h 6858000"/>
              <a:gd name="connsiteX70" fmla="*/ 5477595 w 6128435"/>
              <a:gd name="connsiteY70" fmla="*/ 3250534 h 6858000"/>
              <a:gd name="connsiteX71" fmla="*/ 5532836 w 6128435"/>
              <a:gd name="connsiteY71" fmla="*/ 3353840 h 6858000"/>
              <a:gd name="connsiteX72" fmla="*/ 5561229 w 6128435"/>
              <a:gd name="connsiteY72" fmla="*/ 3395784 h 6858000"/>
              <a:gd name="connsiteX73" fmla="*/ 5589758 w 6128435"/>
              <a:gd name="connsiteY73" fmla="*/ 3506453 h 6858000"/>
              <a:gd name="connsiteX74" fmla="*/ 5596144 w 6128435"/>
              <a:gd name="connsiteY74" fmla="*/ 3534624 h 6858000"/>
              <a:gd name="connsiteX75" fmla="*/ 5597750 w 6128435"/>
              <a:gd name="connsiteY75" fmla="*/ 3534129 h 6858000"/>
              <a:gd name="connsiteX76" fmla="*/ 5599700 w 6128435"/>
              <a:gd name="connsiteY76" fmla="*/ 3547221 h 6858000"/>
              <a:gd name="connsiteX77" fmla="*/ 5615031 w 6128435"/>
              <a:gd name="connsiteY77" fmla="*/ 3557482 h 6858000"/>
              <a:gd name="connsiteX78" fmla="*/ 5618377 w 6128435"/>
              <a:gd name="connsiteY78" fmla="*/ 3588431 h 6858000"/>
              <a:gd name="connsiteX79" fmla="*/ 5612155 w 6128435"/>
              <a:gd name="connsiteY79" fmla="*/ 3589869 h 6858000"/>
              <a:gd name="connsiteX80" fmla="*/ 5620843 w 6128435"/>
              <a:gd name="connsiteY80" fmla="*/ 3606745 h 6858000"/>
              <a:gd name="connsiteX81" fmla="*/ 5655472 w 6128435"/>
              <a:gd name="connsiteY81" fmla="*/ 3678877 h 6858000"/>
              <a:gd name="connsiteX82" fmla="*/ 5680448 w 6128435"/>
              <a:gd name="connsiteY82" fmla="*/ 3717760 h 6858000"/>
              <a:gd name="connsiteX83" fmla="*/ 5683015 w 6128435"/>
              <a:gd name="connsiteY83" fmla="*/ 3762025 h 6858000"/>
              <a:gd name="connsiteX84" fmla="*/ 5696643 w 6128435"/>
              <a:gd name="connsiteY84" fmla="*/ 3773888 h 6858000"/>
              <a:gd name="connsiteX85" fmla="*/ 5699203 w 6128435"/>
              <a:gd name="connsiteY85" fmla="*/ 3775823 h 6858000"/>
              <a:gd name="connsiteX86" fmla="*/ 5704824 w 6128435"/>
              <a:gd name="connsiteY86" fmla="*/ 3785966 h 6858000"/>
              <a:gd name="connsiteX87" fmla="*/ 5712204 w 6128435"/>
              <a:gd name="connsiteY87" fmla="*/ 3785830 h 6858000"/>
              <a:gd name="connsiteX88" fmla="*/ 5724816 w 6128435"/>
              <a:gd name="connsiteY88" fmla="*/ 3798949 h 6858000"/>
              <a:gd name="connsiteX89" fmla="*/ 5733539 w 6128435"/>
              <a:gd name="connsiteY89" fmla="*/ 3818457 h 6858000"/>
              <a:gd name="connsiteX90" fmla="*/ 5768491 w 6128435"/>
              <a:gd name="connsiteY90" fmla="*/ 3914399 h 6858000"/>
              <a:gd name="connsiteX91" fmla="*/ 5793123 w 6128435"/>
              <a:gd name="connsiteY91" fmla="*/ 3969952 h 6858000"/>
              <a:gd name="connsiteX92" fmla="*/ 5808321 w 6128435"/>
              <a:gd name="connsiteY92" fmla="*/ 3988153 h 6858000"/>
              <a:gd name="connsiteX93" fmla="*/ 5825621 w 6128435"/>
              <a:gd name="connsiteY93" fmla="*/ 4015525 h 6858000"/>
              <a:gd name="connsiteX94" fmla="*/ 5860672 w 6128435"/>
              <a:gd name="connsiteY94" fmla="*/ 4061579 h 6858000"/>
              <a:gd name="connsiteX95" fmla="*/ 5872173 w 6128435"/>
              <a:gd name="connsiteY95" fmla="*/ 4088497 h 6858000"/>
              <a:gd name="connsiteX96" fmla="*/ 5883705 w 6128435"/>
              <a:gd name="connsiteY96" fmla="*/ 4101899 h 6858000"/>
              <a:gd name="connsiteX97" fmla="*/ 5885314 w 6128435"/>
              <a:gd name="connsiteY97" fmla="*/ 4108387 h 6858000"/>
              <a:gd name="connsiteX98" fmla="*/ 5894095 w 6128435"/>
              <a:gd name="connsiteY98" fmla="*/ 4128857 h 6858000"/>
              <a:gd name="connsiteX99" fmla="*/ 5898339 w 6128435"/>
              <a:gd name="connsiteY99" fmla="*/ 4140800 h 6858000"/>
              <a:gd name="connsiteX100" fmla="*/ 5899734 w 6128435"/>
              <a:gd name="connsiteY100" fmla="*/ 4145632 h 6858000"/>
              <a:gd name="connsiteX101" fmla="*/ 5897098 w 6128435"/>
              <a:gd name="connsiteY101" fmla="*/ 4157819 h 6858000"/>
              <a:gd name="connsiteX102" fmla="*/ 5903513 w 6128435"/>
              <a:gd name="connsiteY102" fmla="*/ 4187661 h 6858000"/>
              <a:gd name="connsiteX103" fmla="*/ 5917114 w 6128435"/>
              <a:gd name="connsiteY103" fmla="*/ 4213096 h 6858000"/>
              <a:gd name="connsiteX104" fmla="*/ 5921153 w 6128435"/>
              <a:gd name="connsiteY104" fmla="*/ 4236222 h 6858000"/>
              <a:gd name="connsiteX105" fmla="*/ 5924233 w 6128435"/>
              <a:gd name="connsiteY105" fmla="*/ 4242060 h 6858000"/>
              <a:gd name="connsiteX106" fmla="*/ 5928910 w 6128435"/>
              <a:gd name="connsiteY106" fmla="*/ 4300973 h 6858000"/>
              <a:gd name="connsiteX107" fmla="*/ 5939320 w 6128435"/>
              <a:gd name="connsiteY107" fmla="*/ 4340435 h 6858000"/>
              <a:gd name="connsiteX108" fmla="*/ 5946705 w 6128435"/>
              <a:gd name="connsiteY108" fmla="*/ 4428051 h 6858000"/>
              <a:gd name="connsiteX109" fmla="*/ 5949261 w 6128435"/>
              <a:gd name="connsiteY109" fmla="*/ 4449185 h 6858000"/>
              <a:gd name="connsiteX110" fmla="*/ 5957504 w 6128435"/>
              <a:gd name="connsiteY110" fmla="*/ 4465911 h 6858000"/>
              <a:gd name="connsiteX111" fmla="*/ 5964689 w 6128435"/>
              <a:gd name="connsiteY111" fmla="*/ 4468532 h 6858000"/>
              <a:gd name="connsiteX112" fmla="*/ 5967062 w 6128435"/>
              <a:gd name="connsiteY112" fmla="*/ 4479923 h 6858000"/>
              <a:gd name="connsiteX113" fmla="*/ 5968960 w 6128435"/>
              <a:gd name="connsiteY113" fmla="*/ 4482655 h 6858000"/>
              <a:gd name="connsiteX114" fmla="*/ 5978567 w 6128435"/>
              <a:gd name="connsiteY114" fmla="*/ 4498605 h 6858000"/>
              <a:gd name="connsiteX115" fmla="*/ 5980106 w 6128435"/>
              <a:gd name="connsiteY115" fmla="*/ 4585087 h 6858000"/>
              <a:gd name="connsiteX116" fmla="*/ 5998138 w 6128435"/>
              <a:gd name="connsiteY116" fmla="*/ 4697518 h 6858000"/>
              <a:gd name="connsiteX117" fmla="*/ 6013516 w 6128435"/>
              <a:gd name="connsiteY117" fmla="*/ 4786619 h 6858000"/>
              <a:gd name="connsiteX118" fmla="*/ 6025404 w 6128435"/>
              <a:gd name="connsiteY118" fmla="*/ 4858148 h 6858000"/>
              <a:gd name="connsiteX119" fmla="*/ 6007749 w 6128435"/>
              <a:gd name="connsiteY119" fmla="*/ 4964715 h 6858000"/>
              <a:gd name="connsiteX120" fmla="*/ 6005269 w 6128435"/>
              <a:gd name="connsiteY120" fmla="*/ 5150567 h 6858000"/>
              <a:gd name="connsiteX121" fmla="*/ 6001127 w 6128435"/>
              <a:gd name="connsiteY121" fmla="*/ 5164609 h 6858000"/>
              <a:gd name="connsiteX122" fmla="*/ 5996647 w 6128435"/>
              <a:gd name="connsiteY122" fmla="*/ 5185640 h 6858000"/>
              <a:gd name="connsiteX123" fmla="*/ 5998514 w 6128435"/>
              <a:gd name="connsiteY123" fmla="*/ 5189673 h 6858000"/>
              <a:gd name="connsiteX124" fmla="*/ 5995970 w 6128435"/>
              <a:gd name="connsiteY124" fmla="*/ 5221547 h 6858000"/>
              <a:gd name="connsiteX125" fmla="*/ 5997218 w 6128435"/>
              <a:gd name="connsiteY125" fmla="*/ 5222031 h 6858000"/>
              <a:gd name="connsiteX126" fmla="*/ 6002116 w 6128435"/>
              <a:gd name="connsiteY126" fmla="*/ 5231223 h 6858000"/>
              <a:gd name="connsiteX127" fmla="*/ 6008541 w 6128435"/>
              <a:gd name="connsiteY127" fmla="*/ 5248680 h 6858000"/>
              <a:gd name="connsiteX128" fmla="*/ 6039260 w 6128435"/>
              <a:gd name="connsiteY128" fmla="*/ 5289518 h 6858000"/>
              <a:gd name="connsiteX129" fmla="*/ 6036748 w 6128435"/>
              <a:gd name="connsiteY129" fmla="*/ 5322752 h 6858000"/>
              <a:gd name="connsiteX130" fmla="*/ 6036943 w 6128435"/>
              <a:gd name="connsiteY130" fmla="*/ 5329480 h 6858000"/>
              <a:gd name="connsiteX131" fmla="*/ 6037236 w 6128435"/>
              <a:gd name="connsiteY131" fmla="*/ 5329634 h 6858000"/>
              <a:gd name="connsiteX132" fmla="*/ 6038019 w 6128435"/>
              <a:gd name="connsiteY132" fmla="*/ 5336764 h 6858000"/>
              <a:gd name="connsiteX133" fmla="*/ 6037298 w 6128435"/>
              <a:gd name="connsiteY133" fmla="*/ 5341753 h 6858000"/>
              <a:gd name="connsiteX134" fmla="*/ 6037677 w 6128435"/>
              <a:gd name="connsiteY134" fmla="*/ 5354807 h 6858000"/>
              <a:gd name="connsiteX135" fmla="*/ 6039728 w 6128435"/>
              <a:gd name="connsiteY135" fmla="*/ 5359416 h 6858000"/>
              <a:gd name="connsiteX136" fmla="*/ 6043311 w 6128435"/>
              <a:gd name="connsiteY136" fmla="*/ 5361407 h 6858000"/>
              <a:gd name="connsiteX137" fmla="*/ 6042954 w 6128435"/>
              <a:gd name="connsiteY137" fmla="*/ 5362576 h 6858000"/>
              <a:gd name="connsiteX138" fmla="*/ 6053435 w 6128435"/>
              <a:gd name="connsiteY138" fmla="*/ 5387547 h 6858000"/>
              <a:gd name="connsiteX139" fmla="*/ 6065933 w 6128435"/>
              <a:gd name="connsiteY139" fmla="*/ 5443002 h 6858000"/>
              <a:gd name="connsiteX140" fmla="*/ 6068640 w 6128435"/>
              <a:gd name="connsiteY140" fmla="*/ 5474503 h 6858000"/>
              <a:gd name="connsiteX141" fmla="*/ 6080922 w 6128435"/>
              <a:gd name="connsiteY141" fmla="*/ 5561070 h 6858000"/>
              <a:gd name="connsiteX142" fmla="*/ 6096949 w 6128435"/>
              <a:gd name="connsiteY142" fmla="*/ 5648179 h 6858000"/>
              <a:gd name="connsiteX143" fmla="*/ 6125703 w 6128435"/>
              <a:gd name="connsiteY143" fmla="*/ 5692894 h 6858000"/>
              <a:gd name="connsiteX144" fmla="*/ 6126670 w 6128435"/>
              <a:gd name="connsiteY144" fmla="*/ 5697882 h 6858000"/>
              <a:gd name="connsiteX145" fmla="*/ 6124061 w 6128435"/>
              <a:gd name="connsiteY145" fmla="*/ 5710294 h 6858000"/>
              <a:gd name="connsiteX146" fmla="*/ 6122213 w 6128435"/>
              <a:gd name="connsiteY146" fmla="*/ 5714762 h 6858000"/>
              <a:gd name="connsiteX147" fmla="*/ 6121353 w 6128435"/>
              <a:gd name="connsiteY147" fmla="*/ 5721725 h 6858000"/>
              <a:gd name="connsiteX148" fmla="*/ 6121607 w 6128435"/>
              <a:gd name="connsiteY148" fmla="*/ 5721959 h 6858000"/>
              <a:gd name="connsiteX149" fmla="*/ 6120262 w 6128435"/>
              <a:gd name="connsiteY149" fmla="*/ 5728358 h 6858000"/>
              <a:gd name="connsiteX150" fmla="*/ 6110194 w 6128435"/>
              <a:gd name="connsiteY150" fmla="*/ 5758853 h 6858000"/>
              <a:gd name="connsiteX151" fmla="*/ 6127519 w 6128435"/>
              <a:gd name="connsiteY151" fmla="*/ 5865775 h 6858000"/>
              <a:gd name="connsiteX152" fmla="*/ 6128435 w 6128435"/>
              <a:gd name="connsiteY152" fmla="*/ 5870164 h 6858000"/>
              <a:gd name="connsiteX153" fmla="*/ 6119217 w 6128435"/>
              <a:gd name="connsiteY153" fmla="*/ 5888542 h 6858000"/>
              <a:gd name="connsiteX154" fmla="*/ 6115966 w 6128435"/>
              <a:gd name="connsiteY154" fmla="*/ 5898387 h 6858000"/>
              <a:gd name="connsiteX155" fmla="*/ 6111924 w 6128435"/>
              <a:gd name="connsiteY155" fmla="*/ 5900444 h 6858000"/>
              <a:gd name="connsiteX156" fmla="*/ 6108716 w 6128435"/>
              <a:gd name="connsiteY156" fmla="*/ 5915345 h 6858000"/>
              <a:gd name="connsiteX157" fmla="*/ 6109524 w 6128435"/>
              <a:gd name="connsiteY157" fmla="*/ 5917328 h 6858000"/>
              <a:gd name="connsiteX158" fmla="*/ 6102493 w 6128435"/>
              <a:gd name="connsiteY158" fmla="*/ 5928602 h 6858000"/>
              <a:gd name="connsiteX159" fmla="*/ 6056863 w 6128435"/>
              <a:gd name="connsiteY159" fmla="*/ 6000643 h 6858000"/>
              <a:gd name="connsiteX160" fmla="*/ 6045436 w 6128435"/>
              <a:gd name="connsiteY160" fmla="*/ 6124480 h 6858000"/>
              <a:gd name="connsiteX161" fmla="*/ 6030489 w 6128435"/>
              <a:gd name="connsiteY161" fmla="*/ 6317666 h 6858000"/>
              <a:gd name="connsiteX162" fmla="*/ 6007492 w 6128435"/>
              <a:gd name="connsiteY162" fmla="*/ 6440818 h 6858000"/>
              <a:gd name="connsiteX163" fmla="*/ 6009467 w 6128435"/>
              <a:gd name="connsiteY163" fmla="*/ 6487076 h 6858000"/>
              <a:gd name="connsiteX164" fmla="*/ 5995064 w 6128435"/>
              <a:gd name="connsiteY164" fmla="*/ 6540791 h 6858000"/>
              <a:gd name="connsiteX165" fmla="*/ 5996309 w 6128435"/>
              <a:gd name="connsiteY165" fmla="*/ 6543961 h 6858000"/>
              <a:gd name="connsiteX166" fmla="*/ 5996048 w 6128435"/>
              <a:gd name="connsiteY166" fmla="*/ 6555444 h 6858000"/>
              <a:gd name="connsiteX167" fmla="*/ 6002524 w 6128435"/>
              <a:gd name="connsiteY167" fmla="*/ 6560188 h 6858000"/>
              <a:gd name="connsiteX168" fmla="*/ 6006823 w 6128435"/>
              <a:gd name="connsiteY168" fmla="*/ 6578546 h 6858000"/>
              <a:gd name="connsiteX169" fmla="*/ 6004510 w 6128435"/>
              <a:gd name="connsiteY169" fmla="*/ 6599256 h 6858000"/>
              <a:gd name="connsiteX170" fmla="*/ 5986207 w 6128435"/>
              <a:gd name="connsiteY170" fmla="*/ 6695855 h 6858000"/>
              <a:gd name="connsiteX171" fmla="*/ 5979428 w 6128435"/>
              <a:gd name="connsiteY171" fmla="*/ 6754678 h 6858000"/>
              <a:gd name="connsiteX172" fmla="*/ 5983398 w 6128435"/>
              <a:gd name="connsiteY172" fmla="*/ 6778641 h 6858000"/>
              <a:gd name="connsiteX173" fmla="*/ 5984543 w 6128435"/>
              <a:gd name="connsiteY173" fmla="*/ 6811016 h 6858000"/>
              <a:gd name="connsiteX174" fmla="*/ 5981802 w 6128435"/>
              <a:gd name="connsiteY174" fmla="*/ 6838578 h 6858000"/>
              <a:gd name="connsiteX175" fmla="*/ 5979671 w 6128435"/>
              <a:gd name="connsiteY175" fmla="*/ 6858000 h 6858000"/>
              <a:gd name="connsiteX176" fmla="*/ 0 w 6128435"/>
              <a:gd name="connsiteY176" fmla="*/ 6858000 h 6858000"/>
              <a:gd name="connsiteX177" fmla="*/ 0 w 6128435"/>
              <a:gd name="connsiteY177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98758 w 6128435"/>
              <a:gd name="connsiteY44" fmla="*/ 2375971 h 6858000"/>
              <a:gd name="connsiteX45" fmla="*/ 5271650 w 6128435"/>
              <a:gd name="connsiteY45" fmla="*/ 2440467 h 6858000"/>
              <a:gd name="connsiteX46" fmla="*/ 5271438 w 6128435"/>
              <a:gd name="connsiteY46" fmla="*/ 2447186 h 6858000"/>
              <a:gd name="connsiteX47" fmla="*/ 5271722 w 6128435"/>
              <a:gd name="connsiteY47" fmla="*/ 2447359 h 6858000"/>
              <a:gd name="connsiteX48" fmla="*/ 5272069 w 6128435"/>
              <a:gd name="connsiteY48" fmla="*/ 2454523 h 6858000"/>
              <a:gd name="connsiteX49" fmla="*/ 5271049 w 6128435"/>
              <a:gd name="connsiteY49" fmla="*/ 2459442 h 6858000"/>
              <a:gd name="connsiteX50" fmla="*/ 5307538 w 6128435"/>
              <a:gd name="connsiteY50" fmla="*/ 2514685 h 6858000"/>
              <a:gd name="connsiteX51" fmla="*/ 5337604 w 6128435"/>
              <a:gd name="connsiteY51" fmla="*/ 2597632 h 6858000"/>
              <a:gd name="connsiteX52" fmla="*/ 5407503 w 6128435"/>
              <a:gd name="connsiteY52" fmla="*/ 2786290 h 6858000"/>
              <a:gd name="connsiteX53" fmla="*/ 5407356 w 6128435"/>
              <a:gd name="connsiteY53" fmla="*/ 2787545 h 6858000"/>
              <a:gd name="connsiteX54" fmla="*/ 5411130 w 6128435"/>
              <a:gd name="connsiteY54" fmla="*/ 2788640 h 6858000"/>
              <a:gd name="connsiteX55" fmla="*/ 5416439 w 6128435"/>
              <a:gd name="connsiteY55" fmla="*/ 2805666 h 6858000"/>
              <a:gd name="connsiteX56" fmla="*/ 5416589 w 6128435"/>
              <a:gd name="connsiteY56" fmla="*/ 2810822 h 6858000"/>
              <a:gd name="connsiteX57" fmla="*/ 5418542 w 6128435"/>
              <a:gd name="connsiteY57" fmla="*/ 2817745 h 6858000"/>
              <a:gd name="connsiteX58" fmla="*/ 5418847 w 6128435"/>
              <a:gd name="connsiteY58" fmla="*/ 2817825 h 6858000"/>
              <a:gd name="connsiteX59" fmla="*/ 5423364 w 6128435"/>
              <a:gd name="connsiteY59" fmla="*/ 2858292 h 6858000"/>
              <a:gd name="connsiteX60" fmla="*/ 5479298 w 6128435"/>
              <a:gd name="connsiteY60" fmla="*/ 2947791 h 6858000"/>
              <a:gd name="connsiteX61" fmla="*/ 5481770 w 6128435"/>
              <a:gd name="connsiteY61" fmla="*/ 2951352 h 6858000"/>
              <a:gd name="connsiteX62" fmla="*/ 5481013 w 6128435"/>
              <a:gd name="connsiteY62" fmla="*/ 2973461 h 6858000"/>
              <a:gd name="connsiteX63" fmla="*/ 5482045 w 6128435"/>
              <a:gd name="connsiteY63" fmla="*/ 2984371 h 6858000"/>
              <a:gd name="connsiteX64" fmla="*/ 5479405 w 6128435"/>
              <a:gd name="connsiteY64" fmla="*/ 2988507 h 6858000"/>
              <a:gd name="connsiteX65" fmla="*/ 5482415 w 6128435"/>
              <a:gd name="connsiteY65" fmla="*/ 3004079 h 6858000"/>
              <a:gd name="connsiteX66" fmla="*/ 5483865 w 6128435"/>
              <a:gd name="connsiteY66" fmla="*/ 3005467 h 6858000"/>
              <a:gd name="connsiteX67" fmla="*/ 5482236 w 6128435"/>
              <a:gd name="connsiteY67" fmla="*/ 3019791 h 6858000"/>
              <a:gd name="connsiteX68" fmla="*/ 5475895 w 6128435"/>
              <a:gd name="connsiteY68" fmla="*/ 3033578 h 6858000"/>
              <a:gd name="connsiteX69" fmla="*/ 5477595 w 6128435"/>
              <a:gd name="connsiteY69" fmla="*/ 3250534 h 6858000"/>
              <a:gd name="connsiteX70" fmla="*/ 5532836 w 6128435"/>
              <a:gd name="connsiteY70" fmla="*/ 3353840 h 6858000"/>
              <a:gd name="connsiteX71" fmla="*/ 5561229 w 6128435"/>
              <a:gd name="connsiteY71" fmla="*/ 3395784 h 6858000"/>
              <a:gd name="connsiteX72" fmla="*/ 5589758 w 6128435"/>
              <a:gd name="connsiteY72" fmla="*/ 3506453 h 6858000"/>
              <a:gd name="connsiteX73" fmla="*/ 5596144 w 6128435"/>
              <a:gd name="connsiteY73" fmla="*/ 3534624 h 6858000"/>
              <a:gd name="connsiteX74" fmla="*/ 5597750 w 6128435"/>
              <a:gd name="connsiteY74" fmla="*/ 3534129 h 6858000"/>
              <a:gd name="connsiteX75" fmla="*/ 5599700 w 6128435"/>
              <a:gd name="connsiteY75" fmla="*/ 3547221 h 6858000"/>
              <a:gd name="connsiteX76" fmla="*/ 5615031 w 6128435"/>
              <a:gd name="connsiteY76" fmla="*/ 3557482 h 6858000"/>
              <a:gd name="connsiteX77" fmla="*/ 5618377 w 6128435"/>
              <a:gd name="connsiteY77" fmla="*/ 3588431 h 6858000"/>
              <a:gd name="connsiteX78" fmla="*/ 5612155 w 6128435"/>
              <a:gd name="connsiteY78" fmla="*/ 3589869 h 6858000"/>
              <a:gd name="connsiteX79" fmla="*/ 5620843 w 6128435"/>
              <a:gd name="connsiteY79" fmla="*/ 3606745 h 6858000"/>
              <a:gd name="connsiteX80" fmla="*/ 5655472 w 6128435"/>
              <a:gd name="connsiteY80" fmla="*/ 3678877 h 6858000"/>
              <a:gd name="connsiteX81" fmla="*/ 5680448 w 6128435"/>
              <a:gd name="connsiteY81" fmla="*/ 3717760 h 6858000"/>
              <a:gd name="connsiteX82" fmla="*/ 5683015 w 6128435"/>
              <a:gd name="connsiteY82" fmla="*/ 3762025 h 6858000"/>
              <a:gd name="connsiteX83" fmla="*/ 5696643 w 6128435"/>
              <a:gd name="connsiteY83" fmla="*/ 3773888 h 6858000"/>
              <a:gd name="connsiteX84" fmla="*/ 5699203 w 6128435"/>
              <a:gd name="connsiteY84" fmla="*/ 3775823 h 6858000"/>
              <a:gd name="connsiteX85" fmla="*/ 5704824 w 6128435"/>
              <a:gd name="connsiteY85" fmla="*/ 3785966 h 6858000"/>
              <a:gd name="connsiteX86" fmla="*/ 5712204 w 6128435"/>
              <a:gd name="connsiteY86" fmla="*/ 3785830 h 6858000"/>
              <a:gd name="connsiteX87" fmla="*/ 5724816 w 6128435"/>
              <a:gd name="connsiteY87" fmla="*/ 3798949 h 6858000"/>
              <a:gd name="connsiteX88" fmla="*/ 5733539 w 6128435"/>
              <a:gd name="connsiteY88" fmla="*/ 3818457 h 6858000"/>
              <a:gd name="connsiteX89" fmla="*/ 5768491 w 6128435"/>
              <a:gd name="connsiteY89" fmla="*/ 3914399 h 6858000"/>
              <a:gd name="connsiteX90" fmla="*/ 5793123 w 6128435"/>
              <a:gd name="connsiteY90" fmla="*/ 3969952 h 6858000"/>
              <a:gd name="connsiteX91" fmla="*/ 5808321 w 6128435"/>
              <a:gd name="connsiteY91" fmla="*/ 3988153 h 6858000"/>
              <a:gd name="connsiteX92" fmla="*/ 5825621 w 6128435"/>
              <a:gd name="connsiteY92" fmla="*/ 4015525 h 6858000"/>
              <a:gd name="connsiteX93" fmla="*/ 5860672 w 6128435"/>
              <a:gd name="connsiteY93" fmla="*/ 4061579 h 6858000"/>
              <a:gd name="connsiteX94" fmla="*/ 5872173 w 6128435"/>
              <a:gd name="connsiteY94" fmla="*/ 4088497 h 6858000"/>
              <a:gd name="connsiteX95" fmla="*/ 5883705 w 6128435"/>
              <a:gd name="connsiteY95" fmla="*/ 4101899 h 6858000"/>
              <a:gd name="connsiteX96" fmla="*/ 5885314 w 6128435"/>
              <a:gd name="connsiteY96" fmla="*/ 4108387 h 6858000"/>
              <a:gd name="connsiteX97" fmla="*/ 5894095 w 6128435"/>
              <a:gd name="connsiteY97" fmla="*/ 4128857 h 6858000"/>
              <a:gd name="connsiteX98" fmla="*/ 5898339 w 6128435"/>
              <a:gd name="connsiteY98" fmla="*/ 4140800 h 6858000"/>
              <a:gd name="connsiteX99" fmla="*/ 5899734 w 6128435"/>
              <a:gd name="connsiteY99" fmla="*/ 4145632 h 6858000"/>
              <a:gd name="connsiteX100" fmla="*/ 5897098 w 6128435"/>
              <a:gd name="connsiteY100" fmla="*/ 4157819 h 6858000"/>
              <a:gd name="connsiteX101" fmla="*/ 5903513 w 6128435"/>
              <a:gd name="connsiteY101" fmla="*/ 4187661 h 6858000"/>
              <a:gd name="connsiteX102" fmla="*/ 5917114 w 6128435"/>
              <a:gd name="connsiteY102" fmla="*/ 4213096 h 6858000"/>
              <a:gd name="connsiteX103" fmla="*/ 5921153 w 6128435"/>
              <a:gd name="connsiteY103" fmla="*/ 4236222 h 6858000"/>
              <a:gd name="connsiteX104" fmla="*/ 5924233 w 6128435"/>
              <a:gd name="connsiteY104" fmla="*/ 4242060 h 6858000"/>
              <a:gd name="connsiteX105" fmla="*/ 5928910 w 6128435"/>
              <a:gd name="connsiteY105" fmla="*/ 4300973 h 6858000"/>
              <a:gd name="connsiteX106" fmla="*/ 5939320 w 6128435"/>
              <a:gd name="connsiteY106" fmla="*/ 4340435 h 6858000"/>
              <a:gd name="connsiteX107" fmla="*/ 5946705 w 6128435"/>
              <a:gd name="connsiteY107" fmla="*/ 4428051 h 6858000"/>
              <a:gd name="connsiteX108" fmla="*/ 5949261 w 6128435"/>
              <a:gd name="connsiteY108" fmla="*/ 4449185 h 6858000"/>
              <a:gd name="connsiteX109" fmla="*/ 5957504 w 6128435"/>
              <a:gd name="connsiteY109" fmla="*/ 4465911 h 6858000"/>
              <a:gd name="connsiteX110" fmla="*/ 5964689 w 6128435"/>
              <a:gd name="connsiteY110" fmla="*/ 4468532 h 6858000"/>
              <a:gd name="connsiteX111" fmla="*/ 5967062 w 6128435"/>
              <a:gd name="connsiteY111" fmla="*/ 4479923 h 6858000"/>
              <a:gd name="connsiteX112" fmla="*/ 5968960 w 6128435"/>
              <a:gd name="connsiteY112" fmla="*/ 4482655 h 6858000"/>
              <a:gd name="connsiteX113" fmla="*/ 5978567 w 6128435"/>
              <a:gd name="connsiteY113" fmla="*/ 4498605 h 6858000"/>
              <a:gd name="connsiteX114" fmla="*/ 5980106 w 6128435"/>
              <a:gd name="connsiteY114" fmla="*/ 4585087 h 6858000"/>
              <a:gd name="connsiteX115" fmla="*/ 5998138 w 6128435"/>
              <a:gd name="connsiteY115" fmla="*/ 4697518 h 6858000"/>
              <a:gd name="connsiteX116" fmla="*/ 6013516 w 6128435"/>
              <a:gd name="connsiteY116" fmla="*/ 4786619 h 6858000"/>
              <a:gd name="connsiteX117" fmla="*/ 6025404 w 6128435"/>
              <a:gd name="connsiteY117" fmla="*/ 4858148 h 6858000"/>
              <a:gd name="connsiteX118" fmla="*/ 6007749 w 6128435"/>
              <a:gd name="connsiteY118" fmla="*/ 4964715 h 6858000"/>
              <a:gd name="connsiteX119" fmla="*/ 6005269 w 6128435"/>
              <a:gd name="connsiteY119" fmla="*/ 5150567 h 6858000"/>
              <a:gd name="connsiteX120" fmla="*/ 6001127 w 6128435"/>
              <a:gd name="connsiteY120" fmla="*/ 5164609 h 6858000"/>
              <a:gd name="connsiteX121" fmla="*/ 5996647 w 6128435"/>
              <a:gd name="connsiteY121" fmla="*/ 5185640 h 6858000"/>
              <a:gd name="connsiteX122" fmla="*/ 5998514 w 6128435"/>
              <a:gd name="connsiteY122" fmla="*/ 5189673 h 6858000"/>
              <a:gd name="connsiteX123" fmla="*/ 5995970 w 6128435"/>
              <a:gd name="connsiteY123" fmla="*/ 5221547 h 6858000"/>
              <a:gd name="connsiteX124" fmla="*/ 5997218 w 6128435"/>
              <a:gd name="connsiteY124" fmla="*/ 5222031 h 6858000"/>
              <a:gd name="connsiteX125" fmla="*/ 6002116 w 6128435"/>
              <a:gd name="connsiteY125" fmla="*/ 5231223 h 6858000"/>
              <a:gd name="connsiteX126" fmla="*/ 6008541 w 6128435"/>
              <a:gd name="connsiteY126" fmla="*/ 5248680 h 6858000"/>
              <a:gd name="connsiteX127" fmla="*/ 6039260 w 6128435"/>
              <a:gd name="connsiteY127" fmla="*/ 5289518 h 6858000"/>
              <a:gd name="connsiteX128" fmla="*/ 6036748 w 6128435"/>
              <a:gd name="connsiteY128" fmla="*/ 5322752 h 6858000"/>
              <a:gd name="connsiteX129" fmla="*/ 6036943 w 6128435"/>
              <a:gd name="connsiteY129" fmla="*/ 5329480 h 6858000"/>
              <a:gd name="connsiteX130" fmla="*/ 6037236 w 6128435"/>
              <a:gd name="connsiteY130" fmla="*/ 5329634 h 6858000"/>
              <a:gd name="connsiteX131" fmla="*/ 6038019 w 6128435"/>
              <a:gd name="connsiteY131" fmla="*/ 5336764 h 6858000"/>
              <a:gd name="connsiteX132" fmla="*/ 6037298 w 6128435"/>
              <a:gd name="connsiteY132" fmla="*/ 5341753 h 6858000"/>
              <a:gd name="connsiteX133" fmla="*/ 6037677 w 6128435"/>
              <a:gd name="connsiteY133" fmla="*/ 5354807 h 6858000"/>
              <a:gd name="connsiteX134" fmla="*/ 6039728 w 6128435"/>
              <a:gd name="connsiteY134" fmla="*/ 5359416 h 6858000"/>
              <a:gd name="connsiteX135" fmla="*/ 6043311 w 6128435"/>
              <a:gd name="connsiteY135" fmla="*/ 5361407 h 6858000"/>
              <a:gd name="connsiteX136" fmla="*/ 6042954 w 6128435"/>
              <a:gd name="connsiteY136" fmla="*/ 5362576 h 6858000"/>
              <a:gd name="connsiteX137" fmla="*/ 6053435 w 6128435"/>
              <a:gd name="connsiteY137" fmla="*/ 5387547 h 6858000"/>
              <a:gd name="connsiteX138" fmla="*/ 6065933 w 6128435"/>
              <a:gd name="connsiteY138" fmla="*/ 5443002 h 6858000"/>
              <a:gd name="connsiteX139" fmla="*/ 6068640 w 6128435"/>
              <a:gd name="connsiteY139" fmla="*/ 5474503 h 6858000"/>
              <a:gd name="connsiteX140" fmla="*/ 6080922 w 6128435"/>
              <a:gd name="connsiteY140" fmla="*/ 5561070 h 6858000"/>
              <a:gd name="connsiteX141" fmla="*/ 6096949 w 6128435"/>
              <a:gd name="connsiteY141" fmla="*/ 5648179 h 6858000"/>
              <a:gd name="connsiteX142" fmla="*/ 6125703 w 6128435"/>
              <a:gd name="connsiteY142" fmla="*/ 5692894 h 6858000"/>
              <a:gd name="connsiteX143" fmla="*/ 6126670 w 6128435"/>
              <a:gd name="connsiteY143" fmla="*/ 5697882 h 6858000"/>
              <a:gd name="connsiteX144" fmla="*/ 6124061 w 6128435"/>
              <a:gd name="connsiteY144" fmla="*/ 5710294 h 6858000"/>
              <a:gd name="connsiteX145" fmla="*/ 6122213 w 6128435"/>
              <a:gd name="connsiteY145" fmla="*/ 5714762 h 6858000"/>
              <a:gd name="connsiteX146" fmla="*/ 6121353 w 6128435"/>
              <a:gd name="connsiteY146" fmla="*/ 5721725 h 6858000"/>
              <a:gd name="connsiteX147" fmla="*/ 6121607 w 6128435"/>
              <a:gd name="connsiteY147" fmla="*/ 5721959 h 6858000"/>
              <a:gd name="connsiteX148" fmla="*/ 6120262 w 6128435"/>
              <a:gd name="connsiteY148" fmla="*/ 5728358 h 6858000"/>
              <a:gd name="connsiteX149" fmla="*/ 6110194 w 6128435"/>
              <a:gd name="connsiteY149" fmla="*/ 5758853 h 6858000"/>
              <a:gd name="connsiteX150" fmla="*/ 6127519 w 6128435"/>
              <a:gd name="connsiteY150" fmla="*/ 5865775 h 6858000"/>
              <a:gd name="connsiteX151" fmla="*/ 6128435 w 6128435"/>
              <a:gd name="connsiteY151" fmla="*/ 5870164 h 6858000"/>
              <a:gd name="connsiteX152" fmla="*/ 6119217 w 6128435"/>
              <a:gd name="connsiteY152" fmla="*/ 5888542 h 6858000"/>
              <a:gd name="connsiteX153" fmla="*/ 6115966 w 6128435"/>
              <a:gd name="connsiteY153" fmla="*/ 5898387 h 6858000"/>
              <a:gd name="connsiteX154" fmla="*/ 6111924 w 6128435"/>
              <a:gd name="connsiteY154" fmla="*/ 5900444 h 6858000"/>
              <a:gd name="connsiteX155" fmla="*/ 6108716 w 6128435"/>
              <a:gd name="connsiteY155" fmla="*/ 5915345 h 6858000"/>
              <a:gd name="connsiteX156" fmla="*/ 6109524 w 6128435"/>
              <a:gd name="connsiteY156" fmla="*/ 5917328 h 6858000"/>
              <a:gd name="connsiteX157" fmla="*/ 6102493 w 6128435"/>
              <a:gd name="connsiteY157" fmla="*/ 5928602 h 6858000"/>
              <a:gd name="connsiteX158" fmla="*/ 6056863 w 6128435"/>
              <a:gd name="connsiteY158" fmla="*/ 6000643 h 6858000"/>
              <a:gd name="connsiteX159" fmla="*/ 6045436 w 6128435"/>
              <a:gd name="connsiteY159" fmla="*/ 6124480 h 6858000"/>
              <a:gd name="connsiteX160" fmla="*/ 6030489 w 6128435"/>
              <a:gd name="connsiteY160" fmla="*/ 6317666 h 6858000"/>
              <a:gd name="connsiteX161" fmla="*/ 6007492 w 6128435"/>
              <a:gd name="connsiteY161" fmla="*/ 6440818 h 6858000"/>
              <a:gd name="connsiteX162" fmla="*/ 6009467 w 6128435"/>
              <a:gd name="connsiteY162" fmla="*/ 6487076 h 6858000"/>
              <a:gd name="connsiteX163" fmla="*/ 5995064 w 6128435"/>
              <a:gd name="connsiteY163" fmla="*/ 6540791 h 6858000"/>
              <a:gd name="connsiteX164" fmla="*/ 5996309 w 6128435"/>
              <a:gd name="connsiteY164" fmla="*/ 6543961 h 6858000"/>
              <a:gd name="connsiteX165" fmla="*/ 5996048 w 6128435"/>
              <a:gd name="connsiteY165" fmla="*/ 6555444 h 6858000"/>
              <a:gd name="connsiteX166" fmla="*/ 6002524 w 6128435"/>
              <a:gd name="connsiteY166" fmla="*/ 6560188 h 6858000"/>
              <a:gd name="connsiteX167" fmla="*/ 6006823 w 6128435"/>
              <a:gd name="connsiteY167" fmla="*/ 6578546 h 6858000"/>
              <a:gd name="connsiteX168" fmla="*/ 6004510 w 6128435"/>
              <a:gd name="connsiteY168" fmla="*/ 6599256 h 6858000"/>
              <a:gd name="connsiteX169" fmla="*/ 5986207 w 6128435"/>
              <a:gd name="connsiteY169" fmla="*/ 6695855 h 6858000"/>
              <a:gd name="connsiteX170" fmla="*/ 5979428 w 6128435"/>
              <a:gd name="connsiteY170" fmla="*/ 6754678 h 6858000"/>
              <a:gd name="connsiteX171" fmla="*/ 5983398 w 6128435"/>
              <a:gd name="connsiteY171" fmla="*/ 6778641 h 6858000"/>
              <a:gd name="connsiteX172" fmla="*/ 5984543 w 6128435"/>
              <a:gd name="connsiteY172" fmla="*/ 6811016 h 6858000"/>
              <a:gd name="connsiteX173" fmla="*/ 5981802 w 6128435"/>
              <a:gd name="connsiteY173" fmla="*/ 6838578 h 6858000"/>
              <a:gd name="connsiteX174" fmla="*/ 5979671 w 6128435"/>
              <a:gd name="connsiteY174" fmla="*/ 6858000 h 6858000"/>
              <a:gd name="connsiteX175" fmla="*/ 0 w 6128435"/>
              <a:gd name="connsiteY175" fmla="*/ 6858000 h 6858000"/>
              <a:gd name="connsiteX176" fmla="*/ 0 w 6128435"/>
              <a:gd name="connsiteY176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71650 w 6128435"/>
              <a:gd name="connsiteY44" fmla="*/ 2440467 h 6858000"/>
              <a:gd name="connsiteX45" fmla="*/ 5271438 w 6128435"/>
              <a:gd name="connsiteY45" fmla="*/ 2447186 h 6858000"/>
              <a:gd name="connsiteX46" fmla="*/ 5271722 w 6128435"/>
              <a:gd name="connsiteY46" fmla="*/ 2447359 h 6858000"/>
              <a:gd name="connsiteX47" fmla="*/ 5272069 w 6128435"/>
              <a:gd name="connsiteY47" fmla="*/ 2454523 h 6858000"/>
              <a:gd name="connsiteX48" fmla="*/ 5271049 w 6128435"/>
              <a:gd name="connsiteY48" fmla="*/ 2459442 h 6858000"/>
              <a:gd name="connsiteX49" fmla="*/ 5307538 w 6128435"/>
              <a:gd name="connsiteY49" fmla="*/ 2514685 h 6858000"/>
              <a:gd name="connsiteX50" fmla="*/ 5337604 w 6128435"/>
              <a:gd name="connsiteY50" fmla="*/ 2597632 h 6858000"/>
              <a:gd name="connsiteX51" fmla="*/ 5407503 w 6128435"/>
              <a:gd name="connsiteY51" fmla="*/ 2786290 h 6858000"/>
              <a:gd name="connsiteX52" fmla="*/ 5407356 w 6128435"/>
              <a:gd name="connsiteY52" fmla="*/ 2787545 h 6858000"/>
              <a:gd name="connsiteX53" fmla="*/ 5411130 w 6128435"/>
              <a:gd name="connsiteY53" fmla="*/ 2788640 h 6858000"/>
              <a:gd name="connsiteX54" fmla="*/ 5416439 w 6128435"/>
              <a:gd name="connsiteY54" fmla="*/ 2805666 h 6858000"/>
              <a:gd name="connsiteX55" fmla="*/ 5416589 w 6128435"/>
              <a:gd name="connsiteY55" fmla="*/ 2810822 h 6858000"/>
              <a:gd name="connsiteX56" fmla="*/ 5418542 w 6128435"/>
              <a:gd name="connsiteY56" fmla="*/ 2817745 h 6858000"/>
              <a:gd name="connsiteX57" fmla="*/ 5418847 w 6128435"/>
              <a:gd name="connsiteY57" fmla="*/ 2817825 h 6858000"/>
              <a:gd name="connsiteX58" fmla="*/ 5423364 w 6128435"/>
              <a:gd name="connsiteY58" fmla="*/ 2858292 h 6858000"/>
              <a:gd name="connsiteX59" fmla="*/ 5479298 w 6128435"/>
              <a:gd name="connsiteY59" fmla="*/ 2947791 h 6858000"/>
              <a:gd name="connsiteX60" fmla="*/ 5481770 w 6128435"/>
              <a:gd name="connsiteY60" fmla="*/ 2951352 h 6858000"/>
              <a:gd name="connsiteX61" fmla="*/ 5481013 w 6128435"/>
              <a:gd name="connsiteY61" fmla="*/ 2973461 h 6858000"/>
              <a:gd name="connsiteX62" fmla="*/ 5482045 w 6128435"/>
              <a:gd name="connsiteY62" fmla="*/ 2984371 h 6858000"/>
              <a:gd name="connsiteX63" fmla="*/ 5479405 w 6128435"/>
              <a:gd name="connsiteY63" fmla="*/ 2988507 h 6858000"/>
              <a:gd name="connsiteX64" fmla="*/ 5482415 w 6128435"/>
              <a:gd name="connsiteY64" fmla="*/ 3004079 h 6858000"/>
              <a:gd name="connsiteX65" fmla="*/ 5483865 w 6128435"/>
              <a:gd name="connsiteY65" fmla="*/ 3005467 h 6858000"/>
              <a:gd name="connsiteX66" fmla="*/ 5482236 w 6128435"/>
              <a:gd name="connsiteY66" fmla="*/ 3019791 h 6858000"/>
              <a:gd name="connsiteX67" fmla="*/ 5475895 w 6128435"/>
              <a:gd name="connsiteY67" fmla="*/ 3033578 h 6858000"/>
              <a:gd name="connsiteX68" fmla="*/ 5477595 w 6128435"/>
              <a:gd name="connsiteY68" fmla="*/ 3250534 h 6858000"/>
              <a:gd name="connsiteX69" fmla="*/ 5532836 w 6128435"/>
              <a:gd name="connsiteY69" fmla="*/ 3353840 h 6858000"/>
              <a:gd name="connsiteX70" fmla="*/ 5561229 w 6128435"/>
              <a:gd name="connsiteY70" fmla="*/ 3395784 h 6858000"/>
              <a:gd name="connsiteX71" fmla="*/ 5589758 w 6128435"/>
              <a:gd name="connsiteY71" fmla="*/ 3506453 h 6858000"/>
              <a:gd name="connsiteX72" fmla="*/ 5596144 w 6128435"/>
              <a:gd name="connsiteY72" fmla="*/ 3534624 h 6858000"/>
              <a:gd name="connsiteX73" fmla="*/ 5597750 w 6128435"/>
              <a:gd name="connsiteY73" fmla="*/ 3534129 h 6858000"/>
              <a:gd name="connsiteX74" fmla="*/ 5599700 w 6128435"/>
              <a:gd name="connsiteY74" fmla="*/ 3547221 h 6858000"/>
              <a:gd name="connsiteX75" fmla="*/ 5615031 w 6128435"/>
              <a:gd name="connsiteY75" fmla="*/ 3557482 h 6858000"/>
              <a:gd name="connsiteX76" fmla="*/ 5618377 w 6128435"/>
              <a:gd name="connsiteY76" fmla="*/ 3588431 h 6858000"/>
              <a:gd name="connsiteX77" fmla="*/ 5612155 w 6128435"/>
              <a:gd name="connsiteY77" fmla="*/ 3589869 h 6858000"/>
              <a:gd name="connsiteX78" fmla="*/ 5620843 w 6128435"/>
              <a:gd name="connsiteY78" fmla="*/ 3606745 h 6858000"/>
              <a:gd name="connsiteX79" fmla="*/ 5655472 w 6128435"/>
              <a:gd name="connsiteY79" fmla="*/ 3678877 h 6858000"/>
              <a:gd name="connsiteX80" fmla="*/ 5680448 w 6128435"/>
              <a:gd name="connsiteY80" fmla="*/ 3717760 h 6858000"/>
              <a:gd name="connsiteX81" fmla="*/ 5683015 w 6128435"/>
              <a:gd name="connsiteY81" fmla="*/ 3762025 h 6858000"/>
              <a:gd name="connsiteX82" fmla="*/ 5696643 w 6128435"/>
              <a:gd name="connsiteY82" fmla="*/ 3773888 h 6858000"/>
              <a:gd name="connsiteX83" fmla="*/ 5699203 w 6128435"/>
              <a:gd name="connsiteY83" fmla="*/ 3775823 h 6858000"/>
              <a:gd name="connsiteX84" fmla="*/ 5704824 w 6128435"/>
              <a:gd name="connsiteY84" fmla="*/ 3785966 h 6858000"/>
              <a:gd name="connsiteX85" fmla="*/ 5712204 w 6128435"/>
              <a:gd name="connsiteY85" fmla="*/ 3785830 h 6858000"/>
              <a:gd name="connsiteX86" fmla="*/ 5724816 w 6128435"/>
              <a:gd name="connsiteY86" fmla="*/ 3798949 h 6858000"/>
              <a:gd name="connsiteX87" fmla="*/ 5733539 w 6128435"/>
              <a:gd name="connsiteY87" fmla="*/ 3818457 h 6858000"/>
              <a:gd name="connsiteX88" fmla="*/ 5768491 w 6128435"/>
              <a:gd name="connsiteY88" fmla="*/ 3914399 h 6858000"/>
              <a:gd name="connsiteX89" fmla="*/ 5793123 w 6128435"/>
              <a:gd name="connsiteY89" fmla="*/ 3969952 h 6858000"/>
              <a:gd name="connsiteX90" fmla="*/ 5808321 w 6128435"/>
              <a:gd name="connsiteY90" fmla="*/ 3988153 h 6858000"/>
              <a:gd name="connsiteX91" fmla="*/ 5825621 w 6128435"/>
              <a:gd name="connsiteY91" fmla="*/ 4015525 h 6858000"/>
              <a:gd name="connsiteX92" fmla="*/ 5860672 w 6128435"/>
              <a:gd name="connsiteY92" fmla="*/ 4061579 h 6858000"/>
              <a:gd name="connsiteX93" fmla="*/ 5872173 w 6128435"/>
              <a:gd name="connsiteY93" fmla="*/ 4088497 h 6858000"/>
              <a:gd name="connsiteX94" fmla="*/ 5883705 w 6128435"/>
              <a:gd name="connsiteY94" fmla="*/ 4101899 h 6858000"/>
              <a:gd name="connsiteX95" fmla="*/ 5885314 w 6128435"/>
              <a:gd name="connsiteY95" fmla="*/ 4108387 h 6858000"/>
              <a:gd name="connsiteX96" fmla="*/ 5894095 w 6128435"/>
              <a:gd name="connsiteY96" fmla="*/ 4128857 h 6858000"/>
              <a:gd name="connsiteX97" fmla="*/ 5898339 w 6128435"/>
              <a:gd name="connsiteY97" fmla="*/ 4140800 h 6858000"/>
              <a:gd name="connsiteX98" fmla="*/ 5899734 w 6128435"/>
              <a:gd name="connsiteY98" fmla="*/ 4145632 h 6858000"/>
              <a:gd name="connsiteX99" fmla="*/ 5897098 w 6128435"/>
              <a:gd name="connsiteY99" fmla="*/ 4157819 h 6858000"/>
              <a:gd name="connsiteX100" fmla="*/ 5903513 w 6128435"/>
              <a:gd name="connsiteY100" fmla="*/ 4187661 h 6858000"/>
              <a:gd name="connsiteX101" fmla="*/ 5917114 w 6128435"/>
              <a:gd name="connsiteY101" fmla="*/ 4213096 h 6858000"/>
              <a:gd name="connsiteX102" fmla="*/ 5921153 w 6128435"/>
              <a:gd name="connsiteY102" fmla="*/ 4236222 h 6858000"/>
              <a:gd name="connsiteX103" fmla="*/ 5924233 w 6128435"/>
              <a:gd name="connsiteY103" fmla="*/ 4242060 h 6858000"/>
              <a:gd name="connsiteX104" fmla="*/ 5928910 w 6128435"/>
              <a:gd name="connsiteY104" fmla="*/ 4300973 h 6858000"/>
              <a:gd name="connsiteX105" fmla="*/ 5939320 w 6128435"/>
              <a:gd name="connsiteY105" fmla="*/ 4340435 h 6858000"/>
              <a:gd name="connsiteX106" fmla="*/ 5946705 w 6128435"/>
              <a:gd name="connsiteY106" fmla="*/ 4428051 h 6858000"/>
              <a:gd name="connsiteX107" fmla="*/ 5949261 w 6128435"/>
              <a:gd name="connsiteY107" fmla="*/ 4449185 h 6858000"/>
              <a:gd name="connsiteX108" fmla="*/ 5957504 w 6128435"/>
              <a:gd name="connsiteY108" fmla="*/ 4465911 h 6858000"/>
              <a:gd name="connsiteX109" fmla="*/ 5964689 w 6128435"/>
              <a:gd name="connsiteY109" fmla="*/ 4468532 h 6858000"/>
              <a:gd name="connsiteX110" fmla="*/ 5967062 w 6128435"/>
              <a:gd name="connsiteY110" fmla="*/ 4479923 h 6858000"/>
              <a:gd name="connsiteX111" fmla="*/ 5968960 w 6128435"/>
              <a:gd name="connsiteY111" fmla="*/ 4482655 h 6858000"/>
              <a:gd name="connsiteX112" fmla="*/ 5978567 w 6128435"/>
              <a:gd name="connsiteY112" fmla="*/ 4498605 h 6858000"/>
              <a:gd name="connsiteX113" fmla="*/ 5980106 w 6128435"/>
              <a:gd name="connsiteY113" fmla="*/ 4585087 h 6858000"/>
              <a:gd name="connsiteX114" fmla="*/ 5998138 w 6128435"/>
              <a:gd name="connsiteY114" fmla="*/ 4697518 h 6858000"/>
              <a:gd name="connsiteX115" fmla="*/ 6013516 w 6128435"/>
              <a:gd name="connsiteY115" fmla="*/ 4786619 h 6858000"/>
              <a:gd name="connsiteX116" fmla="*/ 6025404 w 6128435"/>
              <a:gd name="connsiteY116" fmla="*/ 4858148 h 6858000"/>
              <a:gd name="connsiteX117" fmla="*/ 6007749 w 6128435"/>
              <a:gd name="connsiteY117" fmla="*/ 4964715 h 6858000"/>
              <a:gd name="connsiteX118" fmla="*/ 6005269 w 6128435"/>
              <a:gd name="connsiteY118" fmla="*/ 5150567 h 6858000"/>
              <a:gd name="connsiteX119" fmla="*/ 6001127 w 6128435"/>
              <a:gd name="connsiteY119" fmla="*/ 5164609 h 6858000"/>
              <a:gd name="connsiteX120" fmla="*/ 5996647 w 6128435"/>
              <a:gd name="connsiteY120" fmla="*/ 5185640 h 6858000"/>
              <a:gd name="connsiteX121" fmla="*/ 5998514 w 6128435"/>
              <a:gd name="connsiteY121" fmla="*/ 5189673 h 6858000"/>
              <a:gd name="connsiteX122" fmla="*/ 5995970 w 6128435"/>
              <a:gd name="connsiteY122" fmla="*/ 5221547 h 6858000"/>
              <a:gd name="connsiteX123" fmla="*/ 5997218 w 6128435"/>
              <a:gd name="connsiteY123" fmla="*/ 5222031 h 6858000"/>
              <a:gd name="connsiteX124" fmla="*/ 6002116 w 6128435"/>
              <a:gd name="connsiteY124" fmla="*/ 5231223 h 6858000"/>
              <a:gd name="connsiteX125" fmla="*/ 6008541 w 6128435"/>
              <a:gd name="connsiteY125" fmla="*/ 5248680 h 6858000"/>
              <a:gd name="connsiteX126" fmla="*/ 6039260 w 6128435"/>
              <a:gd name="connsiteY126" fmla="*/ 5289518 h 6858000"/>
              <a:gd name="connsiteX127" fmla="*/ 6036748 w 6128435"/>
              <a:gd name="connsiteY127" fmla="*/ 5322752 h 6858000"/>
              <a:gd name="connsiteX128" fmla="*/ 6036943 w 6128435"/>
              <a:gd name="connsiteY128" fmla="*/ 5329480 h 6858000"/>
              <a:gd name="connsiteX129" fmla="*/ 6037236 w 6128435"/>
              <a:gd name="connsiteY129" fmla="*/ 5329634 h 6858000"/>
              <a:gd name="connsiteX130" fmla="*/ 6038019 w 6128435"/>
              <a:gd name="connsiteY130" fmla="*/ 5336764 h 6858000"/>
              <a:gd name="connsiteX131" fmla="*/ 6037298 w 6128435"/>
              <a:gd name="connsiteY131" fmla="*/ 5341753 h 6858000"/>
              <a:gd name="connsiteX132" fmla="*/ 6037677 w 6128435"/>
              <a:gd name="connsiteY132" fmla="*/ 5354807 h 6858000"/>
              <a:gd name="connsiteX133" fmla="*/ 6039728 w 6128435"/>
              <a:gd name="connsiteY133" fmla="*/ 5359416 h 6858000"/>
              <a:gd name="connsiteX134" fmla="*/ 6043311 w 6128435"/>
              <a:gd name="connsiteY134" fmla="*/ 5361407 h 6858000"/>
              <a:gd name="connsiteX135" fmla="*/ 6042954 w 6128435"/>
              <a:gd name="connsiteY135" fmla="*/ 5362576 h 6858000"/>
              <a:gd name="connsiteX136" fmla="*/ 6053435 w 6128435"/>
              <a:gd name="connsiteY136" fmla="*/ 5387547 h 6858000"/>
              <a:gd name="connsiteX137" fmla="*/ 6065933 w 6128435"/>
              <a:gd name="connsiteY137" fmla="*/ 5443002 h 6858000"/>
              <a:gd name="connsiteX138" fmla="*/ 6068640 w 6128435"/>
              <a:gd name="connsiteY138" fmla="*/ 5474503 h 6858000"/>
              <a:gd name="connsiteX139" fmla="*/ 6080922 w 6128435"/>
              <a:gd name="connsiteY139" fmla="*/ 5561070 h 6858000"/>
              <a:gd name="connsiteX140" fmla="*/ 6096949 w 6128435"/>
              <a:gd name="connsiteY140" fmla="*/ 5648179 h 6858000"/>
              <a:gd name="connsiteX141" fmla="*/ 6125703 w 6128435"/>
              <a:gd name="connsiteY141" fmla="*/ 5692894 h 6858000"/>
              <a:gd name="connsiteX142" fmla="*/ 6126670 w 6128435"/>
              <a:gd name="connsiteY142" fmla="*/ 5697882 h 6858000"/>
              <a:gd name="connsiteX143" fmla="*/ 6124061 w 6128435"/>
              <a:gd name="connsiteY143" fmla="*/ 5710294 h 6858000"/>
              <a:gd name="connsiteX144" fmla="*/ 6122213 w 6128435"/>
              <a:gd name="connsiteY144" fmla="*/ 5714762 h 6858000"/>
              <a:gd name="connsiteX145" fmla="*/ 6121353 w 6128435"/>
              <a:gd name="connsiteY145" fmla="*/ 5721725 h 6858000"/>
              <a:gd name="connsiteX146" fmla="*/ 6121607 w 6128435"/>
              <a:gd name="connsiteY146" fmla="*/ 5721959 h 6858000"/>
              <a:gd name="connsiteX147" fmla="*/ 6120262 w 6128435"/>
              <a:gd name="connsiteY147" fmla="*/ 5728358 h 6858000"/>
              <a:gd name="connsiteX148" fmla="*/ 6110194 w 6128435"/>
              <a:gd name="connsiteY148" fmla="*/ 5758853 h 6858000"/>
              <a:gd name="connsiteX149" fmla="*/ 6127519 w 6128435"/>
              <a:gd name="connsiteY149" fmla="*/ 5865775 h 6858000"/>
              <a:gd name="connsiteX150" fmla="*/ 6128435 w 6128435"/>
              <a:gd name="connsiteY150" fmla="*/ 5870164 h 6858000"/>
              <a:gd name="connsiteX151" fmla="*/ 6119217 w 6128435"/>
              <a:gd name="connsiteY151" fmla="*/ 5888542 h 6858000"/>
              <a:gd name="connsiteX152" fmla="*/ 6115966 w 6128435"/>
              <a:gd name="connsiteY152" fmla="*/ 5898387 h 6858000"/>
              <a:gd name="connsiteX153" fmla="*/ 6111924 w 6128435"/>
              <a:gd name="connsiteY153" fmla="*/ 5900444 h 6858000"/>
              <a:gd name="connsiteX154" fmla="*/ 6108716 w 6128435"/>
              <a:gd name="connsiteY154" fmla="*/ 5915345 h 6858000"/>
              <a:gd name="connsiteX155" fmla="*/ 6109524 w 6128435"/>
              <a:gd name="connsiteY155" fmla="*/ 5917328 h 6858000"/>
              <a:gd name="connsiteX156" fmla="*/ 6102493 w 6128435"/>
              <a:gd name="connsiteY156" fmla="*/ 5928602 h 6858000"/>
              <a:gd name="connsiteX157" fmla="*/ 6056863 w 6128435"/>
              <a:gd name="connsiteY157" fmla="*/ 6000643 h 6858000"/>
              <a:gd name="connsiteX158" fmla="*/ 6045436 w 6128435"/>
              <a:gd name="connsiteY158" fmla="*/ 6124480 h 6858000"/>
              <a:gd name="connsiteX159" fmla="*/ 6030489 w 6128435"/>
              <a:gd name="connsiteY159" fmla="*/ 6317666 h 6858000"/>
              <a:gd name="connsiteX160" fmla="*/ 6007492 w 6128435"/>
              <a:gd name="connsiteY160" fmla="*/ 6440818 h 6858000"/>
              <a:gd name="connsiteX161" fmla="*/ 6009467 w 6128435"/>
              <a:gd name="connsiteY161" fmla="*/ 6487076 h 6858000"/>
              <a:gd name="connsiteX162" fmla="*/ 5995064 w 6128435"/>
              <a:gd name="connsiteY162" fmla="*/ 6540791 h 6858000"/>
              <a:gd name="connsiteX163" fmla="*/ 5996309 w 6128435"/>
              <a:gd name="connsiteY163" fmla="*/ 6543961 h 6858000"/>
              <a:gd name="connsiteX164" fmla="*/ 5996048 w 6128435"/>
              <a:gd name="connsiteY164" fmla="*/ 6555444 h 6858000"/>
              <a:gd name="connsiteX165" fmla="*/ 6002524 w 6128435"/>
              <a:gd name="connsiteY165" fmla="*/ 6560188 h 6858000"/>
              <a:gd name="connsiteX166" fmla="*/ 6006823 w 6128435"/>
              <a:gd name="connsiteY166" fmla="*/ 6578546 h 6858000"/>
              <a:gd name="connsiteX167" fmla="*/ 6004510 w 6128435"/>
              <a:gd name="connsiteY167" fmla="*/ 6599256 h 6858000"/>
              <a:gd name="connsiteX168" fmla="*/ 5986207 w 6128435"/>
              <a:gd name="connsiteY168" fmla="*/ 6695855 h 6858000"/>
              <a:gd name="connsiteX169" fmla="*/ 5979428 w 6128435"/>
              <a:gd name="connsiteY169" fmla="*/ 6754678 h 6858000"/>
              <a:gd name="connsiteX170" fmla="*/ 5983398 w 6128435"/>
              <a:gd name="connsiteY170" fmla="*/ 6778641 h 6858000"/>
              <a:gd name="connsiteX171" fmla="*/ 5984543 w 6128435"/>
              <a:gd name="connsiteY171" fmla="*/ 6811016 h 6858000"/>
              <a:gd name="connsiteX172" fmla="*/ 5981802 w 6128435"/>
              <a:gd name="connsiteY172" fmla="*/ 6838578 h 6858000"/>
              <a:gd name="connsiteX173" fmla="*/ 5979671 w 6128435"/>
              <a:gd name="connsiteY173" fmla="*/ 6858000 h 6858000"/>
              <a:gd name="connsiteX174" fmla="*/ 0 w 6128435"/>
              <a:gd name="connsiteY174" fmla="*/ 6858000 h 6858000"/>
              <a:gd name="connsiteX175" fmla="*/ 0 w 6128435"/>
              <a:gd name="connsiteY175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71650 w 6128435"/>
              <a:gd name="connsiteY44" fmla="*/ 2440467 h 6858000"/>
              <a:gd name="connsiteX45" fmla="*/ 5271438 w 6128435"/>
              <a:gd name="connsiteY45" fmla="*/ 2447186 h 6858000"/>
              <a:gd name="connsiteX46" fmla="*/ 5271722 w 6128435"/>
              <a:gd name="connsiteY46" fmla="*/ 2447359 h 6858000"/>
              <a:gd name="connsiteX47" fmla="*/ 5272069 w 6128435"/>
              <a:gd name="connsiteY47" fmla="*/ 2454523 h 6858000"/>
              <a:gd name="connsiteX48" fmla="*/ 5192511 w 6128435"/>
              <a:gd name="connsiteY48" fmla="*/ 2549199 h 6858000"/>
              <a:gd name="connsiteX49" fmla="*/ 5307538 w 6128435"/>
              <a:gd name="connsiteY49" fmla="*/ 2514685 h 6858000"/>
              <a:gd name="connsiteX50" fmla="*/ 5337604 w 6128435"/>
              <a:gd name="connsiteY50" fmla="*/ 2597632 h 6858000"/>
              <a:gd name="connsiteX51" fmla="*/ 5407503 w 6128435"/>
              <a:gd name="connsiteY51" fmla="*/ 2786290 h 6858000"/>
              <a:gd name="connsiteX52" fmla="*/ 5407356 w 6128435"/>
              <a:gd name="connsiteY52" fmla="*/ 2787545 h 6858000"/>
              <a:gd name="connsiteX53" fmla="*/ 5411130 w 6128435"/>
              <a:gd name="connsiteY53" fmla="*/ 2788640 h 6858000"/>
              <a:gd name="connsiteX54" fmla="*/ 5416439 w 6128435"/>
              <a:gd name="connsiteY54" fmla="*/ 2805666 h 6858000"/>
              <a:gd name="connsiteX55" fmla="*/ 5416589 w 6128435"/>
              <a:gd name="connsiteY55" fmla="*/ 2810822 h 6858000"/>
              <a:gd name="connsiteX56" fmla="*/ 5418542 w 6128435"/>
              <a:gd name="connsiteY56" fmla="*/ 2817745 h 6858000"/>
              <a:gd name="connsiteX57" fmla="*/ 5418847 w 6128435"/>
              <a:gd name="connsiteY57" fmla="*/ 2817825 h 6858000"/>
              <a:gd name="connsiteX58" fmla="*/ 5423364 w 6128435"/>
              <a:gd name="connsiteY58" fmla="*/ 2858292 h 6858000"/>
              <a:gd name="connsiteX59" fmla="*/ 5479298 w 6128435"/>
              <a:gd name="connsiteY59" fmla="*/ 2947791 h 6858000"/>
              <a:gd name="connsiteX60" fmla="*/ 5481770 w 6128435"/>
              <a:gd name="connsiteY60" fmla="*/ 2951352 h 6858000"/>
              <a:gd name="connsiteX61" fmla="*/ 5481013 w 6128435"/>
              <a:gd name="connsiteY61" fmla="*/ 2973461 h 6858000"/>
              <a:gd name="connsiteX62" fmla="*/ 5482045 w 6128435"/>
              <a:gd name="connsiteY62" fmla="*/ 2984371 h 6858000"/>
              <a:gd name="connsiteX63" fmla="*/ 5479405 w 6128435"/>
              <a:gd name="connsiteY63" fmla="*/ 2988507 h 6858000"/>
              <a:gd name="connsiteX64" fmla="*/ 5482415 w 6128435"/>
              <a:gd name="connsiteY64" fmla="*/ 3004079 h 6858000"/>
              <a:gd name="connsiteX65" fmla="*/ 5483865 w 6128435"/>
              <a:gd name="connsiteY65" fmla="*/ 3005467 h 6858000"/>
              <a:gd name="connsiteX66" fmla="*/ 5482236 w 6128435"/>
              <a:gd name="connsiteY66" fmla="*/ 3019791 h 6858000"/>
              <a:gd name="connsiteX67" fmla="*/ 5475895 w 6128435"/>
              <a:gd name="connsiteY67" fmla="*/ 3033578 h 6858000"/>
              <a:gd name="connsiteX68" fmla="*/ 5477595 w 6128435"/>
              <a:gd name="connsiteY68" fmla="*/ 3250534 h 6858000"/>
              <a:gd name="connsiteX69" fmla="*/ 5532836 w 6128435"/>
              <a:gd name="connsiteY69" fmla="*/ 3353840 h 6858000"/>
              <a:gd name="connsiteX70" fmla="*/ 5561229 w 6128435"/>
              <a:gd name="connsiteY70" fmla="*/ 3395784 h 6858000"/>
              <a:gd name="connsiteX71" fmla="*/ 5589758 w 6128435"/>
              <a:gd name="connsiteY71" fmla="*/ 3506453 h 6858000"/>
              <a:gd name="connsiteX72" fmla="*/ 5596144 w 6128435"/>
              <a:gd name="connsiteY72" fmla="*/ 3534624 h 6858000"/>
              <a:gd name="connsiteX73" fmla="*/ 5597750 w 6128435"/>
              <a:gd name="connsiteY73" fmla="*/ 3534129 h 6858000"/>
              <a:gd name="connsiteX74" fmla="*/ 5599700 w 6128435"/>
              <a:gd name="connsiteY74" fmla="*/ 3547221 h 6858000"/>
              <a:gd name="connsiteX75" fmla="*/ 5615031 w 6128435"/>
              <a:gd name="connsiteY75" fmla="*/ 3557482 h 6858000"/>
              <a:gd name="connsiteX76" fmla="*/ 5618377 w 6128435"/>
              <a:gd name="connsiteY76" fmla="*/ 3588431 h 6858000"/>
              <a:gd name="connsiteX77" fmla="*/ 5612155 w 6128435"/>
              <a:gd name="connsiteY77" fmla="*/ 3589869 h 6858000"/>
              <a:gd name="connsiteX78" fmla="*/ 5620843 w 6128435"/>
              <a:gd name="connsiteY78" fmla="*/ 3606745 h 6858000"/>
              <a:gd name="connsiteX79" fmla="*/ 5655472 w 6128435"/>
              <a:gd name="connsiteY79" fmla="*/ 3678877 h 6858000"/>
              <a:gd name="connsiteX80" fmla="*/ 5680448 w 6128435"/>
              <a:gd name="connsiteY80" fmla="*/ 3717760 h 6858000"/>
              <a:gd name="connsiteX81" fmla="*/ 5683015 w 6128435"/>
              <a:gd name="connsiteY81" fmla="*/ 3762025 h 6858000"/>
              <a:gd name="connsiteX82" fmla="*/ 5696643 w 6128435"/>
              <a:gd name="connsiteY82" fmla="*/ 3773888 h 6858000"/>
              <a:gd name="connsiteX83" fmla="*/ 5699203 w 6128435"/>
              <a:gd name="connsiteY83" fmla="*/ 3775823 h 6858000"/>
              <a:gd name="connsiteX84" fmla="*/ 5704824 w 6128435"/>
              <a:gd name="connsiteY84" fmla="*/ 3785966 h 6858000"/>
              <a:gd name="connsiteX85" fmla="*/ 5712204 w 6128435"/>
              <a:gd name="connsiteY85" fmla="*/ 3785830 h 6858000"/>
              <a:gd name="connsiteX86" fmla="*/ 5724816 w 6128435"/>
              <a:gd name="connsiteY86" fmla="*/ 3798949 h 6858000"/>
              <a:gd name="connsiteX87" fmla="*/ 5733539 w 6128435"/>
              <a:gd name="connsiteY87" fmla="*/ 3818457 h 6858000"/>
              <a:gd name="connsiteX88" fmla="*/ 5768491 w 6128435"/>
              <a:gd name="connsiteY88" fmla="*/ 3914399 h 6858000"/>
              <a:gd name="connsiteX89" fmla="*/ 5793123 w 6128435"/>
              <a:gd name="connsiteY89" fmla="*/ 3969952 h 6858000"/>
              <a:gd name="connsiteX90" fmla="*/ 5808321 w 6128435"/>
              <a:gd name="connsiteY90" fmla="*/ 3988153 h 6858000"/>
              <a:gd name="connsiteX91" fmla="*/ 5825621 w 6128435"/>
              <a:gd name="connsiteY91" fmla="*/ 4015525 h 6858000"/>
              <a:gd name="connsiteX92" fmla="*/ 5860672 w 6128435"/>
              <a:gd name="connsiteY92" fmla="*/ 4061579 h 6858000"/>
              <a:gd name="connsiteX93" fmla="*/ 5872173 w 6128435"/>
              <a:gd name="connsiteY93" fmla="*/ 4088497 h 6858000"/>
              <a:gd name="connsiteX94" fmla="*/ 5883705 w 6128435"/>
              <a:gd name="connsiteY94" fmla="*/ 4101899 h 6858000"/>
              <a:gd name="connsiteX95" fmla="*/ 5885314 w 6128435"/>
              <a:gd name="connsiteY95" fmla="*/ 4108387 h 6858000"/>
              <a:gd name="connsiteX96" fmla="*/ 5894095 w 6128435"/>
              <a:gd name="connsiteY96" fmla="*/ 4128857 h 6858000"/>
              <a:gd name="connsiteX97" fmla="*/ 5898339 w 6128435"/>
              <a:gd name="connsiteY97" fmla="*/ 4140800 h 6858000"/>
              <a:gd name="connsiteX98" fmla="*/ 5899734 w 6128435"/>
              <a:gd name="connsiteY98" fmla="*/ 4145632 h 6858000"/>
              <a:gd name="connsiteX99" fmla="*/ 5897098 w 6128435"/>
              <a:gd name="connsiteY99" fmla="*/ 4157819 h 6858000"/>
              <a:gd name="connsiteX100" fmla="*/ 5903513 w 6128435"/>
              <a:gd name="connsiteY100" fmla="*/ 4187661 h 6858000"/>
              <a:gd name="connsiteX101" fmla="*/ 5917114 w 6128435"/>
              <a:gd name="connsiteY101" fmla="*/ 4213096 h 6858000"/>
              <a:gd name="connsiteX102" fmla="*/ 5921153 w 6128435"/>
              <a:gd name="connsiteY102" fmla="*/ 4236222 h 6858000"/>
              <a:gd name="connsiteX103" fmla="*/ 5924233 w 6128435"/>
              <a:gd name="connsiteY103" fmla="*/ 4242060 h 6858000"/>
              <a:gd name="connsiteX104" fmla="*/ 5928910 w 6128435"/>
              <a:gd name="connsiteY104" fmla="*/ 4300973 h 6858000"/>
              <a:gd name="connsiteX105" fmla="*/ 5939320 w 6128435"/>
              <a:gd name="connsiteY105" fmla="*/ 4340435 h 6858000"/>
              <a:gd name="connsiteX106" fmla="*/ 5946705 w 6128435"/>
              <a:gd name="connsiteY106" fmla="*/ 4428051 h 6858000"/>
              <a:gd name="connsiteX107" fmla="*/ 5949261 w 6128435"/>
              <a:gd name="connsiteY107" fmla="*/ 4449185 h 6858000"/>
              <a:gd name="connsiteX108" fmla="*/ 5957504 w 6128435"/>
              <a:gd name="connsiteY108" fmla="*/ 4465911 h 6858000"/>
              <a:gd name="connsiteX109" fmla="*/ 5964689 w 6128435"/>
              <a:gd name="connsiteY109" fmla="*/ 4468532 h 6858000"/>
              <a:gd name="connsiteX110" fmla="*/ 5967062 w 6128435"/>
              <a:gd name="connsiteY110" fmla="*/ 4479923 h 6858000"/>
              <a:gd name="connsiteX111" fmla="*/ 5968960 w 6128435"/>
              <a:gd name="connsiteY111" fmla="*/ 4482655 h 6858000"/>
              <a:gd name="connsiteX112" fmla="*/ 5978567 w 6128435"/>
              <a:gd name="connsiteY112" fmla="*/ 4498605 h 6858000"/>
              <a:gd name="connsiteX113" fmla="*/ 5980106 w 6128435"/>
              <a:gd name="connsiteY113" fmla="*/ 4585087 h 6858000"/>
              <a:gd name="connsiteX114" fmla="*/ 5998138 w 6128435"/>
              <a:gd name="connsiteY114" fmla="*/ 4697518 h 6858000"/>
              <a:gd name="connsiteX115" fmla="*/ 6013516 w 6128435"/>
              <a:gd name="connsiteY115" fmla="*/ 4786619 h 6858000"/>
              <a:gd name="connsiteX116" fmla="*/ 6025404 w 6128435"/>
              <a:gd name="connsiteY116" fmla="*/ 4858148 h 6858000"/>
              <a:gd name="connsiteX117" fmla="*/ 6007749 w 6128435"/>
              <a:gd name="connsiteY117" fmla="*/ 4964715 h 6858000"/>
              <a:gd name="connsiteX118" fmla="*/ 6005269 w 6128435"/>
              <a:gd name="connsiteY118" fmla="*/ 5150567 h 6858000"/>
              <a:gd name="connsiteX119" fmla="*/ 6001127 w 6128435"/>
              <a:gd name="connsiteY119" fmla="*/ 5164609 h 6858000"/>
              <a:gd name="connsiteX120" fmla="*/ 5996647 w 6128435"/>
              <a:gd name="connsiteY120" fmla="*/ 5185640 h 6858000"/>
              <a:gd name="connsiteX121" fmla="*/ 5998514 w 6128435"/>
              <a:gd name="connsiteY121" fmla="*/ 5189673 h 6858000"/>
              <a:gd name="connsiteX122" fmla="*/ 5995970 w 6128435"/>
              <a:gd name="connsiteY122" fmla="*/ 5221547 h 6858000"/>
              <a:gd name="connsiteX123" fmla="*/ 5997218 w 6128435"/>
              <a:gd name="connsiteY123" fmla="*/ 5222031 h 6858000"/>
              <a:gd name="connsiteX124" fmla="*/ 6002116 w 6128435"/>
              <a:gd name="connsiteY124" fmla="*/ 5231223 h 6858000"/>
              <a:gd name="connsiteX125" fmla="*/ 6008541 w 6128435"/>
              <a:gd name="connsiteY125" fmla="*/ 5248680 h 6858000"/>
              <a:gd name="connsiteX126" fmla="*/ 6039260 w 6128435"/>
              <a:gd name="connsiteY126" fmla="*/ 5289518 h 6858000"/>
              <a:gd name="connsiteX127" fmla="*/ 6036748 w 6128435"/>
              <a:gd name="connsiteY127" fmla="*/ 5322752 h 6858000"/>
              <a:gd name="connsiteX128" fmla="*/ 6036943 w 6128435"/>
              <a:gd name="connsiteY128" fmla="*/ 5329480 h 6858000"/>
              <a:gd name="connsiteX129" fmla="*/ 6037236 w 6128435"/>
              <a:gd name="connsiteY129" fmla="*/ 5329634 h 6858000"/>
              <a:gd name="connsiteX130" fmla="*/ 6038019 w 6128435"/>
              <a:gd name="connsiteY130" fmla="*/ 5336764 h 6858000"/>
              <a:gd name="connsiteX131" fmla="*/ 6037298 w 6128435"/>
              <a:gd name="connsiteY131" fmla="*/ 5341753 h 6858000"/>
              <a:gd name="connsiteX132" fmla="*/ 6037677 w 6128435"/>
              <a:gd name="connsiteY132" fmla="*/ 5354807 h 6858000"/>
              <a:gd name="connsiteX133" fmla="*/ 6039728 w 6128435"/>
              <a:gd name="connsiteY133" fmla="*/ 5359416 h 6858000"/>
              <a:gd name="connsiteX134" fmla="*/ 6043311 w 6128435"/>
              <a:gd name="connsiteY134" fmla="*/ 5361407 h 6858000"/>
              <a:gd name="connsiteX135" fmla="*/ 6042954 w 6128435"/>
              <a:gd name="connsiteY135" fmla="*/ 5362576 h 6858000"/>
              <a:gd name="connsiteX136" fmla="*/ 6053435 w 6128435"/>
              <a:gd name="connsiteY136" fmla="*/ 5387547 h 6858000"/>
              <a:gd name="connsiteX137" fmla="*/ 6065933 w 6128435"/>
              <a:gd name="connsiteY137" fmla="*/ 5443002 h 6858000"/>
              <a:gd name="connsiteX138" fmla="*/ 6068640 w 6128435"/>
              <a:gd name="connsiteY138" fmla="*/ 5474503 h 6858000"/>
              <a:gd name="connsiteX139" fmla="*/ 6080922 w 6128435"/>
              <a:gd name="connsiteY139" fmla="*/ 5561070 h 6858000"/>
              <a:gd name="connsiteX140" fmla="*/ 6096949 w 6128435"/>
              <a:gd name="connsiteY140" fmla="*/ 5648179 h 6858000"/>
              <a:gd name="connsiteX141" fmla="*/ 6125703 w 6128435"/>
              <a:gd name="connsiteY141" fmla="*/ 5692894 h 6858000"/>
              <a:gd name="connsiteX142" fmla="*/ 6126670 w 6128435"/>
              <a:gd name="connsiteY142" fmla="*/ 5697882 h 6858000"/>
              <a:gd name="connsiteX143" fmla="*/ 6124061 w 6128435"/>
              <a:gd name="connsiteY143" fmla="*/ 5710294 h 6858000"/>
              <a:gd name="connsiteX144" fmla="*/ 6122213 w 6128435"/>
              <a:gd name="connsiteY144" fmla="*/ 5714762 h 6858000"/>
              <a:gd name="connsiteX145" fmla="*/ 6121353 w 6128435"/>
              <a:gd name="connsiteY145" fmla="*/ 5721725 h 6858000"/>
              <a:gd name="connsiteX146" fmla="*/ 6121607 w 6128435"/>
              <a:gd name="connsiteY146" fmla="*/ 5721959 h 6858000"/>
              <a:gd name="connsiteX147" fmla="*/ 6120262 w 6128435"/>
              <a:gd name="connsiteY147" fmla="*/ 5728358 h 6858000"/>
              <a:gd name="connsiteX148" fmla="*/ 6110194 w 6128435"/>
              <a:gd name="connsiteY148" fmla="*/ 5758853 h 6858000"/>
              <a:gd name="connsiteX149" fmla="*/ 6127519 w 6128435"/>
              <a:gd name="connsiteY149" fmla="*/ 5865775 h 6858000"/>
              <a:gd name="connsiteX150" fmla="*/ 6128435 w 6128435"/>
              <a:gd name="connsiteY150" fmla="*/ 5870164 h 6858000"/>
              <a:gd name="connsiteX151" fmla="*/ 6119217 w 6128435"/>
              <a:gd name="connsiteY151" fmla="*/ 5888542 h 6858000"/>
              <a:gd name="connsiteX152" fmla="*/ 6115966 w 6128435"/>
              <a:gd name="connsiteY152" fmla="*/ 5898387 h 6858000"/>
              <a:gd name="connsiteX153" fmla="*/ 6111924 w 6128435"/>
              <a:gd name="connsiteY153" fmla="*/ 5900444 h 6858000"/>
              <a:gd name="connsiteX154" fmla="*/ 6108716 w 6128435"/>
              <a:gd name="connsiteY154" fmla="*/ 5915345 h 6858000"/>
              <a:gd name="connsiteX155" fmla="*/ 6109524 w 6128435"/>
              <a:gd name="connsiteY155" fmla="*/ 5917328 h 6858000"/>
              <a:gd name="connsiteX156" fmla="*/ 6102493 w 6128435"/>
              <a:gd name="connsiteY156" fmla="*/ 5928602 h 6858000"/>
              <a:gd name="connsiteX157" fmla="*/ 6056863 w 6128435"/>
              <a:gd name="connsiteY157" fmla="*/ 6000643 h 6858000"/>
              <a:gd name="connsiteX158" fmla="*/ 6045436 w 6128435"/>
              <a:gd name="connsiteY158" fmla="*/ 6124480 h 6858000"/>
              <a:gd name="connsiteX159" fmla="*/ 6030489 w 6128435"/>
              <a:gd name="connsiteY159" fmla="*/ 6317666 h 6858000"/>
              <a:gd name="connsiteX160" fmla="*/ 6007492 w 6128435"/>
              <a:gd name="connsiteY160" fmla="*/ 6440818 h 6858000"/>
              <a:gd name="connsiteX161" fmla="*/ 6009467 w 6128435"/>
              <a:gd name="connsiteY161" fmla="*/ 6487076 h 6858000"/>
              <a:gd name="connsiteX162" fmla="*/ 5995064 w 6128435"/>
              <a:gd name="connsiteY162" fmla="*/ 6540791 h 6858000"/>
              <a:gd name="connsiteX163" fmla="*/ 5996309 w 6128435"/>
              <a:gd name="connsiteY163" fmla="*/ 6543961 h 6858000"/>
              <a:gd name="connsiteX164" fmla="*/ 5996048 w 6128435"/>
              <a:gd name="connsiteY164" fmla="*/ 6555444 h 6858000"/>
              <a:gd name="connsiteX165" fmla="*/ 6002524 w 6128435"/>
              <a:gd name="connsiteY165" fmla="*/ 6560188 h 6858000"/>
              <a:gd name="connsiteX166" fmla="*/ 6006823 w 6128435"/>
              <a:gd name="connsiteY166" fmla="*/ 6578546 h 6858000"/>
              <a:gd name="connsiteX167" fmla="*/ 6004510 w 6128435"/>
              <a:gd name="connsiteY167" fmla="*/ 6599256 h 6858000"/>
              <a:gd name="connsiteX168" fmla="*/ 5986207 w 6128435"/>
              <a:gd name="connsiteY168" fmla="*/ 6695855 h 6858000"/>
              <a:gd name="connsiteX169" fmla="*/ 5979428 w 6128435"/>
              <a:gd name="connsiteY169" fmla="*/ 6754678 h 6858000"/>
              <a:gd name="connsiteX170" fmla="*/ 5983398 w 6128435"/>
              <a:gd name="connsiteY170" fmla="*/ 6778641 h 6858000"/>
              <a:gd name="connsiteX171" fmla="*/ 5984543 w 6128435"/>
              <a:gd name="connsiteY171" fmla="*/ 6811016 h 6858000"/>
              <a:gd name="connsiteX172" fmla="*/ 5981802 w 6128435"/>
              <a:gd name="connsiteY172" fmla="*/ 6838578 h 6858000"/>
              <a:gd name="connsiteX173" fmla="*/ 5979671 w 6128435"/>
              <a:gd name="connsiteY173" fmla="*/ 6858000 h 6858000"/>
              <a:gd name="connsiteX174" fmla="*/ 0 w 6128435"/>
              <a:gd name="connsiteY174" fmla="*/ 6858000 h 6858000"/>
              <a:gd name="connsiteX175" fmla="*/ 0 w 6128435"/>
              <a:gd name="connsiteY175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71650 w 6128435"/>
              <a:gd name="connsiteY44" fmla="*/ 2440467 h 6858000"/>
              <a:gd name="connsiteX45" fmla="*/ 5271438 w 6128435"/>
              <a:gd name="connsiteY45" fmla="*/ 2447186 h 6858000"/>
              <a:gd name="connsiteX46" fmla="*/ 5271722 w 6128435"/>
              <a:gd name="connsiteY46" fmla="*/ 2447359 h 6858000"/>
              <a:gd name="connsiteX47" fmla="*/ 5148653 w 6128435"/>
              <a:gd name="connsiteY47" fmla="*/ 2460132 h 6858000"/>
              <a:gd name="connsiteX48" fmla="*/ 5192511 w 6128435"/>
              <a:gd name="connsiteY48" fmla="*/ 2549199 h 6858000"/>
              <a:gd name="connsiteX49" fmla="*/ 5307538 w 6128435"/>
              <a:gd name="connsiteY49" fmla="*/ 2514685 h 6858000"/>
              <a:gd name="connsiteX50" fmla="*/ 5337604 w 6128435"/>
              <a:gd name="connsiteY50" fmla="*/ 2597632 h 6858000"/>
              <a:gd name="connsiteX51" fmla="*/ 5407503 w 6128435"/>
              <a:gd name="connsiteY51" fmla="*/ 2786290 h 6858000"/>
              <a:gd name="connsiteX52" fmla="*/ 5407356 w 6128435"/>
              <a:gd name="connsiteY52" fmla="*/ 2787545 h 6858000"/>
              <a:gd name="connsiteX53" fmla="*/ 5411130 w 6128435"/>
              <a:gd name="connsiteY53" fmla="*/ 2788640 h 6858000"/>
              <a:gd name="connsiteX54" fmla="*/ 5416439 w 6128435"/>
              <a:gd name="connsiteY54" fmla="*/ 2805666 h 6858000"/>
              <a:gd name="connsiteX55" fmla="*/ 5416589 w 6128435"/>
              <a:gd name="connsiteY55" fmla="*/ 2810822 h 6858000"/>
              <a:gd name="connsiteX56" fmla="*/ 5418542 w 6128435"/>
              <a:gd name="connsiteY56" fmla="*/ 2817745 h 6858000"/>
              <a:gd name="connsiteX57" fmla="*/ 5418847 w 6128435"/>
              <a:gd name="connsiteY57" fmla="*/ 2817825 h 6858000"/>
              <a:gd name="connsiteX58" fmla="*/ 5423364 w 6128435"/>
              <a:gd name="connsiteY58" fmla="*/ 2858292 h 6858000"/>
              <a:gd name="connsiteX59" fmla="*/ 5479298 w 6128435"/>
              <a:gd name="connsiteY59" fmla="*/ 2947791 h 6858000"/>
              <a:gd name="connsiteX60" fmla="*/ 5481770 w 6128435"/>
              <a:gd name="connsiteY60" fmla="*/ 2951352 h 6858000"/>
              <a:gd name="connsiteX61" fmla="*/ 5481013 w 6128435"/>
              <a:gd name="connsiteY61" fmla="*/ 2973461 h 6858000"/>
              <a:gd name="connsiteX62" fmla="*/ 5482045 w 6128435"/>
              <a:gd name="connsiteY62" fmla="*/ 2984371 h 6858000"/>
              <a:gd name="connsiteX63" fmla="*/ 5479405 w 6128435"/>
              <a:gd name="connsiteY63" fmla="*/ 2988507 h 6858000"/>
              <a:gd name="connsiteX64" fmla="*/ 5482415 w 6128435"/>
              <a:gd name="connsiteY64" fmla="*/ 3004079 h 6858000"/>
              <a:gd name="connsiteX65" fmla="*/ 5483865 w 6128435"/>
              <a:gd name="connsiteY65" fmla="*/ 3005467 h 6858000"/>
              <a:gd name="connsiteX66" fmla="*/ 5482236 w 6128435"/>
              <a:gd name="connsiteY66" fmla="*/ 3019791 h 6858000"/>
              <a:gd name="connsiteX67" fmla="*/ 5475895 w 6128435"/>
              <a:gd name="connsiteY67" fmla="*/ 3033578 h 6858000"/>
              <a:gd name="connsiteX68" fmla="*/ 5477595 w 6128435"/>
              <a:gd name="connsiteY68" fmla="*/ 3250534 h 6858000"/>
              <a:gd name="connsiteX69" fmla="*/ 5532836 w 6128435"/>
              <a:gd name="connsiteY69" fmla="*/ 3353840 h 6858000"/>
              <a:gd name="connsiteX70" fmla="*/ 5561229 w 6128435"/>
              <a:gd name="connsiteY70" fmla="*/ 3395784 h 6858000"/>
              <a:gd name="connsiteX71" fmla="*/ 5589758 w 6128435"/>
              <a:gd name="connsiteY71" fmla="*/ 3506453 h 6858000"/>
              <a:gd name="connsiteX72" fmla="*/ 5596144 w 6128435"/>
              <a:gd name="connsiteY72" fmla="*/ 3534624 h 6858000"/>
              <a:gd name="connsiteX73" fmla="*/ 5597750 w 6128435"/>
              <a:gd name="connsiteY73" fmla="*/ 3534129 h 6858000"/>
              <a:gd name="connsiteX74" fmla="*/ 5599700 w 6128435"/>
              <a:gd name="connsiteY74" fmla="*/ 3547221 h 6858000"/>
              <a:gd name="connsiteX75" fmla="*/ 5615031 w 6128435"/>
              <a:gd name="connsiteY75" fmla="*/ 3557482 h 6858000"/>
              <a:gd name="connsiteX76" fmla="*/ 5618377 w 6128435"/>
              <a:gd name="connsiteY76" fmla="*/ 3588431 h 6858000"/>
              <a:gd name="connsiteX77" fmla="*/ 5612155 w 6128435"/>
              <a:gd name="connsiteY77" fmla="*/ 3589869 h 6858000"/>
              <a:gd name="connsiteX78" fmla="*/ 5620843 w 6128435"/>
              <a:gd name="connsiteY78" fmla="*/ 3606745 h 6858000"/>
              <a:gd name="connsiteX79" fmla="*/ 5655472 w 6128435"/>
              <a:gd name="connsiteY79" fmla="*/ 3678877 h 6858000"/>
              <a:gd name="connsiteX80" fmla="*/ 5680448 w 6128435"/>
              <a:gd name="connsiteY80" fmla="*/ 3717760 h 6858000"/>
              <a:gd name="connsiteX81" fmla="*/ 5683015 w 6128435"/>
              <a:gd name="connsiteY81" fmla="*/ 3762025 h 6858000"/>
              <a:gd name="connsiteX82" fmla="*/ 5696643 w 6128435"/>
              <a:gd name="connsiteY82" fmla="*/ 3773888 h 6858000"/>
              <a:gd name="connsiteX83" fmla="*/ 5699203 w 6128435"/>
              <a:gd name="connsiteY83" fmla="*/ 3775823 h 6858000"/>
              <a:gd name="connsiteX84" fmla="*/ 5704824 w 6128435"/>
              <a:gd name="connsiteY84" fmla="*/ 3785966 h 6858000"/>
              <a:gd name="connsiteX85" fmla="*/ 5712204 w 6128435"/>
              <a:gd name="connsiteY85" fmla="*/ 3785830 h 6858000"/>
              <a:gd name="connsiteX86" fmla="*/ 5724816 w 6128435"/>
              <a:gd name="connsiteY86" fmla="*/ 3798949 h 6858000"/>
              <a:gd name="connsiteX87" fmla="*/ 5733539 w 6128435"/>
              <a:gd name="connsiteY87" fmla="*/ 3818457 h 6858000"/>
              <a:gd name="connsiteX88" fmla="*/ 5768491 w 6128435"/>
              <a:gd name="connsiteY88" fmla="*/ 3914399 h 6858000"/>
              <a:gd name="connsiteX89" fmla="*/ 5793123 w 6128435"/>
              <a:gd name="connsiteY89" fmla="*/ 3969952 h 6858000"/>
              <a:gd name="connsiteX90" fmla="*/ 5808321 w 6128435"/>
              <a:gd name="connsiteY90" fmla="*/ 3988153 h 6858000"/>
              <a:gd name="connsiteX91" fmla="*/ 5825621 w 6128435"/>
              <a:gd name="connsiteY91" fmla="*/ 4015525 h 6858000"/>
              <a:gd name="connsiteX92" fmla="*/ 5860672 w 6128435"/>
              <a:gd name="connsiteY92" fmla="*/ 4061579 h 6858000"/>
              <a:gd name="connsiteX93" fmla="*/ 5872173 w 6128435"/>
              <a:gd name="connsiteY93" fmla="*/ 4088497 h 6858000"/>
              <a:gd name="connsiteX94" fmla="*/ 5883705 w 6128435"/>
              <a:gd name="connsiteY94" fmla="*/ 4101899 h 6858000"/>
              <a:gd name="connsiteX95" fmla="*/ 5885314 w 6128435"/>
              <a:gd name="connsiteY95" fmla="*/ 4108387 h 6858000"/>
              <a:gd name="connsiteX96" fmla="*/ 5894095 w 6128435"/>
              <a:gd name="connsiteY96" fmla="*/ 4128857 h 6858000"/>
              <a:gd name="connsiteX97" fmla="*/ 5898339 w 6128435"/>
              <a:gd name="connsiteY97" fmla="*/ 4140800 h 6858000"/>
              <a:gd name="connsiteX98" fmla="*/ 5899734 w 6128435"/>
              <a:gd name="connsiteY98" fmla="*/ 4145632 h 6858000"/>
              <a:gd name="connsiteX99" fmla="*/ 5897098 w 6128435"/>
              <a:gd name="connsiteY99" fmla="*/ 4157819 h 6858000"/>
              <a:gd name="connsiteX100" fmla="*/ 5903513 w 6128435"/>
              <a:gd name="connsiteY100" fmla="*/ 4187661 h 6858000"/>
              <a:gd name="connsiteX101" fmla="*/ 5917114 w 6128435"/>
              <a:gd name="connsiteY101" fmla="*/ 4213096 h 6858000"/>
              <a:gd name="connsiteX102" fmla="*/ 5921153 w 6128435"/>
              <a:gd name="connsiteY102" fmla="*/ 4236222 h 6858000"/>
              <a:gd name="connsiteX103" fmla="*/ 5924233 w 6128435"/>
              <a:gd name="connsiteY103" fmla="*/ 4242060 h 6858000"/>
              <a:gd name="connsiteX104" fmla="*/ 5928910 w 6128435"/>
              <a:gd name="connsiteY104" fmla="*/ 4300973 h 6858000"/>
              <a:gd name="connsiteX105" fmla="*/ 5939320 w 6128435"/>
              <a:gd name="connsiteY105" fmla="*/ 4340435 h 6858000"/>
              <a:gd name="connsiteX106" fmla="*/ 5946705 w 6128435"/>
              <a:gd name="connsiteY106" fmla="*/ 4428051 h 6858000"/>
              <a:gd name="connsiteX107" fmla="*/ 5949261 w 6128435"/>
              <a:gd name="connsiteY107" fmla="*/ 4449185 h 6858000"/>
              <a:gd name="connsiteX108" fmla="*/ 5957504 w 6128435"/>
              <a:gd name="connsiteY108" fmla="*/ 4465911 h 6858000"/>
              <a:gd name="connsiteX109" fmla="*/ 5964689 w 6128435"/>
              <a:gd name="connsiteY109" fmla="*/ 4468532 h 6858000"/>
              <a:gd name="connsiteX110" fmla="*/ 5967062 w 6128435"/>
              <a:gd name="connsiteY110" fmla="*/ 4479923 h 6858000"/>
              <a:gd name="connsiteX111" fmla="*/ 5968960 w 6128435"/>
              <a:gd name="connsiteY111" fmla="*/ 4482655 h 6858000"/>
              <a:gd name="connsiteX112" fmla="*/ 5978567 w 6128435"/>
              <a:gd name="connsiteY112" fmla="*/ 4498605 h 6858000"/>
              <a:gd name="connsiteX113" fmla="*/ 5980106 w 6128435"/>
              <a:gd name="connsiteY113" fmla="*/ 4585087 h 6858000"/>
              <a:gd name="connsiteX114" fmla="*/ 5998138 w 6128435"/>
              <a:gd name="connsiteY114" fmla="*/ 4697518 h 6858000"/>
              <a:gd name="connsiteX115" fmla="*/ 6013516 w 6128435"/>
              <a:gd name="connsiteY115" fmla="*/ 4786619 h 6858000"/>
              <a:gd name="connsiteX116" fmla="*/ 6025404 w 6128435"/>
              <a:gd name="connsiteY116" fmla="*/ 4858148 h 6858000"/>
              <a:gd name="connsiteX117" fmla="*/ 6007749 w 6128435"/>
              <a:gd name="connsiteY117" fmla="*/ 4964715 h 6858000"/>
              <a:gd name="connsiteX118" fmla="*/ 6005269 w 6128435"/>
              <a:gd name="connsiteY118" fmla="*/ 5150567 h 6858000"/>
              <a:gd name="connsiteX119" fmla="*/ 6001127 w 6128435"/>
              <a:gd name="connsiteY119" fmla="*/ 5164609 h 6858000"/>
              <a:gd name="connsiteX120" fmla="*/ 5996647 w 6128435"/>
              <a:gd name="connsiteY120" fmla="*/ 5185640 h 6858000"/>
              <a:gd name="connsiteX121" fmla="*/ 5998514 w 6128435"/>
              <a:gd name="connsiteY121" fmla="*/ 5189673 h 6858000"/>
              <a:gd name="connsiteX122" fmla="*/ 5995970 w 6128435"/>
              <a:gd name="connsiteY122" fmla="*/ 5221547 h 6858000"/>
              <a:gd name="connsiteX123" fmla="*/ 5997218 w 6128435"/>
              <a:gd name="connsiteY123" fmla="*/ 5222031 h 6858000"/>
              <a:gd name="connsiteX124" fmla="*/ 6002116 w 6128435"/>
              <a:gd name="connsiteY124" fmla="*/ 5231223 h 6858000"/>
              <a:gd name="connsiteX125" fmla="*/ 6008541 w 6128435"/>
              <a:gd name="connsiteY125" fmla="*/ 5248680 h 6858000"/>
              <a:gd name="connsiteX126" fmla="*/ 6039260 w 6128435"/>
              <a:gd name="connsiteY126" fmla="*/ 5289518 h 6858000"/>
              <a:gd name="connsiteX127" fmla="*/ 6036748 w 6128435"/>
              <a:gd name="connsiteY127" fmla="*/ 5322752 h 6858000"/>
              <a:gd name="connsiteX128" fmla="*/ 6036943 w 6128435"/>
              <a:gd name="connsiteY128" fmla="*/ 5329480 h 6858000"/>
              <a:gd name="connsiteX129" fmla="*/ 6037236 w 6128435"/>
              <a:gd name="connsiteY129" fmla="*/ 5329634 h 6858000"/>
              <a:gd name="connsiteX130" fmla="*/ 6038019 w 6128435"/>
              <a:gd name="connsiteY130" fmla="*/ 5336764 h 6858000"/>
              <a:gd name="connsiteX131" fmla="*/ 6037298 w 6128435"/>
              <a:gd name="connsiteY131" fmla="*/ 5341753 h 6858000"/>
              <a:gd name="connsiteX132" fmla="*/ 6037677 w 6128435"/>
              <a:gd name="connsiteY132" fmla="*/ 5354807 h 6858000"/>
              <a:gd name="connsiteX133" fmla="*/ 6039728 w 6128435"/>
              <a:gd name="connsiteY133" fmla="*/ 5359416 h 6858000"/>
              <a:gd name="connsiteX134" fmla="*/ 6043311 w 6128435"/>
              <a:gd name="connsiteY134" fmla="*/ 5361407 h 6858000"/>
              <a:gd name="connsiteX135" fmla="*/ 6042954 w 6128435"/>
              <a:gd name="connsiteY135" fmla="*/ 5362576 h 6858000"/>
              <a:gd name="connsiteX136" fmla="*/ 6053435 w 6128435"/>
              <a:gd name="connsiteY136" fmla="*/ 5387547 h 6858000"/>
              <a:gd name="connsiteX137" fmla="*/ 6065933 w 6128435"/>
              <a:gd name="connsiteY137" fmla="*/ 5443002 h 6858000"/>
              <a:gd name="connsiteX138" fmla="*/ 6068640 w 6128435"/>
              <a:gd name="connsiteY138" fmla="*/ 5474503 h 6858000"/>
              <a:gd name="connsiteX139" fmla="*/ 6080922 w 6128435"/>
              <a:gd name="connsiteY139" fmla="*/ 5561070 h 6858000"/>
              <a:gd name="connsiteX140" fmla="*/ 6096949 w 6128435"/>
              <a:gd name="connsiteY140" fmla="*/ 5648179 h 6858000"/>
              <a:gd name="connsiteX141" fmla="*/ 6125703 w 6128435"/>
              <a:gd name="connsiteY141" fmla="*/ 5692894 h 6858000"/>
              <a:gd name="connsiteX142" fmla="*/ 6126670 w 6128435"/>
              <a:gd name="connsiteY142" fmla="*/ 5697882 h 6858000"/>
              <a:gd name="connsiteX143" fmla="*/ 6124061 w 6128435"/>
              <a:gd name="connsiteY143" fmla="*/ 5710294 h 6858000"/>
              <a:gd name="connsiteX144" fmla="*/ 6122213 w 6128435"/>
              <a:gd name="connsiteY144" fmla="*/ 5714762 h 6858000"/>
              <a:gd name="connsiteX145" fmla="*/ 6121353 w 6128435"/>
              <a:gd name="connsiteY145" fmla="*/ 5721725 h 6858000"/>
              <a:gd name="connsiteX146" fmla="*/ 6121607 w 6128435"/>
              <a:gd name="connsiteY146" fmla="*/ 5721959 h 6858000"/>
              <a:gd name="connsiteX147" fmla="*/ 6120262 w 6128435"/>
              <a:gd name="connsiteY147" fmla="*/ 5728358 h 6858000"/>
              <a:gd name="connsiteX148" fmla="*/ 6110194 w 6128435"/>
              <a:gd name="connsiteY148" fmla="*/ 5758853 h 6858000"/>
              <a:gd name="connsiteX149" fmla="*/ 6127519 w 6128435"/>
              <a:gd name="connsiteY149" fmla="*/ 5865775 h 6858000"/>
              <a:gd name="connsiteX150" fmla="*/ 6128435 w 6128435"/>
              <a:gd name="connsiteY150" fmla="*/ 5870164 h 6858000"/>
              <a:gd name="connsiteX151" fmla="*/ 6119217 w 6128435"/>
              <a:gd name="connsiteY151" fmla="*/ 5888542 h 6858000"/>
              <a:gd name="connsiteX152" fmla="*/ 6115966 w 6128435"/>
              <a:gd name="connsiteY152" fmla="*/ 5898387 h 6858000"/>
              <a:gd name="connsiteX153" fmla="*/ 6111924 w 6128435"/>
              <a:gd name="connsiteY153" fmla="*/ 5900444 h 6858000"/>
              <a:gd name="connsiteX154" fmla="*/ 6108716 w 6128435"/>
              <a:gd name="connsiteY154" fmla="*/ 5915345 h 6858000"/>
              <a:gd name="connsiteX155" fmla="*/ 6109524 w 6128435"/>
              <a:gd name="connsiteY155" fmla="*/ 5917328 h 6858000"/>
              <a:gd name="connsiteX156" fmla="*/ 6102493 w 6128435"/>
              <a:gd name="connsiteY156" fmla="*/ 5928602 h 6858000"/>
              <a:gd name="connsiteX157" fmla="*/ 6056863 w 6128435"/>
              <a:gd name="connsiteY157" fmla="*/ 6000643 h 6858000"/>
              <a:gd name="connsiteX158" fmla="*/ 6045436 w 6128435"/>
              <a:gd name="connsiteY158" fmla="*/ 6124480 h 6858000"/>
              <a:gd name="connsiteX159" fmla="*/ 6030489 w 6128435"/>
              <a:gd name="connsiteY159" fmla="*/ 6317666 h 6858000"/>
              <a:gd name="connsiteX160" fmla="*/ 6007492 w 6128435"/>
              <a:gd name="connsiteY160" fmla="*/ 6440818 h 6858000"/>
              <a:gd name="connsiteX161" fmla="*/ 6009467 w 6128435"/>
              <a:gd name="connsiteY161" fmla="*/ 6487076 h 6858000"/>
              <a:gd name="connsiteX162" fmla="*/ 5995064 w 6128435"/>
              <a:gd name="connsiteY162" fmla="*/ 6540791 h 6858000"/>
              <a:gd name="connsiteX163" fmla="*/ 5996309 w 6128435"/>
              <a:gd name="connsiteY163" fmla="*/ 6543961 h 6858000"/>
              <a:gd name="connsiteX164" fmla="*/ 5996048 w 6128435"/>
              <a:gd name="connsiteY164" fmla="*/ 6555444 h 6858000"/>
              <a:gd name="connsiteX165" fmla="*/ 6002524 w 6128435"/>
              <a:gd name="connsiteY165" fmla="*/ 6560188 h 6858000"/>
              <a:gd name="connsiteX166" fmla="*/ 6006823 w 6128435"/>
              <a:gd name="connsiteY166" fmla="*/ 6578546 h 6858000"/>
              <a:gd name="connsiteX167" fmla="*/ 6004510 w 6128435"/>
              <a:gd name="connsiteY167" fmla="*/ 6599256 h 6858000"/>
              <a:gd name="connsiteX168" fmla="*/ 5986207 w 6128435"/>
              <a:gd name="connsiteY168" fmla="*/ 6695855 h 6858000"/>
              <a:gd name="connsiteX169" fmla="*/ 5979428 w 6128435"/>
              <a:gd name="connsiteY169" fmla="*/ 6754678 h 6858000"/>
              <a:gd name="connsiteX170" fmla="*/ 5983398 w 6128435"/>
              <a:gd name="connsiteY170" fmla="*/ 6778641 h 6858000"/>
              <a:gd name="connsiteX171" fmla="*/ 5984543 w 6128435"/>
              <a:gd name="connsiteY171" fmla="*/ 6811016 h 6858000"/>
              <a:gd name="connsiteX172" fmla="*/ 5981802 w 6128435"/>
              <a:gd name="connsiteY172" fmla="*/ 6838578 h 6858000"/>
              <a:gd name="connsiteX173" fmla="*/ 5979671 w 6128435"/>
              <a:gd name="connsiteY173" fmla="*/ 6858000 h 6858000"/>
              <a:gd name="connsiteX174" fmla="*/ 0 w 6128435"/>
              <a:gd name="connsiteY174" fmla="*/ 6858000 h 6858000"/>
              <a:gd name="connsiteX175" fmla="*/ 0 w 6128435"/>
              <a:gd name="connsiteY175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71650 w 6128435"/>
              <a:gd name="connsiteY44" fmla="*/ 2440467 h 6858000"/>
              <a:gd name="connsiteX45" fmla="*/ 5271438 w 6128435"/>
              <a:gd name="connsiteY45" fmla="*/ 2447186 h 6858000"/>
              <a:gd name="connsiteX46" fmla="*/ 5271722 w 6128435"/>
              <a:gd name="connsiteY46" fmla="*/ 2447359 h 6858000"/>
              <a:gd name="connsiteX47" fmla="*/ 5148653 w 6128435"/>
              <a:gd name="connsiteY47" fmla="*/ 2460132 h 6858000"/>
              <a:gd name="connsiteX48" fmla="*/ 5192511 w 6128435"/>
              <a:gd name="connsiteY48" fmla="*/ 2549199 h 6858000"/>
              <a:gd name="connsiteX49" fmla="*/ 5307538 w 6128435"/>
              <a:gd name="connsiteY49" fmla="*/ 2514685 h 6858000"/>
              <a:gd name="connsiteX50" fmla="*/ 5337604 w 6128435"/>
              <a:gd name="connsiteY50" fmla="*/ 2597632 h 6858000"/>
              <a:gd name="connsiteX51" fmla="*/ 5407503 w 6128435"/>
              <a:gd name="connsiteY51" fmla="*/ 2786290 h 6858000"/>
              <a:gd name="connsiteX52" fmla="*/ 5407356 w 6128435"/>
              <a:gd name="connsiteY52" fmla="*/ 2787545 h 6858000"/>
              <a:gd name="connsiteX53" fmla="*/ 5411130 w 6128435"/>
              <a:gd name="connsiteY53" fmla="*/ 2788640 h 6858000"/>
              <a:gd name="connsiteX54" fmla="*/ 5416439 w 6128435"/>
              <a:gd name="connsiteY54" fmla="*/ 2805666 h 6858000"/>
              <a:gd name="connsiteX55" fmla="*/ 5416589 w 6128435"/>
              <a:gd name="connsiteY55" fmla="*/ 2810822 h 6858000"/>
              <a:gd name="connsiteX56" fmla="*/ 5418542 w 6128435"/>
              <a:gd name="connsiteY56" fmla="*/ 2817745 h 6858000"/>
              <a:gd name="connsiteX57" fmla="*/ 5418847 w 6128435"/>
              <a:gd name="connsiteY57" fmla="*/ 2817825 h 6858000"/>
              <a:gd name="connsiteX58" fmla="*/ 5423364 w 6128435"/>
              <a:gd name="connsiteY58" fmla="*/ 2858292 h 6858000"/>
              <a:gd name="connsiteX59" fmla="*/ 5479298 w 6128435"/>
              <a:gd name="connsiteY59" fmla="*/ 2947791 h 6858000"/>
              <a:gd name="connsiteX60" fmla="*/ 5481770 w 6128435"/>
              <a:gd name="connsiteY60" fmla="*/ 2951352 h 6858000"/>
              <a:gd name="connsiteX61" fmla="*/ 5481013 w 6128435"/>
              <a:gd name="connsiteY61" fmla="*/ 2973461 h 6858000"/>
              <a:gd name="connsiteX62" fmla="*/ 5482045 w 6128435"/>
              <a:gd name="connsiteY62" fmla="*/ 2984371 h 6858000"/>
              <a:gd name="connsiteX63" fmla="*/ 5479405 w 6128435"/>
              <a:gd name="connsiteY63" fmla="*/ 2988507 h 6858000"/>
              <a:gd name="connsiteX64" fmla="*/ 5482415 w 6128435"/>
              <a:gd name="connsiteY64" fmla="*/ 3004079 h 6858000"/>
              <a:gd name="connsiteX65" fmla="*/ 5483865 w 6128435"/>
              <a:gd name="connsiteY65" fmla="*/ 3005467 h 6858000"/>
              <a:gd name="connsiteX66" fmla="*/ 5482236 w 6128435"/>
              <a:gd name="connsiteY66" fmla="*/ 3019791 h 6858000"/>
              <a:gd name="connsiteX67" fmla="*/ 5475895 w 6128435"/>
              <a:gd name="connsiteY67" fmla="*/ 3033578 h 6858000"/>
              <a:gd name="connsiteX68" fmla="*/ 5477595 w 6128435"/>
              <a:gd name="connsiteY68" fmla="*/ 3250534 h 6858000"/>
              <a:gd name="connsiteX69" fmla="*/ 5532836 w 6128435"/>
              <a:gd name="connsiteY69" fmla="*/ 3353840 h 6858000"/>
              <a:gd name="connsiteX70" fmla="*/ 5561229 w 6128435"/>
              <a:gd name="connsiteY70" fmla="*/ 3395784 h 6858000"/>
              <a:gd name="connsiteX71" fmla="*/ 5589758 w 6128435"/>
              <a:gd name="connsiteY71" fmla="*/ 3506453 h 6858000"/>
              <a:gd name="connsiteX72" fmla="*/ 5596144 w 6128435"/>
              <a:gd name="connsiteY72" fmla="*/ 3534624 h 6858000"/>
              <a:gd name="connsiteX73" fmla="*/ 5597750 w 6128435"/>
              <a:gd name="connsiteY73" fmla="*/ 3534129 h 6858000"/>
              <a:gd name="connsiteX74" fmla="*/ 5599700 w 6128435"/>
              <a:gd name="connsiteY74" fmla="*/ 3547221 h 6858000"/>
              <a:gd name="connsiteX75" fmla="*/ 5615031 w 6128435"/>
              <a:gd name="connsiteY75" fmla="*/ 3557482 h 6858000"/>
              <a:gd name="connsiteX76" fmla="*/ 5618377 w 6128435"/>
              <a:gd name="connsiteY76" fmla="*/ 3588431 h 6858000"/>
              <a:gd name="connsiteX77" fmla="*/ 5612155 w 6128435"/>
              <a:gd name="connsiteY77" fmla="*/ 3589869 h 6858000"/>
              <a:gd name="connsiteX78" fmla="*/ 5620843 w 6128435"/>
              <a:gd name="connsiteY78" fmla="*/ 3606745 h 6858000"/>
              <a:gd name="connsiteX79" fmla="*/ 5655472 w 6128435"/>
              <a:gd name="connsiteY79" fmla="*/ 3678877 h 6858000"/>
              <a:gd name="connsiteX80" fmla="*/ 5680448 w 6128435"/>
              <a:gd name="connsiteY80" fmla="*/ 3717760 h 6858000"/>
              <a:gd name="connsiteX81" fmla="*/ 5683015 w 6128435"/>
              <a:gd name="connsiteY81" fmla="*/ 3762025 h 6858000"/>
              <a:gd name="connsiteX82" fmla="*/ 5696643 w 6128435"/>
              <a:gd name="connsiteY82" fmla="*/ 3773888 h 6858000"/>
              <a:gd name="connsiteX83" fmla="*/ 5699203 w 6128435"/>
              <a:gd name="connsiteY83" fmla="*/ 3775823 h 6858000"/>
              <a:gd name="connsiteX84" fmla="*/ 5704824 w 6128435"/>
              <a:gd name="connsiteY84" fmla="*/ 3785966 h 6858000"/>
              <a:gd name="connsiteX85" fmla="*/ 5712204 w 6128435"/>
              <a:gd name="connsiteY85" fmla="*/ 3785830 h 6858000"/>
              <a:gd name="connsiteX86" fmla="*/ 5724816 w 6128435"/>
              <a:gd name="connsiteY86" fmla="*/ 3798949 h 6858000"/>
              <a:gd name="connsiteX87" fmla="*/ 5733539 w 6128435"/>
              <a:gd name="connsiteY87" fmla="*/ 3818457 h 6858000"/>
              <a:gd name="connsiteX88" fmla="*/ 5768491 w 6128435"/>
              <a:gd name="connsiteY88" fmla="*/ 3914399 h 6858000"/>
              <a:gd name="connsiteX89" fmla="*/ 5793123 w 6128435"/>
              <a:gd name="connsiteY89" fmla="*/ 3969952 h 6858000"/>
              <a:gd name="connsiteX90" fmla="*/ 5808321 w 6128435"/>
              <a:gd name="connsiteY90" fmla="*/ 3988153 h 6858000"/>
              <a:gd name="connsiteX91" fmla="*/ 5825621 w 6128435"/>
              <a:gd name="connsiteY91" fmla="*/ 4015525 h 6858000"/>
              <a:gd name="connsiteX92" fmla="*/ 5860672 w 6128435"/>
              <a:gd name="connsiteY92" fmla="*/ 4061579 h 6858000"/>
              <a:gd name="connsiteX93" fmla="*/ 5872173 w 6128435"/>
              <a:gd name="connsiteY93" fmla="*/ 4088497 h 6858000"/>
              <a:gd name="connsiteX94" fmla="*/ 5883705 w 6128435"/>
              <a:gd name="connsiteY94" fmla="*/ 4101899 h 6858000"/>
              <a:gd name="connsiteX95" fmla="*/ 5885314 w 6128435"/>
              <a:gd name="connsiteY95" fmla="*/ 4108387 h 6858000"/>
              <a:gd name="connsiteX96" fmla="*/ 5894095 w 6128435"/>
              <a:gd name="connsiteY96" fmla="*/ 4128857 h 6858000"/>
              <a:gd name="connsiteX97" fmla="*/ 5898339 w 6128435"/>
              <a:gd name="connsiteY97" fmla="*/ 4140800 h 6858000"/>
              <a:gd name="connsiteX98" fmla="*/ 5899734 w 6128435"/>
              <a:gd name="connsiteY98" fmla="*/ 4145632 h 6858000"/>
              <a:gd name="connsiteX99" fmla="*/ 5897098 w 6128435"/>
              <a:gd name="connsiteY99" fmla="*/ 4157819 h 6858000"/>
              <a:gd name="connsiteX100" fmla="*/ 5903513 w 6128435"/>
              <a:gd name="connsiteY100" fmla="*/ 4187661 h 6858000"/>
              <a:gd name="connsiteX101" fmla="*/ 5917114 w 6128435"/>
              <a:gd name="connsiteY101" fmla="*/ 4213096 h 6858000"/>
              <a:gd name="connsiteX102" fmla="*/ 5921153 w 6128435"/>
              <a:gd name="connsiteY102" fmla="*/ 4236222 h 6858000"/>
              <a:gd name="connsiteX103" fmla="*/ 5924233 w 6128435"/>
              <a:gd name="connsiteY103" fmla="*/ 4242060 h 6858000"/>
              <a:gd name="connsiteX104" fmla="*/ 5928910 w 6128435"/>
              <a:gd name="connsiteY104" fmla="*/ 4300973 h 6858000"/>
              <a:gd name="connsiteX105" fmla="*/ 5939320 w 6128435"/>
              <a:gd name="connsiteY105" fmla="*/ 4340435 h 6858000"/>
              <a:gd name="connsiteX106" fmla="*/ 5946705 w 6128435"/>
              <a:gd name="connsiteY106" fmla="*/ 4428051 h 6858000"/>
              <a:gd name="connsiteX107" fmla="*/ 5949261 w 6128435"/>
              <a:gd name="connsiteY107" fmla="*/ 4449185 h 6858000"/>
              <a:gd name="connsiteX108" fmla="*/ 5957504 w 6128435"/>
              <a:gd name="connsiteY108" fmla="*/ 4465911 h 6858000"/>
              <a:gd name="connsiteX109" fmla="*/ 5964689 w 6128435"/>
              <a:gd name="connsiteY109" fmla="*/ 4468532 h 6858000"/>
              <a:gd name="connsiteX110" fmla="*/ 5967062 w 6128435"/>
              <a:gd name="connsiteY110" fmla="*/ 4479923 h 6858000"/>
              <a:gd name="connsiteX111" fmla="*/ 5968960 w 6128435"/>
              <a:gd name="connsiteY111" fmla="*/ 4482655 h 6858000"/>
              <a:gd name="connsiteX112" fmla="*/ 5978567 w 6128435"/>
              <a:gd name="connsiteY112" fmla="*/ 4498605 h 6858000"/>
              <a:gd name="connsiteX113" fmla="*/ 5980106 w 6128435"/>
              <a:gd name="connsiteY113" fmla="*/ 4585087 h 6858000"/>
              <a:gd name="connsiteX114" fmla="*/ 5998138 w 6128435"/>
              <a:gd name="connsiteY114" fmla="*/ 4697518 h 6858000"/>
              <a:gd name="connsiteX115" fmla="*/ 6013516 w 6128435"/>
              <a:gd name="connsiteY115" fmla="*/ 4786619 h 6858000"/>
              <a:gd name="connsiteX116" fmla="*/ 6025404 w 6128435"/>
              <a:gd name="connsiteY116" fmla="*/ 4858148 h 6858000"/>
              <a:gd name="connsiteX117" fmla="*/ 6007749 w 6128435"/>
              <a:gd name="connsiteY117" fmla="*/ 4964715 h 6858000"/>
              <a:gd name="connsiteX118" fmla="*/ 6005269 w 6128435"/>
              <a:gd name="connsiteY118" fmla="*/ 5150567 h 6858000"/>
              <a:gd name="connsiteX119" fmla="*/ 6001127 w 6128435"/>
              <a:gd name="connsiteY119" fmla="*/ 5164609 h 6858000"/>
              <a:gd name="connsiteX120" fmla="*/ 5996647 w 6128435"/>
              <a:gd name="connsiteY120" fmla="*/ 5185640 h 6858000"/>
              <a:gd name="connsiteX121" fmla="*/ 5998514 w 6128435"/>
              <a:gd name="connsiteY121" fmla="*/ 5189673 h 6858000"/>
              <a:gd name="connsiteX122" fmla="*/ 5995970 w 6128435"/>
              <a:gd name="connsiteY122" fmla="*/ 5221547 h 6858000"/>
              <a:gd name="connsiteX123" fmla="*/ 5997218 w 6128435"/>
              <a:gd name="connsiteY123" fmla="*/ 5222031 h 6858000"/>
              <a:gd name="connsiteX124" fmla="*/ 6002116 w 6128435"/>
              <a:gd name="connsiteY124" fmla="*/ 5231223 h 6858000"/>
              <a:gd name="connsiteX125" fmla="*/ 6008541 w 6128435"/>
              <a:gd name="connsiteY125" fmla="*/ 5248680 h 6858000"/>
              <a:gd name="connsiteX126" fmla="*/ 6039260 w 6128435"/>
              <a:gd name="connsiteY126" fmla="*/ 5289518 h 6858000"/>
              <a:gd name="connsiteX127" fmla="*/ 6036748 w 6128435"/>
              <a:gd name="connsiteY127" fmla="*/ 5322752 h 6858000"/>
              <a:gd name="connsiteX128" fmla="*/ 6036943 w 6128435"/>
              <a:gd name="connsiteY128" fmla="*/ 5329480 h 6858000"/>
              <a:gd name="connsiteX129" fmla="*/ 6037236 w 6128435"/>
              <a:gd name="connsiteY129" fmla="*/ 5329634 h 6858000"/>
              <a:gd name="connsiteX130" fmla="*/ 6038019 w 6128435"/>
              <a:gd name="connsiteY130" fmla="*/ 5336764 h 6858000"/>
              <a:gd name="connsiteX131" fmla="*/ 6037298 w 6128435"/>
              <a:gd name="connsiteY131" fmla="*/ 5341753 h 6858000"/>
              <a:gd name="connsiteX132" fmla="*/ 6037677 w 6128435"/>
              <a:gd name="connsiteY132" fmla="*/ 5354807 h 6858000"/>
              <a:gd name="connsiteX133" fmla="*/ 6039728 w 6128435"/>
              <a:gd name="connsiteY133" fmla="*/ 5359416 h 6858000"/>
              <a:gd name="connsiteX134" fmla="*/ 6043311 w 6128435"/>
              <a:gd name="connsiteY134" fmla="*/ 5361407 h 6858000"/>
              <a:gd name="connsiteX135" fmla="*/ 6042954 w 6128435"/>
              <a:gd name="connsiteY135" fmla="*/ 5362576 h 6858000"/>
              <a:gd name="connsiteX136" fmla="*/ 6053435 w 6128435"/>
              <a:gd name="connsiteY136" fmla="*/ 5387547 h 6858000"/>
              <a:gd name="connsiteX137" fmla="*/ 6065933 w 6128435"/>
              <a:gd name="connsiteY137" fmla="*/ 5443002 h 6858000"/>
              <a:gd name="connsiteX138" fmla="*/ 6068640 w 6128435"/>
              <a:gd name="connsiteY138" fmla="*/ 5474503 h 6858000"/>
              <a:gd name="connsiteX139" fmla="*/ 6080922 w 6128435"/>
              <a:gd name="connsiteY139" fmla="*/ 5561070 h 6858000"/>
              <a:gd name="connsiteX140" fmla="*/ 6096949 w 6128435"/>
              <a:gd name="connsiteY140" fmla="*/ 5648179 h 6858000"/>
              <a:gd name="connsiteX141" fmla="*/ 6125703 w 6128435"/>
              <a:gd name="connsiteY141" fmla="*/ 5692894 h 6858000"/>
              <a:gd name="connsiteX142" fmla="*/ 6126670 w 6128435"/>
              <a:gd name="connsiteY142" fmla="*/ 5697882 h 6858000"/>
              <a:gd name="connsiteX143" fmla="*/ 6124061 w 6128435"/>
              <a:gd name="connsiteY143" fmla="*/ 5710294 h 6858000"/>
              <a:gd name="connsiteX144" fmla="*/ 6122213 w 6128435"/>
              <a:gd name="connsiteY144" fmla="*/ 5714762 h 6858000"/>
              <a:gd name="connsiteX145" fmla="*/ 6121353 w 6128435"/>
              <a:gd name="connsiteY145" fmla="*/ 5721725 h 6858000"/>
              <a:gd name="connsiteX146" fmla="*/ 6121607 w 6128435"/>
              <a:gd name="connsiteY146" fmla="*/ 5721959 h 6858000"/>
              <a:gd name="connsiteX147" fmla="*/ 6120262 w 6128435"/>
              <a:gd name="connsiteY147" fmla="*/ 5728358 h 6858000"/>
              <a:gd name="connsiteX148" fmla="*/ 6110194 w 6128435"/>
              <a:gd name="connsiteY148" fmla="*/ 5758853 h 6858000"/>
              <a:gd name="connsiteX149" fmla="*/ 6127519 w 6128435"/>
              <a:gd name="connsiteY149" fmla="*/ 5865775 h 6858000"/>
              <a:gd name="connsiteX150" fmla="*/ 6128435 w 6128435"/>
              <a:gd name="connsiteY150" fmla="*/ 5870164 h 6858000"/>
              <a:gd name="connsiteX151" fmla="*/ 6119217 w 6128435"/>
              <a:gd name="connsiteY151" fmla="*/ 5888542 h 6858000"/>
              <a:gd name="connsiteX152" fmla="*/ 6115966 w 6128435"/>
              <a:gd name="connsiteY152" fmla="*/ 5898387 h 6858000"/>
              <a:gd name="connsiteX153" fmla="*/ 6111924 w 6128435"/>
              <a:gd name="connsiteY153" fmla="*/ 5900444 h 6858000"/>
              <a:gd name="connsiteX154" fmla="*/ 6108716 w 6128435"/>
              <a:gd name="connsiteY154" fmla="*/ 5915345 h 6858000"/>
              <a:gd name="connsiteX155" fmla="*/ 6109524 w 6128435"/>
              <a:gd name="connsiteY155" fmla="*/ 5917328 h 6858000"/>
              <a:gd name="connsiteX156" fmla="*/ 6102493 w 6128435"/>
              <a:gd name="connsiteY156" fmla="*/ 5928602 h 6858000"/>
              <a:gd name="connsiteX157" fmla="*/ 6056863 w 6128435"/>
              <a:gd name="connsiteY157" fmla="*/ 6000643 h 6858000"/>
              <a:gd name="connsiteX158" fmla="*/ 6045436 w 6128435"/>
              <a:gd name="connsiteY158" fmla="*/ 6124480 h 6858000"/>
              <a:gd name="connsiteX159" fmla="*/ 6030489 w 6128435"/>
              <a:gd name="connsiteY159" fmla="*/ 6317666 h 6858000"/>
              <a:gd name="connsiteX160" fmla="*/ 6007492 w 6128435"/>
              <a:gd name="connsiteY160" fmla="*/ 6440818 h 6858000"/>
              <a:gd name="connsiteX161" fmla="*/ 6009467 w 6128435"/>
              <a:gd name="connsiteY161" fmla="*/ 6487076 h 6858000"/>
              <a:gd name="connsiteX162" fmla="*/ 5995064 w 6128435"/>
              <a:gd name="connsiteY162" fmla="*/ 6540791 h 6858000"/>
              <a:gd name="connsiteX163" fmla="*/ 5996309 w 6128435"/>
              <a:gd name="connsiteY163" fmla="*/ 6543961 h 6858000"/>
              <a:gd name="connsiteX164" fmla="*/ 5996048 w 6128435"/>
              <a:gd name="connsiteY164" fmla="*/ 6555444 h 6858000"/>
              <a:gd name="connsiteX165" fmla="*/ 6002524 w 6128435"/>
              <a:gd name="connsiteY165" fmla="*/ 6560188 h 6858000"/>
              <a:gd name="connsiteX166" fmla="*/ 6006823 w 6128435"/>
              <a:gd name="connsiteY166" fmla="*/ 6578546 h 6858000"/>
              <a:gd name="connsiteX167" fmla="*/ 6004510 w 6128435"/>
              <a:gd name="connsiteY167" fmla="*/ 6599256 h 6858000"/>
              <a:gd name="connsiteX168" fmla="*/ 5986207 w 6128435"/>
              <a:gd name="connsiteY168" fmla="*/ 6695855 h 6858000"/>
              <a:gd name="connsiteX169" fmla="*/ 5979428 w 6128435"/>
              <a:gd name="connsiteY169" fmla="*/ 6754678 h 6858000"/>
              <a:gd name="connsiteX170" fmla="*/ 5983398 w 6128435"/>
              <a:gd name="connsiteY170" fmla="*/ 6778641 h 6858000"/>
              <a:gd name="connsiteX171" fmla="*/ 5984543 w 6128435"/>
              <a:gd name="connsiteY171" fmla="*/ 6811016 h 6858000"/>
              <a:gd name="connsiteX172" fmla="*/ 5981802 w 6128435"/>
              <a:gd name="connsiteY172" fmla="*/ 6838578 h 6858000"/>
              <a:gd name="connsiteX173" fmla="*/ 5979671 w 6128435"/>
              <a:gd name="connsiteY173" fmla="*/ 6858000 h 6858000"/>
              <a:gd name="connsiteX174" fmla="*/ 0 w 6128435"/>
              <a:gd name="connsiteY174" fmla="*/ 6858000 h 6858000"/>
              <a:gd name="connsiteX175" fmla="*/ 0 w 6128435"/>
              <a:gd name="connsiteY175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71650 w 6128435"/>
              <a:gd name="connsiteY44" fmla="*/ 2440467 h 6858000"/>
              <a:gd name="connsiteX45" fmla="*/ 5271438 w 6128435"/>
              <a:gd name="connsiteY45" fmla="*/ 2447186 h 6858000"/>
              <a:gd name="connsiteX46" fmla="*/ 5148653 w 6128435"/>
              <a:gd name="connsiteY46" fmla="*/ 2460132 h 6858000"/>
              <a:gd name="connsiteX47" fmla="*/ 5192511 w 6128435"/>
              <a:gd name="connsiteY47" fmla="*/ 2549199 h 6858000"/>
              <a:gd name="connsiteX48" fmla="*/ 5307538 w 6128435"/>
              <a:gd name="connsiteY48" fmla="*/ 2514685 h 6858000"/>
              <a:gd name="connsiteX49" fmla="*/ 5337604 w 6128435"/>
              <a:gd name="connsiteY49" fmla="*/ 2597632 h 6858000"/>
              <a:gd name="connsiteX50" fmla="*/ 5407503 w 6128435"/>
              <a:gd name="connsiteY50" fmla="*/ 2786290 h 6858000"/>
              <a:gd name="connsiteX51" fmla="*/ 5407356 w 6128435"/>
              <a:gd name="connsiteY51" fmla="*/ 2787545 h 6858000"/>
              <a:gd name="connsiteX52" fmla="*/ 5411130 w 6128435"/>
              <a:gd name="connsiteY52" fmla="*/ 2788640 h 6858000"/>
              <a:gd name="connsiteX53" fmla="*/ 5416439 w 6128435"/>
              <a:gd name="connsiteY53" fmla="*/ 2805666 h 6858000"/>
              <a:gd name="connsiteX54" fmla="*/ 5416589 w 6128435"/>
              <a:gd name="connsiteY54" fmla="*/ 2810822 h 6858000"/>
              <a:gd name="connsiteX55" fmla="*/ 5418542 w 6128435"/>
              <a:gd name="connsiteY55" fmla="*/ 2817745 h 6858000"/>
              <a:gd name="connsiteX56" fmla="*/ 5418847 w 6128435"/>
              <a:gd name="connsiteY56" fmla="*/ 2817825 h 6858000"/>
              <a:gd name="connsiteX57" fmla="*/ 5423364 w 6128435"/>
              <a:gd name="connsiteY57" fmla="*/ 2858292 h 6858000"/>
              <a:gd name="connsiteX58" fmla="*/ 5479298 w 6128435"/>
              <a:gd name="connsiteY58" fmla="*/ 2947791 h 6858000"/>
              <a:gd name="connsiteX59" fmla="*/ 5481770 w 6128435"/>
              <a:gd name="connsiteY59" fmla="*/ 2951352 h 6858000"/>
              <a:gd name="connsiteX60" fmla="*/ 5481013 w 6128435"/>
              <a:gd name="connsiteY60" fmla="*/ 2973461 h 6858000"/>
              <a:gd name="connsiteX61" fmla="*/ 5482045 w 6128435"/>
              <a:gd name="connsiteY61" fmla="*/ 2984371 h 6858000"/>
              <a:gd name="connsiteX62" fmla="*/ 5479405 w 6128435"/>
              <a:gd name="connsiteY62" fmla="*/ 2988507 h 6858000"/>
              <a:gd name="connsiteX63" fmla="*/ 5482415 w 6128435"/>
              <a:gd name="connsiteY63" fmla="*/ 3004079 h 6858000"/>
              <a:gd name="connsiteX64" fmla="*/ 5483865 w 6128435"/>
              <a:gd name="connsiteY64" fmla="*/ 3005467 h 6858000"/>
              <a:gd name="connsiteX65" fmla="*/ 5482236 w 6128435"/>
              <a:gd name="connsiteY65" fmla="*/ 3019791 h 6858000"/>
              <a:gd name="connsiteX66" fmla="*/ 5475895 w 6128435"/>
              <a:gd name="connsiteY66" fmla="*/ 3033578 h 6858000"/>
              <a:gd name="connsiteX67" fmla="*/ 5477595 w 6128435"/>
              <a:gd name="connsiteY67" fmla="*/ 3250534 h 6858000"/>
              <a:gd name="connsiteX68" fmla="*/ 5532836 w 6128435"/>
              <a:gd name="connsiteY68" fmla="*/ 3353840 h 6858000"/>
              <a:gd name="connsiteX69" fmla="*/ 5561229 w 6128435"/>
              <a:gd name="connsiteY69" fmla="*/ 3395784 h 6858000"/>
              <a:gd name="connsiteX70" fmla="*/ 5589758 w 6128435"/>
              <a:gd name="connsiteY70" fmla="*/ 3506453 h 6858000"/>
              <a:gd name="connsiteX71" fmla="*/ 5596144 w 6128435"/>
              <a:gd name="connsiteY71" fmla="*/ 3534624 h 6858000"/>
              <a:gd name="connsiteX72" fmla="*/ 5597750 w 6128435"/>
              <a:gd name="connsiteY72" fmla="*/ 3534129 h 6858000"/>
              <a:gd name="connsiteX73" fmla="*/ 5599700 w 6128435"/>
              <a:gd name="connsiteY73" fmla="*/ 3547221 h 6858000"/>
              <a:gd name="connsiteX74" fmla="*/ 5615031 w 6128435"/>
              <a:gd name="connsiteY74" fmla="*/ 3557482 h 6858000"/>
              <a:gd name="connsiteX75" fmla="*/ 5618377 w 6128435"/>
              <a:gd name="connsiteY75" fmla="*/ 3588431 h 6858000"/>
              <a:gd name="connsiteX76" fmla="*/ 5612155 w 6128435"/>
              <a:gd name="connsiteY76" fmla="*/ 3589869 h 6858000"/>
              <a:gd name="connsiteX77" fmla="*/ 5620843 w 6128435"/>
              <a:gd name="connsiteY77" fmla="*/ 3606745 h 6858000"/>
              <a:gd name="connsiteX78" fmla="*/ 5655472 w 6128435"/>
              <a:gd name="connsiteY78" fmla="*/ 3678877 h 6858000"/>
              <a:gd name="connsiteX79" fmla="*/ 5680448 w 6128435"/>
              <a:gd name="connsiteY79" fmla="*/ 3717760 h 6858000"/>
              <a:gd name="connsiteX80" fmla="*/ 5683015 w 6128435"/>
              <a:gd name="connsiteY80" fmla="*/ 3762025 h 6858000"/>
              <a:gd name="connsiteX81" fmla="*/ 5696643 w 6128435"/>
              <a:gd name="connsiteY81" fmla="*/ 3773888 h 6858000"/>
              <a:gd name="connsiteX82" fmla="*/ 5699203 w 6128435"/>
              <a:gd name="connsiteY82" fmla="*/ 3775823 h 6858000"/>
              <a:gd name="connsiteX83" fmla="*/ 5704824 w 6128435"/>
              <a:gd name="connsiteY83" fmla="*/ 3785966 h 6858000"/>
              <a:gd name="connsiteX84" fmla="*/ 5712204 w 6128435"/>
              <a:gd name="connsiteY84" fmla="*/ 3785830 h 6858000"/>
              <a:gd name="connsiteX85" fmla="*/ 5724816 w 6128435"/>
              <a:gd name="connsiteY85" fmla="*/ 3798949 h 6858000"/>
              <a:gd name="connsiteX86" fmla="*/ 5733539 w 6128435"/>
              <a:gd name="connsiteY86" fmla="*/ 3818457 h 6858000"/>
              <a:gd name="connsiteX87" fmla="*/ 5768491 w 6128435"/>
              <a:gd name="connsiteY87" fmla="*/ 3914399 h 6858000"/>
              <a:gd name="connsiteX88" fmla="*/ 5793123 w 6128435"/>
              <a:gd name="connsiteY88" fmla="*/ 3969952 h 6858000"/>
              <a:gd name="connsiteX89" fmla="*/ 5808321 w 6128435"/>
              <a:gd name="connsiteY89" fmla="*/ 3988153 h 6858000"/>
              <a:gd name="connsiteX90" fmla="*/ 5825621 w 6128435"/>
              <a:gd name="connsiteY90" fmla="*/ 4015525 h 6858000"/>
              <a:gd name="connsiteX91" fmla="*/ 5860672 w 6128435"/>
              <a:gd name="connsiteY91" fmla="*/ 4061579 h 6858000"/>
              <a:gd name="connsiteX92" fmla="*/ 5872173 w 6128435"/>
              <a:gd name="connsiteY92" fmla="*/ 4088497 h 6858000"/>
              <a:gd name="connsiteX93" fmla="*/ 5883705 w 6128435"/>
              <a:gd name="connsiteY93" fmla="*/ 4101899 h 6858000"/>
              <a:gd name="connsiteX94" fmla="*/ 5885314 w 6128435"/>
              <a:gd name="connsiteY94" fmla="*/ 4108387 h 6858000"/>
              <a:gd name="connsiteX95" fmla="*/ 5894095 w 6128435"/>
              <a:gd name="connsiteY95" fmla="*/ 4128857 h 6858000"/>
              <a:gd name="connsiteX96" fmla="*/ 5898339 w 6128435"/>
              <a:gd name="connsiteY96" fmla="*/ 4140800 h 6858000"/>
              <a:gd name="connsiteX97" fmla="*/ 5899734 w 6128435"/>
              <a:gd name="connsiteY97" fmla="*/ 4145632 h 6858000"/>
              <a:gd name="connsiteX98" fmla="*/ 5897098 w 6128435"/>
              <a:gd name="connsiteY98" fmla="*/ 4157819 h 6858000"/>
              <a:gd name="connsiteX99" fmla="*/ 5903513 w 6128435"/>
              <a:gd name="connsiteY99" fmla="*/ 4187661 h 6858000"/>
              <a:gd name="connsiteX100" fmla="*/ 5917114 w 6128435"/>
              <a:gd name="connsiteY100" fmla="*/ 4213096 h 6858000"/>
              <a:gd name="connsiteX101" fmla="*/ 5921153 w 6128435"/>
              <a:gd name="connsiteY101" fmla="*/ 4236222 h 6858000"/>
              <a:gd name="connsiteX102" fmla="*/ 5924233 w 6128435"/>
              <a:gd name="connsiteY102" fmla="*/ 4242060 h 6858000"/>
              <a:gd name="connsiteX103" fmla="*/ 5928910 w 6128435"/>
              <a:gd name="connsiteY103" fmla="*/ 4300973 h 6858000"/>
              <a:gd name="connsiteX104" fmla="*/ 5939320 w 6128435"/>
              <a:gd name="connsiteY104" fmla="*/ 4340435 h 6858000"/>
              <a:gd name="connsiteX105" fmla="*/ 5946705 w 6128435"/>
              <a:gd name="connsiteY105" fmla="*/ 4428051 h 6858000"/>
              <a:gd name="connsiteX106" fmla="*/ 5949261 w 6128435"/>
              <a:gd name="connsiteY106" fmla="*/ 4449185 h 6858000"/>
              <a:gd name="connsiteX107" fmla="*/ 5957504 w 6128435"/>
              <a:gd name="connsiteY107" fmla="*/ 4465911 h 6858000"/>
              <a:gd name="connsiteX108" fmla="*/ 5964689 w 6128435"/>
              <a:gd name="connsiteY108" fmla="*/ 4468532 h 6858000"/>
              <a:gd name="connsiteX109" fmla="*/ 5967062 w 6128435"/>
              <a:gd name="connsiteY109" fmla="*/ 4479923 h 6858000"/>
              <a:gd name="connsiteX110" fmla="*/ 5968960 w 6128435"/>
              <a:gd name="connsiteY110" fmla="*/ 4482655 h 6858000"/>
              <a:gd name="connsiteX111" fmla="*/ 5978567 w 6128435"/>
              <a:gd name="connsiteY111" fmla="*/ 4498605 h 6858000"/>
              <a:gd name="connsiteX112" fmla="*/ 5980106 w 6128435"/>
              <a:gd name="connsiteY112" fmla="*/ 4585087 h 6858000"/>
              <a:gd name="connsiteX113" fmla="*/ 5998138 w 6128435"/>
              <a:gd name="connsiteY113" fmla="*/ 4697518 h 6858000"/>
              <a:gd name="connsiteX114" fmla="*/ 6013516 w 6128435"/>
              <a:gd name="connsiteY114" fmla="*/ 4786619 h 6858000"/>
              <a:gd name="connsiteX115" fmla="*/ 6025404 w 6128435"/>
              <a:gd name="connsiteY115" fmla="*/ 4858148 h 6858000"/>
              <a:gd name="connsiteX116" fmla="*/ 6007749 w 6128435"/>
              <a:gd name="connsiteY116" fmla="*/ 4964715 h 6858000"/>
              <a:gd name="connsiteX117" fmla="*/ 6005269 w 6128435"/>
              <a:gd name="connsiteY117" fmla="*/ 5150567 h 6858000"/>
              <a:gd name="connsiteX118" fmla="*/ 6001127 w 6128435"/>
              <a:gd name="connsiteY118" fmla="*/ 5164609 h 6858000"/>
              <a:gd name="connsiteX119" fmla="*/ 5996647 w 6128435"/>
              <a:gd name="connsiteY119" fmla="*/ 5185640 h 6858000"/>
              <a:gd name="connsiteX120" fmla="*/ 5998514 w 6128435"/>
              <a:gd name="connsiteY120" fmla="*/ 5189673 h 6858000"/>
              <a:gd name="connsiteX121" fmla="*/ 5995970 w 6128435"/>
              <a:gd name="connsiteY121" fmla="*/ 5221547 h 6858000"/>
              <a:gd name="connsiteX122" fmla="*/ 5997218 w 6128435"/>
              <a:gd name="connsiteY122" fmla="*/ 5222031 h 6858000"/>
              <a:gd name="connsiteX123" fmla="*/ 6002116 w 6128435"/>
              <a:gd name="connsiteY123" fmla="*/ 5231223 h 6858000"/>
              <a:gd name="connsiteX124" fmla="*/ 6008541 w 6128435"/>
              <a:gd name="connsiteY124" fmla="*/ 5248680 h 6858000"/>
              <a:gd name="connsiteX125" fmla="*/ 6039260 w 6128435"/>
              <a:gd name="connsiteY125" fmla="*/ 5289518 h 6858000"/>
              <a:gd name="connsiteX126" fmla="*/ 6036748 w 6128435"/>
              <a:gd name="connsiteY126" fmla="*/ 5322752 h 6858000"/>
              <a:gd name="connsiteX127" fmla="*/ 6036943 w 6128435"/>
              <a:gd name="connsiteY127" fmla="*/ 5329480 h 6858000"/>
              <a:gd name="connsiteX128" fmla="*/ 6037236 w 6128435"/>
              <a:gd name="connsiteY128" fmla="*/ 5329634 h 6858000"/>
              <a:gd name="connsiteX129" fmla="*/ 6038019 w 6128435"/>
              <a:gd name="connsiteY129" fmla="*/ 5336764 h 6858000"/>
              <a:gd name="connsiteX130" fmla="*/ 6037298 w 6128435"/>
              <a:gd name="connsiteY130" fmla="*/ 5341753 h 6858000"/>
              <a:gd name="connsiteX131" fmla="*/ 6037677 w 6128435"/>
              <a:gd name="connsiteY131" fmla="*/ 5354807 h 6858000"/>
              <a:gd name="connsiteX132" fmla="*/ 6039728 w 6128435"/>
              <a:gd name="connsiteY132" fmla="*/ 5359416 h 6858000"/>
              <a:gd name="connsiteX133" fmla="*/ 6043311 w 6128435"/>
              <a:gd name="connsiteY133" fmla="*/ 5361407 h 6858000"/>
              <a:gd name="connsiteX134" fmla="*/ 6042954 w 6128435"/>
              <a:gd name="connsiteY134" fmla="*/ 5362576 h 6858000"/>
              <a:gd name="connsiteX135" fmla="*/ 6053435 w 6128435"/>
              <a:gd name="connsiteY135" fmla="*/ 5387547 h 6858000"/>
              <a:gd name="connsiteX136" fmla="*/ 6065933 w 6128435"/>
              <a:gd name="connsiteY136" fmla="*/ 5443002 h 6858000"/>
              <a:gd name="connsiteX137" fmla="*/ 6068640 w 6128435"/>
              <a:gd name="connsiteY137" fmla="*/ 5474503 h 6858000"/>
              <a:gd name="connsiteX138" fmla="*/ 6080922 w 6128435"/>
              <a:gd name="connsiteY138" fmla="*/ 5561070 h 6858000"/>
              <a:gd name="connsiteX139" fmla="*/ 6096949 w 6128435"/>
              <a:gd name="connsiteY139" fmla="*/ 5648179 h 6858000"/>
              <a:gd name="connsiteX140" fmla="*/ 6125703 w 6128435"/>
              <a:gd name="connsiteY140" fmla="*/ 5692894 h 6858000"/>
              <a:gd name="connsiteX141" fmla="*/ 6126670 w 6128435"/>
              <a:gd name="connsiteY141" fmla="*/ 5697882 h 6858000"/>
              <a:gd name="connsiteX142" fmla="*/ 6124061 w 6128435"/>
              <a:gd name="connsiteY142" fmla="*/ 5710294 h 6858000"/>
              <a:gd name="connsiteX143" fmla="*/ 6122213 w 6128435"/>
              <a:gd name="connsiteY143" fmla="*/ 5714762 h 6858000"/>
              <a:gd name="connsiteX144" fmla="*/ 6121353 w 6128435"/>
              <a:gd name="connsiteY144" fmla="*/ 5721725 h 6858000"/>
              <a:gd name="connsiteX145" fmla="*/ 6121607 w 6128435"/>
              <a:gd name="connsiteY145" fmla="*/ 5721959 h 6858000"/>
              <a:gd name="connsiteX146" fmla="*/ 6120262 w 6128435"/>
              <a:gd name="connsiteY146" fmla="*/ 5728358 h 6858000"/>
              <a:gd name="connsiteX147" fmla="*/ 6110194 w 6128435"/>
              <a:gd name="connsiteY147" fmla="*/ 5758853 h 6858000"/>
              <a:gd name="connsiteX148" fmla="*/ 6127519 w 6128435"/>
              <a:gd name="connsiteY148" fmla="*/ 5865775 h 6858000"/>
              <a:gd name="connsiteX149" fmla="*/ 6128435 w 6128435"/>
              <a:gd name="connsiteY149" fmla="*/ 5870164 h 6858000"/>
              <a:gd name="connsiteX150" fmla="*/ 6119217 w 6128435"/>
              <a:gd name="connsiteY150" fmla="*/ 5888542 h 6858000"/>
              <a:gd name="connsiteX151" fmla="*/ 6115966 w 6128435"/>
              <a:gd name="connsiteY151" fmla="*/ 5898387 h 6858000"/>
              <a:gd name="connsiteX152" fmla="*/ 6111924 w 6128435"/>
              <a:gd name="connsiteY152" fmla="*/ 5900444 h 6858000"/>
              <a:gd name="connsiteX153" fmla="*/ 6108716 w 6128435"/>
              <a:gd name="connsiteY153" fmla="*/ 5915345 h 6858000"/>
              <a:gd name="connsiteX154" fmla="*/ 6109524 w 6128435"/>
              <a:gd name="connsiteY154" fmla="*/ 5917328 h 6858000"/>
              <a:gd name="connsiteX155" fmla="*/ 6102493 w 6128435"/>
              <a:gd name="connsiteY155" fmla="*/ 5928602 h 6858000"/>
              <a:gd name="connsiteX156" fmla="*/ 6056863 w 6128435"/>
              <a:gd name="connsiteY156" fmla="*/ 6000643 h 6858000"/>
              <a:gd name="connsiteX157" fmla="*/ 6045436 w 6128435"/>
              <a:gd name="connsiteY157" fmla="*/ 6124480 h 6858000"/>
              <a:gd name="connsiteX158" fmla="*/ 6030489 w 6128435"/>
              <a:gd name="connsiteY158" fmla="*/ 6317666 h 6858000"/>
              <a:gd name="connsiteX159" fmla="*/ 6007492 w 6128435"/>
              <a:gd name="connsiteY159" fmla="*/ 6440818 h 6858000"/>
              <a:gd name="connsiteX160" fmla="*/ 6009467 w 6128435"/>
              <a:gd name="connsiteY160" fmla="*/ 6487076 h 6858000"/>
              <a:gd name="connsiteX161" fmla="*/ 5995064 w 6128435"/>
              <a:gd name="connsiteY161" fmla="*/ 6540791 h 6858000"/>
              <a:gd name="connsiteX162" fmla="*/ 5996309 w 6128435"/>
              <a:gd name="connsiteY162" fmla="*/ 6543961 h 6858000"/>
              <a:gd name="connsiteX163" fmla="*/ 5996048 w 6128435"/>
              <a:gd name="connsiteY163" fmla="*/ 6555444 h 6858000"/>
              <a:gd name="connsiteX164" fmla="*/ 6002524 w 6128435"/>
              <a:gd name="connsiteY164" fmla="*/ 6560188 h 6858000"/>
              <a:gd name="connsiteX165" fmla="*/ 6006823 w 6128435"/>
              <a:gd name="connsiteY165" fmla="*/ 6578546 h 6858000"/>
              <a:gd name="connsiteX166" fmla="*/ 6004510 w 6128435"/>
              <a:gd name="connsiteY166" fmla="*/ 6599256 h 6858000"/>
              <a:gd name="connsiteX167" fmla="*/ 5986207 w 6128435"/>
              <a:gd name="connsiteY167" fmla="*/ 6695855 h 6858000"/>
              <a:gd name="connsiteX168" fmla="*/ 5979428 w 6128435"/>
              <a:gd name="connsiteY168" fmla="*/ 6754678 h 6858000"/>
              <a:gd name="connsiteX169" fmla="*/ 5983398 w 6128435"/>
              <a:gd name="connsiteY169" fmla="*/ 6778641 h 6858000"/>
              <a:gd name="connsiteX170" fmla="*/ 5984543 w 6128435"/>
              <a:gd name="connsiteY170" fmla="*/ 6811016 h 6858000"/>
              <a:gd name="connsiteX171" fmla="*/ 5981802 w 6128435"/>
              <a:gd name="connsiteY171" fmla="*/ 6838578 h 6858000"/>
              <a:gd name="connsiteX172" fmla="*/ 5979671 w 6128435"/>
              <a:gd name="connsiteY172" fmla="*/ 6858000 h 6858000"/>
              <a:gd name="connsiteX173" fmla="*/ 0 w 6128435"/>
              <a:gd name="connsiteY173" fmla="*/ 6858000 h 6858000"/>
              <a:gd name="connsiteX174" fmla="*/ 0 w 6128435"/>
              <a:gd name="connsiteY174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71650 w 6128435"/>
              <a:gd name="connsiteY44" fmla="*/ 2440467 h 6858000"/>
              <a:gd name="connsiteX45" fmla="*/ 5204120 w 6128435"/>
              <a:gd name="connsiteY45" fmla="*/ 2435967 h 6858000"/>
              <a:gd name="connsiteX46" fmla="*/ 5148653 w 6128435"/>
              <a:gd name="connsiteY46" fmla="*/ 2460132 h 6858000"/>
              <a:gd name="connsiteX47" fmla="*/ 5192511 w 6128435"/>
              <a:gd name="connsiteY47" fmla="*/ 2549199 h 6858000"/>
              <a:gd name="connsiteX48" fmla="*/ 5307538 w 6128435"/>
              <a:gd name="connsiteY48" fmla="*/ 2514685 h 6858000"/>
              <a:gd name="connsiteX49" fmla="*/ 5337604 w 6128435"/>
              <a:gd name="connsiteY49" fmla="*/ 2597632 h 6858000"/>
              <a:gd name="connsiteX50" fmla="*/ 5407503 w 6128435"/>
              <a:gd name="connsiteY50" fmla="*/ 2786290 h 6858000"/>
              <a:gd name="connsiteX51" fmla="*/ 5407356 w 6128435"/>
              <a:gd name="connsiteY51" fmla="*/ 2787545 h 6858000"/>
              <a:gd name="connsiteX52" fmla="*/ 5411130 w 6128435"/>
              <a:gd name="connsiteY52" fmla="*/ 2788640 h 6858000"/>
              <a:gd name="connsiteX53" fmla="*/ 5416439 w 6128435"/>
              <a:gd name="connsiteY53" fmla="*/ 2805666 h 6858000"/>
              <a:gd name="connsiteX54" fmla="*/ 5416589 w 6128435"/>
              <a:gd name="connsiteY54" fmla="*/ 2810822 h 6858000"/>
              <a:gd name="connsiteX55" fmla="*/ 5418542 w 6128435"/>
              <a:gd name="connsiteY55" fmla="*/ 2817745 h 6858000"/>
              <a:gd name="connsiteX56" fmla="*/ 5418847 w 6128435"/>
              <a:gd name="connsiteY56" fmla="*/ 2817825 h 6858000"/>
              <a:gd name="connsiteX57" fmla="*/ 5423364 w 6128435"/>
              <a:gd name="connsiteY57" fmla="*/ 2858292 h 6858000"/>
              <a:gd name="connsiteX58" fmla="*/ 5479298 w 6128435"/>
              <a:gd name="connsiteY58" fmla="*/ 2947791 h 6858000"/>
              <a:gd name="connsiteX59" fmla="*/ 5481770 w 6128435"/>
              <a:gd name="connsiteY59" fmla="*/ 2951352 h 6858000"/>
              <a:gd name="connsiteX60" fmla="*/ 5481013 w 6128435"/>
              <a:gd name="connsiteY60" fmla="*/ 2973461 h 6858000"/>
              <a:gd name="connsiteX61" fmla="*/ 5482045 w 6128435"/>
              <a:gd name="connsiteY61" fmla="*/ 2984371 h 6858000"/>
              <a:gd name="connsiteX62" fmla="*/ 5479405 w 6128435"/>
              <a:gd name="connsiteY62" fmla="*/ 2988507 h 6858000"/>
              <a:gd name="connsiteX63" fmla="*/ 5482415 w 6128435"/>
              <a:gd name="connsiteY63" fmla="*/ 3004079 h 6858000"/>
              <a:gd name="connsiteX64" fmla="*/ 5483865 w 6128435"/>
              <a:gd name="connsiteY64" fmla="*/ 3005467 h 6858000"/>
              <a:gd name="connsiteX65" fmla="*/ 5482236 w 6128435"/>
              <a:gd name="connsiteY65" fmla="*/ 3019791 h 6858000"/>
              <a:gd name="connsiteX66" fmla="*/ 5475895 w 6128435"/>
              <a:gd name="connsiteY66" fmla="*/ 3033578 h 6858000"/>
              <a:gd name="connsiteX67" fmla="*/ 5477595 w 6128435"/>
              <a:gd name="connsiteY67" fmla="*/ 3250534 h 6858000"/>
              <a:gd name="connsiteX68" fmla="*/ 5532836 w 6128435"/>
              <a:gd name="connsiteY68" fmla="*/ 3353840 h 6858000"/>
              <a:gd name="connsiteX69" fmla="*/ 5561229 w 6128435"/>
              <a:gd name="connsiteY69" fmla="*/ 3395784 h 6858000"/>
              <a:gd name="connsiteX70" fmla="*/ 5589758 w 6128435"/>
              <a:gd name="connsiteY70" fmla="*/ 3506453 h 6858000"/>
              <a:gd name="connsiteX71" fmla="*/ 5596144 w 6128435"/>
              <a:gd name="connsiteY71" fmla="*/ 3534624 h 6858000"/>
              <a:gd name="connsiteX72" fmla="*/ 5597750 w 6128435"/>
              <a:gd name="connsiteY72" fmla="*/ 3534129 h 6858000"/>
              <a:gd name="connsiteX73" fmla="*/ 5599700 w 6128435"/>
              <a:gd name="connsiteY73" fmla="*/ 3547221 h 6858000"/>
              <a:gd name="connsiteX74" fmla="*/ 5615031 w 6128435"/>
              <a:gd name="connsiteY74" fmla="*/ 3557482 h 6858000"/>
              <a:gd name="connsiteX75" fmla="*/ 5618377 w 6128435"/>
              <a:gd name="connsiteY75" fmla="*/ 3588431 h 6858000"/>
              <a:gd name="connsiteX76" fmla="*/ 5612155 w 6128435"/>
              <a:gd name="connsiteY76" fmla="*/ 3589869 h 6858000"/>
              <a:gd name="connsiteX77" fmla="*/ 5620843 w 6128435"/>
              <a:gd name="connsiteY77" fmla="*/ 3606745 h 6858000"/>
              <a:gd name="connsiteX78" fmla="*/ 5655472 w 6128435"/>
              <a:gd name="connsiteY78" fmla="*/ 3678877 h 6858000"/>
              <a:gd name="connsiteX79" fmla="*/ 5680448 w 6128435"/>
              <a:gd name="connsiteY79" fmla="*/ 3717760 h 6858000"/>
              <a:gd name="connsiteX80" fmla="*/ 5683015 w 6128435"/>
              <a:gd name="connsiteY80" fmla="*/ 3762025 h 6858000"/>
              <a:gd name="connsiteX81" fmla="*/ 5696643 w 6128435"/>
              <a:gd name="connsiteY81" fmla="*/ 3773888 h 6858000"/>
              <a:gd name="connsiteX82" fmla="*/ 5699203 w 6128435"/>
              <a:gd name="connsiteY82" fmla="*/ 3775823 h 6858000"/>
              <a:gd name="connsiteX83" fmla="*/ 5704824 w 6128435"/>
              <a:gd name="connsiteY83" fmla="*/ 3785966 h 6858000"/>
              <a:gd name="connsiteX84" fmla="*/ 5712204 w 6128435"/>
              <a:gd name="connsiteY84" fmla="*/ 3785830 h 6858000"/>
              <a:gd name="connsiteX85" fmla="*/ 5724816 w 6128435"/>
              <a:gd name="connsiteY85" fmla="*/ 3798949 h 6858000"/>
              <a:gd name="connsiteX86" fmla="*/ 5733539 w 6128435"/>
              <a:gd name="connsiteY86" fmla="*/ 3818457 h 6858000"/>
              <a:gd name="connsiteX87" fmla="*/ 5768491 w 6128435"/>
              <a:gd name="connsiteY87" fmla="*/ 3914399 h 6858000"/>
              <a:gd name="connsiteX88" fmla="*/ 5793123 w 6128435"/>
              <a:gd name="connsiteY88" fmla="*/ 3969952 h 6858000"/>
              <a:gd name="connsiteX89" fmla="*/ 5808321 w 6128435"/>
              <a:gd name="connsiteY89" fmla="*/ 3988153 h 6858000"/>
              <a:gd name="connsiteX90" fmla="*/ 5825621 w 6128435"/>
              <a:gd name="connsiteY90" fmla="*/ 4015525 h 6858000"/>
              <a:gd name="connsiteX91" fmla="*/ 5860672 w 6128435"/>
              <a:gd name="connsiteY91" fmla="*/ 4061579 h 6858000"/>
              <a:gd name="connsiteX92" fmla="*/ 5872173 w 6128435"/>
              <a:gd name="connsiteY92" fmla="*/ 4088497 h 6858000"/>
              <a:gd name="connsiteX93" fmla="*/ 5883705 w 6128435"/>
              <a:gd name="connsiteY93" fmla="*/ 4101899 h 6858000"/>
              <a:gd name="connsiteX94" fmla="*/ 5885314 w 6128435"/>
              <a:gd name="connsiteY94" fmla="*/ 4108387 h 6858000"/>
              <a:gd name="connsiteX95" fmla="*/ 5894095 w 6128435"/>
              <a:gd name="connsiteY95" fmla="*/ 4128857 h 6858000"/>
              <a:gd name="connsiteX96" fmla="*/ 5898339 w 6128435"/>
              <a:gd name="connsiteY96" fmla="*/ 4140800 h 6858000"/>
              <a:gd name="connsiteX97" fmla="*/ 5899734 w 6128435"/>
              <a:gd name="connsiteY97" fmla="*/ 4145632 h 6858000"/>
              <a:gd name="connsiteX98" fmla="*/ 5897098 w 6128435"/>
              <a:gd name="connsiteY98" fmla="*/ 4157819 h 6858000"/>
              <a:gd name="connsiteX99" fmla="*/ 5903513 w 6128435"/>
              <a:gd name="connsiteY99" fmla="*/ 4187661 h 6858000"/>
              <a:gd name="connsiteX100" fmla="*/ 5917114 w 6128435"/>
              <a:gd name="connsiteY100" fmla="*/ 4213096 h 6858000"/>
              <a:gd name="connsiteX101" fmla="*/ 5921153 w 6128435"/>
              <a:gd name="connsiteY101" fmla="*/ 4236222 h 6858000"/>
              <a:gd name="connsiteX102" fmla="*/ 5924233 w 6128435"/>
              <a:gd name="connsiteY102" fmla="*/ 4242060 h 6858000"/>
              <a:gd name="connsiteX103" fmla="*/ 5928910 w 6128435"/>
              <a:gd name="connsiteY103" fmla="*/ 4300973 h 6858000"/>
              <a:gd name="connsiteX104" fmla="*/ 5939320 w 6128435"/>
              <a:gd name="connsiteY104" fmla="*/ 4340435 h 6858000"/>
              <a:gd name="connsiteX105" fmla="*/ 5946705 w 6128435"/>
              <a:gd name="connsiteY105" fmla="*/ 4428051 h 6858000"/>
              <a:gd name="connsiteX106" fmla="*/ 5949261 w 6128435"/>
              <a:gd name="connsiteY106" fmla="*/ 4449185 h 6858000"/>
              <a:gd name="connsiteX107" fmla="*/ 5957504 w 6128435"/>
              <a:gd name="connsiteY107" fmla="*/ 4465911 h 6858000"/>
              <a:gd name="connsiteX108" fmla="*/ 5964689 w 6128435"/>
              <a:gd name="connsiteY108" fmla="*/ 4468532 h 6858000"/>
              <a:gd name="connsiteX109" fmla="*/ 5967062 w 6128435"/>
              <a:gd name="connsiteY109" fmla="*/ 4479923 h 6858000"/>
              <a:gd name="connsiteX110" fmla="*/ 5968960 w 6128435"/>
              <a:gd name="connsiteY110" fmla="*/ 4482655 h 6858000"/>
              <a:gd name="connsiteX111" fmla="*/ 5978567 w 6128435"/>
              <a:gd name="connsiteY111" fmla="*/ 4498605 h 6858000"/>
              <a:gd name="connsiteX112" fmla="*/ 5980106 w 6128435"/>
              <a:gd name="connsiteY112" fmla="*/ 4585087 h 6858000"/>
              <a:gd name="connsiteX113" fmla="*/ 5998138 w 6128435"/>
              <a:gd name="connsiteY113" fmla="*/ 4697518 h 6858000"/>
              <a:gd name="connsiteX114" fmla="*/ 6013516 w 6128435"/>
              <a:gd name="connsiteY114" fmla="*/ 4786619 h 6858000"/>
              <a:gd name="connsiteX115" fmla="*/ 6025404 w 6128435"/>
              <a:gd name="connsiteY115" fmla="*/ 4858148 h 6858000"/>
              <a:gd name="connsiteX116" fmla="*/ 6007749 w 6128435"/>
              <a:gd name="connsiteY116" fmla="*/ 4964715 h 6858000"/>
              <a:gd name="connsiteX117" fmla="*/ 6005269 w 6128435"/>
              <a:gd name="connsiteY117" fmla="*/ 5150567 h 6858000"/>
              <a:gd name="connsiteX118" fmla="*/ 6001127 w 6128435"/>
              <a:gd name="connsiteY118" fmla="*/ 5164609 h 6858000"/>
              <a:gd name="connsiteX119" fmla="*/ 5996647 w 6128435"/>
              <a:gd name="connsiteY119" fmla="*/ 5185640 h 6858000"/>
              <a:gd name="connsiteX120" fmla="*/ 5998514 w 6128435"/>
              <a:gd name="connsiteY120" fmla="*/ 5189673 h 6858000"/>
              <a:gd name="connsiteX121" fmla="*/ 5995970 w 6128435"/>
              <a:gd name="connsiteY121" fmla="*/ 5221547 h 6858000"/>
              <a:gd name="connsiteX122" fmla="*/ 5997218 w 6128435"/>
              <a:gd name="connsiteY122" fmla="*/ 5222031 h 6858000"/>
              <a:gd name="connsiteX123" fmla="*/ 6002116 w 6128435"/>
              <a:gd name="connsiteY123" fmla="*/ 5231223 h 6858000"/>
              <a:gd name="connsiteX124" fmla="*/ 6008541 w 6128435"/>
              <a:gd name="connsiteY124" fmla="*/ 5248680 h 6858000"/>
              <a:gd name="connsiteX125" fmla="*/ 6039260 w 6128435"/>
              <a:gd name="connsiteY125" fmla="*/ 5289518 h 6858000"/>
              <a:gd name="connsiteX126" fmla="*/ 6036748 w 6128435"/>
              <a:gd name="connsiteY126" fmla="*/ 5322752 h 6858000"/>
              <a:gd name="connsiteX127" fmla="*/ 6036943 w 6128435"/>
              <a:gd name="connsiteY127" fmla="*/ 5329480 h 6858000"/>
              <a:gd name="connsiteX128" fmla="*/ 6037236 w 6128435"/>
              <a:gd name="connsiteY128" fmla="*/ 5329634 h 6858000"/>
              <a:gd name="connsiteX129" fmla="*/ 6038019 w 6128435"/>
              <a:gd name="connsiteY129" fmla="*/ 5336764 h 6858000"/>
              <a:gd name="connsiteX130" fmla="*/ 6037298 w 6128435"/>
              <a:gd name="connsiteY130" fmla="*/ 5341753 h 6858000"/>
              <a:gd name="connsiteX131" fmla="*/ 6037677 w 6128435"/>
              <a:gd name="connsiteY131" fmla="*/ 5354807 h 6858000"/>
              <a:gd name="connsiteX132" fmla="*/ 6039728 w 6128435"/>
              <a:gd name="connsiteY132" fmla="*/ 5359416 h 6858000"/>
              <a:gd name="connsiteX133" fmla="*/ 6043311 w 6128435"/>
              <a:gd name="connsiteY133" fmla="*/ 5361407 h 6858000"/>
              <a:gd name="connsiteX134" fmla="*/ 6042954 w 6128435"/>
              <a:gd name="connsiteY134" fmla="*/ 5362576 h 6858000"/>
              <a:gd name="connsiteX135" fmla="*/ 6053435 w 6128435"/>
              <a:gd name="connsiteY135" fmla="*/ 5387547 h 6858000"/>
              <a:gd name="connsiteX136" fmla="*/ 6065933 w 6128435"/>
              <a:gd name="connsiteY136" fmla="*/ 5443002 h 6858000"/>
              <a:gd name="connsiteX137" fmla="*/ 6068640 w 6128435"/>
              <a:gd name="connsiteY137" fmla="*/ 5474503 h 6858000"/>
              <a:gd name="connsiteX138" fmla="*/ 6080922 w 6128435"/>
              <a:gd name="connsiteY138" fmla="*/ 5561070 h 6858000"/>
              <a:gd name="connsiteX139" fmla="*/ 6096949 w 6128435"/>
              <a:gd name="connsiteY139" fmla="*/ 5648179 h 6858000"/>
              <a:gd name="connsiteX140" fmla="*/ 6125703 w 6128435"/>
              <a:gd name="connsiteY140" fmla="*/ 5692894 h 6858000"/>
              <a:gd name="connsiteX141" fmla="*/ 6126670 w 6128435"/>
              <a:gd name="connsiteY141" fmla="*/ 5697882 h 6858000"/>
              <a:gd name="connsiteX142" fmla="*/ 6124061 w 6128435"/>
              <a:gd name="connsiteY142" fmla="*/ 5710294 h 6858000"/>
              <a:gd name="connsiteX143" fmla="*/ 6122213 w 6128435"/>
              <a:gd name="connsiteY143" fmla="*/ 5714762 h 6858000"/>
              <a:gd name="connsiteX144" fmla="*/ 6121353 w 6128435"/>
              <a:gd name="connsiteY144" fmla="*/ 5721725 h 6858000"/>
              <a:gd name="connsiteX145" fmla="*/ 6121607 w 6128435"/>
              <a:gd name="connsiteY145" fmla="*/ 5721959 h 6858000"/>
              <a:gd name="connsiteX146" fmla="*/ 6120262 w 6128435"/>
              <a:gd name="connsiteY146" fmla="*/ 5728358 h 6858000"/>
              <a:gd name="connsiteX147" fmla="*/ 6110194 w 6128435"/>
              <a:gd name="connsiteY147" fmla="*/ 5758853 h 6858000"/>
              <a:gd name="connsiteX148" fmla="*/ 6127519 w 6128435"/>
              <a:gd name="connsiteY148" fmla="*/ 5865775 h 6858000"/>
              <a:gd name="connsiteX149" fmla="*/ 6128435 w 6128435"/>
              <a:gd name="connsiteY149" fmla="*/ 5870164 h 6858000"/>
              <a:gd name="connsiteX150" fmla="*/ 6119217 w 6128435"/>
              <a:gd name="connsiteY150" fmla="*/ 5888542 h 6858000"/>
              <a:gd name="connsiteX151" fmla="*/ 6115966 w 6128435"/>
              <a:gd name="connsiteY151" fmla="*/ 5898387 h 6858000"/>
              <a:gd name="connsiteX152" fmla="*/ 6111924 w 6128435"/>
              <a:gd name="connsiteY152" fmla="*/ 5900444 h 6858000"/>
              <a:gd name="connsiteX153" fmla="*/ 6108716 w 6128435"/>
              <a:gd name="connsiteY153" fmla="*/ 5915345 h 6858000"/>
              <a:gd name="connsiteX154" fmla="*/ 6109524 w 6128435"/>
              <a:gd name="connsiteY154" fmla="*/ 5917328 h 6858000"/>
              <a:gd name="connsiteX155" fmla="*/ 6102493 w 6128435"/>
              <a:gd name="connsiteY155" fmla="*/ 5928602 h 6858000"/>
              <a:gd name="connsiteX156" fmla="*/ 6056863 w 6128435"/>
              <a:gd name="connsiteY156" fmla="*/ 6000643 h 6858000"/>
              <a:gd name="connsiteX157" fmla="*/ 6045436 w 6128435"/>
              <a:gd name="connsiteY157" fmla="*/ 6124480 h 6858000"/>
              <a:gd name="connsiteX158" fmla="*/ 6030489 w 6128435"/>
              <a:gd name="connsiteY158" fmla="*/ 6317666 h 6858000"/>
              <a:gd name="connsiteX159" fmla="*/ 6007492 w 6128435"/>
              <a:gd name="connsiteY159" fmla="*/ 6440818 h 6858000"/>
              <a:gd name="connsiteX160" fmla="*/ 6009467 w 6128435"/>
              <a:gd name="connsiteY160" fmla="*/ 6487076 h 6858000"/>
              <a:gd name="connsiteX161" fmla="*/ 5995064 w 6128435"/>
              <a:gd name="connsiteY161" fmla="*/ 6540791 h 6858000"/>
              <a:gd name="connsiteX162" fmla="*/ 5996309 w 6128435"/>
              <a:gd name="connsiteY162" fmla="*/ 6543961 h 6858000"/>
              <a:gd name="connsiteX163" fmla="*/ 5996048 w 6128435"/>
              <a:gd name="connsiteY163" fmla="*/ 6555444 h 6858000"/>
              <a:gd name="connsiteX164" fmla="*/ 6002524 w 6128435"/>
              <a:gd name="connsiteY164" fmla="*/ 6560188 h 6858000"/>
              <a:gd name="connsiteX165" fmla="*/ 6006823 w 6128435"/>
              <a:gd name="connsiteY165" fmla="*/ 6578546 h 6858000"/>
              <a:gd name="connsiteX166" fmla="*/ 6004510 w 6128435"/>
              <a:gd name="connsiteY166" fmla="*/ 6599256 h 6858000"/>
              <a:gd name="connsiteX167" fmla="*/ 5986207 w 6128435"/>
              <a:gd name="connsiteY167" fmla="*/ 6695855 h 6858000"/>
              <a:gd name="connsiteX168" fmla="*/ 5979428 w 6128435"/>
              <a:gd name="connsiteY168" fmla="*/ 6754678 h 6858000"/>
              <a:gd name="connsiteX169" fmla="*/ 5983398 w 6128435"/>
              <a:gd name="connsiteY169" fmla="*/ 6778641 h 6858000"/>
              <a:gd name="connsiteX170" fmla="*/ 5984543 w 6128435"/>
              <a:gd name="connsiteY170" fmla="*/ 6811016 h 6858000"/>
              <a:gd name="connsiteX171" fmla="*/ 5981802 w 6128435"/>
              <a:gd name="connsiteY171" fmla="*/ 6838578 h 6858000"/>
              <a:gd name="connsiteX172" fmla="*/ 5979671 w 6128435"/>
              <a:gd name="connsiteY172" fmla="*/ 6858000 h 6858000"/>
              <a:gd name="connsiteX173" fmla="*/ 0 w 6128435"/>
              <a:gd name="connsiteY173" fmla="*/ 6858000 h 6858000"/>
              <a:gd name="connsiteX174" fmla="*/ 0 w 6128435"/>
              <a:gd name="connsiteY174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04120 w 6128435"/>
              <a:gd name="connsiteY44" fmla="*/ 2435967 h 6858000"/>
              <a:gd name="connsiteX45" fmla="*/ 5148653 w 6128435"/>
              <a:gd name="connsiteY45" fmla="*/ 2460132 h 6858000"/>
              <a:gd name="connsiteX46" fmla="*/ 5192511 w 6128435"/>
              <a:gd name="connsiteY46" fmla="*/ 2549199 h 6858000"/>
              <a:gd name="connsiteX47" fmla="*/ 5307538 w 6128435"/>
              <a:gd name="connsiteY47" fmla="*/ 2514685 h 6858000"/>
              <a:gd name="connsiteX48" fmla="*/ 5337604 w 6128435"/>
              <a:gd name="connsiteY48" fmla="*/ 2597632 h 6858000"/>
              <a:gd name="connsiteX49" fmla="*/ 5407503 w 6128435"/>
              <a:gd name="connsiteY49" fmla="*/ 2786290 h 6858000"/>
              <a:gd name="connsiteX50" fmla="*/ 5407356 w 6128435"/>
              <a:gd name="connsiteY50" fmla="*/ 2787545 h 6858000"/>
              <a:gd name="connsiteX51" fmla="*/ 5411130 w 6128435"/>
              <a:gd name="connsiteY51" fmla="*/ 2788640 h 6858000"/>
              <a:gd name="connsiteX52" fmla="*/ 5416439 w 6128435"/>
              <a:gd name="connsiteY52" fmla="*/ 2805666 h 6858000"/>
              <a:gd name="connsiteX53" fmla="*/ 5416589 w 6128435"/>
              <a:gd name="connsiteY53" fmla="*/ 2810822 h 6858000"/>
              <a:gd name="connsiteX54" fmla="*/ 5418542 w 6128435"/>
              <a:gd name="connsiteY54" fmla="*/ 2817745 h 6858000"/>
              <a:gd name="connsiteX55" fmla="*/ 5418847 w 6128435"/>
              <a:gd name="connsiteY55" fmla="*/ 2817825 h 6858000"/>
              <a:gd name="connsiteX56" fmla="*/ 5423364 w 6128435"/>
              <a:gd name="connsiteY56" fmla="*/ 2858292 h 6858000"/>
              <a:gd name="connsiteX57" fmla="*/ 5479298 w 6128435"/>
              <a:gd name="connsiteY57" fmla="*/ 2947791 h 6858000"/>
              <a:gd name="connsiteX58" fmla="*/ 5481770 w 6128435"/>
              <a:gd name="connsiteY58" fmla="*/ 2951352 h 6858000"/>
              <a:gd name="connsiteX59" fmla="*/ 5481013 w 6128435"/>
              <a:gd name="connsiteY59" fmla="*/ 2973461 h 6858000"/>
              <a:gd name="connsiteX60" fmla="*/ 5482045 w 6128435"/>
              <a:gd name="connsiteY60" fmla="*/ 2984371 h 6858000"/>
              <a:gd name="connsiteX61" fmla="*/ 5479405 w 6128435"/>
              <a:gd name="connsiteY61" fmla="*/ 2988507 h 6858000"/>
              <a:gd name="connsiteX62" fmla="*/ 5482415 w 6128435"/>
              <a:gd name="connsiteY62" fmla="*/ 3004079 h 6858000"/>
              <a:gd name="connsiteX63" fmla="*/ 5483865 w 6128435"/>
              <a:gd name="connsiteY63" fmla="*/ 3005467 h 6858000"/>
              <a:gd name="connsiteX64" fmla="*/ 5482236 w 6128435"/>
              <a:gd name="connsiteY64" fmla="*/ 3019791 h 6858000"/>
              <a:gd name="connsiteX65" fmla="*/ 5475895 w 6128435"/>
              <a:gd name="connsiteY65" fmla="*/ 3033578 h 6858000"/>
              <a:gd name="connsiteX66" fmla="*/ 5477595 w 6128435"/>
              <a:gd name="connsiteY66" fmla="*/ 3250534 h 6858000"/>
              <a:gd name="connsiteX67" fmla="*/ 5532836 w 6128435"/>
              <a:gd name="connsiteY67" fmla="*/ 3353840 h 6858000"/>
              <a:gd name="connsiteX68" fmla="*/ 5561229 w 6128435"/>
              <a:gd name="connsiteY68" fmla="*/ 3395784 h 6858000"/>
              <a:gd name="connsiteX69" fmla="*/ 5589758 w 6128435"/>
              <a:gd name="connsiteY69" fmla="*/ 3506453 h 6858000"/>
              <a:gd name="connsiteX70" fmla="*/ 5596144 w 6128435"/>
              <a:gd name="connsiteY70" fmla="*/ 3534624 h 6858000"/>
              <a:gd name="connsiteX71" fmla="*/ 5597750 w 6128435"/>
              <a:gd name="connsiteY71" fmla="*/ 3534129 h 6858000"/>
              <a:gd name="connsiteX72" fmla="*/ 5599700 w 6128435"/>
              <a:gd name="connsiteY72" fmla="*/ 3547221 h 6858000"/>
              <a:gd name="connsiteX73" fmla="*/ 5615031 w 6128435"/>
              <a:gd name="connsiteY73" fmla="*/ 3557482 h 6858000"/>
              <a:gd name="connsiteX74" fmla="*/ 5618377 w 6128435"/>
              <a:gd name="connsiteY74" fmla="*/ 3588431 h 6858000"/>
              <a:gd name="connsiteX75" fmla="*/ 5612155 w 6128435"/>
              <a:gd name="connsiteY75" fmla="*/ 3589869 h 6858000"/>
              <a:gd name="connsiteX76" fmla="*/ 5620843 w 6128435"/>
              <a:gd name="connsiteY76" fmla="*/ 3606745 h 6858000"/>
              <a:gd name="connsiteX77" fmla="*/ 5655472 w 6128435"/>
              <a:gd name="connsiteY77" fmla="*/ 3678877 h 6858000"/>
              <a:gd name="connsiteX78" fmla="*/ 5680448 w 6128435"/>
              <a:gd name="connsiteY78" fmla="*/ 3717760 h 6858000"/>
              <a:gd name="connsiteX79" fmla="*/ 5683015 w 6128435"/>
              <a:gd name="connsiteY79" fmla="*/ 3762025 h 6858000"/>
              <a:gd name="connsiteX80" fmla="*/ 5696643 w 6128435"/>
              <a:gd name="connsiteY80" fmla="*/ 3773888 h 6858000"/>
              <a:gd name="connsiteX81" fmla="*/ 5699203 w 6128435"/>
              <a:gd name="connsiteY81" fmla="*/ 3775823 h 6858000"/>
              <a:gd name="connsiteX82" fmla="*/ 5704824 w 6128435"/>
              <a:gd name="connsiteY82" fmla="*/ 3785966 h 6858000"/>
              <a:gd name="connsiteX83" fmla="*/ 5712204 w 6128435"/>
              <a:gd name="connsiteY83" fmla="*/ 3785830 h 6858000"/>
              <a:gd name="connsiteX84" fmla="*/ 5724816 w 6128435"/>
              <a:gd name="connsiteY84" fmla="*/ 3798949 h 6858000"/>
              <a:gd name="connsiteX85" fmla="*/ 5733539 w 6128435"/>
              <a:gd name="connsiteY85" fmla="*/ 3818457 h 6858000"/>
              <a:gd name="connsiteX86" fmla="*/ 5768491 w 6128435"/>
              <a:gd name="connsiteY86" fmla="*/ 3914399 h 6858000"/>
              <a:gd name="connsiteX87" fmla="*/ 5793123 w 6128435"/>
              <a:gd name="connsiteY87" fmla="*/ 3969952 h 6858000"/>
              <a:gd name="connsiteX88" fmla="*/ 5808321 w 6128435"/>
              <a:gd name="connsiteY88" fmla="*/ 3988153 h 6858000"/>
              <a:gd name="connsiteX89" fmla="*/ 5825621 w 6128435"/>
              <a:gd name="connsiteY89" fmla="*/ 4015525 h 6858000"/>
              <a:gd name="connsiteX90" fmla="*/ 5860672 w 6128435"/>
              <a:gd name="connsiteY90" fmla="*/ 4061579 h 6858000"/>
              <a:gd name="connsiteX91" fmla="*/ 5872173 w 6128435"/>
              <a:gd name="connsiteY91" fmla="*/ 4088497 h 6858000"/>
              <a:gd name="connsiteX92" fmla="*/ 5883705 w 6128435"/>
              <a:gd name="connsiteY92" fmla="*/ 4101899 h 6858000"/>
              <a:gd name="connsiteX93" fmla="*/ 5885314 w 6128435"/>
              <a:gd name="connsiteY93" fmla="*/ 4108387 h 6858000"/>
              <a:gd name="connsiteX94" fmla="*/ 5894095 w 6128435"/>
              <a:gd name="connsiteY94" fmla="*/ 4128857 h 6858000"/>
              <a:gd name="connsiteX95" fmla="*/ 5898339 w 6128435"/>
              <a:gd name="connsiteY95" fmla="*/ 4140800 h 6858000"/>
              <a:gd name="connsiteX96" fmla="*/ 5899734 w 6128435"/>
              <a:gd name="connsiteY96" fmla="*/ 4145632 h 6858000"/>
              <a:gd name="connsiteX97" fmla="*/ 5897098 w 6128435"/>
              <a:gd name="connsiteY97" fmla="*/ 4157819 h 6858000"/>
              <a:gd name="connsiteX98" fmla="*/ 5903513 w 6128435"/>
              <a:gd name="connsiteY98" fmla="*/ 4187661 h 6858000"/>
              <a:gd name="connsiteX99" fmla="*/ 5917114 w 6128435"/>
              <a:gd name="connsiteY99" fmla="*/ 4213096 h 6858000"/>
              <a:gd name="connsiteX100" fmla="*/ 5921153 w 6128435"/>
              <a:gd name="connsiteY100" fmla="*/ 4236222 h 6858000"/>
              <a:gd name="connsiteX101" fmla="*/ 5924233 w 6128435"/>
              <a:gd name="connsiteY101" fmla="*/ 4242060 h 6858000"/>
              <a:gd name="connsiteX102" fmla="*/ 5928910 w 6128435"/>
              <a:gd name="connsiteY102" fmla="*/ 4300973 h 6858000"/>
              <a:gd name="connsiteX103" fmla="*/ 5939320 w 6128435"/>
              <a:gd name="connsiteY103" fmla="*/ 4340435 h 6858000"/>
              <a:gd name="connsiteX104" fmla="*/ 5946705 w 6128435"/>
              <a:gd name="connsiteY104" fmla="*/ 4428051 h 6858000"/>
              <a:gd name="connsiteX105" fmla="*/ 5949261 w 6128435"/>
              <a:gd name="connsiteY105" fmla="*/ 4449185 h 6858000"/>
              <a:gd name="connsiteX106" fmla="*/ 5957504 w 6128435"/>
              <a:gd name="connsiteY106" fmla="*/ 4465911 h 6858000"/>
              <a:gd name="connsiteX107" fmla="*/ 5964689 w 6128435"/>
              <a:gd name="connsiteY107" fmla="*/ 4468532 h 6858000"/>
              <a:gd name="connsiteX108" fmla="*/ 5967062 w 6128435"/>
              <a:gd name="connsiteY108" fmla="*/ 4479923 h 6858000"/>
              <a:gd name="connsiteX109" fmla="*/ 5968960 w 6128435"/>
              <a:gd name="connsiteY109" fmla="*/ 4482655 h 6858000"/>
              <a:gd name="connsiteX110" fmla="*/ 5978567 w 6128435"/>
              <a:gd name="connsiteY110" fmla="*/ 4498605 h 6858000"/>
              <a:gd name="connsiteX111" fmla="*/ 5980106 w 6128435"/>
              <a:gd name="connsiteY111" fmla="*/ 4585087 h 6858000"/>
              <a:gd name="connsiteX112" fmla="*/ 5998138 w 6128435"/>
              <a:gd name="connsiteY112" fmla="*/ 4697518 h 6858000"/>
              <a:gd name="connsiteX113" fmla="*/ 6013516 w 6128435"/>
              <a:gd name="connsiteY113" fmla="*/ 4786619 h 6858000"/>
              <a:gd name="connsiteX114" fmla="*/ 6025404 w 6128435"/>
              <a:gd name="connsiteY114" fmla="*/ 4858148 h 6858000"/>
              <a:gd name="connsiteX115" fmla="*/ 6007749 w 6128435"/>
              <a:gd name="connsiteY115" fmla="*/ 4964715 h 6858000"/>
              <a:gd name="connsiteX116" fmla="*/ 6005269 w 6128435"/>
              <a:gd name="connsiteY116" fmla="*/ 5150567 h 6858000"/>
              <a:gd name="connsiteX117" fmla="*/ 6001127 w 6128435"/>
              <a:gd name="connsiteY117" fmla="*/ 5164609 h 6858000"/>
              <a:gd name="connsiteX118" fmla="*/ 5996647 w 6128435"/>
              <a:gd name="connsiteY118" fmla="*/ 5185640 h 6858000"/>
              <a:gd name="connsiteX119" fmla="*/ 5998514 w 6128435"/>
              <a:gd name="connsiteY119" fmla="*/ 5189673 h 6858000"/>
              <a:gd name="connsiteX120" fmla="*/ 5995970 w 6128435"/>
              <a:gd name="connsiteY120" fmla="*/ 5221547 h 6858000"/>
              <a:gd name="connsiteX121" fmla="*/ 5997218 w 6128435"/>
              <a:gd name="connsiteY121" fmla="*/ 5222031 h 6858000"/>
              <a:gd name="connsiteX122" fmla="*/ 6002116 w 6128435"/>
              <a:gd name="connsiteY122" fmla="*/ 5231223 h 6858000"/>
              <a:gd name="connsiteX123" fmla="*/ 6008541 w 6128435"/>
              <a:gd name="connsiteY123" fmla="*/ 5248680 h 6858000"/>
              <a:gd name="connsiteX124" fmla="*/ 6039260 w 6128435"/>
              <a:gd name="connsiteY124" fmla="*/ 5289518 h 6858000"/>
              <a:gd name="connsiteX125" fmla="*/ 6036748 w 6128435"/>
              <a:gd name="connsiteY125" fmla="*/ 5322752 h 6858000"/>
              <a:gd name="connsiteX126" fmla="*/ 6036943 w 6128435"/>
              <a:gd name="connsiteY126" fmla="*/ 5329480 h 6858000"/>
              <a:gd name="connsiteX127" fmla="*/ 6037236 w 6128435"/>
              <a:gd name="connsiteY127" fmla="*/ 5329634 h 6858000"/>
              <a:gd name="connsiteX128" fmla="*/ 6038019 w 6128435"/>
              <a:gd name="connsiteY128" fmla="*/ 5336764 h 6858000"/>
              <a:gd name="connsiteX129" fmla="*/ 6037298 w 6128435"/>
              <a:gd name="connsiteY129" fmla="*/ 5341753 h 6858000"/>
              <a:gd name="connsiteX130" fmla="*/ 6037677 w 6128435"/>
              <a:gd name="connsiteY130" fmla="*/ 5354807 h 6858000"/>
              <a:gd name="connsiteX131" fmla="*/ 6039728 w 6128435"/>
              <a:gd name="connsiteY131" fmla="*/ 5359416 h 6858000"/>
              <a:gd name="connsiteX132" fmla="*/ 6043311 w 6128435"/>
              <a:gd name="connsiteY132" fmla="*/ 5361407 h 6858000"/>
              <a:gd name="connsiteX133" fmla="*/ 6042954 w 6128435"/>
              <a:gd name="connsiteY133" fmla="*/ 5362576 h 6858000"/>
              <a:gd name="connsiteX134" fmla="*/ 6053435 w 6128435"/>
              <a:gd name="connsiteY134" fmla="*/ 5387547 h 6858000"/>
              <a:gd name="connsiteX135" fmla="*/ 6065933 w 6128435"/>
              <a:gd name="connsiteY135" fmla="*/ 5443002 h 6858000"/>
              <a:gd name="connsiteX136" fmla="*/ 6068640 w 6128435"/>
              <a:gd name="connsiteY136" fmla="*/ 5474503 h 6858000"/>
              <a:gd name="connsiteX137" fmla="*/ 6080922 w 6128435"/>
              <a:gd name="connsiteY137" fmla="*/ 5561070 h 6858000"/>
              <a:gd name="connsiteX138" fmla="*/ 6096949 w 6128435"/>
              <a:gd name="connsiteY138" fmla="*/ 5648179 h 6858000"/>
              <a:gd name="connsiteX139" fmla="*/ 6125703 w 6128435"/>
              <a:gd name="connsiteY139" fmla="*/ 5692894 h 6858000"/>
              <a:gd name="connsiteX140" fmla="*/ 6126670 w 6128435"/>
              <a:gd name="connsiteY140" fmla="*/ 5697882 h 6858000"/>
              <a:gd name="connsiteX141" fmla="*/ 6124061 w 6128435"/>
              <a:gd name="connsiteY141" fmla="*/ 5710294 h 6858000"/>
              <a:gd name="connsiteX142" fmla="*/ 6122213 w 6128435"/>
              <a:gd name="connsiteY142" fmla="*/ 5714762 h 6858000"/>
              <a:gd name="connsiteX143" fmla="*/ 6121353 w 6128435"/>
              <a:gd name="connsiteY143" fmla="*/ 5721725 h 6858000"/>
              <a:gd name="connsiteX144" fmla="*/ 6121607 w 6128435"/>
              <a:gd name="connsiteY144" fmla="*/ 5721959 h 6858000"/>
              <a:gd name="connsiteX145" fmla="*/ 6120262 w 6128435"/>
              <a:gd name="connsiteY145" fmla="*/ 5728358 h 6858000"/>
              <a:gd name="connsiteX146" fmla="*/ 6110194 w 6128435"/>
              <a:gd name="connsiteY146" fmla="*/ 5758853 h 6858000"/>
              <a:gd name="connsiteX147" fmla="*/ 6127519 w 6128435"/>
              <a:gd name="connsiteY147" fmla="*/ 5865775 h 6858000"/>
              <a:gd name="connsiteX148" fmla="*/ 6128435 w 6128435"/>
              <a:gd name="connsiteY148" fmla="*/ 5870164 h 6858000"/>
              <a:gd name="connsiteX149" fmla="*/ 6119217 w 6128435"/>
              <a:gd name="connsiteY149" fmla="*/ 5888542 h 6858000"/>
              <a:gd name="connsiteX150" fmla="*/ 6115966 w 6128435"/>
              <a:gd name="connsiteY150" fmla="*/ 5898387 h 6858000"/>
              <a:gd name="connsiteX151" fmla="*/ 6111924 w 6128435"/>
              <a:gd name="connsiteY151" fmla="*/ 5900444 h 6858000"/>
              <a:gd name="connsiteX152" fmla="*/ 6108716 w 6128435"/>
              <a:gd name="connsiteY152" fmla="*/ 5915345 h 6858000"/>
              <a:gd name="connsiteX153" fmla="*/ 6109524 w 6128435"/>
              <a:gd name="connsiteY153" fmla="*/ 5917328 h 6858000"/>
              <a:gd name="connsiteX154" fmla="*/ 6102493 w 6128435"/>
              <a:gd name="connsiteY154" fmla="*/ 5928602 h 6858000"/>
              <a:gd name="connsiteX155" fmla="*/ 6056863 w 6128435"/>
              <a:gd name="connsiteY155" fmla="*/ 6000643 h 6858000"/>
              <a:gd name="connsiteX156" fmla="*/ 6045436 w 6128435"/>
              <a:gd name="connsiteY156" fmla="*/ 6124480 h 6858000"/>
              <a:gd name="connsiteX157" fmla="*/ 6030489 w 6128435"/>
              <a:gd name="connsiteY157" fmla="*/ 6317666 h 6858000"/>
              <a:gd name="connsiteX158" fmla="*/ 6007492 w 6128435"/>
              <a:gd name="connsiteY158" fmla="*/ 6440818 h 6858000"/>
              <a:gd name="connsiteX159" fmla="*/ 6009467 w 6128435"/>
              <a:gd name="connsiteY159" fmla="*/ 6487076 h 6858000"/>
              <a:gd name="connsiteX160" fmla="*/ 5995064 w 6128435"/>
              <a:gd name="connsiteY160" fmla="*/ 6540791 h 6858000"/>
              <a:gd name="connsiteX161" fmla="*/ 5996309 w 6128435"/>
              <a:gd name="connsiteY161" fmla="*/ 6543961 h 6858000"/>
              <a:gd name="connsiteX162" fmla="*/ 5996048 w 6128435"/>
              <a:gd name="connsiteY162" fmla="*/ 6555444 h 6858000"/>
              <a:gd name="connsiteX163" fmla="*/ 6002524 w 6128435"/>
              <a:gd name="connsiteY163" fmla="*/ 6560188 h 6858000"/>
              <a:gd name="connsiteX164" fmla="*/ 6006823 w 6128435"/>
              <a:gd name="connsiteY164" fmla="*/ 6578546 h 6858000"/>
              <a:gd name="connsiteX165" fmla="*/ 6004510 w 6128435"/>
              <a:gd name="connsiteY165" fmla="*/ 6599256 h 6858000"/>
              <a:gd name="connsiteX166" fmla="*/ 5986207 w 6128435"/>
              <a:gd name="connsiteY166" fmla="*/ 6695855 h 6858000"/>
              <a:gd name="connsiteX167" fmla="*/ 5979428 w 6128435"/>
              <a:gd name="connsiteY167" fmla="*/ 6754678 h 6858000"/>
              <a:gd name="connsiteX168" fmla="*/ 5983398 w 6128435"/>
              <a:gd name="connsiteY168" fmla="*/ 6778641 h 6858000"/>
              <a:gd name="connsiteX169" fmla="*/ 5984543 w 6128435"/>
              <a:gd name="connsiteY169" fmla="*/ 6811016 h 6858000"/>
              <a:gd name="connsiteX170" fmla="*/ 5981802 w 6128435"/>
              <a:gd name="connsiteY170" fmla="*/ 6838578 h 6858000"/>
              <a:gd name="connsiteX171" fmla="*/ 5979671 w 6128435"/>
              <a:gd name="connsiteY171" fmla="*/ 6858000 h 6858000"/>
              <a:gd name="connsiteX172" fmla="*/ 0 w 6128435"/>
              <a:gd name="connsiteY172" fmla="*/ 6858000 h 6858000"/>
              <a:gd name="connsiteX173" fmla="*/ 0 w 6128435"/>
              <a:gd name="connsiteY17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93877 w 6128435"/>
              <a:gd name="connsiteY44" fmla="*/ 2368649 h 6858000"/>
              <a:gd name="connsiteX45" fmla="*/ 5148653 w 6128435"/>
              <a:gd name="connsiteY45" fmla="*/ 2460132 h 6858000"/>
              <a:gd name="connsiteX46" fmla="*/ 5192511 w 6128435"/>
              <a:gd name="connsiteY46" fmla="*/ 2549199 h 6858000"/>
              <a:gd name="connsiteX47" fmla="*/ 5307538 w 6128435"/>
              <a:gd name="connsiteY47" fmla="*/ 2514685 h 6858000"/>
              <a:gd name="connsiteX48" fmla="*/ 5337604 w 6128435"/>
              <a:gd name="connsiteY48" fmla="*/ 2597632 h 6858000"/>
              <a:gd name="connsiteX49" fmla="*/ 5407503 w 6128435"/>
              <a:gd name="connsiteY49" fmla="*/ 2786290 h 6858000"/>
              <a:gd name="connsiteX50" fmla="*/ 5407356 w 6128435"/>
              <a:gd name="connsiteY50" fmla="*/ 2787545 h 6858000"/>
              <a:gd name="connsiteX51" fmla="*/ 5411130 w 6128435"/>
              <a:gd name="connsiteY51" fmla="*/ 2788640 h 6858000"/>
              <a:gd name="connsiteX52" fmla="*/ 5416439 w 6128435"/>
              <a:gd name="connsiteY52" fmla="*/ 2805666 h 6858000"/>
              <a:gd name="connsiteX53" fmla="*/ 5416589 w 6128435"/>
              <a:gd name="connsiteY53" fmla="*/ 2810822 h 6858000"/>
              <a:gd name="connsiteX54" fmla="*/ 5418542 w 6128435"/>
              <a:gd name="connsiteY54" fmla="*/ 2817745 h 6858000"/>
              <a:gd name="connsiteX55" fmla="*/ 5418847 w 6128435"/>
              <a:gd name="connsiteY55" fmla="*/ 2817825 h 6858000"/>
              <a:gd name="connsiteX56" fmla="*/ 5423364 w 6128435"/>
              <a:gd name="connsiteY56" fmla="*/ 2858292 h 6858000"/>
              <a:gd name="connsiteX57" fmla="*/ 5479298 w 6128435"/>
              <a:gd name="connsiteY57" fmla="*/ 2947791 h 6858000"/>
              <a:gd name="connsiteX58" fmla="*/ 5481770 w 6128435"/>
              <a:gd name="connsiteY58" fmla="*/ 2951352 h 6858000"/>
              <a:gd name="connsiteX59" fmla="*/ 5481013 w 6128435"/>
              <a:gd name="connsiteY59" fmla="*/ 2973461 h 6858000"/>
              <a:gd name="connsiteX60" fmla="*/ 5482045 w 6128435"/>
              <a:gd name="connsiteY60" fmla="*/ 2984371 h 6858000"/>
              <a:gd name="connsiteX61" fmla="*/ 5479405 w 6128435"/>
              <a:gd name="connsiteY61" fmla="*/ 2988507 h 6858000"/>
              <a:gd name="connsiteX62" fmla="*/ 5482415 w 6128435"/>
              <a:gd name="connsiteY62" fmla="*/ 3004079 h 6858000"/>
              <a:gd name="connsiteX63" fmla="*/ 5483865 w 6128435"/>
              <a:gd name="connsiteY63" fmla="*/ 3005467 h 6858000"/>
              <a:gd name="connsiteX64" fmla="*/ 5482236 w 6128435"/>
              <a:gd name="connsiteY64" fmla="*/ 3019791 h 6858000"/>
              <a:gd name="connsiteX65" fmla="*/ 5475895 w 6128435"/>
              <a:gd name="connsiteY65" fmla="*/ 3033578 h 6858000"/>
              <a:gd name="connsiteX66" fmla="*/ 5477595 w 6128435"/>
              <a:gd name="connsiteY66" fmla="*/ 3250534 h 6858000"/>
              <a:gd name="connsiteX67" fmla="*/ 5532836 w 6128435"/>
              <a:gd name="connsiteY67" fmla="*/ 3353840 h 6858000"/>
              <a:gd name="connsiteX68" fmla="*/ 5561229 w 6128435"/>
              <a:gd name="connsiteY68" fmla="*/ 3395784 h 6858000"/>
              <a:gd name="connsiteX69" fmla="*/ 5589758 w 6128435"/>
              <a:gd name="connsiteY69" fmla="*/ 3506453 h 6858000"/>
              <a:gd name="connsiteX70" fmla="*/ 5596144 w 6128435"/>
              <a:gd name="connsiteY70" fmla="*/ 3534624 h 6858000"/>
              <a:gd name="connsiteX71" fmla="*/ 5597750 w 6128435"/>
              <a:gd name="connsiteY71" fmla="*/ 3534129 h 6858000"/>
              <a:gd name="connsiteX72" fmla="*/ 5599700 w 6128435"/>
              <a:gd name="connsiteY72" fmla="*/ 3547221 h 6858000"/>
              <a:gd name="connsiteX73" fmla="*/ 5615031 w 6128435"/>
              <a:gd name="connsiteY73" fmla="*/ 3557482 h 6858000"/>
              <a:gd name="connsiteX74" fmla="*/ 5618377 w 6128435"/>
              <a:gd name="connsiteY74" fmla="*/ 3588431 h 6858000"/>
              <a:gd name="connsiteX75" fmla="*/ 5612155 w 6128435"/>
              <a:gd name="connsiteY75" fmla="*/ 3589869 h 6858000"/>
              <a:gd name="connsiteX76" fmla="*/ 5620843 w 6128435"/>
              <a:gd name="connsiteY76" fmla="*/ 3606745 h 6858000"/>
              <a:gd name="connsiteX77" fmla="*/ 5655472 w 6128435"/>
              <a:gd name="connsiteY77" fmla="*/ 3678877 h 6858000"/>
              <a:gd name="connsiteX78" fmla="*/ 5680448 w 6128435"/>
              <a:gd name="connsiteY78" fmla="*/ 3717760 h 6858000"/>
              <a:gd name="connsiteX79" fmla="*/ 5683015 w 6128435"/>
              <a:gd name="connsiteY79" fmla="*/ 3762025 h 6858000"/>
              <a:gd name="connsiteX80" fmla="*/ 5696643 w 6128435"/>
              <a:gd name="connsiteY80" fmla="*/ 3773888 h 6858000"/>
              <a:gd name="connsiteX81" fmla="*/ 5699203 w 6128435"/>
              <a:gd name="connsiteY81" fmla="*/ 3775823 h 6858000"/>
              <a:gd name="connsiteX82" fmla="*/ 5704824 w 6128435"/>
              <a:gd name="connsiteY82" fmla="*/ 3785966 h 6858000"/>
              <a:gd name="connsiteX83" fmla="*/ 5712204 w 6128435"/>
              <a:gd name="connsiteY83" fmla="*/ 3785830 h 6858000"/>
              <a:gd name="connsiteX84" fmla="*/ 5724816 w 6128435"/>
              <a:gd name="connsiteY84" fmla="*/ 3798949 h 6858000"/>
              <a:gd name="connsiteX85" fmla="*/ 5733539 w 6128435"/>
              <a:gd name="connsiteY85" fmla="*/ 3818457 h 6858000"/>
              <a:gd name="connsiteX86" fmla="*/ 5768491 w 6128435"/>
              <a:gd name="connsiteY86" fmla="*/ 3914399 h 6858000"/>
              <a:gd name="connsiteX87" fmla="*/ 5793123 w 6128435"/>
              <a:gd name="connsiteY87" fmla="*/ 3969952 h 6858000"/>
              <a:gd name="connsiteX88" fmla="*/ 5808321 w 6128435"/>
              <a:gd name="connsiteY88" fmla="*/ 3988153 h 6858000"/>
              <a:gd name="connsiteX89" fmla="*/ 5825621 w 6128435"/>
              <a:gd name="connsiteY89" fmla="*/ 4015525 h 6858000"/>
              <a:gd name="connsiteX90" fmla="*/ 5860672 w 6128435"/>
              <a:gd name="connsiteY90" fmla="*/ 4061579 h 6858000"/>
              <a:gd name="connsiteX91" fmla="*/ 5872173 w 6128435"/>
              <a:gd name="connsiteY91" fmla="*/ 4088497 h 6858000"/>
              <a:gd name="connsiteX92" fmla="*/ 5883705 w 6128435"/>
              <a:gd name="connsiteY92" fmla="*/ 4101899 h 6858000"/>
              <a:gd name="connsiteX93" fmla="*/ 5885314 w 6128435"/>
              <a:gd name="connsiteY93" fmla="*/ 4108387 h 6858000"/>
              <a:gd name="connsiteX94" fmla="*/ 5894095 w 6128435"/>
              <a:gd name="connsiteY94" fmla="*/ 4128857 h 6858000"/>
              <a:gd name="connsiteX95" fmla="*/ 5898339 w 6128435"/>
              <a:gd name="connsiteY95" fmla="*/ 4140800 h 6858000"/>
              <a:gd name="connsiteX96" fmla="*/ 5899734 w 6128435"/>
              <a:gd name="connsiteY96" fmla="*/ 4145632 h 6858000"/>
              <a:gd name="connsiteX97" fmla="*/ 5897098 w 6128435"/>
              <a:gd name="connsiteY97" fmla="*/ 4157819 h 6858000"/>
              <a:gd name="connsiteX98" fmla="*/ 5903513 w 6128435"/>
              <a:gd name="connsiteY98" fmla="*/ 4187661 h 6858000"/>
              <a:gd name="connsiteX99" fmla="*/ 5917114 w 6128435"/>
              <a:gd name="connsiteY99" fmla="*/ 4213096 h 6858000"/>
              <a:gd name="connsiteX100" fmla="*/ 5921153 w 6128435"/>
              <a:gd name="connsiteY100" fmla="*/ 4236222 h 6858000"/>
              <a:gd name="connsiteX101" fmla="*/ 5924233 w 6128435"/>
              <a:gd name="connsiteY101" fmla="*/ 4242060 h 6858000"/>
              <a:gd name="connsiteX102" fmla="*/ 5928910 w 6128435"/>
              <a:gd name="connsiteY102" fmla="*/ 4300973 h 6858000"/>
              <a:gd name="connsiteX103" fmla="*/ 5939320 w 6128435"/>
              <a:gd name="connsiteY103" fmla="*/ 4340435 h 6858000"/>
              <a:gd name="connsiteX104" fmla="*/ 5946705 w 6128435"/>
              <a:gd name="connsiteY104" fmla="*/ 4428051 h 6858000"/>
              <a:gd name="connsiteX105" fmla="*/ 5949261 w 6128435"/>
              <a:gd name="connsiteY105" fmla="*/ 4449185 h 6858000"/>
              <a:gd name="connsiteX106" fmla="*/ 5957504 w 6128435"/>
              <a:gd name="connsiteY106" fmla="*/ 4465911 h 6858000"/>
              <a:gd name="connsiteX107" fmla="*/ 5964689 w 6128435"/>
              <a:gd name="connsiteY107" fmla="*/ 4468532 h 6858000"/>
              <a:gd name="connsiteX108" fmla="*/ 5967062 w 6128435"/>
              <a:gd name="connsiteY108" fmla="*/ 4479923 h 6858000"/>
              <a:gd name="connsiteX109" fmla="*/ 5968960 w 6128435"/>
              <a:gd name="connsiteY109" fmla="*/ 4482655 h 6858000"/>
              <a:gd name="connsiteX110" fmla="*/ 5978567 w 6128435"/>
              <a:gd name="connsiteY110" fmla="*/ 4498605 h 6858000"/>
              <a:gd name="connsiteX111" fmla="*/ 5980106 w 6128435"/>
              <a:gd name="connsiteY111" fmla="*/ 4585087 h 6858000"/>
              <a:gd name="connsiteX112" fmla="*/ 5998138 w 6128435"/>
              <a:gd name="connsiteY112" fmla="*/ 4697518 h 6858000"/>
              <a:gd name="connsiteX113" fmla="*/ 6013516 w 6128435"/>
              <a:gd name="connsiteY113" fmla="*/ 4786619 h 6858000"/>
              <a:gd name="connsiteX114" fmla="*/ 6025404 w 6128435"/>
              <a:gd name="connsiteY114" fmla="*/ 4858148 h 6858000"/>
              <a:gd name="connsiteX115" fmla="*/ 6007749 w 6128435"/>
              <a:gd name="connsiteY115" fmla="*/ 4964715 h 6858000"/>
              <a:gd name="connsiteX116" fmla="*/ 6005269 w 6128435"/>
              <a:gd name="connsiteY116" fmla="*/ 5150567 h 6858000"/>
              <a:gd name="connsiteX117" fmla="*/ 6001127 w 6128435"/>
              <a:gd name="connsiteY117" fmla="*/ 5164609 h 6858000"/>
              <a:gd name="connsiteX118" fmla="*/ 5996647 w 6128435"/>
              <a:gd name="connsiteY118" fmla="*/ 5185640 h 6858000"/>
              <a:gd name="connsiteX119" fmla="*/ 5998514 w 6128435"/>
              <a:gd name="connsiteY119" fmla="*/ 5189673 h 6858000"/>
              <a:gd name="connsiteX120" fmla="*/ 5995970 w 6128435"/>
              <a:gd name="connsiteY120" fmla="*/ 5221547 h 6858000"/>
              <a:gd name="connsiteX121" fmla="*/ 5997218 w 6128435"/>
              <a:gd name="connsiteY121" fmla="*/ 5222031 h 6858000"/>
              <a:gd name="connsiteX122" fmla="*/ 6002116 w 6128435"/>
              <a:gd name="connsiteY122" fmla="*/ 5231223 h 6858000"/>
              <a:gd name="connsiteX123" fmla="*/ 6008541 w 6128435"/>
              <a:gd name="connsiteY123" fmla="*/ 5248680 h 6858000"/>
              <a:gd name="connsiteX124" fmla="*/ 6039260 w 6128435"/>
              <a:gd name="connsiteY124" fmla="*/ 5289518 h 6858000"/>
              <a:gd name="connsiteX125" fmla="*/ 6036748 w 6128435"/>
              <a:gd name="connsiteY125" fmla="*/ 5322752 h 6858000"/>
              <a:gd name="connsiteX126" fmla="*/ 6036943 w 6128435"/>
              <a:gd name="connsiteY126" fmla="*/ 5329480 h 6858000"/>
              <a:gd name="connsiteX127" fmla="*/ 6037236 w 6128435"/>
              <a:gd name="connsiteY127" fmla="*/ 5329634 h 6858000"/>
              <a:gd name="connsiteX128" fmla="*/ 6038019 w 6128435"/>
              <a:gd name="connsiteY128" fmla="*/ 5336764 h 6858000"/>
              <a:gd name="connsiteX129" fmla="*/ 6037298 w 6128435"/>
              <a:gd name="connsiteY129" fmla="*/ 5341753 h 6858000"/>
              <a:gd name="connsiteX130" fmla="*/ 6037677 w 6128435"/>
              <a:gd name="connsiteY130" fmla="*/ 5354807 h 6858000"/>
              <a:gd name="connsiteX131" fmla="*/ 6039728 w 6128435"/>
              <a:gd name="connsiteY131" fmla="*/ 5359416 h 6858000"/>
              <a:gd name="connsiteX132" fmla="*/ 6043311 w 6128435"/>
              <a:gd name="connsiteY132" fmla="*/ 5361407 h 6858000"/>
              <a:gd name="connsiteX133" fmla="*/ 6042954 w 6128435"/>
              <a:gd name="connsiteY133" fmla="*/ 5362576 h 6858000"/>
              <a:gd name="connsiteX134" fmla="*/ 6053435 w 6128435"/>
              <a:gd name="connsiteY134" fmla="*/ 5387547 h 6858000"/>
              <a:gd name="connsiteX135" fmla="*/ 6065933 w 6128435"/>
              <a:gd name="connsiteY135" fmla="*/ 5443002 h 6858000"/>
              <a:gd name="connsiteX136" fmla="*/ 6068640 w 6128435"/>
              <a:gd name="connsiteY136" fmla="*/ 5474503 h 6858000"/>
              <a:gd name="connsiteX137" fmla="*/ 6080922 w 6128435"/>
              <a:gd name="connsiteY137" fmla="*/ 5561070 h 6858000"/>
              <a:gd name="connsiteX138" fmla="*/ 6096949 w 6128435"/>
              <a:gd name="connsiteY138" fmla="*/ 5648179 h 6858000"/>
              <a:gd name="connsiteX139" fmla="*/ 6125703 w 6128435"/>
              <a:gd name="connsiteY139" fmla="*/ 5692894 h 6858000"/>
              <a:gd name="connsiteX140" fmla="*/ 6126670 w 6128435"/>
              <a:gd name="connsiteY140" fmla="*/ 5697882 h 6858000"/>
              <a:gd name="connsiteX141" fmla="*/ 6124061 w 6128435"/>
              <a:gd name="connsiteY141" fmla="*/ 5710294 h 6858000"/>
              <a:gd name="connsiteX142" fmla="*/ 6122213 w 6128435"/>
              <a:gd name="connsiteY142" fmla="*/ 5714762 h 6858000"/>
              <a:gd name="connsiteX143" fmla="*/ 6121353 w 6128435"/>
              <a:gd name="connsiteY143" fmla="*/ 5721725 h 6858000"/>
              <a:gd name="connsiteX144" fmla="*/ 6121607 w 6128435"/>
              <a:gd name="connsiteY144" fmla="*/ 5721959 h 6858000"/>
              <a:gd name="connsiteX145" fmla="*/ 6120262 w 6128435"/>
              <a:gd name="connsiteY145" fmla="*/ 5728358 h 6858000"/>
              <a:gd name="connsiteX146" fmla="*/ 6110194 w 6128435"/>
              <a:gd name="connsiteY146" fmla="*/ 5758853 h 6858000"/>
              <a:gd name="connsiteX147" fmla="*/ 6127519 w 6128435"/>
              <a:gd name="connsiteY147" fmla="*/ 5865775 h 6858000"/>
              <a:gd name="connsiteX148" fmla="*/ 6128435 w 6128435"/>
              <a:gd name="connsiteY148" fmla="*/ 5870164 h 6858000"/>
              <a:gd name="connsiteX149" fmla="*/ 6119217 w 6128435"/>
              <a:gd name="connsiteY149" fmla="*/ 5888542 h 6858000"/>
              <a:gd name="connsiteX150" fmla="*/ 6115966 w 6128435"/>
              <a:gd name="connsiteY150" fmla="*/ 5898387 h 6858000"/>
              <a:gd name="connsiteX151" fmla="*/ 6111924 w 6128435"/>
              <a:gd name="connsiteY151" fmla="*/ 5900444 h 6858000"/>
              <a:gd name="connsiteX152" fmla="*/ 6108716 w 6128435"/>
              <a:gd name="connsiteY152" fmla="*/ 5915345 h 6858000"/>
              <a:gd name="connsiteX153" fmla="*/ 6109524 w 6128435"/>
              <a:gd name="connsiteY153" fmla="*/ 5917328 h 6858000"/>
              <a:gd name="connsiteX154" fmla="*/ 6102493 w 6128435"/>
              <a:gd name="connsiteY154" fmla="*/ 5928602 h 6858000"/>
              <a:gd name="connsiteX155" fmla="*/ 6056863 w 6128435"/>
              <a:gd name="connsiteY155" fmla="*/ 6000643 h 6858000"/>
              <a:gd name="connsiteX156" fmla="*/ 6045436 w 6128435"/>
              <a:gd name="connsiteY156" fmla="*/ 6124480 h 6858000"/>
              <a:gd name="connsiteX157" fmla="*/ 6030489 w 6128435"/>
              <a:gd name="connsiteY157" fmla="*/ 6317666 h 6858000"/>
              <a:gd name="connsiteX158" fmla="*/ 6007492 w 6128435"/>
              <a:gd name="connsiteY158" fmla="*/ 6440818 h 6858000"/>
              <a:gd name="connsiteX159" fmla="*/ 6009467 w 6128435"/>
              <a:gd name="connsiteY159" fmla="*/ 6487076 h 6858000"/>
              <a:gd name="connsiteX160" fmla="*/ 5995064 w 6128435"/>
              <a:gd name="connsiteY160" fmla="*/ 6540791 h 6858000"/>
              <a:gd name="connsiteX161" fmla="*/ 5996309 w 6128435"/>
              <a:gd name="connsiteY161" fmla="*/ 6543961 h 6858000"/>
              <a:gd name="connsiteX162" fmla="*/ 5996048 w 6128435"/>
              <a:gd name="connsiteY162" fmla="*/ 6555444 h 6858000"/>
              <a:gd name="connsiteX163" fmla="*/ 6002524 w 6128435"/>
              <a:gd name="connsiteY163" fmla="*/ 6560188 h 6858000"/>
              <a:gd name="connsiteX164" fmla="*/ 6006823 w 6128435"/>
              <a:gd name="connsiteY164" fmla="*/ 6578546 h 6858000"/>
              <a:gd name="connsiteX165" fmla="*/ 6004510 w 6128435"/>
              <a:gd name="connsiteY165" fmla="*/ 6599256 h 6858000"/>
              <a:gd name="connsiteX166" fmla="*/ 5986207 w 6128435"/>
              <a:gd name="connsiteY166" fmla="*/ 6695855 h 6858000"/>
              <a:gd name="connsiteX167" fmla="*/ 5979428 w 6128435"/>
              <a:gd name="connsiteY167" fmla="*/ 6754678 h 6858000"/>
              <a:gd name="connsiteX168" fmla="*/ 5983398 w 6128435"/>
              <a:gd name="connsiteY168" fmla="*/ 6778641 h 6858000"/>
              <a:gd name="connsiteX169" fmla="*/ 5984543 w 6128435"/>
              <a:gd name="connsiteY169" fmla="*/ 6811016 h 6858000"/>
              <a:gd name="connsiteX170" fmla="*/ 5981802 w 6128435"/>
              <a:gd name="connsiteY170" fmla="*/ 6838578 h 6858000"/>
              <a:gd name="connsiteX171" fmla="*/ 5979671 w 6128435"/>
              <a:gd name="connsiteY171" fmla="*/ 6858000 h 6858000"/>
              <a:gd name="connsiteX172" fmla="*/ 0 w 6128435"/>
              <a:gd name="connsiteY172" fmla="*/ 6858000 h 6858000"/>
              <a:gd name="connsiteX173" fmla="*/ 0 w 6128435"/>
              <a:gd name="connsiteY17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93877 w 6128435"/>
              <a:gd name="connsiteY44" fmla="*/ 2368649 h 6858000"/>
              <a:gd name="connsiteX45" fmla="*/ 5311338 w 6128435"/>
              <a:gd name="connsiteY45" fmla="*/ 2404034 h 6858000"/>
              <a:gd name="connsiteX46" fmla="*/ 5192511 w 6128435"/>
              <a:gd name="connsiteY46" fmla="*/ 2549199 h 6858000"/>
              <a:gd name="connsiteX47" fmla="*/ 5307538 w 6128435"/>
              <a:gd name="connsiteY47" fmla="*/ 2514685 h 6858000"/>
              <a:gd name="connsiteX48" fmla="*/ 5337604 w 6128435"/>
              <a:gd name="connsiteY48" fmla="*/ 2597632 h 6858000"/>
              <a:gd name="connsiteX49" fmla="*/ 5407503 w 6128435"/>
              <a:gd name="connsiteY49" fmla="*/ 2786290 h 6858000"/>
              <a:gd name="connsiteX50" fmla="*/ 5407356 w 6128435"/>
              <a:gd name="connsiteY50" fmla="*/ 2787545 h 6858000"/>
              <a:gd name="connsiteX51" fmla="*/ 5411130 w 6128435"/>
              <a:gd name="connsiteY51" fmla="*/ 2788640 h 6858000"/>
              <a:gd name="connsiteX52" fmla="*/ 5416439 w 6128435"/>
              <a:gd name="connsiteY52" fmla="*/ 2805666 h 6858000"/>
              <a:gd name="connsiteX53" fmla="*/ 5416589 w 6128435"/>
              <a:gd name="connsiteY53" fmla="*/ 2810822 h 6858000"/>
              <a:gd name="connsiteX54" fmla="*/ 5418542 w 6128435"/>
              <a:gd name="connsiteY54" fmla="*/ 2817745 h 6858000"/>
              <a:gd name="connsiteX55" fmla="*/ 5418847 w 6128435"/>
              <a:gd name="connsiteY55" fmla="*/ 2817825 h 6858000"/>
              <a:gd name="connsiteX56" fmla="*/ 5423364 w 6128435"/>
              <a:gd name="connsiteY56" fmla="*/ 2858292 h 6858000"/>
              <a:gd name="connsiteX57" fmla="*/ 5479298 w 6128435"/>
              <a:gd name="connsiteY57" fmla="*/ 2947791 h 6858000"/>
              <a:gd name="connsiteX58" fmla="*/ 5481770 w 6128435"/>
              <a:gd name="connsiteY58" fmla="*/ 2951352 h 6858000"/>
              <a:gd name="connsiteX59" fmla="*/ 5481013 w 6128435"/>
              <a:gd name="connsiteY59" fmla="*/ 2973461 h 6858000"/>
              <a:gd name="connsiteX60" fmla="*/ 5482045 w 6128435"/>
              <a:gd name="connsiteY60" fmla="*/ 2984371 h 6858000"/>
              <a:gd name="connsiteX61" fmla="*/ 5479405 w 6128435"/>
              <a:gd name="connsiteY61" fmla="*/ 2988507 h 6858000"/>
              <a:gd name="connsiteX62" fmla="*/ 5482415 w 6128435"/>
              <a:gd name="connsiteY62" fmla="*/ 3004079 h 6858000"/>
              <a:gd name="connsiteX63" fmla="*/ 5483865 w 6128435"/>
              <a:gd name="connsiteY63" fmla="*/ 3005467 h 6858000"/>
              <a:gd name="connsiteX64" fmla="*/ 5482236 w 6128435"/>
              <a:gd name="connsiteY64" fmla="*/ 3019791 h 6858000"/>
              <a:gd name="connsiteX65" fmla="*/ 5475895 w 6128435"/>
              <a:gd name="connsiteY65" fmla="*/ 3033578 h 6858000"/>
              <a:gd name="connsiteX66" fmla="*/ 5477595 w 6128435"/>
              <a:gd name="connsiteY66" fmla="*/ 3250534 h 6858000"/>
              <a:gd name="connsiteX67" fmla="*/ 5532836 w 6128435"/>
              <a:gd name="connsiteY67" fmla="*/ 3353840 h 6858000"/>
              <a:gd name="connsiteX68" fmla="*/ 5561229 w 6128435"/>
              <a:gd name="connsiteY68" fmla="*/ 3395784 h 6858000"/>
              <a:gd name="connsiteX69" fmla="*/ 5589758 w 6128435"/>
              <a:gd name="connsiteY69" fmla="*/ 3506453 h 6858000"/>
              <a:gd name="connsiteX70" fmla="*/ 5596144 w 6128435"/>
              <a:gd name="connsiteY70" fmla="*/ 3534624 h 6858000"/>
              <a:gd name="connsiteX71" fmla="*/ 5597750 w 6128435"/>
              <a:gd name="connsiteY71" fmla="*/ 3534129 h 6858000"/>
              <a:gd name="connsiteX72" fmla="*/ 5599700 w 6128435"/>
              <a:gd name="connsiteY72" fmla="*/ 3547221 h 6858000"/>
              <a:gd name="connsiteX73" fmla="*/ 5615031 w 6128435"/>
              <a:gd name="connsiteY73" fmla="*/ 3557482 h 6858000"/>
              <a:gd name="connsiteX74" fmla="*/ 5618377 w 6128435"/>
              <a:gd name="connsiteY74" fmla="*/ 3588431 h 6858000"/>
              <a:gd name="connsiteX75" fmla="*/ 5612155 w 6128435"/>
              <a:gd name="connsiteY75" fmla="*/ 3589869 h 6858000"/>
              <a:gd name="connsiteX76" fmla="*/ 5620843 w 6128435"/>
              <a:gd name="connsiteY76" fmla="*/ 3606745 h 6858000"/>
              <a:gd name="connsiteX77" fmla="*/ 5655472 w 6128435"/>
              <a:gd name="connsiteY77" fmla="*/ 3678877 h 6858000"/>
              <a:gd name="connsiteX78" fmla="*/ 5680448 w 6128435"/>
              <a:gd name="connsiteY78" fmla="*/ 3717760 h 6858000"/>
              <a:gd name="connsiteX79" fmla="*/ 5683015 w 6128435"/>
              <a:gd name="connsiteY79" fmla="*/ 3762025 h 6858000"/>
              <a:gd name="connsiteX80" fmla="*/ 5696643 w 6128435"/>
              <a:gd name="connsiteY80" fmla="*/ 3773888 h 6858000"/>
              <a:gd name="connsiteX81" fmla="*/ 5699203 w 6128435"/>
              <a:gd name="connsiteY81" fmla="*/ 3775823 h 6858000"/>
              <a:gd name="connsiteX82" fmla="*/ 5704824 w 6128435"/>
              <a:gd name="connsiteY82" fmla="*/ 3785966 h 6858000"/>
              <a:gd name="connsiteX83" fmla="*/ 5712204 w 6128435"/>
              <a:gd name="connsiteY83" fmla="*/ 3785830 h 6858000"/>
              <a:gd name="connsiteX84" fmla="*/ 5724816 w 6128435"/>
              <a:gd name="connsiteY84" fmla="*/ 3798949 h 6858000"/>
              <a:gd name="connsiteX85" fmla="*/ 5733539 w 6128435"/>
              <a:gd name="connsiteY85" fmla="*/ 3818457 h 6858000"/>
              <a:gd name="connsiteX86" fmla="*/ 5768491 w 6128435"/>
              <a:gd name="connsiteY86" fmla="*/ 3914399 h 6858000"/>
              <a:gd name="connsiteX87" fmla="*/ 5793123 w 6128435"/>
              <a:gd name="connsiteY87" fmla="*/ 3969952 h 6858000"/>
              <a:gd name="connsiteX88" fmla="*/ 5808321 w 6128435"/>
              <a:gd name="connsiteY88" fmla="*/ 3988153 h 6858000"/>
              <a:gd name="connsiteX89" fmla="*/ 5825621 w 6128435"/>
              <a:gd name="connsiteY89" fmla="*/ 4015525 h 6858000"/>
              <a:gd name="connsiteX90" fmla="*/ 5860672 w 6128435"/>
              <a:gd name="connsiteY90" fmla="*/ 4061579 h 6858000"/>
              <a:gd name="connsiteX91" fmla="*/ 5872173 w 6128435"/>
              <a:gd name="connsiteY91" fmla="*/ 4088497 h 6858000"/>
              <a:gd name="connsiteX92" fmla="*/ 5883705 w 6128435"/>
              <a:gd name="connsiteY92" fmla="*/ 4101899 h 6858000"/>
              <a:gd name="connsiteX93" fmla="*/ 5885314 w 6128435"/>
              <a:gd name="connsiteY93" fmla="*/ 4108387 h 6858000"/>
              <a:gd name="connsiteX94" fmla="*/ 5894095 w 6128435"/>
              <a:gd name="connsiteY94" fmla="*/ 4128857 h 6858000"/>
              <a:gd name="connsiteX95" fmla="*/ 5898339 w 6128435"/>
              <a:gd name="connsiteY95" fmla="*/ 4140800 h 6858000"/>
              <a:gd name="connsiteX96" fmla="*/ 5899734 w 6128435"/>
              <a:gd name="connsiteY96" fmla="*/ 4145632 h 6858000"/>
              <a:gd name="connsiteX97" fmla="*/ 5897098 w 6128435"/>
              <a:gd name="connsiteY97" fmla="*/ 4157819 h 6858000"/>
              <a:gd name="connsiteX98" fmla="*/ 5903513 w 6128435"/>
              <a:gd name="connsiteY98" fmla="*/ 4187661 h 6858000"/>
              <a:gd name="connsiteX99" fmla="*/ 5917114 w 6128435"/>
              <a:gd name="connsiteY99" fmla="*/ 4213096 h 6858000"/>
              <a:gd name="connsiteX100" fmla="*/ 5921153 w 6128435"/>
              <a:gd name="connsiteY100" fmla="*/ 4236222 h 6858000"/>
              <a:gd name="connsiteX101" fmla="*/ 5924233 w 6128435"/>
              <a:gd name="connsiteY101" fmla="*/ 4242060 h 6858000"/>
              <a:gd name="connsiteX102" fmla="*/ 5928910 w 6128435"/>
              <a:gd name="connsiteY102" fmla="*/ 4300973 h 6858000"/>
              <a:gd name="connsiteX103" fmla="*/ 5939320 w 6128435"/>
              <a:gd name="connsiteY103" fmla="*/ 4340435 h 6858000"/>
              <a:gd name="connsiteX104" fmla="*/ 5946705 w 6128435"/>
              <a:gd name="connsiteY104" fmla="*/ 4428051 h 6858000"/>
              <a:gd name="connsiteX105" fmla="*/ 5949261 w 6128435"/>
              <a:gd name="connsiteY105" fmla="*/ 4449185 h 6858000"/>
              <a:gd name="connsiteX106" fmla="*/ 5957504 w 6128435"/>
              <a:gd name="connsiteY106" fmla="*/ 4465911 h 6858000"/>
              <a:gd name="connsiteX107" fmla="*/ 5964689 w 6128435"/>
              <a:gd name="connsiteY107" fmla="*/ 4468532 h 6858000"/>
              <a:gd name="connsiteX108" fmla="*/ 5967062 w 6128435"/>
              <a:gd name="connsiteY108" fmla="*/ 4479923 h 6858000"/>
              <a:gd name="connsiteX109" fmla="*/ 5968960 w 6128435"/>
              <a:gd name="connsiteY109" fmla="*/ 4482655 h 6858000"/>
              <a:gd name="connsiteX110" fmla="*/ 5978567 w 6128435"/>
              <a:gd name="connsiteY110" fmla="*/ 4498605 h 6858000"/>
              <a:gd name="connsiteX111" fmla="*/ 5980106 w 6128435"/>
              <a:gd name="connsiteY111" fmla="*/ 4585087 h 6858000"/>
              <a:gd name="connsiteX112" fmla="*/ 5998138 w 6128435"/>
              <a:gd name="connsiteY112" fmla="*/ 4697518 h 6858000"/>
              <a:gd name="connsiteX113" fmla="*/ 6013516 w 6128435"/>
              <a:gd name="connsiteY113" fmla="*/ 4786619 h 6858000"/>
              <a:gd name="connsiteX114" fmla="*/ 6025404 w 6128435"/>
              <a:gd name="connsiteY114" fmla="*/ 4858148 h 6858000"/>
              <a:gd name="connsiteX115" fmla="*/ 6007749 w 6128435"/>
              <a:gd name="connsiteY115" fmla="*/ 4964715 h 6858000"/>
              <a:gd name="connsiteX116" fmla="*/ 6005269 w 6128435"/>
              <a:gd name="connsiteY116" fmla="*/ 5150567 h 6858000"/>
              <a:gd name="connsiteX117" fmla="*/ 6001127 w 6128435"/>
              <a:gd name="connsiteY117" fmla="*/ 5164609 h 6858000"/>
              <a:gd name="connsiteX118" fmla="*/ 5996647 w 6128435"/>
              <a:gd name="connsiteY118" fmla="*/ 5185640 h 6858000"/>
              <a:gd name="connsiteX119" fmla="*/ 5998514 w 6128435"/>
              <a:gd name="connsiteY119" fmla="*/ 5189673 h 6858000"/>
              <a:gd name="connsiteX120" fmla="*/ 5995970 w 6128435"/>
              <a:gd name="connsiteY120" fmla="*/ 5221547 h 6858000"/>
              <a:gd name="connsiteX121" fmla="*/ 5997218 w 6128435"/>
              <a:gd name="connsiteY121" fmla="*/ 5222031 h 6858000"/>
              <a:gd name="connsiteX122" fmla="*/ 6002116 w 6128435"/>
              <a:gd name="connsiteY122" fmla="*/ 5231223 h 6858000"/>
              <a:gd name="connsiteX123" fmla="*/ 6008541 w 6128435"/>
              <a:gd name="connsiteY123" fmla="*/ 5248680 h 6858000"/>
              <a:gd name="connsiteX124" fmla="*/ 6039260 w 6128435"/>
              <a:gd name="connsiteY124" fmla="*/ 5289518 h 6858000"/>
              <a:gd name="connsiteX125" fmla="*/ 6036748 w 6128435"/>
              <a:gd name="connsiteY125" fmla="*/ 5322752 h 6858000"/>
              <a:gd name="connsiteX126" fmla="*/ 6036943 w 6128435"/>
              <a:gd name="connsiteY126" fmla="*/ 5329480 h 6858000"/>
              <a:gd name="connsiteX127" fmla="*/ 6037236 w 6128435"/>
              <a:gd name="connsiteY127" fmla="*/ 5329634 h 6858000"/>
              <a:gd name="connsiteX128" fmla="*/ 6038019 w 6128435"/>
              <a:gd name="connsiteY128" fmla="*/ 5336764 h 6858000"/>
              <a:gd name="connsiteX129" fmla="*/ 6037298 w 6128435"/>
              <a:gd name="connsiteY129" fmla="*/ 5341753 h 6858000"/>
              <a:gd name="connsiteX130" fmla="*/ 6037677 w 6128435"/>
              <a:gd name="connsiteY130" fmla="*/ 5354807 h 6858000"/>
              <a:gd name="connsiteX131" fmla="*/ 6039728 w 6128435"/>
              <a:gd name="connsiteY131" fmla="*/ 5359416 h 6858000"/>
              <a:gd name="connsiteX132" fmla="*/ 6043311 w 6128435"/>
              <a:gd name="connsiteY132" fmla="*/ 5361407 h 6858000"/>
              <a:gd name="connsiteX133" fmla="*/ 6042954 w 6128435"/>
              <a:gd name="connsiteY133" fmla="*/ 5362576 h 6858000"/>
              <a:gd name="connsiteX134" fmla="*/ 6053435 w 6128435"/>
              <a:gd name="connsiteY134" fmla="*/ 5387547 h 6858000"/>
              <a:gd name="connsiteX135" fmla="*/ 6065933 w 6128435"/>
              <a:gd name="connsiteY135" fmla="*/ 5443002 h 6858000"/>
              <a:gd name="connsiteX136" fmla="*/ 6068640 w 6128435"/>
              <a:gd name="connsiteY136" fmla="*/ 5474503 h 6858000"/>
              <a:gd name="connsiteX137" fmla="*/ 6080922 w 6128435"/>
              <a:gd name="connsiteY137" fmla="*/ 5561070 h 6858000"/>
              <a:gd name="connsiteX138" fmla="*/ 6096949 w 6128435"/>
              <a:gd name="connsiteY138" fmla="*/ 5648179 h 6858000"/>
              <a:gd name="connsiteX139" fmla="*/ 6125703 w 6128435"/>
              <a:gd name="connsiteY139" fmla="*/ 5692894 h 6858000"/>
              <a:gd name="connsiteX140" fmla="*/ 6126670 w 6128435"/>
              <a:gd name="connsiteY140" fmla="*/ 5697882 h 6858000"/>
              <a:gd name="connsiteX141" fmla="*/ 6124061 w 6128435"/>
              <a:gd name="connsiteY141" fmla="*/ 5710294 h 6858000"/>
              <a:gd name="connsiteX142" fmla="*/ 6122213 w 6128435"/>
              <a:gd name="connsiteY142" fmla="*/ 5714762 h 6858000"/>
              <a:gd name="connsiteX143" fmla="*/ 6121353 w 6128435"/>
              <a:gd name="connsiteY143" fmla="*/ 5721725 h 6858000"/>
              <a:gd name="connsiteX144" fmla="*/ 6121607 w 6128435"/>
              <a:gd name="connsiteY144" fmla="*/ 5721959 h 6858000"/>
              <a:gd name="connsiteX145" fmla="*/ 6120262 w 6128435"/>
              <a:gd name="connsiteY145" fmla="*/ 5728358 h 6858000"/>
              <a:gd name="connsiteX146" fmla="*/ 6110194 w 6128435"/>
              <a:gd name="connsiteY146" fmla="*/ 5758853 h 6858000"/>
              <a:gd name="connsiteX147" fmla="*/ 6127519 w 6128435"/>
              <a:gd name="connsiteY147" fmla="*/ 5865775 h 6858000"/>
              <a:gd name="connsiteX148" fmla="*/ 6128435 w 6128435"/>
              <a:gd name="connsiteY148" fmla="*/ 5870164 h 6858000"/>
              <a:gd name="connsiteX149" fmla="*/ 6119217 w 6128435"/>
              <a:gd name="connsiteY149" fmla="*/ 5888542 h 6858000"/>
              <a:gd name="connsiteX150" fmla="*/ 6115966 w 6128435"/>
              <a:gd name="connsiteY150" fmla="*/ 5898387 h 6858000"/>
              <a:gd name="connsiteX151" fmla="*/ 6111924 w 6128435"/>
              <a:gd name="connsiteY151" fmla="*/ 5900444 h 6858000"/>
              <a:gd name="connsiteX152" fmla="*/ 6108716 w 6128435"/>
              <a:gd name="connsiteY152" fmla="*/ 5915345 h 6858000"/>
              <a:gd name="connsiteX153" fmla="*/ 6109524 w 6128435"/>
              <a:gd name="connsiteY153" fmla="*/ 5917328 h 6858000"/>
              <a:gd name="connsiteX154" fmla="*/ 6102493 w 6128435"/>
              <a:gd name="connsiteY154" fmla="*/ 5928602 h 6858000"/>
              <a:gd name="connsiteX155" fmla="*/ 6056863 w 6128435"/>
              <a:gd name="connsiteY155" fmla="*/ 6000643 h 6858000"/>
              <a:gd name="connsiteX156" fmla="*/ 6045436 w 6128435"/>
              <a:gd name="connsiteY156" fmla="*/ 6124480 h 6858000"/>
              <a:gd name="connsiteX157" fmla="*/ 6030489 w 6128435"/>
              <a:gd name="connsiteY157" fmla="*/ 6317666 h 6858000"/>
              <a:gd name="connsiteX158" fmla="*/ 6007492 w 6128435"/>
              <a:gd name="connsiteY158" fmla="*/ 6440818 h 6858000"/>
              <a:gd name="connsiteX159" fmla="*/ 6009467 w 6128435"/>
              <a:gd name="connsiteY159" fmla="*/ 6487076 h 6858000"/>
              <a:gd name="connsiteX160" fmla="*/ 5995064 w 6128435"/>
              <a:gd name="connsiteY160" fmla="*/ 6540791 h 6858000"/>
              <a:gd name="connsiteX161" fmla="*/ 5996309 w 6128435"/>
              <a:gd name="connsiteY161" fmla="*/ 6543961 h 6858000"/>
              <a:gd name="connsiteX162" fmla="*/ 5996048 w 6128435"/>
              <a:gd name="connsiteY162" fmla="*/ 6555444 h 6858000"/>
              <a:gd name="connsiteX163" fmla="*/ 6002524 w 6128435"/>
              <a:gd name="connsiteY163" fmla="*/ 6560188 h 6858000"/>
              <a:gd name="connsiteX164" fmla="*/ 6006823 w 6128435"/>
              <a:gd name="connsiteY164" fmla="*/ 6578546 h 6858000"/>
              <a:gd name="connsiteX165" fmla="*/ 6004510 w 6128435"/>
              <a:gd name="connsiteY165" fmla="*/ 6599256 h 6858000"/>
              <a:gd name="connsiteX166" fmla="*/ 5986207 w 6128435"/>
              <a:gd name="connsiteY166" fmla="*/ 6695855 h 6858000"/>
              <a:gd name="connsiteX167" fmla="*/ 5979428 w 6128435"/>
              <a:gd name="connsiteY167" fmla="*/ 6754678 h 6858000"/>
              <a:gd name="connsiteX168" fmla="*/ 5983398 w 6128435"/>
              <a:gd name="connsiteY168" fmla="*/ 6778641 h 6858000"/>
              <a:gd name="connsiteX169" fmla="*/ 5984543 w 6128435"/>
              <a:gd name="connsiteY169" fmla="*/ 6811016 h 6858000"/>
              <a:gd name="connsiteX170" fmla="*/ 5981802 w 6128435"/>
              <a:gd name="connsiteY170" fmla="*/ 6838578 h 6858000"/>
              <a:gd name="connsiteX171" fmla="*/ 5979671 w 6128435"/>
              <a:gd name="connsiteY171" fmla="*/ 6858000 h 6858000"/>
              <a:gd name="connsiteX172" fmla="*/ 0 w 6128435"/>
              <a:gd name="connsiteY172" fmla="*/ 6858000 h 6858000"/>
              <a:gd name="connsiteX173" fmla="*/ 0 w 6128435"/>
              <a:gd name="connsiteY17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93877 w 6128435"/>
              <a:gd name="connsiteY44" fmla="*/ 2368649 h 6858000"/>
              <a:gd name="connsiteX45" fmla="*/ 5311338 w 6128435"/>
              <a:gd name="connsiteY45" fmla="*/ 2404034 h 6858000"/>
              <a:gd name="connsiteX46" fmla="*/ 5338366 w 6128435"/>
              <a:gd name="connsiteY46" fmla="*/ 2465052 h 6858000"/>
              <a:gd name="connsiteX47" fmla="*/ 5307538 w 6128435"/>
              <a:gd name="connsiteY47" fmla="*/ 2514685 h 6858000"/>
              <a:gd name="connsiteX48" fmla="*/ 5337604 w 6128435"/>
              <a:gd name="connsiteY48" fmla="*/ 2597632 h 6858000"/>
              <a:gd name="connsiteX49" fmla="*/ 5407503 w 6128435"/>
              <a:gd name="connsiteY49" fmla="*/ 2786290 h 6858000"/>
              <a:gd name="connsiteX50" fmla="*/ 5407356 w 6128435"/>
              <a:gd name="connsiteY50" fmla="*/ 2787545 h 6858000"/>
              <a:gd name="connsiteX51" fmla="*/ 5411130 w 6128435"/>
              <a:gd name="connsiteY51" fmla="*/ 2788640 h 6858000"/>
              <a:gd name="connsiteX52" fmla="*/ 5416439 w 6128435"/>
              <a:gd name="connsiteY52" fmla="*/ 2805666 h 6858000"/>
              <a:gd name="connsiteX53" fmla="*/ 5416589 w 6128435"/>
              <a:gd name="connsiteY53" fmla="*/ 2810822 h 6858000"/>
              <a:gd name="connsiteX54" fmla="*/ 5418542 w 6128435"/>
              <a:gd name="connsiteY54" fmla="*/ 2817745 h 6858000"/>
              <a:gd name="connsiteX55" fmla="*/ 5418847 w 6128435"/>
              <a:gd name="connsiteY55" fmla="*/ 2817825 h 6858000"/>
              <a:gd name="connsiteX56" fmla="*/ 5423364 w 6128435"/>
              <a:gd name="connsiteY56" fmla="*/ 2858292 h 6858000"/>
              <a:gd name="connsiteX57" fmla="*/ 5479298 w 6128435"/>
              <a:gd name="connsiteY57" fmla="*/ 2947791 h 6858000"/>
              <a:gd name="connsiteX58" fmla="*/ 5481770 w 6128435"/>
              <a:gd name="connsiteY58" fmla="*/ 2951352 h 6858000"/>
              <a:gd name="connsiteX59" fmla="*/ 5481013 w 6128435"/>
              <a:gd name="connsiteY59" fmla="*/ 2973461 h 6858000"/>
              <a:gd name="connsiteX60" fmla="*/ 5482045 w 6128435"/>
              <a:gd name="connsiteY60" fmla="*/ 2984371 h 6858000"/>
              <a:gd name="connsiteX61" fmla="*/ 5479405 w 6128435"/>
              <a:gd name="connsiteY61" fmla="*/ 2988507 h 6858000"/>
              <a:gd name="connsiteX62" fmla="*/ 5482415 w 6128435"/>
              <a:gd name="connsiteY62" fmla="*/ 3004079 h 6858000"/>
              <a:gd name="connsiteX63" fmla="*/ 5483865 w 6128435"/>
              <a:gd name="connsiteY63" fmla="*/ 3005467 h 6858000"/>
              <a:gd name="connsiteX64" fmla="*/ 5482236 w 6128435"/>
              <a:gd name="connsiteY64" fmla="*/ 3019791 h 6858000"/>
              <a:gd name="connsiteX65" fmla="*/ 5475895 w 6128435"/>
              <a:gd name="connsiteY65" fmla="*/ 3033578 h 6858000"/>
              <a:gd name="connsiteX66" fmla="*/ 5477595 w 6128435"/>
              <a:gd name="connsiteY66" fmla="*/ 3250534 h 6858000"/>
              <a:gd name="connsiteX67" fmla="*/ 5532836 w 6128435"/>
              <a:gd name="connsiteY67" fmla="*/ 3353840 h 6858000"/>
              <a:gd name="connsiteX68" fmla="*/ 5561229 w 6128435"/>
              <a:gd name="connsiteY68" fmla="*/ 3395784 h 6858000"/>
              <a:gd name="connsiteX69" fmla="*/ 5589758 w 6128435"/>
              <a:gd name="connsiteY69" fmla="*/ 3506453 h 6858000"/>
              <a:gd name="connsiteX70" fmla="*/ 5596144 w 6128435"/>
              <a:gd name="connsiteY70" fmla="*/ 3534624 h 6858000"/>
              <a:gd name="connsiteX71" fmla="*/ 5597750 w 6128435"/>
              <a:gd name="connsiteY71" fmla="*/ 3534129 h 6858000"/>
              <a:gd name="connsiteX72" fmla="*/ 5599700 w 6128435"/>
              <a:gd name="connsiteY72" fmla="*/ 3547221 h 6858000"/>
              <a:gd name="connsiteX73" fmla="*/ 5615031 w 6128435"/>
              <a:gd name="connsiteY73" fmla="*/ 3557482 h 6858000"/>
              <a:gd name="connsiteX74" fmla="*/ 5618377 w 6128435"/>
              <a:gd name="connsiteY74" fmla="*/ 3588431 h 6858000"/>
              <a:gd name="connsiteX75" fmla="*/ 5612155 w 6128435"/>
              <a:gd name="connsiteY75" fmla="*/ 3589869 h 6858000"/>
              <a:gd name="connsiteX76" fmla="*/ 5620843 w 6128435"/>
              <a:gd name="connsiteY76" fmla="*/ 3606745 h 6858000"/>
              <a:gd name="connsiteX77" fmla="*/ 5655472 w 6128435"/>
              <a:gd name="connsiteY77" fmla="*/ 3678877 h 6858000"/>
              <a:gd name="connsiteX78" fmla="*/ 5680448 w 6128435"/>
              <a:gd name="connsiteY78" fmla="*/ 3717760 h 6858000"/>
              <a:gd name="connsiteX79" fmla="*/ 5683015 w 6128435"/>
              <a:gd name="connsiteY79" fmla="*/ 3762025 h 6858000"/>
              <a:gd name="connsiteX80" fmla="*/ 5696643 w 6128435"/>
              <a:gd name="connsiteY80" fmla="*/ 3773888 h 6858000"/>
              <a:gd name="connsiteX81" fmla="*/ 5699203 w 6128435"/>
              <a:gd name="connsiteY81" fmla="*/ 3775823 h 6858000"/>
              <a:gd name="connsiteX82" fmla="*/ 5704824 w 6128435"/>
              <a:gd name="connsiteY82" fmla="*/ 3785966 h 6858000"/>
              <a:gd name="connsiteX83" fmla="*/ 5712204 w 6128435"/>
              <a:gd name="connsiteY83" fmla="*/ 3785830 h 6858000"/>
              <a:gd name="connsiteX84" fmla="*/ 5724816 w 6128435"/>
              <a:gd name="connsiteY84" fmla="*/ 3798949 h 6858000"/>
              <a:gd name="connsiteX85" fmla="*/ 5733539 w 6128435"/>
              <a:gd name="connsiteY85" fmla="*/ 3818457 h 6858000"/>
              <a:gd name="connsiteX86" fmla="*/ 5768491 w 6128435"/>
              <a:gd name="connsiteY86" fmla="*/ 3914399 h 6858000"/>
              <a:gd name="connsiteX87" fmla="*/ 5793123 w 6128435"/>
              <a:gd name="connsiteY87" fmla="*/ 3969952 h 6858000"/>
              <a:gd name="connsiteX88" fmla="*/ 5808321 w 6128435"/>
              <a:gd name="connsiteY88" fmla="*/ 3988153 h 6858000"/>
              <a:gd name="connsiteX89" fmla="*/ 5825621 w 6128435"/>
              <a:gd name="connsiteY89" fmla="*/ 4015525 h 6858000"/>
              <a:gd name="connsiteX90" fmla="*/ 5860672 w 6128435"/>
              <a:gd name="connsiteY90" fmla="*/ 4061579 h 6858000"/>
              <a:gd name="connsiteX91" fmla="*/ 5872173 w 6128435"/>
              <a:gd name="connsiteY91" fmla="*/ 4088497 h 6858000"/>
              <a:gd name="connsiteX92" fmla="*/ 5883705 w 6128435"/>
              <a:gd name="connsiteY92" fmla="*/ 4101899 h 6858000"/>
              <a:gd name="connsiteX93" fmla="*/ 5885314 w 6128435"/>
              <a:gd name="connsiteY93" fmla="*/ 4108387 h 6858000"/>
              <a:gd name="connsiteX94" fmla="*/ 5894095 w 6128435"/>
              <a:gd name="connsiteY94" fmla="*/ 4128857 h 6858000"/>
              <a:gd name="connsiteX95" fmla="*/ 5898339 w 6128435"/>
              <a:gd name="connsiteY95" fmla="*/ 4140800 h 6858000"/>
              <a:gd name="connsiteX96" fmla="*/ 5899734 w 6128435"/>
              <a:gd name="connsiteY96" fmla="*/ 4145632 h 6858000"/>
              <a:gd name="connsiteX97" fmla="*/ 5897098 w 6128435"/>
              <a:gd name="connsiteY97" fmla="*/ 4157819 h 6858000"/>
              <a:gd name="connsiteX98" fmla="*/ 5903513 w 6128435"/>
              <a:gd name="connsiteY98" fmla="*/ 4187661 h 6858000"/>
              <a:gd name="connsiteX99" fmla="*/ 5917114 w 6128435"/>
              <a:gd name="connsiteY99" fmla="*/ 4213096 h 6858000"/>
              <a:gd name="connsiteX100" fmla="*/ 5921153 w 6128435"/>
              <a:gd name="connsiteY100" fmla="*/ 4236222 h 6858000"/>
              <a:gd name="connsiteX101" fmla="*/ 5924233 w 6128435"/>
              <a:gd name="connsiteY101" fmla="*/ 4242060 h 6858000"/>
              <a:gd name="connsiteX102" fmla="*/ 5928910 w 6128435"/>
              <a:gd name="connsiteY102" fmla="*/ 4300973 h 6858000"/>
              <a:gd name="connsiteX103" fmla="*/ 5939320 w 6128435"/>
              <a:gd name="connsiteY103" fmla="*/ 4340435 h 6858000"/>
              <a:gd name="connsiteX104" fmla="*/ 5946705 w 6128435"/>
              <a:gd name="connsiteY104" fmla="*/ 4428051 h 6858000"/>
              <a:gd name="connsiteX105" fmla="*/ 5949261 w 6128435"/>
              <a:gd name="connsiteY105" fmla="*/ 4449185 h 6858000"/>
              <a:gd name="connsiteX106" fmla="*/ 5957504 w 6128435"/>
              <a:gd name="connsiteY106" fmla="*/ 4465911 h 6858000"/>
              <a:gd name="connsiteX107" fmla="*/ 5964689 w 6128435"/>
              <a:gd name="connsiteY107" fmla="*/ 4468532 h 6858000"/>
              <a:gd name="connsiteX108" fmla="*/ 5967062 w 6128435"/>
              <a:gd name="connsiteY108" fmla="*/ 4479923 h 6858000"/>
              <a:gd name="connsiteX109" fmla="*/ 5968960 w 6128435"/>
              <a:gd name="connsiteY109" fmla="*/ 4482655 h 6858000"/>
              <a:gd name="connsiteX110" fmla="*/ 5978567 w 6128435"/>
              <a:gd name="connsiteY110" fmla="*/ 4498605 h 6858000"/>
              <a:gd name="connsiteX111" fmla="*/ 5980106 w 6128435"/>
              <a:gd name="connsiteY111" fmla="*/ 4585087 h 6858000"/>
              <a:gd name="connsiteX112" fmla="*/ 5998138 w 6128435"/>
              <a:gd name="connsiteY112" fmla="*/ 4697518 h 6858000"/>
              <a:gd name="connsiteX113" fmla="*/ 6013516 w 6128435"/>
              <a:gd name="connsiteY113" fmla="*/ 4786619 h 6858000"/>
              <a:gd name="connsiteX114" fmla="*/ 6025404 w 6128435"/>
              <a:gd name="connsiteY114" fmla="*/ 4858148 h 6858000"/>
              <a:gd name="connsiteX115" fmla="*/ 6007749 w 6128435"/>
              <a:gd name="connsiteY115" fmla="*/ 4964715 h 6858000"/>
              <a:gd name="connsiteX116" fmla="*/ 6005269 w 6128435"/>
              <a:gd name="connsiteY116" fmla="*/ 5150567 h 6858000"/>
              <a:gd name="connsiteX117" fmla="*/ 6001127 w 6128435"/>
              <a:gd name="connsiteY117" fmla="*/ 5164609 h 6858000"/>
              <a:gd name="connsiteX118" fmla="*/ 5996647 w 6128435"/>
              <a:gd name="connsiteY118" fmla="*/ 5185640 h 6858000"/>
              <a:gd name="connsiteX119" fmla="*/ 5998514 w 6128435"/>
              <a:gd name="connsiteY119" fmla="*/ 5189673 h 6858000"/>
              <a:gd name="connsiteX120" fmla="*/ 5995970 w 6128435"/>
              <a:gd name="connsiteY120" fmla="*/ 5221547 h 6858000"/>
              <a:gd name="connsiteX121" fmla="*/ 5997218 w 6128435"/>
              <a:gd name="connsiteY121" fmla="*/ 5222031 h 6858000"/>
              <a:gd name="connsiteX122" fmla="*/ 6002116 w 6128435"/>
              <a:gd name="connsiteY122" fmla="*/ 5231223 h 6858000"/>
              <a:gd name="connsiteX123" fmla="*/ 6008541 w 6128435"/>
              <a:gd name="connsiteY123" fmla="*/ 5248680 h 6858000"/>
              <a:gd name="connsiteX124" fmla="*/ 6039260 w 6128435"/>
              <a:gd name="connsiteY124" fmla="*/ 5289518 h 6858000"/>
              <a:gd name="connsiteX125" fmla="*/ 6036748 w 6128435"/>
              <a:gd name="connsiteY125" fmla="*/ 5322752 h 6858000"/>
              <a:gd name="connsiteX126" fmla="*/ 6036943 w 6128435"/>
              <a:gd name="connsiteY126" fmla="*/ 5329480 h 6858000"/>
              <a:gd name="connsiteX127" fmla="*/ 6037236 w 6128435"/>
              <a:gd name="connsiteY127" fmla="*/ 5329634 h 6858000"/>
              <a:gd name="connsiteX128" fmla="*/ 6038019 w 6128435"/>
              <a:gd name="connsiteY128" fmla="*/ 5336764 h 6858000"/>
              <a:gd name="connsiteX129" fmla="*/ 6037298 w 6128435"/>
              <a:gd name="connsiteY129" fmla="*/ 5341753 h 6858000"/>
              <a:gd name="connsiteX130" fmla="*/ 6037677 w 6128435"/>
              <a:gd name="connsiteY130" fmla="*/ 5354807 h 6858000"/>
              <a:gd name="connsiteX131" fmla="*/ 6039728 w 6128435"/>
              <a:gd name="connsiteY131" fmla="*/ 5359416 h 6858000"/>
              <a:gd name="connsiteX132" fmla="*/ 6043311 w 6128435"/>
              <a:gd name="connsiteY132" fmla="*/ 5361407 h 6858000"/>
              <a:gd name="connsiteX133" fmla="*/ 6042954 w 6128435"/>
              <a:gd name="connsiteY133" fmla="*/ 5362576 h 6858000"/>
              <a:gd name="connsiteX134" fmla="*/ 6053435 w 6128435"/>
              <a:gd name="connsiteY134" fmla="*/ 5387547 h 6858000"/>
              <a:gd name="connsiteX135" fmla="*/ 6065933 w 6128435"/>
              <a:gd name="connsiteY135" fmla="*/ 5443002 h 6858000"/>
              <a:gd name="connsiteX136" fmla="*/ 6068640 w 6128435"/>
              <a:gd name="connsiteY136" fmla="*/ 5474503 h 6858000"/>
              <a:gd name="connsiteX137" fmla="*/ 6080922 w 6128435"/>
              <a:gd name="connsiteY137" fmla="*/ 5561070 h 6858000"/>
              <a:gd name="connsiteX138" fmla="*/ 6096949 w 6128435"/>
              <a:gd name="connsiteY138" fmla="*/ 5648179 h 6858000"/>
              <a:gd name="connsiteX139" fmla="*/ 6125703 w 6128435"/>
              <a:gd name="connsiteY139" fmla="*/ 5692894 h 6858000"/>
              <a:gd name="connsiteX140" fmla="*/ 6126670 w 6128435"/>
              <a:gd name="connsiteY140" fmla="*/ 5697882 h 6858000"/>
              <a:gd name="connsiteX141" fmla="*/ 6124061 w 6128435"/>
              <a:gd name="connsiteY141" fmla="*/ 5710294 h 6858000"/>
              <a:gd name="connsiteX142" fmla="*/ 6122213 w 6128435"/>
              <a:gd name="connsiteY142" fmla="*/ 5714762 h 6858000"/>
              <a:gd name="connsiteX143" fmla="*/ 6121353 w 6128435"/>
              <a:gd name="connsiteY143" fmla="*/ 5721725 h 6858000"/>
              <a:gd name="connsiteX144" fmla="*/ 6121607 w 6128435"/>
              <a:gd name="connsiteY144" fmla="*/ 5721959 h 6858000"/>
              <a:gd name="connsiteX145" fmla="*/ 6120262 w 6128435"/>
              <a:gd name="connsiteY145" fmla="*/ 5728358 h 6858000"/>
              <a:gd name="connsiteX146" fmla="*/ 6110194 w 6128435"/>
              <a:gd name="connsiteY146" fmla="*/ 5758853 h 6858000"/>
              <a:gd name="connsiteX147" fmla="*/ 6127519 w 6128435"/>
              <a:gd name="connsiteY147" fmla="*/ 5865775 h 6858000"/>
              <a:gd name="connsiteX148" fmla="*/ 6128435 w 6128435"/>
              <a:gd name="connsiteY148" fmla="*/ 5870164 h 6858000"/>
              <a:gd name="connsiteX149" fmla="*/ 6119217 w 6128435"/>
              <a:gd name="connsiteY149" fmla="*/ 5888542 h 6858000"/>
              <a:gd name="connsiteX150" fmla="*/ 6115966 w 6128435"/>
              <a:gd name="connsiteY150" fmla="*/ 5898387 h 6858000"/>
              <a:gd name="connsiteX151" fmla="*/ 6111924 w 6128435"/>
              <a:gd name="connsiteY151" fmla="*/ 5900444 h 6858000"/>
              <a:gd name="connsiteX152" fmla="*/ 6108716 w 6128435"/>
              <a:gd name="connsiteY152" fmla="*/ 5915345 h 6858000"/>
              <a:gd name="connsiteX153" fmla="*/ 6109524 w 6128435"/>
              <a:gd name="connsiteY153" fmla="*/ 5917328 h 6858000"/>
              <a:gd name="connsiteX154" fmla="*/ 6102493 w 6128435"/>
              <a:gd name="connsiteY154" fmla="*/ 5928602 h 6858000"/>
              <a:gd name="connsiteX155" fmla="*/ 6056863 w 6128435"/>
              <a:gd name="connsiteY155" fmla="*/ 6000643 h 6858000"/>
              <a:gd name="connsiteX156" fmla="*/ 6045436 w 6128435"/>
              <a:gd name="connsiteY156" fmla="*/ 6124480 h 6858000"/>
              <a:gd name="connsiteX157" fmla="*/ 6030489 w 6128435"/>
              <a:gd name="connsiteY157" fmla="*/ 6317666 h 6858000"/>
              <a:gd name="connsiteX158" fmla="*/ 6007492 w 6128435"/>
              <a:gd name="connsiteY158" fmla="*/ 6440818 h 6858000"/>
              <a:gd name="connsiteX159" fmla="*/ 6009467 w 6128435"/>
              <a:gd name="connsiteY159" fmla="*/ 6487076 h 6858000"/>
              <a:gd name="connsiteX160" fmla="*/ 5995064 w 6128435"/>
              <a:gd name="connsiteY160" fmla="*/ 6540791 h 6858000"/>
              <a:gd name="connsiteX161" fmla="*/ 5996309 w 6128435"/>
              <a:gd name="connsiteY161" fmla="*/ 6543961 h 6858000"/>
              <a:gd name="connsiteX162" fmla="*/ 5996048 w 6128435"/>
              <a:gd name="connsiteY162" fmla="*/ 6555444 h 6858000"/>
              <a:gd name="connsiteX163" fmla="*/ 6002524 w 6128435"/>
              <a:gd name="connsiteY163" fmla="*/ 6560188 h 6858000"/>
              <a:gd name="connsiteX164" fmla="*/ 6006823 w 6128435"/>
              <a:gd name="connsiteY164" fmla="*/ 6578546 h 6858000"/>
              <a:gd name="connsiteX165" fmla="*/ 6004510 w 6128435"/>
              <a:gd name="connsiteY165" fmla="*/ 6599256 h 6858000"/>
              <a:gd name="connsiteX166" fmla="*/ 5986207 w 6128435"/>
              <a:gd name="connsiteY166" fmla="*/ 6695855 h 6858000"/>
              <a:gd name="connsiteX167" fmla="*/ 5979428 w 6128435"/>
              <a:gd name="connsiteY167" fmla="*/ 6754678 h 6858000"/>
              <a:gd name="connsiteX168" fmla="*/ 5983398 w 6128435"/>
              <a:gd name="connsiteY168" fmla="*/ 6778641 h 6858000"/>
              <a:gd name="connsiteX169" fmla="*/ 5984543 w 6128435"/>
              <a:gd name="connsiteY169" fmla="*/ 6811016 h 6858000"/>
              <a:gd name="connsiteX170" fmla="*/ 5981802 w 6128435"/>
              <a:gd name="connsiteY170" fmla="*/ 6838578 h 6858000"/>
              <a:gd name="connsiteX171" fmla="*/ 5979671 w 6128435"/>
              <a:gd name="connsiteY171" fmla="*/ 6858000 h 6858000"/>
              <a:gd name="connsiteX172" fmla="*/ 0 w 6128435"/>
              <a:gd name="connsiteY172" fmla="*/ 6858000 h 6858000"/>
              <a:gd name="connsiteX173" fmla="*/ 0 w 6128435"/>
              <a:gd name="connsiteY17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93877 w 6128435"/>
              <a:gd name="connsiteY44" fmla="*/ 2368649 h 6858000"/>
              <a:gd name="connsiteX45" fmla="*/ 5311338 w 6128435"/>
              <a:gd name="connsiteY45" fmla="*/ 2404034 h 6858000"/>
              <a:gd name="connsiteX46" fmla="*/ 5338366 w 6128435"/>
              <a:gd name="connsiteY46" fmla="*/ 2465052 h 6858000"/>
              <a:gd name="connsiteX47" fmla="*/ 5337604 w 6128435"/>
              <a:gd name="connsiteY47" fmla="*/ 2597632 h 6858000"/>
              <a:gd name="connsiteX48" fmla="*/ 5407503 w 6128435"/>
              <a:gd name="connsiteY48" fmla="*/ 2786290 h 6858000"/>
              <a:gd name="connsiteX49" fmla="*/ 5407356 w 6128435"/>
              <a:gd name="connsiteY49" fmla="*/ 2787545 h 6858000"/>
              <a:gd name="connsiteX50" fmla="*/ 5411130 w 6128435"/>
              <a:gd name="connsiteY50" fmla="*/ 2788640 h 6858000"/>
              <a:gd name="connsiteX51" fmla="*/ 5416439 w 6128435"/>
              <a:gd name="connsiteY51" fmla="*/ 2805666 h 6858000"/>
              <a:gd name="connsiteX52" fmla="*/ 5416589 w 6128435"/>
              <a:gd name="connsiteY52" fmla="*/ 2810822 h 6858000"/>
              <a:gd name="connsiteX53" fmla="*/ 5418542 w 6128435"/>
              <a:gd name="connsiteY53" fmla="*/ 2817745 h 6858000"/>
              <a:gd name="connsiteX54" fmla="*/ 5418847 w 6128435"/>
              <a:gd name="connsiteY54" fmla="*/ 2817825 h 6858000"/>
              <a:gd name="connsiteX55" fmla="*/ 5423364 w 6128435"/>
              <a:gd name="connsiteY55" fmla="*/ 2858292 h 6858000"/>
              <a:gd name="connsiteX56" fmla="*/ 5479298 w 6128435"/>
              <a:gd name="connsiteY56" fmla="*/ 2947791 h 6858000"/>
              <a:gd name="connsiteX57" fmla="*/ 5481770 w 6128435"/>
              <a:gd name="connsiteY57" fmla="*/ 2951352 h 6858000"/>
              <a:gd name="connsiteX58" fmla="*/ 5481013 w 6128435"/>
              <a:gd name="connsiteY58" fmla="*/ 2973461 h 6858000"/>
              <a:gd name="connsiteX59" fmla="*/ 5482045 w 6128435"/>
              <a:gd name="connsiteY59" fmla="*/ 2984371 h 6858000"/>
              <a:gd name="connsiteX60" fmla="*/ 5479405 w 6128435"/>
              <a:gd name="connsiteY60" fmla="*/ 2988507 h 6858000"/>
              <a:gd name="connsiteX61" fmla="*/ 5482415 w 6128435"/>
              <a:gd name="connsiteY61" fmla="*/ 3004079 h 6858000"/>
              <a:gd name="connsiteX62" fmla="*/ 5483865 w 6128435"/>
              <a:gd name="connsiteY62" fmla="*/ 3005467 h 6858000"/>
              <a:gd name="connsiteX63" fmla="*/ 5482236 w 6128435"/>
              <a:gd name="connsiteY63" fmla="*/ 3019791 h 6858000"/>
              <a:gd name="connsiteX64" fmla="*/ 5475895 w 6128435"/>
              <a:gd name="connsiteY64" fmla="*/ 3033578 h 6858000"/>
              <a:gd name="connsiteX65" fmla="*/ 5477595 w 6128435"/>
              <a:gd name="connsiteY65" fmla="*/ 3250534 h 6858000"/>
              <a:gd name="connsiteX66" fmla="*/ 5532836 w 6128435"/>
              <a:gd name="connsiteY66" fmla="*/ 3353840 h 6858000"/>
              <a:gd name="connsiteX67" fmla="*/ 5561229 w 6128435"/>
              <a:gd name="connsiteY67" fmla="*/ 3395784 h 6858000"/>
              <a:gd name="connsiteX68" fmla="*/ 5589758 w 6128435"/>
              <a:gd name="connsiteY68" fmla="*/ 3506453 h 6858000"/>
              <a:gd name="connsiteX69" fmla="*/ 5596144 w 6128435"/>
              <a:gd name="connsiteY69" fmla="*/ 3534624 h 6858000"/>
              <a:gd name="connsiteX70" fmla="*/ 5597750 w 6128435"/>
              <a:gd name="connsiteY70" fmla="*/ 3534129 h 6858000"/>
              <a:gd name="connsiteX71" fmla="*/ 5599700 w 6128435"/>
              <a:gd name="connsiteY71" fmla="*/ 3547221 h 6858000"/>
              <a:gd name="connsiteX72" fmla="*/ 5615031 w 6128435"/>
              <a:gd name="connsiteY72" fmla="*/ 3557482 h 6858000"/>
              <a:gd name="connsiteX73" fmla="*/ 5618377 w 6128435"/>
              <a:gd name="connsiteY73" fmla="*/ 3588431 h 6858000"/>
              <a:gd name="connsiteX74" fmla="*/ 5612155 w 6128435"/>
              <a:gd name="connsiteY74" fmla="*/ 3589869 h 6858000"/>
              <a:gd name="connsiteX75" fmla="*/ 5620843 w 6128435"/>
              <a:gd name="connsiteY75" fmla="*/ 3606745 h 6858000"/>
              <a:gd name="connsiteX76" fmla="*/ 5655472 w 6128435"/>
              <a:gd name="connsiteY76" fmla="*/ 3678877 h 6858000"/>
              <a:gd name="connsiteX77" fmla="*/ 5680448 w 6128435"/>
              <a:gd name="connsiteY77" fmla="*/ 3717760 h 6858000"/>
              <a:gd name="connsiteX78" fmla="*/ 5683015 w 6128435"/>
              <a:gd name="connsiteY78" fmla="*/ 3762025 h 6858000"/>
              <a:gd name="connsiteX79" fmla="*/ 5696643 w 6128435"/>
              <a:gd name="connsiteY79" fmla="*/ 3773888 h 6858000"/>
              <a:gd name="connsiteX80" fmla="*/ 5699203 w 6128435"/>
              <a:gd name="connsiteY80" fmla="*/ 3775823 h 6858000"/>
              <a:gd name="connsiteX81" fmla="*/ 5704824 w 6128435"/>
              <a:gd name="connsiteY81" fmla="*/ 3785966 h 6858000"/>
              <a:gd name="connsiteX82" fmla="*/ 5712204 w 6128435"/>
              <a:gd name="connsiteY82" fmla="*/ 3785830 h 6858000"/>
              <a:gd name="connsiteX83" fmla="*/ 5724816 w 6128435"/>
              <a:gd name="connsiteY83" fmla="*/ 3798949 h 6858000"/>
              <a:gd name="connsiteX84" fmla="*/ 5733539 w 6128435"/>
              <a:gd name="connsiteY84" fmla="*/ 3818457 h 6858000"/>
              <a:gd name="connsiteX85" fmla="*/ 5768491 w 6128435"/>
              <a:gd name="connsiteY85" fmla="*/ 3914399 h 6858000"/>
              <a:gd name="connsiteX86" fmla="*/ 5793123 w 6128435"/>
              <a:gd name="connsiteY86" fmla="*/ 3969952 h 6858000"/>
              <a:gd name="connsiteX87" fmla="*/ 5808321 w 6128435"/>
              <a:gd name="connsiteY87" fmla="*/ 3988153 h 6858000"/>
              <a:gd name="connsiteX88" fmla="*/ 5825621 w 6128435"/>
              <a:gd name="connsiteY88" fmla="*/ 4015525 h 6858000"/>
              <a:gd name="connsiteX89" fmla="*/ 5860672 w 6128435"/>
              <a:gd name="connsiteY89" fmla="*/ 4061579 h 6858000"/>
              <a:gd name="connsiteX90" fmla="*/ 5872173 w 6128435"/>
              <a:gd name="connsiteY90" fmla="*/ 4088497 h 6858000"/>
              <a:gd name="connsiteX91" fmla="*/ 5883705 w 6128435"/>
              <a:gd name="connsiteY91" fmla="*/ 4101899 h 6858000"/>
              <a:gd name="connsiteX92" fmla="*/ 5885314 w 6128435"/>
              <a:gd name="connsiteY92" fmla="*/ 4108387 h 6858000"/>
              <a:gd name="connsiteX93" fmla="*/ 5894095 w 6128435"/>
              <a:gd name="connsiteY93" fmla="*/ 4128857 h 6858000"/>
              <a:gd name="connsiteX94" fmla="*/ 5898339 w 6128435"/>
              <a:gd name="connsiteY94" fmla="*/ 4140800 h 6858000"/>
              <a:gd name="connsiteX95" fmla="*/ 5899734 w 6128435"/>
              <a:gd name="connsiteY95" fmla="*/ 4145632 h 6858000"/>
              <a:gd name="connsiteX96" fmla="*/ 5897098 w 6128435"/>
              <a:gd name="connsiteY96" fmla="*/ 4157819 h 6858000"/>
              <a:gd name="connsiteX97" fmla="*/ 5903513 w 6128435"/>
              <a:gd name="connsiteY97" fmla="*/ 4187661 h 6858000"/>
              <a:gd name="connsiteX98" fmla="*/ 5917114 w 6128435"/>
              <a:gd name="connsiteY98" fmla="*/ 4213096 h 6858000"/>
              <a:gd name="connsiteX99" fmla="*/ 5921153 w 6128435"/>
              <a:gd name="connsiteY99" fmla="*/ 4236222 h 6858000"/>
              <a:gd name="connsiteX100" fmla="*/ 5924233 w 6128435"/>
              <a:gd name="connsiteY100" fmla="*/ 4242060 h 6858000"/>
              <a:gd name="connsiteX101" fmla="*/ 5928910 w 6128435"/>
              <a:gd name="connsiteY101" fmla="*/ 4300973 h 6858000"/>
              <a:gd name="connsiteX102" fmla="*/ 5939320 w 6128435"/>
              <a:gd name="connsiteY102" fmla="*/ 4340435 h 6858000"/>
              <a:gd name="connsiteX103" fmla="*/ 5946705 w 6128435"/>
              <a:gd name="connsiteY103" fmla="*/ 4428051 h 6858000"/>
              <a:gd name="connsiteX104" fmla="*/ 5949261 w 6128435"/>
              <a:gd name="connsiteY104" fmla="*/ 4449185 h 6858000"/>
              <a:gd name="connsiteX105" fmla="*/ 5957504 w 6128435"/>
              <a:gd name="connsiteY105" fmla="*/ 4465911 h 6858000"/>
              <a:gd name="connsiteX106" fmla="*/ 5964689 w 6128435"/>
              <a:gd name="connsiteY106" fmla="*/ 4468532 h 6858000"/>
              <a:gd name="connsiteX107" fmla="*/ 5967062 w 6128435"/>
              <a:gd name="connsiteY107" fmla="*/ 4479923 h 6858000"/>
              <a:gd name="connsiteX108" fmla="*/ 5968960 w 6128435"/>
              <a:gd name="connsiteY108" fmla="*/ 4482655 h 6858000"/>
              <a:gd name="connsiteX109" fmla="*/ 5978567 w 6128435"/>
              <a:gd name="connsiteY109" fmla="*/ 4498605 h 6858000"/>
              <a:gd name="connsiteX110" fmla="*/ 5980106 w 6128435"/>
              <a:gd name="connsiteY110" fmla="*/ 4585087 h 6858000"/>
              <a:gd name="connsiteX111" fmla="*/ 5998138 w 6128435"/>
              <a:gd name="connsiteY111" fmla="*/ 4697518 h 6858000"/>
              <a:gd name="connsiteX112" fmla="*/ 6013516 w 6128435"/>
              <a:gd name="connsiteY112" fmla="*/ 4786619 h 6858000"/>
              <a:gd name="connsiteX113" fmla="*/ 6025404 w 6128435"/>
              <a:gd name="connsiteY113" fmla="*/ 4858148 h 6858000"/>
              <a:gd name="connsiteX114" fmla="*/ 6007749 w 6128435"/>
              <a:gd name="connsiteY114" fmla="*/ 4964715 h 6858000"/>
              <a:gd name="connsiteX115" fmla="*/ 6005269 w 6128435"/>
              <a:gd name="connsiteY115" fmla="*/ 5150567 h 6858000"/>
              <a:gd name="connsiteX116" fmla="*/ 6001127 w 6128435"/>
              <a:gd name="connsiteY116" fmla="*/ 5164609 h 6858000"/>
              <a:gd name="connsiteX117" fmla="*/ 5996647 w 6128435"/>
              <a:gd name="connsiteY117" fmla="*/ 5185640 h 6858000"/>
              <a:gd name="connsiteX118" fmla="*/ 5998514 w 6128435"/>
              <a:gd name="connsiteY118" fmla="*/ 5189673 h 6858000"/>
              <a:gd name="connsiteX119" fmla="*/ 5995970 w 6128435"/>
              <a:gd name="connsiteY119" fmla="*/ 5221547 h 6858000"/>
              <a:gd name="connsiteX120" fmla="*/ 5997218 w 6128435"/>
              <a:gd name="connsiteY120" fmla="*/ 5222031 h 6858000"/>
              <a:gd name="connsiteX121" fmla="*/ 6002116 w 6128435"/>
              <a:gd name="connsiteY121" fmla="*/ 5231223 h 6858000"/>
              <a:gd name="connsiteX122" fmla="*/ 6008541 w 6128435"/>
              <a:gd name="connsiteY122" fmla="*/ 5248680 h 6858000"/>
              <a:gd name="connsiteX123" fmla="*/ 6039260 w 6128435"/>
              <a:gd name="connsiteY123" fmla="*/ 5289518 h 6858000"/>
              <a:gd name="connsiteX124" fmla="*/ 6036748 w 6128435"/>
              <a:gd name="connsiteY124" fmla="*/ 5322752 h 6858000"/>
              <a:gd name="connsiteX125" fmla="*/ 6036943 w 6128435"/>
              <a:gd name="connsiteY125" fmla="*/ 5329480 h 6858000"/>
              <a:gd name="connsiteX126" fmla="*/ 6037236 w 6128435"/>
              <a:gd name="connsiteY126" fmla="*/ 5329634 h 6858000"/>
              <a:gd name="connsiteX127" fmla="*/ 6038019 w 6128435"/>
              <a:gd name="connsiteY127" fmla="*/ 5336764 h 6858000"/>
              <a:gd name="connsiteX128" fmla="*/ 6037298 w 6128435"/>
              <a:gd name="connsiteY128" fmla="*/ 5341753 h 6858000"/>
              <a:gd name="connsiteX129" fmla="*/ 6037677 w 6128435"/>
              <a:gd name="connsiteY129" fmla="*/ 5354807 h 6858000"/>
              <a:gd name="connsiteX130" fmla="*/ 6039728 w 6128435"/>
              <a:gd name="connsiteY130" fmla="*/ 5359416 h 6858000"/>
              <a:gd name="connsiteX131" fmla="*/ 6043311 w 6128435"/>
              <a:gd name="connsiteY131" fmla="*/ 5361407 h 6858000"/>
              <a:gd name="connsiteX132" fmla="*/ 6042954 w 6128435"/>
              <a:gd name="connsiteY132" fmla="*/ 5362576 h 6858000"/>
              <a:gd name="connsiteX133" fmla="*/ 6053435 w 6128435"/>
              <a:gd name="connsiteY133" fmla="*/ 5387547 h 6858000"/>
              <a:gd name="connsiteX134" fmla="*/ 6065933 w 6128435"/>
              <a:gd name="connsiteY134" fmla="*/ 5443002 h 6858000"/>
              <a:gd name="connsiteX135" fmla="*/ 6068640 w 6128435"/>
              <a:gd name="connsiteY135" fmla="*/ 5474503 h 6858000"/>
              <a:gd name="connsiteX136" fmla="*/ 6080922 w 6128435"/>
              <a:gd name="connsiteY136" fmla="*/ 5561070 h 6858000"/>
              <a:gd name="connsiteX137" fmla="*/ 6096949 w 6128435"/>
              <a:gd name="connsiteY137" fmla="*/ 5648179 h 6858000"/>
              <a:gd name="connsiteX138" fmla="*/ 6125703 w 6128435"/>
              <a:gd name="connsiteY138" fmla="*/ 5692894 h 6858000"/>
              <a:gd name="connsiteX139" fmla="*/ 6126670 w 6128435"/>
              <a:gd name="connsiteY139" fmla="*/ 5697882 h 6858000"/>
              <a:gd name="connsiteX140" fmla="*/ 6124061 w 6128435"/>
              <a:gd name="connsiteY140" fmla="*/ 5710294 h 6858000"/>
              <a:gd name="connsiteX141" fmla="*/ 6122213 w 6128435"/>
              <a:gd name="connsiteY141" fmla="*/ 5714762 h 6858000"/>
              <a:gd name="connsiteX142" fmla="*/ 6121353 w 6128435"/>
              <a:gd name="connsiteY142" fmla="*/ 5721725 h 6858000"/>
              <a:gd name="connsiteX143" fmla="*/ 6121607 w 6128435"/>
              <a:gd name="connsiteY143" fmla="*/ 5721959 h 6858000"/>
              <a:gd name="connsiteX144" fmla="*/ 6120262 w 6128435"/>
              <a:gd name="connsiteY144" fmla="*/ 5728358 h 6858000"/>
              <a:gd name="connsiteX145" fmla="*/ 6110194 w 6128435"/>
              <a:gd name="connsiteY145" fmla="*/ 5758853 h 6858000"/>
              <a:gd name="connsiteX146" fmla="*/ 6127519 w 6128435"/>
              <a:gd name="connsiteY146" fmla="*/ 5865775 h 6858000"/>
              <a:gd name="connsiteX147" fmla="*/ 6128435 w 6128435"/>
              <a:gd name="connsiteY147" fmla="*/ 5870164 h 6858000"/>
              <a:gd name="connsiteX148" fmla="*/ 6119217 w 6128435"/>
              <a:gd name="connsiteY148" fmla="*/ 5888542 h 6858000"/>
              <a:gd name="connsiteX149" fmla="*/ 6115966 w 6128435"/>
              <a:gd name="connsiteY149" fmla="*/ 5898387 h 6858000"/>
              <a:gd name="connsiteX150" fmla="*/ 6111924 w 6128435"/>
              <a:gd name="connsiteY150" fmla="*/ 5900444 h 6858000"/>
              <a:gd name="connsiteX151" fmla="*/ 6108716 w 6128435"/>
              <a:gd name="connsiteY151" fmla="*/ 5915345 h 6858000"/>
              <a:gd name="connsiteX152" fmla="*/ 6109524 w 6128435"/>
              <a:gd name="connsiteY152" fmla="*/ 5917328 h 6858000"/>
              <a:gd name="connsiteX153" fmla="*/ 6102493 w 6128435"/>
              <a:gd name="connsiteY153" fmla="*/ 5928602 h 6858000"/>
              <a:gd name="connsiteX154" fmla="*/ 6056863 w 6128435"/>
              <a:gd name="connsiteY154" fmla="*/ 6000643 h 6858000"/>
              <a:gd name="connsiteX155" fmla="*/ 6045436 w 6128435"/>
              <a:gd name="connsiteY155" fmla="*/ 6124480 h 6858000"/>
              <a:gd name="connsiteX156" fmla="*/ 6030489 w 6128435"/>
              <a:gd name="connsiteY156" fmla="*/ 6317666 h 6858000"/>
              <a:gd name="connsiteX157" fmla="*/ 6007492 w 6128435"/>
              <a:gd name="connsiteY157" fmla="*/ 6440818 h 6858000"/>
              <a:gd name="connsiteX158" fmla="*/ 6009467 w 6128435"/>
              <a:gd name="connsiteY158" fmla="*/ 6487076 h 6858000"/>
              <a:gd name="connsiteX159" fmla="*/ 5995064 w 6128435"/>
              <a:gd name="connsiteY159" fmla="*/ 6540791 h 6858000"/>
              <a:gd name="connsiteX160" fmla="*/ 5996309 w 6128435"/>
              <a:gd name="connsiteY160" fmla="*/ 6543961 h 6858000"/>
              <a:gd name="connsiteX161" fmla="*/ 5996048 w 6128435"/>
              <a:gd name="connsiteY161" fmla="*/ 6555444 h 6858000"/>
              <a:gd name="connsiteX162" fmla="*/ 6002524 w 6128435"/>
              <a:gd name="connsiteY162" fmla="*/ 6560188 h 6858000"/>
              <a:gd name="connsiteX163" fmla="*/ 6006823 w 6128435"/>
              <a:gd name="connsiteY163" fmla="*/ 6578546 h 6858000"/>
              <a:gd name="connsiteX164" fmla="*/ 6004510 w 6128435"/>
              <a:gd name="connsiteY164" fmla="*/ 6599256 h 6858000"/>
              <a:gd name="connsiteX165" fmla="*/ 5986207 w 6128435"/>
              <a:gd name="connsiteY165" fmla="*/ 6695855 h 6858000"/>
              <a:gd name="connsiteX166" fmla="*/ 5979428 w 6128435"/>
              <a:gd name="connsiteY166" fmla="*/ 6754678 h 6858000"/>
              <a:gd name="connsiteX167" fmla="*/ 5983398 w 6128435"/>
              <a:gd name="connsiteY167" fmla="*/ 6778641 h 6858000"/>
              <a:gd name="connsiteX168" fmla="*/ 5984543 w 6128435"/>
              <a:gd name="connsiteY168" fmla="*/ 6811016 h 6858000"/>
              <a:gd name="connsiteX169" fmla="*/ 5981802 w 6128435"/>
              <a:gd name="connsiteY169" fmla="*/ 6838578 h 6858000"/>
              <a:gd name="connsiteX170" fmla="*/ 5979671 w 6128435"/>
              <a:gd name="connsiteY170" fmla="*/ 6858000 h 6858000"/>
              <a:gd name="connsiteX171" fmla="*/ 0 w 6128435"/>
              <a:gd name="connsiteY171" fmla="*/ 6858000 h 6858000"/>
              <a:gd name="connsiteX172" fmla="*/ 0 w 6128435"/>
              <a:gd name="connsiteY172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93877 w 6128435"/>
              <a:gd name="connsiteY44" fmla="*/ 2368649 h 6858000"/>
              <a:gd name="connsiteX45" fmla="*/ 5311338 w 6128435"/>
              <a:gd name="connsiteY45" fmla="*/ 2404034 h 6858000"/>
              <a:gd name="connsiteX46" fmla="*/ 5338366 w 6128435"/>
              <a:gd name="connsiteY46" fmla="*/ 2465052 h 6858000"/>
              <a:gd name="connsiteX47" fmla="*/ 5371263 w 6128435"/>
              <a:gd name="connsiteY47" fmla="*/ 2586413 h 6858000"/>
              <a:gd name="connsiteX48" fmla="*/ 5407503 w 6128435"/>
              <a:gd name="connsiteY48" fmla="*/ 2786290 h 6858000"/>
              <a:gd name="connsiteX49" fmla="*/ 5407356 w 6128435"/>
              <a:gd name="connsiteY49" fmla="*/ 2787545 h 6858000"/>
              <a:gd name="connsiteX50" fmla="*/ 5411130 w 6128435"/>
              <a:gd name="connsiteY50" fmla="*/ 2788640 h 6858000"/>
              <a:gd name="connsiteX51" fmla="*/ 5416439 w 6128435"/>
              <a:gd name="connsiteY51" fmla="*/ 2805666 h 6858000"/>
              <a:gd name="connsiteX52" fmla="*/ 5416589 w 6128435"/>
              <a:gd name="connsiteY52" fmla="*/ 2810822 h 6858000"/>
              <a:gd name="connsiteX53" fmla="*/ 5418542 w 6128435"/>
              <a:gd name="connsiteY53" fmla="*/ 2817745 h 6858000"/>
              <a:gd name="connsiteX54" fmla="*/ 5418847 w 6128435"/>
              <a:gd name="connsiteY54" fmla="*/ 2817825 h 6858000"/>
              <a:gd name="connsiteX55" fmla="*/ 5423364 w 6128435"/>
              <a:gd name="connsiteY55" fmla="*/ 2858292 h 6858000"/>
              <a:gd name="connsiteX56" fmla="*/ 5479298 w 6128435"/>
              <a:gd name="connsiteY56" fmla="*/ 2947791 h 6858000"/>
              <a:gd name="connsiteX57" fmla="*/ 5481770 w 6128435"/>
              <a:gd name="connsiteY57" fmla="*/ 2951352 h 6858000"/>
              <a:gd name="connsiteX58" fmla="*/ 5481013 w 6128435"/>
              <a:gd name="connsiteY58" fmla="*/ 2973461 h 6858000"/>
              <a:gd name="connsiteX59" fmla="*/ 5482045 w 6128435"/>
              <a:gd name="connsiteY59" fmla="*/ 2984371 h 6858000"/>
              <a:gd name="connsiteX60" fmla="*/ 5479405 w 6128435"/>
              <a:gd name="connsiteY60" fmla="*/ 2988507 h 6858000"/>
              <a:gd name="connsiteX61" fmla="*/ 5482415 w 6128435"/>
              <a:gd name="connsiteY61" fmla="*/ 3004079 h 6858000"/>
              <a:gd name="connsiteX62" fmla="*/ 5483865 w 6128435"/>
              <a:gd name="connsiteY62" fmla="*/ 3005467 h 6858000"/>
              <a:gd name="connsiteX63" fmla="*/ 5482236 w 6128435"/>
              <a:gd name="connsiteY63" fmla="*/ 3019791 h 6858000"/>
              <a:gd name="connsiteX64" fmla="*/ 5475895 w 6128435"/>
              <a:gd name="connsiteY64" fmla="*/ 3033578 h 6858000"/>
              <a:gd name="connsiteX65" fmla="*/ 5477595 w 6128435"/>
              <a:gd name="connsiteY65" fmla="*/ 3250534 h 6858000"/>
              <a:gd name="connsiteX66" fmla="*/ 5532836 w 6128435"/>
              <a:gd name="connsiteY66" fmla="*/ 3353840 h 6858000"/>
              <a:gd name="connsiteX67" fmla="*/ 5561229 w 6128435"/>
              <a:gd name="connsiteY67" fmla="*/ 3395784 h 6858000"/>
              <a:gd name="connsiteX68" fmla="*/ 5589758 w 6128435"/>
              <a:gd name="connsiteY68" fmla="*/ 3506453 h 6858000"/>
              <a:gd name="connsiteX69" fmla="*/ 5596144 w 6128435"/>
              <a:gd name="connsiteY69" fmla="*/ 3534624 h 6858000"/>
              <a:gd name="connsiteX70" fmla="*/ 5597750 w 6128435"/>
              <a:gd name="connsiteY70" fmla="*/ 3534129 h 6858000"/>
              <a:gd name="connsiteX71" fmla="*/ 5599700 w 6128435"/>
              <a:gd name="connsiteY71" fmla="*/ 3547221 h 6858000"/>
              <a:gd name="connsiteX72" fmla="*/ 5615031 w 6128435"/>
              <a:gd name="connsiteY72" fmla="*/ 3557482 h 6858000"/>
              <a:gd name="connsiteX73" fmla="*/ 5618377 w 6128435"/>
              <a:gd name="connsiteY73" fmla="*/ 3588431 h 6858000"/>
              <a:gd name="connsiteX74" fmla="*/ 5612155 w 6128435"/>
              <a:gd name="connsiteY74" fmla="*/ 3589869 h 6858000"/>
              <a:gd name="connsiteX75" fmla="*/ 5620843 w 6128435"/>
              <a:gd name="connsiteY75" fmla="*/ 3606745 h 6858000"/>
              <a:gd name="connsiteX76" fmla="*/ 5655472 w 6128435"/>
              <a:gd name="connsiteY76" fmla="*/ 3678877 h 6858000"/>
              <a:gd name="connsiteX77" fmla="*/ 5680448 w 6128435"/>
              <a:gd name="connsiteY77" fmla="*/ 3717760 h 6858000"/>
              <a:gd name="connsiteX78" fmla="*/ 5683015 w 6128435"/>
              <a:gd name="connsiteY78" fmla="*/ 3762025 h 6858000"/>
              <a:gd name="connsiteX79" fmla="*/ 5696643 w 6128435"/>
              <a:gd name="connsiteY79" fmla="*/ 3773888 h 6858000"/>
              <a:gd name="connsiteX80" fmla="*/ 5699203 w 6128435"/>
              <a:gd name="connsiteY80" fmla="*/ 3775823 h 6858000"/>
              <a:gd name="connsiteX81" fmla="*/ 5704824 w 6128435"/>
              <a:gd name="connsiteY81" fmla="*/ 3785966 h 6858000"/>
              <a:gd name="connsiteX82" fmla="*/ 5712204 w 6128435"/>
              <a:gd name="connsiteY82" fmla="*/ 3785830 h 6858000"/>
              <a:gd name="connsiteX83" fmla="*/ 5724816 w 6128435"/>
              <a:gd name="connsiteY83" fmla="*/ 3798949 h 6858000"/>
              <a:gd name="connsiteX84" fmla="*/ 5733539 w 6128435"/>
              <a:gd name="connsiteY84" fmla="*/ 3818457 h 6858000"/>
              <a:gd name="connsiteX85" fmla="*/ 5768491 w 6128435"/>
              <a:gd name="connsiteY85" fmla="*/ 3914399 h 6858000"/>
              <a:gd name="connsiteX86" fmla="*/ 5793123 w 6128435"/>
              <a:gd name="connsiteY86" fmla="*/ 3969952 h 6858000"/>
              <a:gd name="connsiteX87" fmla="*/ 5808321 w 6128435"/>
              <a:gd name="connsiteY87" fmla="*/ 3988153 h 6858000"/>
              <a:gd name="connsiteX88" fmla="*/ 5825621 w 6128435"/>
              <a:gd name="connsiteY88" fmla="*/ 4015525 h 6858000"/>
              <a:gd name="connsiteX89" fmla="*/ 5860672 w 6128435"/>
              <a:gd name="connsiteY89" fmla="*/ 4061579 h 6858000"/>
              <a:gd name="connsiteX90" fmla="*/ 5872173 w 6128435"/>
              <a:gd name="connsiteY90" fmla="*/ 4088497 h 6858000"/>
              <a:gd name="connsiteX91" fmla="*/ 5883705 w 6128435"/>
              <a:gd name="connsiteY91" fmla="*/ 4101899 h 6858000"/>
              <a:gd name="connsiteX92" fmla="*/ 5885314 w 6128435"/>
              <a:gd name="connsiteY92" fmla="*/ 4108387 h 6858000"/>
              <a:gd name="connsiteX93" fmla="*/ 5894095 w 6128435"/>
              <a:gd name="connsiteY93" fmla="*/ 4128857 h 6858000"/>
              <a:gd name="connsiteX94" fmla="*/ 5898339 w 6128435"/>
              <a:gd name="connsiteY94" fmla="*/ 4140800 h 6858000"/>
              <a:gd name="connsiteX95" fmla="*/ 5899734 w 6128435"/>
              <a:gd name="connsiteY95" fmla="*/ 4145632 h 6858000"/>
              <a:gd name="connsiteX96" fmla="*/ 5897098 w 6128435"/>
              <a:gd name="connsiteY96" fmla="*/ 4157819 h 6858000"/>
              <a:gd name="connsiteX97" fmla="*/ 5903513 w 6128435"/>
              <a:gd name="connsiteY97" fmla="*/ 4187661 h 6858000"/>
              <a:gd name="connsiteX98" fmla="*/ 5917114 w 6128435"/>
              <a:gd name="connsiteY98" fmla="*/ 4213096 h 6858000"/>
              <a:gd name="connsiteX99" fmla="*/ 5921153 w 6128435"/>
              <a:gd name="connsiteY99" fmla="*/ 4236222 h 6858000"/>
              <a:gd name="connsiteX100" fmla="*/ 5924233 w 6128435"/>
              <a:gd name="connsiteY100" fmla="*/ 4242060 h 6858000"/>
              <a:gd name="connsiteX101" fmla="*/ 5928910 w 6128435"/>
              <a:gd name="connsiteY101" fmla="*/ 4300973 h 6858000"/>
              <a:gd name="connsiteX102" fmla="*/ 5939320 w 6128435"/>
              <a:gd name="connsiteY102" fmla="*/ 4340435 h 6858000"/>
              <a:gd name="connsiteX103" fmla="*/ 5946705 w 6128435"/>
              <a:gd name="connsiteY103" fmla="*/ 4428051 h 6858000"/>
              <a:gd name="connsiteX104" fmla="*/ 5949261 w 6128435"/>
              <a:gd name="connsiteY104" fmla="*/ 4449185 h 6858000"/>
              <a:gd name="connsiteX105" fmla="*/ 5957504 w 6128435"/>
              <a:gd name="connsiteY105" fmla="*/ 4465911 h 6858000"/>
              <a:gd name="connsiteX106" fmla="*/ 5964689 w 6128435"/>
              <a:gd name="connsiteY106" fmla="*/ 4468532 h 6858000"/>
              <a:gd name="connsiteX107" fmla="*/ 5967062 w 6128435"/>
              <a:gd name="connsiteY107" fmla="*/ 4479923 h 6858000"/>
              <a:gd name="connsiteX108" fmla="*/ 5968960 w 6128435"/>
              <a:gd name="connsiteY108" fmla="*/ 4482655 h 6858000"/>
              <a:gd name="connsiteX109" fmla="*/ 5978567 w 6128435"/>
              <a:gd name="connsiteY109" fmla="*/ 4498605 h 6858000"/>
              <a:gd name="connsiteX110" fmla="*/ 5980106 w 6128435"/>
              <a:gd name="connsiteY110" fmla="*/ 4585087 h 6858000"/>
              <a:gd name="connsiteX111" fmla="*/ 5998138 w 6128435"/>
              <a:gd name="connsiteY111" fmla="*/ 4697518 h 6858000"/>
              <a:gd name="connsiteX112" fmla="*/ 6013516 w 6128435"/>
              <a:gd name="connsiteY112" fmla="*/ 4786619 h 6858000"/>
              <a:gd name="connsiteX113" fmla="*/ 6025404 w 6128435"/>
              <a:gd name="connsiteY113" fmla="*/ 4858148 h 6858000"/>
              <a:gd name="connsiteX114" fmla="*/ 6007749 w 6128435"/>
              <a:gd name="connsiteY114" fmla="*/ 4964715 h 6858000"/>
              <a:gd name="connsiteX115" fmla="*/ 6005269 w 6128435"/>
              <a:gd name="connsiteY115" fmla="*/ 5150567 h 6858000"/>
              <a:gd name="connsiteX116" fmla="*/ 6001127 w 6128435"/>
              <a:gd name="connsiteY116" fmla="*/ 5164609 h 6858000"/>
              <a:gd name="connsiteX117" fmla="*/ 5996647 w 6128435"/>
              <a:gd name="connsiteY117" fmla="*/ 5185640 h 6858000"/>
              <a:gd name="connsiteX118" fmla="*/ 5998514 w 6128435"/>
              <a:gd name="connsiteY118" fmla="*/ 5189673 h 6858000"/>
              <a:gd name="connsiteX119" fmla="*/ 5995970 w 6128435"/>
              <a:gd name="connsiteY119" fmla="*/ 5221547 h 6858000"/>
              <a:gd name="connsiteX120" fmla="*/ 5997218 w 6128435"/>
              <a:gd name="connsiteY120" fmla="*/ 5222031 h 6858000"/>
              <a:gd name="connsiteX121" fmla="*/ 6002116 w 6128435"/>
              <a:gd name="connsiteY121" fmla="*/ 5231223 h 6858000"/>
              <a:gd name="connsiteX122" fmla="*/ 6008541 w 6128435"/>
              <a:gd name="connsiteY122" fmla="*/ 5248680 h 6858000"/>
              <a:gd name="connsiteX123" fmla="*/ 6039260 w 6128435"/>
              <a:gd name="connsiteY123" fmla="*/ 5289518 h 6858000"/>
              <a:gd name="connsiteX124" fmla="*/ 6036748 w 6128435"/>
              <a:gd name="connsiteY124" fmla="*/ 5322752 h 6858000"/>
              <a:gd name="connsiteX125" fmla="*/ 6036943 w 6128435"/>
              <a:gd name="connsiteY125" fmla="*/ 5329480 h 6858000"/>
              <a:gd name="connsiteX126" fmla="*/ 6037236 w 6128435"/>
              <a:gd name="connsiteY126" fmla="*/ 5329634 h 6858000"/>
              <a:gd name="connsiteX127" fmla="*/ 6038019 w 6128435"/>
              <a:gd name="connsiteY127" fmla="*/ 5336764 h 6858000"/>
              <a:gd name="connsiteX128" fmla="*/ 6037298 w 6128435"/>
              <a:gd name="connsiteY128" fmla="*/ 5341753 h 6858000"/>
              <a:gd name="connsiteX129" fmla="*/ 6037677 w 6128435"/>
              <a:gd name="connsiteY129" fmla="*/ 5354807 h 6858000"/>
              <a:gd name="connsiteX130" fmla="*/ 6039728 w 6128435"/>
              <a:gd name="connsiteY130" fmla="*/ 5359416 h 6858000"/>
              <a:gd name="connsiteX131" fmla="*/ 6043311 w 6128435"/>
              <a:gd name="connsiteY131" fmla="*/ 5361407 h 6858000"/>
              <a:gd name="connsiteX132" fmla="*/ 6042954 w 6128435"/>
              <a:gd name="connsiteY132" fmla="*/ 5362576 h 6858000"/>
              <a:gd name="connsiteX133" fmla="*/ 6053435 w 6128435"/>
              <a:gd name="connsiteY133" fmla="*/ 5387547 h 6858000"/>
              <a:gd name="connsiteX134" fmla="*/ 6065933 w 6128435"/>
              <a:gd name="connsiteY134" fmla="*/ 5443002 h 6858000"/>
              <a:gd name="connsiteX135" fmla="*/ 6068640 w 6128435"/>
              <a:gd name="connsiteY135" fmla="*/ 5474503 h 6858000"/>
              <a:gd name="connsiteX136" fmla="*/ 6080922 w 6128435"/>
              <a:gd name="connsiteY136" fmla="*/ 5561070 h 6858000"/>
              <a:gd name="connsiteX137" fmla="*/ 6096949 w 6128435"/>
              <a:gd name="connsiteY137" fmla="*/ 5648179 h 6858000"/>
              <a:gd name="connsiteX138" fmla="*/ 6125703 w 6128435"/>
              <a:gd name="connsiteY138" fmla="*/ 5692894 h 6858000"/>
              <a:gd name="connsiteX139" fmla="*/ 6126670 w 6128435"/>
              <a:gd name="connsiteY139" fmla="*/ 5697882 h 6858000"/>
              <a:gd name="connsiteX140" fmla="*/ 6124061 w 6128435"/>
              <a:gd name="connsiteY140" fmla="*/ 5710294 h 6858000"/>
              <a:gd name="connsiteX141" fmla="*/ 6122213 w 6128435"/>
              <a:gd name="connsiteY141" fmla="*/ 5714762 h 6858000"/>
              <a:gd name="connsiteX142" fmla="*/ 6121353 w 6128435"/>
              <a:gd name="connsiteY142" fmla="*/ 5721725 h 6858000"/>
              <a:gd name="connsiteX143" fmla="*/ 6121607 w 6128435"/>
              <a:gd name="connsiteY143" fmla="*/ 5721959 h 6858000"/>
              <a:gd name="connsiteX144" fmla="*/ 6120262 w 6128435"/>
              <a:gd name="connsiteY144" fmla="*/ 5728358 h 6858000"/>
              <a:gd name="connsiteX145" fmla="*/ 6110194 w 6128435"/>
              <a:gd name="connsiteY145" fmla="*/ 5758853 h 6858000"/>
              <a:gd name="connsiteX146" fmla="*/ 6127519 w 6128435"/>
              <a:gd name="connsiteY146" fmla="*/ 5865775 h 6858000"/>
              <a:gd name="connsiteX147" fmla="*/ 6128435 w 6128435"/>
              <a:gd name="connsiteY147" fmla="*/ 5870164 h 6858000"/>
              <a:gd name="connsiteX148" fmla="*/ 6119217 w 6128435"/>
              <a:gd name="connsiteY148" fmla="*/ 5888542 h 6858000"/>
              <a:gd name="connsiteX149" fmla="*/ 6115966 w 6128435"/>
              <a:gd name="connsiteY149" fmla="*/ 5898387 h 6858000"/>
              <a:gd name="connsiteX150" fmla="*/ 6111924 w 6128435"/>
              <a:gd name="connsiteY150" fmla="*/ 5900444 h 6858000"/>
              <a:gd name="connsiteX151" fmla="*/ 6108716 w 6128435"/>
              <a:gd name="connsiteY151" fmla="*/ 5915345 h 6858000"/>
              <a:gd name="connsiteX152" fmla="*/ 6109524 w 6128435"/>
              <a:gd name="connsiteY152" fmla="*/ 5917328 h 6858000"/>
              <a:gd name="connsiteX153" fmla="*/ 6102493 w 6128435"/>
              <a:gd name="connsiteY153" fmla="*/ 5928602 h 6858000"/>
              <a:gd name="connsiteX154" fmla="*/ 6056863 w 6128435"/>
              <a:gd name="connsiteY154" fmla="*/ 6000643 h 6858000"/>
              <a:gd name="connsiteX155" fmla="*/ 6045436 w 6128435"/>
              <a:gd name="connsiteY155" fmla="*/ 6124480 h 6858000"/>
              <a:gd name="connsiteX156" fmla="*/ 6030489 w 6128435"/>
              <a:gd name="connsiteY156" fmla="*/ 6317666 h 6858000"/>
              <a:gd name="connsiteX157" fmla="*/ 6007492 w 6128435"/>
              <a:gd name="connsiteY157" fmla="*/ 6440818 h 6858000"/>
              <a:gd name="connsiteX158" fmla="*/ 6009467 w 6128435"/>
              <a:gd name="connsiteY158" fmla="*/ 6487076 h 6858000"/>
              <a:gd name="connsiteX159" fmla="*/ 5995064 w 6128435"/>
              <a:gd name="connsiteY159" fmla="*/ 6540791 h 6858000"/>
              <a:gd name="connsiteX160" fmla="*/ 5996309 w 6128435"/>
              <a:gd name="connsiteY160" fmla="*/ 6543961 h 6858000"/>
              <a:gd name="connsiteX161" fmla="*/ 5996048 w 6128435"/>
              <a:gd name="connsiteY161" fmla="*/ 6555444 h 6858000"/>
              <a:gd name="connsiteX162" fmla="*/ 6002524 w 6128435"/>
              <a:gd name="connsiteY162" fmla="*/ 6560188 h 6858000"/>
              <a:gd name="connsiteX163" fmla="*/ 6006823 w 6128435"/>
              <a:gd name="connsiteY163" fmla="*/ 6578546 h 6858000"/>
              <a:gd name="connsiteX164" fmla="*/ 6004510 w 6128435"/>
              <a:gd name="connsiteY164" fmla="*/ 6599256 h 6858000"/>
              <a:gd name="connsiteX165" fmla="*/ 5986207 w 6128435"/>
              <a:gd name="connsiteY165" fmla="*/ 6695855 h 6858000"/>
              <a:gd name="connsiteX166" fmla="*/ 5979428 w 6128435"/>
              <a:gd name="connsiteY166" fmla="*/ 6754678 h 6858000"/>
              <a:gd name="connsiteX167" fmla="*/ 5983398 w 6128435"/>
              <a:gd name="connsiteY167" fmla="*/ 6778641 h 6858000"/>
              <a:gd name="connsiteX168" fmla="*/ 5984543 w 6128435"/>
              <a:gd name="connsiteY168" fmla="*/ 6811016 h 6858000"/>
              <a:gd name="connsiteX169" fmla="*/ 5981802 w 6128435"/>
              <a:gd name="connsiteY169" fmla="*/ 6838578 h 6858000"/>
              <a:gd name="connsiteX170" fmla="*/ 5979671 w 6128435"/>
              <a:gd name="connsiteY170" fmla="*/ 6858000 h 6858000"/>
              <a:gd name="connsiteX171" fmla="*/ 0 w 6128435"/>
              <a:gd name="connsiteY171" fmla="*/ 6858000 h 6858000"/>
              <a:gd name="connsiteX172" fmla="*/ 0 w 6128435"/>
              <a:gd name="connsiteY172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93877 w 6128435"/>
              <a:gd name="connsiteY43" fmla="*/ 2368649 h 6858000"/>
              <a:gd name="connsiteX44" fmla="*/ 5311338 w 6128435"/>
              <a:gd name="connsiteY44" fmla="*/ 2404034 h 6858000"/>
              <a:gd name="connsiteX45" fmla="*/ 5338366 w 6128435"/>
              <a:gd name="connsiteY45" fmla="*/ 2465052 h 6858000"/>
              <a:gd name="connsiteX46" fmla="*/ 5371263 w 6128435"/>
              <a:gd name="connsiteY46" fmla="*/ 2586413 h 6858000"/>
              <a:gd name="connsiteX47" fmla="*/ 5407503 w 6128435"/>
              <a:gd name="connsiteY47" fmla="*/ 2786290 h 6858000"/>
              <a:gd name="connsiteX48" fmla="*/ 5407356 w 6128435"/>
              <a:gd name="connsiteY48" fmla="*/ 2787545 h 6858000"/>
              <a:gd name="connsiteX49" fmla="*/ 5411130 w 6128435"/>
              <a:gd name="connsiteY49" fmla="*/ 2788640 h 6858000"/>
              <a:gd name="connsiteX50" fmla="*/ 5416439 w 6128435"/>
              <a:gd name="connsiteY50" fmla="*/ 2805666 h 6858000"/>
              <a:gd name="connsiteX51" fmla="*/ 5416589 w 6128435"/>
              <a:gd name="connsiteY51" fmla="*/ 2810822 h 6858000"/>
              <a:gd name="connsiteX52" fmla="*/ 5418542 w 6128435"/>
              <a:gd name="connsiteY52" fmla="*/ 2817745 h 6858000"/>
              <a:gd name="connsiteX53" fmla="*/ 5418847 w 6128435"/>
              <a:gd name="connsiteY53" fmla="*/ 2817825 h 6858000"/>
              <a:gd name="connsiteX54" fmla="*/ 5423364 w 6128435"/>
              <a:gd name="connsiteY54" fmla="*/ 2858292 h 6858000"/>
              <a:gd name="connsiteX55" fmla="*/ 5479298 w 6128435"/>
              <a:gd name="connsiteY55" fmla="*/ 2947791 h 6858000"/>
              <a:gd name="connsiteX56" fmla="*/ 5481770 w 6128435"/>
              <a:gd name="connsiteY56" fmla="*/ 2951352 h 6858000"/>
              <a:gd name="connsiteX57" fmla="*/ 5481013 w 6128435"/>
              <a:gd name="connsiteY57" fmla="*/ 2973461 h 6858000"/>
              <a:gd name="connsiteX58" fmla="*/ 5482045 w 6128435"/>
              <a:gd name="connsiteY58" fmla="*/ 2984371 h 6858000"/>
              <a:gd name="connsiteX59" fmla="*/ 5479405 w 6128435"/>
              <a:gd name="connsiteY59" fmla="*/ 2988507 h 6858000"/>
              <a:gd name="connsiteX60" fmla="*/ 5482415 w 6128435"/>
              <a:gd name="connsiteY60" fmla="*/ 3004079 h 6858000"/>
              <a:gd name="connsiteX61" fmla="*/ 5483865 w 6128435"/>
              <a:gd name="connsiteY61" fmla="*/ 3005467 h 6858000"/>
              <a:gd name="connsiteX62" fmla="*/ 5482236 w 6128435"/>
              <a:gd name="connsiteY62" fmla="*/ 3019791 h 6858000"/>
              <a:gd name="connsiteX63" fmla="*/ 5475895 w 6128435"/>
              <a:gd name="connsiteY63" fmla="*/ 3033578 h 6858000"/>
              <a:gd name="connsiteX64" fmla="*/ 5477595 w 6128435"/>
              <a:gd name="connsiteY64" fmla="*/ 3250534 h 6858000"/>
              <a:gd name="connsiteX65" fmla="*/ 5532836 w 6128435"/>
              <a:gd name="connsiteY65" fmla="*/ 3353840 h 6858000"/>
              <a:gd name="connsiteX66" fmla="*/ 5561229 w 6128435"/>
              <a:gd name="connsiteY66" fmla="*/ 3395784 h 6858000"/>
              <a:gd name="connsiteX67" fmla="*/ 5589758 w 6128435"/>
              <a:gd name="connsiteY67" fmla="*/ 3506453 h 6858000"/>
              <a:gd name="connsiteX68" fmla="*/ 5596144 w 6128435"/>
              <a:gd name="connsiteY68" fmla="*/ 3534624 h 6858000"/>
              <a:gd name="connsiteX69" fmla="*/ 5597750 w 6128435"/>
              <a:gd name="connsiteY69" fmla="*/ 3534129 h 6858000"/>
              <a:gd name="connsiteX70" fmla="*/ 5599700 w 6128435"/>
              <a:gd name="connsiteY70" fmla="*/ 3547221 h 6858000"/>
              <a:gd name="connsiteX71" fmla="*/ 5615031 w 6128435"/>
              <a:gd name="connsiteY71" fmla="*/ 3557482 h 6858000"/>
              <a:gd name="connsiteX72" fmla="*/ 5618377 w 6128435"/>
              <a:gd name="connsiteY72" fmla="*/ 3588431 h 6858000"/>
              <a:gd name="connsiteX73" fmla="*/ 5612155 w 6128435"/>
              <a:gd name="connsiteY73" fmla="*/ 3589869 h 6858000"/>
              <a:gd name="connsiteX74" fmla="*/ 5620843 w 6128435"/>
              <a:gd name="connsiteY74" fmla="*/ 3606745 h 6858000"/>
              <a:gd name="connsiteX75" fmla="*/ 5655472 w 6128435"/>
              <a:gd name="connsiteY75" fmla="*/ 3678877 h 6858000"/>
              <a:gd name="connsiteX76" fmla="*/ 5680448 w 6128435"/>
              <a:gd name="connsiteY76" fmla="*/ 3717760 h 6858000"/>
              <a:gd name="connsiteX77" fmla="*/ 5683015 w 6128435"/>
              <a:gd name="connsiteY77" fmla="*/ 3762025 h 6858000"/>
              <a:gd name="connsiteX78" fmla="*/ 5696643 w 6128435"/>
              <a:gd name="connsiteY78" fmla="*/ 3773888 h 6858000"/>
              <a:gd name="connsiteX79" fmla="*/ 5699203 w 6128435"/>
              <a:gd name="connsiteY79" fmla="*/ 3775823 h 6858000"/>
              <a:gd name="connsiteX80" fmla="*/ 5704824 w 6128435"/>
              <a:gd name="connsiteY80" fmla="*/ 3785966 h 6858000"/>
              <a:gd name="connsiteX81" fmla="*/ 5712204 w 6128435"/>
              <a:gd name="connsiteY81" fmla="*/ 3785830 h 6858000"/>
              <a:gd name="connsiteX82" fmla="*/ 5724816 w 6128435"/>
              <a:gd name="connsiteY82" fmla="*/ 3798949 h 6858000"/>
              <a:gd name="connsiteX83" fmla="*/ 5733539 w 6128435"/>
              <a:gd name="connsiteY83" fmla="*/ 3818457 h 6858000"/>
              <a:gd name="connsiteX84" fmla="*/ 5768491 w 6128435"/>
              <a:gd name="connsiteY84" fmla="*/ 3914399 h 6858000"/>
              <a:gd name="connsiteX85" fmla="*/ 5793123 w 6128435"/>
              <a:gd name="connsiteY85" fmla="*/ 3969952 h 6858000"/>
              <a:gd name="connsiteX86" fmla="*/ 5808321 w 6128435"/>
              <a:gd name="connsiteY86" fmla="*/ 3988153 h 6858000"/>
              <a:gd name="connsiteX87" fmla="*/ 5825621 w 6128435"/>
              <a:gd name="connsiteY87" fmla="*/ 4015525 h 6858000"/>
              <a:gd name="connsiteX88" fmla="*/ 5860672 w 6128435"/>
              <a:gd name="connsiteY88" fmla="*/ 4061579 h 6858000"/>
              <a:gd name="connsiteX89" fmla="*/ 5872173 w 6128435"/>
              <a:gd name="connsiteY89" fmla="*/ 4088497 h 6858000"/>
              <a:gd name="connsiteX90" fmla="*/ 5883705 w 6128435"/>
              <a:gd name="connsiteY90" fmla="*/ 4101899 h 6858000"/>
              <a:gd name="connsiteX91" fmla="*/ 5885314 w 6128435"/>
              <a:gd name="connsiteY91" fmla="*/ 4108387 h 6858000"/>
              <a:gd name="connsiteX92" fmla="*/ 5894095 w 6128435"/>
              <a:gd name="connsiteY92" fmla="*/ 4128857 h 6858000"/>
              <a:gd name="connsiteX93" fmla="*/ 5898339 w 6128435"/>
              <a:gd name="connsiteY93" fmla="*/ 4140800 h 6858000"/>
              <a:gd name="connsiteX94" fmla="*/ 5899734 w 6128435"/>
              <a:gd name="connsiteY94" fmla="*/ 4145632 h 6858000"/>
              <a:gd name="connsiteX95" fmla="*/ 5897098 w 6128435"/>
              <a:gd name="connsiteY95" fmla="*/ 4157819 h 6858000"/>
              <a:gd name="connsiteX96" fmla="*/ 5903513 w 6128435"/>
              <a:gd name="connsiteY96" fmla="*/ 4187661 h 6858000"/>
              <a:gd name="connsiteX97" fmla="*/ 5917114 w 6128435"/>
              <a:gd name="connsiteY97" fmla="*/ 4213096 h 6858000"/>
              <a:gd name="connsiteX98" fmla="*/ 5921153 w 6128435"/>
              <a:gd name="connsiteY98" fmla="*/ 4236222 h 6858000"/>
              <a:gd name="connsiteX99" fmla="*/ 5924233 w 6128435"/>
              <a:gd name="connsiteY99" fmla="*/ 4242060 h 6858000"/>
              <a:gd name="connsiteX100" fmla="*/ 5928910 w 6128435"/>
              <a:gd name="connsiteY100" fmla="*/ 4300973 h 6858000"/>
              <a:gd name="connsiteX101" fmla="*/ 5939320 w 6128435"/>
              <a:gd name="connsiteY101" fmla="*/ 4340435 h 6858000"/>
              <a:gd name="connsiteX102" fmla="*/ 5946705 w 6128435"/>
              <a:gd name="connsiteY102" fmla="*/ 4428051 h 6858000"/>
              <a:gd name="connsiteX103" fmla="*/ 5949261 w 6128435"/>
              <a:gd name="connsiteY103" fmla="*/ 4449185 h 6858000"/>
              <a:gd name="connsiteX104" fmla="*/ 5957504 w 6128435"/>
              <a:gd name="connsiteY104" fmla="*/ 4465911 h 6858000"/>
              <a:gd name="connsiteX105" fmla="*/ 5964689 w 6128435"/>
              <a:gd name="connsiteY105" fmla="*/ 4468532 h 6858000"/>
              <a:gd name="connsiteX106" fmla="*/ 5967062 w 6128435"/>
              <a:gd name="connsiteY106" fmla="*/ 4479923 h 6858000"/>
              <a:gd name="connsiteX107" fmla="*/ 5968960 w 6128435"/>
              <a:gd name="connsiteY107" fmla="*/ 4482655 h 6858000"/>
              <a:gd name="connsiteX108" fmla="*/ 5978567 w 6128435"/>
              <a:gd name="connsiteY108" fmla="*/ 4498605 h 6858000"/>
              <a:gd name="connsiteX109" fmla="*/ 5980106 w 6128435"/>
              <a:gd name="connsiteY109" fmla="*/ 4585087 h 6858000"/>
              <a:gd name="connsiteX110" fmla="*/ 5998138 w 6128435"/>
              <a:gd name="connsiteY110" fmla="*/ 4697518 h 6858000"/>
              <a:gd name="connsiteX111" fmla="*/ 6013516 w 6128435"/>
              <a:gd name="connsiteY111" fmla="*/ 4786619 h 6858000"/>
              <a:gd name="connsiteX112" fmla="*/ 6025404 w 6128435"/>
              <a:gd name="connsiteY112" fmla="*/ 4858148 h 6858000"/>
              <a:gd name="connsiteX113" fmla="*/ 6007749 w 6128435"/>
              <a:gd name="connsiteY113" fmla="*/ 4964715 h 6858000"/>
              <a:gd name="connsiteX114" fmla="*/ 6005269 w 6128435"/>
              <a:gd name="connsiteY114" fmla="*/ 5150567 h 6858000"/>
              <a:gd name="connsiteX115" fmla="*/ 6001127 w 6128435"/>
              <a:gd name="connsiteY115" fmla="*/ 5164609 h 6858000"/>
              <a:gd name="connsiteX116" fmla="*/ 5996647 w 6128435"/>
              <a:gd name="connsiteY116" fmla="*/ 5185640 h 6858000"/>
              <a:gd name="connsiteX117" fmla="*/ 5998514 w 6128435"/>
              <a:gd name="connsiteY117" fmla="*/ 5189673 h 6858000"/>
              <a:gd name="connsiteX118" fmla="*/ 5995970 w 6128435"/>
              <a:gd name="connsiteY118" fmla="*/ 5221547 h 6858000"/>
              <a:gd name="connsiteX119" fmla="*/ 5997218 w 6128435"/>
              <a:gd name="connsiteY119" fmla="*/ 5222031 h 6858000"/>
              <a:gd name="connsiteX120" fmla="*/ 6002116 w 6128435"/>
              <a:gd name="connsiteY120" fmla="*/ 5231223 h 6858000"/>
              <a:gd name="connsiteX121" fmla="*/ 6008541 w 6128435"/>
              <a:gd name="connsiteY121" fmla="*/ 5248680 h 6858000"/>
              <a:gd name="connsiteX122" fmla="*/ 6039260 w 6128435"/>
              <a:gd name="connsiteY122" fmla="*/ 5289518 h 6858000"/>
              <a:gd name="connsiteX123" fmla="*/ 6036748 w 6128435"/>
              <a:gd name="connsiteY123" fmla="*/ 5322752 h 6858000"/>
              <a:gd name="connsiteX124" fmla="*/ 6036943 w 6128435"/>
              <a:gd name="connsiteY124" fmla="*/ 5329480 h 6858000"/>
              <a:gd name="connsiteX125" fmla="*/ 6037236 w 6128435"/>
              <a:gd name="connsiteY125" fmla="*/ 5329634 h 6858000"/>
              <a:gd name="connsiteX126" fmla="*/ 6038019 w 6128435"/>
              <a:gd name="connsiteY126" fmla="*/ 5336764 h 6858000"/>
              <a:gd name="connsiteX127" fmla="*/ 6037298 w 6128435"/>
              <a:gd name="connsiteY127" fmla="*/ 5341753 h 6858000"/>
              <a:gd name="connsiteX128" fmla="*/ 6037677 w 6128435"/>
              <a:gd name="connsiteY128" fmla="*/ 5354807 h 6858000"/>
              <a:gd name="connsiteX129" fmla="*/ 6039728 w 6128435"/>
              <a:gd name="connsiteY129" fmla="*/ 5359416 h 6858000"/>
              <a:gd name="connsiteX130" fmla="*/ 6043311 w 6128435"/>
              <a:gd name="connsiteY130" fmla="*/ 5361407 h 6858000"/>
              <a:gd name="connsiteX131" fmla="*/ 6042954 w 6128435"/>
              <a:gd name="connsiteY131" fmla="*/ 5362576 h 6858000"/>
              <a:gd name="connsiteX132" fmla="*/ 6053435 w 6128435"/>
              <a:gd name="connsiteY132" fmla="*/ 5387547 h 6858000"/>
              <a:gd name="connsiteX133" fmla="*/ 6065933 w 6128435"/>
              <a:gd name="connsiteY133" fmla="*/ 5443002 h 6858000"/>
              <a:gd name="connsiteX134" fmla="*/ 6068640 w 6128435"/>
              <a:gd name="connsiteY134" fmla="*/ 5474503 h 6858000"/>
              <a:gd name="connsiteX135" fmla="*/ 6080922 w 6128435"/>
              <a:gd name="connsiteY135" fmla="*/ 5561070 h 6858000"/>
              <a:gd name="connsiteX136" fmla="*/ 6096949 w 6128435"/>
              <a:gd name="connsiteY136" fmla="*/ 5648179 h 6858000"/>
              <a:gd name="connsiteX137" fmla="*/ 6125703 w 6128435"/>
              <a:gd name="connsiteY137" fmla="*/ 5692894 h 6858000"/>
              <a:gd name="connsiteX138" fmla="*/ 6126670 w 6128435"/>
              <a:gd name="connsiteY138" fmla="*/ 5697882 h 6858000"/>
              <a:gd name="connsiteX139" fmla="*/ 6124061 w 6128435"/>
              <a:gd name="connsiteY139" fmla="*/ 5710294 h 6858000"/>
              <a:gd name="connsiteX140" fmla="*/ 6122213 w 6128435"/>
              <a:gd name="connsiteY140" fmla="*/ 5714762 h 6858000"/>
              <a:gd name="connsiteX141" fmla="*/ 6121353 w 6128435"/>
              <a:gd name="connsiteY141" fmla="*/ 5721725 h 6858000"/>
              <a:gd name="connsiteX142" fmla="*/ 6121607 w 6128435"/>
              <a:gd name="connsiteY142" fmla="*/ 5721959 h 6858000"/>
              <a:gd name="connsiteX143" fmla="*/ 6120262 w 6128435"/>
              <a:gd name="connsiteY143" fmla="*/ 5728358 h 6858000"/>
              <a:gd name="connsiteX144" fmla="*/ 6110194 w 6128435"/>
              <a:gd name="connsiteY144" fmla="*/ 5758853 h 6858000"/>
              <a:gd name="connsiteX145" fmla="*/ 6127519 w 6128435"/>
              <a:gd name="connsiteY145" fmla="*/ 5865775 h 6858000"/>
              <a:gd name="connsiteX146" fmla="*/ 6128435 w 6128435"/>
              <a:gd name="connsiteY146" fmla="*/ 5870164 h 6858000"/>
              <a:gd name="connsiteX147" fmla="*/ 6119217 w 6128435"/>
              <a:gd name="connsiteY147" fmla="*/ 5888542 h 6858000"/>
              <a:gd name="connsiteX148" fmla="*/ 6115966 w 6128435"/>
              <a:gd name="connsiteY148" fmla="*/ 5898387 h 6858000"/>
              <a:gd name="connsiteX149" fmla="*/ 6111924 w 6128435"/>
              <a:gd name="connsiteY149" fmla="*/ 5900444 h 6858000"/>
              <a:gd name="connsiteX150" fmla="*/ 6108716 w 6128435"/>
              <a:gd name="connsiteY150" fmla="*/ 5915345 h 6858000"/>
              <a:gd name="connsiteX151" fmla="*/ 6109524 w 6128435"/>
              <a:gd name="connsiteY151" fmla="*/ 5917328 h 6858000"/>
              <a:gd name="connsiteX152" fmla="*/ 6102493 w 6128435"/>
              <a:gd name="connsiteY152" fmla="*/ 5928602 h 6858000"/>
              <a:gd name="connsiteX153" fmla="*/ 6056863 w 6128435"/>
              <a:gd name="connsiteY153" fmla="*/ 6000643 h 6858000"/>
              <a:gd name="connsiteX154" fmla="*/ 6045436 w 6128435"/>
              <a:gd name="connsiteY154" fmla="*/ 6124480 h 6858000"/>
              <a:gd name="connsiteX155" fmla="*/ 6030489 w 6128435"/>
              <a:gd name="connsiteY155" fmla="*/ 6317666 h 6858000"/>
              <a:gd name="connsiteX156" fmla="*/ 6007492 w 6128435"/>
              <a:gd name="connsiteY156" fmla="*/ 6440818 h 6858000"/>
              <a:gd name="connsiteX157" fmla="*/ 6009467 w 6128435"/>
              <a:gd name="connsiteY157" fmla="*/ 6487076 h 6858000"/>
              <a:gd name="connsiteX158" fmla="*/ 5995064 w 6128435"/>
              <a:gd name="connsiteY158" fmla="*/ 6540791 h 6858000"/>
              <a:gd name="connsiteX159" fmla="*/ 5996309 w 6128435"/>
              <a:gd name="connsiteY159" fmla="*/ 6543961 h 6858000"/>
              <a:gd name="connsiteX160" fmla="*/ 5996048 w 6128435"/>
              <a:gd name="connsiteY160" fmla="*/ 6555444 h 6858000"/>
              <a:gd name="connsiteX161" fmla="*/ 6002524 w 6128435"/>
              <a:gd name="connsiteY161" fmla="*/ 6560188 h 6858000"/>
              <a:gd name="connsiteX162" fmla="*/ 6006823 w 6128435"/>
              <a:gd name="connsiteY162" fmla="*/ 6578546 h 6858000"/>
              <a:gd name="connsiteX163" fmla="*/ 6004510 w 6128435"/>
              <a:gd name="connsiteY163" fmla="*/ 6599256 h 6858000"/>
              <a:gd name="connsiteX164" fmla="*/ 5986207 w 6128435"/>
              <a:gd name="connsiteY164" fmla="*/ 6695855 h 6858000"/>
              <a:gd name="connsiteX165" fmla="*/ 5979428 w 6128435"/>
              <a:gd name="connsiteY165" fmla="*/ 6754678 h 6858000"/>
              <a:gd name="connsiteX166" fmla="*/ 5983398 w 6128435"/>
              <a:gd name="connsiteY166" fmla="*/ 6778641 h 6858000"/>
              <a:gd name="connsiteX167" fmla="*/ 5984543 w 6128435"/>
              <a:gd name="connsiteY167" fmla="*/ 6811016 h 6858000"/>
              <a:gd name="connsiteX168" fmla="*/ 5981802 w 6128435"/>
              <a:gd name="connsiteY168" fmla="*/ 6838578 h 6858000"/>
              <a:gd name="connsiteX169" fmla="*/ 5979671 w 6128435"/>
              <a:gd name="connsiteY169" fmla="*/ 6858000 h 6858000"/>
              <a:gd name="connsiteX170" fmla="*/ 0 w 6128435"/>
              <a:gd name="connsiteY170" fmla="*/ 6858000 h 6858000"/>
              <a:gd name="connsiteX171" fmla="*/ 0 w 6128435"/>
              <a:gd name="connsiteY171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79312 w 6128435"/>
              <a:gd name="connsiteY42" fmla="*/ 2302757 h 6858000"/>
              <a:gd name="connsiteX43" fmla="*/ 5293877 w 6128435"/>
              <a:gd name="connsiteY43" fmla="*/ 2368649 h 6858000"/>
              <a:gd name="connsiteX44" fmla="*/ 5311338 w 6128435"/>
              <a:gd name="connsiteY44" fmla="*/ 2404034 h 6858000"/>
              <a:gd name="connsiteX45" fmla="*/ 5338366 w 6128435"/>
              <a:gd name="connsiteY45" fmla="*/ 2465052 h 6858000"/>
              <a:gd name="connsiteX46" fmla="*/ 5371263 w 6128435"/>
              <a:gd name="connsiteY46" fmla="*/ 2586413 h 6858000"/>
              <a:gd name="connsiteX47" fmla="*/ 5407503 w 6128435"/>
              <a:gd name="connsiteY47" fmla="*/ 2786290 h 6858000"/>
              <a:gd name="connsiteX48" fmla="*/ 5407356 w 6128435"/>
              <a:gd name="connsiteY48" fmla="*/ 2787545 h 6858000"/>
              <a:gd name="connsiteX49" fmla="*/ 5411130 w 6128435"/>
              <a:gd name="connsiteY49" fmla="*/ 2788640 h 6858000"/>
              <a:gd name="connsiteX50" fmla="*/ 5416439 w 6128435"/>
              <a:gd name="connsiteY50" fmla="*/ 2805666 h 6858000"/>
              <a:gd name="connsiteX51" fmla="*/ 5416589 w 6128435"/>
              <a:gd name="connsiteY51" fmla="*/ 2810822 h 6858000"/>
              <a:gd name="connsiteX52" fmla="*/ 5418542 w 6128435"/>
              <a:gd name="connsiteY52" fmla="*/ 2817745 h 6858000"/>
              <a:gd name="connsiteX53" fmla="*/ 5418847 w 6128435"/>
              <a:gd name="connsiteY53" fmla="*/ 2817825 h 6858000"/>
              <a:gd name="connsiteX54" fmla="*/ 5423364 w 6128435"/>
              <a:gd name="connsiteY54" fmla="*/ 2858292 h 6858000"/>
              <a:gd name="connsiteX55" fmla="*/ 5479298 w 6128435"/>
              <a:gd name="connsiteY55" fmla="*/ 2947791 h 6858000"/>
              <a:gd name="connsiteX56" fmla="*/ 5481770 w 6128435"/>
              <a:gd name="connsiteY56" fmla="*/ 2951352 h 6858000"/>
              <a:gd name="connsiteX57" fmla="*/ 5481013 w 6128435"/>
              <a:gd name="connsiteY57" fmla="*/ 2973461 h 6858000"/>
              <a:gd name="connsiteX58" fmla="*/ 5482045 w 6128435"/>
              <a:gd name="connsiteY58" fmla="*/ 2984371 h 6858000"/>
              <a:gd name="connsiteX59" fmla="*/ 5479405 w 6128435"/>
              <a:gd name="connsiteY59" fmla="*/ 2988507 h 6858000"/>
              <a:gd name="connsiteX60" fmla="*/ 5482415 w 6128435"/>
              <a:gd name="connsiteY60" fmla="*/ 3004079 h 6858000"/>
              <a:gd name="connsiteX61" fmla="*/ 5483865 w 6128435"/>
              <a:gd name="connsiteY61" fmla="*/ 3005467 h 6858000"/>
              <a:gd name="connsiteX62" fmla="*/ 5482236 w 6128435"/>
              <a:gd name="connsiteY62" fmla="*/ 3019791 h 6858000"/>
              <a:gd name="connsiteX63" fmla="*/ 5475895 w 6128435"/>
              <a:gd name="connsiteY63" fmla="*/ 3033578 h 6858000"/>
              <a:gd name="connsiteX64" fmla="*/ 5477595 w 6128435"/>
              <a:gd name="connsiteY64" fmla="*/ 3250534 h 6858000"/>
              <a:gd name="connsiteX65" fmla="*/ 5532836 w 6128435"/>
              <a:gd name="connsiteY65" fmla="*/ 3353840 h 6858000"/>
              <a:gd name="connsiteX66" fmla="*/ 5561229 w 6128435"/>
              <a:gd name="connsiteY66" fmla="*/ 3395784 h 6858000"/>
              <a:gd name="connsiteX67" fmla="*/ 5589758 w 6128435"/>
              <a:gd name="connsiteY67" fmla="*/ 3506453 h 6858000"/>
              <a:gd name="connsiteX68" fmla="*/ 5596144 w 6128435"/>
              <a:gd name="connsiteY68" fmla="*/ 3534624 h 6858000"/>
              <a:gd name="connsiteX69" fmla="*/ 5597750 w 6128435"/>
              <a:gd name="connsiteY69" fmla="*/ 3534129 h 6858000"/>
              <a:gd name="connsiteX70" fmla="*/ 5599700 w 6128435"/>
              <a:gd name="connsiteY70" fmla="*/ 3547221 h 6858000"/>
              <a:gd name="connsiteX71" fmla="*/ 5615031 w 6128435"/>
              <a:gd name="connsiteY71" fmla="*/ 3557482 h 6858000"/>
              <a:gd name="connsiteX72" fmla="*/ 5618377 w 6128435"/>
              <a:gd name="connsiteY72" fmla="*/ 3588431 h 6858000"/>
              <a:gd name="connsiteX73" fmla="*/ 5612155 w 6128435"/>
              <a:gd name="connsiteY73" fmla="*/ 3589869 h 6858000"/>
              <a:gd name="connsiteX74" fmla="*/ 5620843 w 6128435"/>
              <a:gd name="connsiteY74" fmla="*/ 3606745 h 6858000"/>
              <a:gd name="connsiteX75" fmla="*/ 5655472 w 6128435"/>
              <a:gd name="connsiteY75" fmla="*/ 3678877 h 6858000"/>
              <a:gd name="connsiteX76" fmla="*/ 5680448 w 6128435"/>
              <a:gd name="connsiteY76" fmla="*/ 3717760 h 6858000"/>
              <a:gd name="connsiteX77" fmla="*/ 5683015 w 6128435"/>
              <a:gd name="connsiteY77" fmla="*/ 3762025 h 6858000"/>
              <a:gd name="connsiteX78" fmla="*/ 5696643 w 6128435"/>
              <a:gd name="connsiteY78" fmla="*/ 3773888 h 6858000"/>
              <a:gd name="connsiteX79" fmla="*/ 5699203 w 6128435"/>
              <a:gd name="connsiteY79" fmla="*/ 3775823 h 6858000"/>
              <a:gd name="connsiteX80" fmla="*/ 5704824 w 6128435"/>
              <a:gd name="connsiteY80" fmla="*/ 3785966 h 6858000"/>
              <a:gd name="connsiteX81" fmla="*/ 5712204 w 6128435"/>
              <a:gd name="connsiteY81" fmla="*/ 3785830 h 6858000"/>
              <a:gd name="connsiteX82" fmla="*/ 5724816 w 6128435"/>
              <a:gd name="connsiteY82" fmla="*/ 3798949 h 6858000"/>
              <a:gd name="connsiteX83" fmla="*/ 5733539 w 6128435"/>
              <a:gd name="connsiteY83" fmla="*/ 3818457 h 6858000"/>
              <a:gd name="connsiteX84" fmla="*/ 5768491 w 6128435"/>
              <a:gd name="connsiteY84" fmla="*/ 3914399 h 6858000"/>
              <a:gd name="connsiteX85" fmla="*/ 5793123 w 6128435"/>
              <a:gd name="connsiteY85" fmla="*/ 3969952 h 6858000"/>
              <a:gd name="connsiteX86" fmla="*/ 5808321 w 6128435"/>
              <a:gd name="connsiteY86" fmla="*/ 3988153 h 6858000"/>
              <a:gd name="connsiteX87" fmla="*/ 5825621 w 6128435"/>
              <a:gd name="connsiteY87" fmla="*/ 4015525 h 6858000"/>
              <a:gd name="connsiteX88" fmla="*/ 5860672 w 6128435"/>
              <a:gd name="connsiteY88" fmla="*/ 4061579 h 6858000"/>
              <a:gd name="connsiteX89" fmla="*/ 5872173 w 6128435"/>
              <a:gd name="connsiteY89" fmla="*/ 4088497 h 6858000"/>
              <a:gd name="connsiteX90" fmla="*/ 5883705 w 6128435"/>
              <a:gd name="connsiteY90" fmla="*/ 4101899 h 6858000"/>
              <a:gd name="connsiteX91" fmla="*/ 5885314 w 6128435"/>
              <a:gd name="connsiteY91" fmla="*/ 4108387 h 6858000"/>
              <a:gd name="connsiteX92" fmla="*/ 5894095 w 6128435"/>
              <a:gd name="connsiteY92" fmla="*/ 4128857 h 6858000"/>
              <a:gd name="connsiteX93" fmla="*/ 5898339 w 6128435"/>
              <a:gd name="connsiteY93" fmla="*/ 4140800 h 6858000"/>
              <a:gd name="connsiteX94" fmla="*/ 5899734 w 6128435"/>
              <a:gd name="connsiteY94" fmla="*/ 4145632 h 6858000"/>
              <a:gd name="connsiteX95" fmla="*/ 5897098 w 6128435"/>
              <a:gd name="connsiteY95" fmla="*/ 4157819 h 6858000"/>
              <a:gd name="connsiteX96" fmla="*/ 5903513 w 6128435"/>
              <a:gd name="connsiteY96" fmla="*/ 4187661 h 6858000"/>
              <a:gd name="connsiteX97" fmla="*/ 5917114 w 6128435"/>
              <a:gd name="connsiteY97" fmla="*/ 4213096 h 6858000"/>
              <a:gd name="connsiteX98" fmla="*/ 5921153 w 6128435"/>
              <a:gd name="connsiteY98" fmla="*/ 4236222 h 6858000"/>
              <a:gd name="connsiteX99" fmla="*/ 5924233 w 6128435"/>
              <a:gd name="connsiteY99" fmla="*/ 4242060 h 6858000"/>
              <a:gd name="connsiteX100" fmla="*/ 5928910 w 6128435"/>
              <a:gd name="connsiteY100" fmla="*/ 4300973 h 6858000"/>
              <a:gd name="connsiteX101" fmla="*/ 5939320 w 6128435"/>
              <a:gd name="connsiteY101" fmla="*/ 4340435 h 6858000"/>
              <a:gd name="connsiteX102" fmla="*/ 5946705 w 6128435"/>
              <a:gd name="connsiteY102" fmla="*/ 4428051 h 6858000"/>
              <a:gd name="connsiteX103" fmla="*/ 5949261 w 6128435"/>
              <a:gd name="connsiteY103" fmla="*/ 4449185 h 6858000"/>
              <a:gd name="connsiteX104" fmla="*/ 5957504 w 6128435"/>
              <a:gd name="connsiteY104" fmla="*/ 4465911 h 6858000"/>
              <a:gd name="connsiteX105" fmla="*/ 5964689 w 6128435"/>
              <a:gd name="connsiteY105" fmla="*/ 4468532 h 6858000"/>
              <a:gd name="connsiteX106" fmla="*/ 5967062 w 6128435"/>
              <a:gd name="connsiteY106" fmla="*/ 4479923 h 6858000"/>
              <a:gd name="connsiteX107" fmla="*/ 5968960 w 6128435"/>
              <a:gd name="connsiteY107" fmla="*/ 4482655 h 6858000"/>
              <a:gd name="connsiteX108" fmla="*/ 5978567 w 6128435"/>
              <a:gd name="connsiteY108" fmla="*/ 4498605 h 6858000"/>
              <a:gd name="connsiteX109" fmla="*/ 5980106 w 6128435"/>
              <a:gd name="connsiteY109" fmla="*/ 4585087 h 6858000"/>
              <a:gd name="connsiteX110" fmla="*/ 5998138 w 6128435"/>
              <a:gd name="connsiteY110" fmla="*/ 4697518 h 6858000"/>
              <a:gd name="connsiteX111" fmla="*/ 6013516 w 6128435"/>
              <a:gd name="connsiteY111" fmla="*/ 4786619 h 6858000"/>
              <a:gd name="connsiteX112" fmla="*/ 6025404 w 6128435"/>
              <a:gd name="connsiteY112" fmla="*/ 4858148 h 6858000"/>
              <a:gd name="connsiteX113" fmla="*/ 6007749 w 6128435"/>
              <a:gd name="connsiteY113" fmla="*/ 4964715 h 6858000"/>
              <a:gd name="connsiteX114" fmla="*/ 6005269 w 6128435"/>
              <a:gd name="connsiteY114" fmla="*/ 5150567 h 6858000"/>
              <a:gd name="connsiteX115" fmla="*/ 6001127 w 6128435"/>
              <a:gd name="connsiteY115" fmla="*/ 5164609 h 6858000"/>
              <a:gd name="connsiteX116" fmla="*/ 5996647 w 6128435"/>
              <a:gd name="connsiteY116" fmla="*/ 5185640 h 6858000"/>
              <a:gd name="connsiteX117" fmla="*/ 5998514 w 6128435"/>
              <a:gd name="connsiteY117" fmla="*/ 5189673 h 6858000"/>
              <a:gd name="connsiteX118" fmla="*/ 5995970 w 6128435"/>
              <a:gd name="connsiteY118" fmla="*/ 5221547 h 6858000"/>
              <a:gd name="connsiteX119" fmla="*/ 5997218 w 6128435"/>
              <a:gd name="connsiteY119" fmla="*/ 5222031 h 6858000"/>
              <a:gd name="connsiteX120" fmla="*/ 6002116 w 6128435"/>
              <a:gd name="connsiteY120" fmla="*/ 5231223 h 6858000"/>
              <a:gd name="connsiteX121" fmla="*/ 6008541 w 6128435"/>
              <a:gd name="connsiteY121" fmla="*/ 5248680 h 6858000"/>
              <a:gd name="connsiteX122" fmla="*/ 6039260 w 6128435"/>
              <a:gd name="connsiteY122" fmla="*/ 5289518 h 6858000"/>
              <a:gd name="connsiteX123" fmla="*/ 6036748 w 6128435"/>
              <a:gd name="connsiteY123" fmla="*/ 5322752 h 6858000"/>
              <a:gd name="connsiteX124" fmla="*/ 6036943 w 6128435"/>
              <a:gd name="connsiteY124" fmla="*/ 5329480 h 6858000"/>
              <a:gd name="connsiteX125" fmla="*/ 6037236 w 6128435"/>
              <a:gd name="connsiteY125" fmla="*/ 5329634 h 6858000"/>
              <a:gd name="connsiteX126" fmla="*/ 6038019 w 6128435"/>
              <a:gd name="connsiteY126" fmla="*/ 5336764 h 6858000"/>
              <a:gd name="connsiteX127" fmla="*/ 6037298 w 6128435"/>
              <a:gd name="connsiteY127" fmla="*/ 5341753 h 6858000"/>
              <a:gd name="connsiteX128" fmla="*/ 6037677 w 6128435"/>
              <a:gd name="connsiteY128" fmla="*/ 5354807 h 6858000"/>
              <a:gd name="connsiteX129" fmla="*/ 6039728 w 6128435"/>
              <a:gd name="connsiteY129" fmla="*/ 5359416 h 6858000"/>
              <a:gd name="connsiteX130" fmla="*/ 6043311 w 6128435"/>
              <a:gd name="connsiteY130" fmla="*/ 5361407 h 6858000"/>
              <a:gd name="connsiteX131" fmla="*/ 6042954 w 6128435"/>
              <a:gd name="connsiteY131" fmla="*/ 5362576 h 6858000"/>
              <a:gd name="connsiteX132" fmla="*/ 6053435 w 6128435"/>
              <a:gd name="connsiteY132" fmla="*/ 5387547 h 6858000"/>
              <a:gd name="connsiteX133" fmla="*/ 6065933 w 6128435"/>
              <a:gd name="connsiteY133" fmla="*/ 5443002 h 6858000"/>
              <a:gd name="connsiteX134" fmla="*/ 6068640 w 6128435"/>
              <a:gd name="connsiteY134" fmla="*/ 5474503 h 6858000"/>
              <a:gd name="connsiteX135" fmla="*/ 6080922 w 6128435"/>
              <a:gd name="connsiteY135" fmla="*/ 5561070 h 6858000"/>
              <a:gd name="connsiteX136" fmla="*/ 6096949 w 6128435"/>
              <a:gd name="connsiteY136" fmla="*/ 5648179 h 6858000"/>
              <a:gd name="connsiteX137" fmla="*/ 6125703 w 6128435"/>
              <a:gd name="connsiteY137" fmla="*/ 5692894 h 6858000"/>
              <a:gd name="connsiteX138" fmla="*/ 6126670 w 6128435"/>
              <a:gd name="connsiteY138" fmla="*/ 5697882 h 6858000"/>
              <a:gd name="connsiteX139" fmla="*/ 6124061 w 6128435"/>
              <a:gd name="connsiteY139" fmla="*/ 5710294 h 6858000"/>
              <a:gd name="connsiteX140" fmla="*/ 6122213 w 6128435"/>
              <a:gd name="connsiteY140" fmla="*/ 5714762 h 6858000"/>
              <a:gd name="connsiteX141" fmla="*/ 6121353 w 6128435"/>
              <a:gd name="connsiteY141" fmla="*/ 5721725 h 6858000"/>
              <a:gd name="connsiteX142" fmla="*/ 6121607 w 6128435"/>
              <a:gd name="connsiteY142" fmla="*/ 5721959 h 6858000"/>
              <a:gd name="connsiteX143" fmla="*/ 6120262 w 6128435"/>
              <a:gd name="connsiteY143" fmla="*/ 5728358 h 6858000"/>
              <a:gd name="connsiteX144" fmla="*/ 6110194 w 6128435"/>
              <a:gd name="connsiteY144" fmla="*/ 5758853 h 6858000"/>
              <a:gd name="connsiteX145" fmla="*/ 6127519 w 6128435"/>
              <a:gd name="connsiteY145" fmla="*/ 5865775 h 6858000"/>
              <a:gd name="connsiteX146" fmla="*/ 6128435 w 6128435"/>
              <a:gd name="connsiteY146" fmla="*/ 5870164 h 6858000"/>
              <a:gd name="connsiteX147" fmla="*/ 6119217 w 6128435"/>
              <a:gd name="connsiteY147" fmla="*/ 5888542 h 6858000"/>
              <a:gd name="connsiteX148" fmla="*/ 6115966 w 6128435"/>
              <a:gd name="connsiteY148" fmla="*/ 5898387 h 6858000"/>
              <a:gd name="connsiteX149" fmla="*/ 6111924 w 6128435"/>
              <a:gd name="connsiteY149" fmla="*/ 5900444 h 6858000"/>
              <a:gd name="connsiteX150" fmla="*/ 6108716 w 6128435"/>
              <a:gd name="connsiteY150" fmla="*/ 5915345 h 6858000"/>
              <a:gd name="connsiteX151" fmla="*/ 6109524 w 6128435"/>
              <a:gd name="connsiteY151" fmla="*/ 5917328 h 6858000"/>
              <a:gd name="connsiteX152" fmla="*/ 6102493 w 6128435"/>
              <a:gd name="connsiteY152" fmla="*/ 5928602 h 6858000"/>
              <a:gd name="connsiteX153" fmla="*/ 6056863 w 6128435"/>
              <a:gd name="connsiteY153" fmla="*/ 6000643 h 6858000"/>
              <a:gd name="connsiteX154" fmla="*/ 6045436 w 6128435"/>
              <a:gd name="connsiteY154" fmla="*/ 6124480 h 6858000"/>
              <a:gd name="connsiteX155" fmla="*/ 6030489 w 6128435"/>
              <a:gd name="connsiteY155" fmla="*/ 6317666 h 6858000"/>
              <a:gd name="connsiteX156" fmla="*/ 6007492 w 6128435"/>
              <a:gd name="connsiteY156" fmla="*/ 6440818 h 6858000"/>
              <a:gd name="connsiteX157" fmla="*/ 6009467 w 6128435"/>
              <a:gd name="connsiteY157" fmla="*/ 6487076 h 6858000"/>
              <a:gd name="connsiteX158" fmla="*/ 5995064 w 6128435"/>
              <a:gd name="connsiteY158" fmla="*/ 6540791 h 6858000"/>
              <a:gd name="connsiteX159" fmla="*/ 5996309 w 6128435"/>
              <a:gd name="connsiteY159" fmla="*/ 6543961 h 6858000"/>
              <a:gd name="connsiteX160" fmla="*/ 5996048 w 6128435"/>
              <a:gd name="connsiteY160" fmla="*/ 6555444 h 6858000"/>
              <a:gd name="connsiteX161" fmla="*/ 6002524 w 6128435"/>
              <a:gd name="connsiteY161" fmla="*/ 6560188 h 6858000"/>
              <a:gd name="connsiteX162" fmla="*/ 6006823 w 6128435"/>
              <a:gd name="connsiteY162" fmla="*/ 6578546 h 6858000"/>
              <a:gd name="connsiteX163" fmla="*/ 6004510 w 6128435"/>
              <a:gd name="connsiteY163" fmla="*/ 6599256 h 6858000"/>
              <a:gd name="connsiteX164" fmla="*/ 5986207 w 6128435"/>
              <a:gd name="connsiteY164" fmla="*/ 6695855 h 6858000"/>
              <a:gd name="connsiteX165" fmla="*/ 5979428 w 6128435"/>
              <a:gd name="connsiteY165" fmla="*/ 6754678 h 6858000"/>
              <a:gd name="connsiteX166" fmla="*/ 5983398 w 6128435"/>
              <a:gd name="connsiteY166" fmla="*/ 6778641 h 6858000"/>
              <a:gd name="connsiteX167" fmla="*/ 5984543 w 6128435"/>
              <a:gd name="connsiteY167" fmla="*/ 6811016 h 6858000"/>
              <a:gd name="connsiteX168" fmla="*/ 5981802 w 6128435"/>
              <a:gd name="connsiteY168" fmla="*/ 6838578 h 6858000"/>
              <a:gd name="connsiteX169" fmla="*/ 5979671 w 6128435"/>
              <a:gd name="connsiteY169" fmla="*/ 6858000 h 6858000"/>
              <a:gd name="connsiteX170" fmla="*/ 0 w 6128435"/>
              <a:gd name="connsiteY170" fmla="*/ 6858000 h 6858000"/>
              <a:gd name="connsiteX171" fmla="*/ 0 w 6128435"/>
              <a:gd name="connsiteY171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55696 w 6128435"/>
              <a:gd name="connsiteY34" fmla="*/ 195377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79312 w 6128435"/>
              <a:gd name="connsiteY42" fmla="*/ 2302757 h 6858000"/>
              <a:gd name="connsiteX43" fmla="*/ 5293877 w 6128435"/>
              <a:gd name="connsiteY43" fmla="*/ 2368649 h 6858000"/>
              <a:gd name="connsiteX44" fmla="*/ 5311338 w 6128435"/>
              <a:gd name="connsiteY44" fmla="*/ 2404034 h 6858000"/>
              <a:gd name="connsiteX45" fmla="*/ 5338366 w 6128435"/>
              <a:gd name="connsiteY45" fmla="*/ 2465052 h 6858000"/>
              <a:gd name="connsiteX46" fmla="*/ 5371263 w 6128435"/>
              <a:gd name="connsiteY46" fmla="*/ 2586413 h 6858000"/>
              <a:gd name="connsiteX47" fmla="*/ 5407503 w 6128435"/>
              <a:gd name="connsiteY47" fmla="*/ 2786290 h 6858000"/>
              <a:gd name="connsiteX48" fmla="*/ 5407356 w 6128435"/>
              <a:gd name="connsiteY48" fmla="*/ 2787545 h 6858000"/>
              <a:gd name="connsiteX49" fmla="*/ 5411130 w 6128435"/>
              <a:gd name="connsiteY49" fmla="*/ 2788640 h 6858000"/>
              <a:gd name="connsiteX50" fmla="*/ 5416439 w 6128435"/>
              <a:gd name="connsiteY50" fmla="*/ 2805666 h 6858000"/>
              <a:gd name="connsiteX51" fmla="*/ 5416589 w 6128435"/>
              <a:gd name="connsiteY51" fmla="*/ 2810822 h 6858000"/>
              <a:gd name="connsiteX52" fmla="*/ 5418542 w 6128435"/>
              <a:gd name="connsiteY52" fmla="*/ 2817745 h 6858000"/>
              <a:gd name="connsiteX53" fmla="*/ 5418847 w 6128435"/>
              <a:gd name="connsiteY53" fmla="*/ 2817825 h 6858000"/>
              <a:gd name="connsiteX54" fmla="*/ 5423364 w 6128435"/>
              <a:gd name="connsiteY54" fmla="*/ 2858292 h 6858000"/>
              <a:gd name="connsiteX55" fmla="*/ 5479298 w 6128435"/>
              <a:gd name="connsiteY55" fmla="*/ 2947791 h 6858000"/>
              <a:gd name="connsiteX56" fmla="*/ 5481770 w 6128435"/>
              <a:gd name="connsiteY56" fmla="*/ 2951352 h 6858000"/>
              <a:gd name="connsiteX57" fmla="*/ 5481013 w 6128435"/>
              <a:gd name="connsiteY57" fmla="*/ 2973461 h 6858000"/>
              <a:gd name="connsiteX58" fmla="*/ 5482045 w 6128435"/>
              <a:gd name="connsiteY58" fmla="*/ 2984371 h 6858000"/>
              <a:gd name="connsiteX59" fmla="*/ 5479405 w 6128435"/>
              <a:gd name="connsiteY59" fmla="*/ 2988507 h 6858000"/>
              <a:gd name="connsiteX60" fmla="*/ 5482415 w 6128435"/>
              <a:gd name="connsiteY60" fmla="*/ 3004079 h 6858000"/>
              <a:gd name="connsiteX61" fmla="*/ 5483865 w 6128435"/>
              <a:gd name="connsiteY61" fmla="*/ 3005467 h 6858000"/>
              <a:gd name="connsiteX62" fmla="*/ 5482236 w 6128435"/>
              <a:gd name="connsiteY62" fmla="*/ 3019791 h 6858000"/>
              <a:gd name="connsiteX63" fmla="*/ 5475895 w 6128435"/>
              <a:gd name="connsiteY63" fmla="*/ 3033578 h 6858000"/>
              <a:gd name="connsiteX64" fmla="*/ 5477595 w 6128435"/>
              <a:gd name="connsiteY64" fmla="*/ 3250534 h 6858000"/>
              <a:gd name="connsiteX65" fmla="*/ 5532836 w 6128435"/>
              <a:gd name="connsiteY65" fmla="*/ 3353840 h 6858000"/>
              <a:gd name="connsiteX66" fmla="*/ 5561229 w 6128435"/>
              <a:gd name="connsiteY66" fmla="*/ 3395784 h 6858000"/>
              <a:gd name="connsiteX67" fmla="*/ 5589758 w 6128435"/>
              <a:gd name="connsiteY67" fmla="*/ 3506453 h 6858000"/>
              <a:gd name="connsiteX68" fmla="*/ 5596144 w 6128435"/>
              <a:gd name="connsiteY68" fmla="*/ 3534624 h 6858000"/>
              <a:gd name="connsiteX69" fmla="*/ 5597750 w 6128435"/>
              <a:gd name="connsiteY69" fmla="*/ 3534129 h 6858000"/>
              <a:gd name="connsiteX70" fmla="*/ 5599700 w 6128435"/>
              <a:gd name="connsiteY70" fmla="*/ 3547221 h 6858000"/>
              <a:gd name="connsiteX71" fmla="*/ 5615031 w 6128435"/>
              <a:gd name="connsiteY71" fmla="*/ 3557482 h 6858000"/>
              <a:gd name="connsiteX72" fmla="*/ 5618377 w 6128435"/>
              <a:gd name="connsiteY72" fmla="*/ 3588431 h 6858000"/>
              <a:gd name="connsiteX73" fmla="*/ 5612155 w 6128435"/>
              <a:gd name="connsiteY73" fmla="*/ 3589869 h 6858000"/>
              <a:gd name="connsiteX74" fmla="*/ 5620843 w 6128435"/>
              <a:gd name="connsiteY74" fmla="*/ 3606745 h 6858000"/>
              <a:gd name="connsiteX75" fmla="*/ 5655472 w 6128435"/>
              <a:gd name="connsiteY75" fmla="*/ 3678877 h 6858000"/>
              <a:gd name="connsiteX76" fmla="*/ 5680448 w 6128435"/>
              <a:gd name="connsiteY76" fmla="*/ 3717760 h 6858000"/>
              <a:gd name="connsiteX77" fmla="*/ 5683015 w 6128435"/>
              <a:gd name="connsiteY77" fmla="*/ 3762025 h 6858000"/>
              <a:gd name="connsiteX78" fmla="*/ 5696643 w 6128435"/>
              <a:gd name="connsiteY78" fmla="*/ 3773888 h 6858000"/>
              <a:gd name="connsiteX79" fmla="*/ 5699203 w 6128435"/>
              <a:gd name="connsiteY79" fmla="*/ 3775823 h 6858000"/>
              <a:gd name="connsiteX80" fmla="*/ 5704824 w 6128435"/>
              <a:gd name="connsiteY80" fmla="*/ 3785966 h 6858000"/>
              <a:gd name="connsiteX81" fmla="*/ 5712204 w 6128435"/>
              <a:gd name="connsiteY81" fmla="*/ 3785830 h 6858000"/>
              <a:gd name="connsiteX82" fmla="*/ 5724816 w 6128435"/>
              <a:gd name="connsiteY82" fmla="*/ 3798949 h 6858000"/>
              <a:gd name="connsiteX83" fmla="*/ 5733539 w 6128435"/>
              <a:gd name="connsiteY83" fmla="*/ 3818457 h 6858000"/>
              <a:gd name="connsiteX84" fmla="*/ 5768491 w 6128435"/>
              <a:gd name="connsiteY84" fmla="*/ 3914399 h 6858000"/>
              <a:gd name="connsiteX85" fmla="*/ 5793123 w 6128435"/>
              <a:gd name="connsiteY85" fmla="*/ 3969952 h 6858000"/>
              <a:gd name="connsiteX86" fmla="*/ 5808321 w 6128435"/>
              <a:gd name="connsiteY86" fmla="*/ 3988153 h 6858000"/>
              <a:gd name="connsiteX87" fmla="*/ 5825621 w 6128435"/>
              <a:gd name="connsiteY87" fmla="*/ 4015525 h 6858000"/>
              <a:gd name="connsiteX88" fmla="*/ 5860672 w 6128435"/>
              <a:gd name="connsiteY88" fmla="*/ 4061579 h 6858000"/>
              <a:gd name="connsiteX89" fmla="*/ 5872173 w 6128435"/>
              <a:gd name="connsiteY89" fmla="*/ 4088497 h 6858000"/>
              <a:gd name="connsiteX90" fmla="*/ 5883705 w 6128435"/>
              <a:gd name="connsiteY90" fmla="*/ 4101899 h 6858000"/>
              <a:gd name="connsiteX91" fmla="*/ 5885314 w 6128435"/>
              <a:gd name="connsiteY91" fmla="*/ 4108387 h 6858000"/>
              <a:gd name="connsiteX92" fmla="*/ 5894095 w 6128435"/>
              <a:gd name="connsiteY92" fmla="*/ 4128857 h 6858000"/>
              <a:gd name="connsiteX93" fmla="*/ 5898339 w 6128435"/>
              <a:gd name="connsiteY93" fmla="*/ 4140800 h 6858000"/>
              <a:gd name="connsiteX94" fmla="*/ 5899734 w 6128435"/>
              <a:gd name="connsiteY94" fmla="*/ 4145632 h 6858000"/>
              <a:gd name="connsiteX95" fmla="*/ 5897098 w 6128435"/>
              <a:gd name="connsiteY95" fmla="*/ 4157819 h 6858000"/>
              <a:gd name="connsiteX96" fmla="*/ 5903513 w 6128435"/>
              <a:gd name="connsiteY96" fmla="*/ 4187661 h 6858000"/>
              <a:gd name="connsiteX97" fmla="*/ 5917114 w 6128435"/>
              <a:gd name="connsiteY97" fmla="*/ 4213096 h 6858000"/>
              <a:gd name="connsiteX98" fmla="*/ 5921153 w 6128435"/>
              <a:gd name="connsiteY98" fmla="*/ 4236222 h 6858000"/>
              <a:gd name="connsiteX99" fmla="*/ 5924233 w 6128435"/>
              <a:gd name="connsiteY99" fmla="*/ 4242060 h 6858000"/>
              <a:gd name="connsiteX100" fmla="*/ 5928910 w 6128435"/>
              <a:gd name="connsiteY100" fmla="*/ 4300973 h 6858000"/>
              <a:gd name="connsiteX101" fmla="*/ 5939320 w 6128435"/>
              <a:gd name="connsiteY101" fmla="*/ 4340435 h 6858000"/>
              <a:gd name="connsiteX102" fmla="*/ 5946705 w 6128435"/>
              <a:gd name="connsiteY102" fmla="*/ 4428051 h 6858000"/>
              <a:gd name="connsiteX103" fmla="*/ 5949261 w 6128435"/>
              <a:gd name="connsiteY103" fmla="*/ 4449185 h 6858000"/>
              <a:gd name="connsiteX104" fmla="*/ 5957504 w 6128435"/>
              <a:gd name="connsiteY104" fmla="*/ 4465911 h 6858000"/>
              <a:gd name="connsiteX105" fmla="*/ 5964689 w 6128435"/>
              <a:gd name="connsiteY105" fmla="*/ 4468532 h 6858000"/>
              <a:gd name="connsiteX106" fmla="*/ 5967062 w 6128435"/>
              <a:gd name="connsiteY106" fmla="*/ 4479923 h 6858000"/>
              <a:gd name="connsiteX107" fmla="*/ 5968960 w 6128435"/>
              <a:gd name="connsiteY107" fmla="*/ 4482655 h 6858000"/>
              <a:gd name="connsiteX108" fmla="*/ 5978567 w 6128435"/>
              <a:gd name="connsiteY108" fmla="*/ 4498605 h 6858000"/>
              <a:gd name="connsiteX109" fmla="*/ 5980106 w 6128435"/>
              <a:gd name="connsiteY109" fmla="*/ 4585087 h 6858000"/>
              <a:gd name="connsiteX110" fmla="*/ 5998138 w 6128435"/>
              <a:gd name="connsiteY110" fmla="*/ 4697518 h 6858000"/>
              <a:gd name="connsiteX111" fmla="*/ 6013516 w 6128435"/>
              <a:gd name="connsiteY111" fmla="*/ 4786619 h 6858000"/>
              <a:gd name="connsiteX112" fmla="*/ 6025404 w 6128435"/>
              <a:gd name="connsiteY112" fmla="*/ 4858148 h 6858000"/>
              <a:gd name="connsiteX113" fmla="*/ 6007749 w 6128435"/>
              <a:gd name="connsiteY113" fmla="*/ 4964715 h 6858000"/>
              <a:gd name="connsiteX114" fmla="*/ 6005269 w 6128435"/>
              <a:gd name="connsiteY114" fmla="*/ 5150567 h 6858000"/>
              <a:gd name="connsiteX115" fmla="*/ 6001127 w 6128435"/>
              <a:gd name="connsiteY115" fmla="*/ 5164609 h 6858000"/>
              <a:gd name="connsiteX116" fmla="*/ 5996647 w 6128435"/>
              <a:gd name="connsiteY116" fmla="*/ 5185640 h 6858000"/>
              <a:gd name="connsiteX117" fmla="*/ 5998514 w 6128435"/>
              <a:gd name="connsiteY117" fmla="*/ 5189673 h 6858000"/>
              <a:gd name="connsiteX118" fmla="*/ 5995970 w 6128435"/>
              <a:gd name="connsiteY118" fmla="*/ 5221547 h 6858000"/>
              <a:gd name="connsiteX119" fmla="*/ 5997218 w 6128435"/>
              <a:gd name="connsiteY119" fmla="*/ 5222031 h 6858000"/>
              <a:gd name="connsiteX120" fmla="*/ 6002116 w 6128435"/>
              <a:gd name="connsiteY120" fmla="*/ 5231223 h 6858000"/>
              <a:gd name="connsiteX121" fmla="*/ 6008541 w 6128435"/>
              <a:gd name="connsiteY121" fmla="*/ 5248680 h 6858000"/>
              <a:gd name="connsiteX122" fmla="*/ 6039260 w 6128435"/>
              <a:gd name="connsiteY122" fmla="*/ 5289518 h 6858000"/>
              <a:gd name="connsiteX123" fmla="*/ 6036748 w 6128435"/>
              <a:gd name="connsiteY123" fmla="*/ 5322752 h 6858000"/>
              <a:gd name="connsiteX124" fmla="*/ 6036943 w 6128435"/>
              <a:gd name="connsiteY124" fmla="*/ 5329480 h 6858000"/>
              <a:gd name="connsiteX125" fmla="*/ 6037236 w 6128435"/>
              <a:gd name="connsiteY125" fmla="*/ 5329634 h 6858000"/>
              <a:gd name="connsiteX126" fmla="*/ 6038019 w 6128435"/>
              <a:gd name="connsiteY126" fmla="*/ 5336764 h 6858000"/>
              <a:gd name="connsiteX127" fmla="*/ 6037298 w 6128435"/>
              <a:gd name="connsiteY127" fmla="*/ 5341753 h 6858000"/>
              <a:gd name="connsiteX128" fmla="*/ 6037677 w 6128435"/>
              <a:gd name="connsiteY128" fmla="*/ 5354807 h 6858000"/>
              <a:gd name="connsiteX129" fmla="*/ 6039728 w 6128435"/>
              <a:gd name="connsiteY129" fmla="*/ 5359416 h 6858000"/>
              <a:gd name="connsiteX130" fmla="*/ 6043311 w 6128435"/>
              <a:gd name="connsiteY130" fmla="*/ 5361407 h 6858000"/>
              <a:gd name="connsiteX131" fmla="*/ 6042954 w 6128435"/>
              <a:gd name="connsiteY131" fmla="*/ 5362576 h 6858000"/>
              <a:gd name="connsiteX132" fmla="*/ 6053435 w 6128435"/>
              <a:gd name="connsiteY132" fmla="*/ 5387547 h 6858000"/>
              <a:gd name="connsiteX133" fmla="*/ 6065933 w 6128435"/>
              <a:gd name="connsiteY133" fmla="*/ 5443002 h 6858000"/>
              <a:gd name="connsiteX134" fmla="*/ 6068640 w 6128435"/>
              <a:gd name="connsiteY134" fmla="*/ 5474503 h 6858000"/>
              <a:gd name="connsiteX135" fmla="*/ 6080922 w 6128435"/>
              <a:gd name="connsiteY135" fmla="*/ 5561070 h 6858000"/>
              <a:gd name="connsiteX136" fmla="*/ 6096949 w 6128435"/>
              <a:gd name="connsiteY136" fmla="*/ 5648179 h 6858000"/>
              <a:gd name="connsiteX137" fmla="*/ 6125703 w 6128435"/>
              <a:gd name="connsiteY137" fmla="*/ 5692894 h 6858000"/>
              <a:gd name="connsiteX138" fmla="*/ 6126670 w 6128435"/>
              <a:gd name="connsiteY138" fmla="*/ 5697882 h 6858000"/>
              <a:gd name="connsiteX139" fmla="*/ 6124061 w 6128435"/>
              <a:gd name="connsiteY139" fmla="*/ 5710294 h 6858000"/>
              <a:gd name="connsiteX140" fmla="*/ 6122213 w 6128435"/>
              <a:gd name="connsiteY140" fmla="*/ 5714762 h 6858000"/>
              <a:gd name="connsiteX141" fmla="*/ 6121353 w 6128435"/>
              <a:gd name="connsiteY141" fmla="*/ 5721725 h 6858000"/>
              <a:gd name="connsiteX142" fmla="*/ 6121607 w 6128435"/>
              <a:gd name="connsiteY142" fmla="*/ 5721959 h 6858000"/>
              <a:gd name="connsiteX143" fmla="*/ 6120262 w 6128435"/>
              <a:gd name="connsiteY143" fmla="*/ 5728358 h 6858000"/>
              <a:gd name="connsiteX144" fmla="*/ 6110194 w 6128435"/>
              <a:gd name="connsiteY144" fmla="*/ 5758853 h 6858000"/>
              <a:gd name="connsiteX145" fmla="*/ 6127519 w 6128435"/>
              <a:gd name="connsiteY145" fmla="*/ 5865775 h 6858000"/>
              <a:gd name="connsiteX146" fmla="*/ 6128435 w 6128435"/>
              <a:gd name="connsiteY146" fmla="*/ 5870164 h 6858000"/>
              <a:gd name="connsiteX147" fmla="*/ 6119217 w 6128435"/>
              <a:gd name="connsiteY147" fmla="*/ 5888542 h 6858000"/>
              <a:gd name="connsiteX148" fmla="*/ 6115966 w 6128435"/>
              <a:gd name="connsiteY148" fmla="*/ 5898387 h 6858000"/>
              <a:gd name="connsiteX149" fmla="*/ 6111924 w 6128435"/>
              <a:gd name="connsiteY149" fmla="*/ 5900444 h 6858000"/>
              <a:gd name="connsiteX150" fmla="*/ 6108716 w 6128435"/>
              <a:gd name="connsiteY150" fmla="*/ 5915345 h 6858000"/>
              <a:gd name="connsiteX151" fmla="*/ 6109524 w 6128435"/>
              <a:gd name="connsiteY151" fmla="*/ 5917328 h 6858000"/>
              <a:gd name="connsiteX152" fmla="*/ 6102493 w 6128435"/>
              <a:gd name="connsiteY152" fmla="*/ 5928602 h 6858000"/>
              <a:gd name="connsiteX153" fmla="*/ 6056863 w 6128435"/>
              <a:gd name="connsiteY153" fmla="*/ 6000643 h 6858000"/>
              <a:gd name="connsiteX154" fmla="*/ 6045436 w 6128435"/>
              <a:gd name="connsiteY154" fmla="*/ 6124480 h 6858000"/>
              <a:gd name="connsiteX155" fmla="*/ 6030489 w 6128435"/>
              <a:gd name="connsiteY155" fmla="*/ 6317666 h 6858000"/>
              <a:gd name="connsiteX156" fmla="*/ 6007492 w 6128435"/>
              <a:gd name="connsiteY156" fmla="*/ 6440818 h 6858000"/>
              <a:gd name="connsiteX157" fmla="*/ 6009467 w 6128435"/>
              <a:gd name="connsiteY157" fmla="*/ 6487076 h 6858000"/>
              <a:gd name="connsiteX158" fmla="*/ 5995064 w 6128435"/>
              <a:gd name="connsiteY158" fmla="*/ 6540791 h 6858000"/>
              <a:gd name="connsiteX159" fmla="*/ 5996309 w 6128435"/>
              <a:gd name="connsiteY159" fmla="*/ 6543961 h 6858000"/>
              <a:gd name="connsiteX160" fmla="*/ 5996048 w 6128435"/>
              <a:gd name="connsiteY160" fmla="*/ 6555444 h 6858000"/>
              <a:gd name="connsiteX161" fmla="*/ 6002524 w 6128435"/>
              <a:gd name="connsiteY161" fmla="*/ 6560188 h 6858000"/>
              <a:gd name="connsiteX162" fmla="*/ 6006823 w 6128435"/>
              <a:gd name="connsiteY162" fmla="*/ 6578546 h 6858000"/>
              <a:gd name="connsiteX163" fmla="*/ 6004510 w 6128435"/>
              <a:gd name="connsiteY163" fmla="*/ 6599256 h 6858000"/>
              <a:gd name="connsiteX164" fmla="*/ 5986207 w 6128435"/>
              <a:gd name="connsiteY164" fmla="*/ 6695855 h 6858000"/>
              <a:gd name="connsiteX165" fmla="*/ 5979428 w 6128435"/>
              <a:gd name="connsiteY165" fmla="*/ 6754678 h 6858000"/>
              <a:gd name="connsiteX166" fmla="*/ 5983398 w 6128435"/>
              <a:gd name="connsiteY166" fmla="*/ 6778641 h 6858000"/>
              <a:gd name="connsiteX167" fmla="*/ 5984543 w 6128435"/>
              <a:gd name="connsiteY167" fmla="*/ 6811016 h 6858000"/>
              <a:gd name="connsiteX168" fmla="*/ 5981802 w 6128435"/>
              <a:gd name="connsiteY168" fmla="*/ 6838578 h 6858000"/>
              <a:gd name="connsiteX169" fmla="*/ 5979671 w 6128435"/>
              <a:gd name="connsiteY169" fmla="*/ 6858000 h 6858000"/>
              <a:gd name="connsiteX170" fmla="*/ 0 w 6128435"/>
              <a:gd name="connsiteY170" fmla="*/ 6858000 h 6858000"/>
              <a:gd name="connsiteX171" fmla="*/ 0 w 6128435"/>
              <a:gd name="connsiteY171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55696 w 6128435"/>
              <a:gd name="connsiteY34" fmla="*/ 195377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79312 w 6128435"/>
              <a:gd name="connsiteY42" fmla="*/ 2302757 h 6858000"/>
              <a:gd name="connsiteX43" fmla="*/ 5293877 w 6128435"/>
              <a:gd name="connsiteY43" fmla="*/ 2368649 h 6858000"/>
              <a:gd name="connsiteX44" fmla="*/ 5311338 w 6128435"/>
              <a:gd name="connsiteY44" fmla="*/ 2404034 h 6858000"/>
              <a:gd name="connsiteX45" fmla="*/ 5338366 w 6128435"/>
              <a:gd name="connsiteY45" fmla="*/ 2465052 h 6858000"/>
              <a:gd name="connsiteX46" fmla="*/ 5371263 w 6128435"/>
              <a:gd name="connsiteY46" fmla="*/ 2586413 h 6858000"/>
              <a:gd name="connsiteX47" fmla="*/ 5407503 w 6128435"/>
              <a:gd name="connsiteY47" fmla="*/ 2786290 h 6858000"/>
              <a:gd name="connsiteX48" fmla="*/ 5407356 w 6128435"/>
              <a:gd name="connsiteY48" fmla="*/ 2787545 h 6858000"/>
              <a:gd name="connsiteX49" fmla="*/ 5411130 w 6128435"/>
              <a:gd name="connsiteY49" fmla="*/ 2788640 h 6858000"/>
              <a:gd name="connsiteX50" fmla="*/ 5416439 w 6128435"/>
              <a:gd name="connsiteY50" fmla="*/ 2805666 h 6858000"/>
              <a:gd name="connsiteX51" fmla="*/ 5416589 w 6128435"/>
              <a:gd name="connsiteY51" fmla="*/ 2810822 h 6858000"/>
              <a:gd name="connsiteX52" fmla="*/ 5418542 w 6128435"/>
              <a:gd name="connsiteY52" fmla="*/ 2817745 h 6858000"/>
              <a:gd name="connsiteX53" fmla="*/ 5418847 w 6128435"/>
              <a:gd name="connsiteY53" fmla="*/ 2817825 h 6858000"/>
              <a:gd name="connsiteX54" fmla="*/ 5423364 w 6128435"/>
              <a:gd name="connsiteY54" fmla="*/ 2858292 h 6858000"/>
              <a:gd name="connsiteX55" fmla="*/ 5479298 w 6128435"/>
              <a:gd name="connsiteY55" fmla="*/ 2947791 h 6858000"/>
              <a:gd name="connsiteX56" fmla="*/ 5481770 w 6128435"/>
              <a:gd name="connsiteY56" fmla="*/ 2951352 h 6858000"/>
              <a:gd name="connsiteX57" fmla="*/ 5481013 w 6128435"/>
              <a:gd name="connsiteY57" fmla="*/ 2973461 h 6858000"/>
              <a:gd name="connsiteX58" fmla="*/ 5482045 w 6128435"/>
              <a:gd name="connsiteY58" fmla="*/ 2984371 h 6858000"/>
              <a:gd name="connsiteX59" fmla="*/ 5479405 w 6128435"/>
              <a:gd name="connsiteY59" fmla="*/ 2988507 h 6858000"/>
              <a:gd name="connsiteX60" fmla="*/ 5482415 w 6128435"/>
              <a:gd name="connsiteY60" fmla="*/ 3004079 h 6858000"/>
              <a:gd name="connsiteX61" fmla="*/ 5483865 w 6128435"/>
              <a:gd name="connsiteY61" fmla="*/ 3005467 h 6858000"/>
              <a:gd name="connsiteX62" fmla="*/ 5482236 w 6128435"/>
              <a:gd name="connsiteY62" fmla="*/ 3019791 h 6858000"/>
              <a:gd name="connsiteX63" fmla="*/ 5481505 w 6128435"/>
              <a:gd name="connsiteY63" fmla="*/ 3095286 h 6858000"/>
              <a:gd name="connsiteX64" fmla="*/ 5477595 w 6128435"/>
              <a:gd name="connsiteY64" fmla="*/ 3250534 h 6858000"/>
              <a:gd name="connsiteX65" fmla="*/ 5532836 w 6128435"/>
              <a:gd name="connsiteY65" fmla="*/ 3353840 h 6858000"/>
              <a:gd name="connsiteX66" fmla="*/ 5561229 w 6128435"/>
              <a:gd name="connsiteY66" fmla="*/ 3395784 h 6858000"/>
              <a:gd name="connsiteX67" fmla="*/ 5589758 w 6128435"/>
              <a:gd name="connsiteY67" fmla="*/ 3506453 h 6858000"/>
              <a:gd name="connsiteX68" fmla="*/ 5596144 w 6128435"/>
              <a:gd name="connsiteY68" fmla="*/ 3534624 h 6858000"/>
              <a:gd name="connsiteX69" fmla="*/ 5597750 w 6128435"/>
              <a:gd name="connsiteY69" fmla="*/ 3534129 h 6858000"/>
              <a:gd name="connsiteX70" fmla="*/ 5599700 w 6128435"/>
              <a:gd name="connsiteY70" fmla="*/ 3547221 h 6858000"/>
              <a:gd name="connsiteX71" fmla="*/ 5615031 w 6128435"/>
              <a:gd name="connsiteY71" fmla="*/ 3557482 h 6858000"/>
              <a:gd name="connsiteX72" fmla="*/ 5618377 w 6128435"/>
              <a:gd name="connsiteY72" fmla="*/ 3588431 h 6858000"/>
              <a:gd name="connsiteX73" fmla="*/ 5612155 w 6128435"/>
              <a:gd name="connsiteY73" fmla="*/ 3589869 h 6858000"/>
              <a:gd name="connsiteX74" fmla="*/ 5620843 w 6128435"/>
              <a:gd name="connsiteY74" fmla="*/ 3606745 h 6858000"/>
              <a:gd name="connsiteX75" fmla="*/ 5655472 w 6128435"/>
              <a:gd name="connsiteY75" fmla="*/ 3678877 h 6858000"/>
              <a:gd name="connsiteX76" fmla="*/ 5680448 w 6128435"/>
              <a:gd name="connsiteY76" fmla="*/ 3717760 h 6858000"/>
              <a:gd name="connsiteX77" fmla="*/ 5683015 w 6128435"/>
              <a:gd name="connsiteY77" fmla="*/ 3762025 h 6858000"/>
              <a:gd name="connsiteX78" fmla="*/ 5696643 w 6128435"/>
              <a:gd name="connsiteY78" fmla="*/ 3773888 h 6858000"/>
              <a:gd name="connsiteX79" fmla="*/ 5699203 w 6128435"/>
              <a:gd name="connsiteY79" fmla="*/ 3775823 h 6858000"/>
              <a:gd name="connsiteX80" fmla="*/ 5704824 w 6128435"/>
              <a:gd name="connsiteY80" fmla="*/ 3785966 h 6858000"/>
              <a:gd name="connsiteX81" fmla="*/ 5712204 w 6128435"/>
              <a:gd name="connsiteY81" fmla="*/ 3785830 h 6858000"/>
              <a:gd name="connsiteX82" fmla="*/ 5724816 w 6128435"/>
              <a:gd name="connsiteY82" fmla="*/ 3798949 h 6858000"/>
              <a:gd name="connsiteX83" fmla="*/ 5733539 w 6128435"/>
              <a:gd name="connsiteY83" fmla="*/ 3818457 h 6858000"/>
              <a:gd name="connsiteX84" fmla="*/ 5768491 w 6128435"/>
              <a:gd name="connsiteY84" fmla="*/ 3914399 h 6858000"/>
              <a:gd name="connsiteX85" fmla="*/ 5793123 w 6128435"/>
              <a:gd name="connsiteY85" fmla="*/ 3969952 h 6858000"/>
              <a:gd name="connsiteX86" fmla="*/ 5808321 w 6128435"/>
              <a:gd name="connsiteY86" fmla="*/ 3988153 h 6858000"/>
              <a:gd name="connsiteX87" fmla="*/ 5825621 w 6128435"/>
              <a:gd name="connsiteY87" fmla="*/ 4015525 h 6858000"/>
              <a:gd name="connsiteX88" fmla="*/ 5860672 w 6128435"/>
              <a:gd name="connsiteY88" fmla="*/ 4061579 h 6858000"/>
              <a:gd name="connsiteX89" fmla="*/ 5872173 w 6128435"/>
              <a:gd name="connsiteY89" fmla="*/ 4088497 h 6858000"/>
              <a:gd name="connsiteX90" fmla="*/ 5883705 w 6128435"/>
              <a:gd name="connsiteY90" fmla="*/ 4101899 h 6858000"/>
              <a:gd name="connsiteX91" fmla="*/ 5885314 w 6128435"/>
              <a:gd name="connsiteY91" fmla="*/ 4108387 h 6858000"/>
              <a:gd name="connsiteX92" fmla="*/ 5894095 w 6128435"/>
              <a:gd name="connsiteY92" fmla="*/ 4128857 h 6858000"/>
              <a:gd name="connsiteX93" fmla="*/ 5898339 w 6128435"/>
              <a:gd name="connsiteY93" fmla="*/ 4140800 h 6858000"/>
              <a:gd name="connsiteX94" fmla="*/ 5899734 w 6128435"/>
              <a:gd name="connsiteY94" fmla="*/ 4145632 h 6858000"/>
              <a:gd name="connsiteX95" fmla="*/ 5897098 w 6128435"/>
              <a:gd name="connsiteY95" fmla="*/ 4157819 h 6858000"/>
              <a:gd name="connsiteX96" fmla="*/ 5903513 w 6128435"/>
              <a:gd name="connsiteY96" fmla="*/ 4187661 h 6858000"/>
              <a:gd name="connsiteX97" fmla="*/ 5917114 w 6128435"/>
              <a:gd name="connsiteY97" fmla="*/ 4213096 h 6858000"/>
              <a:gd name="connsiteX98" fmla="*/ 5921153 w 6128435"/>
              <a:gd name="connsiteY98" fmla="*/ 4236222 h 6858000"/>
              <a:gd name="connsiteX99" fmla="*/ 5924233 w 6128435"/>
              <a:gd name="connsiteY99" fmla="*/ 4242060 h 6858000"/>
              <a:gd name="connsiteX100" fmla="*/ 5928910 w 6128435"/>
              <a:gd name="connsiteY100" fmla="*/ 4300973 h 6858000"/>
              <a:gd name="connsiteX101" fmla="*/ 5939320 w 6128435"/>
              <a:gd name="connsiteY101" fmla="*/ 4340435 h 6858000"/>
              <a:gd name="connsiteX102" fmla="*/ 5946705 w 6128435"/>
              <a:gd name="connsiteY102" fmla="*/ 4428051 h 6858000"/>
              <a:gd name="connsiteX103" fmla="*/ 5949261 w 6128435"/>
              <a:gd name="connsiteY103" fmla="*/ 4449185 h 6858000"/>
              <a:gd name="connsiteX104" fmla="*/ 5957504 w 6128435"/>
              <a:gd name="connsiteY104" fmla="*/ 4465911 h 6858000"/>
              <a:gd name="connsiteX105" fmla="*/ 5964689 w 6128435"/>
              <a:gd name="connsiteY105" fmla="*/ 4468532 h 6858000"/>
              <a:gd name="connsiteX106" fmla="*/ 5967062 w 6128435"/>
              <a:gd name="connsiteY106" fmla="*/ 4479923 h 6858000"/>
              <a:gd name="connsiteX107" fmla="*/ 5968960 w 6128435"/>
              <a:gd name="connsiteY107" fmla="*/ 4482655 h 6858000"/>
              <a:gd name="connsiteX108" fmla="*/ 5978567 w 6128435"/>
              <a:gd name="connsiteY108" fmla="*/ 4498605 h 6858000"/>
              <a:gd name="connsiteX109" fmla="*/ 5980106 w 6128435"/>
              <a:gd name="connsiteY109" fmla="*/ 4585087 h 6858000"/>
              <a:gd name="connsiteX110" fmla="*/ 5998138 w 6128435"/>
              <a:gd name="connsiteY110" fmla="*/ 4697518 h 6858000"/>
              <a:gd name="connsiteX111" fmla="*/ 6013516 w 6128435"/>
              <a:gd name="connsiteY111" fmla="*/ 4786619 h 6858000"/>
              <a:gd name="connsiteX112" fmla="*/ 6025404 w 6128435"/>
              <a:gd name="connsiteY112" fmla="*/ 4858148 h 6858000"/>
              <a:gd name="connsiteX113" fmla="*/ 6007749 w 6128435"/>
              <a:gd name="connsiteY113" fmla="*/ 4964715 h 6858000"/>
              <a:gd name="connsiteX114" fmla="*/ 6005269 w 6128435"/>
              <a:gd name="connsiteY114" fmla="*/ 5150567 h 6858000"/>
              <a:gd name="connsiteX115" fmla="*/ 6001127 w 6128435"/>
              <a:gd name="connsiteY115" fmla="*/ 5164609 h 6858000"/>
              <a:gd name="connsiteX116" fmla="*/ 5996647 w 6128435"/>
              <a:gd name="connsiteY116" fmla="*/ 5185640 h 6858000"/>
              <a:gd name="connsiteX117" fmla="*/ 5998514 w 6128435"/>
              <a:gd name="connsiteY117" fmla="*/ 5189673 h 6858000"/>
              <a:gd name="connsiteX118" fmla="*/ 5995970 w 6128435"/>
              <a:gd name="connsiteY118" fmla="*/ 5221547 h 6858000"/>
              <a:gd name="connsiteX119" fmla="*/ 5997218 w 6128435"/>
              <a:gd name="connsiteY119" fmla="*/ 5222031 h 6858000"/>
              <a:gd name="connsiteX120" fmla="*/ 6002116 w 6128435"/>
              <a:gd name="connsiteY120" fmla="*/ 5231223 h 6858000"/>
              <a:gd name="connsiteX121" fmla="*/ 6008541 w 6128435"/>
              <a:gd name="connsiteY121" fmla="*/ 5248680 h 6858000"/>
              <a:gd name="connsiteX122" fmla="*/ 6039260 w 6128435"/>
              <a:gd name="connsiteY122" fmla="*/ 5289518 h 6858000"/>
              <a:gd name="connsiteX123" fmla="*/ 6036748 w 6128435"/>
              <a:gd name="connsiteY123" fmla="*/ 5322752 h 6858000"/>
              <a:gd name="connsiteX124" fmla="*/ 6036943 w 6128435"/>
              <a:gd name="connsiteY124" fmla="*/ 5329480 h 6858000"/>
              <a:gd name="connsiteX125" fmla="*/ 6037236 w 6128435"/>
              <a:gd name="connsiteY125" fmla="*/ 5329634 h 6858000"/>
              <a:gd name="connsiteX126" fmla="*/ 6038019 w 6128435"/>
              <a:gd name="connsiteY126" fmla="*/ 5336764 h 6858000"/>
              <a:gd name="connsiteX127" fmla="*/ 6037298 w 6128435"/>
              <a:gd name="connsiteY127" fmla="*/ 5341753 h 6858000"/>
              <a:gd name="connsiteX128" fmla="*/ 6037677 w 6128435"/>
              <a:gd name="connsiteY128" fmla="*/ 5354807 h 6858000"/>
              <a:gd name="connsiteX129" fmla="*/ 6039728 w 6128435"/>
              <a:gd name="connsiteY129" fmla="*/ 5359416 h 6858000"/>
              <a:gd name="connsiteX130" fmla="*/ 6043311 w 6128435"/>
              <a:gd name="connsiteY130" fmla="*/ 5361407 h 6858000"/>
              <a:gd name="connsiteX131" fmla="*/ 6042954 w 6128435"/>
              <a:gd name="connsiteY131" fmla="*/ 5362576 h 6858000"/>
              <a:gd name="connsiteX132" fmla="*/ 6053435 w 6128435"/>
              <a:gd name="connsiteY132" fmla="*/ 5387547 h 6858000"/>
              <a:gd name="connsiteX133" fmla="*/ 6065933 w 6128435"/>
              <a:gd name="connsiteY133" fmla="*/ 5443002 h 6858000"/>
              <a:gd name="connsiteX134" fmla="*/ 6068640 w 6128435"/>
              <a:gd name="connsiteY134" fmla="*/ 5474503 h 6858000"/>
              <a:gd name="connsiteX135" fmla="*/ 6080922 w 6128435"/>
              <a:gd name="connsiteY135" fmla="*/ 5561070 h 6858000"/>
              <a:gd name="connsiteX136" fmla="*/ 6096949 w 6128435"/>
              <a:gd name="connsiteY136" fmla="*/ 5648179 h 6858000"/>
              <a:gd name="connsiteX137" fmla="*/ 6125703 w 6128435"/>
              <a:gd name="connsiteY137" fmla="*/ 5692894 h 6858000"/>
              <a:gd name="connsiteX138" fmla="*/ 6126670 w 6128435"/>
              <a:gd name="connsiteY138" fmla="*/ 5697882 h 6858000"/>
              <a:gd name="connsiteX139" fmla="*/ 6124061 w 6128435"/>
              <a:gd name="connsiteY139" fmla="*/ 5710294 h 6858000"/>
              <a:gd name="connsiteX140" fmla="*/ 6122213 w 6128435"/>
              <a:gd name="connsiteY140" fmla="*/ 5714762 h 6858000"/>
              <a:gd name="connsiteX141" fmla="*/ 6121353 w 6128435"/>
              <a:gd name="connsiteY141" fmla="*/ 5721725 h 6858000"/>
              <a:gd name="connsiteX142" fmla="*/ 6121607 w 6128435"/>
              <a:gd name="connsiteY142" fmla="*/ 5721959 h 6858000"/>
              <a:gd name="connsiteX143" fmla="*/ 6120262 w 6128435"/>
              <a:gd name="connsiteY143" fmla="*/ 5728358 h 6858000"/>
              <a:gd name="connsiteX144" fmla="*/ 6110194 w 6128435"/>
              <a:gd name="connsiteY144" fmla="*/ 5758853 h 6858000"/>
              <a:gd name="connsiteX145" fmla="*/ 6127519 w 6128435"/>
              <a:gd name="connsiteY145" fmla="*/ 5865775 h 6858000"/>
              <a:gd name="connsiteX146" fmla="*/ 6128435 w 6128435"/>
              <a:gd name="connsiteY146" fmla="*/ 5870164 h 6858000"/>
              <a:gd name="connsiteX147" fmla="*/ 6119217 w 6128435"/>
              <a:gd name="connsiteY147" fmla="*/ 5888542 h 6858000"/>
              <a:gd name="connsiteX148" fmla="*/ 6115966 w 6128435"/>
              <a:gd name="connsiteY148" fmla="*/ 5898387 h 6858000"/>
              <a:gd name="connsiteX149" fmla="*/ 6111924 w 6128435"/>
              <a:gd name="connsiteY149" fmla="*/ 5900444 h 6858000"/>
              <a:gd name="connsiteX150" fmla="*/ 6108716 w 6128435"/>
              <a:gd name="connsiteY150" fmla="*/ 5915345 h 6858000"/>
              <a:gd name="connsiteX151" fmla="*/ 6109524 w 6128435"/>
              <a:gd name="connsiteY151" fmla="*/ 5917328 h 6858000"/>
              <a:gd name="connsiteX152" fmla="*/ 6102493 w 6128435"/>
              <a:gd name="connsiteY152" fmla="*/ 5928602 h 6858000"/>
              <a:gd name="connsiteX153" fmla="*/ 6056863 w 6128435"/>
              <a:gd name="connsiteY153" fmla="*/ 6000643 h 6858000"/>
              <a:gd name="connsiteX154" fmla="*/ 6045436 w 6128435"/>
              <a:gd name="connsiteY154" fmla="*/ 6124480 h 6858000"/>
              <a:gd name="connsiteX155" fmla="*/ 6030489 w 6128435"/>
              <a:gd name="connsiteY155" fmla="*/ 6317666 h 6858000"/>
              <a:gd name="connsiteX156" fmla="*/ 6007492 w 6128435"/>
              <a:gd name="connsiteY156" fmla="*/ 6440818 h 6858000"/>
              <a:gd name="connsiteX157" fmla="*/ 6009467 w 6128435"/>
              <a:gd name="connsiteY157" fmla="*/ 6487076 h 6858000"/>
              <a:gd name="connsiteX158" fmla="*/ 5995064 w 6128435"/>
              <a:gd name="connsiteY158" fmla="*/ 6540791 h 6858000"/>
              <a:gd name="connsiteX159" fmla="*/ 5996309 w 6128435"/>
              <a:gd name="connsiteY159" fmla="*/ 6543961 h 6858000"/>
              <a:gd name="connsiteX160" fmla="*/ 5996048 w 6128435"/>
              <a:gd name="connsiteY160" fmla="*/ 6555444 h 6858000"/>
              <a:gd name="connsiteX161" fmla="*/ 6002524 w 6128435"/>
              <a:gd name="connsiteY161" fmla="*/ 6560188 h 6858000"/>
              <a:gd name="connsiteX162" fmla="*/ 6006823 w 6128435"/>
              <a:gd name="connsiteY162" fmla="*/ 6578546 h 6858000"/>
              <a:gd name="connsiteX163" fmla="*/ 6004510 w 6128435"/>
              <a:gd name="connsiteY163" fmla="*/ 6599256 h 6858000"/>
              <a:gd name="connsiteX164" fmla="*/ 5986207 w 6128435"/>
              <a:gd name="connsiteY164" fmla="*/ 6695855 h 6858000"/>
              <a:gd name="connsiteX165" fmla="*/ 5979428 w 6128435"/>
              <a:gd name="connsiteY165" fmla="*/ 6754678 h 6858000"/>
              <a:gd name="connsiteX166" fmla="*/ 5983398 w 6128435"/>
              <a:gd name="connsiteY166" fmla="*/ 6778641 h 6858000"/>
              <a:gd name="connsiteX167" fmla="*/ 5984543 w 6128435"/>
              <a:gd name="connsiteY167" fmla="*/ 6811016 h 6858000"/>
              <a:gd name="connsiteX168" fmla="*/ 5981802 w 6128435"/>
              <a:gd name="connsiteY168" fmla="*/ 6838578 h 6858000"/>
              <a:gd name="connsiteX169" fmla="*/ 5979671 w 6128435"/>
              <a:gd name="connsiteY169" fmla="*/ 6858000 h 6858000"/>
              <a:gd name="connsiteX170" fmla="*/ 0 w 6128435"/>
              <a:gd name="connsiteY170" fmla="*/ 6858000 h 6858000"/>
              <a:gd name="connsiteX171" fmla="*/ 0 w 6128435"/>
              <a:gd name="connsiteY171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55696 w 6128435"/>
              <a:gd name="connsiteY34" fmla="*/ 195377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79312 w 6128435"/>
              <a:gd name="connsiteY42" fmla="*/ 2302757 h 6858000"/>
              <a:gd name="connsiteX43" fmla="*/ 5293877 w 6128435"/>
              <a:gd name="connsiteY43" fmla="*/ 2368649 h 6858000"/>
              <a:gd name="connsiteX44" fmla="*/ 5311338 w 6128435"/>
              <a:gd name="connsiteY44" fmla="*/ 2404034 h 6858000"/>
              <a:gd name="connsiteX45" fmla="*/ 5338366 w 6128435"/>
              <a:gd name="connsiteY45" fmla="*/ 2465052 h 6858000"/>
              <a:gd name="connsiteX46" fmla="*/ 5371263 w 6128435"/>
              <a:gd name="connsiteY46" fmla="*/ 2586413 h 6858000"/>
              <a:gd name="connsiteX47" fmla="*/ 5407503 w 6128435"/>
              <a:gd name="connsiteY47" fmla="*/ 2786290 h 6858000"/>
              <a:gd name="connsiteX48" fmla="*/ 5407356 w 6128435"/>
              <a:gd name="connsiteY48" fmla="*/ 2787545 h 6858000"/>
              <a:gd name="connsiteX49" fmla="*/ 5411130 w 6128435"/>
              <a:gd name="connsiteY49" fmla="*/ 2788640 h 6858000"/>
              <a:gd name="connsiteX50" fmla="*/ 5416439 w 6128435"/>
              <a:gd name="connsiteY50" fmla="*/ 2805666 h 6858000"/>
              <a:gd name="connsiteX51" fmla="*/ 5416589 w 6128435"/>
              <a:gd name="connsiteY51" fmla="*/ 2810822 h 6858000"/>
              <a:gd name="connsiteX52" fmla="*/ 5418542 w 6128435"/>
              <a:gd name="connsiteY52" fmla="*/ 2817745 h 6858000"/>
              <a:gd name="connsiteX53" fmla="*/ 5418847 w 6128435"/>
              <a:gd name="connsiteY53" fmla="*/ 2817825 h 6858000"/>
              <a:gd name="connsiteX54" fmla="*/ 5423364 w 6128435"/>
              <a:gd name="connsiteY54" fmla="*/ 2858292 h 6858000"/>
              <a:gd name="connsiteX55" fmla="*/ 5479298 w 6128435"/>
              <a:gd name="connsiteY55" fmla="*/ 2947791 h 6858000"/>
              <a:gd name="connsiteX56" fmla="*/ 5481770 w 6128435"/>
              <a:gd name="connsiteY56" fmla="*/ 2951352 h 6858000"/>
              <a:gd name="connsiteX57" fmla="*/ 5482045 w 6128435"/>
              <a:gd name="connsiteY57" fmla="*/ 2984371 h 6858000"/>
              <a:gd name="connsiteX58" fmla="*/ 5479405 w 6128435"/>
              <a:gd name="connsiteY58" fmla="*/ 2988507 h 6858000"/>
              <a:gd name="connsiteX59" fmla="*/ 5482415 w 6128435"/>
              <a:gd name="connsiteY59" fmla="*/ 3004079 h 6858000"/>
              <a:gd name="connsiteX60" fmla="*/ 5483865 w 6128435"/>
              <a:gd name="connsiteY60" fmla="*/ 3005467 h 6858000"/>
              <a:gd name="connsiteX61" fmla="*/ 5482236 w 6128435"/>
              <a:gd name="connsiteY61" fmla="*/ 3019791 h 6858000"/>
              <a:gd name="connsiteX62" fmla="*/ 5481505 w 6128435"/>
              <a:gd name="connsiteY62" fmla="*/ 3095286 h 6858000"/>
              <a:gd name="connsiteX63" fmla="*/ 5477595 w 6128435"/>
              <a:gd name="connsiteY63" fmla="*/ 3250534 h 6858000"/>
              <a:gd name="connsiteX64" fmla="*/ 5532836 w 6128435"/>
              <a:gd name="connsiteY64" fmla="*/ 3353840 h 6858000"/>
              <a:gd name="connsiteX65" fmla="*/ 5561229 w 6128435"/>
              <a:gd name="connsiteY65" fmla="*/ 3395784 h 6858000"/>
              <a:gd name="connsiteX66" fmla="*/ 5589758 w 6128435"/>
              <a:gd name="connsiteY66" fmla="*/ 3506453 h 6858000"/>
              <a:gd name="connsiteX67" fmla="*/ 5596144 w 6128435"/>
              <a:gd name="connsiteY67" fmla="*/ 3534624 h 6858000"/>
              <a:gd name="connsiteX68" fmla="*/ 5597750 w 6128435"/>
              <a:gd name="connsiteY68" fmla="*/ 3534129 h 6858000"/>
              <a:gd name="connsiteX69" fmla="*/ 5599700 w 6128435"/>
              <a:gd name="connsiteY69" fmla="*/ 3547221 h 6858000"/>
              <a:gd name="connsiteX70" fmla="*/ 5615031 w 6128435"/>
              <a:gd name="connsiteY70" fmla="*/ 3557482 h 6858000"/>
              <a:gd name="connsiteX71" fmla="*/ 5618377 w 6128435"/>
              <a:gd name="connsiteY71" fmla="*/ 3588431 h 6858000"/>
              <a:gd name="connsiteX72" fmla="*/ 5612155 w 6128435"/>
              <a:gd name="connsiteY72" fmla="*/ 3589869 h 6858000"/>
              <a:gd name="connsiteX73" fmla="*/ 5620843 w 6128435"/>
              <a:gd name="connsiteY73" fmla="*/ 3606745 h 6858000"/>
              <a:gd name="connsiteX74" fmla="*/ 5655472 w 6128435"/>
              <a:gd name="connsiteY74" fmla="*/ 3678877 h 6858000"/>
              <a:gd name="connsiteX75" fmla="*/ 5680448 w 6128435"/>
              <a:gd name="connsiteY75" fmla="*/ 3717760 h 6858000"/>
              <a:gd name="connsiteX76" fmla="*/ 5683015 w 6128435"/>
              <a:gd name="connsiteY76" fmla="*/ 3762025 h 6858000"/>
              <a:gd name="connsiteX77" fmla="*/ 5696643 w 6128435"/>
              <a:gd name="connsiteY77" fmla="*/ 3773888 h 6858000"/>
              <a:gd name="connsiteX78" fmla="*/ 5699203 w 6128435"/>
              <a:gd name="connsiteY78" fmla="*/ 3775823 h 6858000"/>
              <a:gd name="connsiteX79" fmla="*/ 5704824 w 6128435"/>
              <a:gd name="connsiteY79" fmla="*/ 3785966 h 6858000"/>
              <a:gd name="connsiteX80" fmla="*/ 5712204 w 6128435"/>
              <a:gd name="connsiteY80" fmla="*/ 3785830 h 6858000"/>
              <a:gd name="connsiteX81" fmla="*/ 5724816 w 6128435"/>
              <a:gd name="connsiteY81" fmla="*/ 3798949 h 6858000"/>
              <a:gd name="connsiteX82" fmla="*/ 5733539 w 6128435"/>
              <a:gd name="connsiteY82" fmla="*/ 3818457 h 6858000"/>
              <a:gd name="connsiteX83" fmla="*/ 5768491 w 6128435"/>
              <a:gd name="connsiteY83" fmla="*/ 3914399 h 6858000"/>
              <a:gd name="connsiteX84" fmla="*/ 5793123 w 6128435"/>
              <a:gd name="connsiteY84" fmla="*/ 3969952 h 6858000"/>
              <a:gd name="connsiteX85" fmla="*/ 5808321 w 6128435"/>
              <a:gd name="connsiteY85" fmla="*/ 3988153 h 6858000"/>
              <a:gd name="connsiteX86" fmla="*/ 5825621 w 6128435"/>
              <a:gd name="connsiteY86" fmla="*/ 4015525 h 6858000"/>
              <a:gd name="connsiteX87" fmla="*/ 5860672 w 6128435"/>
              <a:gd name="connsiteY87" fmla="*/ 4061579 h 6858000"/>
              <a:gd name="connsiteX88" fmla="*/ 5872173 w 6128435"/>
              <a:gd name="connsiteY88" fmla="*/ 4088497 h 6858000"/>
              <a:gd name="connsiteX89" fmla="*/ 5883705 w 6128435"/>
              <a:gd name="connsiteY89" fmla="*/ 4101899 h 6858000"/>
              <a:gd name="connsiteX90" fmla="*/ 5885314 w 6128435"/>
              <a:gd name="connsiteY90" fmla="*/ 4108387 h 6858000"/>
              <a:gd name="connsiteX91" fmla="*/ 5894095 w 6128435"/>
              <a:gd name="connsiteY91" fmla="*/ 4128857 h 6858000"/>
              <a:gd name="connsiteX92" fmla="*/ 5898339 w 6128435"/>
              <a:gd name="connsiteY92" fmla="*/ 4140800 h 6858000"/>
              <a:gd name="connsiteX93" fmla="*/ 5899734 w 6128435"/>
              <a:gd name="connsiteY93" fmla="*/ 4145632 h 6858000"/>
              <a:gd name="connsiteX94" fmla="*/ 5897098 w 6128435"/>
              <a:gd name="connsiteY94" fmla="*/ 4157819 h 6858000"/>
              <a:gd name="connsiteX95" fmla="*/ 5903513 w 6128435"/>
              <a:gd name="connsiteY95" fmla="*/ 4187661 h 6858000"/>
              <a:gd name="connsiteX96" fmla="*/ 5917114 w 6128435"/>
              <a:gd name="connsiteY96" fmla="*/ 4213096 h 6858000"/>
              <a:gd name="connsiteX97" fmla="*/ 5921153 w 6128435"/>
              <a:gd name="connsiteY97" fmla="*/ 4236222 h 6858000"/>
              <a:gd name="connsiteX98" fmla="*/ 5924233 w 6128435"/>
              <a:gd name="connsiteY98" fmla="*/ 4242060 h 6858000"/>
              <a:gd name="connsiteX99" fmla="*/ 5928910 w 6128435"/>
              <a:gd name="connsiteY99" fmla="*/ 4300973 h 6858000"/>
              <a:gd name="connsiteX100" fmla="*/ 5939320 w 6128435"/>
              <a:gd name="connsiteY100" fmla="*/ 4340435 h 6858000"/>
              <a:gd name="connsiteX101" fmla="*/ 5946705 w 6128435"/>
              <a:gd name="connsiteY101" fmla="*/ 4428051 h 6858000"/>
              <a:gd name="connsiteX102" fmla="*/ 5949261 w 6128435"/>
              <a:gd name="connsiteY102" fmla="*/ 4449185 h 6858000"/>
              <a:gd name="connsiteX103" fmla="*/ 5957504 w 6128435"/>
              <a:gd name="connsiteY103" fmla="*/ 4465911 h 6858000"/>
              <a:gd name="connsiteX104" fmla="*/ 5964689 w 6128435"/>
              <a:gd name="connsiteY104" fmla="*/ 4468532 h 6858000"/>
              <a:gd name="connsiteX105" fmla="*/ 5967062 w 6128435"/>
              <a:gd name="connsiteY105" fmla="*/ 4479923 h 6858000"/>
              <a:gd name="connsiteX106" fmla="*/ 5968960 w 6128435"/>
              <a:gd name="connsiteY106" fmla="*/ 4482655 h 6858000"/>
              <a:gd name="connsiteX107" fmla="*/ 5978567 w 6128435"/>
              <a:gd name="connsiteY107" fmla="*/ 4498605 h 6858000"/>
              <a:gd name="connsiteX108" fmla="*/ 5980106 w 6128435"/>
              <a:gd name="connsiteY108" fmla="*/ 4585087 h 6858000"/>
              <a:gd name="connsiteX109" fmla="*/ 5998138 w 6128435"/>
              <a:gd name="connsiteY109" fmla="*/ 4697518 h 6858000"/>
              <a:gd name="connsiteX110" fmla="*/ 6013516 w 6128435"/>
              <a:gd name="connsiteY110" fmla="*/ 4786619 h 6858000"/>
              <a:gd name="connsiteX111" fmla="*/ 6025404 w 6128435"/>
              <a:gd name="connsiteY111" fmla="*/ 4858148 h 6858000"/>
              <a:gd name="connsiteX112" fmla="*/ 6007749 w 6128435"/>
              <a:gd name="connsiteY112" fmla="*/ 4964715 h 6858000"/>
              <a:gd name="connsiteX113" fmla="*/ 6005269 w 6128435"/>
              <a:gd name="connsiteY113" fmla="*/ 5150567 h 6858000"/>
              <a:gd name="connsiteX114" fmla="*/ 6001127 w 6128435"/>
              <a:gd name="connsiteY114" fmla="*/ 5164609 h 6858000"/>
              <a:gd name="connsiteX115" fmla="*/ 5996647 w 6128435"/>
              <a:gd name="connsiteY115" fmla="*/ 5185640 h 6858000"/>
              <a:gd name="connsiteX116" fmla="*/ 5998514 w 6128435"/>
              <a:gd name="connsiteY116" fmla="*/ 5189673 h 6858000"/>
              <a:gd name="connsiteX117" fmla="*/ 5995970 w 6128435"/>
              <a:gd name="connsiteY117" fmla="*/ 5221547 h 6858000"/>
              <a:gd name="connsiteX118" fmla="*/ 5997218 w 6128435"/>
              <a:gd name="connsiteY118" fmla="*/ 5222031 h 6858000"/>
              <a:gd name="connsiteX119" fmla="*/ 6002116 w 6128435"/>
              <a:gd name="connsiteY119" fmla="*/ 5231223 h 6858000"/>
              <a:gd name="connsiteX120" fmla="*/ 6008541 w 6128435"/>
              <a:gd name="connsiteY120" fmla="*/ 5248680 h 6858000"/>
              <a:gd name="connsiteX121" fmla="*/ 6039260 w 6128435"/>
              <a:gd name="connsiteY121" fmla="*/ 5289518 h 6858000"/>
              <a:gd name="connsiteX122" fmla="*/ 6036748 w 6128435"/>
              <a:gd name="connsiteY122" fmla="*/ 5322752 h 6858000"/>
              <a:gd name="connsiteX123" fmla="*/ 6036943 w 6128435"/>
              <a:gd name="connsiteY123" fmla="*/ 5329480 h 6858000"/>
              <a:gd name="connsiteX124" fmla="*/ 6037236 w 6128435"/>
              <a:gd name="connsiteY124" fmla="*/ 5329634 h 6858000"/>
              <a:gd name="connsiteX125" fmla="*/ 6038019 w 6128435"/>
              <a:gd name="connsiteY125" fmla="*/ 5336764 h 6858000"/>
              <a:gd name="connsiteX126" fmla="*/ 6037298 w 6128435"/>
              <a:gd name="connsiteY126" fmla="*/ 5341753 h 6858000"/>
              <a:gd name="connsiteX127" fmla="*/ 6037677 w 6128435"/>
              <a:gd name="connsiteY127" fmla="*/ 5354807 h 6858000"/>
              <a:gd name="connsiteX128" fmla="*/ 6039728 w 6128435"/>
              <a:gd name="connsiteY128" fmla="*/ 5359416 h 6858000"/>
              <a:gd name="connsiteX129" fmla="*/ 6043311 w 6128435"/>
              <a:gd name="connsiteY129" fmla="*/ 5361407 h 6858000"/>
              <a:gd name="connsiteX130" fmla="*/ 6042954 w 6128435"/>
              <a:gd name="connsiteY130" fmla="*/ 5362576 h 6858000"/>
              <a:gd name="connsiteX131" fmla="*/ 6053435 w 6128435"/>
              <a:gd name="connsiteY131" fmla="*/ 5387547 h 6858000"/>
              <a:gd name="connsiteX132" fmla="*/ 6065933 w 6128435"/>
              <a:gd name="connsiteY132" fmla="*/ 5443002 h 6858000"/>
              <a:gd name="connsiteX133" fmla="*/ 6068640 w 6128435"/>
              <a:gd name="connsiteY133" fmla="*/ 5474503 h 6858000"/>
              <a:gd name="connsiteX134" fmla="*/ 6080922 w 6128435"/>
              <a:gd name="connsiteY134" fmla="*/ 5561070 h 6858000"/>
              <a:gd name="connsiteX135" fmla="*/ 6096949 w 6128435"/>
              <a:gd name="connsiteY135" fmla="*/ 5648179 h 6858000"/>
              <a:gd name="connsiteX136" fmla="*/ 6125703 w 6128435"/>
              <a:gd name="connsiteY136" fmla="*/ 5692894 h 6858000"/>
              <a:gd name="connsiteX137" fmla="*/ 6126670 w 6128435"/>
              <a:gd name="connsiteY137" fmla="*/ 5697882 h 6858000"/>
              <a:gd name="connsiteX138" fmla="*/ 6124061 w 6128435"/>
              <a:gd name="connsiteY138" fmla="*/ 5710294 h 6858000"/>
              <a:gd name="connsiteX139" fmla="*/ 6122213 w 6128435"/>
              <a:gd name="connsiteY139" fmla="*/ 5714762 h 6858000"/>
              <a:gd name="connsiteX140" fmla="*/ 6121353 w 6128435"/>
              <a:gd name="connsiteY140" fmla="*/ 5721725 h 6858000"/>
              <a:gd name="connsiteX141" fmla="*/ 6121607 w 6128435"/>
              <a:gd name="connsiteY141" fmla="*/ 5721959 h 6858000"/>
              <a:gd name="connsiteX142" fmla="*/ 6120262 w 6128435"/>
              <a:gd name="connsiteY142" fmla="*/ 5728358 h 6858000"/>
              <a:gd name="connsiteX143" fmla="*/ 6110194 w 6128435"/>
              <a:gd name="connsiteY143" fmla="*/ 5758853 h 6858000"/>
              <a:gd name="connsiteX144" fmla="*/ 6127519 w 6128435"/>
              <a:gd name="connsiteY144" fmla="*/ 5865775 h 6858000"/>
              <a:gd name="connsiteX145" fmla="*/ 6128435 w 6128435"/>
              <a:gd name="connsiteY145" fmla="*/ 5870164 h 6858000"/>
              <a:gd name="connsiteX146" fmla="*/ 6119217 w 6128435"/>
              <a:gd name="connsiteY146" fmla="*/ 5888542 h 6858000"/>
              <a:gd name="connsiteX147" fmla="*/ 6115966 w 6128435"/>
              <a:gd name="connsiteY147" fmla="*/ 5898387 h 6858000"/>
              <a:gd name="connsiteX148" fmla="*/ 6111924 w 6128435"/>
              <a:gd name="connsiteY148" fmla="*/ 5900444 h 6858000"/>
              <a:gd name="connsiteX149" fmla="*/ 6108716 w 6128435"/>
              <a:gd name="connsiteY149" fmla="*/ 5915345 h 6858000"/>
              <a:gd name="connsiteX150" fmla="*/ 6109524 w 6128435"/>
              <a:gd name="connsiteY150" fmla="*/ 5917328 h 6858000"/>
              <a:gd name="connsiteX151" fmla="*/ 6102493 w 6128435"/>
              <a:gd name="connsiteY151" fmla="*/ 5928602 h 6858000"/>
              <a:gd name="connsiteX152" fmla="*/ 6056863 w 6128435"/>
              <a:gd name="connsiteY152" fmla="*/ 6000643 h 6858000"/>
              <a:gd name="connsiteX153" fmla="*/ 6045436 w 6128435"/>
              <a:gd name="connsiteY153" fmla="*/ 6124480 h 6858000"/>
              <a:gd name="connsiteX154" fmla="*/ 6030489 w 6128435"/>
              <a:gd name="connsiteY154" fmla="*/ 6317666 h 6858000"/>
              <a:gd name="connsiteX155" fmla="*/ 6007492 w 6128435"/>
              <a:gd name="connsiteY155" fmla="*/ 6440818 h 6858000"/>
              <a:gd name="connsiteX156" fmla="*/ 6009467 w 6128435"/>
              <a:gd name="connsiteY156" fmla="*/ 6487076 h 6858000"/>
              <a:gd name="connsiteX157" fmla="*/ 5995064 w 6128435"/>
              <a:gd name="connsiteY157" fmla="*/ 6540791 h 6858000"/>
              <a:gd name="connsiteX158" fmla="*/ 5996309 w 6128435"/>
              <a:gd name="connsiteY158" fmla="*/ 6543961 h 6858000"/>
              <a:gd name="connsiteX159" fmla="*/ 5996048 w 6128435"/>
              <a:gd name="connsiteY159" fmla="*/ 6555444 h 6858000"/>
              <a:gd name="connsiteX160" fmla="*/ 6002524 w 6128435"/>
              <a:gd name="connsiteY160" fmla="*/ 6560188 h 6858000"/>
              <a:gd name="connsiteX161" fmla="*/ 6006823 w 6128435"/>
              <a:gd name="connsiteY161" fmla="*/ 6578546 h 6858000"/>
              <a:gd name="connsiteX162" fmla="*/ 6004510 w 6128435"/>
              <a:gd name="connsiteY162" fmla="*/ 6599256 h 6858000"/>
              <a:gd name="connsiteX163" fmla="*/ 5986207 w 6128435"/>
              <a:gd name="connsiteY163" fmla="*/ 6695855 h 6858000"/>
              <a:gd name="connsiteX164" fmla="*/ 5979428 w 6128435"/>
              <a:gd name="connsiteY164" fmla="*/ 6754678 h 6858000"/>
              <a:gd name="connsiteX165" fmla="*/ 5983398 w 6128435"/>
              <a:gd name="connsiteY165" fmla="*/ 6778641 h 6858000"/>
              <a:gd name="connsiteX166" fmla="*/ 5984543 w 6128435"/>
              <a:gd name="connsiteY166" fmla="*/ 6811016 h 6858000"/>
              <a:gd name="connsiteX167" fmla="*/ 5981802 w 6128435"/>
              <a:gd name="connsiteY167" fmla="*/ 6838578 h 6858000"/>
              <a:gd name="connsiteX168" fmla="*/ 5979671 w 6128435"/>
              <a:gd name="connsiteY168" fmla="*/ 6858000 h 6858000"/>
              <a:gd name="connsiteX169" fmla="*/ 0 w 6128435"/>
              <a:gd name="connsiteY169" fmla="*/ 6858000 h 6858000"/>
              <a:gd name="connsiteX170" fmla="*/ 0 w 6128435"/>
              <a:gd name="connsiteY170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55696 w 6128435"/>
              <a:gd name="connsiteY34" fmla="*/ 195377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79312 w 6128435"/>
              <a:gd name="connsiteY42" fmla="*/ 2302757 h 6858000"/>
              <a:gd name="connsiteX43" fmla="*/ 5293877 w 6128435"/>
              <a:gd name="connsiteY43" fmla="*/ 2368649 h 6858000"/>
              <a:gd name="connsiteX44" fmla="*/ 5311338 w 6128435"/>
              <a:gd name="connsiteY44" fmla="*/ 2404034 h 6858000"/>
              <a:gd name="connsiteX45" fmla="*/ 5338366 w 6128435"/>
              <a:gd name="connsiteY45" fmla="*/ 2465052 h 6858000"/>
              <a:gd name="connsiteX46" fmla="*/ 5371263 w 6128435"/>
              <a:gd name="connsiteY46" fmla="*/ 2586413 h 6858000"/>
              <a:gd name="connsiteX47" fmla="*/ 5407503 w 6128435"/>
              <a:gd name="connsiteY47" fmla="*/ 2786290 h 6858000"/>
              <a:gd name="connsiteX48" fmla="*/ 5407356 w 6128435"/>
              <a:gd name="connsiteY48" fmla="*/ 2787545 h 6858000"/>
              <a:gd name="connsiteX49" fmla="*/ 5411130 w 6128435"/>
              <a:gd name="connsiteY49" fmla="*/ 2788640 h 6858000"/>
              <a:gd name="connsiteX50" fmla="*/ 5416439 w 6128435"/>
              <a:gd name="connsiteY50" fmla="*/ 2805666 h 6858000"/>
              <a:gd name="connsiteX51" fmla="*/ 5416589 w 6128435"/>
              <a:gd name="connsiteY51" fmla="*/ 2810822 h 6858000"/>
              <a:gd name="connsiteX52" fmla="*/ 5418542 w 6128435"/>
              <a:gd name="connsiteY52" fmla="*/ 2817745 h 6858000"/>
              <a:gd name="connsiteX53" fmla="*/ 5418847 w 6128435"/>
              <a:gd name="connsiteY53" fmla="*/ 2817825 h 6858000"/>
              <a:gd name="connsiteX54" fmla="*/ 5423364 w 6128435"/>
              <a:gd name="connsiteY54" fmla="*/ 2858292 h 6858000"/>
              <a:gd name="connsiteX55" fmla="*/ 5479298 w 6128435"/>
              <a:gd name="connsiteY55" fmla="*/ 2947791 h 6858000"/>
              <a:gd name="connsiteX56" fmla="*/ 5481770 w 6128435"/>
              <a:gd name="connsiteY56" fmla="*/ 2951352 h 6858000"/>
              <a:gd name="connsiteX57" fmla="*/ 5482045 w 6128435"/>
              <a:gd name="connsiteY57" fmla="*/ 2984371 h 6858000"/>
              <a:gd name="connsiteX58" fmla="*/ 5482415 w 6128435"/>
              <a:gd name="connsiteY58" fmla="*/ 3004079 h 6858000"/>
              <a:gd name="connsiteX59" fmla="*/ 5483865 w 6128435"/>
              <a:gd name="connsiteY59" fmla="*/ 3005467 h 6858000"/>
              <a:gd name="connsiteX60" fmla="*/ 5482236 w 6128435"/>
              <a:gd name="connsiteY60" fmla="*/ 3019791 h 6858000"/>
              <a:gd name="connsiteX61" fmla="*/ 5481505 w 6128435"/>
              <a:gd name="connsiteY61" fmla="*/ 3095286 h 6858000"/>
              <a:gd name="connsiteX62" fmla="*/ 5477595 w 6128435"/>
              <a:gd name="connsiteY62" fmla="*/ 3250534 h 6858000"/>
              <a:gd name="connsiteX63" fmla="*/ 5532836 w 6128435"/>
              <a:gd name="connsiteY63" fmla="*/ 3353840 h 6858000"/>
              <a:gd name="connsiteX64" fmla="*/ 5561229 w 6128435"/>
              <a:gd name="connsiteY64" fmla="*/ 3395784 h 6858000"/>
              <a:gd name="connsiteX65" fmla="*/ 5589758 w 6128435"/>
              <a:gd name="connsiteY65" fmla="*/ 3506453 h 6858000"/>
              <a:gd name="connsiteX66" fmla="*/ 5596144 w 6128435"/>
              <a:gd name="connsiteY66" fmla="*/ 3534624 h 6858000"/>
              <a:gd name="connsiteX67" fmla="*/ 5597750 w 6128435"/>
              <a:gd name="connsiteY67" fmla="*/ 3534129 h 6858000"/>
              <a:gd name="connsiteX68" fmla="*/ 5599700 w 6128435"/>
              <a:gd name="connsiteY68" fmla="*/ 3547221 h 6858000"/>
              <a:gd name="connsiteX69" fmla="*/ 5615031 w 6128435"/>
              <a:gd name="connsiteY69" fmla="*/ 3557482 h 6858000"/>
              <a:gd name="connsiteX70" fmla="*/ 5618377 w 6128435"/>
              <a:gd name="connsiteY70" fmla="*/ 3588431 h 6858000"/>
              <a:gd name="connsiteX71" fmla="*/ 5612155 w 6128435"/>
              <a:gd name="connsiteY71" fmla="*/ 3589869 h 6858000"/>
              <a:gd name="connsiteX72" fmla="*/ 5620843 w 6128435"/>
              <a:gd name="connsiteY72" fmla="*/ 3606745 h 6858000"/>
              <a:gd name="connsiteX73" fmla="*/ 5655472 w 6128435"/>
              <a:gd name="connsiteY73" fmla="*/ 3678877 h 6858000"/>
              <a:gd name="connsiteX74" fmla="*/ 5680448 w 6128435"/>
              <a:gd name="connsiteY74" fmla="*/ 3717760 h 6858000"/>
              <a:gd name="connsiteX75" fmla="*/ 5683015 w 6128435"/>
              <a:gd name="connsiteY75" fmla="*/ 3762025 h 6858000"/>
              <a:gd name="connsiteX76" fmla="*/ 5696643 w 6128435"/>
              <a:gd name="connsiteY76" fmla="*/ 3773888 h 6858000"/>
              <a:gd name="connsiteX77" fmla="*/ 5699203 w 6128435"/>
              <a:gd name="connsiteY77" fmla="*/ 3775823 h 6858000"/>
              <a:gd name="connsiteX78" fmla="*/ 5704824 w 6128435"/>
              <a:gd name="connsiteY78" fmla="*/ 3785966 h 6858000"/>
              <a:gd name="connsiteX79" fmla="*/ 5712204 w 6128435"/>
              <a:gd name="connsiteY79" fmla="*/ 3785830 h 6858000"/>
              <a:gd name="connsiteX80" fmla="*/ 5724816 w 6128435"/>
              <a:gd name="connsiteY80" fmla="*/ 3798949 h 6858000"/>
              <a:gd name="connsiteX81" fmla="*/ 5733539 w 6128435"/>
              <a:gd name="connsiteY81" fmla="*/ 3818457 h 6858000"/>
              <a:gd name="connsiteX82" fmla="*/ 5768491 w 6128435"/>
              <a:gd name="connsiteY82" fmla="*/ 3914399 h 6858000"/>
              <a:gd name="connsiteX83" fmla="*/ 5793123 w 6128435"/>
              <a:gd name="connsiteY83" fmla="*/ 3969952 h 6858000"/>
              <a:gd name="connsiteX84" fmla="*/ 5808321 w 6128435"/>
              <a:gd name="connsiteY84" fmla="*/ 3988153 h 6858000"/>
              <a:gd name="connsiteX85" fmla="*/ 5825621 w 6128435"/>
              <a:gd name="connsiteY85" fmla="*/ 4015525 h 6858000"/>
              <a:gd name="connsiteX86" fmla="*/ 5860672 w 6128435"/>
              <a:gd name="connsiteY86" fmla="*/ 4061579 h 6858000"/>
              <a:gd name="connsiteX87" fmla="*/ 5872173 w 6128435"/>
              <a:gd name="connsiteY87" fmla="*/ 4088497 h 6858000"/>
              <a:gd name="connsiteX88" fmla="*/ 5883705 w 6128435"/>
              <a:gd name="connsiteY88" fmla="*/ 4101899 h 6858000"/>
              <a:gd name="connsiteX89" fmla="*/ 5885314 w 6128435"/>
              <a:gd name="connsiteY89" fmla="*/ 4108387 h 6858000"/>
              <a:gd name="connsiteX90" fmla="*/ 5894095 w 6128435"/>
              <a:gd name="connsiteY90" fmla="*/ 4128857 h 6858000"/>
              <a:gd name="connsiteX91" fmla="*/ 5898339 w 6128435"/>
              <a:gd name="connsiteY91" fmla="*/ 4140800 h 6858000"/>
              <a:gd name="connsiteX92" fmla="*/ 5899734 w 6128435"/>
              <a:gd name="connsiteY92" fmla="*/ 4145632 h 6858000"/>
              <a:gd name="connsiteX93" fmla="*/ 5897098 w 6128435"/>
              <a:gd name="connsiteY93" fmla="*/ 4157819 h 6858000"/>
              <a:gd name="connsiteX94" fmla="*/ 5903513 w 6128435"/>
              <a:gd name="connsiteY94" fmla="*/ 4187661 h 6858000"/>
              <a:gd name="connsiteX95" fmla="*/ 5917114 w 6128435"/>
              <a:gd name="connsiteY95" fmla="*/ 4213096 h 6858000"/>
              <a:gd name="connsiteX96" fmla="*/ 5921153 w 6128435"/>
              <a:gd name="connsiteY96" fmla="*/ 4236222 h 6858000"/>
              <a:gd name="connsiteX97" fmla="*/ 5924233 w 6128435"/>
              <a:gd name="connsiteY97" fmla="*/ 4242060 h 6858000"/>
              <a:gd name="connsiteX98" fmla="*/ 5928910 w 6128435"/>
              <a:gd name="connsiteY98" fmla="*/ 4300973 h 6858000"/>
              <a:gd name="connsiteX99" fmla="*/ 5939320 w 6128435"/>
              <a:gd name="connsiteY99" fmla="*/ 4340435 h 6858000"/>
              <a:gd name="connsiteX100" fmla="*/ 5946705 w 6128435"/>
              <a:gd name="connsiteY100" fmla="*/ 4428051 h 6858000"/>
              <a:gd name="connsiteX101" fmla="*/ 5949261 w 6128435"/>
              <a:gd name="connsiteY101" fmla="*/ 4449185 h 6858000"/>
              <a:gd name="connsiteX102" fmla="*/ 5957504 w 6128435"/>
              <a:gd name="connsiteY102" fmla="*/ 4465911 h 6858000"/>
              <a:gd name="connsiteX103" fmla="*/ 5964689 w 6128435"/>
              <a:gd name="connsiteY103" fmla="*/ 4468532 h 6858000"/>
              <a:gd name="connsiteX104" fmla="*/ 5967062 w 6128435"/>
              <a:gd name="connsiteY104" fmla="*/ 4479923 h 6858000"/>
              <a:gd name="connsiteX105" fmla="*/ 5968960 w 6128435"/>
              <a:gd name="connsiteY105" fmla="*/ 4482655 h 6858000"/>
              <a:gd name="connsiteX106" fmla="*/ 5978567 w 6128435"/>
              <a:gd name="connsiteY106" fmla="*/ 4498605 h 6858000"/>
              <a:gd name="connsiteX107" fmla="*/ 5980106 w 6128435"/>
              <a:gd name="connsiteY107" fmla="*/ 4585087 h 6858000"/>
              <a:gd name="connsiteX108" fmla="*/ 5998138 w 6128435"/>
              <a:gd name="connsiteY108" fmla="*/ 4697518 h 6858000"/>
              <a:gd name="connsiteX109" fmla="*/ 6013516 w 6128435"/>
              <a:gd name="connsiteY109" fmla="*/ 4786619 h 6858000"/>
              <a:gd name="connsiteX110" fmla="*/ 6025404 w 6128435"/>
              <a:gd name="connsiteY110" fmla="*/ 4858148 h 6858000"/>
              <a:gd name="connsiteX111" fmla="*/ 6007749 w 6128435"/>
              <a:gd name="connsiteY111" fmla="*/ 4964715 h 6858000"/>
              <a:gd name="connsiteX112" fmla="*/ 6005269 w 6128435"/>
              <a:gd name="connsiteY112" fmla="*/ 5150567 h 6858000"/>
              <a:gd name="connsiteX113" fmla="*/ 6001127 w 6128435"/>
              <a:gd name="connsiteY113" fmla="*/ 5164609 h 6858000"/>
              <a:gd name="connsiteX114" fmla="*/ 5996647 w 6128435"/>
              <a:gd name="connsiteY114" fmla="*/ 5185640 h 6858000"/>
              <a:gd name="connsiteX115" fmla="*/ 5998514 w 6128435"/>
              <a:gd name="connsiteY115" fmla="*/ 5189673 h 6858000"/>
              <a:gd name="connsiteX116" fmla="*/ 5995970 w 6128435"/>
              <a:gd name="connsiteY116" fmla="*/ 5221547 h 6858000"/>
              <a:gd name="connsiteX117" fmla="*/ 5997218 w 6128435"/>
              <a:gd name="connsiteY117" fmla="*/ 5222031 h 6858000"/>
              <a:gd name="connsiteX118" fmla="*/ 6002116 w 6128435"/>
              <a:gd name="connsiteY118" fmla="*/ 5231223 h 6858000"/>
              <a:gd name="connsiteX119" fmla="*/ 6008541 w 6128435"/>
              <a:gd name="connsiteY119" fmla="*/ 5248680 h 6858000"/>
              <a:gd name="connsiteX120" fmla="*/ 6039260 w 6128435"/>
              <a:gd name="connsiteY120" fmla="*/ 5289518 h 6858000"/>
              <a:gd name="connsiteX121" fmla="*/ 6036748 w 6128435"/>
              <a:gd name="connsiteY121" fmla="*/ 5322752 h 6858000"/>
              <a:gd name="connsiteX122" fmla="*/ 6036943 w 6128435"/>
              <a:gd name="connsiteY122" fmla="*/ 5329480 h 6858000"/>
              <a:gd name="connsiteX123" fmla="*/ 6037236 w 6128435"/>
              <a:gd name="connsiteY123" fmla="*/ 5329634 h 6858000"/>
              <a:gd name="connsiteX124" fmla="*/ 6038019 w 6128435"/>
              <a:gd name="connsiteY124" fmla="*/ 5336764 h 6858000"/>
              <a:gd name="connsiteX125" fmla="*/ 6037298 w 6128435"/>
              <a:gd name="connsiteY125" fmla="*/ 5341753 h 6858000"/>
              <a:gd name="connsiteX126" fmla="*/ 6037677 w 6128435"/>
              <a:gd name="connsiteY126" fmla="*/ 5354807 h 6858000"/>
              <a:gd name="connsiteX127" fmla="*/ 6039728 w 6128435"/>
              <a:gd name="connsiteY127" fmla="*/ 5359416 h 6858000"/>
              <a:gd name="connsiteX128" fmla="*/ 6043311 w 6128435"/>
              <a:gd name="connsiteY128" fmla="*/ 5361407 h 6858000"/>
              <a:gd name="connsiteX129" fmla="*/ 6042954 w 6128435"/>
              <a:gd name="connsiteY129" fmla="*/ 5362576 h 6858000"/>
              <a:gd name="connsiteX130" fmla="*/ 6053435 w 6128435"/>
              <a:gd name="connsiteY130" fmla="*/ 5387547 h 6858000"/>
              <a:gd name="connsiteX131" fmla="*/ 6065933 w 6128435"/>
              <a:gd name="connsiteY131" fmla="*/ 5443002 h 6858000"/>
              <a:gd name="connsiteX132" fmla="*/ 6068640 w 6128435"/>
              <a:gd name="connsiteY132" fmla="*/ 5474503 h 6858000"/>
              <a:gd name="connsiteX133" fmla="*/ 6080922 w 6128435"/>
              <a:gd name="connsiteY133" fmla="*/ 5561070 h 6858000"/>
              <a:gd name="connsiteX134" fmla="*/ 6096949 w 6128435"/>
              <a:gd name="connsiteY134" fmla="*/ 5648179 h 6858000"/>
              <a:gd name="connsiteX135" fmla="*/ 6125703 w 6128435"/>
              <a:gd name="connsiteY135" fmla="*/ 5692894 h 6858000"/>
              <a:gd name="connsiteX136" fmla="*/ 6126670 w 6128435"/>
              <a:gd name="connsiteY136" fmla="*/ 5697882 h 6858000"/>
              <a:gd name="connsiteX137" fmla="*/ 6124061 w 6128435"/>
              <a:gd name="connsiteY137" fmla="*/ 5710294 h 6858000"/>
              <a:gd name="connsiteX138" fmla="*/ 6122213 w 6128435"/>
              <a:gd name="connsiteY138" fmla="*/ 5714762 h 6858000"/>
              <a:gd name="connsiteX139" fmla="*/ 6121353 w 6128435"/>
              <a:gd name="connsiteY139" fmla="*/ 5721725 h 6858000"/>
              <a:gd name="connsiteX140" fmla="*/ 6121607 w 6128435"/>
              <a:gd name="connsiteY140" fmla="*/ 5721959 h 6858000"/>
              <a:gd name="connsiteX141" fmla="*/ 6120262 w 6128435"/>
              <a:gd name="connsiteY141" fmla="*/ 5728358 h 6858000"/>
              <a:gd name="connsiteX142" fmla="*/ 6110194 w 6128435"/>
              <a:gd name="connsiteY142" fmla="*/ 5758853 h 6858000"/>
              <a:gd name="connsiteX143" fmla="*/ 6127519 w 6128435"/>
              <a:gd name="connsiteY143" fmla="*/ 5865775 h 6858000"/>
              <a:gd name="connsiteX144" fmla="*/ 6128435 w 6128435"/>
              <a:gd name="connsiteY144" fmla="*/ 5870164 h 6858000"/>
              <a:gd name="connsiteX145" fmla="*/ 6119217 w 6128435"/>
              <a:gd name="connsiteY145" fmla="*/ 5888542 h 6858000"/>
              <a:gd name="connsiteX146" fmla="*/ 6115966 w 6128435"/>
              <a:gd name="connsiteY146" fmla="*/ 5898387 h 6858000"/>
              <a:gd name="connsiteX147" fmla="*/ 6111924 w 6128435"/>
              <a:gd name="connsiteY147" fmla="*/ 5900444 h 6858000"/>
              <a:gd name="connsiteX148" fmla="*/ 6108716 w 6128435"/>
              <a:gd name="connsiteY148" fmla="*/ 5915345 h 6858000"/>
              <a:gd name="connsiteX149" fmla="*/ 6109524 w 6128435"/>
              <a:gd name="connsiteY149" fmla="*/ 5917328 h 6858000"/>
              <a:gd name="connsiteX150" fmla="*/ 6102493 w 6128435"/>
              <a:gd name="connsiteY150" fmla="*/ 5928602 h 6858000"/>
              <a:gd name="connsiteX151" fmla="*/ 6056863 w 6128435"/>
              <a:gd name="connsiteY151" fmla="*/ 6000643 h 6858000"/>
              <a:gd name="connsiteX152" fmla="*/ 6045436 w 6128435"/>
              <a:gd name="connsiteY152" fmla="*/ 6124480 h 6858000"/>
              <a:gd name="connsiteX153" fmla="*/ 6030489 w 6128435"/>
              <a:gd name="connsiteY153" fmla="*/ 6317666 h 6858000"/>
              <a:gd name="connsiteX154" fmla="*/ 6007492 w 6128435"/>
              <a:gd name="connsiteY154" fmla="*/ 6440818 h 6858000"/>
              <a:gd name="connsiteX155" fmla="*/ 6009467 w 6128435"/>
              <a:gd name="connsiteY155" fmla="*/ 6487076 h 6858000"/>
              <a:gd name="connsiteX156" fmla="*/ 5995064 w 6128435"/>
              <a:gd name="connsiteY156" fmla="*/ 6540791 h 6858000"/>
              <a:gd name="connsiteX157" fmla="*/ 5996309 w 6128435"/>
              <a:gd name="connsiteY157" fmla="*/ 6543961 h 6858000"/>
              <a:gd name="connsiteX158" fmla="*/ 5996048 w 6128435"/>
              <a:gd name="connsiteY158" fmla="*/ 6555444 h 6858000"/>
              <a:gd name="connsiteX159" fmla="*/ 6002524 w 6128435"/>
              <a:gd name="connsiteY159" fmla="*/ 6560188 h 6858000"/>
              <a:gd name="connsiteX160" fmla="*/ 6006823 w 6128435"/>
              <a:gd name="connsiteY160" fmla="*/ 6578546 h 6858000"/>
              <a:gd name="connsiteX161" fmla="*/ 6004510 w 6128435"/>
              <a:gd name="connsiteY161" fmla="*/ 6599256 h 6858000"/>
              <a:gd name="connsiteX162" fmla="*/ 5986207 w 6128435"/>
              <a:gd name="connsiteY162" fmla="*/ 6695855 h 6858000"/>
              <a:gd name="connsiteX163" fmla="*/ 5979428 w 6128435"/>
              <a:gd name="connsiteY163" fmla="*/ 6754678 h 6858000"/>
              <a:gd name="connsiteX164" fmla="*/ 5983398 w 6128435"/>
              <a:gd name="connsiteY164" fmla="*/ 6778641 h 6858000"/>
              <a:gd name="connsiteX165" fmla="*/ 5984543 w 6128435"/>
              <a:gd name="connsiteY165" fmla="*/ 6811016 h 6858000"/>
              <a:gd name="connsiteX166" fmla="*/ 5981802 w 6128435"/>
              <a:gd name="connsiteY166" fmla="*/ 6838578 h 6858000"/>
              <a:gd name="connsiteX167" fmla="*/ 5979671 w 6128435"/>
              <a:gd name="connsiteY167" fmla="*/ 6858000 h 6858000"/>
              <a:gd name="connsiteX168" fmla="*/ 0 w 6128435"/>
              <a:gd name="connsiteY168" fmla="*/ 6858000 h 6858000"/>
              <a:gd name="connsiteX169" fmla="*/ 0 w 6128435"/>
              <a:gd name="connsiteY169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55696 w 6128435"/>
              <a:gd name="connsiteY34" fmla="*/ 195377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79312 w 6128435"/>
              <a:gd name="connsiteY42" fmla="*/ 2302757 h 6858000"/>
              <a:gd name="connsiteX43" fmla="*/ 5293877 w 6128435"/>
              <a:gd name="connsiteY43" fmla="*/ 2368649 h 6858000"/>
              <a:gd name="connsiteX44" fmla="*/ 5311338 w 6128435"/>
              <a:gd name="connsiteY44" fmla="*/ 2404034 h 6858000"/>
              <a:gd name="connsiteX45" fmla="*/ 5338366 w 6128435"/>
              <a:gd name="connsiteY45" fmla="*/ 2465052 h 6858000"/>
              <a:gd name="connsiteX46" fmla="*/ 5371263 w 6128435"/>
              <a:gd name="connsiteY46" fmla="*/ 2586413 h 6858000"/>
              <a:gd name="connsiteX47" fmla="*/ 5407503 w 6128435"/>
              <a:gd name="connsiteY47" fmla="*/ 2786290 h 6858000"/>
              <a:gd name="connsiteX48" fmla="*/ 5407356 w 6128435"/>
              <a:gd name="connsiteY48" fmla="*/ 2787545 h 6858000"/>
              <a:gd name="connsiteX49" fmla="*/ 5411130 w 6128435"/>
              <a:gd name="connsiteY49" fmla="*/ 2788640 h 6858000"/>
              <a:gd name="connsiteX50" fmla="*/ 5416439 w 6128435"/>
              <a:gd name="connsiteY50" fmla="*/ 2805666 h 6858000"/>
              <a:gd name="connsiteX51" fmla="*/ 5416589 w 6128435"/>
              <a:gd name="connsiteY51" fmla="*/ 2810822 h 6858000"/>
              <a:gd name="connsiteX52" fmla="*/ 5418542 w 6128435"/>
              <a:gd name="connsiteY52" fmla="*/ 2817745 h 6858000"/>
              <a:gd name="connsiteX53" fmla="*/ 5418847 w 6128435"/>
              <a:gd name="connsiteY53" fmla="*/ 2817825 h 6858000"/>
              <a:gd name="connsiteX54" fmla="*/ 5457023 w 6128435"/>
              <a:gd name="connsiteY54" fmla="*/ 2858292 h 6858000"/>
              <a:gd name="connsiteX55" fmla="*/ 5479298 w 6128435"/>
              <a:gd name="connsiteY55" fmla="*/ 2947791 h 6858000"/>
              <a:gd name="connsiteX56" fmla="*/ 5481770 w 6128435"/>
              <a:gd name="connsiteY56" fmla="*/ 2951352 h 6858000"/>
              <a:gd name="connsiteX57" fmla="*/ 5482045 w 6128435"/>
              <a:gd name="connsiteY57" fmla="*/ 2984371 h 6858000"/>
              <a:gd name="connsiteX58" fmla="*/ 5482415 w 6128435"/>
              <a:gd name="connsiteY58" fmla="*/ 3004079 h 6858000"/>
              <a:gd name="connsiteX59" fmla="*/ 5483865 w 6128435"/>
              <a:gd name="connsiteY59" fmla="*/ 3005467 h 6858000"/>
              <a:gd name="connsiteX60" fmla="*/ 5482236 w 6128435"/>
              <a:gd name="connsiteY60" fmla="*/ 3019791 h 6858000"/>
              <a:gd name="connsiteX61" fmla="*/ 5481505 w 6128435"/>
              <a:gd name="connsiteY61" fmla="*/ 3095286 h 6858000"/>
              <a:gd name="connsiteX62" fmla="*/ 5477595 w 6128435"/>
              <a:gd name="connsiteY62" fmla="*/ 3250534 h 6858000"/>
              <a:gd name="connsiteX63" fmla="*/ 5532836 w 6128435"/>
              <a:gd name="connsiteY63" fmla="*/ 3353840 h 6858000"/>
              <a:gd name="connsiteX64" fmla="*/ 5561229 w 6128435"/>
              <a:gd name="connsiteY64" fmla="*/ 3395784 h 6858000"/>
              <a:gd name="connsiteX65" fmla="*/ 5589758 w 6128435"/>
              <a:gd name="connsiteY65" fmla="*/ 3506453 h 6858000"/>
              <a:gd name="connsiteX66" fmla="*/ 5596144 w 6128435"/>
              <a:gd name="connsiteY66" fmla="*/ 3534624 h 6858000"/>
              <a:gd name="connsiteX67" fmla="*/ 5597750 w 6128435"/>
              <a:gd name="connsiteY67" fmla="*/ 3534129 h 6858000"/>
              <a:gd name="connsiteX68" fmla="*/ 5599700 w 6128435"/>
              <a:gd name="connsiteY68" fmla="*/ 3547221 h 6858000"/>
              <a:gd name="connsiteX69" fmla="*/ 5615031 w 6128435"/>
              <a:gd name="connsiteY69" fmla="*/ 3557482 h 6858000"/>
              <a:gd name="connsiteX70" fmla="*/ 5618377 w 6128435"/>
              <a:gd name="connsiteY70" fmla="*/ 3588431 h 6858000"/>
              <a:gd name="connsiteX71" fmla="*/ 5612155 w 6128435"/>
              <a:gd name="connsiteY71" fmla="*/ 3589869 h 6858000"/>
              <a:gd name="connsiteX72" fmla="*/ 5620843 w 6128435"/>
              <a:gd name="connsiteY72" fmla="*/ 3606745 h 6858000"/>
              <a:gd name="connsiteX73" fmla="*/ 5655472 w 6128435"/>
              <a:gd name="connsiteY73" fmla="*/ 3678877 h 6858000"/>
              <a:gd name="connsiteX74" fmla="*/ 5680448 w 6128435"/>
              <a:gd name="connsiteY74" fmla="*/ 3717760 h 6858000"/>
              <a:gd name="connsiteX75" fmla="*/ 5683015 w 6128435"/>
              <a:gd name="connsiteY75" fmla="*/ 3762025 h 6858000"/>
              <a:gd name="connsiteX76" fmla="*/ 5696643 w 6128435"/>
              <a:gd name="connsiteY76" fmla="*/ 3773888 h 6858000"/>
              <a:gd name="connsiteX77" fmla="*/ 5699203 w 6128435"/>
              <a:gd name="connsiteY77" fmla="*/ 3775823 h 6858000"/>
              <a:gd name="connsiteX78" fmla="*/ 5704824 w 6128435"/>
              <a:gd name="connsiteY78" fmla="*/ 3785966 h 6858000"/>
              <a:gd name="connsiteX79" fmla="*/ 5712204 w 6128435"/>
              <a:gd name="connsiteY79" fmla="*/ 3785830 h 6858000"/>
              <a:gd name="connsiteX80" fmla="*/ 5724816 w 6128435"/>
              <a:gd name="connsiteY80" fmla="*/ 3798949 h 6858000"/>
              <a:gd name="connsiteX81" fmla="*/ 5733539 w 6128435"/>
              <a:gd name="connsiteY81" fmla="*/ 3818457 h 6858000"/>
              <a:gd name="connsiteX82" fmla="*/ 5768491 w 6128435"/>
              <a:gd name="connsiteY82" fmla="*/ 3914399 h 6858000"/>
              <a:gd name="connsiteX83" fmla="*/ 5793123 w 6128435"/>
              <a:gd name="connsiteY83" fmla="*/ 3969952 h 6858000"/>
              <a:gd name="connsiteX84" fmla="*/ 5808321 w 6128435"/>
              <a:gd name="connsiteY84" fmla="*/ 3988153 h 6858000"/>
              <a:gd name="connsiteX85" fmla="*/ 5825621 w 6128435"/>
              <a:gd name="connsiteY85" fmla="*/ 4015525 h 6858000"/>
              <a:gd name="connsiteX86" fmla="*/ 5860672 w 6128435"/>
              <a:gd name="connsiteY86" fmla="*/ 4061579 h 6858000"/>
              <a:gd name="connsiteX87" fmla="*/ 5872173 w 6128435"/>
              <a:gd name="connsiteY87" fmla="*/ 4088497 h 6858000"/>
              <a:gd name="connsiteX88" fmla="*/ 5883705 w 6128435"/>
              <a:gd name="connsiteY88" fmla="*/ 4101899 h 6858000"/>
              <a:gd name="connsiteX89" fmla="*/ 5885314 w 6128435"/>
              <a:gd name="connsiteY89" fmla="*/ 4108387 h 6858000"/>
              <a:gd name="connsiteX90" fmla="*/ 5894095 w 6128435"/>
              <a:gd name="connsiteY90" fmla="*/ 4128857 h 6858000"/>
              <a:gd name="connsiteX91" fmla="*/ 5898339 w 6128435"/>
              <a:gd name="connsiteY91" fmla="*/ 4140800 h 6858000"/>
              <a:gd name="connsiteX92" fmla="*/ 5899734 w 6128435"/>
              <a:gd name="connsiteY92" fmla="*/ 4145632 h 6858000"/>
              <a:gd name="connsiteX93" fmla="*/ 5897098 w 6128435"/>
              <a:gd name="connsiteY93" fmla="*/ 4157819 h 6858000"/>
              <a:gd name="connsiteX94" fmla="*/ 5903513 w 6128435"/>
              <a:gd name="connsiteY94" fmla="*/ 4187661 h 6858000"/>
              <a:gd name="connsiteX95" fmla="*/ 5917114 w 6128435"/>
              <a:gd name="connsiteY95" fmla="*/ 4213096 h 6858000"/>
              <a:gd name="connsiteX96" fmla="*/ 5921153 w 6128435"/>
              <a:gd name="connsiteY96" fmla="*/ 4236222 h 6858000"/>
              <a:gd name="connsiteX97" fmla="*/ 5924233 w 6128435"/>
              <a:gd name="connsiteY97" fmla="*/ 4242060 h 6858000"/>
              <a:gd name="connsiteX98" fmla="*/ 5928910 w 6128435"/>
              <a:gd name="connsiteY98" fmla="*/ 4300973 h 6858000"/>
              <a:gd name="connsiteX99" fmla="*/ 5939320 w 6128435"/>
              <a:gd name="connsiteY99" fmla="*/ 4340435 h 6858000"/>
              <a:gd name="connsiteX100" fmla="*/ 5946705 w 6128435"/>
              <a:gd name="connsiteY100" fmla="*/ 4428051 h 6858000"/>
              <a:gd name="connsiteX101" fmla="*/ 5949261 w 6128435"/>
              <a:gd name="connsiteY101" fmla="*/ 4449185 h 6858000"/>
              <a:gd name="connsiteX102" fmla="*/ 5957504 w 6128435"/>
              <a:gd name="connsiteY102" fmla="*/ 4465911 h 6858000"/>
              <a:gd name="connsiteX103" fmla="*/ 5964689 w 6128435"/>
              <a:gd name="connsiteY103" fmla="*/ 4468532 h 6858000"/>
              <a:gd name="connsiteX104" fmla="*/ 5967062 w 6128435"/>
              <a:gd name="connsiteY104" fmla="*/ 4479923 h 6858000"/>
              <a:gd name="connsiteX105" fmla="*/ 5968960 w 6128435"/>
              <a:gd name="connsiteY105" fmla="*/ 4482655 h 6858000"/>
              <a:gd name="connsiteX106" fmla="*/ 5978567 w 6128435"/>
              <a:gd name="connsiteY106" fmla="*/ 4498605 h 6858000"/>
              <a:gd name="connsiteX107" fmla="*/ 5980106 w 6128435"/>
              <a:gd name="connsiteY107" fmla="*/ 4585087 h 6858000"/>
              <a:gd name="connsiteX108" fmla="*/ 5998138 w 6128435"/>
              <a:gd name="connsiteY108" fmla="*/ 4697518 h 6858000"/>
              <a:gd name="connsiteX109" fmla="*/ 6013516 w 6128435"/>
              <a:gd name="connsiteY109" fmla="*/ 4786619 h 6858000"/>
              <a:gd name="connsiteX110" fmla="*/ 6025404 w 6128435"/>
              <a:gd name="connsiteY110" fmla="*/ 4858148 h 6858000"/>
              <a:gd name="connsiteX111" fmla="*/ 6007749 w 6128435"/>
              <a:gd name="connsiteY111" fmla="*/ 4964715 h 6858000"/>
              <a:gd name="connsiteX112" fmla="*/ 6005269 w 6128435"/>
              <a:gd name="connsiteY112" fmla="*/ 5150567 h 6858000"/>
              <a:gd name="connsiteX113" fmla="*/ 6001127 w 6128435"/>
              <a:gd name="connsiteY113" fmla="*/ 5164609 h 6858000"/>
              <a:gd name="connsiteX114" fmla="*/ 5996647 w 6128435"/>
              <a:gd name="connsiteY114" fmla="*/ 5185640 h 6858000"/>
              <a:gd name="connsiteX115" fmla="*/ 5998514 w 6128435"/>
              <a:gd name="connsiteY115" fmla="*/ 5189673 h 6858000"/>
              <a:gd name="connsiteX116" fmla="*/ 5995970 w 6128435"/>
              <a:gd name="connsiteY116" fmla="*/ 5221547 h 6858000"/>
              <a:gd name="connsiteX117" fmla="*/ 5997218 w 6128435"/>
              <a:gd name="connsiteY117" fmla="*/ 5222031 h 6858000"/>
              <a:gd name="connsiteX118" fmla="*/ 6002116 w 6128435"/>
              <a:gd name="connsiteY118" fmla="*/ 5231223 h 6858000"/>
              <a:gd name="connsiteX119" fmla="*/ 6008541 w 6128435"/>
              <a:gd name="connsiteY119" fmla="*/ 5248680 h 6858000"/>
              <a:gd name="connsiteX120" fmla="*/ 6039260 w 6128435"/>
              <a:gd name="connsiteY120" fmla="*/ 5289518 h 6858000"/>
              <a:gd name="connsiteX121" fmla="*/ 6036748 w 6128435"/>
              <a:gd name="connsiteY121" fmla="*/ 5322752 h 6858000"/>
              <a:gd name="connsiteX122" fmla="*/ 6036943 w 6128435"/>
              <a:gd name="connsiteY122" fmla="*/ 5329480 h 6858000"/>
              <a:gd name="connsiteX123" fmla="*/ 6037236 w 6128435"/>
              <a:gd name="connsiteY123" fmla="*/ 5329634 h 6858000"/>
              <a:gd name="connsiteX124" fmla="*/ 6038019 w 6128435"/>
              <a:gd name="connsiteY124" fmla="*/ 5336764 h 6858000"/>
              <a:gd name="connsiteX125" fmla="*/ 6037298 w 6128435"/>
              <a:gd name="connsiteY125" fmla="*/ 5341753 h 6858000"/>
              <a:gd name="connsiteX126" fmla="*/ 6037677 w 6128435"/>
              <a:gd name="connsiteY126" fmla="*/ 5354807 h 6858000"/>
              <a:gd name="connsiteX127" fmla="*/ 6039728 w 6128435"/>
              <a:gd name="connsiteY127" fmla="*/ 5359416 h 6858000"/>
              <a:gd name="connsiteX128" fmla="*/ 6043311 w 6128435"/>
              <a:gd name="connsiteY128" fmla="*/ 5361407 h 6858000"/>
              <a:gd name="connsiteX129" fmla="*/ 6042954 w 6128435"/>
              <a:gd name="connsiteY129" fmla="*/ 5362576 h 6858000"/>
              <a:gd name="connsiteX130" fmla="*/ 6053435 w 6128435"/>
              <a:gd name="connsiteY130" fmla="*/ 5387547 h 6858000"/>
              <a:gd name="connsiteX131" fmla="*/ 6065933 w 6128435"/>
              <a:gd name="connsiteY131" fmla="*/ 5443002 h 6858000"/>
              <a:gd name="connsiteX132" fmla="*/ 6068640 w 6128435"/>
              <a:gd name="connsiteY132" fmla="*/ 5474503 h 6858000"/>
              <a:gd name="connsiteX133" fmla="*/ 6080922 w 6128435"/>
              <a:gd name="connsiteY133" fmla="*/ 5561070 h 6858000"/>
              <a:gd name="connsiteX134" fmla="*/ 6096949 w 6128435"/>
              <a:gd name="connsiteY134" fmla="*/ 5648179 h 6858000"/>
              <a:gd name="connsiteX135" fmla="*/ 6125703 w 6128435"/>
              <a:gd name="connsiteY135" fmla="*/ 5692894 h 6858000"/>
              <a:gd name="connsiteX136" fmla="*/ 6126670 w 6128435"/>
              <a:gd name="connsiteY136" fmla="*/ 5697882 h 6858000"/>
              <a:gd name="connsiteX137" fmla="*/ 6124061 w 6128435"/>
              <a:gd name="connsiteY137" fmla="*/ 5710294 h 6858000"/>
              <a:gd name="connsiteX138" fmla="*/ 6122213 w 6128435"/>
              <a:gd name="connsiteY138" fmla="*/ 5714762 h 6858000"/>
              <a:gd name="connsiteX139" fmla="*/ 6121353 w 6128435"/>
              <a:gd name="connsiteY139" fmla="*/ 5721725 h 6858000"/>
              <a:gd name="connsiteX140" fmla="*/ 6121607 w 6128435"/>
              <a:gd name="connsiteY140" fmla="*/ 5721959 h 6858000"/>
              <a:gd name="connsiteX141" fmla="*/ 6120262 w 6128435"/>
              <a:gd name="connsiteY141" fmla="*/ 5728358 h 6858000"/>
              <a:gd name="connsiteX142" fmla="*/ 6110194 w 6128435"/>
              <a:gd name="connsiteY142" fmla="*/ 5758853 h 6858000"/>
              <a:gd name="connsiteX143" fmla="*/ 6127519 w 6128435"/>
              <a:gd name="connsiteY143" fmla="*/ 5865775 h 6858000"/>
              <a:gd name="connsiteX144" fmla="*/ 6128435 w 6128435"/>
              <a:gd name="connsiteY144" fmla="*/ 5870164 h 6858000"/>
              <a:gd name="connsiteX145" fmla="*/ 6119217 w 6128435"/>
              <a:gd name="connsiteY145" fmla="*/ 5888542 h 6858000"/>
              <a:gd name="connsiteX146" fmla="*/ 6115966 w 6128435"/>
              <a:gd name="connsiteY146" fmla="*/ 5898387 h 6858000"/>
              <a:gd name="connsiteX147" fmla="*/ 6111924 w 6128435"/>
              <a:gd name="connsiteY147" fmla="*/ 5900444 h 6858000"/>
              <a:gd name="connsiteX148" fmla="*/ 6108716 w 6128435"/>
              <a:gd name="connsiteY148" fmla="*/ 5915345 h 6858000"/>
              <a:gd name="connsiteX149" fmla="*/ 6109524 w 6128435"/>
              <a:gd name="connsiteY149" fmla="*/ 5917328 h 6858000"/>
              <a:gd name="connsiteX150" fmla="*/ 6102493 w 6128435"/>
              <a:gd name="connsiteY150" fmla="*/ 5928602 h 6858000"/>
              <a:gd name="connsiteX151" fmla="*/ 6056863 w 6128435"/>
              <a:gd name="connsiteY151" fmla="*/ 6000643 h 6858000"/>
              <a:gd name="connsiteX152" fmla="*/ 6045436 w 6128435"/>
              <a:gd name="connsiteY152" fmla="*/ 6124480 h 6858000"/>
              <a:gd name="connsiteX153" fmla="*/ 6030489 w 6128435"/>
              <a:gd name="connsiteY153" fmla="*/ 6317666 h 6858000"/>
              <a:gd name="connsiteX154" fmla="*/ 6007492 w 6128435"/>
              <a:gd name="connsiteY154" fmla="*/ 6440818 h 6858000"/>
              <a:gd name="connsiteX155" fmla="*/ 6009467 w 6128435"/>
              <a:gd name="connsiteY155" fmla="*/ 6487076 h 6858000"/>
              <a:gd name="connsiteX156" fmla="*/ 5995064 w 6128435"/>
              <a:gd name="connsiteY156" fmla="*/ 6540791 h 6858000"/>
              <a:gd name="connsiteX157" fmla="*/ 5996309 w 6128435"/>
              <a:gd name="connsiteY157" fmla="*/ 6543961 h 6858000"/>
              <a:gd name="connsiteX158" fmla="*/ 5996048 w 6128435"/>
              <a:gd name="connsiteY158" fmla="*/ 6555444 h 6858000"/>
              <a:gd name="connsiteX159" fmla="*/ 6002524 w 6128435"/>
              <a:gd name="connsiteY159" fmla="*/ 6560188 h 6858000"/>
              <a:gd name="connsiteX160" fmla="*/ 6006823 w 6128435"/>
              <a:gd name="connsiteY160" fmla="*/ 6578546 h 6858000"/>
              <a:gd name="connsiteX161" fmla="*/ 6004510 w 6128435"/>
              <a:gd name="connsiteY161" fmla="*/ 6599256 h 6858000"/>
              <a:gd name="connsiteX162" fmla="*/ 5986207 w 6128435"/>
              <a:gd name="connsiteY162" fmla="*/ 6695855 h 6858000"/>
              <a:gd name="connsiteX163" fmla="*/ 5979428 w 6128435"/>
              <a:gd name="connsiteY163" fmla="*/ 6754678 h 6858000"/>
              <a:gd name="connsiteX164" fmla="*/ 5983398 w 6128435"/>
              <a:gd name="connsiteY164" fmla="*/ 6778641 h 6858000"/>
              <a:gd name="connsiteX165" fmla="*/ 5984543 w 6128435"/>
              <a:gd name="connsiteY165" fmla="*/ 6811016 h 6858000"/>
              <a:gd name="connsiteX166" fmla="*/ 5981802 w 6128435"/>
              <a:gd name="connsiteY166" fmla="*/ 6838578 h 6858000"/>
              <a:gd name="connsiteX167" fmla="*/ 5979671 w 6128435"/>
              <a:gd name="connsiteY167" fmla="*/ 6858000 h 6858000"/>
              <a:gd name="connsiteX168" fmla="*/ 0 w 6128435"/>
              <a:gd name="connsiteY168" fmla="*/ 6858000 h 6858000"/>
              <a:gd name="connsiteX169" fmla="*/ 0 w 6128435"/>
              <a:gd name="connsiteY169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55696 w 6128435"/>
              <a:gd name="connsiteY34" fmla="*/ 195377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79312 w 6128435"/>
              <a:gd name="connsiteY42" fmla="*/ 2302757 h 6858000"/>
              <a:gd name="connsiteX43" fmla="*/ 5293877 w 6128435"/>
              <a:gd name="connsiteY43" fmla="*/ 2368649 h 6858000"/>
              <a:gd name="connsiteX44" fmla="*/ 5311338 w 6128435"/>
              <a:gd name="connsiteY44" fmla="*/ 2404034 h 6858000"/>
              <a:gd name="connsiteX45" fmla="*/ 5338366 w 6128435"/>
              <a:gd name="connsiteY45" fmla="*/ 2465052 h 6858000"/>
              <a:gd name="connsiteX46" fmla="*/ 5371263 w 6128435"/>
              <a:gd name="connsiteY46" fmla="*/ 2586413 h 6858000"/>
              <a:gd name="connsiteX47" fmla="*/ 5407503 w 6128435"/>
              <a:gd name="connsiteY47" fmla="*/ 2786290 h 6858000"/>
              <a:gd name="connsiteX48" fmla="*/ 5407356 w 6128435"/>
              <a:gd name="connsiteY48" fmla="*/ 2787545 h 6858000"/>
              <a:gd name="connsiteX49" fmla="*/ 5411130 w 6128435"/>
              <a:gd name="connsiteY49" fmla="*/ 2788640 h 6858000"/>
              <a:gd name="connsiteX50" fmla="*/ 5416439 w 6128435"/>
              <a:gd name="connsiteY50" fmla="*/ 2805666 h 6858000"/>
              <a:gd name="connsiteX51" fmla="*/ 5416589 w 6128435"/>
              <a:gd name="connsiteY51" fmla="*/ 2810822 h 6858000"/>
              <a:gd name="connsiteX52" fmla="*/ 5418542 w 6128435"/>
              <a:gd name="connsiteY52" fmla="*/ 2817745 h 6858000"/>
              <a:gd name="connsiteX53" fmla="*/ 5418847 w 6128435"/>
              <a:gd name="connsiteY53" fmla="*/ 2817825 h 6858000"/>
              <a:gd name="connsiteX54" fmla="*/ 5457023 w 6128435"/>
              <a:gd name="connsiteY54" fmla="*/ 2858292 h 6858000"/>
              <a:gd name="connsiteX55" fmla="*/ 5479298 w 6128435"/>
              <a:gd name="connsiteY55" fmla="*/ 2947791 h 6858000"/>
              <a:gd name="connsiteX56" fmla="*/ 5481770 w 6128435"/>
              <a:gd name="connsiteY56" fmla="*/ 2951352 h 6858000"/>
              <a:gd name="connsiteX57" fmla="*/ 5482045 w 6128435"/>
              <a:gd name="connsiteY57" fmla="*/ 2984371 h 6858000"/>
              <a:gd name="connsiteX58" fmla="*/ 5482415 w 6128435"/>
              <a:gd name="connsiteY58" fmla="*/ 3004079 h 6858000"/>
              <a:gd name="connsiteX59" fmla="*/ 5483865 w 6128435"/>
              <a:gd name="connsiteY59" fmla="*/ 3005467 h 6858000"/>
              <a:gd name="connsiteX60" fmla="*/ 5482236 w 6128435"/>
              <a:gd name="connsiteY60" fmla="*/ 3019791 h 6858000"/>
              <a:gd name="connsiteX61" fmla="*/ 5481505 w 6128435"/>
              <a:gd name="connsiteY61" fmla="*/ 3095286 h 6858000"/>
              <a:gd name="connsiteX62" fmla="*/ 5477595 w 6128435"/>
              <a:gd name="connsiteY62" fmla="*/ 3250534 h 6858000"/>
              <a:gd name="connsiteX63" fmla="*/ 5532836 w 6128435"/>
              <a:gd name="connsiteY63" fmla="*/ 3353840 h 6858000"/>
              <a:gd name="connsiteX64" fmla="*/ 5561229 w 6128435"/>
              <a:gd name="connsiteY64" fmla="*/ 3395784 h 6858000"/>
              <a:gd name="connsiteX65" fmla="*/ 5589758 w 6128435"/>
              <a:gd name="connsiteY65" fmla="*/ 3506453 h 6858000"/>
              <a:gd name="connsiteX66" fmla="*/ 5596144 w 6128435"/>
              <a:gd name="connsiteY66" fmla="*/ 3534624 h 6858000"/>
              <a:gd name="connsiteX67" fmla="*/ 5597750 w 6128435"/>
              <a:gd name="connsiteY67" fmla="*/ 3534129 h 6858000"/>
              <a:gd name="connsiteX68" fmla="*/ 5599700 w 6128435"/>
              <a:gd name="connsiteY68" fmla="*/ 3547221 h 6858000"/>
              <a:gd name="connsiteX69" fmla="*/ 5615031 w 6128435"/>
              <a:gd name="connsiteY69" fmla="*/ 3557482 h 6858000"/>
              <a:gd name="connsiteX70" fmla="*/ 5618377 w 6128435"/>
              <a:gd name="connsiteY70" fmla="*/ 3588431 h 6858000"/>
              <a:gd name="connsiteX71" fmla="*/ 5612155 w 6128435"/>
              <a:gd name="connsiteY71" fmla="*/ 3589869 h 6858000"/>
              <a:gd name="connsiteX72" fmla="*/ 5620843 w 6128435"/>
              <a:gd name="connsiteY72" fmla="*/ 3606745 h 6858000"/>
              <a:gd name="connsiteX73" fmla="*/ 5655472 w 6128435"/>
              <a:gd name="connsiteY73" fmla="*/ 3678877 h 6858000"/>
              <a:gd name="connsiteX74" fmla="*/ 5680448 w 6128435"/>
              <a:gd name="connsiteY74" fmla="*/ 3717760 h 6858000"/>
              <a:gd name="connsiteX75" fmla="*/ 5683015 w 6128435"/>
              <a:gd name="connsiteY75" fmla="*/ 3762025 h 6858000"/>
              <a:gd name="connsiteX76" fmla="*/ 5696643 w 6128435"/>
              <a:gd name="connsiteY76" fmla="*/ 3773888 h 6858000"/>
              <a:gd name="connsiteX77" fmla="*/ 5699203 w 6128435"/>
              <a:gd name="connsiteY77" fmla="*/ 3775823 h 6858000"/>
              <a:gd name="connsiteX78" fmla="*/ 5704824 w 6128435"/>
              <a:gd name="connsiteY78" fmla="*/ 3785966 h 6858000"/>
              <a:gd name="connsiteX79" fmla="*/ 5712204 w 6128435"/>
              <a:gd name="connsiteY79" fmla="*/ 3785830 h 6858000"/>
              <a:gd name="connsiteX80" fmla="*/ 5724816 w 6128435"/>
              <a:gd name="connsiteY80" fmla="*/ 3798949 h 6858000"/>
              <a:gd name="connsiteX81" fmla="*/ 5733539 w 6128435"/>
              <a:gd name="connsiteY81" fmla="*/ 3818457 h 6858000"/>
              <a:gd name="connsiteX82" fmla="*/ 5768491 w 6128435"/>
              <a:gd name="connsiteY82" fmla="*/ 3914399 h 6858000"/>
              <a:gd name="connsiteX83" fmla="*/ 5793123 w 6128435"/>
              <a:gd name="connsiteY83" fmla="*/ 3969952 h 6858000"/>
              <a:gd name="connsiteX84" fmla="*/ 5808321 w 6128435"/>
              <a:gd name="connsiteY84" fmla="*/ 3988153 h 6858000"/>
              <a:gd name="connsiteX85" fmla="*/ 5825621 w 6128435"/>
              <a:gd name="connsiteY85" fmla="*/ 4015525 h 6858000"/>
              <a:gd name="connsiteX86" fmla="*/ 5860672 w 6128435"/>
              <a:gd name="connsiteY86" fmla="*/ 4061579 h 6858000"/>
              <a:gd name="connsiteX87" fmla="*/ 5872173 w 6128435"/>
              <a:gd name="connsiteY87" fmla="*/ 4088497 h 6858000"/>
              <a:gd name="connsiteX88" fmla="*/ 5883705 w 6128435"/>
              <a:gd name="connsiteY88" fmla="*/ 4101899 h 6858000"/>
              <a:gd name="connsiteX89" fmla="*/ 5885314 w 6128435"/>
              <a:gd name="connsiteY89" fmla="*/ 4108387 h 6858000"/>
              <a:gd name="connsiteX90" fmla="*/ 5894095 w 6128435"/>
              <a:gd name="connsiteY90" fmla="*/ 4128857 h 6858000"/>
              <a:gd name="connsiteX91" fmla="*/ 5898339 w 6128435"/>
              <a:gd name="connsiteY91" fmla="*/ 4140800 h 6858000"/>
              <a:gd name="connsiteX92" fmla="*/ 5899734 w 6128435"/>
              <a:gd name="connsiteY92" fmla="*/ 4145632 h 6858000"/>
              <a:gd name="connsiteX93" fmla="*/ 5903513 w 6128435"/>
              <a:gd name="connsiteY93" fmla="*/ 4187661 h 6858000"/>
              <a:gd name="connsiteX94" fmla="*/ 5917114 w 6128435"/>
              <a:gd name="connsiteY94" fmla="*/ 4213096 h 6858000"/>
              <a:gd name="connsiteX95" fmla="*/ 5921153 w 6128435"/>
              <a:gd name="connsiteY95" fmla="*/ 4236222 h 6858000"/>
              <a:gd name="connsiteX96" fmla="*/ 5924233 w 6128435"/>
              <a:gd name="connsiteY96" fmla="*/ 4242060 h 6858000"/>
              <a:gd name="connsiteX97" fmla="*/ 5928910 w 6128435"/>
              <a:gd name="connsiteY97" fmla="*/ 4300973 h 6858000"/>
              <a:gd name="connsiteX98" fmla="*/ 5939320 w 6128435"/>
              <a:gd name="connsiteY98" fmla="*/ 4340435 h 6858000"/>
              <a:gd name="connsiteX99" fmla="*/ 5946705 w 6128435"/>
              <a:gd name="connsiteY99" fmla="*/ 4428051 h 6858000"/>
              <a:gd name="connsiteX100" fmla="*/ 5949261 w 6128435"/>
              <a:gd name="connsiteY100" fmla="*/ 4449185 h 6858000"/>
              <a:gd name="connsiteX101" fmla="*/ 5957504 w 6128435"/>
              <a:gd name="connsiteY101" fmla="*/ 4465911 h 6858000"/>
              <a:gd name="connsiteX102" fmla="*/ 5964689 w 6128435"/>
              <a:gd name="connsiteY102" fmla="*/ 4468532 h 6858000"/>
              <a:gd name="connsiteX103" fmla="*/ 5967062 w 6128435"/>
              <a:gd name="connsiteY103" fmla="*/ 4479923 h 6858000"/>
              <a:gd name="connsiteX104" fmla="*/ 5968960 w 6128435"/>
              <a:gd name="connsiteY104" fmla="*/ 4482655 h 6858000"/>
              <a:gd name="connsiteX105" fmla="*/ 5978567 w 6128435"/>
              <a:gd name="connsiteY105" fmla="*/ 4498605 h 6858000"/>
              <a:gd name="connsiteX106" fmla="*/ 5980106 w 6128435"/>
              <a:gd name="connsiteY106" fmla="*/ 4585087 h 6858000"/>
              <a:gd name="connsiteX107" fmla="*/ 5998138 w 6128435"/>
              <a:gd name="connsiteY107" fmla="*/ 4697518 h 6858000"/>
              <a:gd name="connsiteX108" fmla="*/ 6013516 w 6128435"/>
              <a:gd name="connsiteY108" fmla="*/ 4786619 h 6858000"/>
              <a:gd name="connsiteX109" fmla="*/ 6025404 w 6128435"/>
              <a:gd name="connsiteY109" fmla="*/ 4858148 h 6858000"/>
              <a:gd name="connsiteX110" fmla="*/ 6007749 w 6128435"/>
              <a:gd name="connsiteY110" fmla="*/ 4964715 h 6858000"/>
              <a:gd name="connsiteX111" fmla="*/ 6005269 w 6128435"/>
              <a:gd name="connsiteY111" fmla="*/ 5150567 h 6858000"/>
              <a:gd name="connsiteX112" fmla="*/ 6001127 w 6128435"/>
              <a:gd name="connsiteY112" fmla="*/ 5164609 h 6858000"/>
              <a:gd name="connsiteX113" fmla="*/ 5996647 w 6128435"/>
              <a:gd name="connsiteY113" fmla="*/ 5185640 h 6858000"/>
              <a:gd name="connsiteX114" fmla="*/ 5998514 w 6128435"/>
              <a:gd name="connsiteY114" fmla="*/ 5189673 h 6858000"/>
              <a:gd name="connsiteX115" fmla="*/ 5995970 w 6128435"/>
              <a:gd name="connsiteY115" fmla="*/ 5221547 h 6858000"/>
              <a:gd name="connsiteX116" fmla="*/ 5997218 w 6128435"/>
              <a:gd name="connsiteY116" fmla="*/ 5222031 h 6858000"/>
              <a:gd name="connsiteX117" fmla="*/ 6002116 w 6128435"/>
              <a:gd name="connsiteY117" fmla="*/ 5231223 h 6858000"/>
              <a:gd name="connsiteX118" fmla="*/ 6008541 w 6128435"/>
              <a:gd name="connsiteY118" fmla="*/ 5248680 h 6858000"/>
              <a:gd name="connsiteX119" fmla="*/ 6039260 w 6128435"/>
              <a:gd name="connsiteY119" fmla="*/ 5289518 h 6858000"/>
              <a:gd name="connsiteX120" fmla="*/ 6036748 w 6128435"/>
              <a:gd name="connsiteY120" fmla="*/ 5322752 h 6858000"/>
              <a:gd name="connsiteX121" fmla="*/ 6036943 w 6128435"/>
              <a:gd name="connsiteY121" fmla="*/ 5329480 h 6858000"/>
              <a:gd name="connsiteX122" fmla="*/ 6037236 w 6128435"/>
              <a:gd name="connsiteY122" fmla="*/ 5329634 h 6858000"/>
              <a:gd name="connsiteX123" fmla="*/ 6038019 w 6128435"/>
              <a:gd name="connsiteY123" fmla="*/ 5336764 h 6858000"/>
              <a:gd name="connsiteX124" fmla="*/ 6037298 w 6128435"/>
              <a:gd name="connsiteY124" fmla="*/ 5341753 h 6858000"/>
              <a:gd name="connsiteX125" fmla="*/ 6037677 w 6128435"/>
              <a:gd name="connsiteY125" fmla="*/ 5354807 h 6858000"/>
              <a:gd name="connsiteX126" fmla="*/ 6039728 w 6128435"/>
              <a:gd name="connsiteY126" fmla="*/ 5359416 h 6858000"/>
              <a:gd name="connsiteX127" fmla="*/ 6043311 w 6128435"/>
              <a:gd name="connsiteY127" fmla="*/ 5361407 h 6858000"/>
              <a:gd name="connsiteX128" fmla="*/ 6042954 w 6128435"/>
              <a:gd name="connsiteY128" fmla="*/ 5362576 h 6858000"/>
              <a:gd name="connsiteX129" fmla="*/ 6053435 w 6128435"/>
              <a:gd name="connsiteY129" fmla="*/ 5387547 h 6858000"/>
              <a:gd name="connsiteX130" fmla="*/ 6065933 w 6128435"/>
              <a:gd name="connsiteY130" fmla="*/ 5443002 h 6858000"/>
              <a:gd name="connsiteX131" fmla="*/ 6068640 w 6128435"/>
              <a:gd name="connsiteY131" fmla="*/ 5474503 h 6858000"/>
              <a:gd name="connsiteX132" fmla="*/ 6080922 w 6128435"/>
              <a:gd name="connsiteY132" fmla="*/ 5561070 h 6858000"/>
              <a:gd name="connsiteX133" fmla="*/ 6096949 w 6128435"/>
              <a:gd name="connsiteY133" fmla="*/ 5648179 h 6858000"/>
              <a:gd name="connsiteX134" fmla="*/ 6125703 w 6128435"/>
              <a:gd name="connsiteY134" fmla="*/ 5692894 h 6858000"/>
              <a:gd name="connsiteX135" fmla="*/ 6126670 w 6128435"/>
              <a:gd name="connsiteY135" fmla="*/ 5697882 h 6858000"/>
              <a:gd name="connsiteX136" fmla="*/ 6124061 w 6128435"/>
              <a:gd name="connsiteY136" fmla="*/ 5710294 h 6858000"/>
              <a:gd name="connsiteX137" fmla="*/ 6122213 w 6128435"/>
              <a:gd name="connsiteY137" fmla="*/ 5714762 h 6858000"/>
              <a:gd name="connsiteX138" fmla="*/ 6121353 w 6128435"/>
              <a:gd name="connsiteY138" fmla="*/ 5721725 h 6858000"/>
              <a:gd name="connsiteX139" fmla="*/ 6121607 w 6128435"/>
              <a:gd name="connsiteY139" fmla="*/ 5721959 h 6858000"/>
              <a:gd name="connsiteX140" fmla="*/ 6120262 w 6128435"/>
              <a:gd name="connsiteY140" fmla="*/ 5728358 h 6858000"/>
              <a:gd name="connsiteX141" fmla="*/ 6110194 w 6128435"/>
              <a:gd name="connsiteY141" fmla="*/ 5758853 h 6858000"/>
              <a:gd name="connsiteX142" fmla="*/ 6127519 w 6128435"/>
              <a:gd name="connsiteY142" fmla="*/ 5865775 h 6858000"/>
              <a:gd name="connsiteX143" fmla="*/ 6128435 w 6128435"/>
              <a:gd name="connsiteY143" fmla="*/ 5870164 h 6858000"/>
              <a:gd name="connsiteX144" fmla="*/ 6119217 w 6128435"/>
              <a:gd name="connsiteY144" fmla="*/ 5888542 h 6858000"/>
              <a:gd name="connsiteX145" fmla="*/ 6115966 w 6128435"/>
              <a:gd name="connsiteY145" fmla="*/ 5898387 h 6858000"/>
              <a:gd name="connsiteX146" fmla="*/ 6111924 w 6128435"/>
              <a:gd name="connsiteY146" fmla="*/ 5900444 h 6858000"/>
              <a:gd name="connsiteX147" fmla="*/ 6108716 w 6128435"/>
              <a:gd name="connsiteY147" fmla="*/ 5915345 h 6858000"/>
              <a:gd name="connsiteX148" fmla="*/ 6109524 w 6128435"/>
              <a:gd name="connsiteY148" fmla="*/ 5917328 h 6858000"/>
              <a:gd name="connsiteX149" fmla="*/ 6102493 w 6128435"/>
              <a:gd name="connsiteY149" fmla="*/ 5928602 h 6858000"/>
              <a:gd name="connsiteX150" fmla="*/ 6056863 w 6128435"/>
              <a:gd name="connsiteY150" fmla="*/ 6000643 h 6858000"/>
              <a:gd name="connsiteX151" fmla="*/ 6045436 w 6128435"/>
              <a:gd name="connsiteY151" fmla="*/ 6124480 h 6858000"/>
              <a:gd name="connsiteX152" fmla="*/ 6030489 w 6128435"/>
              <a:gd name="connsiteY152" fmla="*/ 6317666 h 6858000"/>
              <a:gd name="connsiteX153" fmla="*/ 6007492 w 6128435"/>
              <a:gd name="connsiteY153" fmla="*/ 6440818 h 6858000"/>
              <a:gd name="connsiteX154" fmla="*/ 6009467 w 6128435"/>
              <a:gd name="connsiteY154" fmla="*/ 6487076 h 6858000"/>
              <a:gd name="connsiteX155" fmla="*/ 5995064 w 6128435"/>
              <a:gd name="connsiteY155" fmla="*/ 6540791 h 6858000"/>
              <a:gd name="connsiteX156" fmla="*/ 5996309 w 6128435"/>
              <a:gd name="connsiteY156" fmla="*/ 6543961 h 6858000"/>
              <a:gd name="connsiteX157" fmla="*/ 5996048 w 6128435"/>
              <a:gd name="connsiteY157" fmla="*/ 6555444 h 6858000"/>
              <a:gd name="connsiteX158" fmla="*/ 6002524 w 6128435"/>
              <a:gd name="connsiteY158" fmla="*/ 6560188 h 6858000"/>
              <a:gd name="connsiteX159" fmla="*/ 6006823 w 6128435"/>
              <a:gd name="connsiteY159" fmla="*/ 6578546 h 6858000"/>
              <a:gd name="connsiteX160" fmla="*/ 6004510 w 6128435"/>
              <a:gd name="connsiteY160" fmla="*/ 6599256 h 6858000"/>
              <a:gd name="connsiteX161" fmla="*/ 5986207 w 6128435"/>
              <a:gd name="connsiteY161" fmla="*/ 6695855 h 6858000"/>
              <a:gd name="connsiteX162" fmla="*/ 5979428 w 6128435"/>
              <a:gd name="connsiteY162" fmla="*/ 6754678 h 6858000"/>
              <a:gd name="connsiteX163" fmla="*/ 5983398 w 6128435"/>
              <a:gd name="connsiteY163" fmla="*/ 6778641 h 6858000"/>
              <a:gd name="connsiteX164" fmla="*/ 5984543 w 6128435"/>
              <a:gd name="connsiteY164" fmla="*/ 6811016 h 6858000"/>
              <a:gd name="connsiteX165" fmla="*/ 5981802 w 6128435"/>
              <a:gd name="connsiteY165" fmla="*/ 6838578 h 6858000"/>
              <a:gd name="connsiteX166" fmla="*/ 5979671 w 6128435"/>
              <a:gd name="connsiteY166" fmla="*/ 6858000 h 6858000"/>
              <a:gd name="connsiteX167" fmla="*/ 0 w 6128435"/>
              <a:gd name="connsiteY167" fmla="*/ 6858000 h 6858000"/>
              <a:gd name="connsiteX168" fmla="*/ 0 w 6128435"/>
              <a:gd name="connsiteY168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9051 w 6128435"/>
              <a:gd name="connsiteY13" fmla="*/ 782518 h 6858000"/>
              <a:gd name="connsiteX14" fmla="*/ 5210428 w 6128435"/>
              <a:gd name="connsiteY14" fmla="*/ 815772 h 6858000"/>
              <a:gd name="connsiteX15" fmla="*/ 5221088 w 6128435"/>
              <a:gd name="connsiteY15" fmla="*/ 860193 h 6858000"/>
              <a:gd name="connsiteX16" fmla="*/ 5227653 w 6128435"/>
              <a:gd name="connsiteY16" fmla="*/ 886709 h 6858000"/>
              <a:gd name="connsiteX17" fmla="*/ 5230806 w 6128435"/>
              <a:gd name="connsiteY17" fmla="*/ 961354 h 6858000"/>
              <a:gd name="connsiteX18" fmla="*/ 5201018 w 6128435"/>
              <a:gd name="connsiteY18" fmla="*/ 1095027 h 6858000"/>
              <a:gd name="connsiteX19" fmla="*/ 5202153 w 6128435"/>
              <a:gd name="connsiteY19" fmla="*/ 1133224 h 6858000"/>
              <a:gd name="connsiteX20" fmla="*/ 5207370 w 6128435"/>
              <a:gd name="connsiteY20" fmla="*/ 1138097 h 6858000"/>
              <a:gd name="connsiteX21" fmla="*/ 5189234 w 6128435"/>
              <a:gd name="connsiteY21" fmla="*/ 1193495 h 6858000"/>
              <a:gd name="connsiteX22" fmla="*/ 5202769 w 6128435"/>
              <a:gd name="connsiteY22" fmla="*/ 1269450 h 6858000"/>
              <a:gd name="connsiteX23" fmla="*/ 5225968 w 6128435"/>
              <a:gd name="connsiteY23" fmla="*/ 1357994 h 6858000"/>
              <a:gd name="connsiteX24" fmla="*/ 5233819 w 6128435"/>
              <a:gd name="connsiteY24" fmla="*/ 1380922 h 6858000"/>
              <a:gd name="connsiteX25" fmla="*/ 5237226 w 6128435"/>
              <a:gd name="connsiteY25" fmla="*/ 1441327 h 6858000"/>
              <a:gd name="connsiteX26" fmla="*/ 5244434 w 6128435"/>
              <a:gd name="connsiteY26" fmla="*/ 1580810 h 6858000"/>
              <a:gd name="connsiteX27" fmla="*/ 5251453 w 6128435"/>
              <a:gd name="connsiteY27" fmla="*/ 1583934 h 6858000"/>
              <a:gd name="connsiteX28" fmla="*/ 5253136 w 6128435"/>
              <a:gd name="connsiteY28" fmla="*/ 1595457 h 6858000"/>
              <a:gd name="connsiteX29" fmla="*/ 5254863 w 6128435"/>
              <a:gd name="connsiteY29" fmla="*/ 1598311 h 6858000"/>
              <a:gd name="connsiteX30" fmla="*/ 5263491 w 6128435"/>
              <a:gd name="connsiteY30" fmla="*/ 1642938 h 6858000"/>
              <a:gd name="connsiteX31" fmla="*/ 5261314 w 6128435"/>
              <a:gd name="connsiteY31" fmla="*/ 1689177 h 6858000"/>
              <a:gd name="connsiteX32" fmla="*/ 5259788 w 6128435"/>
              <a:gd name="connsiteY32" fmla="*/ 1768516 h 6858000"/>
              <a:gd name="connsiteX33" fmla="*/ 5255696 w 6128435"/>
              <a:gd name="connsiteY33" fmla="*/ 1953770 h 6858000"/>
              <a:gd name="connsiteX34" fmla="*/ 5252592 w 6128435"/>
              <a:gd name="connsiteY34" fmla="*/ 2092210 h 6858000"/>
              <a:gd name="connsiteX35" fmla="*/ 5264303 w 6128435"/>
              <a:gd name="connsiteY35" fmla="*/ 2225157 h 6858000"/>
              <a:gd name="connsiteX36" fmla="*/ 5254949 w 6128435"/>
              <a:gd name="connsiteY36" fmla="*/ 2236160 h 6858000"/>
              <a:gd name="connsiteX37" fmla="*/ 5250104 w 6128435"/>
              <a:gd name="connsiteY37" fmla="*/ 2249166 h 6858000"/>
              <a:gd name="connsiteX38" fmla="*/ 5251214 w 6128435"/>
              <a:gd name="connsiteY38" fmla="*/ 2250944 h 6858000"/>
              <a:gd name="connsiteX39" fmla="*/ 5250644 w 6128435"/>
              <a:gd name="connsiteY39" fmla="*/ 2266619 h 6858000"/>
              <a:gd name="connsiteX40" fmla="*/ 5247111 w 6128435"/>
              <a:gd name="connsiteY40" fmla="*/ 2269679 h 6858000"/>
              <a:gd name="connsiteX41" fmla="*/ 5279312 w 6128435"/>
              <a:gd name="connsiteY41" fmla="*/ 2302757 h 6858000"/>
              <a:gd name="connsiteX42" fmla="*/ 5293877 w 6128435"/>
              <a:gd name="connsiteY42" fmla="*/ 2368649 h 6858000"/>
              <a:gd name="connsiteX43" fmla="*/ 5311338 w 6128435"/>
              <a:gd name="connsiteY43" fmla="*/ 2404034 h 6858000"/>
              <a:gd name="connsiteX44" fmla="*/ 5338366 w 6128435"/>
              <a:gd name="connsiteY44" fmla="*/ 2465052 h 6858000"/>
              <a:gd name="connsiteX45" fmla="*/ 5371263 w 6128435"/>
              <a:gd name="connsiteY45" fmla="*/ 2586413 h 6858000"/>
              <a:gd name="connsiteX46" fmla="*/ 5407503 w 6128435"/>
              <a:gd name="connsiteY46" fmla="*/ 2786290 h 6858000"/>
              <a:gd name="connsiteX47" fmla="*/ 5407356 w 6128435"/>
              <a:gd name="connsiteY47" fmla="*/ 2787545 h 6858000"/>
              <a:gd name="connsiteX48" fmla="*/ 5411130 w 6128435"/>
              <a:gd name="connsiteY48" fmla="*/ 2788640 h 6858000"/>
              <a:gd name="connsiteX49" fmla="*/ 5416439 w 6128435"/>
              <a:gd name="connsiteY49" fmla="*/ 2805666 h 6858000"/>
              <a:gd name="connsiteX50" fmla="*/ 5416589 w 6128435"/>
              <a:gd name="connsiteY50" fmla="*/ 2810822 h 6858000"/>
              <a:gd name="connsiteX51" fmla="*/ 5418542 w 6128435"/>
              <a:gd name="connsiteY51" fmla="*/ 2817745 h 6858000"/>
              <a:gd name="connsiteX52" fmla="*/ 5418847 w 6128435"/>
              <a:gd name="connsiteY52" fmla="*/ 2817825 h 6858000"/>
              <a:gd name="connsiteX53" fmla="*/ 5457023 w 6128435"/>
              <a:gd name="connsiteY53" fmla="*/ 2858292 h 6858000"/>
              <a:gd name="connsiteX54" fmla="*/ 5479298 w 6128435"/>
              <a:gd name="connsiteY54" fmla="*/ 2947791 h 6858000"/>
              <a:gd name="connsiteX55" fmla="*/ 5481770 w 6128435"/>
              <a:gd name="connsiteY55" fmla="*/ 2951352 h 6858000"/>
              <a:gd name="connsiteX56" fmla="*/ 5482045 w 6128435"/>
              <a:gd name="connsiteY56" fmla="*/ 2984371 h 6858000"/>
              <a:gd name="connsiteX57" fmla="*/ 5482415 w 6128435"/>
              <a:gd name="connsiteY57" fmla="*/ 3004079 h 6858000"/>
              <a:gd name="connsiteX58" fmla="*/ 5483865 w 6128435"/>
              <a:gd name="connsiteY58" fmla="*/ 3005467 h 6858000"/>
              <a:gd name="connsiteX59" fmla="*/ 5482236 w 6128435"/>
              <a:gd name="connsiteY59" fmla="*/ 3019791 h 6858000"/>
              <a:gd name="connsiteX60" fmla="*/ 5481505 w 6128435"/>
              <a:gd name="connsiteY60" fmla="*/ 3095286 h 6858000"/>
              <a:gd name="connsiteX61" fmla="*/ 5477595 w 6128435"/>
              <a:gd name="connsiteY61" fmla="*/ 3250534 h 6858000"/>
              <a:gd name="connsiteX62" fmla="*/ 5532836 w 6128435"/>
              <a:gd name="connsiteY62" fmla="*/ 3353840 h 6858000"/>
              <a:gd name="connsiteX63" fmla="*/ 5561229 w 6128435"/>
              <a:gd name="connsiteY63" fmla="*/ 3395784 h 6858000"/>
              <a:gd name="connsiteX64" fmla="*/ 5589758 w 6128435"/>
              <a:gd name="connsiteY64" fmla="*/ 3506453 h 6858000"/>
              <a:gd name="connsiteX65" fmla="*/ 5596144 w 6128435"/>
              <a:gd name="connsiteY65" fmla="*/ 3534624 h 6858000"/>
              <a:gd name="connsiteX66" fmla="*/ 5597750 w 6128435"/>
              <a:gd name="connsiteY66" fmla="*/ 3534129 h 6858000"/>
              <a:gd name="connsiteX67" fmla="*/ 5599700 w 6128435"/>
              <a:gd name="connsiteY67" fmla="*/ 3547221 h 6858000"/>
              <a:gd name="connsiteX68" fmla="*/ 5615031 w 6128435"/>
              <a:gd name="connsiteY68" fmla="*/ 3557482 h 6858000"/>
              <a:gd name="connsiteX69" fmla="*/ 5618377 w 6128435"/>
              <a:gd name="connsiteY69" fmla="*/ 3588431 h 6858000"/>
              <a:gd name="connsiteX70" fmla="*/ 5612155 w 6128435"/>
              <a:gd name="connsiteY70" fmla="*/ 3589869 h 6858000"/>
              <a:gd name="connsiteX71" fmla="*/ 5620843 w 6128435"/>
              <a:gd name="connsiteY71" fmla="*/ 3606745 h 6858000"/>
              <a:gd name="connsiteX72" fmla="*/ 5655472 w 6128435"/>
              <a:gd name="connsiteY72" fmla="*/ 3678877 h 6858000"/>
              <a:gd name="connsiteX73" fmla="*/ 5680448 w 6128435"/>
              <a:gd name="connsiteY73" fmla="*/ 3717760 h 6858000"/>
              <a:gd name="connsiteX74" fmla="*/ 5683015 w 6128435"/>
              <a:gd name="connsiteY74" fmla="*/ 3762025 h 6858000"/>
              <a:gd name="connsiteX75" fmla="*/ 5696643 w 6128435"/>
              <a:gd name="connsiteY75" fmla="*/ 3773888 h 6858000"/>
              <a:gd name="connsiteX76" fmla="*/ 5699203 w 6128435"/>
              <a:gd name="connsiteY76" fmla="*/ 3775823 h 6858000"/>
              <a:gd name="connsiteX77" fmla="*/ 5704824 w 6128435"/>
              <a:gd name="connsiteY77" fmla="*/ 3785966 h 6858000"/>
              <a:gd name="connsiteX78" fmla="*/ 5712204 w 6128435"/>
              <a:gd name="connsiteY78" fmla="*/ 3785830 h 6858000"/>
              <a:gd name="connsiteX79" fmla="*/ 5724816 w 6128435"/>
              <a:gd name="connsiteY79" fmla="*/ 3798949 h 6858000"/>
              <a:gd name="connsiteX80" fmla="*/ 5733539 w 6128435"/>
              <a:gd name="connsiteY80" fmla="*/ 3818457 h 6858000"/>
              <a:gd name="connsiteX81" fmla="*/ 5768491 w 6128435"/>
              <a:gd name="connsiteY81" fmla="*/ 3914399 h 6858000"/>
              <a:gd name="connsiteX82" fmla="*/ 5793123 w 6128435"/>
              <a:gd name="connsiteY82" fmla="*/ 3969952 h 6858000"/>
              <a:gd name="connsiteX83" fmla="*/ 5808321 w 6128435"/>
              <a:gd name="connsiteY83" fmla="*/ 3988153 h 6858000"/>
              <a:gd name="connsiteX84" fmla="*/ 5825621 w 6128435"/>
              <a:gd name="connsiteY84" fmla="*/ 4015525 h 6858000"/>
              <a:gd name="connsiteX85" fmla="*/ 5860672 w 6128435"/>
              <a:gd name="connsiteY85" fmla="*/ 4061579 h 6858000"/>
              <a:gd name="connsiteX86" fmla="*/ 5872173 w 6128435"/>
              <a:gd name="connsiteY86" fmla="*/ 4088497 h 6858000"/>
              <a:gd name="connsiteX87" fmla="*/ 5883705 w 6128435"/>
              <a:gd name="connsiteY87" fmla="*/ 4101899 h 6858000"/>
              <a:gd name="connsiteX88" fmla="*/ 5885314 w 6128435"/>
              <a:gd name="connsiteY88" fmla="*/ 4108387 h 6858000"/>
              <a:gd name="connsiteX89" fmla="*/ 5894095 w 6128435"/>
              <a:gd name="connsiteY89" fmla="*/ 4128857 h 6858000"/>
              <a:gd name="connsiteX90" fmla="*/ 5898339 w 6128435"/>
              <a:gd name="connsiteY90" fmla="*/ 4140800 h 6858000"/>
              <a:gd name="connsiteX91" fmla="*/ 5899734 w 6128435"/>
              <a:gd name="connsiteY91" fmla="*/ 4145632 h 6858000"/>
              <a:gd name="connsiteX92" fmla="*/ 5903513 w 6128435"/>
              <a:gd name="connsiteY92" fmla="*/ 4187661 h 6858000"/>
              <a:gd name="connsiteX93" fmla="*/ 5917114 w 6128435"/>
              <a:gd name="connsiteY93" fmla="*/ 4213096 h 6858000"/>
              <a:gd name="connsiteX94" fmla="*/ 5921153 w 6128435"/>
              <a:gd name="connsiteY94" fmla="*/ 4236222 h 6858000"/>
              <a:gd name="connsiteX95" fmla="*/ 5924233 w 6128435"/>
              <a:gd name="connsiteY95" fmla="*/ 4242060 h 6858000"/>
              <a:gd name="connsiteX96" fmla="*/ 5928910 w 6128435"/>
              <a:gd name="connsiteY96" fmla="*/ 4300973 h 6858000"/>
              <a:gd name="connsiteX97" fmla="*/ 5939320 w 6128435"/>
              <a:gd name="connsiteY97" fmla="*/ 4340435 h 6858000"/>
              <a:gd name="connsiteX98" fmla="*/ 5946705 w 6128435"/>
              <a:gd name="connsiteY98" fmla="*/ 4428051 h 6858000"/>
              <a:gd name="connsiteX99" fmla="*/ 5949261 w 6128435"/>
              <a:gd name="connsiteY99" fmla="*/ 4449185 h 6858000"/>
              <a:gd name="connsiteX100" fmla="*/ 5957504 w 6128435"/>
              <a:gd name="connsiteY100" fmla="*/ 4465911 h 6858000"/>
              <a:gd name="connsiteX101" fmla="*/ 5964689 w 6128435"/>
              <a:gd name="connsiteY101" fmla="*/ 4468532 h 6858000"/>
              <a:gd name="connsiteX102" fmla="*/ 5967062 w 6128435"/>
              <a:gd name="connsiteY102" fmla="*/ 4479923 h 6858000"/>
              <a:gd name="connsiteX103" fmla="*/ 5968960 w 6128435"/>
              <a:gd name="connsiteY103" fmla="*/ 4482655 h 6858000"/>
              <a:gd name="connsiteX104" fmla="*/ 5978567 w 6128435"/>
              <a:gd name="connsiteY104" fmla="*/ 4498605 h 6858000"/>
              <a:gd name="connsiteX105" fmla="*/ 5980106 w 6128435"/>
              <a:gd name="connsiteY105" fmla="*/ 4585087 h 6858000"/>
              <a:gd name="connsiteX106" fmla="*/ 5998138 w 6128435"/>
              <a:gd name="connsiteY106" fmla="*/ 4697518 h 6858000"/>
              <a:gd name="connsiteX107" fmla="*/ 6013516 w 6128435"/>
              <a:gd name="connsiteY107" fmla="*/ 4786619 h 6858000"/>
              <a:gd name="connsiteX108" fmla="*/ 6025404 w 6128435"/>
              <a:gd name="connsiteY108" fmla="*/ 4858148 h 6858000"/>
              <a:gd name="connsiteX109" fmla="*/ 6007749 w 6128435"/>
              <a:gd name="connsiteY109" fmla="*/ 4964715 h 6858000"/>
              <a:gd name="connsiteX110" fmla="*/ 6005269 w 6128435"/>
              <a:gd name="connsiteY110" fmla="*/ 5150567 h 6858000"/>
              <a:gd name="connsiteX111" fmla="*/ 6001127 w 6128435"/>
              <a:gd name="connsiteY111" fmla="*/ 5164609 h 6858000"/>
              <a:gd name="connsiteX112" fmla="*/ 5996647 w 6128435"/>
              <a:gd name="connsiteY112" fmla="*/ 5185640 h 6858000"/>
              <a:gd name="connsiteX113" fmla="*/ 5998514 w 6128435"/>
              <a:gd name="connsiteY113" fmla="*/ 5189673 h 6858000"/>
              <a:gd name="connsiteX114" fmla="*/ 5995970 w 6128435"/>
              <a:gd name="connsiteY114" fmla="*/ 5221547 h 6858000"/>
              <a:gd name="connsiteX115" fmla="*/ 5997218 w 6128435"/>
              <a:gd name="connsiteY115" fmla="*/ 5222031 h 6858000"/>
              <a:gd name="connsiteX116" fmla="*/ 6002116 w 6128435"/>
              <a:gd name="connsiteY116" fmla="*/ 5231223 h 6858000"/>
              <a:gd name="connsiteX117" fmla="*/ 6008541 w 6128435"/>
              <a:gd name="connsiteY117" fmla="*/ 5248680 h 6858000"/>
              <a:gd name="connsiteX118" fmla="*/ 6039260 w 6128435"/>
              <a:gd name="connsiteY118" fmla="*/ 5289518 h 6858000"/>
              <a:gd name="connsiteX119" fmla="*/ 6036748 w 6128435"/>
              <a:gd name="connsiteY119" fmla="*/ 5322752 h 6858000"/>
              <a:gd name="connsiteX120" fmla="*/ 6036943 w 6128435"/>
              <a:gd name="connsiteY120" fmla="*/ 5329480 h 6858000"/>
              <a:gd name="connsiteX121" fmla="*/ 6037236 w 6128435"/>
              <a:gd name="connsiteY121" fmla="*/ 5329634 h 6858000"/>
              <a:gd name="connsiteX122" fmla="*/ 6038019 w 6128435"/>
              <a:gd name="connsiteY122" fmla="*/ 5336764 h 6858000"/>
              <a:gd name="connsiteX123" fmla="*/ 6037298 w 6128435"/>
              <a:gd name="connsiteY123" fmla="*/ 5341753 h 6858000"/>
              <a:gd name="connsiteX124" fmla="*/ 6037677 w 6128435"/>
              <a:gd name="connsiteY124" fmla="*/ 5354807 h 6858000"/>
              <a:gd name="connsiteX125" fmla="*/ 6039728 w 6128435"/>
              <a:gd name="connsiteY125" fmla="*/ 5359416 h 6858000"/>
              <a:gd name="connsiteX126" fmla="*/ 6043311 w 6128435"/>
              <a:gd name="connsiteY126" fmla="*/ 5361407 h 6858000"/>
              <a:gd name="connsiteX127" fmla="*/ 6042954 w 6128435"/>
              <a:gd name="connsiteY127" fmla="*/ 5362576 h 6858000"/>
              <a:gd name="connsiteX128" fmla="*/ 6053435 w 6128435"/>
              <a:gd name="connsiteY128" fmla="*/ 5387547 h 6858000"/>
              <a:gd name="connsiteX129" fmla="*/ 6065933 w 6128435"/>
              <a:gd name="connsiteY129" fmla="*/ 5443002 h 6858000"/>
              <a:gd name="connsiteX130" fmla="*/ 6068640 w 6128435"/>
              <a:gd name="connsiteY130" fmla="*/ 5474503 h 6858000"/>
              <a:gd name="connsiteX131" fmla="*/ 6080922 w 6128435"/>
              <a:gd name="connsiteY131" fmla="*/ 5561070 h 6858000"/>
              <a:gd name="connsiteX132" fmla="*/ 6096949 w 6128435"/>
              <a:gd name="connsiteY132" fmla="*/ 5648179 h 6858000"/>
              <a:gd name="connsiteX133" fmla="*/ 6125703 w 6128435"/>
              <a:gd name="connsiteY133" fmla="*/ 5692894 h 6858000"/>
              <a:gd name="connsiteX134" fmla="*/ 6126670 w 6128435"/>
              <a:gd name="connsiteY134" fmla="*/ 5697882 h 6858000"/>
              <a:gd name="connsiteX135" fmla="*/ 6124061 w 6128435"/>
              <a:gd name="connsiteY135" fmla="*/ 5710294 h 6858000"/>
              <a:gd name="connsiteX136" fmla="*/ 6122213 w 6128435"/>
              <a:gd name="connsiteY136" fmla="*/ 5714762 h 6858000"/>
              <a:gd name="connsiteX137" fmla="*/ 6121353 w 6128435"/>
              <a:gd name="connsiteY137" fmla="*/ 5721725 h 6858000"/>
              <a:gd name="connsiteX138" fmla="*/ 6121607 w 6128435"/>
              <a:gd name="connsiteY138" fmla="*/ 5721959 h 6858000"/>
              <a:gd name="connsiteX139" fmla="*/ 6120262 w 6128435"/>
              <a:gd name="connsiteY139" fmla="*/ 5728358 h 6858000"/>
              <a:gd name="connsiteX140" fmla="*/ 6110194 w 6128435"/>
              <a:gd name="connsiteY140" fmla="*/ 5758853 h 6858000"/>
              <a:gd name="connsiteX141" fmla="*/ 6127519 w 6128435"/>
              <a:gd name="connsiteY141" fmla="*/ 5865775 h 6858000"/>
              <a:gd name="connsiteX142" fmla="*/ 6128435 w 6128435"/>
              <a:gd name="connsiteY142" fmla="*/ 5870164 h 6858000"/>
              <a:gd name="connsiteX143" fmla="*/ 6119217 w 6128435"/>
              <a:gd name="connsiteY143" fmla="*/ 5888542 h 6858000"/>
              <a:gd name="connsiteX144" fmla="*/ 6115966 w 6128435"/>
              <a:gd name="connsiteY144" fmla="*/ 5898387 h 6858000"/>
              <a:gd name="connsiteX145" fmla="*/ 6111924 w 6128435"/>
              <a:gd name="connsiteY145" fmla="*/ 5900444 h 6858000"/>
              <a:gd name="connsiteX146" fmla="*/ 6108716 w 6128435"/>
              <a:gd name="connsiteY146" fmla="*/ 5915345 h 6858000"/>
              <a:gd name="connsiteX147" fmla="*/ 6109524 w 6128435"/>
              <a:gd name="connsiteY147" fmla="*/ 5917328 h 6858000"/>
              <a:gd name="connsiteX148" fmla="*/ 6102493 w 6128435"/>
              <a:gd name="connsiteY148" fmla="*/ 5928602 h 6858000"/>
              <a:gd name="connsiteX149" fmla="*/ 6056863 w 6128435"/>
              <a:gd name="connsiteY149" fmla="*/ 6000643 h 6858000"/>
              <a:gd name="connsiteX150" fmla="*/ 6045436 w 6128435"/>
              <a:gd name="connsiteY150" fmla="*/ 6124480 h 6858000"/>
              <a:gd name="connsiteX151" fmla="*/ 6030489 w 6128435"/>
              <a:gd name="connsiteY151" fmla="*/ 6317666 h 6858000"/>
              <a:gd name="connsiteX152" fmla="*/ 6007492 w 6128435"/>
              <a:gd name="connsiteY152" fmla="*/ 6440818 h 6858000"/>
              <a:gd name="connsiteX153" fmla="*/ 6009467 w 6128435"/>
              <a:gd name="connsiteY153" fmla="*/ 6487076 h 6858000"/>
              <a:gd name="connsiteX154" fmla="*/ 5995064 w 6128435"/>
              <a:gd name="connsiteY154" fmla="*/ 6540791 h 6858000"/>
              <a:gd name="connsiteX155" fmla="*/ 5996309 w 6128435"/>
              <a:gd name="connsiteY155" fmla="*/ 6543961 h 6858000"/>
              <a:gd name="connsiteX156" fmla="*/ 5996048 w 6128435"/>
              <a:gd name="connsiteY156" fmla="*/ 6555444 h 6858000"/>
              <a:gd name="connsiteX157" fmla="*/ 6002524 w 6128435"/>
              <a:gd name="connsiteY157" fmla="*/ 6560188 h 6858000"/>
              <a:gd name="connsiteX158" fmla="*/ 6006823 w 6128435"/>
              <a:gd name="connsiteY158" fmla="*/ 6578546 h 6858000"/>
              <a:gd name="connsiteX159" fmla="*/ 6004510 w 6128435"/>
              <a:gd name="connsiteY159" fmla="*/ 6599256 h 6858000"/>
              <a:gd name="connsiteX160" fmla="*/ 5986207 w 6128435"/>
              <a:gd name="connsiteY160" fmla="*/ 6695855 h 6858000"/>
              <a:gd name="connsiteX161" fmla="*/ 5979428 w 6128435"/>
              <a:gd name="connsiteY161" fmla="*/ 6754678 h 6858000"/>
              <a:gd name="connsiteX162" fmla="*/ 5983398 w 6128435"/>
              <a:gd name="connsiteY162" fmla="*/ 6778641 h 6858000"/>
              <a:gd name="connsiteX163" fmla="*/ 5984543 w 6128435"/>
              <a:gd name="connsiteY163" fmla="*/ 6811016 h 6858000"/>
              <a:gd name="connsiteX164" fmla="*/ 5981802 w 6128435"/>
              <a:gd name="connsiteY164" fmla="*/ 6838578 h 6858000"/>
              <a:gd name="connsiteX165" fmla="*/ 5979671 w 6128435"/>
              <a:gd name="connsiteY165" fmla="*/ 6858000 h 6858000"/>
              <a:gd name="connsiteX166" fmla="*/ 0 w 6128435"/>
              <a:gd name="connsiteY166" fmla="*/ 6858000 h 6858000"/>
              <a:gd name="connsiteX167" fmla="*/ 0 w 6128435"/>
              <a:gd name="connsiteY167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27653 w 6128435"/>
              <a:gd name="connsiteY15" fmla="*/ 886709 h 6858000"/>
              <a:gd name="connsiteX16" fmla="*/ 5230806 w 6128435"/>
              <a:gd name="connsiteY16" fmla="*/ 961354 h 6858000"/>
              <a:gd name="connsiteX17" fmla="*/ 5201018 w 6128435"/>
              <a:gd name="connsiteY17" fmla="*/ 1095027 h 6858000"/>
              <a:gd name="connsiteX18" fmla="*/ 5202153 w 6128435"/>
              <a:gd name="connsiteY18" fmla="*/ 1133224 h 6858000"/>
              <a:gd name="connsiteX19" fmla="*/ 5207370 w 6128435"/>
              <a:gd name="connsiteY19" fmla="*/ 1138097 h 6858000"/>
              <a:gd name="connsiteX20" fmla="*/ 5189234 w 6128435"/>
              <a:gd name="connsiteY20" fmla="*/ 1193495 h 6858000"/>
              <a:gd name="connsiteX21" fmla="*/ 5202769 w 6128435"/>
              <a:gd name="connsiteY21" fmla="*/ 1269450 h 6858000"/>
              <a:gd name="connsiteX22" fmla="*/ 5225968 w 6128435"/>
              <a:gd name="connsiteY22" fmla="*/ 1357994 h 6858000"/>
              <a:gd name="connsiteX23" fmla="*/ 5233819 w 6128435"/>
              <a:gd name="connsiteY23" fmla="*/ 1380922 h 6858000"/>
              <a:gd name="connsiteX24" fmla="*/ 5237226 w 6128435"/>
              <a:gd name="connsiteY24" fmla="*/ 1441327 h 6858000"/>
              <a:gd name="connsiteX25" fmla="*/ 5244434 w 6128435"/>
              <a:gd name="connsiteY25" fmla="*/ 1580810 h 6858000"/>
              <a:gd name="connsiteX26" fmla="*/ 5251453 w 6128435"/>
              <a:gd name="connsiteY26" fmla="*/ 1583934 h 6858000"/>
              <a:gd name="connsiteX27" fmla="*/ 5253136 w 6128435"/>
              <a:gd name="connsiteY27" fmla="*/ 1595457 h 6858000"/>
              <a:gd name="connsiteX28" fmla="*/ 5254863 w 6128435"/>
              <a:gd name="connsiteY28" fmla="*/ 1598311 h 6858000"/>
              <a:gd name="connsiteX29" fmla="*/ 5263491 w 6128435"/>
              <a:gd name="connsiteY29" fmla="*/ 1642938 h 6858000"/>
              <a:gd name="connsiteX30" fmla="*/ 5261314 w 6128435"/>
              <a:gd name="connsiteY30" fmla="*/ 1689177 h 6858000"/>
              <a:gd name="connsiteX31" fmla="*/ 5259788 w 6128435"/>
              <a:gd name="connsiteY31" fmla="*/ 1768516 h 6858000"/>
              <a:gd name="connsiteX32" fmla="*/ 5255696 w 6128435"/>
              <a:gd name="connsiteY32" fmla="*/ 1953770 h 6858000"/>
              <a:gd name="connsiteX33" fmla="*/ 5252592 w 6128435"/>
              <a:gd name="connsiteY33" fmla="*/ 2092210 h 6858000"/>
              <a:gd name="connsiteX34" fmla="*/ 5264303 w 6128435"/>
              <a:gd name="connsiteY34" fmla="*/ 2225157 h 6858000"/>
              <a:gd name="connsiteX35" fmla="*/ 5254949 w 6128435"/>
              <a:gd name="connsiteY35" fmla="*/ 2236160 h 6858000"/>
              <a:gd name="connsiteX36" fmla="*/ 5250104 w 6128435"/>
              <a:gd name="connsiteY36" fmla="*/ 2249166 h 6858000"/>
              <a:gd name="connsiteX37" fmla="*/ 5251214 w 6128435"/>
              <a:gd name="connsiteY37" fmla="*/ 2250944 h 6858000"/>
              <a:gd name="connsiteX38" fmla="*/ 5250644 w 6128435"/>
              <a:gd name="connsiteY38" fmla="*/ 2266619 h 6858000"/>
              <a:gd name="connsiteX39" fmla="*/ 5247111 w 6128435"/>
              <a:gd name="connsiteY39" fmla="*/ 2269679 h 6858000"/>
              <a:gd name="connsiteX40" fmla="*/ 5279312 w 6128435"/>
              <a:gd name="connsiteY40" fmla="*/ 2302757 h 6858000"/>
              <a:gd name="connsiteX41" fmla="*/ 5293877 w 6128435"/>
              <a:gd name="connsiteY41" fmla="*/ 2368649 h 6858000"/>
              <a:gd name="connsiteX42" fmla="*/ 5311338 w 6128435"/>
              <a:gd name="connsiteY42" fmla="*/ 2404034 h 6858000"/>
              <a:gd name="connsiteX43" fmla="*/ 5338366 w 6128435"/>
              <a:gd name="connsiteY43" fmla="*/ 2465052 h 6858000"/>
              <a:gd name="connsiteX44" fmla="*/ 5371263 w 6128435"/>
              <a:gd name="connsiteY44" fmla="*/ 2586413 h 6858000"/>
              <a:gd name="connsiteX45" fmla="*/ 5407503 w 6128435"/>
              <a:gd name="connsiteY45" fmla="*/ 2786290 h 6858000"/>
              <a:gd name="connsiteX46" fmla="*/ 5407356 w 6128435"/>
              <a:gd name="connsiteY46" fmla="*/ 2787545 h 6858000"/>
              <a:gd name="connsiteX47" fmla="*/ 5411130 w 6128435"/>
              <a:gd name="connsiteY47" fmla="*/ 2788640 h 6858000"/>
              <a:gd name="connsiteX48" fmla="*/ 5416439 w 6128435"/>
              <a:gd name="connsiteY48" fmla="*/ 2805666 h 6858000"/>
              <a:gd name="connsiteX49" fmla="*/ 5416589 w 6128435"/>
              <a:gd name="connsiteY49" fmla="*/ 2810822 h 6858000"/>
              <a:gd name="connsiteX50" fmla="*/ 5418542 w 6128435"/>
              <a:gd name="connsiteY50" fmla="*/ 2817745 h 6858000"/>
              <a:gd name="connsiteX51" fmla="*/ 5418847 w 6128435"/>
              <a:gd name="connsiteY51" fmla="*/ 2817825 h 6858000"/>
              <a:gd name="connsiteX52" fmla="*/ 5457023 w 6128435"/>
              <a:gd name="connsiteY52" fmla="*/ 2858292 h 6858000"/>
              <a:gd name="connsiteX53" fmla="*/ 5479298 w 6128435"/>
              <a:gd name="connsiteY53" fmla="*/ 2947791 h 6858000"/>
              <a:gd name="connsiteX54" fmla="*/ 5481770 w 6128435"/>
              <a:gd name="connsiteY54" fmla="*/ 2951352 h 6858000"/>
              <a:gd name="connsiteX55" fmla="*/ 5482045 w 6128435"/>
              <a:gd name="connsiteY55" fmla="*/ 2984371 h 6858000"/>
              <a:gd name="connsiteX56" fmla="*/ 5482415 w 6128435"/>
              <a:gd name="connsiteY56" fmla="*/ 3004079 h 6858000"/>
              <a:gd name="connsiteX57" fmla="*/ 5483865 w 6128435"/>
              <a:gd name="connsiteY57" fmla="*/ 3005467 h 6858000"/>
              <a:gd name="connsiteX58" fmla="*/ 5482236 w 6128435"/>
              <a:gd name="connsiteY58" fmla="*/ 3019791 h 6858000"/>
              <a:gd name="connsiteX59" fmla="*/ 5481505 w 6128435"/>
              <a:gd name="connsiteY59" fmla="*/ 3095286 h 6858000"/>
              <a:gd name="connsiteX60" fmla="*/ 5477595 w 6128435"/>
              <a:gd name="connsiteY60" fmla="*/ 3250534 h 6858000"/>
              <a:gd name="connsiteX61" fmla="*/ 5532836 w 6128435"/>
              <a:gd name="connsiteY61" fmla="*/ 3353840 h 6858000"/>
              <a:gd name="connsiteX62" fmla="*/ 5561229 w 6128435"/>
              <a:gd name="connsiteY62" fmla="*/ 3395784 h 6858000"/>
              <a:gd name="connsiteX63" fmla="*/ 5589758 w 6128435"/>
              <a:gd name="connsiteY63" fmla="*/ 3506453 h 6858000"/>
              <a:gd name="connsiteX64" fmla="*/ 5596144 w 6128435"/>
              <a:gd name="connsiteY64" fmla="*/ 3534624 h 6858000"/>
              <a:gd name="connsiteX65" fmla="*/ 5597750 w 6128435"/>
              <a:gd name="connsiteY65" fmla="*/ 3534129 h 6858000"/>
              <a:gd name="connsiteX66" fmla="*/ 5599700 w 6128435"/>
              <a:gd name="connsiteY66" fmla="*/ 3547221 h 6858000"/>
              <a:gd name="connsiteX67" fmla="*/ 5615031 w 6128435"/>
              <a:gd name="connsiteY67" fmla="*/ 3557482 h 6858000"/>
              <a:gd name="connsiteX68" fmla="*/ 5618377 w 6128435"/>
              <a:gd name="connsiteY68" fmla="*/ 3588431 h 6858000"/>
              <a:gd name="connsiteX69" fmla="*/ 5612155 w 6128435"/>
              <a:gd name="connsiteY69" fmla="*/ 3589869 h 6858000"/>
              <a:gd name="connsiteX70" fmla="*/ 5620843 w 6128435"/>
              <a:gd name="connsiteY70" fmla="*/ 3606745 h 6858000"/>
              <a:gd name="connsiteX71" fmla="*/ 5655472 w 6128435"/>
              <a:gd name="connsiteY71" fmla="*/ 3678877 h 6858000"/>
              <a:gd name="connsiteX72" fmla="*/ 5680448 w 6128435"/>
              <a:gd name="connsiteY72" fmla="*/ 3717760 h 6858000"/>
              <a:gd name="connsiteX73" fmla="*/ 5683015 w 6128435"/>
              <a:gd name="connsiteY73" fmla="*/ 3762025 h 6858000"/>
              <a:gd name="connsiteX74" fmla="*/ 5696643 w 6128435"/>
              <a:gd name="connsiteY74" fmla="*/ 3773888 h 6858000"/>
              <a:gd name="connsiteX75" fmla="*/ 5699203 w 6128435"/>
              <a:gd name="connsiteY75" fmla="*/ 3775823 h 6858000"/>
              <a:gd name="connsiteX76" fmla="*/ 5704824 w 6128435"/>
              <a:gd name="connsiteY76" fmla="*/ 3785966 h 6858000"/>
              <a:gd name="connsiteX77" fmla="*/ 5712204 w 6128435"/>
              <a:gd name="connsiteY77" fmla="*/ 3785830 h 6858000"/>
              <a:gd name="connsiteX78" fmla="*/ 5724816 w 6128435"/>
              <a:gd name="connsiteY78" fmla="*/ 3798949 h 6858000"/>
              <a:gd name="connsiteX79" fmla="*/ 5733539 w 6128435"/>
              <a:gd name="connsiteY79" fmla="*/ 3818457 h 6858000"/>
              <a:gd name="connsiteX80" fmla="*/ 5768491 w 6128435"/>
              <a:gd name="connsiteY80" fmla="*/ 3914399 h 6858000"/>
              <a:gd name="connsiteX81" fmla="*/ 5793123 w 6128435"/>
              <a:gd name="connsiteY81" fmla="*/ 3969952 h 6858000"/>
              <a:gd name="connsiteX82" fmla="*/ 5808321 w 6128435"/>
              <a:gd name="connsiteY82" fmla="*/ 3988153 h 6858000"/>
              <a:gd name="connsiteX83" fmla="*/ 5825621 w 6128435"/>
              <a:gd name="connsiteY83" fmla="*/ 4015525 h 6858000"/>
              <a:gd name="connsiteX84" fmla="*/ 5860672 w 6128435"/>
              <a:gd name="connsiteY84" fmla="*/ 4061579 h 6858000"/>
              <a:gd name="connsiteX85" fmla="*/ 5872173 w 6128435"/>
              <a:gd name="connsiteY85" fmla="*/ 4088497 h 6858000"/>
              <a:gd name="connsiteX86" fmla="*/ 5883705 w 6128435"/>
              <a:gd name="connsiteY86" fmla="*/ 4101899 h 6858000"/>
              <a:gd name="connsiteX87" fmla="*/ 5885314 w 6128435"/>
              <a:gd name="connsiteY87" fmla="*/ 4108387 h 6858000"/>
              <a:gd name="connsiteX88" fmla="*/ 5894095 w 6128435"/>
              <a:gd name="connsiteY88" fmla="*/ 4128857 h 6858000"/>
              <a:gd name="connsiteX89" fmla="*/ 5898339 w 6128435"/>
              <a:gd name="connsiteY89" fmla="*/ 4140800 h 6858000"/>
              <a:gd name="connsiteX90" fmla="*/ 5899734 w 6128435"/>
              <a:gd name="connsiteY90" fmla="*/ 4145632 h 6858000"/>
              <a:gd name="connsiteX91" fmla="*/ 5903513 w 6128435"/>
              <a:gd name="connsiteY91" fmla="*/ 4187661 h 6858000"/>
              <a:gd name="connsiteX92" fmla="*/ 5917114 w 6128435"/>
              <a:gd name="connsiteY92" fmla="*/ 4213096 h 6858000"/>
              <a:gd name="connsiteX93" fmla="*/ 5921153 w 6128435"/>
              <a:gd name="connsiteY93" fmla="*/ 4236222 h 6858000"/>
              <a:gd name="connsiteX94" fmla="*/ 5924233 w 6128435"/>
              <a:gd name="connsiteY94" fmla="*/ 4242060 h 6858000"/>
              <a:gd name="connsiteX95" fmla="*/ 5928910 w 6128435"/>
              <a:gd name="connsiteY95" fmla="*/ 4300973 h 6858000"/>
              <a:gd name="connsiteX96" fmla="*/ 5939320 w 6128435"/>
              <a:gd name="connsiteY96" fmla="*/ 4340435 h 6858000"/>
              <a:gd name="connsiteX97" fmla="*/ 5946705 w 6128435"/>
              <a:gd name="connsiteY97" fmla="*/ 4428051 h 6858000"/>
              <a:gd name="connsiteX98" fmla="*/ 5949261 w 6128435"/>
              <a:gd name="connsiteY98" fmla="*/ 4449185 h 6858000"/>
              <a:gd name="connsiteX99" fmla="*/ 5957504 w 6128435"/>
              <a:gd name="connsiteY99" fmla="*/ 4465911 h 6858000"/>
              <a:gd name="connsiteX100" fmla="*/ 5964689 w 6128435"/>
              <a:gd name="connsiteY100" fmla="*/ 4468532 h 6858000"/>
              <a:gd name="connsiteX101" fmla="*/ 5967062 w 6128435"/>
              <a:gd name="connsiteY101" fmla="*/ 4479923 h 6858000"/>
              <a:gd name="connsiteX102" fmla="*/ 5968960 w 6128435"/>
              <a:gd name="connsiteY102" fmla="*/ 4482655 h 6858000"/>
              <a:gd name="connsiteX103" fmla="*/ 5978567 w 6128435"/>
              <a:gd name="connsiteY103" fmla="*/ 4498605 h 6858000"/>
              <a:gd name="connsiteX104" fmla="*/ 5980106 w 6128435"/>
              <a:gd name="connsiteY104" fmla="*/ 4585087 h 6858000"/>
              <a:gd name="connsiteX105" fmla="*/ 5998138 w 6128435"/>
              <a:gd name="connsiteY105" fmla="*/ 4697518 h 6858000"/>
              <a:gd name="connsiteX106" fmla="*/ 6013516 w 6128435"/>
              <a:gd name="connsiteY106" fmla="*/ 4786619 h 6858000"/>
              <a:gd name="connsiteX107" fmla="*/ 6025404 w 6128435"/>
              <a:gd name="connsiteY107" fmla="*/ 4858148 h 6858000"/>
              <a:gd name="connsiteX108" fmla="*/ 6007749 w 6128435"/>
              <a:gd name="connsiteY108" fmla="*/ 4964715 h 6858000"/>
              <a:gd name="connsiteX109" fmla="*/ 6005269 w 6128435"/>
              <a:gd name="connsiteY109" fmla="*/ 5150567 h 6858000"/>
              <a:gd name="connsiteX110" fmla="*/ 6001127 w 6128435"/>
              <a:gd name="connsiteY110" fmla="*/ 5164609 h 6858000"/>
              <a:gd name="connsiteX111" fmla="*/ 5996647 w 6128435"/>
              <a:gd name="connsiteY111" fmla="*/ 5185640 h 6858000"/>
              <a:gd name="connsiteX112" fmla="*/ 5998514 w 6128435"/>
              <a:gd name="connsiteY112" fmla="*/ 5189673 h 6858000"/>
              <a:gd name="connsiteX113" fmla="*/ 5995970 w 6128435"/>
              <a:gd name="connsiteY113" fmla="*/ 5221547 h 6858000"/>
              <a:gd name="connsiteX114" fmla="*/ 5997218 w 6128435"/>
              <a:gd name="connsiteY114" fmla="*/ 5222031 h 6858000"/>
              <a:gd name="connsiteX115" fmla="*/ 6002116 w 6128435"/>
              <a:gd name="connsiteY115" fmla="*/ 5231223 h 6858000"/>
              <a:gd name="connsiteX116" fmla="*/ 6008541 w 6128435"/>
              <a:gd name="connsiteY116" fmla="*/ 5248680 h 6858000"/>
              <a:gd name="connsiteX117" fmla="*/ 6039260 w 6128435"/>
              <a:gd name="connsiteY117" fmla="*/ 5289518 h 6858000"/>
              <a:gd name="connsiteX118" fmla="*/ 6036748 w 6128435"/>
              <a:gd name="connsiteY118" fmla="*/ 5322752 h 6858000"/>
              <a:gd name="connsiteX119" fmla="*/ 6036943 w 6128435"/>
              <a:gd name="connsiteY119" fmla="*/ 5329480 h 6858000"/>
              <a:gd name="connsiteX120" fmla="*/ 6037236 w 6128435"/>
              <a:gd name="connsiteY120" fmla="*/ 5329634 h 6858000"/>
              <a:gd name="connsiteX121" fmla="*/ 6038019 w 6128435"/>
              <a:gd name="connsiteY121" fmla="*/ 5336764 h 6858000"/>
              <a:gd name="connsiteX122" fmla="*/ 6037298 w 6128435"/>
              <a:gd name="connsiteY122" fmla="*/ 5341753 h 6858000"/>
              <a:gd name="connsiteX123" fmla="*/ 6037677 w 6128435"/>
              <a:gd name="connsiteY123" fmla="*/ 5354807 h 6858000"/>
              <a:gd name="connsiteX124" fmla="*/ 6039728 w 6128435"/>
              <a:gd name="connsiteY124" fmla="*/ 5359416 h 6858000"/>
              <a:gd name="connsiteX125" fmla="*/ 6043311 w 6128435"/>
              <a:gd name="connsiteY125" fmla="*/ 5361407 h 6858000"/>
              <a:gd name="connsiteX126" fmla="*/ 6042954 w 6128435"/>
              <a:gd name="connsiteY126" fmla="*/ 5362576 h 6858000"/>
              <a:gd name="connsiteX127" fmla="*/ 6053435 w 6128435"/>
              <a:gd name="connsiteY127" fmla="*/ 5387547 h 6858000"/>
              <a:gd name="connsiteX128" fmla="*/ 6065933 w 6128435"/>
              <a:gd name="connsiteY128" fmla="*/ 5443002 h 6858000"/>
              <a:gd name="connsiteX129" fmla="*/ 6068640 w 6128435"/>
              <a:gd name="connsiteY129" fmla="*/ 5474503 h 6858000"/>
              <a:gd name="connsiteX130" fmla="*/ 6080922 w 6128435"/>
              <a:gd name="connsiteY130" fmla="*/ 5561070 h 6858000"/>
              <a:gd name="connsiteX131" fmla="*/ 6096949 w 6128435"/>
              <a:gd name="connsiteY131" fmla="*/ 5648179 h 6858000"/>
              <a:gd name="connsiteX132" fmla="*/ 6125703 w 6128435"/>
              <a:gd name="connsiteY132" fmla="*/ 5692894 h 6858000"/>
              <a:gd name="connsiteX133" fmla="*/ 6126670 w 6128435"/>
              <a:gd name="connsiteY133" fmla="*/ 5697882 h 6858000"/>
              <a:gd name="connsiteX134" fmla="*/ 6124061 w 6128435"/>
              <a:gd name="connsiteY134" fmla="*/ 5710294 h 6858000"/>
              <a:gd name="connsiteX135" fmla="*/ 6122213 w 6128435"/>
              <a:gd name="connsiteY135" fmla="*/ 5714762 h 6858000"/>
              <a:gd name="connsiteX136" fmla="*/ 6121353 w 6128435"/>
              <a:gd name="connsiteY136" fmla="*/ 5721725 h 6858000"/>
              <a:gd name="connsiteX137" fmla="*/ 6121607 w 6128435"/>
              <a:gd name="connsiteY137" fmla="*/ 5721959 h 6858000"/>
              <a:gd name="connsiteX138" fmla="*/ 6120262 w 6128435"/>
              <a:gd name="connsiteY138" fmla="*/ 5728358 h 6858000"/>
              <a:gd name="connsiteX139" fmla="*/ 6110194 w 6128435"/>
              <a:gd name="connsiteY139" fmla="*/ 5758853 h 6858000"/>
              <a:gd name="connsiteX140" fmla="*/ 6127519 w 6128435"/>
              <a:gd name="connsiteY140" fmla="*/ 5865775 h 6858000"/>
              <a:gd name="connsiteX141" fmla="*/ 6128435 w 6128435"/>
              <a:gd name="connsiteY141" fmla="*/ 5870164 h 6858000"/>
              <a:gd name="connsiteX142" fmla="*/ 6119217 w 6128435"/>
              <a:gd name="connsiteY142" fmla="*/ 5888542 h 6858000"/>
              <a:gd name="connsiteX143" fmla="*/ 6115966 w 6128435"/>
              <a:gd name="connsiteY143" fmla="*/ 5898387 h 6858000"/>
              <a:gd name="connsiteX144" fmla="*/ 6111924 w 6128435"/>
              <a:gd name="connsiteY144" fmla="*/ 5900444 h 6858000"/>
              <a:gd name="connsiteX145" fmla="*/ 6108716 w 6128435"/>
              <a:gd name="connsiteY145" fmla="*/ 5915345 h 6858000"/>
              <a:gd name="connsiteX146" fmla="*/ 6109524 w 6128435"/>
              <a:gd name="connsiteY146" fmla="*/ 5917328 h 6858000"/>
              <a:gd name="connsiteX147" fmla="*/ 6102493 w 6128435"/>
              <a:gd name="connsiteY147" fmla="*/ 5928602 h 6858000"/>
              <a:gd name="connsiteX148" fmla="*/ 6056863 w 6128435"/>
              <a:gd name="connsiteY148" fmla="*/ 6000643 h 6858000"/>
              <a:gd name="connsiteX149" fmla="*/ 6045436 w 6128435"/>
              <a:gd name="connsiteY149" fmla="*/ 6124480 h 6858000"/>
              <a:gd name="connsiteX150" fmla="*/ 6030489 w 6128435"/>
              <a:gd name="connsiteY150" fmla="*/ 6317666 h 6858000"/>
              <a:gd name="connsiteX151" fmla="*/ 6007492 w 6128435"/>
              <a:gd name="connsiteY151" fmla="*/ 6440818 h 6858000"/>
              <a:gd name="connsiteX152" fmla="*/ 6009467 w 6128435"/>
              <a:gd name="connsiteY152" fmla="*/ 6487076 h 6858000"/>
              <a:gd name="connsiteX153" fmla="*/ 5995064 w 6128435"/>
              <a:gd name="connsiteY153" fmla="*/ 6540791 h 6858000"/>
              <a:gd name="connsiteX154" fmla="*/ 5996309 w 6128435"/>
              <a:gd name="connsiteY154" fmla="*/ 6543961 h 6858000"/>
              <a:gd name="connsiteX155" fmla="*/ 5996048 w 6128435"/>
              <a:gd name="connsiteY155" fmla="*/ 6555444 h 6858000"/>
              <a:gd name="connsiteX156" fmla="*/ 6002524 w 6128435"/>
              <a:gd name="connsiteY156" fmla="*/ 6560188 h 6858000"/>
              <a:gd name="connsiteX157" fmla="*/ 6006823 w 6128435"/>
              <a:gd name="connsiteY157" fmla="*/ 6578546 h 6858000"/>
              <a:gd name="connsiteX158" fmla="*/ 6004510 w 6128435"/>
              <a:gd name="connsiteY158" fmla="*/ 6599256 h 6858000"/>
              <a:gd name="connsiteX159" fmla="*/ 5986207 w 6128435"/>
              <a:gd name="connsiteY159" fmla="*/ 6695855 h 6858000"/>
              <a:gd name="connsiteX160" fmla="*/ 5979428 w 6128435"/>
              <a:gd name="connsiteY160" fmla="*/ 6754678 h 6858000"/>
              <a:gd name="connsiteX161" fmla="*/ 5983398 w 6128435"/>
              <a:gd name="connsiteY161" fmla="*/ 6778641 h 6858000"/>
              <a:gd name="connsiteX162" fmla="*/ 5984543 w 6128435"/>
              <a:gd name="connsiteY162" fmla="*/ 6811016 h 6858000"/>
              <a:gd name="connsiteX163" fmla="*/ 5981802 w 6128435"/>
              <a:gd name="connsiteY163" fmla="*/ 6838578 h 6858000"/>
              <a:gd name="connsiteX164" fmla="*/ 5979671 w 6128435"/>
              <a:gd name="connsiteY164" fmla="*/ 6858000 h 6858000"/>
              <a:gd name="connsiteX165" fmla="*/ 0 w 6128435"/>
              <a:gd name="connsiteY165" fmla="*/ 6858000 h 6858000"/>
              <a:gd name="connsiteX166" fmla="*/ 0 w 6128435"/>
              <a:gd name="connsiteY166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44434 w 6128435"/>
              <a:gd name="connsiteY24" fmla="*/ 1580810 h 6858000"/>
              <a:gd name="connsiteX25" fmla="*/ 5251453 w 6128435"/>
              <a:gd name="connsiteY25" fmla="*/ 1583934 h 6858000"/>
              <a:gd name="connsiteX26" fmla="*/ 5253136 w 6128435"/>
              <a:gd name="connsiteY26" fmla="*/ 1595457 h 6858000"/>
              <a:gd name="connsiteX27" fmla="*/ 5254863 w 6128435"/>
              <a:gd name="connsiteY27" fmla="*/ 1598311 h 6858000"/>
              <a:gd name="connsiteX28" fmla="*/ 5263491 w 6128435"/>
              <a:gd name="connsiteY28" fmla="*/ 1642938 h 6858000"/>
              <a:gd name="connsiteX29" fmla="*/ 5261314 w 6128435"/>
              <a:gd name="connsiteY29" fmla="*/ 1689177 h 6858000"/>
              <a:gd name="connsiteX30" fmla="*/ 5259788 w 6128435"/>
              <a:gd name="connsiteY30" fmla="*/ 1768516 h 6858000"/>
              <a:gd name="connsiteX31" fmla="*/ 5255696 w 6128435"/>
              <a:gd name="connsiteY31" fmla="*/ 1953770 h 6858000"/>
              <a:gd name="connsiteX32" fmla="*/ 5252592 w 6128435"/>
              <a:gd name="connsiteY32" fmla="*/ 2092210 h 6858000"/>
              <a:gd name="connsiteX33" fmla="*/ 5264303 w 6128435"/>
              <a:gd name="connsiteY33" fmla="*/ 2225157 h 6858000"/>
              <a:gd name="connsiteX34" fmla="*/ 5254949 w 6128435"/>
              <a:gd name="connsiteY34" fmla="*/ 2236160 h 6858000"/>
              <a:gd name="connsiteX35" fmla="*/ 5250104 w 6128435"/>
              <a:gd name="connsiteY35" fmla="*/ 2249166 h 6858000"/>
              <a:gd name="connsiteX36" fmla="*/ 5251214 w 6128435"/>
              <a:gd name="connsiteY36" fmla="*/ 2250944 h 6858000"/>
              <a:gd name="connsiteX37" fmla="*/ 5250644 w 6128435"/>
              <a:gd name="connsiteY37" fmla="*/ 2266619 h 6858000"/>
              <a:gd name="connsiteX38" fmla="*/ 5247111 w 6128435"/>
              <a:gd name="connsiteY38" fmla="*/ 2269679 h 6858000"/>
              <a:gd name="connsiteX39" fmla="*/ 5279312 w 6128435"/>
              <a:gd name="connsiteY39" fmla="*/ 2302757 h 6858000"/>
              <a:gd name="connsiteX40" fmla="*/ 5293877 w 6128435"/>
              <a:gd name="connsiteY40" fmla="*/ 2368649 h 6858000"/>
              <a:gd name="connsiteX41" fmla="*/ 5311338 w 6128435"/>
              <a:gd name="connsiteY41" fmla="*/ 2404034 h 6858000"/>
              <a:gd name="connsiteX42" fmla="*/ 5338366 w 6128435"/>
              <a:gd name="connsiteY42" fmla="*/ 2465052 h 6858000"/>
              <a:gd name="connsiteX43" fmla="*/ 5371263 w 6128435"/>
              <a:gd name="connsiteY43" fmla="*/ 2586413 h 6858000"/>
              <a:gd name="connsiteX44" fmla="*/ 5407503 w 6128435"/>
              <a:gd name="connsiteY44" fmla="*/ 2786290 h 6858000"/>
              <a:gd name="connsiteX45" fmla="*/ 5407356 w 6128435"/>
              <a:gd name="connsiteY45" fmla="*/ 2787545 h 6858000"/>
              <a:gd name="connsiteX46" fmla="*/ 5411130 w 6128435"/>
              <a:gd name="connsiteY46" fmla="*/ 2788640 h 6858000"/>
              <a:gd name="connsiteX47" fmla="*/ 5416439 w 6128435"/>
              <a:gd name="connsiteY47" fmla="*/ 2805666 h 6858000"/>
              <a:gd name="connsiteX48" fmla="*/ 5416589 w 6128435"/>
              <a:gd name="connsiteY48" fmla="*/ 2810822 h 6858000"/>
              <a:gd name="connsiteX49" fmla="*/ 5418542 w 6128435"/>
              <a:gd name="connsiteY49" fmla="*/ 2817745 h 6858000"/>
              <a:gd name="connsiteX50" fmla="*/ 5418847 w 6128435"/>
              <a:gd name="connsiteY50" fmla="*/ 2817825 h 6858000"/>
              <a:gd name="connsiteX51" fmla="*/ 5457023 w 6128435"/>
              <a:gd name="connsiteY51" fmla="*/ 2858292 h 6858000"/>
              <a:gd name="connsiteX52" fmla="*/ 5479298 w 6128435"/>
              <a:gd name="connsiteY52" fmla="*/ 2947791 h 6858000"/>
              <a:gd name="connsiteX53" fmla="*/ 5481770 w 6128435"/>
              <a:gd name="connsiteY53" fmla="*/ 2951352 h 6858000"/>
              <a:gd name="connsiteX54" fmla="*/ 5482045 w 6128435"/>
              <a:gd name="connsiteY54" fmla="*/ 2984371 h 6858000"/>
              <a:gd name="connsiteX55" fmla="*/ 5482415 w 6128435"/>
              <a:gd name="connsiteY55" fmla="*/ 3004079 h 6858000"/>
              <a:gd name="connsiteX56" fmla="*/ 5483865 w 6128435"/>
              <a:gd name="connsiteY56" fmla="*/ 3005467 h 6858000"/>
              <a:gd name="connsiteX57" fmla="*/ 5482236 w 6128435"/>
              <a:gd name="connsiteY57" fmla="*/ 3019791 h 6858000"/>
              <a:gd name="connsiteX58" fmla="*/ 5481505 w 6128435"/>
              <a:gd name="connsiteY58" fmla="*/ 3095286 h 6858000"/>
              <a:gd name="connsiteX59" fmla="*/ 5477595 w 6128435"/>
              <a:gd name="connsiteY59" fmla="*/ 3250534 h 6858000"/>
              <a:gd name="connsiteX60" fmla="*/ 5532836 w 6128435"/>
              <a:gd name="connsiteY60" fmla="*/ 3353840 h 6858000"/>
              <a:gd name="connsiteX61" fmla="*/ 5561229 w 6128435"/>
              <a:gd name="connsiteY61" fmla="*/ 3395784 h 6858000"/>
              <a:gd name="connsiteX62" fmla="*/ 5589758 w 6128435"/>
              <a:gd name="connsiteY62" fmla="*/ 3506453 h 6858000"/>
              <a:gd name="connsiteX63" fmla="*/ 5596144 w 6128435"/>
              <a:gd name="connsiteY63" fmla="*/ 3534624 h 6858000"/>
              <a:gd name="connsiteX64" fmla="*/ 5597750 w 6128435"/>
              <a:gd name="connsiteY64" fmla="*/ 3534129 h 6858000"/>
              <a:gd name="connsiteX65" fmla="*/ 5599700 w 6128435"/>
              <a:gd name="connsiteY65" fmla="*/ 3547221 h 6858000"/>
              <a:gd name="connsiteX66" fmla="*/ 5615031 w 6128435"/>
              <a:gd name="connsiteY66" fmla="*/ 3557482 h 6858000"/>
              <a:gd name="connsiteX67" fmla="*/ 5618377 w 6128435"/>
              <a:gd name="connsiteY67" fmla="*/ 3588431 h 6858000"/>
              <a:gd name="connsiteX68" fmla="*/ 5612155 w 6128435"/>
              <a:gd name="connsiteY68" fmla="*/ 3589869 h 6858000"/>
              <a:gd name="connsiteX69" fmla="*/ 5620843 w 6128435"/>
              <a:gd name="connsiteY69" fmla="*/ 3606745 h 6858000"/>
              <a:gd name="connsiteX70" fmla="*/ 5655472 w 6128435"/>
              <a:gd name="connsiteY70" fmla="*/ 3678877 h 6858000"/>
              <a:gd name="connsiteX71" fmla="*/ 5680448 w 6128435"/>
              <a:gd name="connsiteY71" fmla="*/ 3717760 h 6858000"/>
              <a:gd name="connsiteX72" fmla="*/ 5683015 w 6128435"/>
              <a:gd name="connsiteY72" fmla="*/ 3762025 h 6858000"/>
              <a:gd name="connsiteX73" fmla="*/ 5696643 w 6128435"/>
              <a:gd name="connsiteY73" fmla="*/ 3773888 h 6858000"/>
              <a:gd name="connsiteX74" fmla="*/ 5699203 w 6128435"/>
              <a:gd name="connsiteY74" fmla="*/ 3775823 h 6858000"/>
              <a:gd name="connsiteX75" fmla="*/ 5704824 w 6128435"/>
              <a:gd name="connsiteY75" fmla="*/ 3785966 h 6858000"/>
              <a:gd name="connsiteX76" fmla="*/ 5712204 w 6128435"/>
              <a:gd name="connsiteY76" fmla="*/ 3785830 h 6858000"/>
              <a:gd name="connsiteX77" fmla="*/ 5724816 w 6128435"/>
              <a:gd name="connsiteY77" fmla="*/ 3798949 h 6858000"/>
              <a:gd name="connsiteX78" fmla="*/ 5733539 w 6128435"/>
              <a:gd name="connsiteY78" fmla="*/ 3818457 h 6858000"/>
              <a:gd name="connsiteX79" fmla="*/ 5768491 w 6128435"/>
              <a:gd name="connsiteY79" fmla="*/ 3914399 h 6858000"/>
              <a:gd name="connsiteX80" fmla="*/ 5793123 w 6128435"/>
              <a:gd name="connsiteY80" fmla="*/ 3969952 h 6858000"/>
              <a:gd name="connsiteX81" fmla="*/ 5808321 w 6128435"/>
              <a:gd name="connsiteY81" fmla="*/ 3988153 h 6858000"/>
              <a:gd name="connsiteX82" fmla="*/ 5825621 w 6128435"/>
              <a:gd name="connsiteY82" fmla="*/ 4015525 h 6858000"/>
              <a:gd name="connsiteX83" fmla="*/ 5860672 w 6128435"/>
              <a:gd name="connsiteY83" fmla="*/ 4061579 h 6858000"/>
              <a:gd name="connsiteX84" fmla="*/ 5872173 w 6128435"/>
              <a:gd name="connsiteY84" fmla="*/ 4088497 h 6858000"/>
              <a:gd name="connsiteX85" fmla="*/ 5883705 w 6128435"/>
              <a:gd name="connsiteY85" fmla="*/ 4101899 h 6858000"/>
              <a:gd name="connsiteX86" fmla="*/ 5885314 w 6128435"/>
              <a:gd name="connsiteY86" fmla="*/ 4108387 h 6858000"/>
              <a:gd name="connsiteX87" fmla="*/ 5894095 w 6128435"/>
              <a:gd name="connsiteY87" fmla="*/ 4128857 h 6858000"/>
              <a:gd name="connsiteX88" fmla="*/ 5898339 w 6128435"/>
              <a:gd name="connsiteY88" fmla="*/ 4140800 h 6858000"/>
              <a:gd name="connsiteX89" fmla="*/ 5899734 w 6128435"/>
              <a:gd name="connsiteY89" fmla="*/ 4145632 h 6858000"/>
              <a:gd name="connsiteX90" fmla="*/ 5903513 w 6128435"/>
              <a:gd name="connsiteY90" fmla="*/ 4187661 h 6858000"/>
              <a:gd name="connsiteX91" fmla="*/ 5917114 w 6128435"/>
              <a:gd name="connsiteY91" fmla="*/ 4213096 h 6858000"/>
              <a:gd name="connsiteX92" fmla="*/ 5921153 w 6128435"/>
              <a:gd name="connsiteY92" fmla="*/ 4236222 h 6858000"/>
              <a:gd name="connsiteX93" fmla="*/ 5924233 w 6128435"/>
              <a:gd name="connsiteY93" fmla="*/ 4242060 h 6858000"/>
              <a:gd name="connsiteX94" fmla="*/ 5928910 w 6128435"/>
              <a:gd name="connsiteY94" fmla="*/ 4300973 h 6858000"/>
              <a:gd name="connsiteX95" fmla="*/ 5939320 w 6128435"/>
              <a:gd name="connsiteY95" fmla="*/ 4340435 h 6858000"/>
              <a:gd name="connsiteX96" fmla="*/ 5946705 w 6128435"/>
              <a:gd name="connsiteY96" fmla="*/ 4428051 h 6858000"/>
              <a:gd name="connsiteX97" fmla="*/ 5949261 w 6128435"/>
              <a:gd name="connsiteY97" fmla="*/ 4449185 h 6858000"/>
              <a:gd name="connsiteX98" fmla="*/ 5957504 w 6128435"/>
              <a:gd name="connsiteY98" fmla="*/ 4465911 h 6858000"/>
              <a:gd name="connsiteX99" fmla="*/ 5964689 w 6128435"/>
              <a:gd name="connsiteY99" fmla="*/ 4468532 h 6858000"/>
              <a:gd name="connsiteX100" fmla="*/ 5967062 w 6128435"/>
              <a:gd name="connsiteY100" fmla="*/ 4479923 h 6858000"/>
              <a:gd name="connsiteX101" fmla="*/ 5968960 w 6128435"/>
              <a:gd name="connsiteY101" fmla="*/ 4482655 h 6858000"/>
              <a:gd name="connsiteX102" fmla="*/ 5978567 w 6128435"/>
              <a:gd name="connsiteY102" fmla="*/ 4498605 h 6858000"/>
              <a:gd name="connsiteX103" fmla="*/ 5980106 w 6128435"/>
              <a:gd name="connsiteY103" fmla="*/ 4585087 h 6858000"/>
              <a:gd name="connsiteX104" fmla="*/ 5998138 w 6128435"/>
              <a:gd name="connsiteY104" fmla="*/ 4697518 h 6858000"/>
              <a:gd name="connsiteX105" fmla="*/ 6013516 w 6128435"/>
              <a:gd name="connsiteY105" fmla="*/ 4786619 h 6858000"/>
              <a:gd name="connsiteX106" fmla="*/ 6025404 w 6128435"/>
              <a:gd name="connsiteY106" fmla="*/ 4858148 h 6858000"/>
              <a:gd name="connsiteX107" fmla="*/ 6007749 w 6128435"/>
              <a:gd name="connsiteY107" fmla="*/ 4964715 h 6858000"/>
              <a:gd name="connsiteX108" fmla="*/ 6005269 w 6128435"/>
              <a:gd name="connsiteY108" fmla="*/ 5150567 h 6858000"/>
              <a:gd name="connsiteX109" fmla="*/ 6001127 w 6128435"/>
              <a:gd name="connsiteY109" fmla="*/ 5164609 h 6858000"/>
              <a:gd name="connsiteX110" fmla="*/ 5996647 w 6128435"/>
              <a:gd name="connsiteY110" fmla="*/ 5185640 h 6858000"/>
              <a:gd name="connsiteX111" fmla="*/ 5998514 w 6128435"/>
              <a:gd name="connsiteY111" fmla="*/ 5189673 h 6858000"/>
              <a:gd name="connsiteX112" fmla="*/ 5995970 w 6128435"/>
              <a:gd name="connsiteY112" fmla="*/ 5221547 h 6858000"/>
              <a:gd name="connsiteX113" fmla="*/ 5997218 w 6128435"/>
              <a:gd name="connsiteY113" fmla="*/ 5222031 h 6858000"/>
              <a:gd name="connsiteX114" fmla="*/ 6002116 w 6128435"/>
              <a:gd name="connsiteY114" fmla="*/ 5231223 h 6858000"/>
              <a:gd name="connsiteX115" fmla="*/ 6008541 w 6128435"/>
              <a:gd name="connsiteY115" fmla="*/ 5248680 h 6858000"/>
              <a:gd name="connsiteX116" fmla="*/ 6039260 w 6128435"/>
              <a:gd name="connsiteY116" fmla="*/ 5289518 h 6858000"/>
              <a:gd name="connsiteX117" fmla="*/ 6036748 w 6128435"/>
              <a:gd name="connsiteY117" fmla="*/ 5322752 h 6858000"/>
              <a:gd name="connsiteX118" fmla="*/ 6036943 w 6128435"/>
              <a:gd name="connsiteY118" fmla="*/ 5329480 h 6858000"/>
              <a:gd name="connsiteX119" fmla="*/ 6037236 w 6128435"/>
              <a:gd name="connsiteY119" fmla="*/ 5329634 h 6858000"/>
              <a:gd name="connsiteX120" fmla="*/ 6038019 w 6128435"/>
              <a:gd name="connsiteY120" fmla="*/ 5336764 h 6858000"/>
              <a:gd name="connsiteX121" fmla="*/ 6037298 w 6128435"/>
              <a:gd name="connsiteY121" fmla="*/ 5341753 h 6858000"/>
              <a:gd name="connsiteX122" fmla="*/ 6037677 w 6128435"/>
              <a:gd name="connsiteY122" fmla="*/ 5354807 h 6858000"/>
              <a:gd name="connsiteX123" fmla="*/ 6039728 w 6128435"/>
              <a:gd name="connsiteY123" fmla="*/ 5359416 h 6858000"/>
              <a:gd name="connsiteX124" fmla="*/ 6043311 w 6128435"/>
              <a:gd name="connsiteY124" fmla="*/ 5361407 h 6858000"/>
              <a:gd name="connsiteX125" fmla="*/ 6042954 w 6128435"/>
              <a:gd name="connsiteY125" fmla="*/ 5362576 h 6858000"/>
              <a:gd name="connsiteX126" fmla="*/ 6053435 w 6128435"/>
              <a:gd name="connsiteY126" fmla="*/ 5387547 h 6858000"/>
              <a:gd name="connsiteX127" fmla="*/ 6065933 w 6128435"/>
              <a:gd name="connsiteY127" fmla="*/ 5443002 h 6858000"/>
              <a:gd name="connsiteX128" fmla="*/ 6068640 w 6128435"/>
              <a:gd name="connsiteY128" fmla="*/ 5474503 h 6858000"/>
              <a:gd name="connsiteX129" fmla="*/ 6080922 w 6128435"/>
              <a:gd name="connsiteY129" fmla="*/ 5561070 h 6858000"/>
              <a:gd name="connsiteX130" fmla="*/ 6096949 w 6128435"/>
              <a:gd name="connsiteY130" fmla="*/ 5648179 h 6858000"/>
              <a:gd name="connsiteX131" fmla="*/ 6125703 w 6128435"/>
              <a:gd name="connsiteY131" fmla="*/ 5692894 h 6858000"/>
              <a:gd name="connsiteX132" fmla="*/ 6126670 w 6128435"/>
              <a:gd name="connsiteY132" fmla="*/ 5697882 h 6858000"/>
              <a:gd name="connsiteX133" fmla="*/ 6124061 w 6128435"/>
              <a:gd name="connsiteY133" fmla="*/ 5710294 h 6858000"/>
              <a:gd name="connsiteX134" fmla="*/ 6122213 w 6128435"/>
              <a:gd name="connsiteY134" fmla="*/ 5714762 h 6858000"/>
              <a:gd name="connsiteX135" fmla="*/ 6121353 w 6128435"/>
              <a:gd name="connsiteY135" fmla="*/ 5721725 h 6858000"/>
              <a:gd name="connsiteX136" fmla="*/ 6121607 w 6128435"/>
              <a:gd name="connsiteY136" fmla="*/ 5721959 h 6858000"/>
              <a:gd name="connsiteX137" fmla="*/ 6120262 w 6128435"/>
              <a:gd name="connsiteY137" fmla="*/ 5728358 h 6858000"/>
              <a:gd name="connsiteX138" fmla="*/ 6110194 w 6128435"/>
              <a:gd name="connsiteY138" fmla="*/ 5758853 h 6858000"/>
              <a:gd name="connsiteX139" fmla="*/ 6127519 w 6128435"/>
              <a:gd name="connsiteY139" fmla="*/ 5865775 h 6858000"/>
              <a:gd name="connsiteX140" fmla="*/ 6128435 w 6128435"/>
              <a:gd name="connsiteY140" fmla="*/ 5870164 h 6858000"/>
              <a:gd name="connsiteX141" fmla="*/ 6119217 w 6128435"/>
              <a:gd name="connsiteY141" fmla="*/ 5888542 h 6858000"/>
              <a:gd name="connsiteX142" fmla="*/ 6115966 w 6128435"/>
              <a:gd name="connsiteY142" fmla="*/ 5898387 h 6858000"/>
              <a:gd name="connsiteX143" fmla="*/ 6111924 w 6128435"/>
              <a:gd name="connsiteY143" fmla="*/ 5900444 h 6858000"/>
              <a:gd name="connsiteX144" fmla="*/ 6108716 w 6128435"/>
              <a:gd name="connsiteY144" fmla="*/ 5915345 h 6858000"/>
              <a:gd name="connsiteX145" fmla="*/ 6109524 w 6128435"/>
              <a:gd name="connsiteY145" fmla="*/ 5917328 h 6858000"/>
              <a:gd name="connsiteX146" fmla="*/ 6102493 w 6128435"/>
              <a:gd name="connsiteY146" fmla="*/ 5928602 h 6858000"/>
              <a:gd name="connsiteX147" fmla="*/ 6056863 w 6128435"/>
              <a:gd name="connsiteY147" fmla="*/ 6000643 h 6858000"/>
              <a:gd name="connsiteX148" fmla="*/ 6045436 w 6128435"/>
              <a:gd name="connsiteY148" fmla="*/ 6124480 h 6858000"/>
              <a:gd name="connsiteX149" fmla="*/ 6030489 w 6128435"/>
              <a:gd name="connsiteY149" fmla="*/ 6317666 h 6858000"/>
              <a:gd name="connsiteX150" fmla="*/ 6007492 w 6128435"/>
              <a:gd name="connsiteY150" fmla="*/ 6440818 h 6858000"/>
              <a:gd name="connsiteX151" fmla="*/ 6009467 w 6128435"/>
              <a:gd name="connsiteY151" fmla="*/ 6487076 h 6858000"/>
              <a:gd name="connsiteX152" fmla="*/ 5995064 w 6128435"/>
              <a:gd name="connsiteY152" fmla="*/ 6540791 h 6858000"/>
              <a:gd name="connsiteX153" fmla="*/ 5996309 w 6128435"/>
              <a:gd name="connsiteY153" fmla="*/ 6543961 h 6858000"/>
              <a:gd name="connsiteX154" fmla="*/ 5996048 w 6128435"/>
              <a:gd name="connsiteY154" fmla="*/ 6555444 h 6858000"/>
              <a:gd name="connsiteX155" fmla="*/ 6002524 w 6128435"/>
              <a:gd name="connsiteY155" fmla="*/ 6560188 h 6858000"/>
              <a:gd name="connsiteX156" fmla="*/ 6006823 w 6128435"/>
              <a:gd name="connsiteY156" fmla="*/ 6578546 h 6858000"/>
              <a:gd name="connsiteX157" fmla="*/ 6004510 w 6128435"/>
              <a:gd name="connsiteY157" fmla="*/ 6599256 h 6858000"/>
              <a:gd name="connsiteX158" fmla="*/ 5986207 w 6128435"/>
              <a:gd name="connsiteY158" fmla="*/ 6695855 h 6858000"/>
              <a:gd name="connsiteX159" fmla="*/ 5979428 w 6128435"/>
              <a:gd name="connsiteY159" fmla="*/ 6754678 h 6858000"/>
              <a:gd name="connsiteX160" fmla="*/ 5983398 w 6128435"/>
              <a:gd name="connsiteY160" fmla="*/ 6778641 h 6858000"/>
              <a:gd name="connsiteX161" fmla="*/ 5984543 w 6128435"/>
              <a:gd name="connsiteY161" fmla="*/ 6811016 h 6858000"/>
              <a:gd name="connsiteX162" fmla="*/ 5981802 w 6128435"/>
              <a:gd name="connsiteY162" fmla="*/ 6838578 h 6858000"/>
              <a:gd name="connsiteX163" fmla="*/ 5979671 w 6128435"/>
              <a:gd name="connsiteY163" fmla="*/ 6858000 h 6858000"/>
              <a:gd name="connsiteX164" fmla="*/ 0 w 6128435"/>
              <a:gd name="connsiteY164" fmla="*/ 6858000 h 6858000"/>
              <a:gd name="connsiteX165" fmla="*/ 0 w 6128435"/>
              <a:gd name="connsiteY165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44434 w 6128435"/>
              <a:gd name="connsiteY24" fmla="*/ 1580810 h 6858000"/>
              <a:gd name="connsiteX25" fmla="*/ 5251453 w 6128435"/>
              <a:gd name="connsiteY25" fmla="*/ 1583934 h 6858000"/>
              <a:gd name="connsiteX26" fmla="*/ 5253136 w 6128435"/>
              <a:gd name="connsiteY26" fmla="*/ 1595457 h 6858000"/>
              <a:gd name="connsiteX27" fmla="*/ 5263491 w 6128435"/>
              <a:gd name="connsiteY27" fmla="*/ 1642938 h 6858000"/>
              <a:gd name="connsiteX28" fmla="*/ 5261314 w 6128435"/>
              <a:gd name="connsiteY28" fmla="*/ 1689177 h 6858000"/>
              <a:gd name="connsiteX29" fmla="*/ 5259788 w 6128435"/>
              <a:gd name="connsiteY29" fmla="*/ 1768516 h 6858000"/>
              <a:gd name="connsiteX30" fmla="*/ 5255696 w 6128435"/>
              <a:gd name="connsiteY30" fmla="*/ 1953770 h 6858000"/>
              <a:gd name="connsiteX31" fmla="*/ 5252592 w 6128435"/>
              <a:gd name="connsiteY31" fmla="*/ 2092210 h 6858000"/>
              <a:gd name="connsiteX32" fmla="*/ 5264303 w 6128435"/>
              <a:gd name="connsiteY32" fmla="*/ 2225157 h 6858000"/>
              <a:gd name="connsiteX33" fmla="*/ 5254949 w 6128435"/>
              <a:gd name="connsiteY33" fmla="*/ 2236160 h 6858000"/>
              <a:gd name="connsiteX34" fmla="*/ 5250104 w 6128435"/>
              <a:gd name="connsiteY34" fmla="*/ 2249166 h 6858000"/>
              <a:gd name="connsiteX35" fmla="*/ 5251214 w 6128435"/>
              <a:gd name="connsiteY35" fmla="*/ 2250944 h 6858000"/>
              <a:gd name="connsiteX36" fmla="*/ 5250644 w 6128435"/>
              <a:gd name="connsiteY36" fmla="*/ 2266619 h 6858000"/>
              <a:gd name="connsiteX37" fmla="*/ 5247111 w 6128435"/>
              <a:gd name="connsiteY37" fmla="*/ 2269679 h 6858000"/>
              <a:gd name="connsiteX38" fmla="*/ 5279312 w 6128435"/>
              <a:gd name="connsiteY38" fmla="*/ 2302757 h 6858000"/>
              <a:gd name="connsiteX39" fmla="*/ 5293877 w 6128435"/>
              <a:gd name="connsiteY39" fmla="*/ 2368649 h 6858000"/>
              <a:gd name="connsiteX40" fmla="*/ 5311338 w 6128435"/>
              <a:gd name="connsiteY40" fmla="*/ 2404034 h 6858000"/>
              <a:gd name="connsiteX41" fmla="*/ 5338366 w 6128435"/>
              <a:gd name="connsiteY41" fmla="*/ 2465052 h 6858000"/>
              <a:gd name="connsiteX42" fmla="*/ 5371263 w 6128435"/>
              <a:gd name="connsiteY42" fmla="*/ 2586413 h 6858000"/>
              <a:gd name="connsiteX43" fmla="*/ 5407503 w 6128435"/>
              <a:gd name="connsiteY43" fmla="*/ 2786290 h 6858000"/>
              <a:gd name="connsiteX44" fmla="*/ 5407356 w 6128435"/>
              <a:gd name="connsiteY44" fmla="*/ 2787545 h 6858000"/>
              <a:gd name="connsiteX45" fmla="*/ 5411130 w 6128435"/>
              <a:gd name="connsiteY45" fmla="*/ 2788640 h 6858000"/>
              <a:gd name="connsiteX46" fmla="*/ 5416439 w 6128435"/>
              <a:gd name="connsiteY46" fmla="*/ 2805666 h 6858000"/>
              <a:gd name="connsiteX47" fmla="*/ 5416589 w 6128435"/>
              <a:gd name="connsiteY47" fmla="*/ 2810822 h 6858000"/>
              <a:gd name="connsiteX48" fmla="*/ 5418542 w 6128435"/>
              <a:gd name="connsiteY48" fmla="*/ 2817745 h 6858000"/>
              <a:gd name="connsiteX49" fmla="*/ 5418847 w 6128435"/>
              <a:gd name="connsiteY49" fmla="*/ 2817825 h 6858000"/>
              <a:gd name="connsiteX50" fmla="*/ 5457023 w 6128435"/>
              <a:gd name="connsiteY50" fmla="*/ 2858292 h 6858000"/>
              <a:gd name="connsiteX51" fmla="*/ 5479298 w 6128435"/>
              <a:gd name="connsiteY51" fmla="*/ 2947791 h 6858000"/>
              <a:gd name="connsiteX52" fmla="*/ 5481770 w 6128435"/>
              <a:gd name="connsiteY52" fmla="*/ 2951352 h 6858000"/>
              <a:gd name="connsiteX53" fmla="*/ 5482045 w 6128435"/>
              <a:gd name="connsiteY53" fmla="*/ 2984371 h 6858000"/>
              <a:gd name="connsiteX54" fmla="*/ 5482415 w 6128435"/>
              <a:gd name="connsiteY54" fmla="*/ 3004079 h 6858000"/>
              <a:gd name="connsiteX55" fmla="*/ 5483865 w 6128435"/>
              <a:gd name="connsiteY55" fmla="*/ 3005467 h 6858000"/>
              <a:gd name="connsiteX56" fmla="*/ 5482236 w 6128435"/>
              <a:gd name="connsiteY56" fmla="*/ 3019791 h 6858000"/>
              <a:gd name="connsiteX57" fmla="*/ 5481505 w 6128435"/>
              <a:gd name="connsiteY57" fmla="*/ 3095286 h 6858000"/>
              <a:gd name="connsiteX58" fmla="*/ 5477595 w 6128435"/>
              <a:gd name="connsiteY58" fmla="*/ 3250534 h 6858000"/>
              <a:gd name="connsiteX59" fmla="*/ 5532836 w 6128435"/>
              <a:gd name="connsiteY59" fmla="*/ 3353840 h 6858000"/>
              <a:gd name="connsiteX60" fmla="*/ 5561229 w 6128435"/>
              <a:gd name="connsiteY60" fmla="*/ 3395784 h 6858000"/>
              <a:gd name="connsiteX61" fmla="*/ 5589758 w 6128435"/>
              <a:gd name="connsiteY61" fmla="*/ 3506453 h 6858000"/>
              <a:gd name="connsiteX62" fmla="*/ 5596144 w 6128435"/>
              <a:gd name="connsiteY62" fmla="*/ 3534624 h 6858000"/>
              <a:gd name="connsiteX63" fmla="*/ 5597750 w 6128435"/>
              <a:gd name="connsiteY63" fmla="*/ 3534129 h 6858000"/>
              <a:gd name="connsiteX64" fmla="*/ 5599700 w 6128435"/>
              <a:gd name="connsiteY64" fmla="*/ 3547221 h 6858000"/>
              <a:gd name="connsiteX65" fmla="*/ 5615031 w 6128435"/>
              <a:gd name="connsiteY65" fmla="*/ 3557482 h 6858000"/>
              <a:gd name="connsiteX66" fmla="*/ 5618377 w 6128435"/>
              <a:gd name="connsiteY66" fmla="*/ 3588431 h 6858000"/>
              <a:gd name="connsiteX67" fmla="*/ 5612155 w 6128435"/>
              <a:gd name="connsiteY67" fmla="*/ 3589869 h 6858000"/>
              <a:gd name="connsiteX68" fmla="*/ 5620843 w 6128435"/>
              <a:gd name="connsiteY68" fmla="*/ 3606745 h 6858000"/>
              <a:gd name="connsiteX69" fmla="*/ 5655472 w 6128435"/>
              <a:gd name="connsiteY69" fmla="*/ 3678877 h 6858000"/>
              <a:gd name="connsiteX70" fmla="*/ 5680448 w 6128435"/>
              <a:gd name="connsiteY70" fmla="*/ 3717760 h 6858000"/>
              <a:gd name="connsiteX71" fmla="*/ 5683015 w 6128435"/>
              <a:gd name="connsiteY71" fmla="*/ 3762025 h 6858000"/>
              <a:gd name="connsiteX72" fmla="*/ 5696643 w 6128435"/>
              <a:gd name="connsiteY72" fmla="*/ 3773888 h 6858000"/>
              <a:gd name="connsiteX73" fmla="*/ 5699203 w 6128435"/>
              <a:gd name="connsiteY73" fmla="*/ 3775823 h 6858000"/>
              <a:gd name="connsiteX74" fmla="*/ 5704824 w 6128435"/>
              <a:gd name="connsiteY74" fmla="*/ 3785966 h 6858000"/>
              <a:gd name="connsiteX75" fmla="*/ 5712204 w 6128435"/>
              <a:gd name="connsiteY75" fmla="*/ 3785830 h 6858000"/>
              <a:gd name="connsiteX76" fmla="*/ 5724816 w 6128435"/>
              <a:gd name="connsiteY76" fmla="*/ 3798949 h 6858000"/>
              <a:gd name="connsiteX77" fmla="*/ 5733539 w 6128435"/>
              <a:gd name="connsiteY77" fmla="*/ 3818457 h 6858000"/>
              <a:gd name="connsiteX78" fmla="*/ 5768491 w 6128435"/>
              <a:gd name="connsiteY78" fmla="*/ 3914399 h 6858000"/>
              <a:gd name="connsiteX79" fmla="*/ 5793123 w 6128435"/>
              <a:gd name="connsiteY79" fmla="*/ 3969952 h 6858000"/>
              <a:gd name="connsiteX80" fmla="*/ 5808321 w 6128435"/>
              <a:gd name="connsiteY80" fmla="*/ 3988153 h 6858000"/>
              <a:gd name="connsiteX81" fmla="*/ 5825621 w 6128435"/>
              <a:gd name="connsiteY81" fmla="*/ 4015525 h 6858000"/>
              <a:gd name="connsiteX82" fmla="*/ 5860672 w 6128435"/>
              <a:gd name="connsiteY82" fmla="*/ 4061579 h 6858000"/>
              <a:gd name="connsiteX83" fmla="*/ 5872173 w 6128435"/>
              <a:gd name="connsiteY83" fmla="*/ 4088497 h 6858000"/>
              <a:gd name="connsiteX84" fmla="*/ 5883705 w 6128435"/>
              <a:gd name="connsiteY84" fmla="*/ 4101899 h 6858000"/>
              <a:gd name="connsiteX85" fmla="*/ 5885314 w 6128435"/>
              <a:gd name="connsiteY85" fmla="*/ 4108387 h 6858000"/>
              <a:gd name="connsiteX86" fmla="*/ 5894095 w 6128435"/>
              <a:gd name="connsiteY86" fmla="*/ 4128857 h 6858000"/>
              <a:gd name="connsiteX87" fmla="*/ 5898339 w 6128435"/>
              <a:gd name="connsiteY87" fmla="*/ 4140800 h 6858000"/>
              <a:gd name="connsiteX88" fmla="*/ 5899734 w 6128435"/>
              <a:gd name="connsiteY88" fmla="*/ 4145632 h 6858000"/>
              <a:gd name="connsiteX89" fmla="*/ 5903513 w 6128435"/>
              <a:gd name="connsiteY89" fmla="*/ 4187661 h 6858000"/>
              <a:gd name="connsiteX90" fmla="*/ 5917114 w 6128435"/>
              <a:gd name="connsiteY90" fmla="*/ 4213096 h 6858000"/>
              <a:gd name="connsiteX91" fmla="*/ 5921153 w 6128435"/>
              <a:gd name="connsiteY91" fmla="*/ 4236222 h 6858000"/>
              <a:gd name="connsiteX92" fmla="*/ 5924233 w 6128435"/>
              <a:gd name="connsiteY92" fmla="*/ 4242060 h 6858000"/>
              <a:gd name="connsiteX93" fmla="*/ 5928910 w 6128435"/>
              <a:gd name="connsiteY93" fmla="*/ 4300973 h 6858000"/>
              <a:gd name="connsiteX94" fmla="*/ 5939320 w 6128435"/>
              <a:gd name="connsiteY94" fmla="*/ 4340435 h 6858000"/>
              <a:gd name="connsiteX95" fmla="*/ 5946705 w 6128435"/>
              <a:gd name="connsiteY95" fmla="*/ 4428051 h 6858000"/>
              <a:gd name="connsiteX96" fmla="*/ 5949261 w 6128435"/>
              <a:gd name="connsiteY96" fmla="*/ 4449185 h 6858000"/>
              <a:gd name="connsiteX97" fmla="*/ 5957504 w 6128435"/>
              <a:gd name="connsiteY97" fmla="*/ 4465911 h 6858000"/>
              <a:gd name="connsiteX98" fmla="*/ 5964689 w 6128435"/>
              <a:gd name="connsiteY98" fmla="*/ 4468532 h 6858000"/>
              <a:gd name="connsiteX99" fmla="*/ 5967062 w 6128435"/>
              <a:gd name="connsiteY99" fmla="*/ 4479923 h 6858000"/>
              <a:gd name="connsiteX100" fmla="*/ 5968960 w 6128435"/>
              <a:gd name="connsiteY100" fmla="*/ 4482655 h 6858000"/>
              <a:gd name="connsiteX101" fmla="*/ 5978567 w 6128435"/>
              <a:gd name="connsiteY101" fmla="*/ 4498605 h 6858000"/>
              <a:gd name="connsiteX102" fmla="*/ 5980106 w 6128435"/>
              <a:gd name="connsiteY102" fmla="*/ 4585087 h 6858000"/>
              <a:gd name="connsiteX103" fmla="*/ 5998138 w 6128435"/>
              <a:gd name="connsiteY103" fmla="*/ 4697518 h 6858000"/>
              <a:gd name="connsiteX104" fmla="*/ 6013516 w 6128435"/>
              <a:gd name="connsiteY104" fmla="*/ 4786619 h 6858000"/>
              <a:gd name="connsiteX105" fmla="*/ 6025404 w 6128435"/>
              <a:gd name="connsiteY105" fmla="*/ 4858148 h 6858000"/>
              <a:gd name="connsiteX106" fmla="*/ 6007749 w 6128435"/>
              <a:gd name="connsiteY106" fmla="*/ 4964715 h 6858000"/>
              <a:gd name="connsiteX107" fmla="*/ 6005269 w 6128435"/>
              <a:gd name="connsiteY107" fmla="*/ 5150567 h 6858000"/>
              <a:gd name="connsiteX108" fmla="*/ 6001127 w 6128435"/>
              <a:gd name="connsiteY108" fmla="*/ 5164609 h 6858000"/>
              <a:gd name="connsiteX109" fmla="*/ 5996647 w 6128435"/>
              <a:gd name="connsiteY109" fmla="*/ 5185640 h 6858000"/>
              <a:gd name="connsiteX110" fmla="*/ 5998514 w 6128435"/>
              <a:gd name="connsiteY110" fmla="*/ 5189673 h 6858000"/>
              <a:gd name="connsiteX111" fmla="*/ 5995970 w 6128435"/>
              <a:gd name="connsiteY111" fmla="*/ 5221547 h 6858000"/>
              <a:gd name="connsiteX112" fmla="*/ 5997218 w 6128435"/>
              <a:gd name="connsiteY112" fmla="*/ 5222031 h 6858000"/>
              <a:gd name="connsiteX113" fmla="*/ 6002116 w 6128435"/>
              <a:gd name="connsiteY113" fmla="*/ 5231223 h 6858000"/>
              <a:gd name="connsiteX114" fmla="*/ 6008541 w 6128435"/>
              <a:gd name="connsiteY114" fmla="*/ 5248680 h 6858000"/>
              <a:gd name="connsiteX115" fmla="*/ 6039260 w 6128435"/>
              <a:gd name="connsiteY115" fmla="*/ 5289518 h 6858000"/>
              <a:gd name="connsiteX116" fmla="*/ 6036748 w 6128435"/>
              <a:gd name="connsiteY116" fmla="*/ 5322752 h 6858000"/>
              <a:gd name="connsiteX117" fmla="*/ 6036943 w 6128435"/>
              <a:gd name="connsiteY117" fmla="*/ 5329480 h 6858000"/>
              <a:gd name="connsiteX118" fmla="*/ 6037236 w 6128435"/>
              <a:gd name="connsiteY118" fmla="*/ 5329634 h 6858000"/>
              <a:gd name="connsiteX119" fmla="*/ 6038019 w 6128435"/>
              <a:gd name="connsiteY119" fmla="*/ 5336764 h 6858000"/>
              <a:gd name="connsiteX120" fmla="*/ 6037298 w 6128435"/>
              <a:gd name="connsiteY120" fmla="*/ 5341753 h 6858000"/>
              <a:gd name="connsiteX121" fmla="*/ 6037677 w 6128435"/>
              <a:gd name="connsiteY121" fmla="*/ 5354807 h 6858000"/>
              <a:gd name="connsiteX122" fmla="*/ 6039728 w 6128435"/>
              <a:gd name="connsiteY122" fmla="*/ 5359416 h 6858000"/>
              <a:gd name="connsiteX123" fmla="*/ 6043311 w 6128435"/>
              <a:gd name="connsiteY123" fmla="*/ 5361407 h 6858000"/>
              <a:gd name="connsiteX124" fmla="*/ 6042954 w 6128435"/>
              <a:gd name="connsiteY124" fmla="*/ 5362576 h 6858000"/>
              <a:gd name="connsiteX125" fmla="*/ 6053435 w 6128435"/>
              <a:gd name="connsiteY125" fmla="*/ 5387547 h 6858000"/>
              <a:gd name="connsiteX126" fmla="*/ 6065933 w 6128435"/>
              <a:gd name="connsiteY126" fmla="*/ 5443002 h 6858000"/>
              <a:gd name="connsiteX127" fmla="*/ 6068640 w 6128435"/>
              <a:gd name="connsiteY127" fmla="*/ 5474503 h 6858000"/>
              <a:gd name="connsiteX128" fmla="*/ 6080922 w 6128435"/>
              <a:gd name="connsiteY128" fmla="*/ 5561070 h 6858000"/>
              <a:gd name="connsiteX129" fmla="*/ 6096949 w 6128435"/>
              <a:gd name="connsiteY129" fmla="*/ 5648179 h 6858000"/>
              <a:gd name="connsiteX130" fmla="*/ 6125703 w 6128435"/>
              <a:gd name="connsiteY130" fmla="*/ 5692894 h 6858000"/>
              <a:gd name="connsiteX131" fmla="*/ 6126670 w 6128435"/>
              <a:gd name="connsiteY131" fmla="*/ 5697882 h 6858000"/>
              <a:gd name="connsiteX132" fmla="*/ 6124061 w 6128435"/>
              <a:gd name="connsiteY132" fmla="*/ 5710294 h 6858000"/>
              <a:gd name="connsiteX133" fmla="*/ 6122213 w 6128435"/>
              <a:gd name="connsiteY133" fmla="*/ 5714762 h 6858000"/>
              <a:gd name="connsiteX134" fmla="*/ 6121353 w 6128435"/>
              <a:gd name="connsiteY134" fmla="*/ 5721725 h 6858000"/>
              <a:gd name="connsiteX135" fmla="*/ 6121607 w 6128435"/>
              <a:gd name="connsiteY135" fmla="*/ 5721959 h 6858000"/>
              <a:gd name="connsiteX136" fmla="*/ 6120262 w 6128435"/>
              <a:gd name="connsiteY136" fmla="*/ 5728358 h 6858000"/>
              <a:gd name="connsiteX137" fmla="*/ 6110194 w 6128435"/>
              <a:gd name="connsiteY137" fmla="*/ 5758853 h 6858000"/>
              <a:gd name="connsiteX138" fmla="*/ 6127519 w 6128435"/>
              <a:gd name="connsiteY138" fmla="*/ 5865775 h 6858000"/>
              <a:gd name="connsiteX139" fmla="*/ 6128435 w 6128435"/>
              <a:gd name="connsiteY139" fmla="*/ 5870164 h 6858000"/>
              <a:gd name="connsiteX140" fmla="*/ 6119217 w 6128435"/>
              <a:gd name="connsiteY140" fmla="*/ 5888542 h 6858000"/>
              <a:gd name="connsiteX141" fmla="*/ 6115966 w 6128435"/>
              <a:gd name="connsiteY141" fmla="*/ 5898387 h 6858000"/>
              <a:gd name="connsiteX142" fmla="*/ 6111924 w 6128435"/>
              <a:gd name="connsiteY142" fmla="*/ 5900444 h 6858000"/>
              <a:gd name="connsiteX143" fmla="*/ 6108716 w 6128435"/>
              <a:gd name="connsiteY143" fmla="*/ 5915345 h 6858000"/>
              <a:gd name="connsiteX144" fmla="*/ 6109524 w 6128435"/>
              <a:gd name="connsiteY144" fmla="*/ 5917328 h 6858000"/>
              <a:gd name="connsiteX145" fmla="*/ 6102493 w 6128435"/>
              <a:gd name="connsiteY145" fmla="*/ 5928602 h 6858000"/>
              <a:gd name="connsiteX146" fmla="*/ 6056863 w 6128435"/>
              <a:gd name="connsiteY146" fmla="*/ 6000643 h 6858000"/>
              <a:gd name="connsiteX147" fmla="*/ 6045436 w 6128435"/>
              <a:gd name="connsiteY147" fmla="*/ 6124480 h 6858000"/>
              <a:gd name="connsiteX148" fmla="*/ 6030489 w 6128435"/>
              <a:gd name="connsiteY148" fmla="*/ 6317666 h 6858000"/>
              <a:gd name="connsiteX149" fmla="*/ 6007492 w 6128435"/>
              <a:gd name="connsiteY149" fmla="*/ 6440818 h 6858000"/>
              <a:gd name="connsiteX150" fmla="*/ 6009467 w 6128435"/>
              <a:gd name="connsiteY150" fmla="*/ 6487076 h 6858000"/>
              <a:gd name="connsiteX151" fmla="*/ 5995064 w 6128435"/>
              <a:gd name="connsiteY151" fmla="*/ 6540791 h 6858000"/>
              <a:gd name="connsiteX152" fmla="*/ 5996309 w 6128435"/>
              <a:gd name="connsiteY152" fmla="*/ 6543961 h 6858000"/>
              <a:gd name="connsiteX153" fmla="*/ 5996048 w 6128435"/>
              <a:gd name="connsiteY153" fmla="*/ 6555444 h 6858000"/>
              <a:gd name="connsiteX154" fmla="*/ 6002524 w 6128435"/>
              <a:gd name="connsiteY154" fmla="*/ 6560188 h 6858000"/>
              <a:gd name="connsiteX155" fmla="*/ 6006823 w 6128435"/>
              <a:gd name="connsiteY155" fmla="*/ 6578546 h 6858000"/>
              <a:gd name="connsiteX156" fmla="*/ 6004510 w 6128435"/>
              <a:gd name="connsiteY156" fmla="*/ 6599256 h 6858000"/>
              <a:gd name="connsiteX157" fmla="*/ 5986207 w 6128435"/>
              <a:gd name="connsiteY157" fmla="*/ 6695855 h 6858000"/>
              <a:gd name="connsiteX158" fmla="*/ 5979428 w 6128435"/>
              <a:gd name="connsiteY158" fmla="*/ 6754678 h 6858000"/>
              <a:gd name="connsiteX159" fmla="*/ 5983398 w 6128435"/>
              <a:gd name="connsiteY159" fmla="*/ 6778641 h 6858000"/>
              <a:gd name="connsiteX160" fmla="*/ 5984543 w 6128435"/>
              <a:gd name="connsiteY160" fmla="*/ 6811016 h 6858000"/>
              <a:gd name="connsiteX161" fmla="*/ 5981802 w 6128435"/>
              <a:gd name="connsiteY161" fmla="*/ 6838578 h 6858000"/>
              <a:gd name="connsiteX162" fmla="*/ 5979671 w 6128435"/>
              <a:gd name="connsiteY162" fmla="*/ 6858000 h 6858000"/>
              <a:gd name="connsiteX163" fmla="*/ 0 w 6128435"/>
              <a:gd name="connsiteY163" fmla="*/ 6858000 h 6858000"/>
              <a:gd name="connsiteX164" fmla="*/ 0 w 6128435"/>
              <a:gd name="connsiteY164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44434 w 6128435"/>
              <a:gd name="connsiteY24" fmla="*/ 1580810 h 6858000"/>
              <a:gd name="connsiteX25" fmla="*/ 5251453 w 6128435"/>
              <a:gd name="connsiteY25" fmla="*/ 1583934 h 6858000"/>
              <a:gd name="connsiteX26" fmla="*/ 5263491 w 6128435"/>
              <a:gd name="connsiteY26" fmla="*/ 1642938 h 6858000"/>
              <a:gd name="connsiteX27" fmla="*/ 5261314 w 6128435"/>
              <a:gd name="connsiteY27" fmla="*/ 1689177 h 6858000"/>
              <a:gd name="connsiteX28" fmla="*/ 5259788 w 6128435"/>
              <a:gd name="connsiteY28" fmla="*/ 1768516 h 6858000"/>
              <a:gd name="connsiteX29" fmla="*/ 5255696 w 6128435"/>
              <a:gd name="connsiteY29" fmla="*/ 1953770 h 6858000"/>
              <a:gd name="connsiteX30" fmla="*/ 5252592 w 6128435"/>
              <a:gd name="connsiteY30" fmla="*/ 2092210 h 6858000"/>
              <a:gd name="connsiteX31" fmla="*/ 5264303 w 6128435"/>
              <a:gd name="connsiteY31" fmla="*/ 2225157 h 6858000"/>
              <a:gd name="connsiteX32" fmla="*/ 5254949 w 6128435"/>
              <a:gd name="connsiteY32" fmla="*/ 2236160 h 6858000"/>
              <a:gd name="connsiteX33" fmla="*/ 5250104 w 6128435"/>
              <a:gd name="connsiteY33" fmla="*/ 2249166 h 6858000"/>
              <a:gd name="connsiteX34" fmla="*/ 5251214 w 6128435"/>
              <a:gd name="connsiteY34" fmla="*/ 2250944 h 6858000"/>
              <a:gd name="connsiteX35" fmla="*/ 5250644 w 6128435"/>
              <a:gd name="connsiteY35" fmla="*/ 2266619 h 6858000"/>
              <a:gd name="connsiteX36" fmla="*/ 5247111 w 6128435"/>
              <a:gd name="connsiteY36" fmla="*/ 2269679 h 6858000"/>
              <a:gd name="connsiteX37" fmla="*/ 5279312 w 6128435"/>
              <a:gd name="connsiteY37" fmla="*/ 2302757 h 6858000"/>
              <a:gd name="connsiteX38" fmla="*/ 5293877 w 6128435"/>
              <a:gd name="connsiteY38" fmla="*/ 2368649 h 6858000"/>
              <a:gd name="connsiteX39" fmla="*/ 5311338 w 6128435"/>
              <a:gd name="connsiteY39" fmla="*/ 2404034 h 6858000"/>
              <a:gd name="connsiteX40" fmla="*/ 5338366 w 6128435"/>
              <a:gd name="connsiteY40" fmla="*/ 2465052 h 6858000"/>
              <a:gd name="connsiteX41" fmla="*/ 5371263 w 6128435"/>
              <a:gd name="connsiteY41" fmla="*/ 2586413 h 6858000"/>
              <a:gd name="connsiteX42" fmla="*/ 5407503 w 6128435"/>
              <a:gd name="connsiteY42" fmla="*/ 2786290 h 6858000"/>
              <a:gd name="connsiteX43" fmla="*/ 5407356 w 6128435"/>
              <a:gd name="connsiteY43" fmla="*/ 2787545 h 6858000"/>
              <a:gd name="connsiteX44" fmla="*/ 5411130 w 6128435"/>
              <a:gd name="connsiteY44" fmla="*/ 2788640 h 6858000"/>
              <a:gd name="connsiteX45" fmla="*/ 5416439 w 6128435"/>
              <a:gd name="connsiteY45" fmla="*/ 2805666 h 6858000"/>
              <a:gd name="connsiteX46" fmla="*/ 5416589 w 6128435"/>
              <a:gd name="connsiteY46" fmla="*/ 2810822 h 6858000"/>
              <a:gd name="connsiteX47" fmla="*/ 5418542 w 6128435"/>
              <a:gd name="connsiteY47" fmla="*/ 2817745 h 6858000"/>
              <a:gd name="connsiteX48" fmla="*/ 5418847 w 6128435"/>
              <a:gd name="connsiteY48" fmla="*/ 2817825 h 6858000"/>
              <a:gd name="connsiteX49" fmla="*/ 5457023 w 6128435"/>
              <a:gd name="connsiteY49" fmla="*/ 2858292 h 6858000"/>
              <a:gd name="connsiteX50" fmla="*/ 5479298 w 6128435"/>
              <a:gd name="connsiteY50" fmla="*/ 2947791 h 6858000"/>
              <a:gd name="connsiteX51" fmla="*/ 5481770 w 6128435"/>
              <a:gd name="connsiteY51" fmla="*/ 2951352 h 6858000"/>
              <a:gd name="connsiteX52" fmla="*/ 5482045 w 6128435"/>
              <a:gd name="connsiteY52" fmla="*/ 2984371 h 6858000"/>
              <a:gd name="connsiteX53" fmla="*/ 5482415 w 6128435"/>
              <a:gd name="connsiteY53" fmla="*/ 3004079 h 6858000"/>
              <a:gd name="connsiteX54" fmla="*/ 5483865 w 6128435"/>
              <a:gd name="connsiteY54" fmla="*/ 3005467 h 6858000"/>
              <a:gd name="connsiteX55" fmla="*/ 5482236 w 6128435"/>
              <a:gd name="connsiteY55" fmla="*/ 3019791 h 6858000"/>
              <a:gd name="connsiteX56" fmla="*/ 5481505 w 6128435"/>
              <a:gd name="connsiteY56" fmla="*/ 3095286 h 6858000"/>
              <a:gd name="connsiteX57" fmla="*/ 5477595 w 6128435"/>
              <a:gd name="connsiteY57" fmla="*/ 3250534 h 6858000"/>
              <a:gd name="connsiteX58" fmla="*/ 5532836 w 6128435"/>
              <a:gd name="connsiteY58" fmla="*/ 3353840 h 6858000"/>
              <a:gd name="connsiteX59" fmla="*/ 5561229 w 6128435"/>
              <a:gd name="connsiteY59" fmla="*/ 3395784 h 6858000"/>
              <a:gd name="connsiteX60" fmla="*/ 5589758 w 6128435"/>
              <a:gd name="connsiteY60" fmla="*/ 3506453 h 6858000"/>
              <a:gd name="connsiteX61" fmla="*/ 5596144 w 6128435"/>
              <a:gd name="connsiteY61" fmla="*/ 3534624 h 6858000"/>
              <a:gd name="connsiteX62" fmla="*/ 5597750 w 6128435"/>
              <a:gd name="connsiteY62" fmla="*/ 3534129 h 6858000"/>
              <a:gd name="connsiteX63" fmla="*/ 5599700 w 6128435"/>
              <a:gd name="connsiteY63" fmla="*/ 3547221 h 6858000"/>
              <a:gd name="connsiteX64" fmla="*/ 5615031 w 6128435"/>
              <a:gd name="connsiteY64" fmla="*/ 3557482 h 6858000"/>
              <a:gd name="connsiteX65" fmla="*/ 5618377 w 6128435"/>
              <a:gd name="connsiteY65" fmla="*/ 3588431 h 6858000"/>
              <a:gd name="connsiteX66" fmla="*/ 5612155 w 6128435"/>
              <a:gd name="connsiteY66" fmla="*/ 3589869 h 6858000"/>
              <a:gd name="connsiteX67" fmla="*/ 5620843 w 6128435"/>
              <a:gd name="connsiteY67" fmla="*/ 3606745 h 6858000"/>
              <a:gd name="connsiteX68" fmla="*/ 5655472 w 6128435"/>
              <a:gd name="connsiteY68" fmla="*/ 3678877 h 6858000"/>
              <a:gd name="connsiteX69" fmla="*/ 5680448 w 6128435"/>
              <a:gd name="connsiteY69" fmla="*/ 3717760 h 6858000"/>
              <a:gd name="connsiteX70" fmla="*/ 5683015 w 6128435"/>
              <a:gd name="connsiteY70" fmla="*/ 3762025 h 6858000"/>
              <a:gd name="connsiteX71" fmla="*/ 5696643 w 6128435"/>
              <a:gd name="connsiteY71" fmla="*/ 3773888 h 6858000"/>
              <a:gd name="connsiteX72" fmla="*/ 5699203 w 6128435"/>
              <a:gd name="connsiteY72" fmla="*/ 3775823 h 6858000"/>
              <a:gd name="connsiteX73" fmla="*/ 5704824 w 6128435"/>
              <a:gd name="connsiteY73" fmla="*/ 3785966 h 6858000"/>
              <a:gd name="connsiteX74" fmla="*/ 5712204 w 6128435"/>
              <a:gd name="connsiteY74" fmla="*/ 3785830 h 6858000"/>
              <a:gd name="connsiteX75" fmla="*/ 5724816 w 6128435"/>
              <a:gd name="connsiteY75" fmla="*/ 3798949 h 6858000"/>
              <a:gd name="connsiteX76" fmla="*/ 5733539 w 6128435"/>
              <a:gd name="connsiteY76" fmla="*/ 3818457 h 6858000"/>
              <a:gd name="connsiteX77" fmla="*/ 5768491 w 6128435"/>
              <a:gd name="connsiteY77" fmla="*/ 3914399 h 6858000"/>
              <a:gd name="connsiteX78" fmla="*/ 5793123 w 6128435"/>
              <a:gd name="connsiteY78" fmla="*/ 3969952 h 6858000"/>
              <a:gd name="connsiteX79" fmla="*/ 5808321 w 6128435"/>
              <a:gd name="connsiteY79" fmla="*/ 3988153 h 6858000"/>
              <a:gd name="connsiteX80" fmla="*/ 5825621 w 6128435"/>
              <a:gd name="connsiteY80" fmla="*/ 4015525 h 6858000"/>
              <a:gd name="connsiteX81" fmla="*/ 5860672 w 6128435"/>
              <a:gd name="connsiteY81" fmla="*/ 4061579 h 6858000"/>
              <a:gd name="connsiteX82" fmla="*/ 5872173 w 6128435"/>
              <a:gd name="connsiteY82" fmla="*/ 4088497 h 6858000"/>
              <a:gd name="connsiteX83" fmla="*/ 5883705 w 6128435"/>
              <a:gd name="connsiteY83" fmla="*/ 4101899 h 6858000"/>
              <a:gd name="connsiteX84" fmla="*/ 5885314 w 6128435"/>
              <a:gd name="connsiteY84" fmla="*/ 4108387 h 6858000"/>
              <a:gd name="connsiteX85" fmla="*/ 5894095 w 6128435"/>
              <a:gd name="connsiteY85" fmla="*/ 4128857 h 6858000"/>
              <a:gd name="connsiteX86" fmla="*/ 5898339 w 6128435"/>
              <a:gd name="connsiteY86" fmla="*/ 4140800 h 6858000"/>
              <a:gd name="connsiteX87" fmla="*/ 5899734 w 6128435"/>
              <a:gd name="connsiteY87" fmla="*/ 4145632 h 6858000"/>
              <a:gd name="connsiteX88" fmla="*/ 5903513 w 6128435"/>
              <a:gd name="connsiteY88" fmla="*/ 4187661 h 6858000"/>
              <a:gd name="connsiteX89" fmla="*/ 5917114 w 6128435"/>
              <a:gd name="connsiteY89" fmla="*/ 4213096 h 6858000"/>
              <a:gd name="connsiteX90" fmla="*/ 5921153 w 6128435"/>
              <a:gd name="connsiteY90" fmla="*/ 4236222 h 6858000"/>
              <a:gd name="connsiteX91" fmla="*/ 5924233 w 6128435"/>
              <a:gd name="connsiteY91" fmla="*/ 4242060 h 6858000"/>
              <a:gd name="connsiteX92" fmla="*/ 5928910 w 6128435"/>
              <a:gd name="connsiteY92" fmla="*/ 4300973 h 6858000"/>
              <a:gd name="connsiteX93" fmla="*/ 5939320 w 6128435"/>
              <a:gd name="connsiteY93" fmla="*/ 4340435 h 6858000"/>
              <a:gd name="connsiteX94" fmla="*/ 5946705 w 6128435"/>
              <a:gd name="connsiteY94" fmla="*/ 4428051 h 6858000"/>
              <a:gd name="connsiteX95" fmla="*/ 5949261 w 6128435"/>
              <a:gd name="connsiteY95" fmla="*/ 4449185 h 6858000"/>
              <a:gd name="connsiteX96" fmla="*/ 5957504 w 6128435"/>
              <a:gd name="connsiteY96" fmla="*/ 4465911 h 6858000"/>
              <a:gd name="connsiteX97" fmla="*/ 5964689 w 6128435"/>
              <a:gd name="connsiteY97" fmla="*/ 4468532 h 6858000"/>
              <a:gd name="connsiteX98" fmla="*/ 5967062 w 6128435"/>
              <a:gd name="connsiteY98" fmla="*/ 4479923 h 6858000"/>
              <a:gd name="connsiteX99" fmla="*/ 5968960 w 6128435"/>
              <a:gd name="connsiteY99" fmla="*/ 4482655 h 6858000"/>
              <a:gd name="connsiteX100" fmla="*/ 5978567 w 6128435"/>
              <a:gd name="connsiteY100" fmla="*/ 4498605 h 6858000"/>
              <a:gd name="connsiteX101" fmla="*/ 5980106 w 6128435"/>
              <a:gd name="connsiteY101" fmla="*/ 4585087 h 6858000"/>
              <a:gd name="connsiteX102" fmla="*/ 5998138 w 6128435"/>
              <a:gd name="connsiteY102" fmla="*/ 4697518 h 6858000"/>
              <a:gd name="connsiteX103" fmla="*/ 6013516 w 6128435"/>
              <a:gd name="connsiteY103" fmla="*/ 4786619 h 6858000"/>
              <a:gd name="connsiteX104" fmla="*/ 6025404 w 6128435"/>
              <a:gd name="connsiteY104" fmla="*/ 4858148 h 6858000"/>
              <a:gd name="connsiteX105" fmla="*/ 6007749 w 6128435"/>
              <a:gd name="connsiteY105" fmla="*/ 4964715 h 6858000"/>
              <a:gd name="connsiteX106" fmla="*/ 6005269 w 6128435"/>
              <a:gd name="connsiteY106" fmla="*/ 5150567 h 6858000"/>
              <a:gd name="connsiteX107" fmla="*/ 6001127 w 6128435"/>
              <a:gd name="connsiteY107" fmla="*/ 5164609 h 6858000"/>
              <a:gd name="connsiteX108" fmla="*/ 5996647 w 6128435"/>
              <a:gd name="connsiteY108" fmla="*/ 5185640 h 6858000"/>
              <a:gd name="connsiteX109" fmla="*/ 5998514 w 6128435"/>
              <a:gd name="connsiteY109" fmla="*/ 5189673 h 6858000"/>
              <a:gd name="connsiteX110" fmla="*/ 5995970 w 6128435"/>
              <a:gd name="connsiteY110" fmla="*/ 5221547 h 6858000"/>
              <a:gd name="connsiteX111" fmla="*/ 5997218 w 6128435"/>
              <a:gd name="connsiteY111" fmla="*/ 5222031 h 6858000"/>
              <a:gd name="connsiteX112" fmla="*/ 6002116 w 6128435"/>
              <a:gd name="connsiteY112" fmla="*/ 5231223 h 6858000"/>
              <a:gd name="connsiteX113" fmla="*/ 6008541 w 6128435"/>
              <a:gd name="connsiteY113" fmla="*/ 5248680 h 6858000"/>
              <a:gd name="connsiteX114" fmla="*/ 6039260 w 6128435"/>
              <a:gd name="connsiteY114" fmla="*/ 5289518 h 6858000"/>
              <a:gd name="connsiteX115" fmla="*/ 6036748 w 6128435"/>
              <a:gd name="connsiteY115" fmla="*/ 5322752 h 6858000"/>
              <a:gd name="connsiteX116" fmla="*/ 6036943 w 6128435"/>
              <a:gd name="connsiteY116" fmla="*/ 5329480 h 6858000"/>
              <a:gd name="connsiteX117" fmla="*/ 6037236 w 6128435"/>
              <a:gd name="connsiteY117" fmla="*/ 5329634 h 6858000"/>
              <a:gd name="connsiteX118" fmla="*/ 6038019 w 6128435"/>
              <a:gd name="connsiteY118" fmla="*/ 5336764 h 6858000"/>
              <a:gd name="connsiteX119" fmla="*/ 6037298 w 6128435"/>
              <a:gd name="connsiteY119" fmla="*/ 5341753 h 6858000"/>
              <a:gd name="connsiteX120" fmla="*/ 6037677 w 6128435"/>
              <a:gd name="connsiteY120" fmla="*/ 5354807 h 6858000"/>
              <a:gd name="connsiteX121" fmla="*/ 6039728 w 6128435"/>
              <a:gd name="connsiteY121" fmla="*/ 5359416 h 6858000"/>
              <a:gd name="connsiteX122" fmla="*/ 6043311 w 6128435"/>
              <a:gd name="connsiteY122" fmla="*/ 5361407 h 6858000"/>
              <a:gd name="connsiteX123" fmla="*/ 6042954 w 6128435"/>
              <a:gd name="connsiteY123" fmla="*/ 5362576 h 6858000"/>
              <a:gd name="connsiteX124" fmla="*/ 6053435 w 6128435"/>
              <a:gd name="connsiteY124" fmla="*/ 5387547 h 6858000"/>
              <a:gd name="connsiteX125" fmla="*/ 6065933 w 6128435"/>
              <a:gd name="connsiteY125" fmla="*/ 5443002 h 6858000"/>
              <a:gd name="connsiteX126" fmla="*/ 6068640 w 6128435"/>
              <a:gd name="connsiteY126" fmla="*/ 5474503 h 6858000"/>
              <a:gd name="connsiteX127" fmla="*/ 6080922 w 6128435"/>
              <a:gd name="connsiteY127" fmla="*/ 5561070 h 6858000"/>
              <a:gd name="connsiteX128" fmla="*/ 6096949 w 6128435"/>
              <a:gd name="connsiteY128" fmla="*/ 5648179 h 6858000"/>
              <a:gd name="connsiteX129" fmla="*/ 6125703 w 6128435"/>
              <a:gd name="connsiteY129" fmla="*/ 5692894 h 6858000"/>
              <a:gd name="connsiteX130" fmla="*/ 6126670 w 6128435"/>
              <a:gd name="connsiteY130" fmla="*/ 5697882 h 6858000"/>
              <a:gd name="connsiteX131" fmla="*/ 6124061 w 6128435"/>
              <a:gd name="connsiteY131" fmla="*/ 5710294 h 6858000"/>
              <a:gd name="connsiteX132" fmla="*/ 6122213 w 6128435"/>
              <a:gd name="connsiteY132" fmla="*/ 5714762 h 6858000"/>
              <a:gd name="connsiteX133" fmla="*/ 6121353 w 6128435"/>
              <a:gd name="connsiteY133" fmla="*/ 5721725 h 6858000"/>
              <a:gd name="connsiteX134" fmla="*/ 6121607 w 6128435"/>
              <a:gd name="connsiteY134" fmla="*/ 5721959 h 6858000"/>
              <a:gd name="connsiteX135" fmla="*/ 6120262 w 6128435"/>
              <a:gd name="connsiteY135" fmla="*/ 5728358 h 6858000"/>
              <a:gd name="connsiteX136" fmla="*/ 6110194 w 6128435"/>
              <a:gd name="connsiteY136" fmla="*/ 5758853 h 6858000"/>
              <a:gd name="connsiteX137" fmla="*/ 6127519 w 6128435"/>
              <a:gd name="connsiteY137" fmla="*/ 5865775 h 6858000"/>
              <a:gd name="connsiteX138" fmla="*/ 6128435 w 6128435"/>
              <a:gd name="connsiteY138" fmla="*/ 5870164 h 6858000"/>
              <a:gd name="connsiteX139" fmla="*/ 6119217 w 6128435"/>
              <a:gd name="connsiteY139" fmla="*/ 5888542 h 6858000"/>
              <a:gd name="connsiteX140" fmla="*/ 6115966 w 6128435"/>
              <a:gd name="connsiteY140" fmla="*/ 5898387 h 6858000"/>
              <a:gd name="connsiteX141" fmla="*/ 6111924 w 6128435"/>
              <a:gd name="connsiteY141" fmla="*/ 5900444 h 6858000"/>
              <a:gd name="connsiteX142" fmla="*/ 6108716 w 6128435"/>
              <a:gd name="connsiteY142" fmla="*/ 5915345 h 6858000"/>
              <a:gd name="connsiteX143" fmla="*/ 6109524 w 6128435"/>
              <a:gd name="connsiteY143" fmla="*/ 5917328 h 6858000"/>
              <a:gd name="connsiteX144" fmla="*/ 6102493 w 6128435"/>
              <a:gd name="connsiteY144" fmla="*/ 5928602 h 6858000"/>
              <a:gd name="connsiteX145" fmla="*/ 6056863 w 6128435"/>
              <a:gd name="connsiteY145" fmla="*/ 6000643 h 6858000"/>
              <a:gd name="connsiteX146" fmla="*/ 6045436 w 6128435"/>
              <a:gd name="connsiteY146" fmla="*/ 6124480 h 6858000"/>
              <a:gd name="connsiteX147" fmla="*/ 6030489 w 6128435"/>
              <a:gd name="connsiteY147" fmla="*/ 6317666 h 6858000"/>
              <a:gd name="connsiteX148" fmla="*/ 6007492 w 6128435"/>
              <a:gd name="connsiteY148" fmla="*/ 6440818 h 6858000"/>
              <a:gd name="connsiteX149" fmla="*/ 6009467 w 6128435"/>
              <a:gd name="connsiteY149" fmla="*/ 6487076 h 6858000"/>
              <a:gd name="connsiteX150" fmla="*/ 5995064 w 6128435"/>
              <a:gd name="connsiteY150" fmla="*/ 6540791 h 6858000"/>
              <a:gd name="connsiteX151" fmla="*/ 5996309 w 6128435"/>
              <a:gd name="connsiteY151" fmla="*/ 6543961 h 6858000"/>
              <a:gd name="connsiteX152" fmla="*/ 5996048 w 6128435"/>
              <a:gd name="connsiteY152" fmla="*/ 6555444 h 6858000"/>
              <a:gd name="connsiteX153" fmla="*/ 6002524 w 6128435"/>
              <a:gd name="connsiteY153" fmla="*/ 6560188 h 6858000"/>
              <a:gd name="connsiteX154" fmla="*/ 6006823 w 6128435"/>
              <a:gd name="connsiteY154" fmla="*/ 6578546 h 6858000"/>
              <a:gd name="connsiteX155" fmla="*/ 6004510 w 6128435"/>
              <a:gd name="connsiteY155" fmla="*/ 6599256 h 6858000"/>
              <a:gd name="connsiteX156" fmla="*/ 5986207 w 6128435"/>
              <a:gd name="connsiteY156" fmla="*/ 6695855 h 6858000"/>
              <a:gd name="connsiteX157" fmla="*/ 5979428 w 6128435"/>
              <a:gd name="connsiteY157" fmla="*/ 6754678 h 6858000"/>
              <a:gd name="connsiteX158" fmla="*/ 5983398 w 6128435"/>
              <a:gd name="connsiteY158" fmla="*/ 6778641 h 6858000"/>
              <a:gd name="connsiteX159" fmla="*/ 5984543 w 6128435"/>
              <a:gd name="connsiteY159" fmla="*/ 6811016 h 6858000"/>
              <a:gd name="connsiteX160" fmla="*/ 5981802 w 6128435"/>
              <a:gd name="connsiteY160" fmla="*/ 6838578 h 6858000"/>
              <a:gd name="connsiteX161" fmla="*/ 5979671 w 6128435"/>
              <a:gd name="connsiteY161" fmla="*/ 6858000 h 6858000"/>
              <a:gd name="connsiteX162" fmla="*/ 0 w 6128435"/>
              <a:gd name="connsiteY162" fmla="*/ 6858000 h 6858000"/>
              <a:gd name="connsiteX163" fmla="*/ 0 w 6128435"/>
              <a:gd name="connsiteY16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44434 w 6128435"/>
              <a:gd name="connsiteY24" fmla="*/ 1580810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47111 w 6128435"/>
              <a:gd name="connsiteY35" fmla="*/ 2269679 h 6858000"/>
              <a:gd name="connsiteX36" fmla="*/ 5279312 w 6128435"/>
              <a:gd name="connsiteY36" fmla="*/ 2302757 h 6858000"/>
              <a:gd name="connsiteX37" fmla="*/ 5293877 w 6128435"/>
              <a:gd name="connsiteY37" fmla="*/ 2368649 h 6858000"/>
              <a:gd name="connsiteX38" fmla="*/ 5311338 w 6128435"/>
              <a:gd name="connsiteY38" fmla="*/ 2404034 h 6858000"/>
              <a:gd name="connsiteX39" fmla="*/ 5338366 w 6128435"/>
              <a:gd name="connsiteY39" fmla="*/ 2465052 h 6858000"/>
              <a:gd name="connsiteX40" fmla="*/ 5371263 w 6128435"/>
              <a:gd name="connsiteY40" fmla="*/ 2586413 h 6858000"/>
              <a:gd name="connsiteX41" fmla="*/ 5407503 w 6128435"/>
              <a:gd name="connsiteY41" fmla="*/ 2786290 h 6858000"/>
              <a:gd name="connsiteX42" fmla="*/ 5407356 w 6128435"/>
              <a:gd name="connsiteY42" fmla="*/ 2787545 h 6858000"/>
              <a:gd name="connsiteX43" fmla="*/ 5411130 w 6128435"/>
              <a:gd name="connsiteY43" fmla="*/ 2788640 h 6858000"/>
              <a:gd name="connsiteX44" fmla="*/ 5416439 w 6128435"/>
              <a:gd name="connsiteY44" fmla="*/ 2805666 h 6858000"/>
              <a:gd name="connsiteX45" fmla="*/ 5416589 w 6128435"/>
              <a:gd name="connsiteY45" fmla="*/ 2810822 h 6858000"/>
              <a:gd name="connsiteX46" fmla="*/ 5418542 w 6128435"/>
              <a:gd name="connsiteY46" fmla="*/ 2817745 h 6858000"/>
              <a:gd name="connsiteX47" fmla="*/ 5418847 w 6128435"/>
              <a:gd name="connsiteY47" fmla="*/ 2817825 h 6858000"/>
              <a:gd name="connsiteX48" fmla="*/ 5457023 w 6128435"/>
              <a:gd name="connsiteY48" fmla="*/ 2858292 h 6858000"/>
              <a:gd name="connsiteX49" fmla="*/ 5479298 w 6128435"/>
              <a:gd name="connsiteY49" fmla="*/ 2947791 h 6858000"/>
              <a:gd name="connsiteX50" fmla="*/ 5481770 w 6128435"/>
              <a:gd name="connsiteY50" fmla="*/ 2951352 h 6858000"/>
              <a:gd name="connsiteX51" fmla="*/ 5482045 w 6128435"/>
              <a:gd name="connsiteY51" fmla="*/ 2984371 h 6858000"/>
              <a:gd name="connsiteX52" fmla="*/ 5482415 w 6128435"/>
              <a:gd name="connsiteY52" fmla="*/ 3004079 h 6858000"/>
              <a:gd name="connsiteX53" fmla="*/ 5483865 w 6128435"/>
              <a:gd name="connsiteY53" fmla="*/ 3005467 h 6858000"/>
              <a:gd name="connsiteX54" fmla="*/ 5482236 w 6128435"/>
              <a:gd name="connsiteY54" fmla="*/ 3019791 h 6858000"/>
              <a:gd name="connsiteX55" fmla="*/ 5481505 w 6128435"/>
              <a:gd name="connsiteY55" fmla="*/ 3095286 h 6858000"/>
              <a:gd name="connsiteX56" fmla="*/ 5477595 w 6128435"/>
              <a:gd name="connsiteY56" fmla="*/ 3250534 h 6858000"/>
              <a:gd name="connsiteX57" fmla="*/ 5532836 w 6128435"/>
              <a:gd name="connsiteY57" fmla="*/ 3353840 h 6858000"/>
              <a:gd name="connsiteX58" fmla="*/ 5561229 w 6128435"/>
              <a:gd name="connsiteY58" fmla="*/ 3395784 h 6858000"/>
              <a:gd name="connsiteX59" fmla="*/ 5589758 w 6128435"/>
              <a:gd name="connsiteY59" fmla="*/ 3506453 h 6858000"/>
              <a:gd name="connsiteX60" fmla="*/ 5596144 w 6128435"/>
              <a:gd name="connsiteY60" fmla="*/ 3534624 h 6858000"/>
              <a:gd name="connsiteX61" fmla="*/ 5597750 w 6128435"/>
              <a:gd name="connsiteY61" fmla="*/ 3534129 h 6858000"/>
              <a:gd name="connsiteX62" fmla="*/ 5599700 w 6128435"/>
              <a:gd name="connsiteY62" fmla="*/ 3547221 h 6858000"/>
              <a:gd name="connsiteX63" fmla="*/ 5615031 w 6128435"/>
              <a:gd name="connsiteY63" fmla="*/ 3557482 h 6858000"/>
              <a:gd name="connsiteX64" fmla="*/ 5618377 w 6128435"/>
              <a:gd name="connsiteY64" fmla="*/ 3588431 h 6858000"/>
              <a:gd name="connsiteX65" fmla="*/ 5612155 w 6128435"/>
              <a:gd name="connsiteY65" fmla="*/ 3589869 h 6858000"/>
              <a:gd name="connsiteX66" fmla="*/ 5620843 w 6128435"/>
              <a:gd name="connsiteY66" fmla="*/ 3606745 h 6858000"/>
              <a:gd name="connsiteX67" fmla="*/ 5655472 w 6128435"/>
              <a:gd name="connsiteY67" fmla="*/ 3678877 h 6858000"/>
              <a:gd name="connsiteX68" fmla="*/ 5680448 w 6128435"/>
              <a:gd name="connsiteY68" fmla="*/ 3717760 h 6858000"/>
              <a:gd name="connsiteX69" fmla="*/ 5683015 w 6128435"/>
              <a:gd name="connsiteY69" fmla="*/ 3762025 h 6858000"/>
              <a:gd name="connsiteX70" fmla="*/ 5696643 w 6128435"/>
              <a:gd name="connsiteY70" fmla="*/ 3773888 h 6858000"/>
              <a:gd name="connsiteX71" fmla="*/ 5699203 w 6128435"/>
              <a:gd name="connsiteY71" fmla="*/ 3775823 h 6858000"/>
              <a:gd name="connsiteX72" fmla="*/ 5704824 w 6128435"/>
              <a:gd name="connsiteY72" fmla="*/ 3785966 h 6858000"/>
              <a:gd name="connsiteX73" fmla="*/ 5712204 w 6128435"/>
              <a:gd name="connsiteY73" fmla="*/ 3785830 h 6858000"/>
              <a:gd name="connsiteX74" fmla="*/ 5724816 w 6128435"/>
              <a:gd name="connsiteY74" fmla="*/ 3798949 h 6858000"/>
              <a:gd name="connsiteX75" fmla="*/ 5733539 w 6128435"/>
              <a:gd name="connsiteY75" fmla="*/ 3818457 h 6858000"/>
              <a:gd name="connsiteX76" fmla="*/ 5768491 w 6128435"/>
              <a:gd name="connsiteY76" fmla="*/ 3914399 h 6858000"/>
              <a:gd name="connsiteX77" fmla="*/ 5793123 w 6128435"/>
              <a:gd name="connsiteY77" fmla="*/ 3969952 h 6858000"/>
              <a:gd name="connsiteX78" fmla="*/ 5808321 w 6128435"/>
              <a:gd name="connsiteY78" fmla="*/ 3988153 h 6858000"/>
              <a:gd name="connsiteX79" fmla="*/ 5825621 w 6128435"/>
              <a:gd name="connsiteY79" fmla="*/ 4015525 h 6858000"/>
              <a:gd name="connsiteX80" fmla="*/ 5860672 w 6128435"/>
              <a:gd name="connsiteY80" fmla="*/ 4061579 h 6858000"/>
              <a:gd name="connsiteX81" fmla="*/ 5872173 w 6128435"/>
              <a:gd name="connsiteY81" fmla="*/ 4088497 h 6858000"/>
              <a:gd name="connsiteX82" fmla="*/ 5883705 w 6128435"/>
              <a:gd name="connsiteY82" fmla="*/ 4101899 h 6858000"/>
              <a:gd name="connsiteX83" fmla="*/ 5885314 w 6128435"/>
              <a:gd name="connsiteY83" fmla="*/ 4108387 h 6858000"/>
              <a:gd name="connsiteX84" fmla="*/ 5894095 w 6128435"/>
              <a:gd name="connsiteY84" fmla="*/ 4128857 h 6858000"/>
              <a:gd name="connsiteX85" fmla="*/ 5898339 w 6128435"/>
              <a:gd name="connsiteY85" fmla="*/ 4140800 h 6858000"/>
              <a:gd name="connsiteX86" fmla="*/ 5899734 w 6128435"/>
              <a:gd name="connsiteY86" fmla="*/ 4145632 h 6858000"/>
              <a:gd name="connsiteX87" fmla="*/ 5903513 w 6128435"/>
              <a:gd name="connsiteY87" fmla="*/ 4187661 h 6858000"/>
              <a:gd name="connsiteX88" fmla="*/ 5917114 w 6128435"/>
              <a:gd name="connsiteY88" fmla="*/ 4213096 h 6858000"/>
              <a:gd name="connsiteX89" fmla="*/ 5921153 w 6128435"/>
              <a:gd name="connsiteY89" fmla="*/ 4236222 h 6858000"/>
              <a:gd name="connsiteX90" fmla="*/ 5924233 w 6128435"/>
              <a:gd name="connsiteY90" fmla="*/ 4242060 h 6858000"/>
              <a:gd name="connsiteX91" fmla="*/ 5928910 w 6128435"/>
              <a:gd name="connsiteY91" fmla="*/ 4300973 h 6858000"/>
              <a:gd name="connsiteX92" fmla="*/ 5939320 w 6128435"/>
              <a:gd name="connsiteY92" fmla="*/ 4340435 h 6858000"/>
              <a:gd name="connsiteX93" fmla="*/ 5946705 w 6128435"/>
              <a:gd name="connsiteY93" fmla="*/ 4428051 h 6858000"/>
              <a:gd name="connsiteX94" fmla="*/ 5949261 w 6128435"/>
              <a:gd name="connsiteY94" fmla="*/ 4449185 h 6858000"/>
              <a:gd name="connsiteX95" fmla="*/ 5957504 w 6128435"/>
              <a:gd name="connsiteY95" fmla="*/ 4465911 h 6858000"/>
              <a:gd name="connsiteX96" fmla="*/ 5964689 w 6128435"/>
              <a:gd name="connsiteY96" fmla="*/ 4468532 h 6858000"/>
              <a:gd name="connsiteX97" fmla="*/ 5967062 w 6128435"/>
              <a:gd name="connsiteY97" fmla="*/ 4479923 h 6858000"/>
              <a:gd name="connsiteX98" fmla="*/ 5968960 w 6128435"/>
              <a:gd name="connsiteY98" fmla="*/ 4482655 h 6858000"/>
              <a:gd name="connsiteX99" fmla="*/ 5978567 w 6128435"/>
              <a:gd name="connsiteY99" fmla="*/ 4498605 h 6858000"/>
              <a:gd name="connsiteX100" fmla="*/ 5980106 w 6128435"/>
              <a:gd name="connsiteY100" fmla="*/ 4585087 h 6858000"/>
              <a:gd name="connsiteX101" fmla="*/ 5998138 w 6128435"/>
              <a:gd name="connsiteY101" fmla="*/ 4697518 h 6858000"/>
              <a:gd name="connsiteX102" fmla="*/ 6013516 w 6128435"/>
              <a:gd name="connsiteY102" fmla="*/ 4786619 h 6858000"/>
              <a:gd name="connsiteX103" fmla="*/ 6025404 w 6128435"/>
              <a:gd name="connsiteY103" fmla="*/ 4858148 h 6858000"/>
              <a:gd name="connsiteX104" fmla="*/ 6007749 w 6128435"/>
              <a:gd name="connsiteY104" fmla="*/ 4964715 h 6858000"/>
              <a:gd name="connsiteX105" fmla="*/ 6005269 w 6128435"/>
              <a:gd name="connsiteY105" fmla="*/ 5150567 h 6858000"/>
              <a:gd name="connsiteX106" fmla="*/ 6001127 w 6128435"/>
              <a:gd name="connsiteY106" fmla="*/ 5164609 h 6858000"/>
              <a:gd name="connsiteX107" fmla="*/ 5996647 w 6128435"/>
              <a:gd name="connsiteY107" fmla="*/ 5185640 h 6858000"/>
              <a:gd name="connsiteX108" fmla="*/ 5998514 w 6128435"/>
              <a:gd name="connsiteY108" fmla="*/ 5189673 h 6858000"/>
              <a:gd name="connsiteX109" fmla="*/ 5995970 w 6128435"/>
              <a:gd name="connsiteY109" fmla="*/ 5221547 h 6858000"/>
              <a:gd name="connsiteX110" fmla="*/ 5997218 w 6128435"/>
              <a:gd name="connsiteY110" fmla="*/ 5222031 h 6858000"/>
              <a:gd name="connsiteX111" fmla="*/ 6002116 w 6128435"/>
              <a:gd name="connsiteY111" fmla="*/ 5231223 h 6858000"/>
              <a:gd name="connsiteX112" fmla="*/ 6008541 w 6128435"/>
              <a:gd name="connsiteY112" fmla="*/ 5248680 h 6858000"/>
              <a:gd name="connsiteX113" fmla="*/ 6039260 w 6128435"/>
              <a:gd name="connsiteY113" fmla="*/ 5289518 h 6858000"/>
              <a:gd name="connsiteX114" fmla="*/ 6036748 w 6128435"/>
              <a:gd name="connsiteY114" fmla="*/ 5322752 h 6858000"/>
              <a:gd name="connsiteX115" fmla="*/ 6036943 w 6128435"/>
              <a:gd name="connsiteY115" fmla="*/ 5329480 h 6858000"/>
              <a:gd name="connsiteX116" fmla="*/ 6037236 w 6128435"/>
              <a:gd name="connsiteY116" fmla="*/ 5329634 h 6858000"/>
              <a:gd name="connsiteX117" fmla="*/ 6038019 w 6128435"/>
              <a:gd name="connsiteY117" fmla="*/ 5336764 h 6858000"/>
              <a:gd name="connsiteX118" fmla="*/ 6037298 w 6128435"/>
              <a:gd name="connsiteY118" fmla="*/ 5341753 h 6858000"/>
              <a:gd name="connsiteX119" fmla="*/ 6037677 w 6128435"/>
              <a:gd name="connsiteY119" fmla="*/ 5354807 h 6858000"/>
              <a:gd name="connsiteX120" fmla="*/ 6039728 w 6128435"/>
              <a:gd name="connsiteY120" fmla="*/ 5359416 h 6858000"/>
              <a:gd name="connsiteX121" fmla="*/ 6043311 w 6128435"/>
              <a:gd name="connsiteY121" fmla="*/ 5361407 h 6858000"/>
              <a:gd name="connsiteX122" fmla="*/ 6042954 w 6128435"/>
              <a:gd name="connsiteY122" fmla="*/ 5362576 h 6858000"/>
              <a:gd name="connsiteX123" fmla="*/ 6053435 w 6128435"/>
              <a:gd name="connsiteY123" fmla="*/ 5387547 h 6858000"/>
              <a:gd name="connsiteX124" fmla="*/ 6065933 w 6128435"/>
              <a:gd name="connsiteY124" fmla="*/ 5443002 h 6858000"/>
              <a:gd name="connsiteX125" fmla="*/ 6068640 w 6128435"/>
              <a:gd name="connsiteY125" fmla="*/ 5474503 h 6858000"/>
              <a:gd name="connsiteX126" fmla="*/ 6080922 w 6128435"/>
              <a:gd name="connsiteY126" fmla="*/ 5561070 h 6858000"/>
              <a:gd name="connsiteX127" fmla="*/ 6096949 w 6128435"/>
              <a:gd name="connsiteY127" fmla="*/ 5648179 h 6858000"/>
              <a:gd name="connsiteX128" fmla="*/ 6125703 w 6128435"/>
              <a:gd name="connsiteY128" fmla="*/ 5692894 h 6858000"/>
              <a:gd name="connsiteX129" fmla="*/ 6126670 w 6128435"/>
              <a:gd name="connsiteY129" fmla="*/ 5697882 h 6858000"/>
              <a:gd name="connsiteX130" fmla="*/ 6124061 w 6128435"/>
              <a:gd name="connsiteY130" fmla="*/ 5710294 h 6858000"/>
              <a:gd name="connsiteX131" fmla="*/ 6122213 w 6128435"/>
              <a:gd name="connsiteY131" fmla="*/ 5714762 h 6858000"/>
              <a:gd name="connsiteX132" fmla="*/ 6121353 w 6128435"/>
              <a:gd name="connsiteY132" fmla="*/ 5721725 h 6858000"/>
              <a:gd name="connsiteX133" fmla="*/ 6121607 w 6128435"/>
              <a:gd name="connsiteY133" fmla="*/ 5721959 h 6858000"/>
              <a:gd name="connsiteX134" fmla="*/ 6120262 w 6128435"/>
              <a:gd name="connsiteY134" fmla="*/ 5728358 h 6858000"/>
              <a:gd name="connsiteX135" fmla="*/ 6110194 w 6128435"/>
              <a:gd name="connsiteY135" fmla="*/ 5758853 h 6858000"/>
              <a:gd name="connsiteX136" fmla="*/ 6127519 w 6128435"/>
              <a:gd name="connsiteY136" fmla="*/ 5865775 h 6858000"/>
              <a:gd name="connsiteX137" fmla="*/ 6128435 w 6128435"/>
              <a:gd name="connsiteY137" fmla="*/ 5870164 h 6858000"/>
              <a:gd name="connsiteX138" fmla="*/ 6119217 w 6128435"/>
              <a:gd name="connsiteY138" fmla="*/ 5888542 h 6858000"/>
              <a:gd name="connsiteX139" fmla="*/ 6115966 w 6128435"/>
              <a:gd name="connsiteY139" fmla="*/ 5898387 h 6858000"/>
              <a:gd name="connsiteX140" fmla="*/ 6111924 w 6128435"/>
              <a:gd name="connsiteY140" fmla="*/ 5900444 h 6858000"/>
              <a:gd name="connsiteX141" fmla="*/ 6108716 w 6128435"/>
              <a:gd name="connsiteY141" fmla="*/ 5915345 h 6858000"/>
              <a:gd name="connsiteX142" fmla="*/ 6109524 w 6128435"/>
              <a:gd name="connsiteY142" fmla="*/ 5917328 h 6858000"/>
              <a:gd name="connsiteX143" fmla="*/ 6102493 w 6128435"/>
              <a:gd name="connsiteY143" fmla="*/ 5928602 h 6858000"/>
              <a:gd name="connsiteX144" fmla="*/ 6056863 w 6128435"/>
              <a:gd name="connsiteY144" fmla="*/ 6000643 h 6858000"/>
              <a:gd name="connsiteX145" fmla="*/ 6045436 w 6128435"/>
              <a:gd name="connsiteY145" fmla="*/ 6124480 h 6858000"/>
              <a:gd name="connsiteX146" fmla="*/ 6030489 w 6128435"/>
              <a:gd name="connsiteY146" fmla="*/ 6317666 h 6858000"/>
              <a:gd name="connsiteX147" fmla="*/ 6007492 w 6128435"/>
              <a:gd name="connsiteY147" fmla="*/ 6440818 h 6858000"/>
              <a:gd name="connsiteX148" fmla="*/ 6009467 w 6128435"/>
              <a:gd name="connsiteY148" fmla="*/ 6487076 h 6858000"/>
              <a:gd name="connsiteX149" fmla="*/ 5995064 w 6128435"/>
              <a:gd name="connsiteY149" fmla="*/ 6540791 h 6858000"/>
              <a:gd name="connsiteX150" fmla="*/ 5996309 w 6128435"/>
              <a:gd name="connsiteY150" fmla="*/ 6543961 h 6858000"/>
              <a:gd name="connsiteX151" fmla="*/ 5996048 w 6128435"/>
              <a:gd name="connsiteY151" fmla="*/ 6555444 h 6858000"/>
              <a:gd name="connsiteX152" fmla="*/ 6002524 w 6128435"/>
              <a:gd name="connsiteY152" fmla="*/ 6560188 h 6858000"/>
              <a:gd name="connsiteX153" fmla="*/ 6006823 w 6128435"/>
              <a:gd name="connsiteY153" fmla="*/ 6578546 h 6858000"/>
              <a:gd name="connsiteX154" fmla="*/ 6004510 w 6128435"/>
              <a:gd name="connsiteY154" fmla="*/ 6599256 h 6858000"/>
              <a:gd name="connsiteX155" fmla="*/ 5986207 w 6128435"/>
              <a:gd name="connsiteY155" fmla="*/ 6695855 h 6858000"/>
              <a:gd name="connsiteX156" fmla="*/ 5979428 w 6128435"/>
              <a:gd name="connsiteY156" fmla="*/ 6754678 h 6858000"/>
              <a:gd name="connsiteX157" fmla="*/ 5983398 w 6128435"/>
              <a:gd name="connsiteY157" fmla="*/ 6778641 h 6858000"/>
              <a:gd name="connsiteX158" fmla="*/ 5984543 w 6128435"/>
              <a:gd name="connsiteY158" fmla="*/ 6811016 h 6858000"/>
              <a:gd name="connsiteX159" fmla="*/ 5981802 w 6128435"/>
              <a:gd name="connsiteY159" fmla="*/ 6838578 h 6858000"/>
              <a:gd name="connsiteX160" fmla="*/ 5979671 w 6128435"/>
              <a:gd name="connsiteY160" fmla="*/ 6858000 h 6858000"/>
              <a:gd name="connsiteX161" fmla="*/ 0 w 6128435"/>
              <a:gd name="connsiteY161" fmla="*/ 6858000 h 6858000"/>
              <a:gd name="connsiteX162" fmla="*/ 0 w 6128435"/>
              <a:gd name="connsiteY162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47111 w 6128435"/>
              <a:gd name="connsiteY35" fmla="*/ 2269679 h 6858000"/>
              <a:gd name="connsiteX36" fmla="*/ 5279312 w 6128435"/>
              <a:gd name="connsiteY36" fmla="*/ 2302757 h 6858000"/>
              <a:gd name="connsiteX37" fmla="*/ 5293877 w 6128435"/>
              <a:gd name="connsiteY37" fmla="*/ 2368649 h 6858000"/>
              <a:gd name="connsiteX38" fmla="*/ 5311338 w 6128435"/>
              <a:gd name="connsiteY38" fmla="*/ 2404034 h 6858000"/>
              <a:gd name="connsiteX39" fmla="*/ 5338366 w 6128435"/>
              <a:gd name="connsiteY39" fmla="*/ 2465052 h 6858000"/>
              <a:gd name="connsiteX40" fmla="*/ 5371263 w 6128435"/>
              <a:gd name="connsiteY40" fmla="*/ 2586413 h 6858000"/>
              <a:gd name="connsiteX41" fmla="*/ 5407503 w 6128435"/>
              <a:gd name="connsiteY41" fmla="*/ 2786290 h 6858000"/>
              <a:gd name="connsiteX42" fmla="*/ 5407356 w 6128435"/>
              <a:gd name="connsiteY42" fmla="*/ 2787545 h 6858000"/>
              <a:gd name="connsiteX43" fmla="*/ 5411130 w 6128435"/>
              <a:gd name="connsiteY43" fmla="*/ 2788640 h 6858000"/>
              <a:gd name="connsiteX44" fmla="*/ 5416439 w 6128435"/>
              <a:gd name="connsiteY44" fmla="*/ 2805666 h 6858000"/>
              <a:gd name="connsiteX45" fmla="*/ 5416589 w 6128435"/>
              <a:gd name="connsiteY45" fmla="*/ 2810822 h 6858000"/>
              <a:gd name="connsiteX46" fmla="*/ 5418542 w 6128435"/>
              <a:gd name="connsiteY46" fmla="*/ 2817745 h 6858000"/>
              <a:gd name="connsiteX47" fmla="*/ 5418847 w 6128435"/>
              <a:gd name="connsiteY47" fmla="*/ 2817825 h 6858000"/>
              <a:gd name="connsiteX48" fmla="*/ 5457023 w 6128435"/>
              <a:gd name="connsiteY48" fmla="*/ 2858292 h 6858000"/>
              <a:gd name="connsiteX49" fmla="*/ 5479298 w 6128435"/>
              <a:gd name="connsiteY49" fmla="*/ 2947791 h 6858000"/>
              <a:gd name="connsiteX50" fmla="*/ 5481770 w 6128435"/>
              <a:gd name="connsiteY50" fmla="*/ 2951352 h 6858000"/>
              <a:gd name="connsiteX51" fmla="*/ 5482045 w 6128435"/>
              <a:gd name="connsiteY51" fmla="*/ 2984371 h 6858000"/>
              <a:gd name="connsiteX52" fmla="*/ 5482415 w 6128435"/>
              <a:gd name="connsiteY52" fmla="*/ 3004079 h 6858000"/>
              <a:gd name="connsiteX53" fmla="*/ 5483865 w 6128435"/>
              <a:gd name="connsiteY53" fmla="*/ 3005467 h 6858000"/>
              <a:gd name="connsiteX54" fmla="*/ 5482236 w 6128435"/>
              <a:gd name="connsiteY54" fmla="*/ 3019791 h 6858000"/>
              <a:gd name="connsiteX55" fmla="*/ 5481505 w 6128435"/>
              <a:gd name="connsiteY55" fmla="*/ 3095286 h 6858000"/>
              <a:gd name="connsiteX56" fmla="*/ 5477595 w 6128435"/>
              <a:gd name="connsiteY56" fmla="*/ 3250534 h 6858000"/>
              <a:gd name="connsiteX57" fmla="*/ 5532836 w 6128435"/>
              <a:gd name="connsiteY57" fmla="*/ 3353840 h 6858000"/>
              <a:gd name="connsiteX58" fmla="*/ 5561229 w 6128435"/>
              <a:gd name="connsiteY58" fmla="*/ 3395784 h 6858000"/>
              <a:gd name="connsiteX59" fmla="*/ 5589758 w 6128435"/>
              <a:gd name="connsiteY59" fmla="*/ 3506453 h 6858000"/>
              <a:gd name="connsiteX60" fmla="*/ 5596144 w 6128435"/>
              <a:gd name="connsiteY60" fmla="*/ 3534624 h 6858000"/>
              <a:gd name="connsiteX61" fmla="*/ 5597750 w 6128435"/>
              <a:gd name="connsiteY61" fmla="*/ 3534129 h 6858000"/>
              <a:gd name="connsiteX62" fmla="*/ 5599700 w 6128435"/>
              <a:gd name="connsiteY62" fmla="*/ 3547221 h 6858000"/>
              <a:gd name="connsiteX63" fmla="*/ 5615031 w 6128435"/>
              <a:gd name="connsiteY63" fmla="*/ 3557482 h 6858000"/>
              <a:gd name="connsiteX64" fmla="*/ 5618377 w 6128435"/>
              <a:gd name="connsiteY64" fmla="*/ 3588431 h 6858000"/>
              <a:gd name="connsiteX65" fmla="*/ 5612155 w 6128435"/>
              <a:gd name="connsiteY65" fmla="*/ 3589869 h 6858000"/>
              <a:gd name="connsiteX66" fmla="*/ 5620843 w 6128435"/>
              <a:gd name="connsiteY66" fmla="*/ 3606745 h 6858000"/>
              <a:gd name="connsiteX67" fmla="*/ 5655472 w 6128435"/>
              <a:gd name="connsiteY67" fmla="*/ 3678877 h 6858000"/>
              <a:gd name="connsiteX68" fmla="*/ 5680448 w 6128435"/>
              <a:gd name="connsiteY68" fmla="*/ 3717760 h 6858000"/>
              <a:gd name="connsiteX69" fmla="*/ 5683015 w 6128435"/>
              <a:gd name="connsiteY69" fmla="*/ 3762025 h 6858000"/>
              <a:gd name="connsiteX70" fmla="*/ 5696643 w 6128435"/>
              <a:gd name="connsiteY70" fmla="*/ 3773888 h 6858000"/>
              <a:gd name="connsiteX71" fmla="*/ 5699203 w 6128435"/>
              <a:gd name="connsiteY71" fmla="*/ 3775823 h 6858000"/>
              <a:gd name="connsiteX72" fmla="*/ 5704824 w 6128435"/>
              <a:gd name="connsiteY72" fmla="*/ 3785966 h 6858000"/>
              <a:gd name="connsiteX73" fmla="*/ 5712204 w 6128435"/>
              <a:gd name="connsiteY73" fmla="*/ 3785830 h 6858000"/>
              <a:gd name="connsiteX74" fmla="*/ 5724816 w 6128435"/>
              <a:gd name="connsiteY74" fmla="*/ 3798949 h 6858000"/>
              <a:gd name="connsiteX75" fmla="*/ 5733539 w 6128435"/>
              <a:gd name="connsiteY75" fmla="*/ 3818457 h 6858000"/>
              <a:gd name="connsiteX76" fmla="*/ 5768491 w 6128435"/>
              <a:gd name="connsiteY76" fmla="*/ 3914399 h 6858000"/>
              <a:gd name="connsiteX77" fmla="*/ 5793123 w 6128435"/>
              <a:gd name="connsiteY77" fmla="*/ 3969952 h 6858000"/>
              <a:gd name="connsiteX78" fmla="*/ 5808321 w 6128435"/>
              <a:gd name="connsiteY78" fmla="*/ 3988153 h 6858000"/>
              <a:gd name="connsiteX79" fmla="*/ 5825621 w 6128435"/>
              <a:gd name="connsiteY79" fmla="*/ 4015525 h 6858000"/>
              <a:gd name="connsiteX80" fmla="*/ 5860672 w 6128435"/>
              <a:gd name="connsiteY80" fmla="*/ 4061579 h 6858000"/>
              <a:gd name="connsiteX81" fmla="*/ 5872173 w 6128435"/>
              <a:gd name="connsiteY81" fmla="*/ 4088497 h 6858000"/>
              <a:gd name="connsiteX82" fmla="*/ 5883705 w 6128435"/>
              <a:gd name="connsiteY82" fmla="*/ 4101899 h 6858000"/>
              <a:gd name="connsiteX83" fmla="*/ 5885314 w 6128435"/>
              <a:gd name="connsiteY83" fmla="*/ 4108387 h 6858000"/>
              <a:gd name="connsiteX84" fmla="*/ 5894095 w 6128435"/>
              <a:gd name="connsiteY84" fmla="*/ 4128857 h 6858000"/>
              <a:gd name="connsiteX85" fmla="*/ 5898339 w 6128435"/>
              <a:gd name="connsiteY85" fmla="*/ 4140800 h 6858000"/>
              <a:gd name="connsiteX86" fmla="*/ 5899734 w 6128435"/>
              <a:gd name="connsiteY86" fmla="*/ 4145632 h 6858000"/>
              <a:gd name="connsiteX87" fmla="*/ 5903513 w 6128435"/>
              <a:gd name="connsiteY87" fmla="*/ 4187661 h 6858000"/>
              <a:gd name="connsiteX88" fmla="*/ 5917114 w 6128435"/>
              <a:gd name="connsiteY88" fmla="*/ 4213096 h 6858000"/>
              <a:gd name="connsiteX89" fmla="*/ 5921153 w 6128435"/>
              <a:gd name="connsiteY89" fmla="*/ 4236222 h 6858000"/>
              <a:gd name="connsiteX90" fmla="*/ 5924233 w 6128435"/>
              <a:gd name="connsiteY90" fmla="*/ 4242060 h 6858000"/>
              <a:gd name="connsiteX91" fmla="*/ 5928910 w 6128435"/>
              <a:gd name="connsiteY91" fmla="*/ 4300973 h 6858000"/>
              <a:gd name="connsiteX92" fmla="*/ 5939320 w 6128435"/>
              <a:gd name="connsiteY92" fmla="*/ 4340435 h 6858000"/>
              <a:gd name="connsiteX93" fmla="*/ 5946705 w 6128435"/>
              <a:gd name="connsiteY93" fmla="*/ 4428051 h 6858000"/>
              <a:gd name="connsiteX94" fmla="*/ 5949261 w 6128435"/>
              <a:gd name="connsiteY94" fmla="*/ 4449185 h 6858000"/>
              <a:gd name="connsiteX95" fmla="*/ 5957504 w 6128435"/>
              <a:gd name="connsiteY95" fmla="*/ 4465911 h 6858000"/>
              <a:gd name="connsiteX96" fmla="*/ 5964689 w 6128435"/>
              <a:gd name="connsiteY96" fmla="*/ 4468532 h 6858000"/>
              <a:gd name="connsiteX97" fmla="*/ 5967062 w 6128435"/>
              <a:gd name="connsiteY97" fmla="*/ 4479923 h 6858000"/>
              <a:gd name="connsiteX98" fmla="*/ 5968960 w 6128435"/>
              <a:gd name="connsiteY98" fmla="*/ 4482655 h 6858000"/>
              <a:gd name="connsiteX99" fmla="*/ 5978567 w 6128435"/>
              <a:gd name="connsiteY99" fmla="*/ 4498605 h 6858000"/>
              <a:gd name="connsiteX100" fmla="*/ 5980106 w 6128435"/>
              <a:gd name="connsiteY100" fmla="*/ 4585087 h 6858000"/>
              <a:gd name="connsiteX101" fmla="*/ 5998138 w 6128435"/>
              <a:gd name="connsiteY101" fmla="*/ 4697518 h 6858000"/>
              <a:gd name="connsiteX102" fmla="*/ 6013516 w 6128435"/>
              <a:gd name="connsiteY102" fmla="*/ 4786619 h 6858000"/>
              <a:gd name="connsiteX103" fmla="*/ 6025404 w 6128435"/>
              <a:gd name="connsiteY103" fmla="*/ 4858148 h 6858000"/>
              <a:gd name="connsiteX104" fmla="*/ 6007749 w 6128435"/>
              <a:gd name="connsiteY104" fmla="*/ 4964715 h 6858000"/>
              <a:gd name="connsiteX105" fmla="*/ 6005269 w 6128435"/>
              <a:gd name="connsiteY105" fmla="*/ 5150567 h 6858000"/>
              <a:gd name="connsiteX106" fmla="*/ 6001127 w 6128435"/>
              <a:gd name="connsiteY106" fmla="*/ 5164609 h 6858000"/>
              <a:gd name="connsiteX107" fmla="*/ 5996647 w 6128435"/>
              <a:gd name="connsiteY107" fmla="*/ 5185640 h 6858000"/>
              <a:gd name="connsiteX108" fmla="*/ 5998514 w 6128435"/>
              <a:gd name="connsiteY108" fmla="*/ 5189673 h 6858000"/>
              <a:gd name="connsiteX109" fmla="*/ 5995970 w 6128435"/>
              <a:gd name="connsiteY109" fmla="*/ 5221547 h 6858000"/>
              <a:gd name="connsiteX110" fmla="*/ 5997218 w 6128435"/>
              <a:gd name="connsiteY110" fmla="*/ 5222031 h 6858000"/>
              <a:gd name="connsiteX111" fmla="*/ 6002116 w 6128435"/>
              <a:gd name="connsiteY111" fmla="*/ 5231223 h 6858000"/>
              <a:gd name="connsiteX112" fmla="*/ 6008541 w 6128435"/>
              <a:gd name="connsiteY112" fmla="*/ 5248680 h 6858000"/>
              <a:gd name="connsiteX113" fmla="*/ 6039260 w 6128435"/>
              <a:gd name="connsiteY113" fmla="*/ 5289518 h 6858000"/>
              <a:gd name="connsiteX114" fmla="*/ 6036748 w 6128435"/>
              <a:gd name="connsiteY114" fmla="*/ 5322752 h 6858000"/>
              <a:gd name="connsiteX115" fmla="*/ 6036943 w 6128435"/>
              <a:gd name="connsiteY115" fmla="*/ 5329480 h 6858000"/>
              <a:gd name="connsiteX116" fmla="*/ 6037236 w 6128435"/>
              <a:gd name="connsiteY116" fmla="*/ 5329634 h 6858000"/>
              <a:gd name="connsiteX117" fmla="*/ 6038019 w 6128435"/>
              <a:gd name="connsiteY117" fmla="*/ 5336764 h 6858000"/>
              <a:gd name="connsiteX118" fmla="*/ 6037298 w 6128435"/>
              <a:gd name="connsiteY118" fmla="*/ 5341753 h 6858000"/>
              <a:gd name="connsiteX119" fmla="*/ 6037677 w 6128435"/>
              <a:gd name="connsiteY119" fmla="*/ 5354807 h 6858000"/>
              <a:gd name="connsiteX120" fmla="*/ 6039728 w 6128435"/>
              <a:gd name="connsiteY120" fmla="*/ 5359416 h 6858000"/>
              <a:gd name="connsiteX121" fmla="*/ 6043311 w 6128435"/>
              <a:gd name="connsiteY121" fmla="*/ 5361407 h 6858000"/>
              <a:gd name="connsiteX122" fmla="*/ 6042954 w 6128435"/>
              <a:gd name="connsiteY122" fmla="*/ 5362576 h 6858000"/>
              <a:gd name="connsiteX123" fmla="*/ 6053435 w 6128435"/>
              <a:gd name="connsiteY123" fmla="*/ 5387547 h 6858000"/>
              <a:gd name="connsiteX124" fmla="*/ 6065933 w 6128435"/>
              <a:gd name="connsiteY124" fmla="*/ 5443002 h 6858000"/>
              <a:gd name="connsiteX125" fmla="*/ 6068640 w 6128435"/>
              <a:gd name="connsiteY125" fmla="*/ 5474503 h 6858000"/>
              <a:gd name="connsiteX126" fmla="*/ 6080922 w 6128435"/>
              <a:gd name="connsiteY126" fmla="*/ 5561070 h 6858000"/>
              <a:gd name="connsiteX127" fmla="*/ 6096949 w 6128435"/>
              <a:gd name="connsiteY127" fmla="*/ 5648179 h 6858000"/>
              <a:gd name="connsiteX128" fmla="*/ 6125703 w 6128435"/>
              <a:gd name="connsiteY128" fmla="*/ 5692894 h 6858000"/>
              <a:gd name="connsiteX129" fmla="*/ 6126670 w 6128435"/>
              <a:gd name="connsiteY129" fmla="*/ 5697882 h 6858000"/>
              <a:gd name="connsiteX130" fmla="*/ 6124061 w 6128435"/>
              <a:gd name="connsiteY130" fmla="*/ 5710294 h 6858000"/>
              <a:gd name="connsiteX131" fmla="*/ 6122213 w 6128435"/>
              <a:gd name="connsiteY131" fmla="*/ 5714762 h 6858000"/>
              <a:gd name="connsiteX132" fmla="*/ 6121353 w 6128435"/>
              <a:gd name="connsiteY132" fmla="*/ 5721725 h 6858000"/>
              <a:gd name="connsiteX133" fmla="*/ 6121607 w 6128435"/>
              <a:gd name="connsiteY133" fmla="*/ 5721959 h 6858000"/>
              <a:gd name="connsiteX134" fmla="*/ 6120262 w 6128435"/>
              <a:gd name="connsiteY134" fmla="*/ 5728358 h 6858000"/>
              <a:gd name="connsiteX135" fmla="*/ 6110194 w 6128435"/>
              <a:gd name="connsiteY135" fmla="*/ 5758853 h 6858000"/>
              <a:gd name="connsiteX136" fmla="*/ 6127519 w 6128435"/>
              <a:gd name="connsiteY136" fmla="*/ 5865775 h 6858000"/>
              <a:gd name="connsiteX137" fmla="*/ 6128435 w 6128435"/>
              <a:gd name="connsiteY137" fmla="*/ 5870164 h 6858000"/>
              <a:gd name="connsiteX138" fmla="*/ 6119217 w 6128435"/>
              <a:gd name="connsiteY138" fmla="*/ 5888542 h 6858000"/>
              <a:gd name="connsiteX139" fmla="*/ 6115966 w 6128435"/>
              <a:gd name="connsiteY139" fmla="*/ 5898387 h 6858000"/>
              <a:gd name="connsiteX140" fmla="*/ 6111924 w 6128435"/>
              <a:gd name="connsiteY140" fmla="*/ 5900444 h 6858000"/>
              <a:gd name="connsiteX141" fmla="*/ 6108716 w 6128435"/>
              <a:gd name="connsiteY141" fmla="*/ 5915345 h 6858000"/>
              <a:gd name="connsiteX142" fmla="*/ 6109524 w 6128435"/>
              <a:gd name="connsiteY142" fmla="*/ 5917328 h 6858000"/>
              <a:gd name="connsiteX143" fmla="*/ 6102493 w 6128435"/>
              <a:gd name="connsiteY143" fmla="*/ 5928602 h 6858000"/>
              <a:gd name="connsiteX144" fmla="*/ 6056863 w 6128435"/>
              <a:gd name="connsiteY144" fmla="*/ 6000643 h 6858000"/>
              <a:gd name="connsiteX145" fmla="*/ 6045436 w 6128435"/>
              <a:gd name="connsiteY145" fmla="*/ 6124480 h 6858000"/>
              <a:gd name="connsiteX146" fmla="*/ 6030489 w 6128435"/>
              <a:gd name="connsiteY146" fmla="*/ 6317666 h 6858000"/>
              <a:gd name="connsiteX147" fmla="*/ 6007492 w 6128435"/>
              <a:gd name="connsiteY147" fmla="*/ 6440818 h 6858000"/>
              <a:gd name="connsiteX148" fmla="*/ 6009467 w 6128435"/>
              <a:gd name="connsiteY148" fmla="*/ 6487076 h 6858000"/>
              <a:gd name="connsiteX149" fmla="*/ 5995064 w 6128435"/>
              <a:gd name="connsiteY149" fmla="*/ 6540791 h 6858000"/>
              <a:gd name="connsiteX150" fmla="*/ 5996309 w 6128435"/>
              <a:gd name="connsiteY150" fmla="*/ 6543961 h 6858000"/>
              <a:gd name="connsiteX151" fmla="*/ 5996048 w 6128435"/>
              <a:gd name="connsiteY151" fmla="*/ 6555444 h 6858000"/>
              <a:gd name="connsiteX152" fmla="*/ 6002524 w 6128435"/>
              <a:gd name="connsiteY152" fmla="*/ 6560188 h 6858000"/>
              <a:gd name="connsiteX153" fmla="*/ 6006823 w 6128435"/>
              <a:gd name="connsiteY153" fmla="*/ 6578546 h 6858000"/>
              <a:gd name="connsiteX154" fmla="*/ 6004510 w 6128435"/>
              <a:gd name="connsiteY154" fmla="*/ 6599256 h 6858000"/>
              <a:gd name="connsiteX155" fmla="*/ 5986207 w 6128435"/>
              <a:gd name="connsiteY155" fmla="*/ 6695855 h 6858000"/>
              <a:gd name="connsiteX156" fmla="*/ 5979428 w 6128435"/>
              <a:gd name="connsiteY156" fmla="*/ 6754678 h 6858000"/>
              <a:gd name="connsiteX157" fmla="*/ 5983398 w 6128435"/>
              <a:gd name="connsiteY157" fmla="*/ 6778641 h 6858000"/>
              <a:gd name="connsiteX158" fmla="*/ 5984543 w 6128435"/>
              <a:gd name="connsiteY158" fmla="*/ 6811016 h 6858000"/>
              <a:gd name="connsiteX159" fmla="*/ 5981802 w 6128435"/>
              <a:gd name="connsiteY159" fmla="*/ 6838578 h 6858000"/>
              <a:gd name="connsiteX160" fmla="*/ 5979671 w 6128435"/>
              <a:gd name="connsiteY160" fmla="*/ 6858000 h 6858000"/>
              <a:gd name="connsiteX161" fmla="*/ 0 w 6128435"/>
              <a:gd name="connsiteY161" fmla="*/ 6858000 h 6858000"/>
              <a:gd name="connsiteX162" fmla="*/ 0 w 6128435"/>
              <a:gd name="connsiteY162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79312 w 6128435"/>
              <a:gd name="connsiteY35" fmla="*/ 2302757 h 6858000"/>
              <a:gd name="connsiteX36" fmla="*/ 5293877 w 6128435"/>
              <a:gd name="connsiteY36" fmla="*/ 2368649 h 6858000"/>
              <a:gd name="connsiteX37" fmla="*/ 5311338 w 6128435"/>
              <a:gd name="connsiteY37" fmla="*/ 2404034 h 6858000"/>
              <a:gd name="connsiteX38" fmla="*/ 5338366 w 6128435"/>
              <a:gd name="connsiteY38" fmla="*/ 2465052 h 6858000"/>
              <a:gd name="connsiteX39" fmla="*/ 5371263 w 6128435"/>
              <a:gd name="connsiteY39" fmla="*/ 2586413 h 6858000"/>
              <a:gd name="connsiteX40" fmla="*/ 5407503 w 6128435"/>
              <a:gd name="connsiteY40" fmla="*/ 2786290 h 6858000"/>
              <a:gd name="connsiteX41" fmla="*/ 5407356 w 6128435"/>
              <a:gd name="connsiteY41" fmla="*/ 2787545 h 6858000"/>
              <a:gd name="connsiteX42" fmla="*/ 5411130 w 6128435"/>
              <a:gd name="connsiteY42" fmla="*/ 2788640 h 6858000"/>
              <a:gd name="connsiteX43" fmla="*/ 5416439 w 6128435"/>
              <a:gd name="connsiteY43" fmla="*/ 2805666 h 6858000"/>
              <a:gd name="connsiteX44" fmla="*/ 5416589 w 6128435"/>
              <a:gd name="connsiteY44" fmla="*/ 2810822 h 6858000"/>
              <a:gd name="connsiteX45" fmla="*/ 5418542 w 6128435"/>
              <a:gd name="connsiteY45" fmla="*/ 2817745 h 6858000"/>
              <a:gd name="connsiteX46" fmla="*/ 5418847 w 6128435"/>
              <a:gd name="connsiteY46" fmla="*/ 2817825 h 6858000"/>
              <a:gd name="connsiteX47" fmla="*/ 5457023 w 6128435"/>
              <a:gd name="connsiteY47" fmla="*/ 2858292 h 6858000"/>
              <a:gd name="connsiteX48" fmla="*/ 5479298 w 6128435"/>
              <a:gd name="connsiteY48" fmla="*/ 2947791 h 6858000"/>
              <a:gd name="connsiteX49" fmla="*/ 5481770 w 6128435"/>
              <a:gd name="connsiteY49" fmla="*/ 2951352 h 6858000"/>
              <a:gd name="connsiteX50" fmla="*/ 5482045 w 6128435"/>
              <a:gd name="connsiteY50" fmla="*/ 2984371 h 6858000"/>
              <a:gd name="connsiteX51" fmla="*/ 5482415 w 6128435"/>
              <a:gd name="connsiteY51" fmla="*/ 3004079 h 6858000"/>
              <a:gd name="connsiteX52" fmla="*/ 5483865 w 6128435"/>
              <a:gd name="connsiteY52" fmla="*/ 3005467 h 6858000"/>
              <a:gd name="connsiteX53" fmla="*/ 5482236 w 6128435"/>
              <a:gd name="connsiteY53" fmla="*/ 3019791 h 6858000"/>
              <a:gd name="connsiteX54" fmla="*/ 5481505 w 6128435"/>
              <a:gd name="connsiteY54" fmla="*/ 3095286 h 6858000"/>
              <a:gd name="connsiteX55" fmla="*/ 5477595 w 6128435"/>
              <a:gd name="connsiteY55" fmla="*/ 3250534 h 6858000"/>
              <a:gd name="connsiteX56" fmla="*/ 5532836 w 6128435"/>
              <a:gd name="connsiteY56" fmla="*/ 3353840 h 6858000"/>
              <a:gd name="connsiteX57" fmla="*/ 5561229 w 6128435"/>
              <a:gd name="connsiteY57" fmla="*/ 3395784 h 6858000"/>
              <a:gd name="connsiteX58" fmla="*/ 5589758 w 6128435"/>
              <a:gd name="connsiteY58" fmla="*/ 3506453 h 6858000"/>
              <a:gd name="connsiteX59" fmla="*/ 5596144 w 6128435"/>
              <a:gd name="connsiteY59" fmla="*/ 3534624 h 6858000"/>
              <a:gd name="connsiteX60" fmla="*/ 5597750 w 6128435"/>
              <a:gd name="connsiteY60" fmla="*/ 3534129 h 6858000"/>
              <a:gd name="connsiteX61" fmla="*/ 5599700 w 6128435"/>
              <a:gd name="connsiteY61" fmla="*/ 3547221 h 6858000"/>
              <a:gd name="connsiteX62" fmla="*/ 5615031 w 6128435"/>
              <a:gd name="connsiteY62" fmla="*/ 3557482 h 6858000"/>
              <a:gd name="connsiteX63" fmla="*/ 5618377 w 6128435"/>
              <a:gd name="connsiteY63" fmla="*/ 3588431 h 6858000"/>
              <a:gd name="connsiteX64" fmla="*/ 5612155 w 6128435"/>
              <a:gd name="connsiteY64" fmla="*/ 3589869 h 6858000"/>
              <a:gd name="connsiteX65" fmla="*/ 5620843 w 6128435"/>
              <a:gd name="connsiteY65" fmla="*/ 3606745 h 6858000"/>
              <a:gd name="connsiteX66" fmla="*/ 5655472 w 6128435"/>
              <a:gd name="connsiteY66" fmla="*/ 3678877 h 6858000"/>
              <a:gd name="connsiteX67" fmla="*/ 5680448 w 6128435"/>
              <a:gd name="connsiteY67" fmla="*/ 3717760 h 6858000"/>
              <a:gd name="connsiteX68" fmla="*/ 5683015 w 6128435"/>
              <a:gd name="connsiteY68" fmla="*/ 3762025 h 6858000"/>
              <a:gd name="connsiteX69" fmla="*/ 5696643 w 6128435"/>
              <a:gd name="connsiteY69" fmla="*/ 3773888 h 6858000"/>
              <a:gd name="connsiteX70" fmla="*/ 5699203 w 6128435"/>
              <a:gd name="connsiteY70" fmla="*/ 3775823 h 6858000"/>
              <a:gd name="connsiteX71" fmla="*/ 5704824 w 6128435"/>
              <a:gd name="connsiteY71" fmla="*/ 3785966 h 6858000"/>
              <a:gd name="connsiteX72" fmla="*/ 5712204 w 6128435"/>
              <a:gd name="connsiteY72" fmla="*/ 3785830 h 6858000"/>
              <a:gd name="connsiteX73" fmla="*/ 5724816 w 6128435"/>
              <a:gd name="connsiteY73" fmla="*/ 3798949 h 6858000"/>
              <a:gd name="connsiteX74" fmla="*/ 5733539 w 6128435"/>
              <a:gd name="connsiteY74" fmla="*/ 3818457 h 6858000"/>
              <a:gd name="connsiteX75" fmla="*/ 5768491 w 6128435"/>
              <a:gd name="connsiteY75" fmla="*/ 3914399 h 6858000"/>
              <a:gd name="connsiteX76" fmla="*/ 5793123 w 6128435"/>
              <a:gd name="connsiteY76" fmla="*/ 3969952 h 6858000"/>
              <a:gd name="connsiteX77" fmla="*/ 5808321 w 6128435"/>
              <a:gd name="connsiteY77" fmla="*/ 3988153 h 6858000"/>
              <a:gd name="connsiteX78" fmla="*/ 5825621 w 6128435"/>
              <a:gd name="connsiteY78" fmla="*/ 4015525 h 6858000"/>
              <a:gd name="connsiteX79" fmla="*/ 5860672 w 6128435"/>
              <a:gd name="connsiteY79" fmla="*/ 4061579 h 6858000"/>
              <a:gd name="connsiteX80" fmla="*/ 5872173 w 6128435"/>
              <a:gd name="connsiteY80" fmla="*/ 4088497 h 6858000"/>
              <a:gd name="connsiteX81" fmla="*/ 5883705 w 6128435"/>
              <a:gd name="connsiteY81" fmla="*/ 4101899 h 6858000"/>
              <a:gd name="connsiteX82" fmla="*/ 5885314 w 6128435"/>
              <a:gd name="connsiteY82" fmla="*/ 4108387 h 6858000"/>
              <a:gd name="connsiteX83" fmla="*/ 5894095 w 6128435"/>
              <a:gd name="connsiteY83" fmla="*/ 4128857 h 6858000"/>
              <a:gd name="connsiteX84" fmla="*/ 5898339 w 6128435"/>
              <a:gd name="connsiteY84" fmla="*/ 4140800 h 6858000"/>
              <a:gd name="connsiteX85" fmla="*/ 5899734 w 6128435"/>
              <a:gd name="connsiteY85" fmla="*/ 4145632 h 6858000"/>
              <a:gd name="connsiteX86" fmla="*/ 5903513 w 6128435"/>
              <a:gd name="connsiteY86" fmla="*/ 4187661 h 6858000"/>
              <a:gd name="connsiteX87" fmla="*/ 5917114 w 6128435"/>
              <a:gd name="connsiteY87" fmla="*/ 4213096 h 6858000"/>
              <a:gd name="connsiteX88" fmla="*/ 5921153 w 6128435"/>
              <a:gd name="connsiteY88" fmla="*/ 4236222 h 6858000"/>
              <a:gd name="connsiteX89" fmla="*/ 5924233 w 6128435"/>
              <a:gd name="connsiteY89" fmla="*/ 4242060 h 6858000"/>
              <a:gd name="connsiteX90" fmla="*/ 5928910 w 6128435"/>
              <a:gd name="connsiteY90" fmla="*/ 4300973 h 6858000"/>
              <a:gd name="connsiteX91" fmla="*/ 5939320 w 6128435"/>
              <a:gd name="connsiteY91" fmla="*/ 4340435 h 6858000"/>
              <a:gd name="connsiteX92" fmla="*/ 5946705 w 6128435"/>
              <a:gd name="connsiteY92" fmla="*/ 4428051 h 6858000"/>
              <a:gd name="connsiteX93" fmla="*/ 5949261 w 6128435"/>
              <a:gd name="connsiteY93" fmla="*/ 4449185 h 6858000"/>
              <a:gd name="connsiteX94" fmla="*/ 5957504 w 6128435"/>
              <a:gd name="connsiteY94" fmla="*/ 4465911 h 6858000"/>
              <a:gd name="connsiteX95" fmla="*/ 5964689 w 6128435"/>
              <a:gd name="connsiteY95" fmla="*/ 4468532 h 6858000"/>
              <a:gd name="connsiteX96" fmla="*/ 5967062 w 6128435"/>
              <a:gd name="connsiteY96" fmla="*/ 4479923 h 6858000"/>
              <a:gd name="connsiteX97" fmla="*/ 5968960 w 6128435"/>
              <a:gd name="connsiteY97" fmla="*/ 4482655 h 6858000"/>
              <a:gd name="connsiteX98" fmla="*/ 5978567 w 6128435"/>
              <a:gd name="connsiteY98" fmla="*/ 4498605 h 6858000"/>
              <a:gd name="connsiteX99" fmla="*/ 5980106 w 6128435"/>
              <a:gd name="connsiteY99" fmla="*/ 4585087 h 6858000"/>
              <a:gd name="connsiteX100" fmla="*/ 5998138 w 6128435"/>
              <a:gd name="connsiteY100" fmla="*/ 4697518 h 6858000"/>
              <a:gd name="connsiteX101" fmla="*/ 6013516 w 6128435"/>
              <a:gd name="connsiteY101" fmla="*/ 4786619 h 6858000"/>
              <a:gd name="connsiteX102" fmla="*/ 6025404 w 6128435"/>
              <a:gd name="connsiteY102" fmla="*/ 4858148 h 6858000"/>
              <a:gd name="connsiteX103" fmla="*/ 6007749 w 6128435"/>
              <a:gd name="connsiteY103" fmla="*/ 4964715 h 6858000"/>
              <a:gd name="connsiteX104" fmla="*/ 6005269 w 6128435"/>
              <a:gd name="connsiteY104" fmla="*/ 5150567 h 6858000"/>
              <a:gd name="connsiteX105" fmla="*/ 6001127 w 6128435"/>
              <a:gd name="connsiteY105" fmla="*/ 5164609 h 6858000"/>
              <a:gd name="connsiteX106" fmla="*/ 5996647 w 6128435"/>
              <a:gd name="connsiteY106" fmla="*/ 5185640 h 6858000"/>
              <a:gd name="connsiteX107" fmla="*/ 5998514 w 6128435"/>
              <a:gd name="connsiteY107" fmla="*/ 5189673 h 6858000"/>
              <a:gd name="connsiteX108" fmla="*/ 5995970 w 6128435"/>
              <a:gd name="connsiteY108" fmla="*/ 5221547 h 6858000"/>
              <a:gd name="connsiteX109" fmla="*/ 5997218 w 6128435"/>
              <a:gd name="connsiteY109" fmla="*/ 5222031 h 6858000"/>
              <a:gd name="connsiteX110" fmla="*/ 6002116 w 6128435"/>
              <a:gd name="connsiteY110" fmla="*/ 5231223 h 6858000"/>
              <a:gd name="connsiteX111" fmla="*/ 6008541 w 6128435"/>
              <a:gd name="connsiteY111" fmla="*/ 5248680 h 6858000"/>
              <a:gd name="connsiteX112" fmla="*/ 6039260 w 6128435"/>
              <a:gd name="connsiteY112" fmla="*/ 5289518 h 6858000"/>
              <a:gd name="connsiteX113" fmla="*/ 6036748 w 6128435"/>
              <a:gd name="connsiteY113" fmla="*/ 5322752 h 6858000"/>
              <a:gd name="connsiteX114" fmla="*/ 6036943 w 6128435"/>
              <a:gd name="connsiteY114" fmla="*/ 5329480 h 6858000"/>
              <a:gd name="connsiteX115" fmla="*/ 6037236 w 6128435"/>
              <a:gd name="connsiteY115" fmla="*/ 5329634 h 6858000"/>
              <a:gd name="connsiteX116" fmla="*/ 6038019 w 6128435"/>
              <a:gd name="connsiteY116" fmla="*/ 5336764 h 6858000"/>
              <a:gd name="connsiteX117" fmla="*/ 6037298 w 6128435"/>
              <a:gd name="connsiteY117" fmla="*/ 5341753 h 6858000"/>
              <a:gd name="connsiteX118" fmla="*/ 6037677 w 6128435"/>
              <a:gd name="connsiteY118" fmla="*/ 5354807 h 6858000"/>
              <a:gd name="connsiteX119" fmla="*/ 6039728 w 6128435"/>
              <a:gd name="connsiteY119" fmla="*/ 5359416 h 6858000"/>
              <a:gd name="connsiteX120" fmla="*/ 6043311 w 6128435"/>
              <a:gd name="connsiteY120" fmla="*/ 5361407 h 6858000"/>
              <a:gd name="connsiteX121" fmla="*/ 6042954 w 6128435"/>
              <a:gd name="connsiteY121" fmla="*/ 5362576 h 6858000"/>
              <a:gd name="connsiteX122" fmla="*/ 6053435 w 6128435"/>
              <a:gd name="connsiteY122" fmla="*/ 5387547 h 6858000"/>
              <a:gd name="connsiteX123" fmla="*/ 6065933 w 6128435"/>
              <a:gd name="connsiteY123" fmla="*/ 5443002 h 6858000"/>
              <a:gd name="connsiteX124" fmla="*/ 6068640 w 6128435"/>
              <a:gd name="connsiteY124" fmla="*/ 5474503 h 6858000"/>
              <a:gd name="connsiteX125" fmla="*/ 6080922 w 6128435"/>
              <a:gd name="connsiteY125" fmla="*/ 5561070 h 6858000"/>
              <a:gd name="connsiteX126" fmla="*/ 6096949 w 6128435"/>
              <a:gd name="connsiteY126" fmla="*/ 5648179 h 6858000"/>
              <a:gd name="connsiteX127" fmla="*/ 6125703 w 6128435"/>
              <a:gd name="connsiteY127" fmla="*/ 5692894 h 6858000"/>
              <a:gd name="connsiteX128" fmla="*/ 6126670 w 6128435"/>
              <a:gd name="connsiteY128" fmla="*/ 5697882 h 6858000"/>
              <a:gd name="connsiteX129" fmla="*/ 6124061 w 6128435"/>
              <a:gd name="connsiteY129" fmla="*/ 5710294 h 6858000"/>
              <a:gd name="connsiteX130" fmla="*/ 6122213 w 6128435"/>
              <a:gd name="connsiteY130" fmla="*/ 5714762 h 6858000"/>
              <a:gd name="connsiteX131" fmla="*/ 6121353 w 6128435"/>
              <a:gd name="connsiteY131" fmla="*/ 5721725 h 6858000"/>
              <a:gd name="connsiteX132" fmla="*/ 6121607 w 6128435"/>
              <a:gd name="connsiteY132" fmla="*/ 5721959 h 6858000"/>
              <a:gd name="connsiteX133" fmla="*/ 6120262 w 6128435"/>
              <a:gd name="connsiteY133" fmla="*/ 5728358 h 6858000"/>
              <a:gd name="connsiteX134" fmla="*/ 6110194 w 6128435"/>
              <a:gd name="connsiteY134" fmla="*/ 5758853 h 6858000"/>
              <a:gd name="connsiteX135" fmla="*/ 6127519 w 6128435"/>
              <a:gd name="connsiteY135" fmla="*/ 5865775 h 6858000"/>
              <a:gd name="connsiteX136" fmla="*/ 6128435 w 6128435"/>
              <a:gd name="connsiteY136" fmla="*/ 5870164 h 6858000"/>
              <a:gd name="connsiteX137" fmla="*/ 6119217 w 6128435"/>
              <a:gd name="connsiteY137" fmla="*/ 5888542 h 6858000"/>
              <a:gd name="connsiteX138" fmla="*/ 6115966 w 6128435"/>
              <a:gd name="connsiteY138" fmla="*/ 5898387 h 6858000"/>
              <a:gd name="connsiteX139" fmla="*/ 6111924 w 6128435"/>
              <a:gd name="connsiteY139" fmla="*/ 5900444 h 6858000"/>
              <a:gd name="connsiteX140" fmla="*/ 6108716 w 6128435"/>
              <a:gd name="connsiteY140" fmla="*/ 5915345 h 6858000"/>
              <a:gd name="connsiteX141" fmla="*/ 6109524 w 6128435"/>
              <a:gd name="connsiteY141" fmla="*/ 5917328 h 6858000"/>
              <a:gd name="connsiteX142" fmla="*/ 6102493 w 6128435"/>
              <a:gd name="connsiteY142" fmla="*/ 5928602 h 6858000"/>
              <a:gd name="connsiteX143" fmla="*/ 6056863 w 6128435"/>
              <a:gd name="connsiteY143" fmla="*/ 6000643 h 6858000"/>
              <a:gd name="connsiteX144" fmla="*/ 6045436 w 6128435"/>
              <a:gd name="connsiteY144" fmla="*/ 6124480 h 6858000"/>
              <a:gd name="connsiteX145" fmla="*/ 6030489 w 6128435"/>
              <a:gd name="connsiteY145" fmla="*/ 6317666 h 6858000"/>
              <a:gd name="connsiteX146" fmla="*/ 6007492 w 6128435"/>
              <a:gd name="connsiteY146" fmla="*/ 6440818 h 6858000"/>
              <a:gd name="connsiteX147" fmla="*/ 6009467 w 6128435"/>
              <a:gd name="connsiteY147" fmla="*/ 6487076 h 6858000"/>
              <a:gd name="connsiteX148" fmla="*/ 5995064 w 6128435"/>
              <a:gd name="connsiteY148" fmla="*/ 6540791 h 6858000"/>
              <a:gd name="connsiteX149" fmla="*/ 5996309 w 6128435"/>
              <a:gd name="connsiteY149" fmla="*/ 6543961 h 6858000"/>
              <a:gd name="connsiteX150" fmla="*/ 5996048 w 6128435"/>
              <a:gd name="connsiteY150" fmla="*/ 6555444 h 6858000"/>
              <a:gd name="connsiteX151" fmla="*/ 6002524 w 6128435"/>
              <a:gd name="connsiteY151" fmla="*/ 6560188 h 6858000"/>
              <a:gd name="connsiteX152" fmla="*/ 6006823 w 6128435"/>
              <a:gd name="connsiteY152" fmla="*/ 6578546 h 6858000"/>
              <a:gd name="connsiteX153" fmla="*/ 6004510 w 6128435"/>
              <a:gd name="connsiteY153" fmla="*/ 6599256 h 6858000"/>
              <a:gd name="connsiteX154" fmla="*/ 5986207 w 6128435"/>
              <a:gd name="connsiteY154" fmla="*/ 6695855 h 6858000"/>
              <a:gd name="connsiteX155" fmla="*/ 5979428 w 6128435"/>
              <a:gd name="connsiteY155" fmla="*/ 6754678 h 6858000"/>
              <a:gd name="connsiteX156" fmla="*/ 5983398 w 6128435"/>
              <a:gd name="connsiteY156" fmla="*/ 6778641 h 6858000"/>
              <a:gd name="connsiteX157" fmla="*/ 5984543 w 6128435"/>
              <a:gd name="connsiteY157" fmla="*/ 6811016 h 6858000"/>
              <a:gd name="connsiteX158" fmla="*/ 5981802 w 6128435"/>
              <a:gd name="connsiteY158" fmla="*/ 6838578 h 6858000"/>
              <a:gd name="connsiteX159" fmla="*/ 5979671 w 6128435"/>
              <a:gd name="connsiteY159" fmla="*/ 6858000 h 6858000"/>
              <a:gd name="connsiteX160" fmla="*/ 0 w 6128435"/>
              <a:gd name="connsiteY160" fmla="*/ 6858000 h 6858000"/>
              <a:gd name="connsiteX161" fmla="*/ 0 w 6128435"/>
              <a:gd name="connsiteY161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483865 w 6128435"/>
              <a:gd name="connsiteY51" fmla="*/ 3005467 h 6858000"/>
              <a:gd name="connsiteX52" fmla="*/ 5482236 w 6128435"/>
              <a:gd name="connsiteY52" fmla="*/ 3019791 h 6858000"/>
              <a:gd name="connsiteX53" fmla="*/ 5481505 w 6128435"/>
              <a:gd name="connsiteY53" fmla="*/ 3095286 h 6858000"/>
              <a:gd name="connsiteX54" fmla="*/ 5477595 w 6128435"/>
              <a:gd name="connsiteY54" fmla="*/ 3250534 h 6858000"/>
              <a:gd name="connsiteX55" fmla="*/ 5532836 w 6128435"/>
              <a:gd name="connsiteY55" fmla="*/ 3353840 h 6858000"/>
              <a:gd name="connsiteX56" fmla="*/ 5561229 w 6128435"/>
              <a:gd name="connsiteY56" fmla="*/ 3395784 h 6858000"/>
              <a:gd name="connsiteX57" fmla="*/ 5589758 w 6128435"/>
              <a:gd name="connsiteY57" fmla="*/ 3506453 h 6858000"/>
              <a:gd name="connsiteX58" fmla="*/ 5596144 w 6128435"/>
              <a:gd name="connsiteY58" fmla="*/ 3534624 h 6858000"/>
              <a:gd name="connsiteX59" fmla="*/ 5597750 w 6128435"/>
              <a:gd name="connsiteY59" fmla="*/ 3534129 h 6858000"/>
              <a:gd name="connsiteX60" fmla="*/ 5599700 w 6128435"/>
              <a:gd name="connsiteY60" fmla="*/ 3547221 h 6858000"/>
              <a:gd name="connsiteX61" fmla="*/ 5615031 w 6128435"/>
              <a:gd name="connsiteY61" fmla="*/ 3557482 h 6858000"/>
              <a:gd name="connsiteX62" fmla="*/ 5618377 w 6128435"/>
              <a:gd name="connsiteY62" fmla="*/ 3588431 h 6858000"/>
              <a:gd name="connsiteX63" fmla="*/ 5612155 w 6128435"/>
              <a:gd name="connsiteY63" fmla="*/ 3589869 h 6858000"/>
              <a:gd name="connsiteX64" fmla="*/ 5620843 w 6128435"/>
              <a:gd name="connsiteY64" fmla="*/ 3606745 h 6858000"/>
              <a:gd name="connsiteX65" fmla="*/ 5655472 w 6128435"/>
              <a:gd name="connsiteY65" fmla="*/ 3678877 h 6858000"/>
              <a:gd name="connsiteX66" fmla="*/ 5680448 w 6128435"/>
              <a:gd name="connsiteY66" fmla="*/ 3717760 h 6858000"/>
              <a:gd name="connsiteX67" fmla="*/ 5683015 w 6128435"/>
              <a:gd name="connsiteY67" fmla="*/ 3762025 h 6858000"/>
              <a:gd name="connsiteX68" fmla="*/ 5696643 w 6128435"/>
              <a:gd name="connsiteY68" fmla="*/ 3773888 h 6858000"/>
              <a:gd name="connsiteX69" fmla="*/ 5699203 w 6128435"/>
              <a:gd name="connsiteY69" fmla="*/ 3775823 h 6858000"/>
              <a:gd name="connsiteX70" fmla="*/ 5704824 w 6128435"/>
              <a:gd name="connsiteY70" fmla="*/ 3785966 h 6858000"/>
              <a:gd name="connsiteX71" fmla="*/ 5712204 w 6128435"/>
              <a:gd name="connsiteY71" fmla="*/ 3785830 h 6858000"/>
              <a:gd name="connsiteX72" fmla="*/ 5724816 w 6128435"/>
              <a:gd name="connsiteY72" fmla="*/ 3798949 h 6858000"/>
              <a:gd name="connsiteX73" fmla="*/ 5733539 w 6128435"/>
              <a:gd name="connsiteY73" fmla="*/ 3818457 h 6858000"/>
              <a:gd name="connsiteX74" fmla="*/ 5768491 w 6128435"/>
              <a:gd name="connsiteY74" fmla="*/ 3914399 h 6858000"/>
              <a:gd name="connsiteX75" fmla="*/ 5793123 w 6128435"/>
              <a:gd name="connsiteY75" fmla="*/ 3969952 h 6858000"/>
              <a:gd name="connsiteX76" fmla="*/ 5808321 w 6128435"/>
              <a:gd name="connsiteY76" fmla="*/ 3988153 h 6858000"/>
              <a:gd name="connsiteX77" fmla="*/ 5825621 w 6128435"/>
              <a:gd name="connsiteY77" fmla="*/ 4015525 h 6858000"/>
              <a:gd name="connsiteX78" fmla="*/ 5860672 w 6128435"/>
              <a:gd name="connsiteY78" fmla="*/ 4061579 h 6858000"/>
              <a:gd name="connsiteX79" fmla="*/ 5872173 w 6128435"/>
              <a:gd name="connsiteY79" fmla="*/ 4088497 h 6858000"/>
              <a:gd name="connsiteX80" fmla="*/ 5883705 w 6128435"/>
              <a:gd name="connsiteY80" fmla="*/ 4101899 h 6858000"/>
              <a:gd name="connsiteX81" fmla="*/ 5885314 w 6128435"/>
              <a:gd name="connsiteY81" fmla="*/ 4108387 h 6858000"/>
              <a:gd name="connsiteX82" fmla="*/ 5894095 w 6128435"/>
              <a:gd name="connsiteY82" fmla="*/ 4128857 h 6858000"/>
              <a:gd name="connsiteX83" fmla="*/ 5898339 w 6128435"/>
              <a:gd name="connsiteY83" fmla="*/ 4140800 h 6858000"/>
              <a:gd name="connsiteX84" fmla="*/ 5899734 w 6128435"/>
              <a:gd name="connsiteY84" fmla="*/ 4145632 h 6858000"/>
              <a:gd name="connsiteX85" fmla="*/ 5903513 w 6128435"/>
              <a:gd name="connsiteY85" fmla="*/ 4187661 h 6858000"/>
              <a:gd name="connsiteX86" fmla="*/ 5917114 w 6128435"/>
              <a:gd name="connsiteY86" fmla="*/ 4213096 h 6858000"/>
              <a:gd name="connsiteX87" fmla="*/ 5921153 w 6128435"/>
              <a:gd name="connsiteY87" fmla="*/ 4236222 h 6858000"/>
              <a:gd name="connsiteX88" fmla="*/ 5924233 w 6128435"/>
              <a:gd name="connsiteY88" fmla="*/ 4242060 h 6858000"/>
              <a:gd name="connsiteX89" fmla="*/ 5928910 w 6128435"/>
              <a:gd name="connsiteY89" fmla="*/ 4300973 h 6858000"/>
              <a:gd name="connsiteX90" fmla="*/ 5939320 w 6128435"/>
              <a:gd name="connsiteY90" fmla="*/ 4340435 h 6858000"/>
              <a:gd name="connsiteX91" fmla="*/ 5946705 w 6128435"/>
              <a:gd name="connsiteY91" fmla="*/ 4428051 h 6858000"/>
              <a:gd name="connsiteX92" fmla="*/ 5949261 w 6128435"/>
              <a:gd name="connsiteY92" fmla="*/ 4449185 h 6858000"/>
              <a:gd name="connsiteX93" fmla="*/ 5957504 w 6128435"/>
              <a:gd name="connsiteY93" fmla="*/ 4465911 h 6858000"/>
              <a:gd name="connsiteX94" fmla="*/ 5964689 w 6128435"/>
              <a:gd name="connsiteY94" fmla="*/ 4468532 h 6858000"/>
              <a:gd name="connsiteX95" fmla="*/ 5967062 w 6128435"/>
              <a:gd name="connsiteY95" fmla="*/ 4479923 h 6858000"/>
              <a:gd name="connsiteX96" fmla="*/ 5968960 w 6128435"/>
              <a:gd name="connsiteY96" fmla="*/ 4482655 h 6858000"/>
              <a:gd name="connsiteX97" fmla="*/ 5978567 w 6128435"/>
              <a:gd name="connsiteY97" fmla="*/ 4498605 h 6858000"/>
              <a:gd name="connsiteX98" fmla="*/ 5980106 w 6128435"/>
              <a:gd name="connsiteY98" fmla="*/ 4585087 h 6858000"/>
              <a:gd name="connsiteX99" fmla="*/ 5998138 w 6128435"/>
              <a:gd name="connsiteY99" fmla="*/ 4697518 h 6858000"/>
              <a:gd name="connsiteX100" fmla="*/ 6013516 w 6128435"/>
              <a:gd name="connsiteY100" fmla="*/ 4786619 h 6858000"/>
              <a:gd name="connsiteX101" fmla="*/ 6025404 w 6128435"/>
              <a:gd name="connsiteY101" fmla="*/ 4858148 h 6858000"/>
              <a:gd name="connsiteX102" fmla="*/ 6007749 w 6128435"/>
              <a:gd name="connsiteY102" fmla="*/ 4964715 h 6858000"/>
              <a:gd name="connsiteX103" fmla="*/ 6005269 w 6128435"/>
              <a:gd name="connsiteY103" fmla="*/ 5150567 h 6858000"/>
              <a:gd name="connsiteX104" fmla="*/ 6001127 w 6128435"/>
              <a:gd name="connsiteY104" fmla="*/ 5164609 h 6858000"/>
              <a:gd name="connsiteX105" fmla="*/ 5996647 w 6128435"/>
              <a:gd name="connsiteY105" fmla="*/ 5185640 h 6858000"/>
              <a:gd name="connsiteX106" fmla="*/ 5998514 w 6128435"/>
              <a:gd name="connsiteY106" fmla="*/ 5189673 h 6858000"/>
              <a:gd name="connsiteX107" fmla="*/ 5995970 w 6128435"/>
              <a:gd name="connsiteY107" fmla="*/ 5221547 h 6858000"/>
              <a:gd name="connsiteX108" fmla="*/ 5997218 w 6128435"/>
              <a:gd name="connsiteY108" fmla="*/ 5222031 h 6858000"/>
              <a:gd name="connsiteX109" fmla="*/ 6002116 w 6128435"/>
              <a:gd name="connsiteY109" fmla="*/ 5231223 h 6858000"/>
              <a:gd name="connsiteX110" fmla="*/ 6008541 w 6128435"/>
              <a:gd name="connsiteY110" fmla="*/ 5248680 h 6858000"/>
              <a:gd name="connsiteX111" fmla="*/ 6039260 w 6128435"/>
              <a:gd name="connsiteY111" fmla="*/ 5289518 h 6858000"/>
              <a:gd name="connsiteX112" fmla="*/ 6036748 w 6128435"/>
              <a:gd name="connsiteY112" fmla="*/ 5322752 h 6858000"/>
              <a:gd name="connsiteX113" fmla="*/ 6036943 w 6128435"/>
              <a:gd name="connsiteY113" fmla="*/ 5329480 h 6858000"/>
              <a:gd name="connsiteX114" fmla="*/ 6037236 w 6128435"/>
              <a:gd name="connsiteY114" fmla="*/ 5329634 h 6858000"/>
              <a:gd name="connsiteX115" fmla="*/ 6038019 w 6128435"/>
              <a:gd name="connsiteY115" fmla="*/ 5336764 h 6858000"/>
              <a:gd name="connsiteX116" fmla="*/ 6037298 w 6128435"/>
              <a:gd name="connsiteY116" fmla="*/ 5341753 h 6858000"/>
              <a:gd name="connsiteX117" fmla="*/ 6037677 w 6128435"/>
              <a:gd name="connsiteY117" fmla="*/ 5354807 h 6858000"/>
              <a:gd name="connsiteX118" fmla="*/ 6039728 w 6128435"/>
              <a:gd name="connsiteY118" fmla="*/ 5359416 h 6858000"/>
              <a:gd name="connsiteX119" fmla="*/ 6043311 w 6128435"/>
              <a:gd name="connsiteY119" fmla="*/ 5361407 h 6858000"/>
              <a:gd name="connsiteX120" fmla="*/ 6042954 w 6128435"/>
              <a:gd name="connsiteY120" fmla="*/ 5362576 h 6858000"/>
              <a:gd name="connsiteX121" fmla="*/ 6053435 w 6128435"/>
              <a:gd name="connsiteY121" fmla="*/ 5387547 h 6858000"/>
              <a:gd name="connsiteX122" fmla="*/ 6065933 w 6128435"/>
              <a:gd name="connsiteY122" fmla="*/ 5443002 h 6858000"/>
              <a:gd name="connsiteX123" fmla="*/ 6068640 w 6128435"/>
              <a:gd name="connsiteY123" fmla="*/ 5474503 h 6858000"/>
              <a:gd name="connsiteX124" fmla="*/ 6080922 w 6128435"/>
              <a:gd name="connsiteY124" fmla="*/ 5561070 h 6858000"/>
              <a:gd name="connsiteX125" fmla="*/ 6096949 w 6128435"/>
              <a:gd name="connsiteY125" fmla="*/ 5648179 h 6858000"/>
              <a:gd name="connsiteX126" fmla="*/ 6125703 w 6128435"/>
              <a:gd name="connsiteY126" fmla="*/ 5692894 h 6858000"/>
              <a:gd name="connsiteX127" fmla="*/ 6126670 w 6128435"/>
              <a:gd name="connsiteY127" fmla="*/ 5697882 h 6858000"/>
              <a:gd name="connsiteX128" fmla="*/ 6124061 w 6128435"/>
              <a:gd name="connsiteY128" fmla="*/ 5710294 h 6858000"/>
              <a:gd name="connsiteX129" fmla="*/ 6122213 w 6128435"/>
              <a:gd name="connsiteY129" fmla="*/ 5714762 h 6858000"/>
              <a:gd name="connsiteX130" fmla="*/ 6121353 w 6128435"/>
              <a:gd name="connsiteY130" fmla="*/ 5721725 h 6858000"/>
              <a:gd name="connsiteX131" fmla="*/ 6121607 w 6128435"/>
              <a:gd name="connsiteY131" fmla="*/ 5721959 h 6858000"/>
              <a:gd name="connsiteX132" fmla="*/ 6120262 w 6128435"/>
              <a:gd name="connsiteY132" fmla="*/ 5728358 h 6858000"/>
              <a:gd name="connsiteX133" fmla="*/ 6110194 w 6128435"/>
              <a:gd name="connsiteY133" fmla="*/ 5758853 h 6858000"/>
              <a:gd name="connsiteX134" fmla="*/ 6127519 w 6128435"/>
              <a:gd name="connsiteY134" fmla="*/ 5865775 h 6858000"/>
              <a:gd name="connsiteX135" fmla="*/ 6128435 w 6128435"/>
              <a:gd name="connsiteY135" fmla="*/ 5870164 h 6858000"/>
              <a:gd name="connsiteX136" fmla="*/ 6119217 w 6128435"/>
              <a:gd name="connsiteY136" fmla="*/ 5888542 h 6858000"/>
              <a:gd name="connsiteX137" fmla="*/ 6115966 w 6128435"/>
              <a:gd name="connsiteY137" fmla="*/ 5898387 h 6858000"/>
              <a:gd name="connsiteX138" fmla="*/ 6111924 w 6128435"/>
              <a:gd name="connsiteY138" fmla="*/ 5900444 h 6858000"/>
              <a:gd name="connsiteX139" fmla="*/ 6108716 w 6128435"/>
              <a:gd name="connsiteY139" fmla="*/ 5915345 h 6858000"/>
              <a:gd name="connsiteX140" fmla="*/ 6109524 w 6128435"/>
              <a:gd name="connsiteY140" fmla="*/ 5917328 h 6858000"/>
              <a:gd name="connsiteX141" fmla="*/ 6102493 w 6128435"/>
              <a:gd name="connsiteY141" fmla="*/ 5928602 h 6858000"/>
              <a:gd name="connsiteX142" fmla="*/ 6056863 w 6128435"/>
              <a:gd name="connsiteY142" fmla="*/ 6000643 h 6858000"/>
              <a:gd name="connsiteX143" fmla="*/ 6045436 w 6128435"/>
              <a:gd name="connsiteY143" fmla="*/ 6124480 h 6858000"/>
              <a:gd name="connsiteX144" fmla="*/ 6030489 w 6128435"/>
              <a:gd name="connsiteY144" fmla="*/ 6317666 h 6858000"/>
              <a:gd name="connsiteX145" fmla="*/ 6007492 w 6128435"/>
              <a:gd name="connsiteY145" fmla="*/ 6440818 h 6858000"/>
              <a:gd name="connsiteX146" fmla="*/ 6009467 w 6128435"/>
              <a:gd name="connsiteY146" fmla="*/ 6487076 h 6858000"/>
              <a:gd name="connsiteX147" fmla="*/ 5995064 w 6128435"/>
              <a:gd name="connsiteY147" fmla="*/ 6540791 h 6858000"/>
              <a:gd name="connsiteX148" fmla="*/ 5996309 w 6128435"/>
              <a:gd name="connsiteY148" fmla="*/ 6543961 h 6858000"/>
              <a:gd name="connsiteX149" fmla="*/ 5996048 w 6128435"/>
              <a:gd name="connsiteY149" fmla="*/ 6555444 h 6858000"/>
              <a:gd name="connsiteX150" fmla="*/ 6002524 w 6128435"/>
              <a:gd name="connsiteY150" fmla="*/ 6560188 h 6858000"/>
              <a:gd name="connsiteX151" fmla="*/ 6006823 w 6128435"/>
              <a:gd name="connsiteY151" fmla="*/ 6578546 h 6858000"/>
              <a:gd name="connsiteX152" fmla="*/ 6004510 w 6128435"/>
              <a:gd name="connsiteY152" fmla="*/ 6599256 h 6858000"/>
              <a:gd name="connsiteX153" fmla="*/ 5986207 w 6128435"/>
              <a:gd name="connsiteY153" fmla="*/ 6695855 h 6858000"/>
              <a:gd name="connsiteX154" fmla="*/ 5979428 w 6128435"/>
              <a:gd name="connsiteY154" fmla="*/ 6754678 h 6858000"/>
              <a:gd name="connsiteX155" fmla="*/ 5983398 w 6128435"/>
              <a:gd name="connsiteY155" fmla="*/ 6778641 h 6858000"/>
              <a:gd name="connsiteX156" fmla="*/ 5984543 w 6128435"/>
              <a:gd name="connsiteY156" fmla="*/ 6811016 h 6858000"/>
              <a:gd name="connsiteX157" fmla="*/ 5981802 w 6128435"/>
              <a:gd name="connsiteY157" fmla="*/ 6838578 h 6858000"/>
              <a:gd name="connsiteX158" fmla="*/ 5979671 w 6128435"/>
              <a:gd name="connsiteY158" fmla="*/ 6858000 h 6858000"/>
              <a:gd name="connsiteX159" fmla="*/ 0 w 6128435"/>
              <a:gd name="connsiteY159" fmla="*/ 6858000 h 6858000"/>
              <a:gd name="connsiteX160" fmla="*/ 0 w 6128435"/>
              <a:gd name="connsiteY160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483865 w 6128435"/>
              <a:gd name="connsiteY51" fmla="*/ 3005467 h 6858000"/>
              <a:gd name="connsiteX52" fmla="*/ 5481505 w 6128435"/>
              <a:gd name="connsiteY52" fmla="*/ 3095286 h 6858000"/>
              <a:gd name="connsiteX53" fmla="*/ 5477595 w 6128435"/>
              <a:gd name="connsiteY53" fmla="*/ 3250534 h 6858000"/>
              <a:gd name="connsiteX54" fmla="*/ 5532836 w 6128435"/>
              <a:gd name="connsiteY54" fmla="*/ 3353840 h 6858000"/>
              <a:gd name="connsiteX55" fmla="*/ 5561229 w 6128435"/>
              <a:gd name="connsiteY55" fmla="*/ 3395784 h 6858000"/>
              <a:gd name="connsiteX56" fmla="*/ 5589758 w 6128435"/>
              <a:gd name="connsiteY56" fmla="*/ 3506453 h 6858000"/>
              <a:gd name="connsiteX57" fmla="*/ 5596144 w 6128435"/>
              <a:gd name="connsiteY57" fmla="*/ 3534624 h 6858000"/>
              <a:gd name="connsiteX58" fmla="*/ 5597750 w 6128435"/>
              <a:gd name="connsiteY58" fmla="*/ 3534129 h 6858000"/>
              <a:gd name="connsiteX59" fmla="*/ 5599700 w 6128435"/>
              <a:gd name="connsiteY59" fmla="*/ 3547221 h 6858000"/>
              <a:gd name="connsiteX60" fmla="*/ 5615031 w 6128435"/>
              <a:gd name="connsiteY60" fmla="*/ 3557482 h 6858000"/>
              <a:gd name="connsiteX61" fmla="*/ 5618377 w 6128435"/>
              <a:gd name="connsiteY61" fmla="*/ 3588431 h 6858000"/>
              <a:gd name="connsiteX62" fmla="*/ 5612155 w 6128435"/>
              <a:gd name="connsiteY62" fmla="*/ 3589869 h 6858000"/>
              <a:gd name="connsiteX63" fmla="*/ 5620843 w 6128435"/>
              <a:gd name="connsiteY63" fmla="*/ 3606745 h 6858000"/>
              <a:gd name="connsiteX64" fmla="*/ 5655472 w 6128435"/>
              <a:gd name="connsiteY64" fmla="*/ 3678877 h 6858000"/>
              <a:gd name="connsiteX65" fmla="*/ 5680448 w 6128435"/>
              <a:gd name="connsiteY65" fmla="*/ 3717760 h 6858000"/>
              <a:gd name="connsiteX66" fmla="*/ 5683015 w 6128435"/>
              <a:gd name="connsiteY66" fmla="*/ 3762025 h 6858000"/>
              <a:gd name="connsiteX67" fmla="*/ 5696643 w 6128435"/>
              <a:gd name="connsiteY67" fmla="*/ 3773888 h 6858000"/>
              <a:gd name="connsiteX68" fmla="*/ 5699203 w 6128435"/>
              <a:gd name="connsiteY68" fmla="*/ 3775823 h 6858000"/>
              <a:gd name="connsiteX69" fmla="*/ 5704824 w 6128435"/>
              <a:gd name="connsiteY69" fmla="*/ 3785966 h 6858000"/>
              <a:gd name="connsiteX70" fmla="*/ 5712204 w 6128435"/>
              <a:gd name="connsiteY70" fmla="*/ 3785830 h 6858000"/>
              <a:gd name="connsiteX71" fmla="*/ 5724816 w 6128435"/>
              <a:gd name="connsiteY71" fmla="*/ 3798949 h 6858000"/>
              <a:gd name="connsiteX72" fmla="*/ 5733539 w 6128435"/>
              <a:gd name="connsiteY72" fmla="*/ 3818457 h 6858000"/>
              <a:gd name="connsiteX73" fmla="*/ 5768491 w 6128435"/>
              <a:gd name="connsiteY73" fmla="*/ 3914399 h 6858000"/>
              <a:gd name="connsiteX74" fmla="*/ 5793123 w 6128435"/>
              <a:gd name="connsiteY74" fmla="*/ 3969952 h 6858000"/>
              <a:gd name="connsiteX75" fmla="*/ 5808321 w 6128435"/>
              <a:gd name="connsiteY75" fmla="*/ 3988153 h 6858000"/>
              <a:gd name="connsiteX76" fmla="*/ 5825621 w 6128435"/>
              <a:gd name="connsiteY76" fmla="*/ 4015525 h 6858000"/>
              <a:gd name="connsiteX77" fmla="*/ 5860672 w 6128435"/>
              <a:gd name="connsiteY77" fmla="*/ 4061579 h 6858000"/>
              <a:gd name="connsiteX78" fmla="*/ 5872173 w 6128435"/>
              <a:gd name="connsiteY78" fmla="*/ 4088497 h 6858000"/>
              <a:gd name="connsiteX79" fmla="*/ 5883705 w 6128435"/>
              <a:gd name="connsiteY79" fmla="*/ 4101899 h 6858000"/>
              <a:gd name="connsiteX80" fmla="*/ 5885314 w 6128435"/>
              <a:gd name="connsiteY80" fmla="*/ 4108387 h 6858000"/>
              <a:gd name="connsiteX81" fmla="*/ 5894095 w 6128435"/>
              <a:gd name="connsiteY81" fmla="*/ 4128857 h 6858000"/>
              <a:gd name="connsiteX82" fmla="*/ 5898339 w 6128435"/>
              <a:gd name="connsiteY82" fmla="*/ 4140800 h 6858000"/>
              <a:gd name="connsiteX83" fmla="*/ 5899734 w 6128435"/>
              <a:gd name="connsiteY83" fmla="*/ 4145632 h 6858000"/>
              <a:gd name="connsiteX84" fmla="*/ 5903513 w 6128435"/>
              <a:gd name="connsiteY84" fmla="*/ 4187661 h 6858000"/>
              <a:gd name="connsiteX85" fmla="*/ 5917114 w 6128435"/>
              <a:gd name="connsiteY85" fmla="*/ 4213096 h 6858000"/>
              <a:gd name="connsiteX86" fmla="*/ 5921153 w 6128435"/>
              <a:gd name="connsiteY86" fmla="*/ 4236222 h 6858000"/>
              <a:gd name="connsiteX87" fmla="*/ 5924233 w 6128435"/>
              <a:gd name="connsiteY87" fmla="*/ 4242060 h 6858000"/>
              <a:gd name="connsiteX88" fmla="*/ 5928910 w 6128435"/>
              <a:gd name="connsiteY88" fmla="*/ 4300973 h 6858000"/>
              <a:gd name="connsiteX89" fmla="*/ 5939320 w 6128435"/>
              <a:gd name="connsiteY89" fmla="*/ 4340435 h 6858000"/>
              <a:gd name="connsiteX90" fmla="*/ 5946705 w 6128435"/>
              <a:gd name="connsiteY90" fmla="*/ 4428051 h 6858000"/>
              <a:gd name="connsiteX91" fmla="*/ 5949261 w 6128435"/>
              <a:gd name="connsiteY91" fmla="*/ 4449185 h 6858000"/>
              <a:gd name="connsiteX92" fmla="*/ 5957504 w 6128435"/>
              <a:gd name="connsiteY92" fmla="*/ 4465911 h 6858000"/>
              <a:gd name="connsiteX93" fmla="*/ 5964689 w 6128435"/>
              <a:gd name="connsiteY93" fmla="*/ 4468532 h 6858000"/>
              <a:gd name="connsiteX94" fmla="*/ 5967062 w 6128435"/>
              <a:gd name="connsiteY94" fmla="*/ 4479923 h 6858000"/>
              <a:gd name="connsiteX95" fmla="*/ 5968960 w 6128435"/>
              <a:gd name="connsiteY95" fmla="*/ 4482655 h 6858000"/>
              <a:gd name="connsiteX96" fmla="*/ 5978567 w 6128435"/>
              <a:gd name="connsiteY96" fmla="*/ 4498605 h 6858000"/>
              <a:gd name="connsiteX97" fmla="*/ 5980106 w 6128435"/>
              <a:gd name="connsiteY97" fmla="*/ 4585087 h 6858000"/>
              <a:gd name="connsiteX98" fmla="*/ 5998138 w 6128435"/>
              <a:gd name="connsiteY98" fmla="*/ 4697518 h 6858000"/>
              <a:gd name="connsiteX99" fmla="*/ 6013516 w 6128435"/>
              <a:gd name="connsiteY99" fmla="*/ 4786619 h 6858000"/>
              <a:gd name="connsiteX100" fmla="*/ 6025404 w 6128435"/>
              <a:gd name="connsiteY100" fmla="*/ 4858148 h 6858000"/>
              <a:gd name="connsiteX101" fmla="*/ 6007749 w 6128435"/>
              <a:gd name="connsiteY101" fmla="*/ 4964715 h 6858000"/>
              <a:gd name="connsiteX102" fmla="*/ 6005269 w 6128435"/>
              <a:gd name="connsiteY102" fmla="*/ 5150567 h 6858000"/>
              <a:gd name="connsiteX103" fmla="*/ 6001127 w 6128435"/>
              <a:gd name="connsiteY103" fmla="*/ 5164609 h 6858000"/>
              <a:gd name="connsiteX104" fmla="*/ 5996647 w 6128435"/>
              <a:gd name="connsiteY104" fmla="*/ 5185640 h 6858000"/>
              <a:gd name="connsiteX105" fmla="*/ 5998514 w 6128435"/>
              <a:gd name="connsiteY105" fmla="*/ 5189673 h 6858000"/>
              <a:gd name="connsiteX106" fmla="*/ 5995970 w 6128435"/>
              <a:gd name="connsiteY106" fmla="*/ 5221547 h 6858000"/>
              <a:gd name="connsiteX107" fmla="*/ 5997218 w 6128435"/>
              <a:gd name="connsiteY107" fmla="*/ 5222031 h 6858000"/>
              <a:gd name="connsiteX108" fmla="*/ 6002116 w 6128435"/>
              <a:gd name="connsiteY108" fmla="*/ 5231223 h 6858000"/>
              <a:gd name="connsiteX109" fmla="*/ 6008541 w 6128435"/>
              <a:gd name="connsiteY109" fmla="*/ 5248680 h 6858000"/>
              <a:gd name="connsiteX110" fmla="*/ 6039260 w 6128435"/>
              <a:gd name="connsiteY110" fmla="*/ 5289518 h 6858000"/>
              <a:gd name="connsiteX111" fmla="*/ 6036748 w 6128435"/>
              <a:gd name="connsiteY111" fmla="*/ 5322752 h 6858000"/>
              <a:gd name="connsiteX112" fmla="*/ 6036943 w 6128435"/>
              <a:gd name="connsiteY112" fmla="*/ 5329480 h 6858000"/>
              <a:gd name="connsiteX113" fmla="*/ 6037236 w 6128435"/>
              <a:gd name="connsiteY113" fmla="*/ 5329634 h 6858000"/>
              <a:gd name="connsiteX114" fmla="*/ 6038019 w 6128435"/>
              <a:gd name="connsiteY114" fmla="*/ 5336764 h 6858000"/>
              <a:gd name="connsiteX115" fmla="*/ 6037298 w 6128435"/>
              <a:gd name="connsiteY115" fmla="*/ 5341753 h 6858000"/>
              <a:gd name="connsiteX116" fmla="*/ 6037677 w 6128435"/>
              <a:gd name="connsiteY116" fmla="*/ 5354807 h 6858000"/>
              <a:gd name="connsiteX117" fmla="*/ 6039728 w 6128435"/>
              <a:gd name="connsiteY117" fmla="*/ 5359416 h 6858000"/>
              <a:gd name="connsiteX118" fmla="*/ 6043311 w 6128435"/>
              <a:gd name="connsiteY118" fmla="*/ 5361407 h 6858000"/>
              <a:gd name="connsiteX119" fmla="*/ 6042954 w 6128435"/>
              <a:gd name="connsiteY119" fmla="*/ 5362576 h 6858000"/>
              <a:gd name="connsiteX120" fmla="*/ 6053435 w 6128435"/>
              <a:gd name="connsiteY120" fmla="*/ 5387547 h 6858000"/>
              <a:gd name="connsiteX121" fmla="*/ 6065933 w 6128435"/>
              <a:gd name="connsiteY121" fmla="*/ 5443002 h 6858000"/>
              <a:gd name="connsiteX122" fmla="*/ 6068640 w 6128435"/>
              <a:gd name="connsiteY122" fmla="*/ 5474503 h 6858000"/>
              <a:gd name="connsiteX123" fmla="*/ 6080922 w 6128435"/>
              <a:gd name="connsiteY123" fmla="*/ 5561070 h 6858000"/>
              <a:gd name="connsiteX124" fmla="*/ 6096949 w 6128435"/>
              <a:gd name="connsiteY124" fmla="*/ 5648179 h 6858000"/>
              <a:gd name="connsiteX125" fmla="*/ 6125703 w 6128435"/>
              <a:gd name="connsiteY125" fmla="*/ 5692894 h 6858000"/>
              <a:gd name="connsiteX126" fmla="*/ 6126670 w 6128435"/>
              <a:gd name="connsiteY126" fmla="*/ 5697882 h 6858000"/>
              <a:gd name="connsiteX127" fmla="*/ 6124061 w 6128435"/>
              <a:gd name="connsiteY127" fmla="*/ 5710294 h 6858000"/>
              <a:gd name="connsiteX128" fmla="*/ 6122213 w 6128435"/>
              <a:gd name="connsiteY128" fmla="*/ 5714762 h 6858000"/>
              <a:gd name="connsiteX129" fmla="*/ 6121353 w 6128435"/>
              <a:gd name="connsiteY129" fmla="*/ 5721725 h 6858000"/>
              <a:gd name="connsiteX130" fmla="*/ 6121607 w 6128435"/>
              <a:gd name="connsiteY130" fmla="*/ 5721959 h 6858000"/>
              <a:gd name="connsiteX131" fmla="*/ 6120262 w 6128435"/>
              <a:gd name="connsiteY131" fmla="*/ 5728358 h 6858000"/>
              <a:gd name="connsiteX132" fmla="*/ 6110194 w 6128435"/>
              <a:gd name="connsiteY132" fmla="*/ 5758853 h 6858000"/>
              <a:gd name="connsiteX133" fmla="*/ 6127519 w 6128435"/>
              <a:gd name="connsiteY133" fmla="*/ 5865775 h 6858000"/>
              <a:gd name="connsiteX134" fmla="*/ 6128435 w 6128435"/>
              <a:gd name="connsiteY134" fmla="*/ 5870164 h 6858000"/>
              <a:gd name="connsiteX135" fmla="*/ 6119217 w 6128435"/>
              <a:gd name="connsiteY135" fmla="*/ 5888542 h 6858000"/>
              <a:gd name="connsiteX136" fmla="*/ 6115966 w 6128435"/>
              <a:gd name="connsiteY136" fmla="*/ 5898387 h 6858000"/>
              <a:gd name="connsiteX137" fmla="*/ 6111924 w 6128435"/>
              <a:gd name="connsiteY137" fmla="*/ 5900444 h 6858000"/>
              <a:gd name="connsiteX138" fmla="*/ 6108716 w 6128435"/>
              <a:gd name="connsiteY138" fmla="*/ 5915345 h 6858000"/>
              <a:gd name="connsiteX139" fmla="*/ 6109524 w 6128435"/>
              <a:gd name="connsiteY139" fmla="*/ 5917328 h 6858000"/>
              <a:gd name="connsiteX140" fmla="*/ 6102493 w 6128435"/>
              <a:gd name="connsiteY140" fmla="*/ 5928602 h 6858000"/>
              <a:gd name="connsiteX141" fmla="*/ 6056863 w 6128435"/>
              <a:gd name="connsiteY141" fmla="*/ 6000643 h 6858000"/>
              <a:gd name="connsiteX142" fmla="*/ 6045436 w 6128435"/>
              <a:gd name="connsiteY142" fmla="*/ 6124480 h 6858000"/>
              <a:gd name="connsiteX143" fmla="*/ 6030489 w 6128435"/>
              <a:gd name="connsiteY143" fmla="*/ 6317666 h 6858000"/>
              <a:gd name="connsiteX144" fmla="*/ 6007492 w 6128435"/>
              <a:gd name="connsiteY144" fmla="*/ 6440818 h 6858000"/>
              <a:gd name="connsiteX145" fmla="*/ 6009467 w 6128435"/>
              <a:gd name="connsiteY145" fmla="*/ 6487076 h 6858000"/>
              <a:gd name="connsiteX146" fmla="*/ 5995064 w 6128435"/>
              <a:gd name="connsiteY146" fmla="*/ 6540791 h 6858000"/>
              <a:gd name="connsiteX147" fmla="*/ 5996309 w 6128435"/>
              <a:gd name="connsiteY147" fmla="*/ 6543961 h 6858000"/>
              <a:gd name="connsiteX148" fmla="*/ 5996048 w 6128435"/>
              <a:gd name="connsiteY148" fmla="*/ 6555444 h 6858000"/>
              <a:gd name="connsiteX149" fmla="*/ 6002524 w 6128435"/>
              <a:gd name="connsiteY149" fmla="*/ 6560188 h 6858000"/>
              <a:gd name="connsiteX150" fmla="*/ 6006823 w 6128435"/>
              <a:gd name="connsiteY150" fmla="*/ 6578546 h 6858000"/>
              <a:gd name="connsiteX151" fmla="*/ 6004510 w 6128435"/>
              <a:gd name="connsiteY151" fmla="*/ 6599256 h 6858000"/>
              <a:gd name="connsiteX152" fmla="*/ 5986207 w 6128435"/>
              <a:gd name="connsiteY152" fmla="*/ 6695855 h 6858000"/>
              <a:gd name="connsiteX153" fmla="*/ 5979428 w 6128435"/>
              <a:gd name="connsiteY153" fmla="*/ 6754678 h 6858000"/>
              <a:gd name="connsiteX154" fmla="*/ 5983398 w 6128435"/>
              <a:gd name="connsiteY154" fmla="*/ 6778641 h 6858000"/>
              <a:gd name="connsiteX155" fmla="*/ 5984543 w 6128435"/>
              <a:gd name="connsiteY155" fmla="*/ 6811016 h 6858000"/>
              <a:gd name="connsiteX156" fmla="*/ 5981802 w 6128435"/>
              <a:gd name="connsiteY156" fmla="*/ 6838578 h 6858000"/>
              <a:gd name="connsiteX157" fmla="*/ 5979671 w 6128435"/>
              <a:gd name="connsiteY157" fmla="*/ 6858000 h 6858000"/>
              <a:gd name="connsiteX158" fmla="*/ 0 w 6128435"/>
              <a:gd name="connsiteY158" fmla="*/ 6858000 h 6858000"/>
              <a:gd name="connsiteX159" fmla="*/ 0 w 6128435"/>
              <a:gd name="connsiteY159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481505 w 6128435"/>
              <a:gd name="connsiteY51" fmla="*/ 3095286 h 6858000"/>
              <a:gd name="connsiteX52" fmla="*/ 5477595 w 6128435"/>
              <a:gd name="connsiteY52" fmla="*/ 3250534 h 6858000"/>
              <a:gd name="connsiteX53" fmla="*/ 5532836 w 6128435"/>
              <a:gd name="connsiteY53" fmla="*/ 3353840 h 6858000"/>
              <a:gd name="connsiteX54" fmla="*/ 5561229 w 6128435"/>
              <a:gd name="connsiteY54" fmla="*/ 3395784 h 6858000"/>
              <a:gd name="connsiteX55" fmla="*/ 5589758 w 6128435"/>
              <a:gd name="connsiteY55" fmla="*/ 3506453 h 6858000"/>
              <a:gd name="connsiteX56" fmla="*/ 5596144 w 6128435"/>
              <a:gd name="connsiteY56" fmla="*/ 3534624 h 6858000"/>
              <a:gd name="connsiteX57" fmla="*/ 5597750 w 6128435"/>
              <a:gd name="connsiteY57" fmla="*/ 3534129 h 6858000"/>
              <a:gd name="connsiteX58" fmla="*/ 5599700 w 6128435"/>
              <a:gd name="connsiteY58" fmla="*/ 3547221 h 6858000"/>
              <a:gd name="connsiteX59" fmla="*/ 5615031 w 6128435"/>
              <a:gd name="connsiteY59" fmla="*/ 3557482 h 6858000"/>
              <a:gd name="connsiteX60" fmla="*/ 5618377 w 6128435"/>
              <a:gd name="connsiteY60" fmla="*/ 3588431 h 6858000"/>
              <a:gd name="connsiteX61" fmla="*/ 5612155 w 6128435"/>
              <a:gd name="connsiteY61" fmla="*/ 3589869 h 6858000"/>
              <a:gd name="connsiteX62" fmla="*/ 5620843 w 6128435"/>
              <a:gd name="connsiteY62" fmla="*/ 3606745 h 6858000"/>
              <a:gd name="connsiteX63" fmla="*/ 5655472 w 6128435"/>
              <a:gd name="connsiteY63" fmla="*/ 3678877 h 6858000"/>
              <a:gd name="connsiteX64" fmla="*/ 5680448 w 6128435"/>
              <a:gd name="connsiteY64" fmla="*/ 3717760 h 6858000"/>
              <a:gd name="connsiteX65" fmla="*/ 5683015 w 6128435"/>
              <a:gd name="connsiteY65" fmla="*/ 3762025 h 6858000"/>
              <a:gd name="connsiteX66" fmla="*/ 5696643 w 6128435"/>
              <a:gd name="connsiteY66" fmla="*/ 3773888 h 6858000"/>
              <a:gd name="connsiteX67" fmla="*/ 5699203 w 6128435"/>
              <a:gd name="connsiteY67" fmla="*/ 3775823 h 6858000"/>
              <a:gd name="connsiteX68" fmla="*/ 5704824 w 6128435"/>
              <a:gd name="connsiteY68" fmla="*/ 3785966 h 6858000"/>
              <a:gd name="connsiteX69" fmla="*/ 5712204 w 6128435"/>
              <a:gd name="connsiteY69" fmla="*/ 3785830 h 6858000"/>
              <a:gd name="connsiteX70" fmla="*/ 5724816 w 6128435"/>
              <a:gd name="connsiteY70" fmla="*/ 3798949 h 6858000"/>
              <a:gd name="connsiteX71" fmla="*/ 5733539 w 6128435"/>
              <a:gd name="connsiteY71" fmla="*/ 3818457 h 6858000"/>
              <a:gd name="connsiteX72" fmla="*/ 5768491 w 6128435"/>
              <a:gd name="connsiteY72" fmla="*/ 3914399 h 6858000"/>
              <a:gd name="connsiteX73" fmla="*/ 5793123 w 6128435"/>
              <a:gd name="connsiteY73" fmla="*/ 3969952 h 6858000"/>
              <a:gd name="connsiteX74" fmla="*/ 5808321 w 6128435"/>
              <a:gd name="connsiteY74" fmla="*/ 3988153 h 6858000"/>
              <a:gd name="connsiteX75" fmla="*/ 5825621 w 6128435"/>
              <a:gd name="connsiteY75" fmla="*/ 4015525 h 6858000"/>
              <a:gd name="connsiteX76" fmla="*/ 5860672 w 6128435"/>
              <a:gd name="connsiteY76" fmla="*/ 4061579 h 6858000"/>
              <a:gd name="connsiteX77" fmla="*/ 5872173 w 6128435"/>
              <a:gd name="connsiteY77" fmla="*/ 4088497 h 6858000"/>
              <a:gd name="connsiteX78" fmla="*/ 5883705 w 6128435"/>
              <a:gd name="connsiteY78" fmla="*/ 4101899 h 6858000"/>
              <a:gd name="connsiteX79" fmla="*/ 5885314 w 6128435"/>
              <a:gd name="connsiteY79" fmla="*/ 4108387 h 6858000"/>
              <a:gd name="connsiteX80" fmla="*/ 5894095 w 6128435"/>
              <a:gd name="connsiteY80" fmla="*/ 4128857 h 6858000"/>
              <a:gd name="connsiteX81" fmla="*/ 5898339 w 6128435"/>
              <a:gd name="connsiteY81" fmla="*/ 4140800 h 6858000"/>
              <a:gd name="connsiteX82" fmla="*/ 5899734 w 6128435"/>
              <a:gd name="connsiteY82" fmla="*/ 4145632 h 6858000"/>
              <a:gd name="connsiteX83" fmla="*/ 5903513 w 6128435"/>
              <a:gd name="connsiteY83" fmla="*/ 4187661 h 6858000"/>
              <a:gd name="connsiteX84" fmla="*/ 5917114 w 6128435"/>
              <a:gd name="connsiteY84" fmla="*/ 4213096 h 6858000"/>
              <a:gd name="connsiteX85" fmla="*/ 5921153 w 6128435"/>
              <a:gd name="connsiteY85" fmla="*/ 4236222 h 6858000"/>
              <a:gd name="connsiteX86" fmla="*/ 5924233 w 6128435"/>
              <a:gd name="connsiteY86" fmla="*/ 4242060 h 6858000"/>
              <a:gd name="connsiteX87" fmla="*/ 5928910 w 6128435"/>
              <a:gd name="connsiteY87" fmla="*/ 4300973 h 6858000"/>
              <a:gd name="connsiteX88" fmla="*/ 5939320 w 6128435"/>
              <a:gd name="connsiteY88" fmla="*/ 4340435 h 6858000"/>
              <a:gd name="connsiteX89" fmla="*/ 5946705 w 6128435"/>
              <a:gd name="connsiteY89" fmla="*/ 4428051 h 6858000"/>
              <a:gd name="connsiteX90" fmla="*/ 5949261 w 6128435"/>
              <a:gd name="connsiteY90" fmla="*/ 4449185 h 6858000"/>
              <a:gd name="connsiteX91" fmla="*/ 5957504 w 6128435"/>
              <a:gd name="connsiteY91" fmla="*/ 4465911 h 6858000"/>
              <a:gd name="connsiteX92" fmla="*/ 5964689 w 6128435"/>
              <a:gd name="connsiteY92" fmla="*/ 4468532 h 6858000"/>
              <a:gd name="connsiteX93" fmla="*/ 5967062 w 6128435"/>
              <a:gd name="connsiteY93" fmla="*/ 4479923 h 6858000"/>
              <a:gd name="connsiteX94" fmla="*/ 5968960 w 6128435"/>
              <a:gd name="connsiteY94" fmla="*/ 4482655 h 6858000"/>
              <a:gd name="connsiteX95" fmla="*/ 5978567 w 6128435"/>
              <a:gd name="connsiteY95" fmla="*/ 4498605 h 6858000"/>
              <a:gd name="connsiteX96" fmla="*/ 5980106 w 6128435"/>
              <a:gd name="connsiteY96" fmla="*/ 4585087 h 6858000"/>
              <a:gd name="connsiteX97" fmla="*/ 5998138 w 6128435"/>
              <a:gd name="connsiteY97" fmla="*/ 4697518 h 6858000"/>
              <a:gd name="connsiteX98" fmla="*/ 6013516 w 6128435"/>
              <a:gd name="connsiteY98" fmla="*/ 4786619 h 6858000"/>
              <a:gd name="connsiteX99" fmla="*/ 6025404 w 6128435"/>
              <a:gd name="connsiteY99" fmla="*/ 4858148 h 6858000"/>
              <a:gd name="connsiteX100" fmla="*/ 6007749 w 6128435"/>
              <a:gd name="connsiteY100" fmla="*/ 4964715 h 6858000"/>
              <a:gd name="connsiteX101" fmla="*/ 6005269 w 6128435"/>
              <a:gd name="connsiteY101" fmla="*/ 5150567 h 6858000"/>
              <a:gd name="connsiteX102" fmla="*/ 6001127 w 6128435"/>
              <a:gd name="connsiteY102" fmla="*/ 5164609 h 6858000"/>
              <a:gd name="connsiteX103" fmla="*/ 5996647 w 6128435"/>
              <a:gd name="connsiteY103" fmla="*/ 5185640 h 6858000"/>
              <a:gd name="connsiteX104" fmla="*/ 5998514 w 6128435"/>
              <a:gd name="connsiteY104" fmla="*/ 5189673 h 6858000"/>
              <a:gd name="connsiteX105" fmla="*/ 5995970 w 6128435"/>
              <a:gd name="connsiteY105" fmla="*/ 5221547 h 6858000"/>
              <a:gd name="connsiteX106" fmla="*/ 5997218 w 6128435"/>
              <a:gd name="connsiteY106" fmla="*/ 5222031 h 6858000"/>
              <a:gd name="connsiteX107" fmla="*/ 6002116 w 6128435"/>
              <a:gd name="connsiteY107" fmla="*/ 5231223 h 6858000"/>
              <a:gd name="connsiteX108" fmla="*/ 6008541 w 6128435"/>
              <a:gd name="connsiteY108" fmla="*/ 5248680 h 6858000"/>
              <a:gd name="connsiteX109" fmla="*/ 6039260 w 6128435"/>
              <a:gd name="connsiteY109" fmla="*/ 5289518 h 6858000"/>
              <a:gd name="connsiteX110" fmla="*/ 6036748 w 6128435"/>
              <a:gd name="connsiteY110" fmla="*/ 5322752 h 6858000"/>
              <a:gd name="connsiteX111" fmla="*/ 6036943 w 6128435"/>
              <a:gd name="connsiteY111" fmla="*/ 5329480 h 6858000"/>
              <a:gd name="connsiteX112" fmla="*/ 6037236 w 6128435"/>
              <a:gd name="connsiteY112" fmla="*/ 5329634 h 6858000"/>
              <a:gd name="connsiteX113" fmla="*/ 6038019 w 6128435"/>
              <a:gd name="connsiteY113" fmla="*/ 5336764 h 6858000"/>
              <a:gd name="connsiteX114" fmla="*/ 6037298 w 6128435"/>
              <a:gd name="connsiteY114" fmla="*/ 5341753 h 6858000"/>
              <a:gd name="connsiteX115" fmla="*/ 6037677 w 6128435"/>
              <a:gd name="connsiteY115" fmla="*/ 5354807 h 6858000"/>
              <a:gd name="connsiteX116" fmla="*/ 6039728 w 6128435"/>
              <a:gd name="connsiteY116" fmla="*/ 5359416 h 6858000"/>
              <a:gd name="connsiteX117" fmla="*/ 6043311 w 6128435"/>
              <a:gd name="connsiteY117" fmla="*/ 5361407 h 6858000"/>
              <a:gd name="connsiteX118" fmla="*/ 6042954 w 6128435"/>
              <a:gd name="connsiteY118" fmla="*/ 5362576 h 6858000"/>
              <a:gd name="connsiteX119" fmla="*/ 6053435 w 6128435"/>
              <a:gd name="connsiteY119" fmla="*/ 5387547 h 6858000"/>
              <a:gd name="connsiteX120" fmla="*/ 6065933 w 6128435"/>
              <a:gd name="connsiteY120" fmla="*/ 5443002 h 6858000"/>
              <a:gd name="connsiteX121" fmla="*/ 6068640 w 6128435"/>
              <a:gd name="connsiteY121" fmla="*/ 5474503 h 6858000"/>
              <a:gd name="connsiteX122" fmla="*/ 6080922 w 6128435"/>
              <a:gd name="connsiteY122" fmla="*/ 5561070 h 6858000"/>
              <a:gd name="connsiteX123" fmla="*/ 6096949 w 6128435"/>
              <a:gd name="connsiteY123" fmla="*/ 5648179 h 6858000"/>
              <a:gd name="connsiteX124" fmla="*/ 6125703 w 6128435"/>
              <a:gd name="connsiteY124" fmla="*/ 5692894 h 6858000"/>
              <a:gd name="connsiteX125" fmla="*/ 6126670 w 6128435"/>
              <a:gd name="connsiteY125" fmla="*/ 5697882 h 6858000"/>
              <a:gd name="connsiteX126" fmla="*/ 6124061 w 6128435"/>
              <a:gd name="connsiteY126" fmla="*/ 5710294 h 6858000"/>
              <a:gd name="connsiteX127" fmla="*/ 6122213 w 6128435"/>
              <a:gd name="connsiteY127" fmla="*/ 5714762 h 6858000"/>
              <a:gd name="connsiteX128" fmla="*/ 6121353 w 6128435"/>
              <a:gd name="connsiteY128" fmla="*/ 5721725 h 6858000"/>
              <a:gd name="connsiteX129" fmla="*/ 6121607 w 6128435"/>
              <a:gd name="connsiteY129" fmla="*/ 5721959 h 6858000"/>
              <a:gd name="connsiteX130" fmla="*/ 6120262 w 6128435"/>
              <a:gd name="connsiteY130" fmla="*/ 5728358 h 6858000"/>
              <a:gd name="connsiteX131" fmla="*/ 6110194 w 6128435"/>
              <a:gd name="connsiteY131" fmla="*/ 5758853 h 6858000"/>
              <a:gd name="connsiteX132" fmla="*/ 6127519 w 6128435"/>
              <a:gd name="connsiteY132" fmla="*/ 5865775 h 6858000"/>
              <a:gd name="connsiteX133" fmla="*/ 6128435 w 6128435"/>
              <a:gd name="connsiteY133" fmla="*/ 5870164 h 6858000"/>
              <a:gd name="connsiteX134" fmla="*/ 6119217 w 6128435"/>
              <a:gd name="connsiteY134" fmla="*/ 5888542 h 6858000"/>
              <a:gd name="connsiteX135" fmla="*/ 6115966 w 6128435"/>
              <a:gd name="connsiteY135" fmla="*/ 5898387 h 6858000"/>
              <a:gd name="connsiteX136" fmla="*/ 6111924 w 6128435"/>
              <a:gd name="connsiteY136" fmla="*/ 5900444 h 6858000"/>
              <a:gd name="connsiteX137" fmla="*/ 6108716 w 6128435"/>
              <a:gd name="connsiteY137" fmla="*/ 5915345 h 6858000"/>
              <a:gd name="connsiteX138" fmla="*/ 6109524 w 6128435"/>
              <a:gd name="connsiteY138" fmla="*/ 5917328 h 6858000"/>
              <a:gd name="connsiteX139" fmla="*/ 6102493 w 6128435"/>
              <a:gd name="connsiteY139" fmla="*/ 5928602 h 6858000"/>
              <a:gd name="connsiteX140" fmla="*/ 6056863 w 6128435"/>
              <a:gd name="connsiteY140" fmla="*/ 6000643 h 6858000"/>
              <a:gd name="connsiteX141" fmla="*/ 6045436 w 6128435"/>
              <a:gd name="connsiteY141" fmla="*/ 6124480 h 6858000"/>
              <a:gd name="connsiteX142" fmla="*/ 6030489 w 6128435"/>
              <a:gd name="connsiteY142" fmla="*/ 6317666 h 6858000"/>
              <a:gd name="connsiteX143" fmla="*/ 6007492 w 6128435"/>
              <a:gd name="connsiteY143" fmla="*/ 6440818 h 6858000"/>
              <a:gd name="connsiteX144" fmla="*/ 6009467 w 6128435"/>
              <a:gd name="connsiteY144" fmla="*/ 6487076 h 6858000"/>
              <a:gd name="connsiteX145" fmla="*/ 5995064 w 6128435"/>
              <a:gd name="connsiteY145" fmla="*/ 6540791 h 6858000"/>
              <a:gd name="connsiteX146" fmla="*/ 5996309 w 6128435"/>
              <a:gd name="connsiteY146" fmla="*/ 6543961 h 6858000"/>
              <a:gd name="connsiteX147" fmla="*/ 5996048 w 6128435"/>
              <a:gd name="connsiteY147" fmla="*/ 6555444 h 6858000"/>
              <a:gd name="connsiteX148" fmla="*/ 6002524 w 6128435"/>
              <a:gd name="connsiteY148" fmla="*/ 6560188 h 6858000"/>
              <a:gd name="connsiteX149" fmla="*/ 6006823 w 6128435"/>
              <a:gd name="connsiteY149" fmla="*/ 6578546 h 6858000"/>
              <a:gd name="connsiteX150" fmla="*/ 6004510 w 6128435"/>
              <a:gd name="connsiteY150" fmla="*/ 6599256 h 6858000"/>
              <a:gd name="connsiteX151" fmla="*/ 5986207 w 6128435"/>
              <a:gd name="connsiteY151" fmla="*/ 6695855 h 6858000"/>
              <a:gd name="connsiteX152" fmla="*/ 5979428 w 6128435"/>
              <a:gd name="connsiteY152" fmla="*/ 6754678 h 6858000"/>
              <a:gd name="connsiteX153" fmla="*/ 5983398 w 6128435"/>
              <a:gd name="connsiteY153" fmla="*/ 6778641 h 6858000"/>
              <a:gd name="connsiteX154" fmla="*/ 5984543 w 6128435"/>
              <a:gd name="connsiteY154" fmla="*/ 6811016 h 6858000"/>
              <a:gd name="connsiteX155" fmla="*/ 5981802 w 6128435"/>
              <a:gd name="connsiteY155" fmla="*/ 6838578 h 6858000"/>
              <a:gd name="connsiteX156" fmla="*/ 5979671 w 6128435"/>
              <a:gd name="connsiteY156" fmla="*/ 6858000 h 6858000"/>
              <a:gd name="connsiteX157" fmla="*/ 0 w 6128435"/>
              <a:gd name="connsiteY157" fmla="*/ 6858000 h 6858000"/>
              <a:gd name="connsiteX158" fmla="*/ 0 w 6128435"/>
              <a:gd name="connsiteY158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481505 w 6128435"/>
              <a:gd name="connsiteY51" fmla="*/ 3095286 h 6858000"/>
              <a:gd name="connsiteX52" fmla="*/ 5532836 w 6128435"/>
              <a:gd name="connsiteY52" fmla="*/ 3353840 h 6858000"/>
              <a:gd name="connsiteX53" fmla="*/ 5561229 w 6128435"/>
              <a:gd name="connsiteY53" fmla="*/ 3395784 h 6858000"/>
              <a:gd name="connsiteX54" fmla="*/ 5589758 w 6128435"/>
              <a:gd name="connsiteY54" fmla="*/ 3506453 h 6858000"/>
              <a:gd name="connsiteX55" fmla="*/ 5596144 w 6128435"/>
              <a:gd name="connsiteY55" fmla="*/ 3534624 h 6858000"/>
              <a:gd name="connsiteX56" fmla="*/ 5597750 w 6128435"/>
              <a:gd name="connsiteY56" fmla="*/ 3534129 h 6858000"/>
              <a:gd name="connsiteX57" fmla="*/ 5599700 w 6128435"/>
              <a:gd name="connsiteY57" fmla="*/ 3547221 h 6858000"/>
              <a:gd name="connsiteX58" fmla="*/ 5615031 w 6128435"/>
              <a:gd name="connsiteY58" fmla="*/ 3557482 h 6858000"/>
              <a:gd name="connsiteX59" fmla="*/ 5618377 w 6128435"/>
              <a:gd name="connsiteY59" fmla="*/ 3588431 h 6858000"/>
              <a:gd name="connsiteX60" fmla="*/ 5612155 w 6128435"/>
              <a:gd name="connsiteY60" fmla="*/ 3589869 h 6858000"/>
              <a:gd name="connsiteX61" fmla="*/ 5620843 w 6128435"/>
              <a:gd name="connsiteY61" fmla="*/ 3606745 h 6858000"/>
              <a:gd name="connsiteX62" fmla="*/ 5655472 w 6128435"/>
              <a:gd name="connsiteY62" fmla="*/ 3678877 h 6858000"/>
              <a:gd name="connsiteX63" fmla="*/ 5680448 w 6128435"/>
              <a:gd name="connsiteY63" fmla="*/ 3717760 h 6858000"/>
              <a:gd name="connsiteX64" fmla="*/ 5683015 w 6128435"/>
              <a:gd name="connsiteY64" fmla="*/ 3762025 h 6858000"/>
              <a:gd name="connsiteX65" fmla="*/ 5696643 w 6128435"/>
              <a:gd name="connsiteY65" fmla="*/ 3773888 h 6858000"/>
              <a:gd name="connsiteX66" fmla="*/ 5699203 w 6128435"/>
              <a:gd name="connsiteY66" fmla="*/ 3775823 h 6858000"/>
              <a:gd name="connsiteX67" fmla="*/ 5704824 w 6128435"/>
              <a:gd name="connsiteY67" fmla="*/ 3785966 h 6858000"/>
              <a:gd name="connsiteX68" fmla="*/ 5712204 w 6128435"/>
              <a:gd name="connsiteY68" fmla="*/ 3785830 h 6858000"/>
              <a:gd name="connsiteX69" fmla="*/ 5724816 w 6128435"/>
              <a:gd name="connsiteY69" fmla="*/ 3798949 h 6858000"/>
              <a:gd name="connsiteX70" fmla="*/ 5733539 w 6128435"/>
              <a:gd name="connsiteY70" fmla="*/ 3818457 h 6858000"/>
              <a:gd name="connsiteX71" fmla="*/ 5768491 w 6128435"/>
              <a:gd name="connsiteY71" fmla="*/ 3914399 h 6858000"/>
              <a:gd name="connsiteX72" fmla="*/ 5793123 w 6128435"/>
              <a:gd name="connsiteY72" fmla="*/ 3969952 h 6858000"/>
              <a:gd name="connsiteX73" fmla="*/ 5808321 w 6128435"/>
              <a:gd name="connsiteY73" fmla="*/ 3988153 h 6858000"/>
              <a:gd name="connsiteX74" fmla="*/ 5825621 w 6128435"/>
              <a:gd name="connsiteY74" fmla="*/ 4015525 h 6858000"/>
              <a:gd name="connsiteX75" fmla="*/ 5860672 w 6128435"/>
              <a:gd name="connsiteY75" fmla="*/ 4061579 h 6858000"/>
              <a:gd name="connsiteX76" fmla="*/ 5872173 w 6128435"/>
              <a:gd name="connsiteY76" fmla="*/ 4088497 h 6858000"/>
              <a:gd name="connsiteX77" fmla="*/ 5883705 w 6128435"/>
              <a:gd name="connsiteY77" fmla="*/ 4101899 h 6858000"/>
              <a:gd name="connsiteX78" fmla="*/ 5885314 w 6128435"/>
              <a:gd name="connsiteY78" fmla="*/ 4108387 h 6858000"/>
              <a:gd name="connsiteX79" fmla="*/ 5894095 w 6128435"/>
              <a:gd name="connsiteY79" fmla="*/ 4128857 h 6858000"/>
              <a:gd name="connsiteX80" fmla="*/ 5898339 w 6128435"/>
              <a:gd name="connsiteY80" fmla="*/ 4140800 h 6858000"/>
              <a:gd name="connsiteX81" fmla="*/ 5899734 w 6128435"/>
              <a:gd name="connsiteY81" fmla="*/ 4145632 h 6858000"/>
              <a:gd name="connsiteX82" fmla="*/ 5903513 w 6128435"/>
              <a:gd name="connsiteY82" fmla="*/ 4187661 h 6858000"/>
              <a:gd name="connsiteX83" fmla="*/ 5917114 w 6128435"/>
              <a:gd name="connsiteY83" fmla="*/ 4213096 h 6858000"/>
              <a:gd name="connsiteX84" fmla="*/ 5921153 w 6128435"/>
              <a:gd name="connsiteY84" fmla="*/ 4236222 h 6858000"/>
              <a:gd name="connsiteX85" fmla="*/ 5924233 w 6128435"/>
              <a:gd name="connsiteY85" fmla="*/ 4242060 h 6858000"/>
              <a:gd name="connsiteX86" fmla="*/ 5928910 w 6128435"/>
              <a:gd name="connsiteY86" fmla="*/ 4300973 h 6858000"/>
              <a:gd name="connsiteX87" fmla="*/ 5939320 w 6128435"/>
              <a:gd name="connsiteY87" fmla="*/ 4340435 h 6858000"/>
              <a:gd name="connsiteX88" fmla="*/ 5946705 w 6128435"/>
              <a:gd name="connsiteY88" fmla="*/ 4428051 h 6858000"/>
              <a:gd name="connsiteX89" fmla="*/ 5949261 w 6128435"/>
              <a:gd name="connsiteY89" fmla="*/ 4449185 h 6858000"/>
              <a:gd name="connsiteX90" fmla="*/ 5957504 w 6128435"/>
              <a:gd name="connsiteY90" fmla="*/ 4465911 h 6858000"/>
              <a:gd name="connsiteX91" fmla="*/ 5964689 w 6128435"/>
              <a:gd name="connsiteY91" fmla="*/ 4468532 h 6858000"/>
              <a:gd name="connsiteX92" fmla="*/ 5967062 w 6128435"/>
              <a:gd name="connsiteY92" fmla="*/ 4479923 h 6858000"/>
              <a:gd name="connsiteX93" fmla="*/ 5968960 w 6128435"/>
              <a:gd name="connsiteY93" fmla="*/ 4482655 h 6858000"/>
              <a:gd name="connsiteX94" fmla="*/ 5978567 w 6128435"/>
              <a:gd name="connsiteY94" fmla="*/ 4498605 h 6858000"/>
              <a:gd name="connsiteX95" fmla="*/ 5980106 w 6128435"/>
              <a:gd name="connsiteY95" fmla="*/ 4585087 h 6858000"/>
              <a:gd name="connsiteX96" fmla="*/ 5998138 w 6128435"/>
              <a:gd name="connsiteY96" fmla="*/ 4697518 h 6858000"/>
              <a:gd name="connsiteX97" fmla="*/ 6013516 w 6128435"/>
              <a:gd name="connsiteY97" fmla="*/ 4786619 h 6858000"/>
              <a:gd name="connsiteX98" fmla="*/ 6025404 w 6128435"/>
              <a:gd name="connsiteY98" fmla="*/ 4858148 h 6858000"/>
              <a:gd name="connsiteX99" fmla="*/ 6007749 w 6128435"/>
              <a:gd name="connsiteY99" fmla="*/ 4964715 h 6858000"/>
              <a:gd name="connsiteX100" fmla="*/ 6005269 w 6128435"/>
              <a:gd name="connsiteY100" fmla="*/ 5150567 h 6858000"/>
              <a:gd name="connsiteX101" fmla="*/ 6001127 w 6128435"/>
              <a:gd name="connsiteY101" fmla="*/ 5164609 h 6858000"/>
              <a:gd name="connsiteX102" fmla="*/ 5996647 w 6128435"/>
              <a:gd name="connsiteY102" fmla="*/ 5185640 h 6858000"/>
              <a:gd name="connsiteX103" fmla="*/ 5998514 w 6128435"/>
              <a:gd name="connsiteY103" fmla="*/ 5189673 h 6858000"/>
              <a:gd name="connsiteX104" fmla="*/ 5995970 w 6128435"/>
              <a:gd name="connsiteY104" fmla="*/ 5221547 h 6858000"/>
              <a:gd name="connsiteX105" fmla="*/ 5997218 w 6128435"/>
              <a:gd name="connsiteY105" fmla="*/ 5222031 h 6858000"/>
              <a:gd name="connsiteX106" fmla="*/ 6002116 w 6128435"/>
              <a:gd name="connsiteY106" fmla="*/ 5231223 h 6858000"/>
              <a:gd name="connsiteX107" fmla="*/ 6008541 w 6128435"/>
              <a:gd name="connsiteY107" fmla="*/ 5248680 h 6858000"/>
              <a:gd name="connsiteX108" fmla="*/ 6039260 w 6128435"/>
              <a:gd name="connsiteY108" fmla="*/ 5289518 h 6858000"/>
              <a:gd name="connsiteX109" fmla="*/ 6036748 w 6128435"/>
              <a:gd name="connsiteY109" fmla="*/ 5322752 h 6858000"/>
              <a:gd name="connsiteX110" fmla="*/ 6036943 w 6128435"/>
              <a:gd name="connsiteY110" fmla="*/ 5329480 h 6858000"/>
              <a:gd name="connsiteX111" fmla="*/ 6037236 w 6128435"/>
              <a:gd name="connsiteY111" fmla="*/ 5329634 h 6858000"/>
              <a:gd name="connsiteX112" fmla="*/ 6038019 w 6128435"/>
              <a:gd name="connsiteY112" fmla="*/ 5336764 h 6858000"/>
              <a:gd name="connsiteX113" fmla="*/ 6037298 w 6128435"/>
              <a:gd name="connsiteY113" fmla="*/ 5341753 h 6858000"/>
              <a:gd name="connsiteX114" fmla="*/ 6037677 w 6128435"/>
              <a:gd name="connsiteY114" fmla="*/ 5354807 h 6858000"/>
              <a:gd name="connsiteX115" fmla="*/ 6039728 w 6128435"/>
              <a:gd name="connsiteY115" fmla="*/ 5359416 h 6858000"/>
              <a:gd name="connsiteX116" fmla="*/ 6043311 w 6128435"/>
              <a:gd name="connsiteY116" fmla="*/ 5361407 h 6858000"/>
              <a:gd name="connsiteX117" fmla="*/ 6042954 w 6128435"/>
              <a:gd name="connsiteY117" fmla="*/ 5362576 h 6858000"/>
              <a:gd name="connsiteX118" fmla="*/ 6053435 w 6128435"/>
              <a:gd name="connsiteY118" fmla="*/ 5387547 h 6858000"/>
              <a:gd name="connsiteX119" fmla="*/ 6065933 w 6128435"/>
              <a:gd name="connsiteY119" fmla="*/ 5443002 h 6858000"/>
              <a:gd name="connsiteX120" fmla="*/ 6068640 w 6128435"/>
              <a:gd name="connsiteY120" fmla="*/ 5474503 h 6858000"/>
              <a:gd name="connsiteX121" fmla="*/ 6080922 w 6128435"/>
              <a:gd name="connsiteY121" fmla="*/ 5561070 h 6858000"/>
              <a:gd name="connsiteX122" fmla="*/ 6096949 w 6128435"/>
              <a:gd name="connsiteY122" fmla="*/ 5648179 h 6858000"/>
              <a:gd name="connsiteX123" fmla="*/ 6125703 w 6128435"/>
              <a:gd name="connsiteY123" fmla="*/ 5692894 h 6858000"/>
              <a:gd name="connsiteX124" fmla="*/ 6126670 w 6128435"/>
              <a:gd name="connsiteY124" fmla="*/ 5697882 h 6858000"/>
              <a:gd name="connsiteX125" fmla="*/ 6124061 w 6128435"/>
              <a:gd name="connsiteY125" fmla="*/ 5710294 h 6858000"/>
              <a:gd name="connsiteX126" fmla="*/ 6122213 w 6128435"/>
              <a:gd name="connsiteY126" fmla="*/ 5714762 h 6858000"/>
              <a:gd name="connsiteX127" fmla="*/ 6121353 w 6128435"/>
              <a:gd name="connsiteY127" fmla="*/ 5721725 h 6858000"/>
              <a:gd name="connsiteX128" fmla="*/ 6121607 w 6128435"/>
              <a:gd name="connsiteY128" fmla="*/ 5721959 h 6858000"/>
              <a:gd name="connsiteX129" fmla="*/ 6120262 w 6128435"/>
              <a:gd name="connsiteY129" fmla="*/ 5728358 h 6858000"/>
              <a:gd name="connsiteX130" fmla="*/ 6110194 w 6128435"/>
              <a:gd name="connsiteY130" fmla="*/ 5758853 h 6858000"/>
              <a:gd name="connsiteX131" fmla="*/ 6127519 w 6128435"/>
              <a:gd name="connsiteY131" fmla="*/ 5865775 h 6858000"/>
              <a:gd name="connsiteX132" fmla="*/ 6128435 w 6128435"/>
              <a:gd name="connsiteY132" fmla="*/ 5870164 h 6858000"/>
              <a:gd name="connsiteX133" fmla="*/ 6119217 w 6128435"/>
              <a:gd name="connsiteY133" fmla="*/ 5888542 h 6858000"/>
              <a:gd name="connsiteX134" fmla="*/ 6115966 w 6128435"/>
              <a:gd name="connsiteY134" fmla="*/ 5898387 h 6858000"/>
              <a:gd name="connsiteX135" fmla="*/ 6111924 w 6128435"/>
              <a:gd name="connsiteY135" fmla="*/ 5900444 h 6858000"/>
              <a:gd name="connsiteX136" fmla="*/ 6108716 w 6128435"/>
              <a:gd name="connsiteY136" fmla="*/ 5915345 h 6858000"/>
              <a:gd name="connsiteX137" fmla="*/ 6109524 w 6128435"/>
              <a:gd name="connsiteY137" fmla="*/ 5917328 h 6858000"/>
              <a:gd name="connsiteX138" fmla="*/ 6102493 w 6128435"/>
              <a:gd name="connsiteY138" fmla="*/ 5928602 h 6858000"/>
              <a:gd name="connsiteX139" fmla="*/ 6056863 w 6128435"/>
              <a:gd name="connsiteY139" fmla="*/ 6000643 h 6858000"/>
              <a:gd name="connsiteX140" fmla="*/ 6045436 w 6128435"/>
              <a:gd name="connsiteY140" fmla="*/ 6124480 h 6858000"/>
              <a:gd name="connsiteX141" fmla="*/ 6030489 w 6128435"/>
              <a:gd name="connsiteY141" fmla="*/ 6317666 h 6858000"/>
              <a:gd name="connsiteX142" fmla="*/ 6007492 w 6128435"/>
              <a:gd name="connsiteY142" fmla="*/ 6440818 h 6858000"/>
              <a:gd name="connsiteX143" fmla="*/ 6009467 w 6128435"/>
              <a:gd name="connsiteY143" fmla="*/ 6487076 h 6858000"/>
              <a:gd name="connsiteX144" fmla="*/ 5995064 w 6128435"/>
              <a:gd name="connsiteY144" fmla="*/ 6540791 h 6858000"/>
              <a:gd name="connsiteX145" fmla="*/ 5996309 w 6128435"/>
              <a:gd name="connsiteY145" fmla="*/ 6543961 h 6858000"/>
              <a:gd name="connsiteX146" fmla="*/ 5996048 w 6128435"/>
              <a:gd name="connsiteY146" fmla="*/ 6555444 h 6858000"/>
              <a:gd name="connsiteX147" fmla="*/ 6002524 w 6128435"/>
              <a:gd name="connsiteY147" fmla="*/ 6560188 h 6858000"/>
              <a:gd name="connsiteX148" fmla="*/ 6006823 w 6128435"/>
              <a:gd name="connsiteY148" fmla="*/ 6578546 h 6858000"/>
              <a:gd name="connsiteX149" fmla="*/ 6004510 w 6128435"/>
              <a:gd name="connsiteY149" fmla="*/ 6599256 h 6858000"/>
              <a:gd name="connsiteX150" fmla="*/ 5986207 w 6128435"/>
              <a:gd name="connsiteY150" fmla="*/ 6695855 h 6858000"/>
              <a:gd name="connsiteX151" fmla="*/ 5979428 w 6128435"/>
              <a:gd name="connsiteY151" fmla="*/ 6754678 h 6858000"/>
              <a:gd name="connsiteX152" fmla="*/ 5983398 w 6128435"/>
              <a:gd name="connsiteY152" fmla="*/ 6778641 h 6858000"/>
              <a:gd name="connsiteX153" fmla="*/ 5984543 w 6128435"/>
              <a:gd name="connsiteY153" fmla="*/ 6811016 h 6858000"/>
              <a:gd name="connsiteX154" fmla="*/ 5981802 w 6128435"/>
              <a:gd name="connsiteY154" fmla="*/ 6838578 h 6858000"/>
              <a:gd name="connsiteX155" fmla="*/ 5979671 w 6128435"/>
              <a:gd name="connsiteY155" fmla="*/ 6858000 h 6858000"/>
              <a:gd name="connsiteX156" fmla="*/ 0 w 6128435"/>
              <a:gd name="connsiteY156" fmla="*/ 6858000 h 6858000"/>
              <a:gd name="connsiteX157" fmla="*/ 0 w 6128435"/>
              <a:gd name="connsiteY157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481505 w 6128435"/>
              <a:gd name="connsiteY51" fmla="*/ 3095286 h 6858000"/>
              <a:gd name="connsiteX52" fmla="*/ 5516007 w 6128435"/>
              <a:gd name="connsiteY52" fmla="*/ 3258473 h 6858000"/>
              <a:gd name="connsiteX53" fmla="*/ 5561229 w 6128435"/>
              <a:gd name="connsiteY53" fmla="*/ 3395784 h 6858000"/>
              <a:gd name="connsiteX54" fmla="*/ 5589758 w 6128435"/>
              <a:gd name="connsiteY54" fmla="*/ 3506453 h 6858000"/>
              <a:gd name="connsiteX55" fmla="*/ 5596144 w 6128435"/>
              <a:gd name="connsiteY55" fmla="*/ 3534624 h 6858000"/>
              <a:gd name="connsiteX56" fmla="*/ 5597750 w 6128435"/>
              <a:gd name="connsiteY56" fmla="*/ 3534129 h 6858000"/>
              <a:gd name="connsiteX57" fmla="*/ 5599700 w 6128435"/>
              <a:gd name="connsiteY57" fmla="*/ 3547221 h 6858000"/>
              <a:gd name="connsiteX58" fmla="*/ 5615031 w 6128435"/>
              <a:gd name="connsiteY58" fmla="*/ 3557482 h 6858000"/>
              <a:gd name="connsiteX59" fmla="*/ 5618377 w 6128435"/>
              <a:gd name="connsiteY59" fmla="*/ 3588431 h 6858000"/>
              <a:gd name="connsiteX60" fmla="*/ 5612155 w 6128435"/>
              <a:gd name="connsiteY60" fmla="*/ 3589869 h 6858000"/>
              <a:gd name="connsiteX61" fmla="*/ 5620843 w 6128435"/>
              <a:gd name="connsiteY61" fmla="*/ 3606745 h 6858000"/>
              <a:gd name="connsiteX62" fmla="*/ 5655472 w 6128435"/>
              <a:gd name="connsiteY62" fmla="*/ 3678877 h 6858000"/>
              <a:gd name="connsiteX63" fmla="*/ 5680448 w 6128435"/>
              <a:gd name="connsiteY63" fmla="*/ 3717760 h 6858000"/>
              <a:gd name="connsiteX64" fmla="*/ 5683015 w 6128435"/>
              <a:gd name="connsiteY64" fmla="*/ 3762025 h 6858000"/>
              <a:gd name="connsiteX65" fmla="*/ 5696643 w 6128435"/>
              <a:gd name="connsiteY65" fmla="*/ 3773888 h 6858000"/>
              <a:gd name="connsiteX66" fmla="*/ 5699203 w 6128435"/>
              <a:gd name="connsiteY66" fmla="*/ 3775823 h 6858000"/>
              <a:gd name="connsiteX67" fmla="*/ 5704824 w 6128435"/>
              <a:gd name="connsiteY67" fmla="*/ 3785966 h 6858000"/>
              <a:gd name="connsiteX68" fmla="*/ 5712204 w 6128435"/>
              <a:gd name="connsiteY68" fmla="*/ 3785830 h 6858000"/>
              <a:gd name="connsiteX69" fmla="*/ 5724816 w 6128435"/>
              <a:gd name="connsiteY69" fmla="*/ 3798949 h 6858000"/>
              <a:gd name="connsiteX70" fmla="*/ 5733539 w 6128435"/>
              <a:gd name="connsiteY70" fmla="*/ 3818457 h 6858000"/>
              <a:gd name="connsiteX71" fmla="*/ 5768491 w 6128435"/>
              <a:gd name="connsiteY71" fmla="*/ 3914399 h 6858000"/>
              <a:gd name="connsiteX72" fmla="*/ 5793123 w 6128435"/>
              <a:gd name="connsiteY72" fmla="*/ 3969952 h 6858000"/>
              <a:gd name="connsiteX73" fmla="*/ 5808321 w 6128435"/>
              <a:gd name="connsiteY73" fmla="*/ 3988153 h 6858000"/>
              <a:gd name="connsiteX74" fmla="*/ 5825621 w 6128435"/>
              <a:gd name="connsiteY74" fmla="*/ 4015525 h 6858000"/>
              <a:gd name="connsiteX75" fmla="*/ 5860672 w 6128435"/>
              <a:gd name="connsiteY75" fmla="*/ 4061579 h 6858000"/>
              <a:gd name="connsiteX76" fmla="*/ 5872173 w 6128435"/>
              <a:gd name="connsiteY76" fmla="*/ 4088497 h 6858000"/>
              <a:gd name="connsiteX77" fmla="*/ 5883705 w 6128435"/>
              <a:gd name="connsiteY77" fmla="*/ 4101899 h 6858000"/>
              <a:gd name="connsiteX78" fmla="*/ 5885314 w 6128435"/>
              <a:gd name="connsiteY78" fmla="*/ 4108387 h 6858000"/>
              <a:gd name="connsiteX79" fmla="*/ 5894095 w 6128435"/>
              <a:gd name="connsiteY79" fmla="*/ 4128857 h 6858000"/>
              <a:gd name="connsiteX80" fmla="*/ 5898339 w 6128435"/>
              <a:gd name="connsiteY80" fmla="*/ 4140800 h 6858000"/>
              <a:gd name="connsiteX81" fmla="*/ 5899734 w 6128435"/>
              <a:gd name="connsiteY81" fmla="*/ 4145632 h 6858000"/>
              <a:gd name="connsiteX82" fmla="*/ 5903513 w 6128435"/>
              <a:gd name="connsiteY82" fmla="*/ 4187661 h 6858000"/>
              <a:gd name="connsiteX83" fmla="*/ 5917114 w 6128435"/>
              <a:gd name="connsiteY83" fmla="*/ 4213096 h 6858000"/>
              <a:gd name="connsiteX84" fmla="*/ 5921153 w 6128435"/>
              <a:gd name="connsiteY84" fmla="*/ 4236222 h 6858000"/>
              <a:gd name="connsiteX85" fmla="*/ 5924233 w 6128435"/>
              <a:gd name="connsiteY85" fmla="*/ 4242060 h 6858000"/>
              <a:gd name="connsiteX86" fmla="*/ 5928910 w 6128435"/>
              <a:gd name="connsiteY86" fmla="*/ 4300973 h 6858000"/>
              <a:gd name="connsiteX87" fmla="*/ 5939320 w 6128435"/>
              <a:gd name="connsiteY87" fmla="*/ 4340435 h 6858000"/>
              <a:gd name="connsiteX88" fmla="*/ 5946705 w 6128435"/>
              <a:gd name="connsiteY88" fmla="*/ 4428051 h 6858000"/>
              <a:gd name="connsiteX89" fmla="*/ 5949261 w 6128435"/>
              <a:gd name="connsiteY89" fmla="*/ 4449185 h 6858000"/>
              <a:gd name="connsiteX90" fmla="*/ 5957504 w 6128435"/>
              <a:gd name="connsiteY90" fmla="*/ 4465911 h 6858000"/>
              <a:gd name="connsiteX91" fmla="*/ 5964689 w 6128435"/>
              <a:gd name="connsiteY91" fmla="*/ 4468532 h 6858000"/>
              <a:gd name="connsiteX92" fmla="*/ 5967062 w 6128435"/>
              <a:gd name="connsiteY92" fmla="*/ 4479923 h 6858000"/>
              <a:gd name="connsiteX93" fmla="*/ 5968960 w 6128435"/>
              <a:gd name="connsiteY93" fmla="*/ 4482655 h 6858000"/>
              <a:gd name="connsiteX94" fmla="*/ 5978567 w 6128435"/>
              <a:gd name="connsiteY94" fmla="*/ 4498605 h 6858000"/>
              <a:gd name="connsiteX95" fmla="*/ 5980106 w 6128435"/>
              <a:gd name="connsiteY95" fmla="*/ 4585087 h 6858000"/>
              <a:gd name="connsiteX96" fmla="*/ 5998138 w 6128435"/>
              <a:gd name="connsiteY96" fmla="*/ 4697518 h 6858000"/>
              <a:gd name="connsiteX97" fmla="*/ 6013516 w 6128435"/>
              <a:gd name="connsiteY97" fmla="*/ 4786619 h 6858000"/>
              <a:gd name="connsiteX98" fmla="*/ 6025404 w 6128435"/>
              <a:gd name="connsiteY98" fmla="*/ 4858148 h 6858000"/>
              <a:gd name="connsiteX99" fmla="*/ 6007749 w 6128435"/>
              <a:gd name="connsiteY99" fmla="*/ 4964715 h 6858000"/>
              <a:gd name="connsiteX100" fmla="*/ 6005269 w 6128435"/>
              <a:gd name="connsiteY100" fmla="*/ 5150567 h 6858000"/>
              <a:gd name="connsiteX101" fmla="*/ 6001127 w 6128435"/>
              <a:gd name="connsiteY101" fmla="*/ 5164609 h 6858000"/>
              <a:gd name="connsiteX102" fmla="*/ 5996647 w 6128435"/>
              <a:gd name="connsiteY102" fmla="*/ 5185640 h 6858000"/>
              <a:gd name="connsiteX103" fmla="*/ 5998514 w 6128435"/>
              <a:gd name="connsiteY103" fmla="*/ 5189673 h 6858000"/>
              <a:gd name="connsiteX104" fmla="*/ 5995970 w 6128435"/>
              <a:gd name="connsiteY104" fmla="*/ 5221547 h 6858000"/>
              <a:gd name="connsiteX105" fmla="*/ 5997218 w 6128435"/>
              <a:gd name="connsiteY105" fmla="*/ 5222031 h 6858000"/>
              <a:gd name="connsiteX106" fmla="*/ 6002116 w 6128435"/>
              <a:gd name="connsiteY106" fmla="*/ 5231223 h 6858000"/>
              <a:gd name="connsiteX107" fmla="*/ 6008541 w 6128435"/>
              <a:gd name="connsiteY107" fmla="*/ 5248680 h 6858000"/>
              <a:gd name="connsiteX108" fmla="*/ 6039260 w 6128435"/>
              <a:gd name="connsiteY108" fmla="*/ 5289518 h 6858000"/>
              <a:gd name="connsiteX109" fmla="*/ 6036748 w 6128435"/>
              <a:gd name="connsiteY109" fmla="*/ 5322752 h 6858000"/>
              <a:gd name="connsiteX110" fmla="*/ 6036943 w 6128435"/>
              <a:gd name="connsiteY110" fmla="*/ 5329480 h 6858000"/>
              <a:gd name="connsiteX111" fmla="*/ 6037236 w 6128435"/>
              <a:gd name="connsiteY111" fmla="*/ 5329634 h 6858000"/>
              <a:gd name="connsiteX112" fmla="*/ 6038019 w 6128435"/>
              <a:gd name="connsiteY112" fmla="*/ 5336764 h 6858000"/>
              <a:gd name="connsiteX113" fmla="*/ 6037298 w 6128435"/>
              <a:gd name="connsiteY113" fmla="*/ 5341753 h 6858000"/>
              <a:gd name="connsiteX114" fmla="*/ 6037677 w 6128435"/>
              <a:gd name="connsiteY114" fmla="*/ 5354807 h 6858000"/>
              <a:gd name="connsiteX115" fmla="*/ 6039728 w 6128435"/>
              <a:gd name="connsiteY115" fmla="*/ 5359416 h 6858000"/>
              <a:gd name="connsiteX116" fmla="*/ 6043311 w 6128435"/>
              <a:gd name="connsiteY116" fmla="*/ 5361407 h 6858000"/>
              <a:gd name="connsiteX117" fmla="*/ 6042954 w 6128435"/>
              <a:gd name="connsiteY117" fmla="*/ 5362576 h 6858000"/>
              <a:gd name="connsiteX118" fmla="*/ 6053435 w 6128435"/>
              <a:gd name="connsiteY118" fmla="*/ 5387547 h 6858000"/>
              <a:gd name="connsiteX119" fmla="*/ 6065933 w 6128435"/>
              <a:gd name="connsiteY119" fmla="*/ 5443002 h 6858000"/>
              <a:gd name="connsiteX120" fmla="*/ 6068640 w 6128435"/>
              <a:gd name="connsiteY120" fmla="*/ 5474503 h 6858000"/>
              <a:gd name="connsiteX121" fmla="*/ 6080922 w 6128435"/>
              <a:gd name="connsiteY121" fmla="*/ 5561070 h 6858000"/>
              <a:gd name="connsiteX122" fmla="*/ 6096949 w 6128435"/>
              <a:gd name="connsiteY122" fmla="*/ 5648179 h 6858000"/>
              <a:gd name="connsiteX123" fmla="*/ 6125703 w 6128435"/>
              <a:gd name="connsiteY123" fmla="*/ 5692894 h 6858000"/>
              <a:gd name="connsiteX124" fmla="*/ 6126670 w 6128435"/>
              <a:gd name="connsiteY124" fmla="*/ 5697882 h 6858000"/>
              <a:gd name="connsiteX125" fmla="*/ 6124061 w 6128435"/>
              <a:gd name="connsiteY125" fmla="*/ 5710294 h 6858000"/>
              <a:gd name="connsiteX126" fmla="*/ 6122213 w 6128435"/>
              <a:gd name="connsiteY126" fmla="*/ 5714762 h 6858000"/>
              <a:gd name="connsiteX127" fmla="*/ 6121353 w 6128435"/>
              <a:gd name="connsiteY127" fmla="*/ 5721725 h 6858000"/>
              <a:gd name="connsiteX128" fmla="*/ 6121607 w 6128435"/>
              <a:gd name="connsiteY128" fmla="*/ 5721959 h 6858000"/>
              <a:gd name="connsiteX129" fmla="*/ 6120262 w 6128435"/>
              <a:gd name="connsiteY129" fmla="*/ 5728358 h 6858000"/>
              <a:gd name="connsiteX130" fmla="*/ 6110194 w 6128435"/>
              <a:gd name="connsiteY130" fmla="*/ 5758853 h 6858000"/>
              <a:gd name="connsiteX131" fmla="*/ 6127519 w 6128435"/>
              <a:gd name="connsiteY131" fmla="*/ 5865775 h 6858000"/>
              <a:gd name="connsiteX132" fmla="*/ 6128435 w 6128435"/>
              <a:gd name="connsiteY132" fmla="*/ 5870164 h 6858000"/>
              <a:gd name="connsiteX133" fmla="*/ 6119217 w 6128435"/>
              <a:gd name="connsiteY133" fmla="*/ 5888542 h 6858000"/>
              <a:gd name="connsiteX134" fmla="*/ 6115966 w 6128435"/>
              <a:gd name="connsiteY134" fmla="*/ 5898387 h 6858000"/>
              <a:gd name="connsiteX135" fmla="*/ 6111924 w 6128435"/>
              <a:gd name="connsiteY135" fmla="*/ 5900444 h 6858000"/>
              <a:gd name="connsiteX136" fmla="*/ 6108716 w 6128435"/>
              <a:gd name="connsiteY136" fmla="*/ 5915345 h 6858000"/>
              <a:gd name="connsiteX137" fmla="*/ 6109524 w 6128435"/>
              <a:gd name="connsiteY137" fmla="*/ 5917328 h 6858000"/>
              <a:gd name="connsiteX138" fmla="*/ 6102493 w 6128435"/>
              <a:gd name="connsiteY138" fmla="*/ 5928602 h 6858000"/>
              <a:gd name="connsiteX139" fmla="*/ 6056863 w 6128435"/>
              <a:gd name="connsiteY139" fmla="*/ 6000643 h 6858000"/>
              <a:gd name="connsiteX140" fmla="*/ 6045436 w 6128435"/>
              <a:gd name="connsiteY140" fmla="*/ 6124480 h 6858000"/>
              <a:gd name="connsiteX141" fmla="*/ 6030489 w 6128435"/>
              <a:gd name="connsiteY141" fmla="*/ 6317666 h 6858000"/>
              <a:gd name="connsiteX142" fmla="*/ 6007492 w 6128435"/>
              <a:gd name="connsiteY142" fmla="*/ 6440818 h 6858000"/>
              <a:gd name="connsiteX143" fmla="*/ 6009467 w 6128435"/>
              <a:gd name="connsiteY143" fmla="*/ 6487076 h 6858000"/>
              <a:gd name="connsiteX144" fmla="*/ 5995064 w 6128435"/>
              <a:gd name="connsiteY144" fmla="*/ 6540791 h 6858000"/>
              <a:gd name="connsiteX145" fmla="*/ 5996309 w 6128435"/>
              <a:gd name="connsiteY145" fmla="*/ 6543961 h 6858000"/>
              <a:gd name="connsiteX146" fmla="*/ 5996048 w 6128435"/>
              <a:gd name="connsiteY146" fmla="*/ 6555444 h 6858000"/>
              <a:gd name="connsiteX147" fmla="*/ 6002524 w 6128435"/>
              <a:gd name="connsiteY147" fmla="*/ 6560188 h 6858000"/>
              <a:gd name="connsiteX148" fmla="*/ 6006823 w 6128435"/>
              <a:gd name="connsiteY148" fmla="*/ 6578546 h 6858000"/>
              <a:gd name="connsiteX149" fmla="*/ 6004510 w 6128435"/>
              <a:gd name="connsiteY149" fmla="*/ 6599256 h 6858000"/>
              <a:gd name="connsiteX150" fmla="*/ 5986207 w 6128435"/>
              <a:gd name="connsiteY150" fmla="*/ 6695855 h 6858000"/>
              <a:gd name="connsiteX151" fmla="*/ 5979428 w 6128435"/>
              <a:gd name="connsiteY151" fmla="*/ 6754678 h 6858000"/>
              <a:gd name="connsiteX152" fmla="*/ 5983398 w 6128435"/>
              <a:gd name="connsiteY152" fmla="*/ 6778641 h 6858000"/>
              <a:gd name="connsiteX153" fmla="*/ 5984543 w 6128435"/>
              <a:gd name="connsiteY153" fmla="*/ 6811016 h 6858000"/>
              <a:gd name="connsiteX154" fmla="*/ 5981802 w 6128435"/>
              <a:gd name="connsiteY154" fmla="*/ 6838578 h 6858000"/>
              <a:gd name="connsiteX155" fmla="*/ 5979671 w 6128435"/>
              <a:gd name="connsiteY155" fmla="*/ 6858000 h 6858000"/>
              <a:gd name="connsiteX156" fmla="*/ 0 w 6128435"/>
              <a:gd name="connsiteY156" fmla="*/ 6858000 h 6858000"/>
              <a:gd name="connsiteX157" fmla="*/ 0 w 6128435"/>
              <a:gd name="connsiteY157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481505 w 6128435"/>
              <a:gd name="connsiteY51" fmla="*/ 3095286 h 6858000"/>
              <a:gd name="connsiteX52" fmla="*/ 5516007 w 6128435"/>
              <a:gd name="connsiteY52" fmla="*/ 3258473 h 6858000"/>
              <a:gd name="connsiteX53" fmla="*/ 5566839 w 6128435"/>
              <a:gd name="connsiteY53" fmla="*/ 3345295 h 6858000"/>
              <a:gd name="connsiteX54" fmla="*/ 5589758 w 6128435"/>
              <a:gd name="connsiteY54" fmla="*/ 3506453 h 6858000"/>
              <a:gd name="connsiteX55" fmla="*/ 5596144 w 6128435"/>
              <a:gd name="connsiteY55" fmla="*/ 3534624 h 6858000"/>
              <a:gd name="connsiteX56" fmla="*/ 5597750 w 6128435"/>
              <a:gd name="connsiteY56" fmla="*/ 3534129 h 6858000"/>
              <a:gd name="connsiteX57" fmla="*/ 5599700 w 6128435"/>
              <a:gd name="connsiteY57" fmla="*/ 3547221 h 6858000"/>
              <a:gd name="connsiteX58" fmla="*/ 5615031 w 6128435"/>
              <a:gd name="connsiteY58" fmla="*/ 3557482 h 6858000"/>
              <a:gd name="connsiteX59" fmla="*/ 5618377 w 6128435"/>
              <a:gd name="connsiteY59" fmla="*/ 3588431 h 6858000"/>
              <a:gd name="connsiteX60" fmla="*/ 5612155 w 6128435"/>
              <a:gd name="connsiteY60" fmla="*/ 3589869 h 6858000"/>
              <a:gd name="connsiteX61" fmla="*/ 5620843 w 6128435"/>
              <a:gd name="connsiteY61" fmla="*/ 3606745 h 6858000"/>
              <a:gd name="connsiteX62" fmla="*/ 5655472 w 6128435"/>
              <a:gd name="connsiteY62" fmla="*/ 3678877 h 6858000"/>
              <a:gd name="connsiteX63" fmla="*/ 5680448 w 6128435"/>
              <a:gd name="connsiteY63" fmla="*/ 3717760 h 6858000"/>
              <a:gd name="connsiteX64" fmla="*/ 5683015 w 6128435"/>
              <a:gd name="connsiteY64" fmla="*/ 3762025 h 6858000"/>
              <a:gd name="connsiteX65" fmla="*/ 5696643 w 6128435"/>
              <a:gd name="connsiteY65" fmla="*/ 3773888 h 6858000"/>
              <a:gd name="connsiteX66" fmla="*/ 5699203 w 6128435"/>
              <a:gd name="connsiteY66" fmla="*/ 3775823 h 6858000"/>
              <a:gd name="connsiteX67" fmla="*/ 5704824 w 6128435"/>
              <a:gd name="connsiteY67" fmla="*/ 3785966 h 6858000"/>
              <a:gd name="connsiteX68" fmla="*/ 5712204 w 6128435"/>
              <a:gd name="connsiteY68" fmla="*/ 3785830 h 6858000"/>
              <a:gd name="connsiteX69" fmla="*/ 5724816 w 6128435"/>
              <a:gd name="connsiteY69" fmla="*/ 3798949 h 6858000"/>
              <a:gd name="connsiteX70" fmla="*/ 5733539 w 6128435"/>
              <a:gd name="connsiteY70" fmla="*/ 3818457 h 6858000"/>
              <a:gd name="connsiteX71" fmla="*/ 5768491 w 6128435"/>
              <a:gd name="connsiteY71" fmla="*/ 3914399 h 6858000"/>
              <a:gd name="connsiteX72" fmla="*/ 5793123 w 6128435"/>
              <a:gd name="connsiteY72" fmla="*/ 3969952 h 6858000"/>
              <a:gd name="connsiteX73" fmla="*/ 5808321 w 6128435"/>
              <a:gd name="connsiteY73" fmla="*/ 3988153 h 6858000"/>
              <a:gd name="connsiteX74" fmla="*/ 5825621 w 6128435"/>
              <a:gd name="connsiteY74" fmla="*/ 4015525 h 6858000"/>
              <a:gd name="connsiteX75" fmla="*/ 5860672 w 6128435"/>
              <a:gd name="connsiteY75" fmla="*/ 4061579 h 6858000"/>
              <a:gd name="connsiteX76" fmla="*/ 5872173 w 6128435"/>
              <a:gd name="connsiteY76" fmla="*/ 4088497 h 6858000"/>
              <a:gd name="connsiteX77" fmla="*/ 5883705 w 6128435"/>
              <a:gd name="connsiteY77" fmla="*/ 4101899 h 6858000"/>
              <a:gd name="connsiteX78" fmla="*/ 5885314 w 6128435"/>
              <a:gd name="connsiteY78" fmla="*/ 4108387 h 6858000"/>
              <a:gd name="connsiteX79" fmla="*/ 5894095 w 6128435"/>
              <a:gd name="connsiteY79" fmla="*/ 4128857 h 6858000"/>
              <a:gd name="connsiteX80" fmla="*/ 5898339 w 6128435"/>
              <a:gd name="connsiteY80" fmla="*/ 4140800 h 6858000"/>
              <a:gd name="connsiteX81" fmla="*/ 5899734 w 6128435"/>
              <a:gd name="connsiteY81" fmla="*/ 4145632 h 6858000"/>
              <a:gd name="connsiteX82" fmla="*/ 5903513 w 6128435"/>
              <a:gd name="connsiteY82" fmla="*/ 4187661 h 6858000"/>
              <a:gd name="connsiteX83" fmla="*/ 5917114 w 6128435"/>
              <a:gd name="connsiteY83" fmla="*/ 4213096 h 6858000"/>
              <a:gd name="connsiteX84" fmla="*/ 5921153 w 6128435"/>
              <a:gd name="connsiteY84" fmla="*/ 4236222 h 6858000"/>
              <a:gd name="connsiteX85" fmla="*/ 5924233 w 6128435"/>
              <a:gd name="connsiteY85" fmla="*/ 4242060 h 6858000"/>
              <a:gd name="connsiteX86" fmla="*/ 5928910 w 6128435"/>
              <a:gd name="connsiteY86" fmla="*/ 4300973 h 6858000"/>
              <a:gd name="connsiteX87" fmla="*/ 5939320 w 6128435"/>
              <a:gd name="connsiteY87" fmla="*/ 4340435 h 6858000"/>
              <a:gd name="connsiteX88" fmla="*/ 5946705 w 6128435"/>
              <a:gd name="connsiteY88" fmla="*/ 4428051 h 6858000"/>
              <a:gd name="connsiteX89" fmla="*/ 5949261 w 6128435"/>
              <a:gd name="connsiteY89" fmla="*/ 4449185 h 6858000"/>
              <a:gd name="connsiteX90" fmla="*/ 5957504 w 6128435"/>
              <a:gd name="connsiteY90" fmla="*/ 4465911 h 6858000"/>
              <a:gd name="connsiteX91" fmla="*/ 5964689 w 6128435"/>
              <a:gd name="connsiteY91" fmla="*/ 4468532 h 6858000"/>
              <a:gd name="connsiteX92" fmla="*/ 5967062 w 6128435"/>
              <a:gd name="connsiteY92" fmla="*/ 4479923 h 6858000"/>
              <a:gd name="connsiteX93" fmla="*/ 5968960 w 6128435"/>
              <a:gd name="connsiteY93" fmla="*/ 4482655 h 6858000"/>
              <a:gd name="connsiteX94" fmla="*/ 5978567 w 6128435"/>
              <a:gd name="connsiteY94" fmla="*/ 4498605 h 6858000"/>
              <a:gd name="connsiteX95" fmla="*/ 5980106 w 6128435"/>
              <a:gd name="connsiteY95" fmla="*/ 4585087 h 6858000"/>
              <a:gd name="connsiteX96" fmla="*/ 5998138 w 6128435"/>
              <a:gd name="connsiteY96" fmla="*/ 4697518 h 6858000"/>
              <a:gd name="connsiteX97" fmla="*/ 6013516 w 6128435"/>
              <a:gd name="connsiteY97" fmla="*/ 4786619 h 6858000"/>
              <a:gd name="connsiteX98" fmla="*/ 6025404 w 6128435"/>
              <a:gd name="connsiteY98" fmla="*/ 4858148 h 6858000"/>
              <a:gd name="connsiteX99" fmla="*/ 6007749 w 6128435"/>
              <a:gd name="connsiteY99" fmla="*/ 4964715 h 6858000"/>
              <a:gd name="connsiteX100" fmla="*/ 6005269 w 6128435"/>
              <a:gd name="connsiteY100" fmla="*/ 5150567 h 6858000"/>
              <a:gd name="connsiteX101" fmla="*/ 6001127 w 6128435"/>
              <a:gd name="connsiteY101" fmla="*/ 5164609 h 6858000"/>
              <a:gd name="connsiteX102" fmla="*/ 5996647 w 6128435"/>
              <a:gd name="connsiteY102" fmla="*/ 5185640 h 6858000"/>
              <a:gd name="connsiteX103" fmla="*/ 5998514 w 6128435"/>
              <a:gd name="connsiteY103" fmla="*/ 5189673 h 6858000"/>
              <a:gd name="connsiteX104" fmla="*/ 5995970 w 6128435"/>
              <a:gd name="connsiteY104" fmla="*/ 5221547 h 6858000"/>
              <a:gd name="connsiteX105" fmla="*/ 5997218 w 6128435"/>
              <a:gd name="connsiteY105" fmla="*/ 5222031 h 6858000"/>
              <a:gd name="connsiteX106" fmla="*/ 6002116 w 6128435"/>
              <a:gd name="connsiteY106" fmla="*/ 5231223 h 6858000"/>
              <a:gd name="connsiteX107" fmla="*/ 6008541 w 6128435"/>
              <a:gd name="connsiteY107" fmla="*/ 5248680 h 6858000"/>
              <a:gd name="connsiteX108" fmla="*/ 6039260 w 6128435"/>
              <a:gd name="connsiteY108" fmla="*/ 5289518 h 6858000"/>
              <a:gd name="connsiteX109" fmla="*/ 6036748 w 6128435"/>
              <a:gd name="connsiteY109" fmla="*/ 5322752 h 6858000"/>
              <a:gd name="connsiteX110" fmla="*/ 6036943 w 6128435"/>
              <a:gd name="connsiteY110" fmla="*/ 5329480 h 6858000"/>
              <a:gd name="connsiteX111" fmla="*/ 6037236 w 6128435"/>
              <a:gd name="connsiteY111" fmla="*/ 5329634 h 6858000"/>
              <a:gd name="connsiteX112" fmla="*/ 6038019 w 6128435"/>
              <a:gd name="connsiteY112" fmla="*/ 5336764 h 6858000"/>
              <a:gd name="connsiteX113" fmla="*/ 6037298 w 6128435"/>
              <a:gd name="connsiteY113" fmla="*/ 5341753 h 6858000"/>
              <a:gd name="connsiteX114" fmla="*/ 6037677 w 6128435"/>
              <a:gd name="connsiteY114" fmla="*/ 5354807 h 6858000"/>
              <a:gd name="connsiteX115" fmla="*/ 6039728 w 6128435"/>
              <a:gd name="connsiteY115" fmla="*/ 5359416 h 6858000"/>
              <a:gd name="connsiteX116" fmla="*/ 6043311 w 6128435"/>
              <a:gd name="connsiteY116" fmla="*/ 5361407 h 6858000"/>
              <a:gd name="connsiteX117" fmla="*/ 6042954 w 6128435"/>
              <a:gd name="connsiteY117" fmla="*/ 5362576 h 6858000"/>
              <a:gd name="connsiteX118" fmla="*/ 6053435 w 6128435"/>
              <a:gd name="connsiteY118" fmla="*/ 5387547 h 6858000"/>
              <a:gd name="connsiteX119" fmla="*/ 6065933 w 6128435"/>
              <a:gd name="connsiteY119" fmla="*/ 5443002 h 6858000"/>
              <a:gd name="connsiteX120" fmla="*/ 6068640 w 6128435"/>
              <a:gd name="connsiteY120" fmla="*/ 5474503 h 6858000"/>
              <a:gd name="connsiteX121" fmla="*/ 6080922 w 6128435"/>
              <a:gd name="connsiteY121" fmla="*/ 5561070 h 6858000"/>
              <a:gd name="connsiteX122" fmla="*/ 6096949 w 6128435"/>
              <a:gd name="connsiteY122" fmla="*/ 5648179 h 6858000"/>
              <a:gd name="connsiteX123" fmla="*/ 6125703 w 6128435"/>
              <a:gd name="connsiteY123" fmla="*/ 5692894 h 6858000"/>
              <a:gd name="connsiteX124" fmla="*/ 6126670 w 6128435"/>
              <a:gd name="connsiteY124" fmla="*/ 5697882 h 6858000"/>
              <a:gd name="connsiteX125" fmla="*/ 6124061 w 6128435"/>
              <a:gd name="connsiteY125" fmla="*/ 5710294 h 6858000"/>
              <a:gd name="connsiteX126" fmla="*/ 6122213 w 6128435"/>
              <a:gd name="connsiteY126" fmla="*/ 5714762 h 6858000"/>
              <a:gd name="connsiteX127" fmla="*/ 6121353 w 6128435"/>
              <a:gd name="connsiteY127" fmla="*/ 5721725 h 6858000"/>
              <a:gd name="connsiteX128" fmla="*/ 6121607 w 6128435"/>
              <a:gd name="connsiteY128" fmla="*/ 5721959 h 6858000"/>
              <a:gd name="connsiteX129" fmla="*/ 6120262 w 6128435"/>
              <a:gd name="connsiteY129" fmla="*/ 5728358 h 6858000"/>
              <a:gd name="connsiteX130" fmla="*/ 6110194 w 6128435"/>
              <a:gd name="connsiteY130" fmla="*/ 5758853 h 6858000"/>
              <a:gd name="connsiteX131" fmla="*/ 6127519 w 6128435"/>
              <a:gd name="connsiteY131" fmla="*/ 5865775 h 6858000"/>
              <a:gd name="connsiteX132" fmla="*/ 6128435 w 6128435"/>
              <a:gd name="connsiteY132" fmla="*/ 5870164 h 6858000"/>
              <a:gd name="connsiteX133" fmla="*/ 6119217 w 6128435"/>
              <a:gd name="connsiteY133" fmla="*/ 5888542 h 6858000"/>
              <a:gd name="connsiteX134" fmla="*/ 6115966 w 6128435"/>
              <a:gd name="connsiteY134" fmla="*/ 5898387 h 6858000"/>
              <a:gd name="connsiteX135" fmla="*/ 6111924 w 6128435"/>
              <a:gd name="connsiteY135" fmla="*/ 5900444 h 6858000"/>
              <a:gd name="connsiteX136" fmla="*/ 6108716 w 6128435"/>
              <a:gd name="connsiteY136" fmla="*/ 5915345 h 6858000"/>
              <a:gd name="connsiteX137" fmla="*/ 6109524 w 6128435"/>
              <a:gd name="connsiteY137" fmla="*/ 5917328 h 6858000"/>
              <a:gd name="connsiteX138" fmla="*/ 6102493 w 6128435"/>
              <a:gd name="connsiteY138" fmla="*/ 5928602 h 6858000"/>
              <a:gd name="connsiteX139" fmla="*/ 6056863 w 6128435"/>
              <a:gd name="connsiteY139" fmla="*/ 6000643 h 6858000"/>
              <a:gd name="connsiteX140" fmla="*/ 6045436 w 6128435"/>
              <a:gd name="connsiteY140" fmla="*/ 6124480 h 6858000"/>
              <a:gd name="connsiteX141" fmla="*/ 6030489 w 6128435"/>
              <a:gd name="connsiteY141" fmla="*/ 6317666 h 6858000"/>
              <a:gd name="connsiteX142" fmla="*/ 6007492 w 6128435"/>
              <a:gd name="connsiteY142" fmla="*/ 6440818 h 6858000"/>
              <a:gd name="connsiteX143" fmla="*/ 6009467 w 6128435"/>
              <a:gd name="connsiteY143" fmla="*/ 6487076 h 6858000"/>
              <a:gd name="connsiteX144" fmla="*/ 5995064 w 6128435"/>
              <a:gd name="connsiteY144" fmla="*/ 6540791 h 6858000"/>
              <a:gd name="connsiteX145" fmla="*/ 5996309 w 6128435"/>
              <a:gd name="connsiteY145" fmla="*/ 6543961 h 6858000"/>
              <a:gd name="connsiteX146" fmla="*/ 5996048 w 6128435"/>
              <a:gd name="connsiteY146" fmla="*/ 6555444 h 6858000"/>
              <a:gd name="connsiteX147" fmla="*/ 6002524 w 6128435"/>
              <a:gd name="connsiteY147" fmla="*/ 6560188 h 6858000"/>
              <a:gd name="connsiteX148" fmla="*/ 6006823 w 6128435"/>
              <a:gd name="connsiteY148" fmla="*/ 6578546 h 6858000"/>
              <a:gd name="connsiteX149" fmla="*/ 6004510 w 6128435"/>
              <a:gd name="connsiteY149" fmla="*/ 6599256 h 6858000"/>
              <a:gd name="connsiteX150" fmla="*/ 5986207 w 6128435"/>
              <a:gd name="connsiteY150" fmla="*/ 6695855 h 6858000"/>
              <a:gd name="connsiteX151" fmla="*/ 5979428 w 6128435"/>
              <a:gd name="connsiteY151" fmla="*/ 6754678 h 6858000"/>
              <a:gd name="connsiteX152" fmla="*/ 5983398 w 6128435"/>
              <a:gd name="connsiteY152" fmla="*/ 6778641 h 6858000"/>
              <a:gd name="connsiteX153" fmla="*/ 5984543 w 6128435"/>
              <a:gd name="connsiteY153" fmla="*/ 6811016 h 6858000"/>
              <a:gd name="connsiteX154" fmla="*/ 5981802 w 6128435"/>
              <a:gd name="connsiteY154" fmla="*/ 6838578 h 6858000"/>
              <a:gd name="connsiteX155" fmla="*/ 5979671 w 6128435"/>
              <a:gd name="connsiteY155" fmla="*/ 6858000 h 6858000"/>
              <a:gd name="connsiteX156" fmla="*/ 0 w 6128435"/>
              <a:gd name="connsiteY156" fmla="*/ 6858000 h 6858000"/>
              <a:gd name="connsiteX157" fmla="*/ 0 w 6128435"/>
              <a:gd name="connsiteY157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503944 w 6128435"/>
              <a:gd name="connsiteY51" fmla="*/ 3123335 h 6858000"/>
              <a:gd name="connsiteX52" fmla="*/ 5516007 w 6128435"/>
              <a:gd name="connsiteY52" fmla="*/ 3258473 h 6858000"/>
              <a:gd name="connsiteX53" fmla="*/ 5566839 w 6128435"/>
              <a:gd name="connsiteY53" fmla="*/ 3345295 h 6858000"/>
              <a:gd name="connsiteX54" fmla="*/ 5589758 w 6128435"/>
              <a:gd name="connsiteY54" fmla="*/ 3506453 h 6858000"/>
              <a:gd name="connsiteX55" fmla="*/ 5596144 w 6128435"/>
              <a:gd name="connsiteY55" fmla="*/ 3534624 h 6858000"/>
              <a:gd name="connsiteX56" fmla="*/ 5597750 w 6128435"/>
              <a:gd name="connsiteY56" fmla="*/ 3534129 h 6858000"/>
              <a:gd name="connsiteX57" fmla="*/ 5599700 w 6128435"/>
              <a:gd name="connsiteY57" fmla="*/ 3547221 h 6858000"/>
              <a:gd name="connsiteX58" fmla="*/ 5615031 w 6128435"/>
              <a:gd name="connsiteY58" fmla="*/ 3557482 h 6858000"/>
              <a:gd name="connsiteX59" fmla="*/ 5618377 w 6128435"/>
              <a:gd name="connsiteY59" fmla="*/ 3588431 h 6858000"/>
              <a:gd name="connsiteX60" fmla="*/ 5612155 w 6128435"/>
              <a:gd name="connsiteY60" fmla="*/ 3589869 h 6858000"/>
              <a:gd name="connsiteX61" fmla="*/ 5620843 w 6128435"/>
              <a:gd name="connsiteY61" fmla="*/ 3606745 h 6858000"/>
              <a:gd name="connsiteX62" fmla="*/ 5655472 w 6128435"/>
              <a:gd name="connsiteY62" fmla="*/ 3678877 h 6858000"/>
              <a:gd name="connsiteX63" fmla="*/ 5680448 w 6128435"/>
              <a:gd name="connsiteY63" fmla="*/ 3717760 h 6858000"/>
              <a:gd name="connsiteX64" fmla="*/ 5683015 w 6128435"/>
              <a:gd name="connsiteY64" fmla="*/ 3762025 h 6858000"/>
              <a:gd name="connsiteX65" fmla="*/ 5696643 w 6128435"/>
              <a:gd name="connsiteY65" fmla="*/ 3773888 h 6858000"/>
              <a:gd name="connsiteX66" fmla="*/ 5699203 w 6128435"/>
              <a:gd name="connsiteY66" fmla="*/ 3775823 h 6858000"/>
              <a:gd name="connsiteX67" fmla="*/ 5704824 w 6128435"/>
              <a:gd name="connsiteY67" fmla="*/ 3785966 h 6858000"/>
              <a:gd name="connsiteX68" fmla="*/ 5712204 w 6128435"/>
              <a:gd name="connsiteY68" fmla="*/ 3785830 h 6858000"/>
              <a:gd name="connsiteX69" fmla="*/ 5724816 w 6128435"/>
              <a:gd name="connsiteY69" fmla="*/ 3798949 h 6858000"/>
              <a:gd name="connsiteX70" fmla="*/ 5733539 w 6128435"/>
              <a:gd name="connsiteY70" fmla="*/ 3818457 h 6858000"/>
              <a:gd name="connsiteX71" fmla="*/ 5768491 w 6128435"/>
              <a:gd name="connsiteY71" fmla="*/ 3914399 h 6858000"/>
              <a:gd name="connsiteX72" fmla="*/ 5793123 w 6128435"/>
              <a:gd name="connsiteY72" fmla="*/ 3969952 h 6858000"/>
              <a:gd name="connsiteX73" fmla="*/ 5808321 w 6128435"/>
              <a:gd name="connsiteY73" fmla="*/ 3988153 h 6858000"/>
              <a:gd name="connsiteX74" fmla="*/ 5825621 w 6128435"/>
              <a:gd name="connsiteY74" fmla="*/ 4015525 h 6858000"/>
              <a:gd name="connsiteX75" fmla="*/ 5860672 w 6128435"/>
              <a:gd name="connsiteY75" fmla="*/ 4061579 h 6858000"/>
              <a:gd name="connsiteX76" fmla="*/ 5872173 w 6128435"/>
              <a:gd name="connsiteY76" fmla="*/ 4088497 h 6858000"/>
              <a:gd name="connsiteX77" fmla="*/ 5883705 w 6128435"/>
              <a:gd name="connsiteY77" fmla="*/ 4101899 h 6858000"/>
              <a:gd name="connsiteX78" fmla="*/ 5885314 w 6128435"/>
              <a:gd name="connsiteY78" fmla="*/ 4108387 h 6858000"/>
              <a:gd name="connsiteX79" fmla="*/ 5894095 w 6128435"/>
              <a:gd name="connsiteY79" fmla="*/ 4128857 h 6858000"/>
              <a:gd name="connsiteX80" fmla="*/ 5898339 w 6128435"/>
              <a:gd name="connsiteY80" fmla="*/ 4140800 h 6858000"/>
              <a:gd name="connsiteX81" fmla="*/ 5899734 w 6128435"/>
              <a:gd name="connsiteY81" fmla="*/ 4145632 h 6858000"/>
              <a:gd name="connsiteX82" fmla="*/ 5903513 w 6128435"/>
              <a:gd name="connsiteY82" fmla="*/ 4187661 h 6858000"/>
              <a:gd name="connsiteX83" fmla="*/ 5917114 w 6128435"/>
              <a:gd name="connsiteY83" fmla="*/ 4213096 h 6858000"/>
              <a:gd name="connsiteX84" fmla="*/ 5921153 w 6128435"/>
              <a:gd name="connsiteY84" fmla="*/ 4236222 h 6858000"/>
              <a:gd name="connsiteX85" fmla="*/ 5924233 w 6128435"/>
              <a:gd name="connsiteY85" fmla="*/ 4242060 h 6858000"/>
              <a:gd name="connsiteX86" fmla="*/ 5928910 w 6128435"/>
              <a:gd name="connsiteY86" fmla="*/ 4300973 h 6858000"/>
              <a:gd name="connsiteX87" fmla="*/ 5939320 w 6128435"/>
              <a:gd name="connsiteY87" fmla="*/ 4340435 h 6858000"/>
              <a:gd name="connsiteX88" fmla="*/ 5946705 w 6128435"/>
              <a:gd name="connsiteY88" fmla="*/ 4428051 h 6858000"/>
              <a:gd name="connsiteX89" fmla="*/ 5949261 w 6128435"/>
              <a:gd name="connsiteY89" fmla="*/ 4449185 h 6858000"/>
              <a:gd name="connsiteX90" fmla="*/ 5957504 w 6128435"/>
              <a:gd name="connsiteY90" fmla="*/ 4465911 h 6858000"/>
              <a:gd name="connsiteX91" fmla="*/ 5964689 w 6128435"/>
              <a:gd name="connsiteY91" fmla="*/ 4468532 h 6858000"/>
              <a:gd name="connsiteX92" fmla="*/ 5967062 w 6128435"/>
              <a:gd name="connsiteY92" fmla="*/ 4479923 h 6858000"/>
              <a:gd name="connsiteX93" fmla="*/ 5968960 w 6128435"/>
              <a:gd name="connsiteY93" fmla="*/ 4482655 h 6858000"/>
              <a:gd name="connsiteX94" fmla="*/ 5978567 w 6128435"/>
              <a:gd name="connsiteY94" fmla="*/ 4498605 h 6858000"/>
              <a:gd name="connsiteX95" fmla="*/ 5980106 w 6128435"/>
              <a:gd name="connsiteY95" fmla="*/ 4585087 h 6858000"/>
              <a:gd name="connsiteX96" fmla="*/ 5998138 w 6128435"/>
              <a:gd name="connsiteY96" fmla="*/ 4697518 h 6858000"/>
              <a:gd name="connsiteX97" fmla="*/ 6013516 w 6128435"/>
              <a:gd name="connsiteY97" fmla="*/ 4786619 h 6858000"/>
              <a:gd name="connsiteX98" fmla="*/ 6025404 w 6128435"/>
              <a:gd name="connsiteY98" fmla="*/ 4858148 h 6858000"/>
              <a:gd name="connsiteX99" fmla="*/ 6007749 w 6128435"/>
              <a:gd name="connsiteY99" fmla="*/ 4964715 h 6858000"/>
              <a:gd name="connsiteX100" fmla="*/ 6005269 w 6128435"/>
              <a:gd name="connsiteY100" fmla="*/ 5150567 h 6858000"/>
              <a:gd name="connsiteX101" fmla="*/ 6001127 w 6128435"/>
              <a:gd name="connsiteY101" fmla="*/ 5164609 h 6858000"/>
              <a:gd name="connsiteX102" fmla="*/ 5996647 w 6128435"/>
              <a:gd name="connsiteY102" fmla="*/ 5185640 h 6858000"/>
              <a:gd name="connsiteX103" fmla="*/ 5998514 w 6128435"/>
              <a:gd name="connsiteY103" fmla="*/ 5189673 h 6858000"/>
              <a:gd name="connsiteX104" fmla="*/ 5995970 w 6128435"/>
              <a:gd name="connsiteY104" fmla="*/ 5221547 h 6858000"/>
              <a:gd name="connsiteX105" fmla="*/ 5997218 w 6128435"/>
              <a:gd name="connsiteY105" fmla="*/ 5222031 h 6858000"/>
              <a:gd name="connsiteX106" fmla="*/ 6002116 w 6128435"/>
              <a:gd name="connsiteY106" fmla="*/ 5231223 h 6858000"/>
              <a:gd name="connsiteX107" fmla="*/ 6008541 w 6128435"/>
              <a:gd name="connsiteY107" fmla="*/ 5248680 h 6858000"/>
              <a:gd name="connsiteX108" fmla="*/ 6039260 w 6128435"/>
              <a:gd name="connsiteY108" fmla="*/ 5289518 h 6858000"/>
              <a:gd name="connsiteX109" fmla="*/ 6036748 w 6128435"/>
              <a:gd name="connsiteY109" fmla="*/ 5322752 h 6858000"/>
              <a:gd name="connsiteX110" fmla="*/ 6036943 w 6128435"/>
              <a:gd name="connsiteY110" fmla="*/ 5329480 h 6858000"/>
              <a:gd name="connsiteX111" fmla="*/ 6037236 w 6128435"/>
              <a:gd name="connsiteY111" fmla="*/ 5329634 h 6858000"/>
              <a:gd name="connsiteX112" fmla="*/ 6038019 w 6128435"/>
              <a:gd name="connsiteY112" fmla="*/ 5336764 h 6858000"/>
              <a:gd name="connsiteX113" fmla="*/ 6037298 w 6128435"/>
              <a:gd name="connsiteY113" fmla="*/ 5341753 h 6858000"/>
              <a:gd name="connsiteX114" fmla="*/ 6037677 w 6128435"/>
              <a:gd name="connsiteY114" fmla="*/ 5354807 h 6858000"/>
              <a:gd name="connsiteX115" fmla="*/ 6039728 w 6128435"/>
              <a:gd name="connsiteY115" fmla="*/ 5359416 h 6858000"/>
              <a:gd name="connsiteX116" fmla="*/ 6043311 w 6128435"/>
              <a:gd name="connsiteY116" fmla="*/ 5361407 h 6858000"/>
              <a:gd name="connsiteX117" fmla="*/ 6042954 w 6128435"/>
              <a:gd name="connsiteY117" fmla="*/ 5362576 h 6858000"/>
              <a:gd name="connsiteX118" fmla="*/ 6053435 w 6128435"/>
              <a:gd name="connsiteY118" fmla="*/ 5387547 h 6858000"/>
              <a:gd name="connsiteX119" fmla="*/ 6065933 w 6128435"/>
              <a:gd name="connsiteY119" fmla="*/ 5443002 h 6858000"/>
              <a:gd name="connsiteX120" fmla="*/ 6068640 w 6128435"/>
              <a:gd name="connsiteY120" fmla="*/ 5474503 h 6858000"/>
              <a:gd name="connsiteX121" fmla="*/ 6080922 w 6128435"/>
              <a:gd name="connsiteY121" fmla="*/ 5561070 h 6858000"/>
              <a:gd name="connsiteX122" fmla="*/ 6096949 w 6128435"/>
              <a:gd name="connsiteY122" fmla="*/ 5648179 h 6858000"/>
              <a:gd name="connsiteX123" fmla="*/ 6125703 w 6128435"/>
              <a:gd name="connsiteY123" fmla="*/ 5692894 h 6858000"/>
              <a:gd name="connsiteX124" fmla="*/ 6126670 w 6128435"/>
              <a:gd name="connsiteY124" fmla="*/ 5697882 h 6858000"/>
              <a:gd name="connsiteX125" fmla="*/ 6124061 w 6128435"/>
              <a:gd name="connsiteY125" fmla="*/ 5710294 h 6858000"/>
              <a:gd name="connsiteX126" fmla="*/ 6122213 w 6128435"/>
              <a:gd name="connsiteY126" fmla="*/ 5714762 h 6858000"/>
              <a:gd name="connsiteX127" fmla="*/ 6121353 w 6128435"/>
              <a:gd name="connsiteY127" fmla="*/ 5721725 h 6858000"/>
              <a:gd name="connsiteX128" fmla="*/ 6121607 w 6128435"/>
              <a:gd name="connsiteY128" fmla="*/ 5721959 h 6858000"/>
              <a:gd name="connsiteX129" fmla="*/ 6120262 w 6128435"/>
              <a:gd name="connsiteY129" fmla="*/ 5728358 h 6858000"/>
              <a:gd name="connsiteX130" fmla="*/ 6110194 w 6128435"/>
              <a:gd name="connsiteY130" fmla="*/ 5758853 h 6858000"/>
              <a:gd name="connsiteX131" fmla="*/ 6127519 w 6128435"/>
              <a:gd name="connsiteY131" fmla="*/ 5865775 h 6858000"/>
              <a:gd name="connsiteX132" fmla="*/ 6128435 w 6128435"/>
              <a:gd name="connsiteY132" fmla="*/ 5870164 h 6858000"/>
              <a:gd name="connsiteX133" fmla="*/ 6119217 w 6128435"/>
              <a:gd name="connsiteY133" fmla="*/ 5888542 h 6858000"/>
              <a:gd name="connsiteX134" fmla="*/ 6115966 w 6128435"/>
              <a:gd name="connsiteY134" fmla="*/ 5898387 h 6858000"/>
              <a:gd name="connsiteX135" fmla="*/ 6111924 w 6128435"/>
              <a:gd name="connsiteY135" fmla="*/ 5900444 h 6858000"/>
              <a:gd name="connsiteX136" fmla="*/ 6108716 w 6128435"/>
              <a:gd name="connsiteY136" fmla="*/ 5915345 h 6858000"/>
              <a:gd name="connsiteX137" fmla="*/ 6109524 w 6128435"/>
              <a:gd name="connsiteY137" fmla="*/ 5917328 h 6858000"/>
              <a:gd name="connsiteX138" fmla="*/ 6102493 w 6128435"/>
              <a:gd name="connsiteY138" fmla="*/ 5928602 h 6858000"/>
              <a:gd name="connsiteX139" fmla="*/ 6056863 w 6128435"/>
              <a:gd name="connsiteY139" fmla="*/ 6000643 h 6858000"/>
              <a:gd name="connsiteX140" fmla="*/ 6045436 w 6128435"/>
              <a:gd name="connsiteY140" fmla="*/ 6124480 h 6858000"/>
              <a:gd name="connsiteX141" fmla="*/ 6030489 w 6128435"/>
              <a:gd name="connsiteY141" fmla="*/ 6317666 h 6858000"/>
              <a:gd name="connsiteX142" fmla="*/ 6007492 w 6128435"/>
              <a:gd name="connsiteY142" fmla="*/ 6440818 h 6858000"/>
              <a:gd name="connsiteX143" fmla="*/ 6009467 w 6128435"/>
              <a:gd name="connsiteY143" fmla="*/ 6487076 h 6858000"/>
              <a:gd name="connsiteX144" fmla="*/ 5995064 w 6128435"/>
              <a:gd name="connsiteY144" fmla="*/ 6540791 h 6858000"/>
              <a:gd name="connsiteX145" fmla="*/ 5996309 w 6128435"/>
              <a:gd name="connsiteY145" fmla="*/ 6543961 h 6858000"/>
              <a:gd name="connsiteX146" fmla="*/ 5996048 w 6128435"/>
              <a:gd name="connsiteY146" fmla="*/ 6555444 h 6858000"/>
              <a:gd name="connsiteX147" fmla="*/ 6002524 w 6128435"/>
              <a:gd name="connsiteY147" fmla="*/ 6560188 h 6858000"/>
              <a:gd name="connsiteX148" fmla="*/ 6006823 w 6128435"/>
              <a:gd name="connsiteY148" fmla="*/ 6578546 h 6858000"/>
              <a:gd name="connsiteX149" fmla="*/ 6004510 w 6128435"/>
              <a:gd name="connsiteY149" fmla="*/ 6599256 h 6858000"/>
              <a:gd name="connsiteX150" fmla="*/ 5986207 w 6128435"/>
              <a:gd name="connsiteY150" fmla="*/ 6695855 h 6858000"/>
              <a:gd name="connsiteX151" fmla="*/ 5979428 w 6128435"/>
              <a:gd name="connsiteY151" fmla="*/ 6754678 h 6858000"/>
              <a:gd name="connsiteX152" fmla="*/ 5983398 w 6128435"/>
              <a:gd name="connsiteY152" fmla="*/ 6778641 h 6858000"/>
              <a:gd name="connsiteX153" fmla="*/ 5984543 w 6128435"/>
              <a:gd name="connsiteY153" fmla="*/ 6811016 h 6858000"/>
              <a:gd name="connsiteX154" fmla="*/ 5981802 w 6128435"/>
              <a:gd name="connsiteY154" fmla="*/ 6838578 h 6858000"/>
              <a:gd name="connsiteX155" fmla="*/ 5979671 w 6128435"/>
              <a:gd name="connsiteY155" fmla="*/ 6858000 h 6858000"/>
              <a:gd name="connsiteX156" fmla="*/ 0 w 6128435"/>
              <a:gd name="connsiteY156" fmla="*/ 6858000 h 6858000"/>
              <a:gd name="connsiteX157" fmla="*/ 0 w 6128435"/>
              <a:gd name="connsiteY157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503944 w 6128435"/>
              <a:gd name="connsiteY51" fmla="*/ 3123335 h 6858000"/>
              <a:gd name="connsiteX52" fmla="*/ 5516007 w 6128435"/>
              <a:gd name="connsiteY52" fmla="*/ 3258473 h 6858000"/>
              <a:gd name="connsiteX53" fmla="*/ 5566839 w 6128435"/>
              <a:gd name="connsiteY53" fmla="*/ 3345295 h 6858000"/>
              <a:gd name="connsiteX54" fmla="*/ 5589758 w 6128435"/>
              <a:gd name="connsiteY54" fmla="*/ 3506453 h 6858000"/>
              <a:gd name="connsiteX55" fmla="*/ 5596144 w 6128435"/>
              <a:gd name="connsiteY55" fmla="*/ 3534624 h 6858000"/>
              <a:gd name="connsiteX56" fmla="*/ 5597750 w 6128435"/>
              <a:gd name="connsiteY56" fmla="*/ 3534129 h 6858000"/>
              <a:gd name="connsiteX57" fmla="*/ 5599700 w 6128435"/>
              <a:gd name="connsiteY57" fmla="*/ 3547221 h 6858000"/>
              <a:gd name="connsiteX58" fmla="*/ 5615031 w 6128435"/>
              <a:gd name="connsiteY58" fmla="*/ 3557482 h 6858000"/>
              <a:gd name="connsiteX59" fmla="*/ 5618377 w 6128435"/>
              <a:gd name="connsiteY59" fmla="*/ 3588431 h 6858000"/>
              <a:gd name="connsiteX60" fmla="*/ 5612155 w 6128435"/>
              <a:gd name="connsiteY60" fmla="*/ 3589869 h 6858000"/>
              <a:gd name="connsiteX61" fmla="*/ 5620843 w 6128435"/>
              <a:gd name="connsiteY61" fmla="*/ 3606745 h 6858000"/>
              <a:gd name="connsiteX62" fmla="*/ 5655472 w 6128435"/>
              <a:gd name="connsiteY62" fmla="*/ 3678877 h 6858000"/>
              <a:gd name="connsiteX63" fmla="*/ 5680448 w 6128435"/>
              <a:gd name="connsiteY63" fmla="*/ 3717760 h 6858000"/>
              <a:gd name="connsiteX64" fmla="*/ 5683015 w 6128435"/>
              <a:gd name="connsiteY64" fmla="*/ 3762025 h 6858000"/>
              <a:gd name="connsiteX65" fmla="*/ 5696643 w 6128435"/>
              <a:gd name="connsiteY65" fmla="*/ 3773888 h 6858000"/>
              <a:gd name="connsiteX66" fmla="*/ 5699203 w 6128435"/>
              <a:gd name="connsiteY66" fmla="*/ 3775823 h 6858000"/>
              <a:gd name="connsiteX67" fmla="*/ 5704824 w 6128435"/>
              <a:gd name="connsiteY67" fmla="*/ 3785966 h 6858000"/>
              <a:gd name="connsiteX68" fmla="*/ 5712204 w 6128435"/>
              <a:gd name="connsiteY68" fmla="*/ 3785830 h 6858000"/>
              <a:gd name="connsiteX69" fmla="*/ 5724816 w 6128435"/>
              <a:gd name="connsiteY69" fmla="*/ 3798949 h 6858000"/>
              <a:gd name="connsiteX70" fmla="*/ 5733539 w 6128435"/>
              <a:gd name="connsiteY70" fmla="*/ 3818457 h 6858000"/>
              <a:gd name="connsiteX71" fmla="*/ 5768491 w 6128435"/>
              <a:gd name="connsiteY71" fmla="*/ 3914399 h 6858000"/>
              <a:gd name="connsiteX72" fmla="*/ 5793123 w 6128435"/>
              <a:gd name="connsiteY72" fmla="*/ 3969952 h 6858000"/>
              <a:gd name="connsiteX73" fmla="*/ 5808321 w 6128435"/>
              <a:gd name="connsiteY73" fmla="*/ 3988153 h 6858000"/>
              <a:gd name="connsiteX74" fmla="*/ 5825621 w 6128435"/>
              <a:gd name="connsiteY74" fmla="*/ 4015525 h 6858000"/>
              <a:gd name="connsiteX75" fmla="*/ 5860672 w 6128435"/>
              <a:gd name="connsiteY75" fmla="*/ 4061579 h 6858000"/>
              <a:gd name="connsiteX76" fmla="*/ 5872173 w 6128435"/>
              <a:gd name="connsiteY76" fmla="*/ 4088497 h 6858000"/>
              <a:gd name="connsiteX77" fmla="*/ 5883705 w 6128435"/>
              <a:gd name="connsiteY77" fmla="*/ 4101899 h 6858000"/>
              <a:gd name="connsiteX78" fmla="*/ 5885314 w 6128435"/>
              <a:gd name="connsiteY78" fmla="*/ 4108387 h 6858000"/>
              <a:gd name="connsiteX79" fmla="*/ 5894095 w 6128435"/>
              <a:gd name="connsiteY79" fmla="*/ 4128857 h 6858000"/>
              <a:gd name="connsiteX80" fmla="*/ 5898339 w 6128435"/>
              <a:gd name="connsiteY80" fmla="*/ 4140800 h 6858000"/>
              <a:gd name="connsiteX81" fmla="*/ 5899734 w 6128435"/>
              <a:gd name="connsiteY81" fmla="*/ 4145632 h 6858000"/>
              <a:gd name="connsiteX82" fmla="*/ 5903513 w 6128435"/>
              <a:gd name="connsiteY82" fmla="*/ 4187661 h 6858000"/>
              <a:gd name="connsiteX83" fmla="*/ 5917114 w 6128435"/>
              <a:gd name="connsiteY83" fmla="*/ 4213096 h 6858000"/>
              <a:gd name="connsiteX84" fmla="*/ 5921153 w 6128435"/>
              <a:gd name="connsiteY84" fmla="*/ 4236222 h 6858000"/>
              <a:gd name="connsiteX85" fmla="*/ 5924233 w 6128435"/>
              <a:gd name="connsiteY85" fmla="*/ 4242060 h 6858000"/>
              <a:gd name="connsiteX86" fmla="*/ 5928910 w 6128435"/>
              <a:gd name="connsiteY86" fmla="*/ 4300973 h 6858000"/>
              <a:gd name="connsiteX87" fmla="*/ 5939320 w 6128435"/>
              <a:gd name="connsiteY87" fmla="*/ 4340435 h 6858000"/>
              <a:gd name="connsiteX88" fmla="*/ 5946705 w 6128435"/>
              <a:gd name="connsiteY88" fmla="*/ 4428051 h 6858000"/>
              <a:gd name="connsiteX89" fmla="*/ 5949261 w 6128435"/>
              <a:gd name="connsiteY89" fmla="*/ 4449185 h 6858000"/>
              <a:gd name="connsiteX90" fmla="*/ 5957504 w 6128435"/>
              <a:gd name="connsiteY90" fmla="*/ 4465911 h 6858000"/>
              <a:gd name="connsiteX91" fmla="*/ 5964689 w 6128435"/>
              <a:gd name="connsiteY91" fmla="*/ 4468532 h 6858000"/>
              <a:gd name="connsiteX92" fmla="*/ 5967062 w 6128435"/>
              <a:gd name="connsiteY92" fmla="*/ 4479923 h 6858000"/>
              <a:gd name="connsiteX93" fmla="*/ 5968960 w 6128435"/>
              <a:gd name="connsiteY93" fmla="*/ 4482655 h 6858000"/>
              <a:gd name="connsiteX94" fmla="*/ 5978567 w 6128435"/>
              <a:gd name="connsiteY94" fmla="*/ 4498605 h 6858000"/>
              <a:gd name="connsiteX95" fmla="*/ 5980106 w 6128435"/>
              <a:gd name="connsiteY95" fmla="*/ 4585087 h 6858000"/>
              <a:gd name="connsiteX96" fmla="*/ 5998138 w 6128435"/>
              <a:gd name="connsiteY96" fmla="*/ 4697518 h 6858000"/>
              <a:gd name="connsiteX97" fmla="*/ 6013516 w 6128435"/>
              <a:gd name="connsiteY97" fmla="*/ 4786619 h 6858000"/>
              <a:gd name="connsiteX98" fmla="*/ 6025404 w 6128435"/>
              <a:gd name="connsiteY98" fmla="*/ 4858148 h 6858000"/>
              <a:gd name="connsiteX99" fmla="*/ 6007749 w 6128435"/>
              <a:gd name="connsiteY99" fmla="*/ 4964715 h 6858000"/>
              <a:gd name="connsiteX100" fmla="*/ 6005269 w 6128435"/>
              <a:gd name="connsiteY100" fmla="*/ 5150567 h 6858000"/>
              <a:gd name="connsiteX101" fmla="*/ 6001127 w 6128435"/>
              <a:gd name="connsiteY101" fmla="*/ 5164609 h 6858000"/>
              <a:gd name="connsiteX102" fmla="*/ 5996647 w 6128435"/>
              <a:gd name="connsiteY102" fmla="*/ 5185640 h 6858000"/>
              <a:gd name="connsiteX103" fmla="*/ 5998514 w 6128435"/>
              <a:gd name="connsiteY103" fmla="*/ 5189673 h 6858000"/>
              <a:gd name="connsiteX104" fmla="*/ 5995970 w 6128435"/>
              <a:gd name="connsiteY104" fmla="*/ 5221547 h 6858000"/>
              <a:gd name="connsiteX105" fmla="*/ 5997218 w 6128435"/>
              <a:gd name="connsiteY105" fmla="*/ 5222031 h 6858000"/>
              <a:gd name="connsiteX106" fmla="*/ 6002116 w 6128435"/>
              <a:gd name="connsiteY106" fmla="*/ 5231223 h 6858000"/>
              <a:gd name="connsiteX107" fmla="*/ 6008541 w 6128435"/>
              <a:gd name="connsiteY107" fmla="*/ 5248680 h 6858000"/>
              <a:gd name="connsiteX108" fmla="*/ 6039260 w 6128435"/>
              <a:gd name="connsiteY108" fmla="*/ 5289518 h 6858000"/>
              <a:gd name="connsiteX109" fmla="*/ 6036748 w 6128435"/>
              <a:gd name="connsiteY109" fmla="*/ 5322752 h 6858000"/>
              <a:gd name="connsiteX110" fmla="*/ 6036943 w 6128435"/>
              <a:gd name="connsiteY110" fmla="*/ 5329480 h 6858000"/>
              <a:gd name="connsiteX111" fmla="*/ 6037236 w 6128435"/>
              <a:gd name="connsiteY111" fmla="*/ 5329634 h 6858000"/>
              <a:gd name="connsiteX112" fmla="*/ 6038019 w 6128435"/>
              <a:gd name="connsiteY112" fmla="*/ 5336764 h 6858000"/>
              <a:gd name="connsiteX113" fmla="*/ 6037298 w 6128435"/>
              <a:gd name="connsiteY113" fmla="*/ 5341753 h 6858000"/>
              <a:gd name="connsiteX114" fmla="*/ 6037677 w 6128435"/>
              <a:gd name="connsiteY114" fmla="*/ 5354807 h 6858000"/>
              <a:gd name="connsiteX115" fmla="*/ 6039728 w 6128435"/>
              <a:gd name="connsiteY115" fmla="*/ 5359416 h 6858000"/>
              <a:gd name="connsiteX116" fmla="*/ 6043311 w 6128435"/>
              <a:gd name="connsiteY116" fmla="*/ 5361407 h 6858000"/>
              <a:gd name="connsiteX117" fmla="*/ 6042954 w 6128435"/>
              <a:gd name="connsiteY117" fmla="*/ 5362576 h 6858000"/>
              <a:gd name="connsiteX118" fmla="*/ 6053435 w 6128435"/>
              <a:gd name="connsiteY118" fmla="*/ 5387547 h 6858000"/>
              <a:gd name="connsiteX119" fmla="*/ 6065933 w 6128435"/>
              <a:gd name="connsiteY119" fmla="*/ 5443002 h 6858000"/>
              <a:gd name="connsiteX120" fmla="*/ 6068640 w 6128435"/>
              <a:gd name="connsiteY120" fmla="*/ 5474503 h 6858000"/>
              <a:gd name="connsiteX121" fmla="*/ 6080922 w 6128435"/>
              <a:gd name="connsiteY121" fmla="*/ 5561070 h 6858000"/>
              <a:gd name="connsiteX122" fmla="*/ 6096949 w 6128435"/>
              <a:gd name="connsiteY122" fmla="*/ 5648179 h 6858000"/>
              <a:gd name="connsiteX123" fmla="*/ 6125703 w 6128435"/>
              <a:gd name="connsiteY123" fmla="*/ 5692894 h 6858000"/>
              <a:gd name="connsiteX124" fmla="*/ 6126670 w 6128435"/>
              <a:gd name="connsiteY124" fmla="*/ 5697882 h 6858000"/>
              <a:gd name="connsiteX125" fmla="*/ 6124061 w 6128435"/>
              <a:gd name="connsiteY125" fmla="*/ 5710294 h 6858000"/>
              <a:gd name="connsiteX126" fmla="*/ 6122213 w 6128435"/>
              <a:gd name="connsiteY126" fmla="*/ 5714762 h 6858000"/>
              <a:gd name="connsiteX127" fmla="*/ 6121353 w 6128435"/>
              <a:gd name="connsiteY127" fmla="*/ 5721725 h 6858000"/>
              <a:gd name="connsiteX128" fmla="*/ 6121607 w 6128435"/>
              <a:gd name="connsiteY128" fmla="*/ 5721959 h 6858000"/>
              <a:gd name="connsiteX129" fmla="*/ 6120262 w 6128435"/>
              <a:gd name="connsiteY129" fmla="*/ 5728358 h 6858000"/>
              <a:gd name="connsiteX130" fmla="*/ 6110194 w 6128435"/>
              <a:gd name="connsiteY130" fmla="*/ 5758853 h 6858000"/>
              <a:gd name="connsiteX131" fmla="*/ 6127519 w 6128435"/>
              <a:gd name="connsiteY131" fmla="*/ 5865775 h 6858000"/>
              <a:gd name="connsiteX132" fmla="*/ 6128435 w 6128435"/>
              <a:gd name="connsiteY132" fmla="*/ 5870164 h 6858000"/>
              <a:gd name="connsiteX133" fmla="*/ 6119217 w 6128435"/>
              <a:gd name="connsiteY133" fmla="*/ 5888542 h 6858000"/>
              <a:gd name="connsiteX134" fmla="*/ 6115966 w 6128435"/>
              <a:gd name="connsiteY134" fmla="*/ 5898387 h 6858000"/>
              <a:gd name="connsiteX135" fmla="*/ 6108716 w 6128435"/>
              <a:gd name="connsiteY135" fmla="*/ 5915345 h 6858000"/>
              <a:gd name="connsiteX136" fmla="*/ 6109524 w 6128435"/>
              <a:gd name="connsiteY136" fmla="*/ 5917328 h 6858000"/>
              <a:gd name="connsiteX137" fmla="*/ 6102493 w 6128435"/>
              <a:gd name="connsiteY137" fmla="*/ 5928602 h 6858000"/>
              <a:gd name="connsiteX138" fmla="*/ 6056863 w 6128435"/>
              <a:gd name="connsiteY138" fmla="*/ 6000643 h 6858000"/>
              <a:gd name="connsiteX139" fmla="*/ 6045436 w 6128435"/>
              <a:gd name="connsiteY139" fmla="*/ 6124480 h 6858000"/>
              <a:gd name="connsiteX140" fmla="*/ 6030489 w 6128435"/>
              <a:gd name="connsiteY140" fmla="*/ 6317666 h 6858000"/>
              <a:gd name="connsiteX141" fmla="*/ 6007492 w 6128435"/>
              <a:gd name="connsiteY141" fmla="*/ 6440818 h 6858000"/>
              <a:gd name="connsiteX142" fmla="*/ 6009467 w 6128435"/>
              <a:gd name="connsiteY142" fmla="*/ 6487076 h 6858000"/>
              <a:gd name="connsiteX143" fmla="*/ 5995064 w 6128435"/>
              <a:gd name="connsiteY143" fmla="*/ 6540791 h 6858000"/>
              <a:gd name="connsiteX144" fmla="*/ 5996309 w 6128435"/>
              <a:gd name="connsiteY144" fmla="*/ 6543961 h 6858000"/>
              <a:gd name="connsiteX145" fmla="*/ 5996048 w 6128435"/>
              <a:gd name="connsiteY145" fmla="*/ 6555444 h 6858000"/>
              <a:gd name="connsiteX146" fmla="*/ 6002524 w 6128435"/>
              <a:gd name="connsiteY146" fmla="*/ 6560188 h 6858000"/>
              <a:gd name="connsiteX147" fmla="*/ 6006823 w 6128435"/>
              <a:gd name="connsiteY147" fmla="*/ 6578546 h 6858000"/>
              <a:gd name="connsiteX148" fmla="*/ 6004510 w 6128435"/>
              <a:gd name="connsiteY148" fmla="*/ 6599256 h 6858000"/>
              <a:gd name="connsiteX149" fmla="*/ 5986207 w 6128435"/>
              <a:gd name="connsiteY149" fmla="*/ 6695855 h 6858000"/>
              <a:gd name="connsiteX150" fmla="*/ 5979428 w 6128435"/>
              <a:gd name="connsiteY150" fmla="*/ 6754678 h 6858000"/>
              <a:gd name="connsiteX151" fmla="*/ 5983398 w 6128435"/>
              <a:gd name="connsiteY151" fmla="*/ 6778641 h 6858000"/>
              <a:gd name="connsiteX152" fmla="*/ 5984543 w 6128435"/>
              <a:gd name="connsiteY152" fmla="*/ 6811016 h 6858000"/>
              <a:gd name="connsiteX153" fmla="*/ 5981802 w 6128435"/>
              <a:gd name="connsiteY153" fmla="*/ 6838578 h 6858000"/>
              <a:gd name="connsiteX154" fmla="*/ 5979671 w 6128435"/>
              <a:gd name="connsiteY154" fmla="*/ 6858000 h 6858000"/>
              <a:gd name="connsiteX155" fmla="*/ 0 w 6128435"/>
              <a:gd name="connsiteY155" fmla="*/ 6858000 h 6858000"/>
              <a:gd name="connsiteX156" fmla="*/ 0 w 6128435"/>
              <a:gd name="connsiteY156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503944 w 6128435"/>
              <a:gd name="connsiteY51" fmla="*/ 3123335 h 6858000"/>
              <a:gd name="connsiteX52" fmla="*/ 5516007 w 6128435"/>
              <a:gd name="connsiteY52" fmla="*/ 3258473 h 6858000"/>
              <a:gd name="connsiteX53" fmla="*/ 5566839 w 6128435"/>
              <a:gd name="connsiteY53" fmla="*/ 3345295 h 6858000"/>
              <a:gd name="connsiteX54" fmla="*/ 5589758 w 6128435"/>
              <a:gd name="connsiteY54" fmla="*/ 3506453 h 6858000"/>
              <a:gd name="connsiteX55" fmla="*/ 5596144 w 6128435"/>
              <a:gd name="connsiteY55" fmla="*/ 3534624 h 6858000"/>
              <a:gd name="connsiteX56" fmla="*/ 5597750 w 6128435"/>
              <a:gd name="connsiteY56" fmla="*/ 3534129 h 6858000"/>
              <a:gd name="connsiteX57" fmla="*/ 5599700 w 6128435"/>
              <a:gd name="connsiteY57" fmla="*/ 3547221 h 6858000"/>
              <a:gd name="connsiteX58" fmla="*/ 5615031 w 6128435"/>
              <a:gd name="connsiteY58" fmla="*/ 3557482 h 6858000"/>
              <a:gd name="connsiteX59" fmla="*/ 5618377 w 6128435"/>
              <a:gd name="connsiteY59" fmla="*/ 3588431 h 6858000"/>
              <a:gd name="connsiteX60" fmla="*/ 5612155 w 6128435"/>
              <a:gd name="connsiteY60" fmla="*/ 3589869 h 6858000"/>
              <a:gd name="connsiteX61" fmla="*/ 5620843 w 6128435"/>
              <a:gd name="connsiteY61" fmla="*/ 3606745 h 6858000"/>
              <a:gd name="connsiteX62" fmla="*/ 5655472 w 6128435"/>
              <a:gd name="connsiteY62" fmla="*/ 3678877 h 6858000"/>
              <a:gd name="connsiteX63" fmla="*/ 5680448 w 6128435"/>
              <a:gd name="connsiteY63" fmla="*/ 3717760 h 6858000"/>
              <a:gd name="connsiteX64" fmla="*/ 5683015 w 6128435"/>
              <a:gd name="connsiteY64" fmla="*/ 3762025 h 6858000"/>
              <a:gd name="connsiteX65" fmla="*/ 5696643 w 6128435"/>
              <a:gd name="connsiteY65" fmla="*/ 3773888 h 6858000"/>
              <a:gd name="connsiteX66" fmla="*/ 5699203 w 6128435"/>
              <a:gd name="connsiteY66" fmla="*/ 3775823 h 6858000"/>
              <a:gd name="connsiteX67" fmla="*/ 5704824 w 6128435"/>
              <a:gd name="connsiteY67" fmla="*/ 3785966 h 6858000"/>
              <a:gd name="connsiteX68" fmla="*/ 5712204 w 6128435"/>
              <a:gd name="connsiteY68" fmla="*/ 3785830 h 6858000"/>
              <a:gd name="connsiteX69" fmla="*/ 5724816 w 6128435"/>
              <a:gd name="connsiteY69" fmla="*/ 3798949 h 6858000"/>
              <a:gd name="connsiteX70" fmla="*/ 5733539 w 6128435"/>
              <a:gd name="connsiteY70" fmla="*/ 3818457 h 6858000"/>
              <a:gd name="connsiteX71" fmla="*/ 5768491 w 6128435"/>
              <a:gd name="connsiteY71" fmla="*/ 3914399 h 6858000"/>
              <a:gd name="connsiteX72" fmla="*/ 5793123 w 6128435"/>
              <a:gd name="connsiteY72" fmla="*/ 3969952 h 6858000"/>
              <a:gd name="connsiteX73" fmla="*/ 5808321 w 6128435"/>
              <a:gd name="connsiteY73" fmla="*/ 3988153 h 6858000"/>
              <a:gd name="connsiteX74" fmla="*/ 5825621 w 6128435"/>
              <a:gd name="connsiteY74" fmla="*/ 4015525 h 6858000"/>
              <a:gd name="connsiteX75" fmla="*/ 5860672 w 6128435"/>
              <a:gd name="connsiteY75" fmla="*/ 4061579 h 6858000"/>
              <a:gd name="connsiteX76" fmla="*/ 5872173 w 6128435"/>
              <a:gd name="connsiteY76" fmla="*/ 4088497 h 6858000"/>
              <a:gd name="connsiteX77" fmla="*/ 5883705 w 6128435"/>
              <a:gd name="connsiteY77" fmla="*/ 4101899 h 6858000"/>
              <a:gd name="connsiteX78" fmla="*/ 5885314 w 6128435"/>
              <a:gd name="connsiteY78" fmla="*/ 4108387 h 6858000"/>
              <a:gd name="connsiteX79" fmla="*/ 5894095 w 6128435"/>
              <a:gd name="connsiteY79" fmla="*/ 4128857 h 6858000"/>
              <a:gd name="connsiteX80" fmla="*/ 5898339 w 6128435"/>
              <a:gd name="connsiteY80" fmla="*/ 4140800 h 6858000"/>
              <a:gd name="connsiteX81" fmla="*/ 5899734 w 6128435"/>
              <a:gd name="connsiteY81" fmla="*/ 4145632 h 6858000"/>
              <a:gd name="connsiteX82" fmla="*/ 5903513 w 6128435"/>
              <a:gd name="connsiteY82" fmla="*/ 4187661 h 6858000"/>
              <a:gd name="connsiteX83" fmla="*/ 5917114 w 6128435"/>
              <a:gd name="connsiteY83" fmla="*/ 4213096 h 6858000"/>
              <a:gd name="connsiteX84" fmla="*/ 5921153 w 6128435"/>
              <a:gd name="connsiteY84" fmla="*/ 4236222 h 6858000"/>
              <a:gd name="connsiteX85" fmla="*/ 5924233 w 6128435"/>
              <a:gd name="connsiteY85" fmla="*/ 4242060 h 6858000"/>
              <a:gd name="connsiteX86" fmla="*/ 5928910 w 6128435"/>
              <a:gd name="connsiteY86" fmla="*/ 4300973 h 6858000"/>
              <a:gd name="connsiteX87" fmla="*/ 5939320 w 6128435"/>
              <a:gd name="connsiteY87" fmla="*/ 4340435 h 6858000"/>
              <a:gd name="connsiteX88" fmla="*/ 5946705 w 6128435"/>
              <a:gd name="connsiteY88" fmla="*/ 4428051 h 6858000"/>
              <a:gd name="connsiteX89" fmla="*/ 5949261 w 6128435"/>
              <a:gd name="connsiteY89" fmla="*/ 4449185 h 6858000"/>
              <a:gd name="connsiteX90" fmla="*/ 5957504 w 6128435"/>
              <a:gd name="connsiteY90" fmla="*/ 4465911 h 6858000"/>
              <a:gd name="connsiteX91" fmla="*/ 5964689 w 6128435"/>
              <a:gd name="connsiteY91" fmla="*/ 4468532 h 6858000"/>
              <a:gd name="connsiteX92" fmla="*/ 5967062 w 6128435"/>
              <a:gd name="connsiteY92" fmla="*/ 4479923 h 6858000"/>
              <a:gd name="connsiteX93" fmla="*/ 5968960 w 6128435"/>
              <a:gd name="connsiteY93" fmla="*/ 4482655 h 6858000"/>
              <a:gd name="connsiteX94" fmla="*/ 5978567 w 6128435"/>
              <a:gd name="connsiteY94" fmla="*/ 4498605 h 6858000"/>
              <a:gd name="connsiteX95" fmla="*/ 5980106 w 6128435"/>
              <a:gd name="connsiteY95" fmla="*/ 4585087 h 6858000"/>
              <a:gd name="connsiteX96" fmla="*/ 5998138 w 6128435"/>
              <a:gd name="connsiteY96" fmla="*/ 4697518 h 6858000"/>
              <a:gd name="connsiteX97" fmla="*/ 6013516 w 6128435"/>
              <a:gd name="connsiteY97" fmla="*/ 4786619 h 6858000"/>
              <a:gd name="connsiteX98" fmla="*/ 6025404 w 6128435"/>
              <a:gd name="connsiteY98" fmla="*/ 4858148 h 6858000"/>
              <a:gd name="connsiteX99" fmla="*/ 6007749 w 6128435"/>
              <a:gd name="connsiteY99" fmla="*/ 4964715 h 6858000"/>
              <a:gd name="connsiteX100" fmla="*/ 6005269 w 6128435"/>
              <a:gd name="connsiteY100" fmla="*/ 5150567 h 6858000"/>
              <a:gd name="connsiteX101" fmla="*/ 6001127 w 6128435"/>
              <a:gd name="connsiteY101" fmla="*/ 5164609 h 6858000"/>
              <a:gd name="connsiteX102" fmla="*/ 5996647 w 6128435"/>
              <a:gd name="connsiteY102" fmla="*/ 5185640 h 6858000"/>
              <a:gd name="connsiteX103" fmla="*/ 5998514 w 6128435"/>
              <a:gd name="connsiteY103" fmla="*/ 5189673 h 6858000"/>
              <a:gd name="connsiteX104" fmla="*/ 5995970 w 6128435"/>
              <a:gd name="connsiteY104" fmla="*/ 5221547 h 6858000"/>
              <a:gd name="connsiteX105" fmla="*/ 5997218 w 6128435"/>
              <a:gd name="connsiteY105" fmla="*/ 5222031 h 6858000"/>
              <a:gd name="connsiteX106" fmla="*/ 6002116 w 6128435"/>
              <a:gd name="connsiteY106" fmla="*/ 5231223 h 6858000"/>
              <a:gd name="connsiteX107" fmla="*/ 6008541 w 6128435"/>
              <a:gd name="connsiteY107" fmla="*/ 5248680 h 6858000"/>
              <a:gd name="connsiteX108" fmla="*/ 6039260 w 6128435"/>
              <a:gd name="connsiteY108" fmla="*/ 5289518 h 6858000"/>
              <a:gd name="connsiteX109" fmla="*/ 6036748 w 6128435"/>
              <a:gd name="connsiteY109" fmla="*/ 5322752 h 6858000"/>
              <a:gd name="connsiteX110" fmla="*/ 6036943 w 6128435"/>
              <a:gd name="connsiteY110" fmla="*/ 5329480 h 6858000"/>
              <a:gd name="connsiteX111" fmla="*/ 6037236 w 6128435"/>
              <a:gd name="connsiteY111" fmla="*/ 5329634 h 6858000"/>
              <a:gd name="connsiteX112" fmla="*/ 6038019 w 6128435"/>
              <a:gd name="connsiteY112" fmla="*/ 5336764 h 6858000"/>
              <a:gd name="connsiteX113" fmla="*/ 6037298 w 6128435"/>
              <a:gd name="connsiteY113" fmla="*/ 5341753 h 6858000"/>
              <a:gd name="connsiteX114" fmla="*/ 6037677 w 6128435"/>
              <a:gd name="connsiteY114" fmla="*/ 5354807 h 6858000"/>
              <a:gd name="connsiteX115" fmla="*/ 6039728 w 6128435"/>
              <a:gd name="connsiteY115" fmla="*/ 5359416 h 6858000"/>
              <a:gd name="connsiteX116" fmla="*/ 6043311 w 6128435"/>
              <a:gd name="connsiteY116" fmla="*/ 5361407 h 6858000"/>
              <a:gd name="connsiteX117" fmla="*/ 6042954 w 6128435"/>
              <a:gd name="connsiteY117" fmla="*/ 5362576 h 6858000"/>
              <a:gd name="connsiteX118" fmla="*/ 6053435 w 6128435"/>
              <a:gd name="connsiteY118" fmla="*/ 5387547 h 6858000"/>
              <a:gd name="connsiteX119" fmla="*/ 6065933 w 6128435"/>
              <a:gd name="connsiteY119" fmla="*/ 5443002 h 6858000"/>
              <a:gd name="connsiteX120" fmla="*/ 6068640 w 6128435"/>
              <a:gd name="connsiteY120" fmla="*/ 5474503 h 6858000"/>
              <a:gd name="connsiteX121" fmla="*/ 6080922 w 6128435"/>
              <a:gd name="connsiteY121" fmla="*/ 5561070 h 6858000"/>
              <a:gd name="connsiteX122" fmla="*/ 6096949 w 6128435"/>
              <a:gd name="connsiteY122" fmla="*/ 5648179 h 6858000"/>
              <a:gd name="connsiteX123" fmla="*/ 6125703 w 6128435"/>
              <a:gd name="connsiteY123" fmla="*/ 5692894 h 6858000"/>
              <a:gd name="connsiteX124" fmla="*/ 6126670 w 6128435"/>
              <a:gd name="connsiteY124" fmla="*/ 5697882 h 6858000"/>
              <a:gd name="connsiteX125" fmla="*/ 6124061 w 6128435"/>
              <a:gd name="connsiteY125" fmla="*/ 5710294 h 6858000"/>
              <a:gd name="connsiteX126" fmla="*/ 6122213 w 6128435"/>
              <a:gd name="connsiteY126" fmla="*/ 5714762 h 6858000"/>
              <a:gd name="connsiteX127" fmla="*/ 6121353 w 6128435"/>
              <a:gd name="connsiteY127" fmla="*/ 5721725 h 6858000"/>
              <a:gd name="connsiteX128" fmla="*/ 6121607 w 6128435"/>
              <a:gd name="connsiteY128" fmla="*/ 5721959 h 6858000"/>
              <a:gd name="connsiteX129" fmla="*/ 6120262 w 6128435"/>
              <a:gd name="connsiteY129" fmla="*/ 5728358 h 6858000"/>
              <a:gd name="connsiteX130" fmla="*/ 6110194 w 6128435"/>
              <a:gd name="connsiteY130" fmla="*/ 5758853 h 6858000"/>
              <a:gd name="connsiteX131" fmla="*/ 6127519 w 6128435"/>
              <a:gd name="connsiteY131" fmla="*/ 5865775 h 6858000"/>
              <a:gd name="connsiteX132" fmla="*/ 6128435 w 6128435"/>
              <a:gd name="connsiteY132" fmla="*/ 5870164 h 6858000"/>
              <a:gd name="connsiteX133" fmla="*/ 6119217 w 6128435"/>
              <a:gd name="connsiteY133" fmla="*/ 5888542 h 6858000"/>
              <a:gd name="connsiteX134" fmla="*/ 6115966 w 6128435"/>
              <a:gd name="connsiteY134" fmla="*/ 5898387 h 6858000"/>
              <a:gd name="connsiteX135" fmla="*/ 6108716 w 6128435"/>
              <a:gd name="connsiteY135" fmla="*/ 5915345 h 6858000"/>
              <a:gd name="connsiteX136" fmla="*/ 6102493 w 6128435"/>
              <a:gd name="connsiteY136" fmla="*/ 5928602 h 6858000"/>
              <a:gd name="connsiteX137" fmla="*/ 6056863 w 6128435"/>
              <a:gd name="connsiteY137" fmla="*/ 6000643 h 6858000"/>
              <a:gd name="connsiteX138" fmla="*/ 6045436 w 6128435"/>
              <a:gd name="connsiteY138" fmla="*/ 6124480 h 6858000"/>
              <a:gd name="connsiteX139" fmla="*/ 6030489 w 6128435"/>
              <a:gd name="connsiteY139" fmla="*/ 6317666 h 6858000"/>
              <a:gd name="connsiteX140" fmla="*/ 6007492 w 6128435"/>
              <a:gd name="connsiteY140" fmla="*/ 6440818 h 6858000"/>
              <a:gd name="connsiteX141" fmla="*/ 6009467 w 6128435"/>
              <a:gd name="connsiteY141" fmla="*/ 6487076 h 6858000"/>
              <a:gd name="connsiteX142" fmla="*/ 5995064 w 6128435"/>
              <a:gd name="connsiteY142" fmla="*/ 6540791 h 6858000"/>
              <a:gd name="connsiteX143" fmla="*/ 5996309 w 6128435"/>
              <a:gd name="connsiteY143" fmla="*/ 6543961 h 6858000"/>
              <a:gd name="connsiteX144" fmla="*/ 5996048 w 6128435"/>
              <a:gd name="connsiteY144" fmla="*/ 6555444 h 6858000"/>
              <a:gd name="connsiteX145" fmla="*/ 6002524 w 6128435"/>
              <a:gd name="connsiteY145" fmla="*/ 6560188 h 6858000"/>
              <a:gd name="connsiteX146" fmla="*/ 6006823 w 6128435"/>
              <a:gd name="connsiteY146" fmla="*/ 6578546 h 6858000"/>
              <a:gd name="connsiteX147" fmla="*/ 6004510 w 6128435"/>
              <a:gd name="connsiteY147" fmla="*/ 6599256 h 6858000"/>
              <a:gd name="connsiteX148" fmla="*/ 5986207 w 6128435"/>
              <a:gd name="connsiteY148" fmla="*/ 6695855 h 6858000"/>
              <a:gd name="connsiteX149" fmla="*/ 5979428 w 6128435"/>
              <a:gd name="connsiteY149" fmla="*/ 6754678 h 6858000"/>
              <a:gd name="connsiteX150" fmla="*/ 5983398 w 6128435"/>
              <a:gd name="connsiteY150" fmla="*/ 6778641 h 6858000"/>
              <a:gd name="connsiteX151" fmla="*/ 5984543 w 6128435"/>
              <a:gd name="connsiteY151" fmla="*/ 6811016 h 6858000"/>
              <a:gd name="connsiteX152" fmla="*/ 5981802 w 6128435"/>
              <a:gd name="connsiteY152" fmla="*/ 6838578 h 6858000"/>
              <a:gd name="connsiteX153" fmla="*/ 5979671 w 6128435"/>
              <a:gd name="connsiteY153" fmla="*/ 6858000 h 6858000"/>
              <a:gd name="connsiteX154" fmla="*/ 0 w 6128435"/>
              <a:gd name="connsiteY154" fmla="*/ 6858000 h 6858000"/>
              <a:gd name="connsiteX155" fmla="*/ 0 w 6128435"/>
              <a:gd name="connsiteY155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503944 w 6128435"/>
              <a:gd name="connsiteY51" fmla="*/ 3123335 h 6858000"/>
              <a:gd name="connsiteX52" fmla="*/ 5516007 w 6128435"/>
              <a:gd name="connsiteY52" fmla="*/ 3258473 h 6858000"/>
              <a:gd name="connsiteX53" fmla="*/ 5566839 w 6128435"/>
              <a:gd name="connsiteY53" fmla="*/ 3345295 h 6858000"/>
              <a:gd name="connsiteX54" fmla="*/ 5589758 w 6128435"/>
              <a:gd name="connsiteY54" fmla="*/ 3506453 h 6858000"/>
              <a:gd name="connsiteX55" fmla="*/ 5596144 w 6128435"/>
              <a:gd name="connsiteY55" fmla="*/ 3534624 h 6858000"/>
              <a:gd name="connsiteX56" fmla="*/ 5597750 w 6128435"/>
              <a:gd name="connsiteY56" fmla="*/ 3534129 h 6858000"/>
              <a:gd name="connsiteX57" fmla="*/ 5599700 w 6128435"/>
              <a:gd name="connsiteY57" fmla="*/ 3547221 h 6858000"/>
              <a:gd name="connsiteX58" fmla="*/ 5615031 w 6128435"/>
              <a:gd name="connsiteY58" fmla="*/ 3557482 h 6858000"/>
              <a:gd name="connsiteX59" fmla="*/ 5618377 w 6128435"/>
              <a:gd name="connsiteY59" fmla="*/ 3588431 h 6858000"/>
              <a:gd name="connsiteX60" fmla="*/ 5612155 w 6128435"/>
              <a:gd name="connsiteY60" fmla="*/ 3589869 h 6858000"/>
              <a:gd name="connsiteX61" fmla="*/ 5620843 w 6128435"/>
              <a:gd name="connsiteY61" fmla="*/ 3606745 h 6858000"/>
              <a:gd name="connsiteX62" fmla="*/ 5655472 w 6128435"/>
              <a:gd name="connsiteY62" fmla="*/ 3678877 h 6858000"/>
              <a:gd name="connsiteX63" fmla="*/ 5680448 w 6128435"/>
              <a:gd name="connsiteY63" fmla="*/ 3717760 h 6858000"/>
              <a:gd name="connsiteX64" fmla="*/ 5683015 w 6128435"/>
              <a:gd name="connsiteY64" fmla="*/ 3762025 h 6858000"/>
              <a:gd name="connsiteX65" fmla="*/ 5696643 w 6128435"/>
              <a:gd name="connsiteY65" fmla="*/ 3773888 h 6858000"/>
              <a:gd name="connsiteX66" fmla="*/ 5699203 w 6128435"/>
              <a:gd name="connsiteY66" fmla="*/ 3775823 h 6858000"/>
              <a:gd name="connsiteX67" fmla="*/ 5704824 w 6128435"/>
              <a:gd name="connsiteY67" fmla="*/ 3785966 h 6858000"/>
              <a:gd name="connsiteX68" fmla="*/ 5712204 w 6128435"/>
              <a:gd name="connsiteY68" fmla="*/ 3785830 h 6858000"/>
              <a:gd name="connsiteX69" fmla="*/ 5724816 w 6128435"/>
              <a:gd name="connsiteY69" fmla="*/ 3798949 h 6858000"/>
              <a:gd name="connsiteX70" fmla="*/ 5733539 w 6128435"/>
              <a:gd name="connsiteY70" fmla="*/ 3818457 h 6858000"/>
              <a:gd name="connsiteX71" fmla="*/ 5768491 w 6128435"/>
              <a:gd name="connsiteY71" fmla="*/ 3914399 h 6858000"/>
              <a:gd name="connsiteX72" fmla="*/ 5793123 w 6128435"/>
              <a:gd name="connsiteY72" fmla="*/ 3969952 h 6858000"/>
              <a:gd name="connsiteX73" fmla="*/ 5808321 w 6128435"/>
              <a:gd name="connsiteY73" fmla="*/ 3988153 h 6858000"/>
              <a:gd name="connsiteX74" fmla="*/ 5825621 w 6128435"/>
              <a:gd name="connsiteY74" fmla="*/ 4015525 h 6858000"/>
              <a:gd name="connsiteX75" fmla="*/ 5860672 w 6128435"/>
              <a:gd name="connsiteY75" fmla="*/ 4061579 h 6858000"/>
              <a:gd name="connsiteX76" fmla="*/ 5872173 w 6128435"/>
              <a:gd name="connsiteY76" fmla="*/ 4088497 h 6858000"/>
              <a:gd name="connsiteX77" fmla="*/ 5883705 w 6128435"/>
              <a:gd name="connsiteY77" fmla="*/ 4101899 h 6858000"/>
              <a:gd name="connsiteX78" fmla="*/ 5885314 w 6128435"/>
              <a:gd name="connsiteY78" fmla="*/ 4108387 h 6858000"/>
              <a:gd name="connsiteX79" fmla="*/ 5894095 w 6128435"/>
              <a:gd name="connsiteY79" fmla="*/ 4128857 h 6858000"/>
              <a:gd name="connsiteX80" fmla="*/ 5898339 w 6128435"/>
              <a:gd name="connsiteY80" fmla="*/ 4140800 h 6858000"/>
              <a:gd name="connsiteX81" fmla="*/ 5899734 w 6128435"/>
              <a:gd name="connsiteY81" fmla="*/ 4145632 h 6858000"/>
              <a:gd name="connsiteX82" fmla="*/ 5903513 w 6128435"/>
              <a:gd name="connsiteY82" fmla="*/ 4187661 h 6858000"/>
              <a:gd name="connsiteX83" fmla="*/ 5917114 w 6128435"/>
              <a:gd name="connsiteY83" fmla="*/ 4213096 h 6858000"/>
              <a:gd name="connsiteX84" fmla="*/ 5921153 w 6128435"/>
              <a:gd name="connsiteY84" fmla="*/ 4236222 h 6858000"/>
              <a:gd name="connsiteX85" fmla="*/ 5924233 w 6128435"/>
              <a:gd name="connsiteY85" fmla="*/ 4242060 h 6858000"/>
              <a:gd name="connsiteX86" fmla="*/ 5928910 w 6128435"/>
              <a:gd name="connsiteY86" fmla="*/ 4300973 h 6858000"/>
              <a:gd name="connsiteX87" fmla="*/ 5939320 w 6128435"/>
              <a:gd name="connsiteY87" fmla="*/ 4340435 h 6858000"/>
              <a:gd name="connsiteX88" fmla="*/ 5946705 w 6128435"/>
              <a:gd name="connsiteY88" fmla="*/ 4428051 h 6858000"/>
              <a:gd name="connsiteX89" fmla="*/ 5949261 w 6128435"/>
              <a:gd name="connsiteY89" fmla="*/ 4449185 h 6858000"/>
              <a:gd name="connsiteX90" fmla="*/ 5957504 w 6128435"/>
              <a:gd name="connsiteY90" fmla="*/ 4465911 h 6858000"/>
              <a:gd name="connsiteX91" fmla="*/ 5964689 w 6128435"/>
              <a:gd name="connsiteY91" fmla="*/ 4468532 h 6858000"/>
              <a:gd name="connsiteX92" fmla="*/ 5967062 w 6128435"/>
              <a:gd name="connsiteY92" fmla="*/ 4479923 h 6858000"/>
              <a:gd name="connsiteX93" fmla="*/ 5968960 w 6128435"/>
              <a:gd name="connsiteY93" fmla="*/ 4482655 h 6858000"/>
              <a:gd name="connsiteX94" fmla="*/ 5978567 w 6128435"/>
              <a:gd name="connsiteY94" fmla="*/ 4498605 h 6858000"/>
              <a:gd name="connsiteX95" fmla="*/ 5980106 w 6128435"/>
              <a:gd name="connsiteY95" fmla="*/ 4585087 h 6858000"/>
              <a:gd name="connsiteX96" fmla="*/ 5998138 w 6128435"/>
              <a:gd name="connsiteY96" fmla="*/ 4697518 h 6858000"/>
              <a:gd name="connsiteX97" fmla="*/ 6013516 w 6128435"/>
              <a:gd name="connsiteY97" fmla="*/ 4786619 h 6858000"/>
              <a:gd name="connsiteX98" fmla="*/ 6025404 w 6128435"/>
              <a:gd name="connsiteY98" fmla="*/ 4858148 h 6858000"/>
              <a:gd name="connsiteX99" fmla="*/ 6007749 w 6128435"/>
              <a:gd name="connsiteY99" fmla="*/ 4964715 h 6858000"/>
              <a:gd name="connsiteX100" fmla="*/ 6005269 w 6128435"/>
              <a:gd name="connsiteY100" fmla="*/ 5150567 h 6858000"/>
              <a:gd name="connsiteX101" fmla="*/ 6001127 w 6128435"/>
              <a:gd name="connsiteY101" fmla="*/ 5164609 h 6858000"/>
              <a:gd name="connsiteX102" fmla="*/ 5996647 w 6128435"/>
              <a:gd name="connsiteY102" fmla="*/ 5185640 h 6858000"/>
              <a:gd name="connsiteX103" fmla="*/ 5998514 w 6128435"/>
              <a:gd name="connsiteY103" fmla="*/ 5189673 h 6858000"/>
              <a:gd name="connsiteX104" fmla="*/ 5995970 w 6128435"/>
              <a:gd name="connsiteY104" fmla="*/ 5221547 h 6858000"/>
              <a:gd name="connsiteX105" fmla="*/ 5997218 w 6128435"/>
              <a:gd name="connsiteY105" fmla="*/ 5222031 h 6858000"/>
              <a:gd name="connsiteX106" fmla="*/ 6002116 w 6128435"/>
              <a:gd name="connsiteY106" fmla="*/ 5231223 h 6858000"/>
              <a:gd name="connsiteX107" fmla="*/ 6008541 w 6128435"/>
              <a:gd name="connsiteY107" fmla="*/ 5248680 h 6858000"/>
              <a:gd name="connsiteX108" fmla="*/ 6039260 w 6128435"/>
              <a:gd name="connsiteY108" fmla="*/ 5289518 h 6858000"/>
              <a:gd name="connsiteX109" fmla="*/ 6036748 w 6128435"/>
              <a:gd name="connsiteY109" fmla="*/ 5322752 h 6858000"/>
              <a:gd name="connsiteX110" fmla="*/ 6036943 w 6128435"/>
              <a:gd name="connsiteY110" fmla="*/ 5329480 h 6858000"/>
              <a:gd name="connsiteX111" fmla="*/ 6037236 w 6128435"/>
              <a:gd name="connsiteY111" fmla="*/ 5329634 h 6858000"/>
              <a:gd name="connsiteX112" fmla="*/ 6038019 w 6128435"/>
              <a:gd name="connsiteY112" fmla="*/ 5336764 h 6858000"/>
              <a:gd name="connsiteX113" fmla="*/ 6037298 w 6128435"/>
              <a:gd name="connsiteY113" fmla="*/ 5341753 h 6858000"/>
              <a:gd name="connsiteX114" fmla="*/ 6037677 w 6128435"/>
              <a:gd name="connsiteY114" fmla="*/ 5354807 h 6858000"/>
              <a:gd name="connsiteX115" fmla="*/ 6039728 w 6128435"/>
              <a:gd name="connsiteY115" fmla="*/ 5359416 h 6858000"/>
              <a:gd name="connsiteX116" fmla="*/ 6043311 w 6128435"/>
              <a:gd name="connsiteY116" fmla="*/ 5361407 h 6858000"/>
              <a:gd name="connsiteX117" fmla="*/ 6042954 w 6128435"/>
              <a:gd name="connsiteY117" fmla="*/ 5362576 h 6858000"/>
              <a:gd name="connsiteX118" fmla="*/ 6053435 w 6128435"/>
              <a:gd name="connsiteY118" fmla="*/ 5387547 h 6858000"/>
              <a:gd name="connsiteX119" fmla="*/ 6065933 w 6128435"/>
              <a:gd name="connsiteY119" fmla="*/ 5443002 h 6858000"/>
              <a:gd name="connsiteX120" fmla="*/ 6068640 w 6128435"/>
              <a:gd name="connsiteY120" fmla="*/ 5474503 h 6858000"/>
              <a:gd name="connsiteX121" fmla="*/ 6080922 w 6128435"/>
              <a:gd name="connsiteY121" fmla="*/ 5561070 h 6858000"/>
              <a:gd name="connsiteX122" fmla="*/ 6096949 w 6128435"/>
              <a:gd name="connsiteY122" fmla="*/ 5648179 h 6858000"/>
              <a:gd name="connsiteX123" fmla="*/ 6125703 w 6128435"/>
              <a:gd name="connsiteY123" fmla="*/ 5692894 h 6858000"/>
              <a:gd name="connsiteX124" fmla="*/ 6126670 w 6128435"/>
              <a:gd name="connsiteY124" fmla="*/ 5697882 h 6858000"/>
              <a:gd name="connsiteX125" fmla="*/ 6124061 w 6128435"/>
              <a:gd name="connsiteY125" fmla="*/ 5710294 h 6858000"/>
              <a:gd name="connsiteX126" fmla="*/ 6122213 w 6128435"/>
              <a:gd name="connsiteY126" fmla="*/ 5714762 h 6858000"/>
              <a:gd name="connsiteX127" fmla="*/ 6121353 w 6128435"/>
              <a:gd name="connsiteY127" fmla="*/ 5721725 h 6858000"/>
              <a:gd name="connsiteX128" fmla="*/ 6121607 w 6128435"/>
              <a:gd name="connsiteY128" fmla="*/ 5721959 h 6858000"/>
              <a:gd name="connsiteX129" fmla="*/ 6120262 w 6128435"/>
              <a:gd name="connsiteY129" fmla="*/ 5728358 h 6858000"/>
              <a:gd name="connsiteX130" fmla="*/ 6110194 w 6128435"/>
              <a:gd name="connsiteY130" fmla="*/ 5758853 h 6858000"/>
              <a:gd name="connsiteX131" fmla="*/ 6127519 w 6128435"/>
              <a:gd name="connsiteY131" fmla="*/ 5865775 h 6858000"/>
              <a:gd name="connsiteX132" fmla="*/ 6128435 w 6128435"/>
              <a:gd name="connsiteY132" fmla="*/ 5870164 h 6858000"/>
              <a:gd name="connsiteX133" fmla="*/ 6119217 w 6128435"/>
              <a:gd name="connsiteY133" fmla="*/ 5888542 h 6858000"/>
              <a:gd name="connsiteX134" fmla="*/ 6115966 w 6128435"/>
              <a:gd name="connsiteY134" fmla="*/ 5898387 h 6858000"/>
              <a:gd name="connsiteX135" fmla="*/ 6102493 w 6128435"/>
              <a:gd name="connsiteY135" fmla="*/ 5928602 h 6858000"/>
              <a:gd name="connsiteX136" fmla="*/ 6056863 w 6128435"/>
              <a:gd name="connsiteY136" fmla="*/ 6000643 h 6858000"/>
              <a:gd name="connsiteX137" fmla="*/ 6045436 w 6128435"/>
              <a:gd name="connsiteY137" fmla="*/ 6124480 h 6858000"/>
              <a:gd name="connsiteX138" fmla="*/ 6030489 w 6128435"/>
              <a:gd name="connsiteY138" fmla="*/ 6317666 h 6858000"/>
              <a:gd name="connsiteX139" fmla="*/ 6007492 w 6128435"/>
              <a:gd name="connsiteY139" fmla="*/ 6440818 h 6858000"/>
              <a:gd name="connsiteX140" fmla="*/ 6009467 w 6128435"/>
              <a:gd name="connsiteY140" fmla="*/ 6487076 h 6858000"/>
              <a:gd name="connsiteX141" fmla="*/ 5995064 w 6128435"/>
              <a:gd name="connsiteY141" fmla="*/ 6540791 h 6858000"/>
              <a:gd name="connsiteX142" fmla="*/ 5996309 w 6128435"/>
              <a:gd name="connsiteY142" fmla="*/ 6543961 h 6858000"/>
              <a:gd name="connsiteX143" fmla="*/ 5996048 w 6128435"/>
              <a:gd name="connsiteY143" fmla="*/ 6555444 h 6858000"/>
              <a:gd name="connsiteX144" fmla="*/ 6002524 w 6128435"/>
              <a:gd name="connsiteY144" fmla="*/ 6560188 h 6858000"/>
              <a:gd name="connsiteX145" fmla="*/ 6006823 w 6128435"/>
              <a:gd name="connsiteY145" fmla="*/ 6578546 h 6858000"/>
              <a:gd name="connsiteX146" fmla="*/ 6004510 w 6128435"/>
              <a:gd name="connsiteY146" fmla="*/ 6599256 h 6858000"/>
              <a:gd name="connsiteX147" fmla="*/ 5986207 w 6128435"/>
              <a:gd name="connsiteY147" fmla="*/ 6695855 h 6858000"/>
              <a:gd name="connsiteX148" fmla="*/ 5979428 w 6128435"/>
              <a:gd name="connsiteY148" fmla="*/ 6754678 h 6858000"/>
              <a:gd name="connsiteX149" fmla="*/ 5983398 w 6128435"/>
              <a:gd name="connsiteY149" fmla="*/ 6778641 h 6858000"/>
              <a:gd name="connsiteX150" fmla="*/ 5984543 w 6128435"/>
              <a:gd name="connsiteY150" fmla="*/ 6811016 h 6858000"/>
              <a:gd name="connsiteX151" fmla="*/ 5981802 w 6128435"/>
              <a:gd name="connsiteY151" fmla="*/ 6838578 h 6858000"/>
              <a:gd name="connsiteX152" fmla="*/ 5979671 w 6128435"/>
              <a:gd name="connsiteY152" fmla="*/ 6858000 h 6858000"/>
              <a:gd name="connsiteX153" fmla="*/ 0 w 6128435"/>
              <a:gd name="connsiteY153" fmla="*/ 6858000 h 6858000"/>
              <a:gd name="connsiteX154" fmla="*/ 0 w 6128435"/>
              <a:gd name="connsiteY154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503944 w 6128435"/>
              <a:gd name="connsiteY51" fmla="*/ 3123335 h 6858000"/>
              <a:gd name="connsiteX52" fmla="*/ 5516007 w 6128435"/>
              <a:gd name="connsiteY52" fmla="*/ 3258473 h 6858000"/>
              <a:gd name="connsiteX53" fmla="*/ 5566839 w 6128435"/>
              <a:gd name="connsiteY53" fmla="*/ 3345295 h 6858000"/>
              <a:gd name="connsiteX54" fmla="*/ 5589758 w 6128435"/>
              <a:gd name="connsiteY54" fmla="*/ 3506453 h 6858000"/>
              <a:gd name="connsiteX55" fmla="*/ 5596144 w 6128435"/>
              <a:gd name="connsiteY55" fmla="*/ 3534624 h 6858000"/>
              <a:gd name="connsiteX56" fmla="*/ 5597750 w 6128435"/>
              <a:gd name="connsiteY56" fmla="*/ 3534129 h 6858000"/>
              <a:gd name="connsiteX57" fmla="*/ 5599700 w 6128435"/>
              <a:gd name="connsiteY57" fmla="*/ 3547221 h 6858000"/>
              <a:gd name="connsiteX58" fmla="*/ 5615031 w 6128435"/>
              <a:gd name="connsiteY58" fmla="*/ 3557482 h 6858000"/>
              <a:gd name="connsiteX59" fmla="*/ 5618377 w 6128435"/>
              <a:gd name="connsiteY59" fmla="*/ 3588431 h 6858000"/>
              <a:gd name="connsiteX60" fmla="*/ 5612155 w 6128435"/>
              <a:gd name="connsiteY60" fmla="*/ 3589869 h 6858000"/>
              <a:gd name="connsiteX61" fmla="*/ 5620843 w 6128435"/>
              <a:gd name="connsiteY61" fmla="*/ 3606745 h 6858000"/>
              <a:gd name="connsiteX62" fmla="*/ 5655472 w 6128435"/>
              <a:gd name="connsiteY62" fmla="*/ 3678877 h 6858000"/>
              <a:gd name="connsiteX63" fmla="*/ 5680448 w 6128435"/>
              <a:gd name="connsiteY63" fmla="*/ 3717760 h 6858000"/>
              <a:gd name="connsiteX64" fmla="*/ 5683015 w 6128435"/>
              <a:gd name="connsiteY64" fmla="*/ 3762025 h 6858000"/>
              <a:gd name="connsiteX65" fmla="*/ 5696643 w 6128435"/>
              <a:gd name="connsiteY65" fmla="*/ 3773888 h 6858000"/>
              <a:gd name="connsiteX66" fmla="*/ 5699203 w 6128435"/>
              <a:gd name="connsiteY66" fmla="*/ 3775823 h 6858000"/>
              <a:gd name="connsiteX67" fmla="*/ 5704824 w 6128435"/>
              <a:gd name="connsiteY67" fmla="*/ 3785966 h 6858000"/>
              <a:gd name="connsiteX68" fmla="*/ 5712204 w 6128435"/>
              <a:gd name="connsiteY68" fmla="*/ 3785830 h 6858000"/>
              <a:gd name="connsiteX69" fmla="*/ 5724816 w 6128435"/>
              <a:gd name="connsiteY69" fmla="*/ 3798949 h 6858000"/>
              <a:gd name="connsiteX70" fmla="*/ 5733539 w 6128435"/>
              <a:gd name="connsiteY70" fmla="*/ 3818457 h 6858000"/>
              <a:gd name="connsiteX71" fmla="*/ 5768491 w 6128435"/>
              <a:gd name="connsiteY71" fmla="*/ 3914399 h 6858000"/>
              <a:gd name="connsiteX72" fmla="*/ 5793123 w 6128435"/>
              <a:gd name="connsiteY72" fmla="*/ 3969952 h 6858000"/>
              <a:gd name="connsiteX73" fmla="*/ 5808321 w 6128435"/>
              <a:gd name="connsiteY73" fmla="*/ 3988153 h 6858000"/>
              <a:gd name="connsiteX74" fmla="*/ 5825621 w 6128435"/>
              <a:gd name="connsiteY74" fmla="*/ 4015525 h 6858000"/>
              <a:gd name="connsiteX75" fmla="*/ 5860672 w 6128435"/>
              <a:gd name="connsiteY75" fmla="*/ 4061579 h 6858000"/>
              <a:gd name="connsiteX76" fmla="*/ 5872173 w 6128435"/>
              <a:gd name="connsiteY76" fmla="*/ 4088497 h 6858000"/>
              <a:gd name="connsiteX77" fmla="*/ 5883705 w 6128435"/>
              <a:gd name="connsiteY77" fmla="*/ 4101899 h 6858000"/>
              <a:gd name="connsiteX78" fmla="*/ 5885314 w 6128435"/>
              <a:gd name="connsiteY78" fmla="*/ 4108387 h 6858000"/>
              <a:gd name="connsiteX79" fmla="*/ 5894095 w 6128435"/>
              <a:gd name="connsiteY79" fmla="*/ 4128857 h 6858000"/>
              <a:gd name="connsiteX80" fmla="*/ 5898339 w 6128435"/>
              <a:gd name="connsiteY80" fmla="*/ 4140800 h 6858000"/>
              <a:gd name="connsiteX81" fmla="*/ 5899734 w 6128435"/>
              <a:gd name="connsiteY81" fmla="*/ 4145632 h 6858000"/>
              <a:gd name="connsiteX82" fmla="*/ 5903513 w 6128435"/>
              <a:gd name="connsiteY82" fmla="*/ 4187661 h 6858000"/>
              <a:gd name="connsiteX83" fmla="*/ 5917114 w 6128435"/>
              <a:gd name="connsiteY83" fmla="*/ 4213096 h 6858000"/>
              <a:gd name="connsiteX84" fmla="*/ 5921153 w 6128435"/>
              <a:gd name="connsiteY84" fmla="*/ 4236222 h 6858000"/>
              <a:gd name="connsiteX85" fmla="*/ 5924233 w 6128435"/>
              <a:gd name="connsiteY85" fmla="*/ 4242060 h 6858000"/>
              <a:gd name="connsiteX86" fmla="*/ 5928910 w 6128435"/>
              <a:gd name="connsiteY86" fmla="*/ 4300973 h 6858000"/>
              <a:gd name="connsiteX87" fmla="*/ 5939320 w 6128435"/>
              <a:gd name="connsiteY87" fmla="*/ 4340435 h 6858000"/>
              <a:gd name="connsiteX88" fmla="*/ 5946705 w 6128435"/>
              <a:gd name="connsiteY88" fmla="*/ 4428051 h 6858000"/>
              <a:gd name="connsiteX89" fmla="*/ 5949261 w 6128435"/>
              <a:gd name="connsiteY89" fmla="*/ 4449185 h 6858000"/>
              <a:gd name="connsiteX90" fmla="*/ 5957504 w 6128435"/>
              <a:gd name="connsiteY90" fmla="*/ 4465911 h 6858000"/>
              <a:gd name="connsiteX91" fmla="*/ 5964689 w 6128435"/>
              <a:gd name="connsiteY91" fmla="*/ 4468532 h 6858000"/>
              <a:gd name="connsiteX92" fmla="*/ 5967062 w 6128435"/>
              <a:gd name="connsiteY92" fmla="*/ 4479923 h 6858000"/>
              <a:gd name="connsiteX93" fmla="*/ 5968960 w 6128435"/>
              <a:gd name="connsiteY93" fmla="*/ 4482655 h 6858000"/>
              <a:gd name="connsiteX94" fmla="*/ 5978567 w 6128435"/>
              <a:gd name="connsiteY94" fmla="*/ 4498605 h 6858000"/>
              <a:gd name="connsiteX95" fmla="*/ 5980106 w 6128435"/>
              <a:gd name="connsiteY95" fmla="*/ 4585087 h 6858000"/>
              <a:gd name="connsiteX96" fmla="*/ 5998138 w 6128435"/>
              <a:gd name="connsiteY96" fmla="*/ 4697518 h 6858000"/>
              <a:gd name="connsiteX97" fmla="*/ 6013516 w 6128435"/>
              <a:gd name="connsiteY97" fmla="*/ 4786619 h 6858000"/>
              <a:gd name="connsiteX98" fmla="*/ 6025404 w 6128435"/>
              <a:gd name="connsiteY98" fmla="*/ 4858148 h 6858000"/>
              <a:gd name="connsiteX99" fmla="*/ 6007749 w 6128435"/>
              <a:gd name="connsiteY99" fmla="*/ 4964715 h 6858000"/>
              <a:gd name="connsiteX100" fmla="*/ 6005269 w 6128435"/>
              <a:gd name="connsiteY100" fmla="*/ 5150567 h 6858000"/>
              <a:gd name="connsiteX101" fmla="*/ 6001127 w 6128435"/>
              <a:gd name="connsiteY101" fmla="*/ 5164609 h 6858000"/>
              <a:gd name="connsiteX102" fmla="*/ 5996647 w 6128435"/>
              <a:gd name="connsiteY102" fmla="*/ 5185640 h 6858000"/>
              <a:gd name="connsiteX103" fmla="*/ 5998514 w 6128435"/>
              <a:gd name="connsiteY103" fmla="*/ 5189673 h 6858000"/>
              <a:gd name="connsiteX104" fmla="*/ 5995970 w 6128435"/>
              <a:gd name="connsiteY104" fmla="*/ 5221547 h 6858000"/>
              <a:gd name="connsiteX105" fmla="*/ 5997218 w 6128435"/>
              <a:gd name="connsiteY105" fmla="*/ 5222031 h 6858000"/>
              <a:gd name="connsiteX106" fmla="*/ 6002116 w 6128435"/>
              <a:gd name="connsiteY106" fmla="*/ 5231223 h 6858000"/>
              <a:gd name="connsiteX107" fmla="*/ 6008541 w 6128435"/>
              <a:gd name="connsiteY107" fmla="*/ 5248680 h 6858000"/>
              <a:gd name="connsiteX108" fmla="*/ 6039260 w 6128435"/>
              <a:gd name="connsiteY108" fmla="*/ 5289518 h 6858000"/>
              <a:gd name="connsiteX109" fmla="*/ 6036748 w 6128435"/>
              <a:gd name="connsiteY109" fmla="*/ 5322752 h 6858000"/>
              <a:gd name="connsiteX110" fmla="*/ 6036943 w 6128435"/>
              <a:gd name="connsiteY110" fmla="*/ 5329480 h 6858000"/>
              <a:gd name="connsiteX111" fmla="*/ 6037236 w 6128435"/>
              <a:gd name="connsiteY111" fmla="*/ 5329634 h 6858000"/>
              <a:gd name="connsiteX112" fmla="*/ 6038019 w 6128435"/>
              <a:gd name="connsiteY112" fmla="*/ 5336764 h 6858000"/>
              <a:gd name="connsiteX113" fmla="*/ 6037298 w 6128435"/>
              <a:gd name="connsiteY113" fmla="*/ 5341753 h 6858000"/>
              <a:gd name="connsiteX114" fmla="*/ 6037677 w 6128435"/>
              <a:gd name="connsiteY114" fmla="*/ 5354807 h 6858000"/>
              <a:gd name="connsiteX115" fmla="*/ 6039728 w 6128435"/>
              <a:gd name="connsiteY115" fmla="*/ 5359416 h 6858000"/>
              <a:gd name="connsiteX116" fmla="*/ 6043311 w 6128435"/>
              <a:gd name="connsiteY116" fmla="*/ 5361407 h 6858000"/>
              <a:gd name="connsiteX117" fmla="*/ 6042954 w 6128435"/>
              <a:gd name="connsiteY117" fmla="*/ 5362576 h 6858000"/>
              <a:gd name="connsiteX118" fmla="*/ 6053435 w 6128435"/>
              <a:gd name="connsiteY118" fmla="*/ 5387547 h 6858000"/>
              <a:gd name="connsiteX119" fmla="*/ 6065933 w 6128435"/>
              <a:gd name="connsiteY119" fmla="*/ 5443002 h 6858000"/>
              <a:gd name="connsiteX120" fmla="*/ 6068640 w 6128435"/>
              <a:gd name="connsiteY120" fmla="*/ 5474503 h 6858000"/>
              <a:gd name="connsiteX121" fmla="*/ 6080922 w 6128435"/>
              <a:gd name="connsiteY121" fmla="*/ 5561070 h 6858000"/>
              <a:gd name="connsiteX122" fmla="*/ 6096949 w 6128435"/>
              <a:gd name="connsiteY122" fmla="*/ 5648179 h 6858000"/>
              <a:gd name="connsiteX123" fmla="*/ 6125703 w 6128435"/>
              <a:gd name="connsiteY123" fmla="*/ 5692894 h 6858000"/>
              <a:gd name="connsiteX124" fmla="*/ 6126670 w 6128435"/>
              <a:gd name="connsiteY124" fmla="*/ 5697882 h 6858000"/>
              <a:gd name="connsiteX125" fmla="*/ 6124061 w 6128435"/>
              <a:gd name="connsiteY125" fmla="*/ 5710294 h 6858000"/>
              <a:gd name="connsiteX126" fmla="*/ 6122213 w 6128435"/>
              <a:gd name="connsiteY126" fmla="*/ 5714762 h 6858000"/>
              <a:gd name="connsiteX127" fmla="*/ 6121353 w 6128435"/>
              <a:gd name="connsiteY127" fmla="*/ 5721725 h 6858000"/>
              <a:gd name="connsiteX128" fmla="*/ 6121607 w 6128435"/>
              <a:gd name="connsiteY128" fmla="*/ 5721959 h 6858000"/>
              <a:gd name="connsiteX129" fmla="*/ 6120262 w 6128435"/>
              <a:gd name="connsiteY129" fmla="*/ 5728358 h 6858000"/>
              <a:gd name="connsiteX130" fmla="*/ 6110194 w 6128435"/>
              <a:gd name="connsiteY130" fmla="*/ 5758853 h 6858000"/>
              <a:gd name="connsiteX131" fmla="*/ 6127519 w 6128435"/>
              <a:gd name="connsiteY131" fmla="*/ 5865775 h 6858000"/>
              <a:gd name="connsiteX132" fmla="*/ 6128435 w 6128435"/>
              <a:gd name="connsiteY132" fmla="*/ 5870164 h 6858000"/>
              <a:gd name="connsiteX133" fmla="*/ 6119217 w 6128435"/>
              <a:gd name="connsiteY133" fmla="*/ 5888542 h 6858000"/>
              <a:gd name="connsiteX134" fmla="*/ 6102493 w 6128435"/>
              <a:gd name="connsiteY134" fmla="*/ 5928602 h 6858000"/>
              <a:gd name="connsiteX135" fmla="*/ 6056863 w 6128435"/>
              <a:gd name="connsiteY135" fmla="*/ 6000643 h 6858000"/>
              <a:gd name="connsiteX136" fmla="*/ 6045436 w 6128435"/>
              <a:gd name="connsiteY136" fmla="*/ 6124480 h 6858000"/>
              <a:gd name="connsiteX137" fmla="*/ 6030489 w 6128435"/>
              <a:gd name="connsiteY137" fmla="*/ 6317666 h 6858000"/>
              <a:gd name="connsiteX138" fmla="*/ 6007492 w 6128435"/>
              <a:gd name="connsiteY138" fmla="*/ 6440818 h 6858000"/>
              <a:gd name="connsiteX139" fmla="*/ 6009467 w 6128435"/>
              <a:gd name="connsiteY139" fmla="*/ 6487076 h 6858000"/>
              <a:gd name="connsiteX140" fmla="*/ 5995064 w 6128435"/>
              <a:gd name="connsiteY140" fmla="*/ 6540791 h 6858000"/>
              <a:gd name="connsiteX141" fmla="*/ 5996309 w 6128435"/>
              <a:gd name="connsiteY141" fmla="*/ 6543961 h 6858000"/>
              <a:gd name="connsiteX142" fmla="*/ 5996048 w 6128435"/>
              <a:gd name="connsiteY142" fmla="*/ 6555444 h 6858000"/>
              <a:gd name="connsiteX143" fmla="*/ 6002524 w 6128435"/>
              <a:gd name="connsiteY143" fmla="*/ 6560188 h 6858000"/>
              <a:gd name="connsiteX144" fmla="*/ 6006823 w 6128435"/>
              <a:gd name="connsiteY144" fmla="*/ 6578546 h 6858000"/>
              <a:gd name="connsiteX145" fmla="*/ 6004510 w 6128435"/>
              <a:gd name="connsiteY145" fmla="*/ 6599256 h 6858000"/>
              <a:gd name="connsiteX146" fmla="*/ 5986207 w 6128435"/>
              <a:gd name="connsiteY146" fmla="*/ 6695855 h 6858000"/>
              <a:gd name="connsiteX147" fmla="*/ 5979428 w 6128435"/>
              <a:gd name="connsiteY147" fmla="*/ 6754678 h 6858000"/>
              <a:gd name="connsiteX148" fmla="*/ 5983398 w 6128435"/>
              <a:gd name="connsiteY148" fmla="*/ 6778641 h 6858000"/>
              <a:gd name="connsiteX149" fmla="*/ 5984543 w 6128435"/>
              <a:gd name="connsiteY149" fmla="*/ 6811016 h 6858000"/>
              <a:gd name="connsiteX150" fmla="*/ 5981802 w 6128435"/>
              <a:gd name="connsiteY150" fmla="*/ 6838578 h 6858000"/>
              <a:gd name="connsiteX151" fmla="*/ 5979671 w 6128435"/>
              <a:gd name="connsiteY151" fmla="*/ 6858000 h 6858000"/>
              <a:gd name="connsiteX152" fmla="*/ 0 w 6128435"/>
              <a:gd name="connsiteY152" fmla="*/ 6858000 h 6858000"/>
              <a:gd name="connsiteX153" fmla="*/ 0 w 6128435"/>
              <a:gd name="connsiteY153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16589 w 6127519"/>
              <a:gd name="connsiteY43" fmla="*/ 2810822 h 6858000"/>
              <a:gd name="connsiteX44" fmla="*/ 5418542 w 6127519"/>
              <a:gd name="connsiteY44" fmla="*/ 2817745 h 6858000"/>
              <a:gd name="connsiteX45" fmla="*/ 5418847 w 6127519"/>
              <a:gd name="connsiteY45" fmla="*/ 2817825 h 6858000"/>
              <a:gd name="connsiteX46" fmla="*/ 5457023 w 6127519"/>
              <a:gd name="connsiteY46" fmla="*/ 2858292 h 6858000"/>
              <a:gd name="connsiteX47" fmla="*/ 5479298 w 6127519"/>
              <a:gd name="connsiteY47" fmla="*/ 2947791 h 6858000"/>
              <a:gd name="connsiteX48" fmla="*/ 5481770 w 6127519"/>
              <a:gd name="connsiteY48" fmla="*/ 2951352 h 6858000"/>
              <a:gd name="connsiteX49" fmla="*/ 5482045 w 6127519"/>
              <a:gd name="connsiteY49" fmla="*/ 2984371 h 6858000"/>
              <a:gd name="connsiteX50" fmla="*/ 5482415 w 6127519"/>
              <a:gd name="connsiteY50" fmla="*/ 3004079 h 6858000"/>
              <a:gd name="connsiteX51" fmla="*/ 5503944 w 6127519"/>
              <a:gd name="connsiteY51" fmla="*/ 3123335 h 6858000"/>
              <a:gd name="connsiteX52" fmla="*/ 5516007 w 6127519"/>
              <a:gd name="connsiteY52" fmla="*/ 3258473 h 6858000"/>
              <a:gd name="connsiteX53" fmla="*/ 5566839 w 6127519"/>
              <a:gd name="connsiteY53" fmla="*/ 3345295 h 6858000"/>
              <a:gd name="connsiteX54" fmla="*/ 5589758 w 6127519"/>
              <a:gd name="connsiteY54" fmla="*/ 3506453 h 6858000"/>
              <a:gd name="connsiteX55" fmla="*/ 5596144 w 6127519"/>
              <a:gd name="connsiteY55" fmla="*/ 3534624 h 6858000"/>
              <a:gd name="connsiteX56" fmla="*/ 5597750 w 6127519"/>
              <a:gd name="connsiteY56" fmla="*/ 3534129 h 6858000"/>
              <a:gd name="connsiteX57" fmla="*/ 5599700 w 6127519"/>
              <a:gd name="connsiteY57" fmla="*/ 3547221 h 6858000"/>
              <a:gd name="connsiteX58" fmla="*/ 5615031 w 6127519"/>
              <a:gd name="connsiteY58" fmla="*/ 3557482 h 6858000"/>
              <a:gd name="connsiteX59" fmla="*/ 5618377 w 6127519"/>
              <a:gd name="connsiteY59" fmla="*/ 3588431 h 6858000"/>
              <a:gd name="connsiteX60" fmla="*/ 5612155 w 6127519"/>
              <a:gd name="connsiteY60" fmla="*/ 3589869 h 6858000"/>
              <a:gd name="connsiteX61" fmla="*/ 5620843 w 6127519"/>
              <a:gd name="connsiteY61" fmla="*/ 3606745 h 6858000"/>
              <a:gd name="connsiteX62" fmla="*/ 5655472 w 6127519"/>
              <a:gd name="connsiteY62" fmla="*/ 3678877 h 6858000"/>
              <a:gd name="connsiteX63" fmla="*/ 5680448 w 6127519"/>
              <a:gd name="connsiteY63" fmla="*/ 3717760 h 6858000"/>
              <a:gd name="connsiteX64" fmla="*/ 5683015 w 6127519"/>
              <a:gd name="connsiteY64" fmla="*/ 3762025 h 6858000"/>
              <a:gd name="connsiteX65" fmla="*/ 5696643 w 6127519"/>
              <a:gd name="connsiteY65" fmla="*/ 3773888 h 6858000"/>
              <a:gd name="connsiteX66" fmla="*/ 5699203 w 6127519"/>
              <a:gd name="connsiteY66" fmla="*/ 3775823 h 6858000"/>
              <a:gd name="connsiteX67" fmla="*/ 5704824 w 6127519"/>
              <a:gd name="connsiteY67" fmla="*/ 3785966 h 6858000"/>
              <a:gd name="connsiteX68" fmla="*/ 5712204 w 6127519"/>
              <a:gd name="connsiteY68" fmla="*/ 3785830 h 6858000"/>
              <a:gd name="connsiteX69" fmla="*/ 5724816 w 6127519"/>
              <a:gd name="connsiteY69" fmla="*/ 3798949 h 6858000"/>
              <a:gd name="connsiteX70" fmla="*/ 5733539 w 6127519"/>
              <a:gd name="connsiteY70" fmla="*/ 3818457 h 6858000"/>
              <a:gd name="connsiteX71" fmla="*/ 5768491 w 6127519"/>
              <a:gd name="connsiteY71" fmla="*/ 3914399 h 6858000"/>
              <a:gd name="connsiteX72" fmla="*/ 5793123 w 6127519"/>
              <a:gd name="connsiteY72" fmla="*/ 3969952 h 6858000"/>
              <a:gd name="connsiteX73" fmla="*/ 5808321 w 6127519"/>
              <a:gd name="connsiteY73" fmla="*/ 3988153 h 6858000"/>
              <a:gd name="connsiteX74" fmla="*/ 5825621 w 6127519"/>
              <a:gd name="connsiteY74" fmla="*/ 4015525 h 6858000"/>
              <a:gd name="connsiteX75" fmla="*/ 5860672 w 6127519"/>
              <a:gd name="connsiteY75" fmla="*/ 4061579 h 6858000"/>
              <a:gd name="connsiteX76" fmla="*/ 5872173 w 6127519"/>
              <a:gd name="connsiteY76" fmla="*/ 4088497 h 6858000"/>
              <a:gd name="connsiteX77" fmla="*/ 5883705 w 6127519"/>
              <a:gd name="connsiteY77" fmla="*/ 4101899 h 6858000"/>
              <a:gd name="connsiteX78" fmla="*/ 5885314 w 6127519"/>
              <a:gd name="connsiteY78" fmla="*/ 4108387 h 6858000"/>
              <a:gd name="connsiteX79" fmla="*/ 5894095 w 6127519"/>
              <a:gd name="connsiteY79" fmla="*/ 4128857 h 6858000"/>
              <a:gd name="connsiteX80" fmla="*/ 5898339 w 6127519"/>
              <a:gd name="connsiteY80" fmla="*/ 4140800 h 6858000"/>
              <a:gd name="connsiteX81" fmla="*/ 5899734 w 6127519"/>
              <a:gd name="connsiteY81" fmla="*/ 4145632 h 6858000"/>
              <a:gd name="connsiteX82" fmla="*/ 5903513 w 6127519"/>
              <a:gd name="connsiteY82" fmla="*/ 4187661 h 6858000"/>
              <a:gd name="connsiteX83" fmla="*/ 5917114 w 6127519"/>
              <a:gd name="connsiteY83" fmla="*/ 4213096 h 6858000"/>
              <a:gd name="connsiteX84" fmla="*/ 5921153 w 6127519"/>
              <a:gd name="connsiteY84" fmla="*/ 4236222 h 6858000"/>
              <a:gd name="connsiteX85" fmla="*/ 5924233 w 6127519"/>
              <a:gd name="connsiteY85" fmla="*/ 4242060 h 6858000"/>
              <a:gd name="connsiteX86" fmla="*/ 5928910 w 6127519"/>
              <a:gd name="connsiteY86" fmla="*/ 4300973 h 6858000"/>
              <a:gd name="connsiteX87" fmla="*/ 5939320 w 6127519"/>
              <a:gd name="connsiteY87" fmla="*/ 4340435 h 6858000"/>
              <a:gd name="connsiteX88" fmla="*/ 5946705 w 6127519"/>
              <a:gd name="connsiteY88" fmla="*/ 4428051 h 6858000"/>
              <a:gd name="connsiteX89" fmla="*/ 5949261 w 6127519"/>
              <a:gd name="connsiteY89" fmla="*/ 4449185 h 6858000"/>
              <a:gd name="connsiteX90" fmla="*/ 5957504 w 6127519"/>
              <a:gd name="connsiteY90" fmla="*/ 4465911 h 6858000"/>
              <a:gd name="connsiteX91" fmla="*/ 5964689 w 6127519"/>
              <a:gd name="connsiteY91" fmla="*/ 4468532 h 6858000"/>
              <a:gd name="connsiteX92" fmla="*/ 5967062 w 6127519"/>
              <a:gd name="connsiteY92" fmla="*/ 4479923 h 6858000"/>
              <a:gd name="connsiteX93" fmla="*/ 5968960 w 6127519"/>
              <a:gd name="connsiteY93" fmla="*/ 4482655 h 6858000"/>
              <a:gd name="connsiteX94" fmla="*/ 5978567 w 6127519"/>
              <a:gd name="connsiteY94" fmla="*/ 4498605 h 6858000"/>
              <a:gd name="connsiteX95" fmla="*/ 5980106 w 6127519"/>
              <a:gd name="connsiteY95" fmla="*/ 4585087 h 6858000"/>
              <a:gd name="connsiteX96" fmla="*/ 5998138 w 6127519"/>
              <a:gd name="connsiteY96" fmla="*/ 4697518 h 6858000"/>
              <a:gd name="connsiteX97" fmla="*/ 6013516 w 6127519"/>
              <a:gd name="connsiteY97" fmla="*/ 4786619 h 6858000"/>
              <a:gd name="connsiteX98" fmla="*/ 6025404 w 6127519"/>
              <a:gd name="connsiteY98" fmla="*/ 4858148 h 6858000"/>
              <a:gd name="connsiteX99" fmla="*/ 6007749 w 6127519"/>
              <a:gd name="connsiteY99" fmla="*/ 4964715 h 6858000"/>
              <a:gd name="connsiteX100" fmla="*/ 6005269 w 6127519"/>
              <a:gd name="connsiteY100" fmla="*/ 5150567 h 6858000"/>
              <a:gd name="connsiteX101" fmla="*/ 6001127 w 6127519"/>
              <a:gd name="connsiteY101" fmla="*/ 5164609 h 6858000"/>
              <a:gd name="connsiteX102" fmla="*/ 5996647 w 6127519"/>
              <a:gd name="connsiteY102" fmla="*/ 5185640 h 6858000"/>
              <a:gd name="connsiteX103" fmla="*/ 5998514 w 6127519"/>
              <a:gd name="connsiteY103" fmla="*/ 5189673 h 6858000"/>
              <a:gd name="connsiteX104" fmla="*/ 5995970 w 6127519"/>
              <a:gd name="connsiteY104" fmla="*/ 5221547 h 6858000"/>
              <a:gd name="connsiteX105" fmla="*/ 5997218 w 6127519"/>
              <a:gd name="connsiteY105" fmla="*/ 5222031 h 6858000"/>
              <a:gd name="connsiteX106" fmla="*/ 6002116 w 6127519"/>
              <a:gd name="connsiteY106" fmla="*/ 5231223 h 6858000"/>
              <a:gd name="connsiteX107" fmla="*/ 6008541 w 6127519"/>
              <a:gd name="connsiteY107" fmla="*/ 5248680 h 6858000"/>
              <a:gd name="connsiteX108" fmla="*/ 6039260 w 6127519"/>
              <a:gd name="connsiteY108" fmla="*/ 5289518 h 6858000"/>
              <a:gd name="connsiteX109" fmla="*/ 6036748 w 6127519"/>
              <a:gd name="connsiteY109" fmla="*/ 5322752 h 6858000"/>
              <a:gd name="connsiteX110" fmla="*/ 6036943 w 6127519"/>
              <a:gd name="connsiteY110" fmla="*/ 5329480 h 6858000"/>
              <a:gd name="connsiteX111" fmla="*/ 6037236 w 6127519"/>
              <a:gd name="connsiteY111" fmla="*/ 5329634 h 6858000"/>
              <a:gd name="connsiteX112" fmla="*/ 6038019 w 6127519"/>
              <a:gd name="connsiteY112" fmla="*/ 5336764 h 6858000"/>
              <a:gd name="connsiteX113" fmla="*/ 6037298 w 6127519"/>
              <a:gd name="connsiteY113" fmla="*/ 5341753 h 6858000"/>
              <a:gd name="connsiteX114" fmla="*/ 6037677 w 6127519"/>
              <a:gd name="connsiteY114" fmla="*/ 5354807 h 6858000"/>
              <a:gd name="connsiteX115" fmla="*/ 6039728 w 6127519"/>
              <a:gd name="connsiteY115" fmla="*/ 5359416 h 6858000"/>
              <a:gd name="connsiteX116" fmla="*/ 6043311 w 6127519"/>
              <a:gd name="connsiteY116" fmla="*/ 5361407 h 6858000"/>
              <a:gd name="connsiteX117" fmla="*/ 6042954 w 6127519"/>
              <a:gd name="connsiteY117" fmla="*/ 5362576 h 6858000"/>
              <a:gd name="connsiteX118" fmla="*/ 6053435 w 6127519"/>
              <a:gd name="connsiteY118" fmla="*/ 5387547 h 6858000"/>
              <a:gd name="connsiteX119" fmla="*/ 6065933 w 6127519"/>
              <a:gd name="connsiteY119" fmla="*/ 5443002 h 6858000"/>
              <a:gd name="connsiteX120" fmla="*/ 6068640 w 6127519"/>
              <a:gd name="connsiteY120" fmla="*/ 5474503 h 6858000"/>
              <a:gd name="connsiteX121" fmla="*/ 6080922 w 6127519"/>
              <a:gd name="connsiteY121" fmla="*/ 5561070 h 6858000"/>
              <a:gd name="connsiteX122" fmla="*/ 6096949 w 6127519"/>
              <a:gd name="connsiteY122" fmla="*/ 5648179 h 6858000"/>
              <a:gd name="connsiteX123" fmla="*/ 6125703 w 6127519"/>
              <a:gd name="connsiteY123" fmla="*/ 5692894 h 6858000"/>
              <a:gd name="connsiteX124" fmla="*/ 6126670 w 6127519"/>
              <a:gd name="connsiteY124" fmla="*/ 5697882 h 6858000"/>
              <a:gd name="connsiteX125" fmla="*/ 6124061 w 6127519"/>
              <a:gd name="connsiteY125" fmla="*/ 5710294 h 6858000"/>
              <a:gd name="connsiteX126" fmla="*/ 6122213 w 6127519"/>
              <a:gd name="connsiteY126" fmla="*/ 5714762 h 6858000"/>
              <a:gd name="connsiteX127" fmla="*/ 6121353 w 6127519"/>
              <a:gd name="connsiteY127" fmla="*/ 5721725 h 6858000"/>
              <a:gd name="connsiteX128" fmla="*/ 6121607 w 6127519"/>
              <a:gd name="connsiteY128" fmla="*/ 5721959 h 6858000"/>
              <a:gd name="connsiteX129" fmla="*/ 6120262 w 6127519"/>
              <a:gd name="connsiteY129" fmla="*/ 5728358 h 6858000"/>
              <a:gd name="connsiteX130" fmla="*/ 6110194 w 6127519"/>
              <a:gd name="connsiteY130" fmla="*/ 5758853 h 6858000"/>
              <a:gd name="connsiteX131" fmla="*/ 6127519 w 6127519"/>
              <a:gd name="connsiteY131" fmla="*/ 5865775 h 6858000"/>
              <a:gd name="connsiteX132" fmla="*/ 6119217 w 6127519"/>
              <a:gd name="connsiteY132" fmla="*/ 5888542 h 6858000"/>
              <a:gd name="connsiteX133" fmla="*/ 6102493 w 6127519"/>
              <a:gd name="connsiteY133" fmla="*/ 5928602 h 6858000"/>
              <a:gd name="connsiteX134" fmla="*/ 6056863 w 6127519"/>
              <a:gd name="connsiteY134" fmla="*/ 6000643 h 6858000"/>
              <a:gd name="connsiteX135" fmla="*/ 6045436 w 6127519"/>
              <a:gd name="connsiteY135" fmla="*/ 6124480 h 6858000"/>
              <a:gd name="connsiteX136" fmla="*/ 6030489 w 6127519"/>
              <a:gd name="connsiteY136" fmla="*/ 6317666 h 6858000"/>
              <a:gd name="connsiteX137" fmla="*/ 6007492 w 6127519"/>
              <a:gd name="connsiteY137" fmla="*/ 6440818 h 6858000"/>
              <a:gd name="connsiteX138" fmla="*/ 6009467 w 6127519"/>
              <a:gd name="connsiteY138" fmla="*/ 6487076 h 6858000"/>
              <a:gd name="connsiteX139" fmla="*/ 5995064 w 6127519"/>
              <a:gd name="connsiteY139" fmla="*/ 6540791 h 6858000"/>
              <a:gd name="connsiteX140" fmla="*/ 5996309 w 6127519"/>
              <a:gd name="connsiteY140" fmla="*/ 6543961 h 6858000"/>
              <a:gd name="connsiteX141" fmla="*/ 5996048 w 6127519"/>
              <a:gd name="connsiteY141" fmla="*/ 6555444 h 6858000"/>
              <a:gd name="connsiteX142" fmla="*/ 6002524 w 6127519"/>
              <a:gd name="connsiteY142" fmla="*/ 6560188 h 6858000"/>
              <a:gd name="connsiteX143" fmla="*/ 6006823 w 6127519"/>
              <a:gd name="connsiteY143" fmla="*/ 6578546 h 6858000"/>
              <a:gd name="connsiteX144" fmla="*/ 6004510 w 6127519"/>
              <a:gd name="connsiteY144" fmla="*/ 6599256 h 6858000"/>
              <a:gd name="connsiteX145" fmla="*/ 5986207 w 6127519"/>
              <a:gd name="connsiteY145" fmla="*/ 6695855 h 6858000"/>
              <a:gd name="connsiteX146" fmla="*/ 5979428 w 6127519"/>
              <a:gd name="connsiteY146" fmla="*/ 6754678 h 6858000"/>
              <a:gd name="connsiteX147" fmla="*/ 5983398 w 6127519"/>
              <a:gd name="connsiteY147" fmla="*/ 6778641 h 6858000"/>
              <a:gd name="connsiteX148" fmla="*/ 5984543 w 6127519"/>
              <a:gd name="connsiteY148" fmla="*/ 6811016 h 6858000"/>
              <a:gd name="connsiteX149" fmla="*/ 5981802 w 6127519"/>
              <a:gd name="connsiteY149" fmla="*/ 6838578 h 6858000"/>
              <a:gd name="connsiteX150" fmla="*/ 5979671 w 6127519"/>
              <a:gd name="connsiteY150" fmla="*/ 6858000 h 6858000"/>
              <a:gd name="connsiteX151" fmla="*/ 0 w 6127519"/>
              <a:gd name="connsiteY151" fmla="*/ 6858000 h 6858000"/>
              <a:gd name="connsiteX152" fmla="*/ 0 w 6127519"/>
              <a:gd name="connsiteY152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0448 w 6127689"/>
              <a:gd name="connsiteY63" fmla="*/ 3717760 h 6858000"/>
              <a:gd name="connsiteX64" fmla="*/ 5683015 w 6127689"/>
              <a:gd name="connsiteY64" fmla="*/ 3762025 h 6858000"/>
              <a:gd name="connsiteX65" fmla="*/ 5696643 w 6127689"/>
              <a:gd name="connsiteY65" fmla="*/ 3773888 h 6858000"/>
              <a:gd name="connsiteX66" fmla="*/ 5699203 w 6127689"/>
              <a:gd name="connsiteY66" fmla="*/ 3775823 h 6858000"/>
              <a:gd name="connsiteX67" fmla="*/ 5704824 w 6127689"/>
              <a:gd name="connsiteY67" fmla="*/ 3785966 h 6858000"/>
              <a:gd name="connsiteX68" fmla="*/ 5712204 w 6127689"/>
              <a:gd name="connsiteY68" fmla="*/ 3785830 h 6858000"/>
              <a:gd name="connsiteX69" fmla="*/ 5724816 w 6127689"/>
              <a:gd name="connsiteY69" fmla="*/ 3798949 h 6858000"/>
              <a:gd name="connsiteX70" fmla="*/ 5733539 w 6127689"/>
              <a:gd name="connsiteY70" fmla="*/ 3818457 h 6858000"/>
              <a:gd name="connsiteX71" fmla="*/ 5768491 w 6127689"/>
              <a:gd name="connsiteY71" fmla="*/ 3914399 h 6858000"/>
              <a:gd name="connsiteX72" fmla="*/ 5793123 w 6127689"/>
              <a:gd name="connsiteY72" fmla="*/ 3969952 h 6858000"/>
              <a:gd name="connsiteX73" fmla="*/ 5808321 w 6127689"/>
              <a:gd name="connsiteY73" fmla="*/ 3988153 h 6858000"/>
              <a:gd name="connsiteX74" fmla="*/ 5825621 w 6127689"/>
              <a:gd name="connsiteY74" fmla="*/ 4015525 h 6858000"/>
              <a:gd name="connsiteX75" fmla="*/ 5860672 w 6127689"/>
              <a:gd name="connsiteY75" fmla="*/ 4061579 h 6858000"/>
              <a:gd name="connsiteX76" fmla="*/ 5872173 w 6127689"/>
              <a:gd name="connsiteY76" fmla="*/ 4088497 h 6858000"/>
              <a:gd name="connsiteX77" fmla="*/ 5883705 w 6127689"/>
              <a:gd name="connsiteY77" fmla="*/ 4101899 h 6858000"/>
              <a:gd name="connsiteX78" fmla="*/ 5885314 w 6127689"/>
              <a:gd name="connsiteY78" fmla="*/ 4108387 h 6858000"/>
              <a:gd name="connsiteX79" fmla="*/ 5894095 w 6127689"/>
              <a:gd name="connsiteY79" fmla="*/ 4128857 h 6858000"/>
              <a:gd name="connsiteX80" fmla="*/ 5898339 w 6127689"/>
              <a:gd name="connsiteY80" fmla="*/ 4140800 h 6858000"/>
              <a:gd name="connsiteX81" fmla="*/ 5899734 w 6127689"/>
              <a:gd name="connsiteY81" fmla="*/ 4145632 h 6858000"/>
              <a:gd name="connsiteX82" fmla="*/ 5903513 w 6127689"/>
              <a:gd name="connsiteY82" fmla="*/ 4187661 h 6858000"/>
              <a:gd name="connsiteX83" fmla="*/ 5917114 w 6127689"/>
              <a:gd name="connsiteY83" fmla="*/ 4213096 h 6858000"/>
              <a:gd name="connsiteX84" fmla="*/ 5921153 w 6127689"/>
              <a:gd name="connsiteY84" fmla="*/ 4236222 h 6858000"/>
              <a:gd name="connsiteX85" fmla="*/ 5924233 w 6127689"/>
              <a:gd name="connsiteY85" fmla="*/ 4242060 h 6858000"/>
              <a:gd name="connsiteX86" fmla="*/ 5928910 w 6127689"/>
              <a:gd name="connsiteY86" fmla="*/ 4300973 h 6858000"/>
              <a:gd name="connsiteX87" fmla="*/ 5939320 w 6127689"/>
              <a:gd name="connsiteY87" fmla="*/ 4340435 h 6858000"/>
              <a:gd name="connsiteX88" fmla="*/ 5946705 w 6127689"/>
              <a:gd name="connsiteY88" fmla="*/ 4428051 h 6858000"/>
              <a:gd name="connsiteX89" fmla="*/ 5949261 w 6127689"/>
              <a:gd name="connsiteY89" fmla="*/ 4449185 h 6858000"/>
              <a:gd name="connsiteX90" fmla="*/ 5957504 w 6127689"/>
              <a:gd name="connsiteY90" fmla="*/ 4465911 h 6858000"/>
              <a:gd name="connsiteX91" fmla="*/ 5964689 w 6127689"/>
              <a:gd name="connsiteY91" fmla="*/ 4468532 h 6858000"/>
              <a:gd name="connsiteX92" fmla="*/ 5967062 w 6127689"/>
              <a:gd name="connsiteY92" fmla="*/ 4479923 h 6858000"/>
              <a:gd name="connsiteX93" fmla="*/ 5968960 w 6127689"/>
              <a:gd name="connsiteY93" fmla="*/ 4482655 h 6858000"/>
              <a:gd name="connsiteX94" fmla="*/ 5978567 w 6127689"/>
              <a:gd name="connsiteY94" fmla="*/ 4498605 h 6858000"/>
              <a:gd name="connsiteX95" fmla="*/ 5980106 w 6127689"/>
              <a:gd name="connsiteY95" fmla="*/ 4585087 h 6858000"/>
              <a:gd name="connsiteX96" fmla="*/ 5998138 w 6127689"/>
              <a:gd name="connsiteY96" fmla="*/ 4697518 h 6858000"/>
              <a:gd name="connsiteX97" fmla="*/ 6013516 w 6127689"/>
              <a:gd name="connsiteY97" fmla="*/ 4786619 h 6858000"/>
              <a:gd name="connsiteX98" fmla="*/ 6025404 w 6127689"/>
              <a:gd name="connsiteY98" fmla="*/ 4858148 h 6858000"/>
              <a:gd name="connsiteX99" fmla="*/ 6007749 w 6127689"/>
              <a:gd name="connsiteY99" fmla="*/ 4964715 h 6858000"/>
              <a:gd name="connsiteX100" fmla="*/ 6005269 w 6127689"/>
              <a:gd name="connsiteY100" fmla="*/ 5150567 h 6858000"/>
              <a:gd name="connsiteX101" fmla="*/ 6001127 w 6127689"/>
              <a:gd name="connsiteY101" fmla="*/ 5164609 h 6858000"/>
              <a:gd name="connsiteX102" fmla="*/ 5996647 w 6127689"/>
              <a:gd name="connsiteY102" fmla="*/ 5185640 h 6858000"/>
              <a:gd name="connsiteX103" fmla="*/ 5998514 w 6127689"/>
              <a:gd name="connsiteY103" fmla="*/ 5189673 h 6858000"/>
              <a:gd name="connsiteX104" fmla="*/ 5995970 w 6127689"/>
              <a:gd name="connsiteY104" fmla="*/ 5221547 h 6858000"/>
              <a:gd name="connsiteX105" fmla="*/ 5997218 w 6127689"/>
              <a:gd name="connsiteY105" fmla="*/ 5222031 h 6858000"/>
              <a:gd name="connsiteX106" fmla="*/ 6002116 w 6127689"/>
              <a:gd name="connsiteY106" fmla="*/ 5231223 h 6858000"/>
              <a:gd name="connsiteX107" fmla="*/ 6008541 w 6127689"/>
              <a:gd name="connsiteY107" fmla="*/ 5248680 h 6858000"/>
              <a:gd name="connsiteX108" fmla="*/ 6039260 w 6127689"/>
              <a:gd name="connsiteY108" fmla="*/ 5289518 h 6858000"/>
              <a:gd name="connsiteX109" fmla="*/ 6036748 w 6127689"/>
              <a:gd name="connsiteY109" fmla="*/ 5322752 h 6858000"/>
              <a:gd name="connsiteX110" fmla="*/ 6036943 w 6127689"/>
              <a:gd name="connsiteY110" fmla="*/ 5329480 h 6858000"/>
              <a:gd name="connsiteX111" fmla="*/ 6037236 w 6127689"/>
              <a:gd name="connsiteY111" fmla="*/ 5329634 h 6858000"/>
              <a:gd name="connsiteX112" fmla="*/ 6038019 w 6127689"/>
              <a:gd name="connsiteY112" fmla="*/ 5336764 h 6858000"/>
              <a:gd name="connsiteX113" fmla="*/ 6037298 w 6127689"/>
              <a:gd name="connsiteY113" fmla="*/ 5341753 h 6858000"/>
              <a:gd name="connsiteX114" fmla="*/ 6037677 w 6127689"/>
              <a:gd name="connsiteY114" fmla="*/ 5354807 h 6858000"/>
              <a:gd name="connsiteX115" fmla="*/ 6039728 w 6127689"/>
              <a:gd name="connsiteY115" fmla="*/ 5359416 h 6858000"/>
              <a:gd name="connsiteX116" fmla="*/ 6043311 w 6127689"/>
              <a:gd name="connsiteY116" fmla="*/ 5361407 h 6858000"/>
              <a:gd name="connsiteX117" fmla="*/ 6042954 w 6127689"/>
              <a:gd name="connsiteY117" fmla="*/ 5362576 h 6858000"/>
              <a:gd name="connsiteX118" fmla="*/ 6053435 w 6127689"/>
              <a:gd name="connsiteY118" fmla="*/ 5387547 h 6858000"/>
              <a:gd name="connsiteX119" fmla="*/ 6065933 w 6127689"/>
              <a:gd name="connsiteY119" fmla="*/ 5443002 h 6858000"/>
              <a:gd name="connsiteX120" fmla="*/ 6068640 w 6127689"/>
              <a:gd name="connsiteY120" fmla="*/ 5474503 h 6858000"/>
              <a:gd name="connsiteX121" fmla="*/ 6080922 w 6127689"/>
              <a:gd name="connsiteY121" fmla="*/ 5561070 h 6858000"/>
              <a:gd name="connsiteX122" fmla="*/ 6096949 w 6127689"/>
              <a:gd name="connsiteY122" fmla="*/ 5648179 h 6858000"/>
              <a:gd name="connsiteX123" fmla="*/ 6125703 w 6127689"/>
              <a:gd name="connsiteY123" fmla="*/ 5692894 h 6858000"/>
              <a:gd name="connsiteX124" fmla="*/ 6126670 w 6127689"/>
              <a:gd name="connsiteY124" fmla="*/ 5697882 h 6858000"/>
              <a:gd name="connsiteX125" fmla="*/ 6124061 w 6127689"/>
              <a:gd name="connsiteY125" fmla="*/ 5710294 h 6858000"/>
              <a:gd name="connsiteX126" fmla="*/ 6122213 w 6127689"/>
              <a:gd name="connsiteY126" fmla="*/ 5714762 h 6858000"/>
              <a:gd name="connsiteX127" fmla="*/ 6121353 w 6127689"/>
              <a:gd name="connsiteY127" fmla="*/ 5721725 h 6858000"/>
              <a:gd name="connsiteX128" fmla="*/ 6121607 w 6127689"/>
              <a:gd name="connsiteY128" fmla="*/ 5721959 h 6858000"/>
              <a:gd name="connsiteX129" fmla="*/ 6120262 w 6127689"/>
              <a:gd name="connsiteY129" fmla="*/ 5728358 h 6858000"/>
              <a:gd name="connsiteX130" fmla="*/ 6127024 w 6127689"/>
              <a:gd name="connsiteY130" fmla="*/ 5786902 h 6858000"/>
              <a:gd name="connsiteX131" fmla="*/ 6127519 w 6127689"/>
              <a:gd name="connsiteY131" fmla="*/ 5865775 h 6858000"/>
              <a:gd name="connsiteX132" fmla="*/ 6119217 w 6127689"/>
              <a:gd name="connsiteY132" fmla="*/ 5888542 h 6858000"/>
              <a:gd name="connsiteX133" fmla="*/ 6102493 w 6127689"/>
              <a:gd name="connsiteY133" fmla="*/ 5928602 h 6858000"/>
              <a:gd name="connsiteX134" fmla="*/ 6056863 w 6127689"/>
              <a:gd name="connsiteY134" fmla="*/ 6000643 h 6858000"/>
              <a:gd name="connsiteX135" fmla="*/ 6045436 w 6127689"/>
              <a:gd name="connsiteY135" fmla="*/ 6124480 h 6858000"/>
              <a:gd name="connsiteX136" fmla="*/ 6030489 w 6127689"/>
              <a:gd name="connsiteY136" fmla="*/ 6317666 h 6858000"/>
              <a:gd name="connsiteX137" fmla="*/ 6007492 w 6127689"/>
              <a:gd name="connsiteY137" fmla="*/ 6440818 h 6858000"/>
              <a:gd name="connsiteX138" fmla="*/ 6009467 w 6127689"/>
              <a:gd name="connsiteY138" fmla="*/ 6487076 h 6858000"/>
              <a:gd name="connsiteX139" fmla="*/ 5995064 w 6127689"/>
              <a:gd name="connsiteY139" fmla="*/ 6540791 h 6858000"/>
              <a:gd name="connsiteX140" fmla="*/ 5996309 w 6127689"/>
              <a:gd name="connsiteY140" fmla="*/ 6543961 h 6858000"/>
              <a:gd name="connsiteX141" fmla="*/ 5996048 w 6127689"/>
              <a:gd name="connsiteY141" fmla="*/ 6555444 h 6858000"/>
              <a:gd name="connsiteX142" fmla="*/ 6002524 w 6127689"/>
              <a:gd name="connsiteY142" fmla="*/ 6560188 h 6858000"/>
              <a:gd name="connsiteX143" fmla="*/ 6006823 w 6127689"/>
              <a:gd name="connsiteY143" fmla="*/ 6578546 h 6858000"/>
              <a:gd name="connsiteX144" fmla="*/ 6004510 w 6127689"/>
              <a:gd name="connsiteY144" fmla="*/ 6599256 h 6858000"/>
              <a:gd name="connsiteX145" fmla="*/ 5986207 w 6127689"/>
              <a:gd name="connsiteY145" fmla="*/ 6695855 h 6858000"/>
              <a:gd name="connsiteX146" fmla="*/ 5979428 w 6127689"/>
              <a:gd name="connsiteY146" fmla="*/ 6754678 h 6858000"/>
              <a:gd name="connsiteX147" fmla="*/ 5983398 w 6127689"/>
              <a:gd name="connsiteY147" fmla="*/ 6778641 h 6858000"/>
              <a:gd name="connsiteX148" fmla="*/ 5984543 w 6127689"/>
              <a:gd name="connsiteY148" fmla="*/ 6811016 h 6858000"/>
              <a:gd name="connsiteX149" fmla="*/ 5981802 w 6127689"/>
              <a:gd name="connsiteY149" fmla="*/ 6838578 h 6858000"/>
              <a:gd name="connsiteX150" fmla="*/ 5979671 w 6127689"/>
              <a:gd name="connsiteY150" fmla="*/ 6858000 h 6858000"/>
              <a:gd name="connsiteX151" fmla="*/ 0 w 6127689"/>
              <a:gd name="connsiteY151" fmla="*/ 6858000 h 6858000"/>
              <a:gd name="connsiteX152" fmla="*/ 0 w 6127689"/>
              <a:gd name="connsiteY152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0448 w 6127689"/>
              <a:gd name="connsiteY63" fmla="*/ 3717760 h 6858000"/>
              <a:gd name="connsiteX64" fmla="*/ 5683015 w 6127689"/>
              <a:gd name="connsiteY64" fmla="*/ 3762025 h 6858000"/>
              <a:gd name="connsiteX65" fmla="*/ 5696643 w 6127689"/>
              <a:gd name="connsiteY65" fmla="*/ 3773888 h 6858000"/>
              <a:gd name="connsiteX66" fmla="*/ 5699203 w 6127689"/>
              <a:gd name="connsiteY66" fmla="*/ 3775823 h 6858000"/>
              <a:gd name="connsiteX67" fmla="*/ 5704824 w 6127689"/>
              <a:gd name="connsiteY67" fmla="*/ 3785966 h 6858000"/>
              <a:gd name="connsiteX68" fmla="*/ 5712204 w 6127689"/>
              <a:gd name="connsiteY68" fmla="*/ 3785830 h 6858000"/>
              <a:gd name="connsiteX69" fmla="*/ 5724816 w 6127689"/>
              <a:gd name="connsiteY69" fmla="*/ 3798949 h 6858000"/>
              <a:gd name="connsiteX70" fmla="*/ 5733539 w 6127689"/>
              <a:gd name="connsiteY70" fmla="*/ 3818457 h 6858000"/>
              <a:gd name="connsiteX71" fmla="*/ 5768491 w 6127689"/>
              <a:gd name="connsiteY71" fmla="*/ 3914399 h 6858000"/>
              <a:gd name="connsiteX72" fmla="*/ 5793123 w 6127689"/>
              <a:gd name="connsiteY72" fmla="*/ 3969952 h 6858000"/>
              <a:gd name="connsiteX73" fmla="*/ 5808321 w 6127689"/>
              <a:gd name="connsiteY73" fmla="*/ 3988153 h 6858000"/>
              <a:gd name="connsiteX74" fmla="*/ 5825621 w 6127689"/>
              <a:gd name="connsiteY74" fmla="*/ 4015525 h 6858000"/>
              <a:gd name="connsiteX75" fmla="*/ 5860672 w 6127689"/>
              <a:gd name="connsiteY75" fmla="*/ 4061579 h 6858000"/>
              <a:gd name="connsiteX76" fmla="*/ 5872173 w 6127689"/>
              <a:gd name="connsiteY76" fmla="*/ 4088497 h 6858000"/>
              <a:gd name="connsiteX77" fmla="*/ 5883705 w 6127689"/>
              <a:gd name="connsiteY77" fmla="*/ 4101899 h 6858000"/>
              <a:gd name="connsiteX78" fmla="*/ 5885314 w 6127689"/>
              <a:gd name="connsiteY78" fmla="*/ 4108387 h 6858000"/>
              <a:gd name="connsiteX79" fmla="*/ 5894095 w 6127689"/>
              <a:gd name="connsiteY79" fmla="*/ 4128857 h 6858000"/>
              <a:gd name="connsiteX80" fmla="*/ 5898339 w 6127689"/>
              <a:gd name="connsiteY80" fmla="*/ 4140800 h 6858000"/>
              <a:gd name="connsiteX81" fmla="*/ 5899734 w 6127689"/>
              <a:gd name="connsiteY81" fmla="*/ 4145632 h 6858000"/>
              <a:gd name="connsiteX82" fmla="*/ 5903513 w 6127689"/>
              <a:gd name="connsiteY82" fmla="*/ 4187661 h 6858000"/>
              <a:gd name="connsiteX83" fmla="*/ 5917114 w 6127689"/>
              <a:gd name="connsiteY83" fmla="*/ 4213096 h 6858000"/>
              <a:gd name="connsiteX84" fmla="*/ 5921153 w 6127689"/>
              <a:gd name="connsiteY84" fmla="*/ 4236222 h 6858000"/>
              <a:gd name="connsiteX85" fmla="*/ 5924233 w 6127689"/>
              <a:gd name="connsiteY85" fmla="*/ 4242060 h 6858000"/>
              <a:gd name="connsiteX86" fmla="*/ 5928910 w 6127689"/>
              <a:gd name="connsiteY86" fmla="*/ 4300973 h 6858000"/>
              <a:gd name="connsiteX87" fmla="*/ 5939320 w 6127689"/>
              <a:gd name="connsiteY87" fmla="*/ 4340435 h 6858000"/>
              <a:gd name="connsiteX88" fmla="*/ 5946705 w 6127689"/>
              <a:gd name="connsiteY88" fmla="*/ 4428051 h 6858000"/>
              <a:gd name="connsiteX89" fmla="*/ 5949261 w 6127689"/>
              <a:gd name="connsiteY89" fmla="*/ 4449185 h 6858000"/>
              <a:gd name="connsiteX90" fmla="*/ 5957504 w 6127689"/>
              <a:gd name="connsiteY90" fmla="*/ 4465911 h 6858000"/>
              <a:gd name="connsiteX91" fmla="*/ 5964689 w 6127689"/>
              <a:gd name="connsiteY91" fmla="*/ 4468532 h 6858000"/>
              <a:gd name="connsiteX92" fmla="*/ 5967062 w 6127689"/>
              <a:gd name="connsiteY92" fmla="*/ 4479923 h 6858000"/>
              <a:gd name="connsiteX93" fmla="*/ 5968960 w 6127689"/>
              <a:gd name="connsiteY93" fmla="*/ 4482655 h 6858000"/>
              <a:gd name="connsiteX94" fmla="*/ 5978567 w 6127689"/>
              <a:gd name="connsiteY94" fmla="*/ 4498605 h 6858000"/>
              <a:gd name="connsiteX95" fmla="*/ 5980106 w 6127689"/>
              <a:gd name="connsiteY95" fmla="*/ 4585087 h 6858000"/>
              <a:gd name="connsiteX96" fmla="*/ 5998138 w 6127689"/>
              <a:gd name="connsiteY96" fmla="*/ 4697518 h 6858000"/>
              <a:gd name="connsiteX97" fmla="*/ 6013516 w 6127689"/>
              <a:gd name="connsiteY97" fmla="*/ 4786619 h 6858000"/>
              <a:gd name="connsiteX98" fmla="*/ 6025404 w 6127689"/>
              <a:gd name="connsiteY98" fmla="*/ 4858148 h 6858000"/>
              <a:gd name="connsiteX99" fmla="*/ 6007749 w 6127689"/>
              <a:gd name="connsiteY99" fmla="*/ 4964715 h 6858000"/>
              <a:gd name="connsiteX100" fmla="*/ 6005269 w 6127689"/>
              <a:gd name="connsiteY100" fmla="*/ 5150567 h 6858000"/>
              <a:gd name="connsiteX101" fmla="*/ 6001127 w 6127689"/>
              <a:gd name="connsiteY101" fmla="*/ 5164609 h 6858000"/>
              <a:gd name="connsiteX102" fmla="*/ 5996647 w 6127689"/>
              <a:gd name="connsiteY102" fmla="*/ 5185640 h 6858000"/>
              <a:gd name="connsiteX103" fmla="*/ 5998514 w 6127689"/>
              <a:gd name="connsiteY103" fmla="*/ 5189673 h 6858000"/>
              <a:gd name="connsiteX104" fmla="*/ 5995970 w 6127689"/>
              <a:gd name="connsiteY104" fmla="*/ 5221547 h 6858000"/>
              <a:gd name="connsiteX105" fmla="*/ 5997218 w 6127689"/>
              <a:gd name="connsiteY105" fmla="*/ 5222031 h 6858000"/>
              <a:gd name="connsiteX106" fmla="*/ 6002116 w 6127689"/>
              <a:gd name="connsiteY106" fmla="*/ 5231223 h 6858000"/>
              <a:gd name="connsiteX107" fmla="*/ 6039260 w 6127689"/>
              <a:gd name="connsiteY107" fmla="*/ 5289518 h 6858000"/>
              <a:gd name="connsiteX108" fmla="*/ 6036748 w 6127689"/>
              <a:gd name="connsiteY108" fmla="*/ 5322752 h 6858000"/>
              <a:gd name="connsiteX109" fmla="*/ 6036943 w 6127689"/>
              <a:gd name="connsiteY109" fmla="*/ 5329480 h 6858000"/>
              <a:gd name="connsiteX110" fmla="*/ 6037236 w 6127689"/>
              <a:gd name="connsiteY110" fmla="*/ 5329634 h 6858000"/>
              <a:gd name="connsiteX111" fmla="*/ 6038019 w 6127689"/>
              <a:gd name="connsiteY111" fmla="*/ 5336764 h 6858000"/>
              <a:gd name="connsiteX112" fmla="*/ 6037298 w 6127689"/>
              <a:gd name="connsiteY112" fmla="*/ 5341753 h 6858000"/>
              <a:gd name="connsiteX113" fmla="*/ 6037677 w 6127689"/>
              <a:gd name="connsiteY113" fmla="*/ 5354807 h 6858000"/>
              <a:gd name="connsiteX114" fmla="*/ 6039728 w 6127689"/>
              <a:gd name="connsiteY114" fmla="*/ 5359416 h 6858000"/>
              <a:gd name="connsiteX115" fmla="*/ 6043311 w 6127689"/>
              <a:gd name="connsiteY115" fmla="*/ 5361407 h 6858000"/>
              <a:gd name="connsiteX116" fmla="*/ 6042954 w 6127689"/>
              <a:gd name="connsiteY116" fmla="*/ 5362576 h 6858000"/>
              <a:gd name="connsiteX117" fmla="*/ 6053435 w 6127689"/>
              <a:gd name="connsiteY117" fmla="*/ 5387547 h 6858000"/>
              <a:gd name="connsiteX118" fmla="*/ 6065933 w 6127689"/>
              <a:gd name="connsiteY118" fmla="*/ 5443002 h 6858000"/>
              <a:gd name="connsiteX119" fmla="*/ 6068640 w 6127689"/>
              <a:gd name="connsiteY119" fmla="*/ 5474503 h 6858000"/>
              <a:gd name="connsiteX120" fmla="*/ 6080922 w 6127689"/>
              <a:gd name="connsiteY120" fmla="*/ 5561070 h 6858000"/>
              <a:gd name="connsiteX121" fmla="*/ 6096949 w 6127689"/>
              <a:gd name="connsiteY121" fmla="*/ 5648179 h 6858000"/>
              <a:gd name="connsiteX122" fmla="*/ 6125703 w 6127689"/>
              <a:gd name="connsiteY122" fmla="*/ 5692894 h 6858000"/>
              <a:gd name="connsiteX123" fmla="*/ 6126670 w 6127689"/>
              <a:gd name="connsiteY123" fmla="*/ 5697882 h 6858000"/>
              <a:gd name="connsiteX124" fmla="*/ 6124061 w 6127689"/>
              <a:gd name="connsiteY124" fmla="*/ 5710294 h 6858000"/>
              <a:gd name="connsiteX125" fmla="*/ 6122213 w 6127689"/>
              <a:gd name="connsiteY125" fmla="*/ 5714762 h 6858000"/>
              <a:gd name="connsiteX126" fmla="*/ 6121353 w 6127689"/>
              <a:gd name="connsiteY126" fmla="*/ 5721725 h 6858000"/>
              <a:gd name="connsiteX127" fmla="*/ 6121607 w 6127689"/>
              <a:gd name="connsiteY127" fmla="*/ 5721959 h 6858000"/>
              <a:gd name="connsiteX128" fmla="*/ 6120262 w 6127689"/>
              <a:gd name="connsiteY128" fmla="*/ 5728358 h 6858000"/>
              <a:gd name="connsiteX129" fmla="*/ 6127024 w 6127689"/>
              <a:gd name="connsiteY129" fmla="*/ 5786902 h 6858000"/>
              <a:gd name="connsiteX130" fmla="*/ 6127519 w 6127689"/>
              <a:gd name="connsiteY130" fmla="*/ 5865775 h 6858000"/>
              <a:gd name="connsiteX131" fmla="*/ 6119217 w 6127689"/>
              <a:gd name="connsiteY131" fmla="*/ 5888542 h 6858000"/>
              <a:gd name="connsiteX132" fmla="*/ 6102493 w 6127689"/>
              <a:gd name="connsiteY132" fmla="*/ 5928602 h 6858000"/>
              <a:gd name="connsiteX133" fmla="*/ 6056863 w 6127689"/>
              <a:gd name="connsiteY133" fmla="*/ 6000643 h 6858000"/>
              <a:gd name="connsiteX134" fmla="*/ 6045436 w 6127689"/>
              <a:gd name="connsiteY134" fmla="*/ 6124480 h 6858000"/>
              <a:gd name="connsiteX135" fmla="*/ 6030489 w 6127689"/>
              <a:gd name="connsiteY135" fmla="*/ 6317666 h 6858000"/>
              <a:gd name="connsiteX136" fmla="*/ 6007492 w 6127689"/>
              <a:gd name="connsiteY136" fmla="*/ 6440818 h 6858000"/>
              <a:gd name="connsiteX137" fmla="*/ 6009467 w 6127689"/>
              <a:gd name="connsiteY137" fmla="*/ 6487076 h 6858000"/>
              <a:gd name="connsiteX138" fmla="*/ 5995064 w 6127689"/>
              <a:gd name="connsiteY138" fmla="*/ 6540791 h 6858000"/>
              <a:gd name="connsiteX139" fmla="*/ 5996309 w 6127689"/>
              <a:gd name="connsiteY139" fmla="*/ 6543961 h 6858000"/>
              <a:gd name="connsiteX140" fmla="*/ 5996048 w 6127689"/>
              <a:gd name="connsiteY140" fmla="*/ 6555444 h 6858000"/>
              <a:gd name="connsiteX141" fmla="*/ 6002524 w 6127689"/>
              <a:gd name="connsiteY141" fmla="*/ 6560188 h 6858000"/>
              <a:gd name="connsiteX142" fmla="*/ 6006823 w 6127689"/>
              <a:gd name="connsiteY142" fmla="*/ 6578546 h 6858000"/>
              <a:gd name="connsiteX143" fmla="*/ 6004510 w 6127689"/>
              <a:gd name="connsiteY143" fmla="*/ 6599256 h 6858000"/>
              <a:gd name="connsiteX144" fmla="*/ 5986207 w 6127689"/>
              <a:gd name="connsiteY144" fmla="*/ 6695855 h 6858000"/>
              <a:gd name="connsiteX145" fmla="*/ 5979428 w 6127689"/>
              <a:gd name="connsiteY145" fmla="*/ 6754678 h 6858000"/>
              <a:gd name="connsiteX146" fmla="*/ 5983398 w 6127689"/>
              <a:gd name="connsiteY146" fmla="*/ 6778641 h 6858000"/>
              <a:gd name="connsiteX147" fmla="*/ 5984543 w 6127689"/>
              <a:gd name="connsiteY147" fmla="*/ 6811016 h 6858000"/>
              <a:gd name="connsiteX148" fmla="*/ 5981802 w 6127689"/>
              <a:gd name="connsiteY148" fmla="*/ 6838578 h 6858000"/>
              <a:gd name="connsiteX149" fmla="*/ 5979671 w 6127689"/>
              <a:gd name="connsiteY149" fmla="*/ 6858000 h 6858000"/>
              <a:gd name="connsiteX150" fmla="*/ 0 w 6127689"/>
              <a:gd name="connsiteY150" fmla="*/ 6858000 h 6858000"/>
              <a:gd name="connsiteX151" fmla="*/ 0 w 6127689"/>
              <a:gd name="connsiteY151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0448 w 6127689"/>
              <a:gd name="connsiteY63" fmla="*/ 3717760 h 6858000"/>
              <a:gd name="connsiteX64" fmla="*/ 5683015 w 6127689"/>
              <a:gd name="connsiteY64" fmla="*/ 3762025 h 6858000"/>
              <a:gd name="connsiteX65" fmla="*/ 5696643 w 6127689"/>
              <a:gd name="connsiteY65" fmla="*/ 3773888 h 6858000"/>
              <a:gd name="connsiteX66" fmla="*/ 5699203 w 6127689"/>
              <a:gd name="connsiteY66" fmla="*/ 3775823 h 6858000"/>
              <a:gd name="connsiteX67" fmla="*/ 5704824 w 6127689"/>
              <a:gd name="connsiteY67" fmla="*/ 3785966 h 6858000"/>
              <a:gd name="connsiteX68" fmla="*/ 5712204 w 6127689"/>
              <a:gd name="connsiteY68" fmla="*/ 3785830 h 6858000"/>
              <a:gd name="connsiteX69" fmla="*/ 5724816 w 6127689"/>
              <a:gd name="connsiteY69" fmla="*/ 3798949 h 6858000"/>
              <a:gd name="connsiteX70" fmla="*/ 5733539 w 6127689"/>
              <a:gd name="connsiteY70" fmla="*/ 3818457 h 6858000"/>
              <a:gd name="connsiteX71" fmla="*/ 5768491 w 6127689"/>
              <a:gd name="connsiteY71" fmla="*/ 3914399 h 6858000"/>
              <a:gd name="connsiteX72" fmla="*/ 5793123 w 6127689"/>
              <a:gd name="connsiteY72" fmla="*/ 3969952 h 6858000"/>
              <a:gd name="connsiteX73" fmla="*/ 5808321 w 6127689"/>
              <a:gd name="connsiteY73" fmla="*/ 3988153 h 6858000"/>
              <a:gd name="connsiteX74" fmla="*/ 5825621 w 6127689"/>
              <a:gd name="connsiteY74" fmla="*/ 4015525 h 6858000"/>
              <a:gd name="connsiteX75" fmla="*/ 5860672 w 6127689"/>
              <a:gd name="connsiteY75" fmla="*/ 4061579 h 6858000"/>
              <a:gd name="connsiteX76" fmla="*/ 5872173 w 6127689"/>
              <a:gd name="connsiteY76" fmla="*/ 4088497 h 6858000"/>
              <a:gd name="connsiteX77" fmla="*/ 5883705 w 6127689"/>
              <a:gd name="connsiteY77" fmla="*/ 4101899 h 6858000"/>
              <a:gd name="connsiteX78" fmla="*/ 5885314 w 6127689"/>
              <a:gd name="connsiteY78" fmla="*/ 4108387 h 6858000"/>
              <a:gd name="connsiteX79" fmla="*/ 5894095 w 6127689"/>
              <a:gd name="connsiteY79" fmla="*/ 4128857 h 6858000"/>
              <a:gd name="connsiteX80" fmla="*/ 5898339 w 6127689"/>
              <a:gd name="connsiteY80" fmla="*/ 4140800 h 6858000"/>
              <a:gd name="connsiteX81" fmla="*/ 5899734 w 6127689"/>
              <a:gd name="connsiteY81" fmla="*/ 4145632 h 6858000"/>
              <a:gd name="connsiteX82" fmla="*/ 5903513 w 6127689"/>
              <a:gd name="connsiteY82" fmla="*/ 4187661 h 6858000"/>
              <a:gd name="connsiteX83" fmla="*/ 5917114 w 6127689"/>
              <a:gd name="connsiteY83" fmla="*/ 4213096 h 6858000"/>
              <a:gd name="connsiteX84" fmla="*/ 5921153 w 6127689"/>
              <a:gd name="connsiteY84" fmla="*/ 4236222 h 6858000"/>
              <a:gd name="connsiteX85" fmla="*/ 5924233 w 6127689"/>
              <a:gd name="connsiteY85" fmla="*/ 4242060 h 6858000"/>
              <a:gd name="connsiteX86" fmla="*/ 5928910 w 6127689"/>
              <a:gd name="connsiteY86" fmla="*/ 4300973 h 6858000"/>
              <a:gd name="connsiteX87" fmla="*/ 5939320 w 6127689"/>
              <a:gd name="connsiteY87" fmla="*/ 4340435 h 6858000"/>
              <a:gd name="connsiteX88" fmla="*/ 5946705 w 6127689"/>
              <a:gd name="connsiteY88" fmla="*/ 4428051 h 6858000"/>
              <a:gd name="connsiteX89" fmla="*/ 5949261 w 6127689"/>
              <a:gd name="connsiteY89" fmla="*/ 4449185 h 6858000"/>
              <a:gd name="connsiteX90" fmla="*/ 5957504 w 6127689"/>
              <a:gd name="connsiteY90" fmla="*/ 4465911 h 6858000"/>
              <a:gd name="connsiteX91" fmla="*/ 5964689 w 6127689"/>
              <a:gd name="connsiteY91" fmla="*/ 4468532 h 6858000"/>
              <a:gd name="connsiteX92" fmla="*/ 5967062 w 6127689"/>
              <a:gd name="connsiteY92" fmla="*/ 4479923 h 6858000"/>
              <a:gd name="connsiteX93" fmla="*/ 5968960 w 6127689"/>
              <a:gd name="connsiteY93" fmla="*/ 4482655 h 6858000"/>
              <a:gd name="connsiteX94" fmla="*/ 5978567 w 6127689"/>
              <a:gd name="connsiteY94" fmla="*/ 4498605 h 6858000"/>
              <a:gd name="connsiteX95" fmla="*/ 5980106 w 6127689"/>
              <a:gd name="connsiteY95" fmla="*/ 4585087 h 6858000"/>
              <a:gd name="connsiteX96" fmla="*/ 5998138 w 6127689"/>
              <a:gd name="connsiteY96" fmla="*/ 4697518 h 6858000"/>
              <a:gd name="connsiteX97" fmla="*/ 6013516 w 6127689"/>
              <a:gd name="connsiteY97" fmla="*/ 4786619 h 6858000"/>
              <a:gd name="connsiteX98" fmla="*/ 6025404 w 6127689"/>
              <a:gd name="connsiteY98" fmla="*/ 4858148 h 6858000"/>
              <a:gd name="connsiteX99" fmla="*/ 6007749 w 6127689"/>
              <a:gd name="connsiteY99" fmla="*/ 4964715 h 6858000"/>
              <a:gd name="connsiteX100" fmla="*/ 6005269 w 6127689"/>
              <a:gd name="connsiteY100" fmla="*/ 5150567 h 6858000"/>
              <a:gd name="connsiteX101" fmla="*/ 6001127 w 6127689"/>
              <a:gd name="connsiteY101" fmla="*/ 5164609 h 6858000"/>
              <a:gd name="connsiteX102" fmla="*/ 5996647 w 6127689"/>
              <a:gd name="connsiteY102" fmla="*/ 5185640 h 6858000"/>
              <a:gd name="connsiteX103" fmla="*/ 5998514 w 6127689"/>
              <a:gd name="connsiteY103" fmla="*/ 5189673 h 6858000"/>
              <a:gd name="connsiteX104" fmla="*/ 5995970 w 6127689"/>
              <a:gd name="connsiteY104" fmla="*/ 5221547 h 6858000"/>
              <a:gd name="connsiteX105" fmla="*/ 5997218 w 6127689"/>
              <a:gd name="connsiteY105" fmla="*/ 5222031 h 6858000"/>
              <a:gd name="connsiteX106" fmla="*/ 6039260 w 6127689"/>
              <a:gd name="connsiteY106" fmla="*/ 5289518 h 6858000"/>
              <a:gd name="connsiteX107" fmla="*/ 6036748 w 6127689"/>
              <a:gd name="connsiteY107" fmla="*/ 5322752 h 6858000"/>
              <a:gd name="connsiteX108" fmla="*/ 6036943 w 6127689"/>
              <a:gd name="connsiteY108" fmla="*/ 5329480 h 6858000"/>
              <a:gd name="connsiteX109" fmla="*/ 6037236 w 6127689"/>
              <a:gd name="connsiteY109" fmla="*/ 5329634 h 6858000"/>
              <a:gd name="connsiteX110" fmla="*/ 6038019 w 6127689"/>
              <a:gd name="connsiteY110" fmla="*/ 5336764 h 6858000"/>
              <a:gd name="connsiteX111" fmla="*/ 6037298 w 6127689"/>
              <a:gd name="connsiteY111" fmla="*/ 5341753 h 6858000"/>
              <a:gd name="connsiteX112" fmla="*/ 6037677 w 6127689"/>
              <a:gd name="connsiteY112" fmla="*/ 5354807 h 6858000"/>
              <a:gd name="connsiteX113" fmla="*/ 6039728 w 6127689"/>
              <a:gd name="connsiteY113" fmla="*/ 5359416 h 6858000"/>
              <a:gd name="connsiteX114" fmla="*/ 6043311 w 6127689"/>
              <a:gd name="connsiteY114" fmla="*/ 5361407 h 6858000"/>
              <a:gd name="connsiteX115" fmla="*/ 6042954 w 6127689"/>
              <a:gd name="connsiteY115" fmla="*/ 5362576 h 6858000"/>
              <a:gd name="connsiteX116" fmla="*/ 6053435 w 6127689"/>
              <a:gd name="connsiteY116" fmla="*/ 5387547 h 6858000"/>
              <a:gd name="connsiteX117" fmla="*/ 6065933 w 6127689"/>
              <a:gd name="connsiteY117" fmla="*/ 5443002 h 6858000"/>
              <a:gd name="connsiteX118" fmla="*/ 6068640 w 6127689"/>
              <a:gd name="connsiteY118" fmla="*/ 5474503 h 6858000"/>
              <a:gd name="connsiteX119" fmla="*/ 6080922 w 6127689"/>
              <a:gd name="connsiteY119" fmla="*/ 5561070 h 6858000"/>
              <a:gd name="connsiteX120" fmla="*/ 6096949 w 6127689"/>
              <a:gd name="connsiteY120" fmla="*/ 5648179 h 6858000"/>
              <a:gd name="connsiteX121" fmla="*/ 6125703 w 6127689"/>
              <a:gd name="connsiteY121" fmla="*/ 5692894 h 6858000"/>
              <a:gd name="connsiteX122" fmla="*/ 6126670 w 6127689"/>
              <a:gd name="connsiteY122" fmla="*/ 5697882 h 6858000"/>
              <a:gd name="connsiteX123" fmla="*/ 6124061 w 6127689"/>
              <a:gd name="connsiteY123" fmla="*/ 5710294 h 6858000"/>
              <a:gd name="connsiteX124" fmla="*/ 6122213 w 6127689"/>
              <a:gd name="connsiteY124" fmla="*/ 5714762 h 6858000"/>
              <a:gd name="connsiteX125" fmla="*/ 6121353 w 6127689"/>
              <a:gd name="connsiteY125" fmla="*/ 5721725 h 6858000"/>
              <a:gd name="connsiteX126" fmla="*/ 6121607 w 6127689"/>
              <a:gd name="connsiteY126" fmla="*/ 5721959 h 6858000"/>
              <a:gd name="connsiteX127" fmla="*/ 6120262 w 6127689"/>
              <a:gd name="connsiteY127" fmla="*/ 5728358 h 6858000"/>
              <a:gd name="connsiteX128" fmla="*/ 6127024 w 6127689"/>
              <a:gd name="connsiteY128" fmla="*/ 5786902 h 6858000"/>
              <a:gd name="connsiteX129" fmla="*/ 6127519 w 6127689"/>
              <a:gd name="connsiteY129" fmla="*/ 5865775 h 6858000"/>
              <a:gd name="connsiteX130" fmla="*/ 6119217 w 6127689"/>
              <a:gd name="connsiteY130" fmla="*/ 5888542 h 6858000"/>
              <a:gd name="connsiteX131" fmla="*/ 6102493 w 6127689"/>
              <a:gd name="connsiteY131" fmla="*/ 5928602 h 6858000"/>
              <a:gd name="connsiteX132" fmla="*/ 6056863 w 6127689"/>
              <a:gd name="connsiteY132" fmla="*/ 6000643 h 6858000"/>
              <a:gd name="connsiteX133" fmla="*/ 6045436 w 6127689"/>
              <a:gd name="connsiteY133" fmla="*/ 6124480 h 6858000"/>
              <a:gd name="connsiteX134" fmla="*/ 6030489 w 6127689"/>
              <a:gd name="connsiteY134" fmla="*/ 6317666 h 6858000"/>
              <a:gd name="connsiteX135" fmla="*/ 6007492 w 6127689"/>
              <a:gd name="connsiteY135" fmla="*/ 6440818 h 6858000"/>
              <a:gd name="connsiteX136" fmla="*/ 6009467 w 6127689"/>
              <a:gd name="connsiteY136" fmla="*/ 6487076 h 6858000"/>
              <a:gd name="connsiteX137" fmla="*/ 5995064 w 6127689"/>
              <a:gd name="connsiteY137" fmla="*/ 6540791 h 6858000"/>
              <a:gd name="connsiteX138" fmla="*/ 5996309 w 6127689"/>
              <a:gd name="connsiteY138" fmla="*/ 6543961 h 6858000"/>
              <a:gd name="connsiteX139" fmla="*/ 5996048 w 6127689"/>
              <a:gd name="connsiteY139" fmla="*/ 6555444 h 6858000"/>
              <a:gd name="connsiteX140" fmla="*/ 6002524 w 6127689"/>
              <a:gd name="connsiteY140" fmla="*/ 6560188 h 6858000"/>
              <a:gd name="connsiteX141" fmla="*/ 6006823 w 6127689"/>
              <a:gd name="connsiteY141" fmla="*/ 6578546 h 6858000"/>
              <a:gd name="connsiteX142" fmla="*/ 6004510 w 6127689"/>
              <a:gd name="connsiteY142" fmla="*/ 6599256 h 6858000"/>
              <a:gd name="connsiteX143" fmla="*/ 5986207 w 6127689"/>
              <a:gd name="connsiteY143" fmla="*/ 6695855 h 6858000"/>
              <a:gd name="connsiteX144" fmla="*/ 5979428 w 6127689"/>
              <a:gd name="connsiteY144" fmla="*/ 6754678 h 6858000"/>
              <a:gd name="connsiteX145" fmla="*/ 5983398 w 6127689"/>
              <a:gd name="connsiteY145" fmla="*/ 6778641 h 6858000"/>
              <a:gd name="connsiteX146" fmla="*/ 5984543 w 6127689"/>
              <a:gd name="connsiteY146" fmla="*/ 6811016 h 6858000"/>
              <a:gd name="connsiteX147" fmla="*/ 5981802 w 6127689"/>
              <a:gd name="connsiteY147" fmla="*/ 6838578 h 6858000"/>
              <a:gd name="connsiteX148" fmla="*/ 5979671 w 6127689"/>
              <a:gd name="connsiteY148" fmla="*/ 6858000 h 6858000"/>
              <a:gd name="connsiteX149" fmla="*/ 0 w 6127689"/>
              <a:gd name="connsiteY149" fmla="*/ 6858000 h 6858000"/>
              <a:gd name="connsiteX150" fmla="*/ 0 w 6127689"/>
              <a:gd name="connsiteY150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0448 w 6127689"/>
              <a:gd name="connsiteY63" fmla="*/ 3717760 h 6858000"/>
              <a:gd name="connsiteX64" fmla="*/ 5683015 w 6127689"/>
              <a:gd name="connsiteY64" fmla="*/ 3762025 h 6858000"/>
              <a:gd name="connsiteX65" fmla="*/ 5696643 w 6127689"/>
              <a:gd name="connsiteY65" fmla="*/ 3773888 h 6858000"/>
              <a:gd name="connsiteX66" fmla="*/ 5699203 w 6127689"/>
              <a:gd name="connsiteY66" fmla="*/ 3775823 h 6858000"/>
              <a:gd name="connsiteX67" fmla="*/ 5704824 w 6127689"/>
              <a:gd name="connsiteY67" fmla="*/ 3785966 h 6858000"/>
              <a:gd name="connsiteX68" fmla="*/ 5712204 w 6127689"/>
              <a:gd name="connsiteY68" fmla="*/ 3785830 h 6858000"/>
              <a:gd name="connsiteX69" fmla="*/ 5724816 w 6127689"/>
              <a:gd name="connsiteY69" fmla="*/ 3798949 h 6858000"/>
              <a:gd name="connsiteX70" fmla="*/ 5733539 w 6127689"/>
              <a:gd name="connsiteY70" fmla="*/ 3818457 h 6858000"/>
              <a:gd name="connsiteX71" fmla="*/ 5768491 w 6127689"/>
              <a:gd name="connsiteY71" fmla="*/ 3914399 h 6858000"/>
              <a:gd name="connsiteX72" fmla="*/ 5793123 w 6127689"/>
              <a:gd name="connsiteY72" fmla="*/ 3969952 h 6858000"/>
              <a:gd name="connsiteX73" fmla="*/ 5808321 w 6127689"/>
              <a:gd name="connsiteY73" fmla="*/ 3988153 h 6858000"/>
              <a:gd name="connsiteX74" fmla="*/ 5825621 w 6127689"/>
              <a:gd name="connsiteY74" fmla="*/ 4015525 h 6858000"/>
              <a:gd name="connsiteX75" fmla="*/ 5860672 w 6127689"/>
              <a:gd name="connsiteY75" fmla="*/ 4061579 h 6858000"/>
              <a:gd name="connsiteX76" fmla="*/ 5872173 w 6127689"/>
              <a:gd name="connsiteY76" fmla="*/ 4088497 h 6858000"/>
              <a:gd name="connsiteX77" fmla="*/ 5883705 w 6127689"/>
              <a:gd name="connsiteY77" fmla="*/ 4101899 h 6858000"/>
              <a:gd name="connsiteX78" fmla="*/ 5885314 w 6127689"/>
              <a:gd name="connsiteY78" fmla="*/ 4108387 h 6858000"/>
              <a:gd name="connsiteX79" fmla="*/ 5894095 w 6127689"/>
              <a:gd name="connsiteY79" fmla="*/ 4128857 h 6858000"/>
              <a:gd name="connsiteX80" fmla="*/ 5898339 w 6127689"/>
              <a:gd name="connsiteY80" fmla="*/ 4140800 h 6858000"/>
              <a:gd name="connsiteX81" fmla="*/ 5899734 w 6127689"/>
              <a:gd name="connsiteY81" fmla="*/ 4145632 h 6858000"/>
              <a:gd name="connsiteX82" fmla="*/ 5903513 w 6127689"/>
              <a:gd name="connsiteY82" fmla="*/ 4187661 h 6858000"/>
              <a:gd name="connsiteX83" fmla="*/ 5917114 w 6127689"/>
              <a:gd name="connsiteY83" fmla="*/ 4213096 h 6858000"/>
              <a:gd name="connsiteX84" fmla="*/ 5921153 w 6127689"/>
              <a:gd name="connsiteY84" fmla="*/ 4236222 h 6858000"/>
              <a:gd name="connsiteX85" fmla="*/ 5924233 w 6127689"/>
              <a:gd name="connsiteY85" fmla="*/ 4242060 h 6858000"/>
              <a:gd name="connsiteX86" fmla="*/ 5928910 w 6127689"/>
              <a:gd name="connsiteY86" fmla="*/ 4300973 h 6858000"/>
              <a:gd name="connsiteX87" fmla="*/ 5939320 w 6127689"/>
              <a:gd name="connsiteY87" fmla="*/ 4340435 h 6858000"/>
              <a:gd name="connsiteX88" fmla="*/ 5946705 w 6127689"/>
              <a:gd name="connsiteY88" fmla="*/ 4428051 h 6858000"/>
              <a:gd name="connsiteX89" fmla="*/ 5949261 w 6127689"/>
              <a:gd name="connsiteY89" fmla="*/ 4449185 h 6858000"/>
              <a:gd name="connsiteX90" fmla="*/ 5957504 w 6127689"/>
              <a:gd name="connsiteY90" fmla="*/ 4465911 h 6858000"/>
              <a:gd name="connsiteX91" fmla="*/ 5964689 w 6127689"/>
              <a:gd name="connsiteY91" fmla="*/ 4468532 h 6858000"/>
              <a:gd name="connsiteX92" fmla="*/ 5967062 w 6127689"/>
              <a:gd name="connsiteY92" fmla="*/ 4479923 h 6858000"/>
              <a:gd name="connsiteX93" fmla="*/ 5968960 w 6127689"/>
              <a:gd name="connsiteY93" fmla="*/ 4482655 h 6858000"/>
              <a:gd name="connsiteX94" fmla="*/ 5978567 w 6127689"/>
              <a:gd name="connsiteY94" fmla="*/ 4498605 h 6858000"/>
              <a:gd name="connsiteX95" fmla="*/ 5980106 w 6127689"/>
              <a:gd name="connsiteY95" fmla="*/ 4585087 h 6858000"/>
              <a:gd name="connsiteX96" fmla="*/ 5998138 w 6127689"/>
              <a:gd name="connsiteY96" fmla="*/ 4697518 h 6858000"/>
              <a:gd name="connsiteX97" fmla="*/ 6013516 w 6127689"/>
              <a:gd name="connsiteY97" fmla="*/ 4786619 h 6858000"/>
              <a:gd name="connsiteX98" fmla="*/ 6025404 w 6127689"/>
              <a:gd name="connsiteY98" fmla="*/ 4858148 h 6858000"/>
              <a:gd name="connsiteX99" fmla="*/ 6007749 w 6127689"/>
              <a:gd name="connsiteY99" fmla="*/ 4964715 h 6858000"/>
              <a:gd name="connsiteX100" fmla="*/ 6005269 w 6127689"/>
              <a:gd name="connsiteY100" fmla="*/ 5150567 h 6858000"/>
              <a:gd name="connsiteX101" fmla="*/ 6001127 w 6127689"/>
              <a:gd name="connsiteY101" fmla="*/ 5164609 h 6858000"/>
              <a:gd name="connsiteX102" fmla="*/ 5996647 w 6127689"/>
              <a:gd name="connsiteY102" fmla="*/ 5185640 h 6858000"/>
              <a:gd name="connsiteX103" fmla="*/ 5998514 w 6127689"/>
              <a:gd name="connsiteY103" fmla="*/ 5189673 h 6858000"/>
              <a:gd name="connsiteX104" fmla="*/ 5995970 w 6127689"/>
              <a:gd name="connsiteY104" fmla="*/ 5221547 h 6858000"/>
              <a:gd name="connsiteX105" fmla="*/ 5997218 w 6127689"/>
              <a:gd name="connsiteY105" fmla="*/ 5222031 h 6858000"/>
              <a:gd name="connsiteX106" fmla="*/ 6036748 w 6127689"/>
              <a:gd name="connsiteY106" fmla="*/ 5322752 h 6858000"/>
              <a:gd name="connsiteX107" fmla="*/ 6036943 w 6127689"/>
              <a:gd name="connsiteY107" fmla="*/ 5329480 h 6858000"/>
              <a:gd name="connsiteX108" fmla="*/ 6037236 w 6127689"/>
              <a:gd name="connsiteY108" fmla="*/ 5329634 h 6858000"/>
              <a:gd name="connsiteX109" fmla="*/ 6038019 w 6127689"/>
              <a:gd name="connsiteY109" fmla="*/ 5336764 h 6858000"/>
              <a:gd name="connsiteX110" fmla="*/ 6037298 w 6127689"/>
              <a:gd name="connsiteY110" fmla="*/ 5341753 h 6858000"/>
              <a:gd name="connsiteX111" fmla="*/ 6037677 w 6127689"/>
              <a:gd name="connsiteY111" fmla="*/ 5354807 h 6858000"/>
              <a:gd name="connsiteX112" fmla="*/ 6039728 w 6127689"/>
              <a:gd name="connsiteY112" fmla="*/ 5359416 h 6858000"/>
              <a:gd name="connsiteX113" fmla="*/ 6043311 w 6127689"/>
              <a:gd name="connsiteY113" fmla="*/ 5361407 h 6858000"/>
              <a:gd name="connsiteX114" fmla="*/ 6042954 w 6127689"/>
              <a:gd name="connsiteY114" fmla="*/ 5362576 h 6858000"/>
              <a:gd name="connsiteX115" fmla="*/ 6053435 w 6127689"/>
              <a:gd name="connsiteY115" fmla="*/ 5387547 h 6858000"/>
              <a:gd name="connsiteX116" fmla="*/ 6065933 w 6127689"/>
              <a:gd name="connsiteY116" fmla="*/ 5443002 h 6858000"/>
              <a:gd name="connsiteX117" fmla="*/ 6068640 w 6127689"/>
              <a:gd name="connsiteY117" fmla="*/ 5474503 h 6858000"/>
              <a:gd name="connsiteX118" fmla="*/ 6080922 w 6127689"/>
              <a:gd name="connsiteY118" fmla="*/ 5561070 h 6858000"/>
              <a:gd name="connsiteX119" fmla="*/ 6096949 w 6127689"/>
              <a:gd name="connsiteY119" fmla="*/ 5648179 h 6858000"/>
              <a:gd name="connsiteX120" fmla="*/ 6125703 w 6127689"/>
              <a:gd name="connsiteY120" fmla="*/ 5692894 h 6858000"/>
              <a:gd name="connsiteX121" fmla="*/ 6126670 w 6127689"/>
              <a:gd name="connsiteY121" fmla="*/ 5697882 h 6858000"/>
              <a:gd name="connsiteX122" fmla="*/ 6124061 w 6127689"/>
              <a:gd name="connsiteY122" fmla="*/ 5710294 h 6858000"/>
              <a:gd name="connsiteX123" fmla="*/ 6122213 w 6127689"/>
              <a:gd name="connsiteY123" fmla="*/ 5714762 h 6858000"/>
              <a:gd name="connsiteX124" fmla="*/ 6121353 w 6127689"/>
              <a:gd name="connsiteY124" fmla="*/ 5721725 h 6858000"/>
              <a:gd name="connsiteX125" fmla="*/ 6121607 w 6127689"/>
              <a:gd name="connsiteY125" fmla="*/ 5721959 h 6858000"/>
              <a:gd name="connsiteX126" fmla="*/ 6120262 w 6127689"/>
              <a:gd name="connsiteY126" fmla="*/ 5728358 h 6858000"/>
              <a:gd name="connsiteX127" fmla="*/ 6127024 w 6127689"/>
              <a:gd name="connsiteY127" fmla="*/ 5786902 h 6858000"/>
              <a:gd name="connsiteX128" fmla="*/ 6127519 w 6127689"/>
              <a:gd name="connsiteY128" fmla="*/ 5865775 h 6858000"/>
              <a:gd name="connsiteX129" fmla="*/ 6119217 w 6127689"/>
              <a:gd name="connsiteY129" fmla="*/ 5888542 h 6858000"/>
              <a:gd name="connsiteX130" fmla="*/ 6102493 w 6127689"/>
              <a:gd name="connsiteY130" fmla="*/ 5928602 h 6858000"/>
              <a:gd name="connsiteX131" fmla="*/ 6056863 w 6127689"/>
              <a:gd name="connsiteY131" fmla="*/ 6000643 h 6858000"/>
              <a:gd name="connsiteX132" fmla="*/ 6045436 w 6127689"/>
              <a:gd name="connsiteY132" fmla="*/ 6124480 h 6858000"/>
              <a:gd name="connsiteX133" fmla="*/ 6030489 w 6127689"/>
              <a:gd name="connsiteY133" fmla="*/ 6317666 h 6858000"/>
              <a:gd name="connsiteX134" fmla="*/ 6007492 w 6127689"/>
              <a:gd name="connsiteY134" fmla="*/ 6440818 h 6858000"/>
              <a:gd name="connsiteX135" fmla="*/ 6009467 w 6127689"/>
              <a:gd name="connsiteY135" fmla="*/ 6487076 h 6858000"/>
              <a:gd name="connsiteX136" fmla="*/ 5995064 w 6127689"/>
              <a:gd name="connsiteY136" fmla="*/ 6540791 h 6858000"/>
              <a:gd name="connsiteX137" fmla="*/ 5996309 w 6127689"/>
              <a:gd name="connsiteY137" fmla="*/ 6543961 h 6858000"/>
              <a:gd name="connsiteX138" fmla="*/ 5996048 w 6127689"/>
              <a:gd name="connsiteY138" fmla="*/ 6555444 h 6858000"/>
              <a:gd name="connsiteX139" fmla="*/ 6002524 w 6127689"/>
              <a:gd name="connsiteY139" fmla="*/ 6560188 h 6858000"/>
              <a:gd name="connsiteX140" fmla="*/ 6006823 w 6127689"/>
              <a:gd name="connsiteY140" fmla="*/ 6578546 h 6858000"/>
              <a:gd name="connsiteX141" fmla="*/ 6004510 w 6127689"/>
              <a:gd name="connsiteY141" fmla="*/ 6599256 h 6858000"/>
              <a:gd name="connsiteX142" fmla="*/ 5986207 w 6127689"/>
              <a:gd name="connsiteY142" fmla="*/ 6695855 h 6858000"/>
              <a:gd name="connsiteX143" fmla="*/ 5979428 w 6127689"/>
              <a:gd name="connsiteY143" fmla="*/ 6754678 h 6858000"/>
              <a:gd name="connsiteX144" fmla="*/ 5983398 w 6127689"/>
              <a:gd name="connsiteY144" fmla="*/ 6778641 h 6858000"/>
              <a:gd name="connsiteX145" fmla="*/ 5984543 w 6127689"/>
              <a:gd name="connsiteY145" fmla="*/ 6811016 h 6858000"/>
              <a:gd name="connsiteX146" fmla="*/ 5981802 w 6127689"/>
              <a:gd name="connsiteY146" fmla="*/ 6838578 h 6858000"/>
              <a:gd name="connsiteX147" fmla="*/ 5979671 w 6127689"/>
              <a:gd name="connsiteY147" fmla="*/ 6858000 h 6858000"/>
              <a:gd name="connsiteX148" fmla="*/ 0 w 6127689"/>
              <a:gd name="connsiteY148" fmla="*/ 6858000 h 6858000"/>
              <a:gd name="connsiteX149" fmla="*/ 0 w 6127689"/>
              <a:gd name="connsiteY149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0448 w 6127689"/>
              <a:gd name="connsiteY63" fmla="*/ 3717760 h 6858000"/>
              <a:gd name="connsiteX64" fmla="*/ 5683015 w 6127689"/>
              <a:gd name="connsiteY64" fmla="*/ 3762025 h 6858000"/>
              <a:gd name="connsiteX65" fmla="*/ 5696643 w 6127689"/>
              <a:gd name="connsiteY65" fmla="*/ 3773888 h 6858000"/>
              <a:gd name="connsiteX66" fmla="*/ 5699203 w 6127689"/>
              <a:gd name="connsiteY66" fmla="*/ 3775823 h 6858000"/>
              <a:gd name="connsiteX67" fmla="*/ 5704824 w 6127689"/>
              <a:gd name="connsiteY67" fmla="*/ 3785966 h 6858000"/>
              <a:gd name="connsiteX68" fmla="*/ 5712204 w 6127689"/>
              <a:gd name="connsiteY68" fmla="*/ 3785830 h 6858000"/>
              <a:gd name="connsiteX69" fmla="*/ 5724816 w 6127689"/>
              <a:gd name="connsiteY69" fmla="*/ 3798949 h 6858000"/>
              <a:gd name="connsiteX70" fmla="*/ 5733539 w 6127689"/>
              <a:gd name="connsiteY70" fmla="*/ 3818457 h 6858000"/>
              <a:gd name="connsiteX71" fmla="*/ 5768491 w 6127689"/>
              <a:gd name="connsiteY71" fmla="*/ 3914399 h 6858000"/>
              <a:gd name="connsiteX72" fmla="*/ 5793123 w 6127689"/>
              <a:gd name="connsiteY72" fmla="*/ 3969952 h 6858000"/>
              <a:gd name="connsiteX73" fmla="*/ 5808321 w 6127689"/>
              <a:gd name="connsiteY73" fmla="*/ 3988153 h 6858000"/>
              <a:gd name="connsiteX74" fmla="*/ 5825621 w 6127689"/>
              <a:gd name="connsiteY74" fmla="*/ 4015525 h 6858000"/>
              <a:gd name="connsiteX75" fmla="*/ 5860672 w 6127689"/>
              <a:gd name="connsiteY75" fmla="*/ 4061579 h 6858000"/>
              <a:gd name="connsiteX76" fmla="*/ 5872173 w 6127689"/>
              <a:gd name="connsiteY76" fmla="*/ 4088497 h 6858000"/>
              <a:gd name="connsiteX77" fmla="*/ 5883705 w 6127689"/>
              <a:gd name="connsiteY77" fmla="*/ 4101899 h 6858000"/>
              <a:gd name="connsiteX78" fmla="*/ 5885314 w 6127689"/>
              <a:gd name="connsiteY78" fmla="*/ 4108387 h 6858000"/>
              <a:gd name="connsiteX79" fmla="*/ 5894095 w 6127689"/>
              <a:gd name="connsiteY79" fmla="*/ 4128857 h 6858000"/>
              <a:gd name="connsiteX80" fmla="*/ 5898339 w 6127689"/>
              <a:gd name="connsiteY80" fmla="*/ 4140800 h 6858000"/>
              <a:gd name="connsiteX81" fmla="*/ 5899734 w 6127689"/>
              <a:gd name="connsiteY81" fmla="*/ 4145632 h 6858000"/>
              <a:gd name="connsiteX82" fmla="*/ 5903513 w 6127689"/>
              <a:gd name="connsiteY82" fmla="*/ 4187661 h 6858000"/>
              <a:gd name="connsiteX83" fmla="*/ 5917114 w 6127689"/>
              <a:gd name="connsiteY83" fmla="*/ 4213096 h 6858000"/>
              <a:gd name="connsiteX84" fmla="*/ 5921153 w 6127689"/>
              <a:gd name="connsiteY84" fmla="*/ 4236222 h 6858000"/>
              <a:gd name="connsiteX85" fmla="*/ 5924233 w 6127689"/>
              <a:gd name="connsiteY85" fmla="*/ 4242060 h 6858000"/>
              <a:gd name="connsiteX86" fmla="*/ 5928910 w 6127689"/>
              <a:gd name="connsiteY86" fmla="*/ 4300973 h 6858000"/>
              <a:gd name="connsiteX87" fmla="*/ 5939320 w 6127689"/>
              <a:gd name="connsiteY87" fmla="*/ 4340435 h 6858000"/>
              <a:gd name="connsiteX88" fmla="*/ 5946705 w 6127689"/>
              <a:gd name="connsiteY88" fmla="*/ 4428051 h 6858000"/>
              <a:gd name="connsiteX89" fmla="*/ 5949261 w 6127689"/>
              <a:gd name="connsiteY89" fmla="*/ 4449185 h 6858000"/>
              <a:gd name="connsiteX90" fmla="*/ 5957504 w 6127689"/>
              <a:gd name="connsiteY90" fmla="*/ 4465911 h 6858000"/>
              <a:gd name="connsiteX91" fmla="*/ 5964689 w 6127689"/>
              <a:gd name="connsiteY91" fmla="*/ 4468532 h 6858000"/>
              <a:gd name="connsiteX92" fmla="*/ 5967062 w 6127689"/>
              <a:gd name="connsiteY92" fmla="*/ 4479923 h 6858000"/>
              <a:gd name="connsiteX93" fmla="*/ 5968960 w 6127689"/>
              <a:gd name="connsiteY93" fmla="*/ 4482655 h 6858000"/>
              <a:gd name="connsiteX94" fmla="*/ 5978567 w 6127689"/>
              <a:gd name="connsiteY94" fmla="*/ 4498605 h 6858000"/>
              <a:gd name="connsiteX95" fmla="*/ 5980106 w 6127689"/>
              <a:gd name="connsiteY95" fmla="*/ 4585087 h 6858000"/>
              <a:gd name="connsiteX96" fmla="*/ 5998138 w 6127689"/>
              <a:gd name="connsiteY96" fmla="*/ 4697518 h 6858000"/>
              <a:gd name="connsiteX97" fmla="*/ 6013516 w 6127689"/>
              <a:gd name="connsiteY97" fmla="*/ 4786619 h 6858000"/>
              <a:gd name="connsiteX98" fmla="*/ 6025404 w 6127689"/>
              <a:gd name="connsiteY98" fmla="*/ 4858148 h 6858000"/>
              <a:gd name="connsiteX99" fmla="*/ 6007749 w 6127689"/>
              <a:gd name="connsiteY99" fmla="*/ 4964715 h 6858000"/>
              <a:gd name="connsiteX100" fmla="*/ 6005269 w 6127689"/>
              <a:gd name="connsiteY100" fmla="*/ 5150567 h 6858000"/>
              <a:gd name="connsiteX101" fmla="*/ 6001127 w 6127689"/>
              <a:gd name="connsiteY101" fmla="*/ 5164609 h 6858000"/>
              <a:gd name="connsiteX102" fmla="*/ 5996647 w 6127689"/>
              <a:gd name="connsiteY102" fmla="*/ 5185640 h 6858000"/>
              <a:gd name="connsiteX103" fmla="*/ 5998514 w 6127689"/>
              <a:gd name="connsiteY103" fmla="*/ 5189673 h 6858000"/>
              <a:gd name="connsiteX104" fmla="*/ 5995970 w 6127689"/>
              <a:gd name="connsiteY104" fmla="*/ 5221547 h 6858000"/>
              <a:gd name="connsiteX105" fmla="*/ 6042096 w 6127689"/>
              <a:gd name="connsiteY105" fmla="*/ 5233251 h 6858000"/>
              <a:gd name="connsiteX106" fmla="*/ 6036748 w 6127689"/>
              <a:gd name="connsiteY106" fmla="*/ 5322752 h 6858000"/>
              <a:gd name="connsiteX107" fmla="*/ 6036943 w 6127689"/>
              <a:gd name="connsiteY107" fmla="*/ 5329480 h 6858000"/>
              <a:gd name="connsiteX108" fmla="*/ 6037236 w 6127689"/>
              <a:gd name="connsiteY108" fmla="*/ 5329634 h 6858000"/>
              <a:gd name="connsiteX109" fmla="*/ 6038019 w 6127689"/>
              <a:gd name="connsiteY109" fmla="*/ 5336764 h 6858000"/>
              <a:gd name="connsiteX110" fmla="*/ 6037298 w 6127689"/>
              <a:gd name="connsiteY110" fmla="*/ 5341753 h 6858000"/>
              <a:gd name="connsiteX111" fmla="*/ 6037677 w 6127689"/>
              <a:gd name="connsiteY111" fmla="*/ 5354807 h 6858000"/>
              <a:gd name="connsiteX112" fmla="*/ 6039728 w 6127689"/>
              <a:gd name="connsiteY112" fmla="*/ 5359416 h 6858000"/>
              <a:gd name="connsiteX113" fmla="*/ 6043311 w 6127689"/>
              <a:gd name="connsiteY113" fmla="*/ 5361407 h 6858000"/>
              <a:gd name="connsiteX114" fmla="*/ 6042954 w 6127689"/>
              <a:gd name="connsiteY114" fmla="*/ 5362576 h 6858000"/>
              <a:gd name="connsiteX115" fmla="*/ 6053435 w 6127689"/>
              <a:gd name="connsiteY115" fmla="*/ 5387547 h 6858000"/>
              <a:gd name="connsiteX116" fmla="*/ 6065933 w 6127689"/>
              <a:gd name="connsiteY116" fmla="*/ 5443002 h 6858000"/>
              <a:gd name="connsiteX117" fmla="*/ 6068640 w 6127689"/>
              <a:gd name="connsiteY117" fmla="*/ 5474503 h 6858000"/>
              <a:gd name="connsiteX118" fmla="*/ 6080922 w 6127689"/>
              <a:gd name="connsiteY118" fmla="*/ 5561070 h 6858000"/>
              <a:gd name="connsiteX119" fmla="*/ 6096949 w 6127689"/>
              <a:gd name="connsiteY119" fmla="*/ 5648179 h 6858000"/>
              <a:gd name="connsiteX120" fmla="*/ 6125703 w 6127689"/>
              <a:gd name="connsiteY120" fmla="*/ 5692894 h 6858000"/>
              <a:gd name="connsiteX121" fmla="*/ 6126670 w 6127689"/>
              <a:gd name="connsiteY121" fmla="*/ 5697882 h 6858000"/>
              <a:gd name="connsiteX122" fmla="*/ 6124061 w 6127689"/>
              <a:gd name="connsiteY122" fmla="*/ 5710294 h 6858000"/>
              <a:gd name="connsiteX123" fmla="*/ 6122213 w 6127689"/>
              <a:gd name="connsiteY123" fmla="*/ 5714762 h 6858000"/>
              <a:gd name="connsiteX124" fmla="*/ 6121353 w 6127689"/>
              <a:gd name="connsiteY124" fmla="*/ 5721725 h 6858000"/>
              <a:gd name="connsiteX125" fmla="*/ 6121607 w 6127689"/>
              <a:gd name="connsiteY125" fmla="*/ 5721959 h 6858000"/>
              <a:gd name="connsiteX126" fmla="*/ 6120262 w 6127689"/>
              <a:gd name="connsiteY126" fmla="*/ 5728358 h 6858000"/>
              <a:gd name="connsiteX127" fmla="*/ 6127024 w 6127689"/>
              <a:gd name="connsiteY127" fmla="*/ 5786902 h 6858000"/>
              <a:gd name="connsiteX128" fmla="*/ 6127519 w 6127689"/>
              <a:gd name="connsiteY128" fmla="*/ 5865775 h 6858000"/>
              <a:gd name="connsiteX129" fmla="*/ 6119217 w 6127689"/>
              <a:gd name="connsiteY129" fmla="*/ 5888542 h 6858000"/>
              <a:gd name="connsiteX130" fmla="*/ 6102493 w 6127689"/>
              <a:gd name="connsiteY130" fmla="*/ 5928602 h 6858000"/>
              <a:gd name="connsiteX131" fmla="*/ 6056863 w 6127689"/>
              <a:gd name="connsiteY131" fmla="*/ 6000643 h 6858000"/>
              <a:gd name="connsiteX132" fmla="*/ 6045436 w 6127689"/>
              <a:gd name="connsiteY132" fmla="*/ 6124480 h 6858000"/>
              <a:gd name="connsiteX133" fmla="*/ 6030489 w 6127689"/>
              <a:gd name="connsiteY133" fmla="*/ 6317666 h 6858000"/>
              <a:gd name="connsiteX134" fmla="*/ 6007492 w 6127689"/>
              <a:gd name="connsiteY134" fmla="*/ 6440818 h 6858000"/>
              <a:gd name="connsiteX135" fmla="*/ 6009467 w 6127689"/>
              <a:gd name="connsiteY135" fmla="*/ 6487076 h 6858000"/>
              <a:gd name="connsiteX136" fmla="*/ 5995064 w 6127689"/>
              <a:gd name="connsiteY136" fmla="*/ 6540791 h 6858000"/>
              <a:gd name="connsiteX137" fmla="*/ 5996309 w 6127689"/>
              <a:gd name="connsiteY137" fmla="*/ 6543961 h 6858000"/>
              <a:gd name="connsiteX138" fmla="*/ 5996048 w 6127689"/>
              <a:gd name="connsiteY138" fmla="*/ 6555444 h 6858000"/>
              <a:gd name="connsiteX139" fmla="*/ 6002524 w 6127689"/>
              <a:gd name="connsiteY139" fmla="*/ 6560188 h 6858000"/>
              <a:gd name="connsiteX140" fmla="*/ 6006823 w 6127689"/>
              <a:gd name="connsiteY140" fmla="*/ 6578546 h 6858000"/>
              <a:gd name="connsiteX141" fmla="*/ 6004510 w 6127689"/>
              <a:gd name="connsiteY141" fmla="*/ 6599256 h 6858000"/>
              <a:gd name="connsiteX142" fmla="*/ 5986207 w 6127689"/>
              <a:gd name="connsiteY142" fmla="*/ 6695855 h 6858000"/>
              <a:gd name="connsiteX143" fmla="*/ 5979428 w 6127689"/>
              <a:gd name="connsiteY143" fmla="*/ 6754678 h 6858000"/>
              <a:gd name="connsiteX144" fmla="*/ 5983398 w 6127689"/>
              <a:gd name="connsiteY144" fmla="*/ 6778641 h 6858000"/>
              <a:gd name="connsiteX145" fmla="*/ 5984543 w 6127689"/>
              <a:gd name="connsiteY145" fmla="*/ 6811016 h 6858000"/>
              <a:gd name="connsiteX146" fmla="*/ 5981802 w 6127689"/>
              <a:gd name="connsiteY146" fmla="*/ 6838578 h 6858000"/>
              <a:gd name="connsiteX147" fmla="*/ 5979671 w 6127689"/>
              <a:gd name="connsiteY147" fmla="*/ 6858000 h 6858000"/>
              <a:gd name="connsiteX148" fmla="*/ 0 w 6127689"/>
              <a:gd name="connsiteY148" fmla="*/ 6858000 h 6858000"/>
              <a:gd name="connsiteX149" fmla="*/ 0 w 6127689"/>
              <a:gd name="connsiteY149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0448 w 6127689"/>
              <a:gd name="connsiteY63" fmla="*/ 3717760 h 6858000"/>
              <a:gd name="connsiteX64" fmla="*/ 5683015 w 6127689"/>
              <a:gd name="connsiteY64" fmla="*/ 3762025 h 6858000"/>
              <a:gd name="connsiteX65" fmla="*/ 5696643 w 6127689"/>
              <a:gd name="connsiteY65" fmla="*/ 3773888 h 6858000"/>
              <a:gd name="connsiteX66" fmla="*/ 5699203 w 6127689"/>
              <a:gd name="connsiteY66" fmla="*/ 3775823 h 6858000"/>
              <a:gd name="connsiteX67" fmla="*/ 5704824 w 6127689"/>
              <a:gd name="connsiteY67" fmla="*/ 3785966 h 6858000"/>
              <a:gd name="connsiteX68" fmla="*/ 5712204 w 6127689"/>
              <a:gd name="connsiteY68" fmla="*/ 3785830 h 6858000"/>
              <a:gd name="connsiteX69" fmla="*/ 5724816 w 6127689"/>
              <a:gd name="connsiteY69" fmla="*/ 3798949 h 6858000"/>
              <a:gd name="connsiteX70" fmla="*/ 5733539 w 6127689"/>
              <a:gd name="connsiteY70" fmla="*/ 3818457 h 6858000"/>
              <a:gd name="connsiteX71" fmla="*/ 5768491 w 6127689"/>
              <a:gd name="connsiteY71" fmla="*/ 3914399 h 6858000"/>
              <a:gd name="connsiteX72" fmla="*/ 5793123 w 6127689"/>
              <a:gd name="connsiteY72" fmla="*/ 3969952 h 6858000"/>
              <a:gd name="connsiteX73" fmla="*/ 5808321 w 6127689"/>
              <a:gd name="connsiteY73" fmla="*/ 3988153 h 6858000"/>
              <a:gd name="connsiteX74" fmla="*/ 5825621 w 6127689"/>
              <a:gd name="connsiteY74" fmla="*/ 4015525 h 6858000"/>
              <a:gd name="connsiteX75" fmla="*/ 5860672 w 6127689"/>
              <a:gd name="connsiteY75" fmla="*/ 4061579 h 6858000"/>
              <a:gd name="connsiteX76" fmla="*/ 5872173 w 6127689"/>
              <a:gd name="connsiteY76" fmla="*/ 4088497 h 6858000"/>
              <a:gd name="connsiteX77" fmla="*/ 5883705 w 6127689"/>
              <a:gd name="connsiteY77" fmla="*/ 4101899 h 6858000"/>
              <a:gd name="connsiteX78" fmla="*/ 5885314 w 6127689"/>
              <a:gd name="connsiteY78" fmla="*/ 4108387 h 6858000"/>
              <a:gd name="connsiteX79" fmla="*/ 5894095 w 6127689"/>
              <a:gd name="connsiteY79" fmla="*/ 4128857 h 6858000"/>
              <a:gd name="connsiteX80" fmla="*/ 5898339 w 6127689"/>
              <a:gd name="connsiteY80" fmla="*/ 4140800 h 6858000"/>
              <a:gd name="connsiteX81" fmla="*/ 5899734 w 6127689"/>
              <a:gd name="connsiteY81" fmla="*/ 4145632 h 6858000"/>
              <a:gd name="connsiteX82" fmla="*/ 5903513 w 6127689"/>
              <a:gd name="connsiteY82" fmla="*/ 4187661 h 6858000"/>
              <a:gd name="connsiteX83" fmla="*/ 5917114 w 6127689"/>
              <a:gd name="connsiteY83" fmla="*/ 4213096 h 6858000"/>
              <a:gd name="connsiteX84" fmla="*/ 5921153 w 6127689"/>
              <a:gd name="connsiteY84" fmla="*/ 4236222 h 6858000"/>
              <a:gd name="connsiteX85" fmla="*/ 5924233 w 6127689"/>
              <a:gd name="connsiteY85" fmla="*/ 4242060 h 6858000"/>
              <a:gd name="connsiteX86" fmla="*/ 5928910 w 6127689"/>
              <a:gd name="connsiteY86" fmla="*/ 4300973 h 6858000"/>
              <a:gd name="connsiteX87" fmla="*/ 5939320 w 6127689"/>
              <a:gd name="connsiteY87" fmla="*/ 4340435 h 6858000"/>
              <a:gd name="connsiteX88" fmla="*/ 5946705 w 6127689"/>
              <a:gd name="connsiteY88" fmla="*/ 4428051 h 6858000"/>
              <a:gd name="connsiteX89" fmla="*/ 5949261 w 6127689"/>
              <a:gd name="connsiteY89" fmla="*/ 4449185 h 6858000"/>
              <a:gd name="connsiteX90" fmla="*/ 5957504 w 6127689"/>
              <a:gd name="connsiteY90" fmla="*/ 4465911 h 6858000"/>
              <a:gd name="connsiteX91" fmla="*/ 5964689 w 6127689"/>
              <a:gd name="connsiteY91" fmla="*/ 4468532 h 6858000"/>
              <a:gd name="connsiteX92" fmla="*/ 5967062 w 6127689"/>
              <a:gd name="connsiteY92" fmla="*/ 4479923 h 6858000"/>
              <a:gd name="connsiteX93" fmla="*/ 5968960 w 6127689"/>
              <a:gd name="connsiteY93" fmla="*/ 4482655 h 6858000"/>
              <a:gd name="connsiteX94" fmla="*/ 5978567 w 6127689"/>
              <a:gd name="connsiteY94" fmla="*/ 4498605 h 6858000"/>
              <a:gd name="connsiteX95" fmla="*/ 5980106 w 6127689"/>
              <a:gd name="connsiteY95" fmla="*/ 4585087 h 6858000"/>
              <a:gd name="connsiteX96" fmla="*/ 5998138 w 6127689"/>
              <a:gd name="connsiteY96" fmla="*/ 4697518 h 6858000"/>
              <a:gd name="connsiteX97" fmla="*/ 6013516 w 6127689"/>
              <a:gd name="connsiteY97" fmla="*/ 4786619 h 6858000"/>
              <a:gd name="connsiteX98" fmla="*/ 6025404 w 6127689"/>
              <a:gd name="connsiteY98" fmla="*/ 4858148 h 6858000"/>
              <a:gd name="connsiteX99" fmla="*/ 6007749 w 6127689"/>
              <a:gd name="connsiteY99" fmla="*/ 4964715 h 6858000"/>
              <a:gd name="connsiteX100" fmla="*/ 6005269 w 6127689"/>
              <a:gd name="connsiteY100" fmla="*/ 5150567 h 6858000"/>
              <a:gd name="connsiteX101" fmla="*/ 6001127 w 6127689"/>
              <a:gd name="connsiteY101" fmla="*/ 5164609 h 6858000"/>
              <a:gd name="connsiteX102" fmla="*/ 5996647 w 6127689"/>
              <a:gd name="connsiteY102" fmla="*/ 5185640 h 6858000"/>
              <a:gd name="connsiteX103" fmla="*/ 5998514 w 6127689"/>
              <a:gd name="connsiteY103" fmla="*/ 5189673 h 6858000"/>
              <a:gd name="connsiteX104" fmla="*/ 5995970 w 6127689"/>
              <a:gd name="connsiteY104" fmla="*/ 5221547 h 6858000"/>
              <a:gd name="connsiteX105" fmla="*/ 6036748 w 6127689"/>
              <a:gd name="connsiteY105" fmla="*/ 5322752 h 6858000"/>
              <a:gd name="connsiteX106" fmla="*/ 6036943 w 6127689"/>
              <a:gd name="connsiteY106" fmla="*/ 5329480 h 6858000"/>
              <a:gd name="connsiteX107" fmla="*/ 6037236 w 6127689"/>
              <a:gd name="connsiteY107" fmla="*/ 5329634 h 6858000"/>
              <a:gd name="connsiteX108" fmla="*/ 6038019 w 6127689"/>
              <a:gd name="connsiteY108" fmla="*/ 5336764 h 6858000"/>
              <a:gd name="connsiteX109" fmla="*/ 6037298 w 6127689"/>
              <a:gd name="connsiteY109" fmla="*/ 5341753 h 6858000"/>
              <a:gd name="connsiteX110" fmla="*/ 6037677 w 6127689"/>
              <a:gd name="connsiteY110" fmla="*/ 5354807 h 6858000"/>
              <a:gd name="connsiteX111" fmla="*/ 6039728 w 6127689"/>
              <a:gd name="connsiteY111" fmla="*/ 5359416 h 6858000"/>
              <a:gd name="connsiteX112" fmla="*/ 6043311 w 6127689"/>
              <a:gd name="connsiteY112" fmla="*/ 5361407 h 6858000"/>
              <a:gd name="connsiteX113" fmla="*/ 6042954 w 6127689"/>
              <a:gd name="connsiteY113" fmla="*/ 5362576 h 6858000"/>
              <a:gd name="connsiteX114" fmla="*/ 6053435 w 6127689"/>
              <a:gd name="connsiteY114" fmla="*/ 5387547 h 6858000"/>
              <a:gd name="connsiteX115" fmla="*/ 6065933 w 6127689"/>
              <a:gd name="connsiteY115" fmla="*/ 5443002 h 6858000"/>
              <a:gd name="connsiteX116" fmla="*/ 6068640 w 6127689"/>
              <a:gd name="connsiteY116" fmla="*/ 5474503 h 6858000"/>
              <a:gd name="connsiteX117" fmla="*/ 6080922 w 6127689"/>
              <a:gd name="connsiteY117" fmla="*/ 5561070 h 6858000"/>
              <a:gd name="connsiteX118" fmla="*/ 6096949 w 6127689"/>
              <a:gd name="connsiteY118" fmla="*/ 5648179 h 6858000"/>
              <a:gd name="connsiteX119" fmla="*/ 6125703 w 6127689"/>
              <a:gd name="connsiteY119" fmla="*/ 5692894 h 6858000"/>
              <a:gd name="connsiteX120" fmla="*/ 6126670 w 6127689"/>
              <a:gd name="connsiteY120" fmla="*/ 5697882 h 6858000"/>
              <a:gd name="connsiteX121" fmla="*/ 6124061 w 6127689"/>
              <a:gd name="connsiteY121" fmla="*/ 5710294 h 6858000"/>
              <a:gd name="connsiteX122" fmla="*/ 6122213 w 6127689"/>
              <a:gd name="connsiteY122" fmla="*/ 5714762 h 6858000"/>
              <a:gd name="connsiteX123" fmla="*/ 6121353 w 6127689"/>
              <a:gd name="connsiteY123" fmla="*/ 5721725 h 6858000"/>
              <a:gd name="connsiteX124" fmla="*/ 6121607 w 6127689"/>
              <a:gd name="connsiteY124" fmla="*/ 5721959 h 6858000"/>
              <a:gd name="connsiteX125" fmla="*/ 6120262 w 6127689"/>
              <a:gd name="connsiteY125" fmla="*/ 5728358 h 6858000"/>
              <a:gd name="connsiteX126" fmla="*/ 6127024 w 6127689"/>
              <a:gd name="connsiteY126" fmla="*/ 5786902 h 6858000"/>
              <a:gd name="connsiteX127" fmla="*/ 6127519 w 6127689"/>
              <a:gd name="connsiteY127" fmla="*/ 5865775 h 6858000"/>
              <a:gd name="connsiteX128" fmla="*/ 6119217 w 6127689"/>
              <a:gd name="connsiteY128" fmla="*/ 5888542 h 6858000"/>
              <a:gd name="connsiteX129" fmla="*/ 6102493 w 6127689"/>
              <a:gd name="connsiteY129" fmla="*/ 5928602 h 6858000"/>
              <a:gd name="connsiteX130" fmla="*/ 6056863 w 6127689"/>
              <a:gd name="connsiteY130" fmla="*/ 6000643 h 6858000"/>
              <a:gd name="connsiteX131" fmla="*/ 6045436 w 6127689"/>
              <a:gd name="connsiteY131" fmla="*/ 6124480 h 6858000"/>
              <a:gd name="connsiteX132" fmla="*/ 6030489 w 6127689"/>
              <a:gd name="connsiteY132" fmla="*/ 6317666 h 6858000"/>
              <a:gd name="connsiteX133" fmla="*/ 6007492 w 6127689"/>
              <a:gd name="connsiteY133" fmla="*/ 6440818 h 6858000"/>
              <a:gd name="connsiteX134" fmla="*/ 6009467 w 6127689"/>
              <a:gd name="connsiteY134" fmla="*/ 6487076 h 6858000"/>
              <a:gd name="connsiteX135" fmla="*/ 5995064 w 6127689"/>
              <a:gd name="connsiteY135" fmla="*/ 6540791 h 6858000"/>
              <a:gd name="connsiteX136" fmla="*/ 5996309 w 6127689"/>
              <a:gd name="connsiteY136" fmla="*/ 6543961 h 6858000"/>
              <a:gd name="connsiteX137" fmla="*/ 5996048 w 6127689"/>
              <a:gd name="connsiteY137" fmla="*/ 6555444 h 6858000"/>
              <a:gd name="connsiteX138" fmla="*/ 6002524 w 6127689"/>
              <a:gd name="connsiteY138" fmla="*/ 6560188 h 6858000"/>
              <a:gd name="connsiteX139" fmla="*/ 6006823 w 6127689"/>
              <a:gd name="connsiteY139" fmla="*/ 6578546 h 6858000"/>
              <a:gd name="connsiteX140" fmla="*/ 6004510 w 6127689"/>
              <a:gd name="connsiteY140" fmla="*/ 6599256 h 6858000"/>
              <a:gd name="connsiteX141" fmla="*/ 5986207 w 6127689"/>
              <a:gd name="connsiteY141" fmla="*/ 6695855 h 6858000"/>
              <a:gd name="connsiteX142" fmla="*/ 5979428 w 6127689"/>
              <a:gd name="connsiteY142" fmla="*/ 6754678 h 6858000"/>
              <a:gd name="connsiteX143" fmla="*/ 5983398 w 6127689"/>
              <a:gd name="connsiteY143" fmla="*/ 6778641 h 6858000"/>
              <a:gd name="connsiteX144" fmla="*/ 5984543 w 6127689"/>
              <a:gd name="connsiteY144" fmla="*/ 6811016 h 6858000"/>
              <a:gd name="connsiteX145" fmla="*/ 5981802 w 6127689"/>
              <a:gd name="connsiteY145" fmla="*/ 6838578 h 6858000"/>
              <a:gd name="connsiteX146" fmla="*/ 5979671 w 6127689"/>
              <a:gd name="connsiteY146" fmla="*/ 6858000 h 6858000"/>
              <a:gd name="connsiteX147" fmla="*/ 0 w 6127689"/>
              <a:gd name="connsiteY147" fmla="*/ 6858000 h 6858000"/>
              <a:gd name="connsiteX148" fmla="*/ 0 w 6127689"/>
              <a:gd name="connsiteY148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0448 w 6127689"/>
              <a:gd name="connsiteY63" fmla="*/ 3717760 h 6858000"/>
              <a:gd name="connsiteX64" fmla="*/ 5683015 w 6127689"/>
              <a:gd name="connsiteY64" fmla="*/ 3762025 h 6858000"/>
              <a:gd name="connsiteX65" fmla="*/ 5696643 w 6127689"/>
              <a:gd name="connsiteY65" fmla="*/ 3773888 h 6858000"/>
              <a:gd name="connsiteX66" fmla="*/ 5699203 w 6127689"/>
              <a:gd name="connsiteY66" fmla="*/ 3775823 h 6858000"/>
              <a:gd name="connsiteX67" fmla="*/ 5704824 w 6127689"/>
              <a:gd name="connsiteY67" fmla="*/ 3785966 h 6858000"/>
              <a:gd name="connsiteX68" fmla="*/ 5712204 w 6127689"/>
              <a:gd name="connsiteY68" fmla="*/ 3785830 h 6858000"/>
              <a:gd name="connsiteX69" fmla="*/ 5724816 w 6127689"/>
              <a:gd name="connsiteY69" fmla="*/ 3798949 h 6858000"/>
              <a:gd name="connsiteX70" fmla="*/ 5733539 w 6127689"/>
              <a:gd name="connsiteY70" fmla="*/ 3818457 h 6858000"/>
              <a:gd name="connsiteX71" fmla="*/ 5768491 w 6127689"/>
              <a:gd name="connsiteY71" fmla="*/ 3914399 h 6858000"/>
              <a:gd name="connsiteX72" fmla="*/ 5793123 w 6127689"/>
              <a:gd name="connsiteY72" fmla="*/ 3969952 h 6858000"/>
              <a:gd name="connsiteX73" fmla="*/ 5808321 w 6127689"/>
              <a:gd name="connsiteY73" fmla="*/ 3988153 h 6858000"/>
              <a:gd name="connsiteX74" fmla="*/ 5825621 w 6127689"/>
              <a:gd name="connsiteY74" fmla="*/ 4015525 h 6858000"/>
              <a:gd name="connsiteX75" fmla="*/ 5860672 w 6127689"/>
              <a:gd name="connsiteY75" fmla="*/ 4061579 h 6858000"/>
              <a:gd name="connsiteX76" fmla="*/ 5872173 w 6127689"/>
              <a:gd name="connsiteY76" fmla="*/ 4088497 h 6858000"/>
              <a:gd name="connsiteX77" fmla="*/ 5883705 w 6127689"/>
              <a:gd name="connsiteY77" fmla="*/ 4101899 h 6858000"/>
              <a:gd name="connsiteX78" fmla="*/ 5885314 w 6127689"/>
              <a:gd name="connsiteY78" fmla="*/ 4108387 h 6858000"/>
              <a:gd name="connsiteX79" fmla="*/ 5894095 w 6127689"/>
              <a:gd name="connsiteY79" fmla="*/ 4128857 h 6858000"/>
              <a:gd name="connsiteX80" fmla="*/ 5898339 w 6127689"/>
              <a:gd name="connsiteY80" fmla="*/ 4140800 h 6858000"/>
              <a:gd name="connsiteX81" fmla="*/ 5899734 w 6127689"/>
              <a:gd name="connsiteY81" fmla="*/ 4145632 h 6858000"/>
              <a:gd name="connsiteX82" fmla="*/ 5903513 w 6127689"/>
              <a:gd name="connsiteY82" fmla="*/ 4187661 h 6858000"/>
              <a:gd name="connsiteX83" fmla="*/ 5917114 w 6127689"/>
              <a:gd name="connsiteY83" fmla="*/ 4213096 h 6858000"/>
              <a:gd name="connsiteX84" fmla="*/ 5921153 w 6127689"/>
              <a:gd name="connsiteY84" fmla="*/ 4236222 h 6858000"/>
              <a:gd name="connsiteX85" fmla="*/ 5924233 w 6127689"/>
              <a:gd name="connsiteY85" fmla="*/ 4242060 h 6858000"/>
              <a:gd name="connsiteX86" fmla="*/ 5928910 w 6127689"/>
              <a:gd name="connsiteY86" fmla="*/ 4300973 h 6858000"/>
              <a:gd name="connsiteX87" fmla="*/ 5939320 w 6127689"/>
              <a:gd name="connsiteY87" fmla="*/ 4340435 h 6858000"/>
              <a:gd name="connsiteX88" fmla="*/ 5946705 w 6127689"/>
              <a:gd name="connsiteY88" fmla="*/ 4428051 h 6858000"/>
              <a:gd name="connsiteX89" fmla="*/ 5949261 w 6127689"/>
              <a:gd name="connsiteY89" fmla="*/ 4449185 h 6858000"/>
              <a:gd name="connsiteX90" fmla="*/ 5957504 w 6127689"/>
              <a:gd name="connsiteY90" fmla="*/ 4465911 h 6858000"/>
              <a:gd name="connsiteX91" fmla="*/ 5964689 w 6127689"/>
              <a:gd name="connsiteY91" fmla="*/ 4468532 h 6858000"/>
              <a:gd name="connsiteX92" fmla="*/ 5967062 w 6127689"/>
              <a:gd name="connsiteY92" fmla="*/ 4479923 h 6858000"/>
              <a:gd name="connsiteX93" fmla="*/ 5968960 w 6127689"/>
              <a:gd name="connsiteY93" fmla="*/ 4482655 h 6858000"/>
              <a:gd name="connsiteX94" fmla="*/ 5978567 w 6127689"/>
              <a:gd name="connsiteY94" fmla="*/ 4498605 h 6858000"/>
              <a:gd name="connsiteX95" fmla="*/ 5980106 w 6127689"/>
              <a:gd name="connsiteY95" fmla="*/ 4585087 h 6858000"/>
              <a:gd name="connsiteX96" fmla="*/ 5998138 w 6127689"/>
              <a:gd name="connsiteY96" fmla="*/ 4697518 h 6858000"/>
              <a:gd name="connsiteX97" fmla="*/ 6013516 w 6127689"/>
              <a:gd name="connsiteY97" fmla="*/ 4786619 h 6858000"/>
              <a:gd name="connsiteX98" fmla="*/ 6025404 w 6127689"/>
              <a:gd name="connsiteY98" fmla="*/ 4858148 h 6858000"/>
              <a:gd name="connsiteX99" fmla="*/ 6007749 w 6127689"/>
              <a:gd name="connsiteY99" fmla="*/ 4964715 h 6858000"/>
              <a:gd name="connsiteX100" fmla="*/ 6005269 w 6127689"/>
              <a:gd name="connsiteY100" fmla="*/ 5150567 h 6858000"/>
              <a:gd name="connsiteX101" fmla="*/ 6001127 w 6127689"/>
              <a:gd name="connsiteY101" fmla="*/ 5164609 h 6858000"/>
              <a:gd name="connsiteX102" fmla="*/ 5996647 w 6127689"/>
              <a:gd name="connsiteY102" fmla="*/ 5185640 h 6858000"/>
              <a:gd name="connsiteX103" fmla="*/ 5998514 w 6127689"/>
              <a:gd name="connsiteY103" fmla="*/ 5189673 h 6858000"/>
              <a:gd name="connsiteX104" fmla="*/ 6018409 w 6127689"/>
              <a:gd name="connsiteY104" fmla="*/ 5227157 h 6858000"/>
              <a:gd name="connsiteX105" fmla="*/ 6036748 w 6127689"/>
              <a:gd name="connsiteY105" fmla="*/ 5322752 h 6858000"/>
              <a:gd name="connsiteX106" fmla="*/ 6036943 w 6127689"/>
              <a:gd name="connsiteY106" fmla="*/ 5329480 h 6858000"/>
              <a:gd name="connsiteX107" fmla="*/ 6037236 w 6127689"/>
              <a:gd name="connsiteY107" fmla="*/ 5329634 h 6858000"/>
              <a:gd name="connsiteX108" fmla="*/ 6038019 w 6127689"/>
              <a:gd name="connsiteY108" fmla="*/ 5336764 h 6858000"/>
              <a:gd name="connsiteX109" fmla="*/ 6037298 w 6127689"/>
              <a:gd name="connsiteY109" fmla="*/ 5341753 h 6858000"/>
              <a:gd name="connsiteX110" fmla="*/ 6037677 w 6127689"/>
              <a:gd name="connsiteY110" fmla="*/ 5354807 h 6858000"/>
              <a:gd name="connsiteX111" fmla="*/ 6039728 w 6127689"/>
              <a:gd name="connsiteY111" fmla="*/ 5359416 h 6858000"/>
              <a:gd name="connsiteX112" fmla="*/ 6043311 w 6127689"/>
              <a:gd name="connsiteY112" fmla="*/ 5361407 h 6858000"/>
              <a:gd name="connsiteX113" fmla="*/ 6042954 w 6127689"/>
              <a:gd name="connsiteY113" fmla="*/ 5362576 h 6858000"/>
              <a:gd name="connsiteX114" fmla="*/ 6053435 w 6127689"/>
              <a:gd name="connsiteY114" fmla="*/ 5387547 h 6858000"/>
              <a:gd name="connsiteX115" fmla="*/ 6065933 w 6127689"/>
              <a:gd name="connsiteY115" fmla="*/ 5443002 h 6858000"/>
              <a:gd name="connsiteX116" fmla="*/ 6068640 w 6127689"/>
              <a:gd name="connsiteY116" fmla="*/ 5474503 h 6858000"/>
              <a:gd name="connsiteX117" fmla="*/ 6080922 w 6127689"/>
              <a:gd name="connsiteY117" fmla="*/ 5561070 h 6858000"/>
              <a:gd name="connsiteX118" fmla="*/ 6096949 w 6127689"/>
              <a:gd name="connsiteY118" fmla="*/ 5648179 h 6858000"/>
              <a:gd name="connsiteX119" fmla="*/ 6125703 w 6127689"/>
              <a:gd name="connsiteY119" fmla="*/ 5692894 h 6858000"/>
              <a:gd name="connsiteX120" fmla="*/ 6126670 w 6127689"/>
              <a:gd name="connsiteY120" fmla="*/ 5697882 h 6858000"/>
              <a:gd name="connsiteX121" fmla="*/ 6124061 w 6127689"/>
              <a:gd name="connsiteY121" fmla="*/ 5710294 h 6858000"/>
              <a:gd name="connsiteX122" fmla="*/ 6122213 w 6127689"/>
              <a:gd name="connsiteY122" fmla="*/ 5714762 h 6858000"/>
              <a:gd name="connsiteX123" fmla="*/ 6121353 w 6127689"/>
              <a:gd name="connsiteY123" fmla="*/ 5721725 h 6858000"/>
              <a:gd name="connsiteX124" fmla="*/ 6121607 w 6127689"/>
              <a:gd name="connsiteY124" fmla="*/ 5721959 h 6858000"/>
              <a:gd name="connsiteX125" fmla="*/ 6120262 w 6127689"/>
              <a:gd name="connsiteY125" fmla="*/ 5728358 h 6858000"/>
              <a:gd name="connsiteX126" fmla="*/ 6127024 w 6127689"/>
              <a:gd name="connsiteY126" fmla="*/ 5786902 h 6858000"/>
              <a:gd name="connsiteX127" fmla="*/ 6127519 w 6127689"/>
              <a:gd name="connsiteY127" fmla="*/ 5865775 h 6858000"/>
              <a:gd name="connsiteX128" fmla="*/ 6119217 w 6127689"/>
              <a:gd name="connsiteY128" fmla="*/ 5888542 h 6858000"/>
              <a:gd name="connsiteX129" fmla="*/ 6102493 w 6127689"/>
              <a:gd name="connsiteY129" fmla="*/ 5928602 h 6858000"/>
              <a:gd name="connsiteX130" fmla="*/ 6056863 w 6127689"/>
              <a:gd name="connsiteY130" fmla="*/ 6000643 h 6858000"/>
              <a:gd name="connsiteX131" fmla="*/ 6045436 w 6127689"/>
              <a:gd name="connsiteY131" fmla="*/ 6124480 h 6858000"/>
              <a:gd name="connsiteX132" fmla="*/ 6030489 w 6127689"/>
              <a:gd name="connsiteY132" fmla="*/ 6317666 h 6858000"/>
              <a:gd name="connsiteX133" fmla="*/ 6007492 w 6127689"/>
              <a:gd name="connsiteY133" fmla="*/ 6440818 h 6858000"/>
              <a:gd name="connsiteX134" fmla="*/ 6009467 w 6127689"/>
              <a:gd name="connsiteY134" fmla="*/ 6487076 h 6858000"/>
              <a:gd name="connsiteX135" fmla="*/ 5995064 w 6127689"/>
              <a:gd name="connsiteY135" fmla="*/ 6540791 h 6858000"/>
              <a:gd name="connsiteX136" fmla="*/ 5996309 w 6127689"/>
              <a:gd name="connsiteY136" fmla="*/ 6543961 h 6858000"/>
              <a:gd name="connsiteX137" fmla="*/ 5996048 w 6127689"/>
              <a:gd name="connsiteY137" fmla="*/ 6555444 h 6858000"/>
              <a:gd name="connsiteX138" fmla="*/ 6002524 w 6127689"/>
              <a:gd name="connsiteY138" fmla="*/ 6560188 h 6858000"/>
              <a:gd name="connsiteX139" fmla="*/ 6006823 w 6127689"/>
              <a:gd name="connsiteY139" fmla="*/ 6578546 h 6858000"/>
              <a:gd name="connsiteX140" fmla="*/ 6004510 w 6127689"/>
              <a:gd name="connsiteY140" fmla="*/ 6599256 h 6858000"/>
              <a:gd name="connsiteX141" fmla="*/ 5986207 w 6127689"/>
              <a:gd name="connsiteY141" fmla="*/ 6695855 h 6858000"/>
              <a:gd name="connsiteX142" fmla="*/ 5979428 w 6127689"/>
              <a:gd name="connsiteY142" fmla="*/ 6754678 h 6858000"/>
              <a:gd name="connsiteX143" fmla="*/ 5983398 w 6127689"/>
              <a:gd name="connsiteY143" fmla="*/ 6778641 h 6858000"/>
              <a:gd name="connsiteX144" fmla="*/ 5984543 w 6127689"/>
              <a:gd name="connsiteY144" fmla="*/ 6811016 h 6858000"/>
              <a:gd name="connsiteX145" fmla="*/ 5981802 w 6127689"/>
              <a:gd name="connsiteY145" fmla="*/ 6838578 h 6858000"/>
              <a:gd name="connsiteX146" fmla="*/ 5979671 w 6127689"/>
              <a:gd name="connsiteY146" fmla="*/ 6858000 h 6858000"/>
              <a:gd name="connsiteX147" fmla="*/ 0 w 6127689"/>
              <a:gd name="connsiteY147" fmla="*/ 6858000 h 6858000"/>
              <a:gd name="connsiteX148" fmla="*/ 0 w 6127689"/>
              <a:gd name="connsiteY148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0448 w 6127689"/>
              <a:gd name="connsiteY63" fmla="*/ 3717760 h 6858000"/>
              <a:gd name="connsiteX64" fmla="*/ 5683015 w 6127689"/>
              <a:gd name="connsiteY64" fmla="*/ 3762025 h 6858000"/>
              <a:gd name="connsiteX65" fmla="*/ 5696643 w 6127689"/>
              <a:gd name="connsiteY65" fmla="*/ 3773888 h 6858000"/>
              <a:gd name="connsiteX66" fmla="*/ 5699203 w 6127689"/>
              <a:gd name="connsiteY66" fmla="*/ 3775823 h 6858000"/>
              <a:gd name="connsiteX67" fmla="*/ 5704824 w 6127689"/>
              <a:gd name="connsiteY67" fmla="*/ 3785966 h 6858000"/>
              <a:gd name="connsiteX68" fmla="*/ 5712204 w 6127689"/>
              <a:gd name="connsiteY68" fmla="*/ 3785830 h 6858000"/>
              <a:gd name="connsiteX69" fmla="*/ 5724816 w 6127689"/>
              <a:gd name="connsiteY69" fmla="*/ 3798949 h 6858000"/>
              <a:gd name="connsiteX70" fmla="*/ 5733539 w 6127689"/>
              <a:gd name="connsiteY70" fmla="*/ 3818457 h 6858000"/>
              <a:gd name="connsiteX71" fmla="*/ 5768491 w 6127689"/>
              <a:gd name="connsiteY71" fmla="*/ 3914399 h 6858000"/>
              <a:gd name="connsiteX72" fmla="*/ 5793123 w 6127689"/>
              <a:gd name="connsiteY72" fmla="*/ 3969952 h 6858000"/>
              <a:gd name="connsiteX73" fmla="*/ 5808321 w 6127689"/>
              <a:gd name="connsiteY73" fmla="*/ 3988153 h 6858000"/>
              <a:gd name="connsiteX74" fmla="*/ 5825621 w 6127689"/>
              <a:gd name="connsiteY74" fmla="*/ 4015525 h 6858000"/>
              <a:gd name="connsiteX75" fmla="*/ 5860672 w 6127689"/>
              <a:gd name="connsiteY75" fmla="*/ 4061579 h 6858000"/>
              <a:gd name="connsiteX76" fmla="*/ 5872173 w 6127689"/>
              <a:gd name="connsiteY76" fmla="*/ 4088497 h 6858000"/>
              <a:gd name="connsiteX77" fmla="*/ 5883705 w 6127689"/>
              <a:gd name="connsiteY77" fmla="*/ 4101899 h 6858000"/>
              <a:gd name="connsiteX78" fmla="*/ 5894095 w 6127689"/>
              <a:gd name="connsiteY78" fmla="*/ 4128857 h 6858000"/>
              <a:gd name="connsiteX79" fmla="*/ 5898339 w 6127689"/>
              <a:gd name="connsiteY79" fmla="*/ 4140800 h 6858000"/>
              <a:gd name="connsiteX80" fmla="*/ 5899734 w 6127689"/>
              <a:gd name="connsiteY80" fmla="*/ 4145632 h 6858000"/>
              <a:gd name="connsiteX81" fmla="*/ 5903513 w 6127689"/>
              <a:gd name="connsiteY81" fmla="*/ 4187661 h 6858000"/>
              <a:gd name="connsiteX82" fmla="*/ 5917114 w 6127689"/>
              <a:gd name="connsiteY82" fmla="*/ 4213096 h 6858000"/>
              <a:gd name="connsiteX83" fmla="*/ 5921153 w 6127689"/>
              <a:gd name="connsiteY83" fmla="*/ 4236222 h 6858000"/>
              <a:gd name="connsiteX84" fmla="*/ 5924233 w 6127689"/>
              <a:gd name="connsiteY84" fmla="*/ 4242060 h 6858000"/>
              <a:gd name="connsiteX85" fmla="*/ 5928910 w 6127689"/>
              <a:gd name="connsiteY85" fmla="*/ 4300973 h 6858000"/>
              <a:gd name="connsiteX86" fmla="*/ 5939320 w 6127689"/>
              <a:gd name="connsiteY86" fmla="*/ 4340435 h 6858000"/>
              <a:gd name="connsiteX87" fmla="*/ 5946705 w 6127689"/>
              <a:gd name="connsiteY87" fmla="*/ 4428051 h 6858000"/>
              <a:gd name="connsiteX88" fmla="*/ 5949261 w 6127689"/>
              <a:gd name="connsiteY88" fmla="*/ 4449185 h 6858000"/>
              <a:gd name="connsiteX89" fmla="*/ 5957504 w 6127689"/>
              <a:gd name="connsiteY89" fmla="*/ 4465911 h 6858000"/>
              <a:gd name="connsiteX90" fmla="*/ 5964689 w 6127689"/>
              <a:gd name="connsiteY90" fmla="*/ 4468532 h 6858000"/>
              <a:gd name="connsiteX91" fmla="*/ 5967062 w 6127689"/>
              <a:gd name="connsiteY91" fmla="*/ 4479923 h 6858000"/>
              <a:gd name="connsiteX92" fmla="*/ 5968960 w 6127689"/>
              <a:gd name="connsiteY92" fmla="*/ 4482655 h 6858000"/>
              <a:gd name="connsiteX93" fmla="*/ 5978567 w 6127689"/>
              <a:gd name="connsiteY93" fmla="*/ 4498605 h 6858000"/>
              <a:gd name="connsiteX94" fmla="*/ 5980106 w 6127689"/>
              <a:gd name="connsiteY94" fmla="*/ 4585087 h 6858000"/>
              <a:gd name="connsiteX95" fmla="*/ 5998138 w 6127689"/>
              <a:gd name="connsiteY95" fmla="*/ 4697518 h 6858000"/>
              <a:gd name="connsiteX96" fmla="*/ 6013516 w 6127689"/>
              <a:gd name="connsiteY96" fmla="*/ 4786619 h 6858000"/>
              <a:gd name="connsiteX97" fmla="*/ 6025404 w 6127689"/>
              <a:gd name="connsiteY97" fmla="*/ 4858148 h 6858000"/>
              <a:gd name="connsiteX98" fmla="*/ 6007749 w 6127689"/>
              <a:gd name="connsiteY98" fmla="*/ 4964715 h 6858000"/>
              <a:gd name="connsiteX99" fmla="*/ 6005269 w 6127689"/>
              <a:gd name="connsiteY99" fmla="*/ 5150567 h 6858000"/>
              <a:gd name="connsiteX100" fmla="*/ 6001127 w 6127689"/>
              <a:gd name="connsiteY100" fmla="*/ 5164609 h 6858000"/>
              <a:gd name="connsiteX101" fmla="*/ 5996647 w 6127689"/>
              <a:gd name="connsiteY101" fmla="*/ 5185640 h 6858000"/>
              <a:gd name="connsiteX102" fmla="*/ 5998514 w 6127689"/>
              <a:gd name="connsiteY102" fmla="*/ 5189673 h 6858000"/>
              <a:gd name="connsiteX103" fmla="*/ 6018409 w 6127689"/>
              <a:gd name="connsiteY103" fmla="*/ 5227157 h 6858000"/>
              <a:gd name="connsiteX104" fmla="*/ 6036748 w 6127689"/>
              <a:gd name="connsiteY104" fmla="*/ 5322752 h 6858000"/>
              <a:gd name="connsiteX105" fmla="*/ 6036943 w 6127689"/>
              <a:gd name="connsiteY105" fmla="*/ 5329480 h 6858000"/>
              <a:gd name="connsiteX106" fmla="*/ 6037236 w 6127689"/>
              <a:gd name="connsiteY106" fmla="*/ 5329634 h 6858000"/>
              <a:gd name="connsiteX107" fmla="*/ 6038019 w 6127689"/>
              <a:gd name="connsiteY107" fmla="*/ 5336764 h 6858000"/>
              <a:gd name="connsiteX108" fmla="*/ 6037298 w 6127689"/>
              <a:gd name="connsiteY108" fmla="*/ 5341753 h 6858000"/>
              <a:gd name="connsiteX109" fmla="*/ 6037677 w 6127689"/>
              <a:gd name="connsiteY109" fmla="*/ 5354807 h 6858000"/>
              <a:gd name="connsiteX110" fmla="*/ 6039728 w 6127689"/>
              <a:gd name="connsiteY110" fmla="*/ 5359416 h 6858000"/>
              <a:gd name="connsiteX111" fmla="*/ 6043311 w 6127689"/>
              <a:gd name="connsiteY111" fmla="*/ 5361407 h 6858000"/>
              <a:gd name="connsiteX112" fmla="*/ 6042954 w 6127689"/>
              <a:gd name="connsiteY112" fmla="*/ 5362576 h 6858000"/>
              <a:gd name="connsiteX113" fmla="*/ 6053435 w 6127689"/>
              <a:gd name="connsiteY113" fmla="*/ 5387547 h 6858000"/>
              <a:gd name="connsiteX114" fmla="*/ 6065933 w 6127689"/>
              <a:gd name="connsiteY114" fmla="*/ 5443002 h 6858000"/>
              <a:gd name="connsiteX115" fmla="*/ 6068640 w 6127689"/>
              <a:gd name="connsiteY115" fmla="*/ 5474503 h 6858000"/>
              <a:gd name="connsiteX116" fmla="*/ 6080922 w 6127689"/>
              <a:gd name="connsiteY116" fmla="*/ 5561070 h 6858000"/>
              <a:gd name="connsiteX117" fmla="*/ 6096949 w 6127689"/>
              <a:gd name="connsiteY117" fmla="*/ 5648179 h 6858000"/>
              <a:gd name="connsiteX118" fmla="*/ 6125703 w 6127689"/>
              <a:gd name="connsiteY118" fmla="*/ 5692894 h 6858000"/>
              <a:gd name="connsiteX119" fmla="*/ 6126670 w 6127689"/>
              <a:gd name="connsiteY119" fmla="*/ 5697882 h 6858000"/>
              <a:gd name="connsiteX120" fmla="*/ 6124061 w 6127689"/>
              <a:gd name="connsiteY120" fmla="*/ 5710294 h 6858000"/>
              <a:gd name="connsiteX121" fmla="*/ 6122213 w 6127689"/>
              <a:gd name="connsiteY121" fmla="*/ 5714762 h 6858000"/>
              <a:gd name="connsiteX122" fmla="*/ 6121353 w 6127689"/>
              <a:gd name="connsiteY122" fmla="*/ 5721725 h 6858000"/>
              <a:gd name="connsiteX123" fmla="*/ 6121607 w 6127689"/>
              <a:gd name="connsiteY123" fmla="*/ 5721959 h 6858000"/>
              <a:gd name="connsiteX124" fmla="*/ 6120262 w 6127689"/>
              <a:gd name="connsiteY124" fmla="*/ 5728358 h 6858000"/>
              <a:gd name="connsiteX125" fmla="*/ 6127024 w 6127689"/>
              <a:gd name="connsiteY125" fmla="*/ 5786902 h 6858000"/>
              <a:gd name="connsiteX126" fmla="*/ 6127519 w 6127689"/>
              <a:gd name="connsiteY126" fmla="*/ 5865775 h 6858000"/>
              <a:gd name="connsiteX127" fmla="*/ 6119217 w 6127689"/>
              <a:gd name="connsiteY127" fmla="*/ 5888542 h 6858000"/>
              <a:gd name="connsiteX128" fmla="*/ 6102493 w 6127689"/>
              <a:gd name="connsiteY128" fmla="*/ 5928602 h 6858000"/>
              <a:gd name="connsiteX129" fmla="*/ 6056863 w 6127689"/>
              <a:gd name="connsiteY129" fmla="*/ 6000643 h 6858000"/>
              <a:gd name="connsiteX130" fmla="*/ 6045436 w 6127689"/>
              <a:gd name="connsiteY130" fmla="*/ 6124480 h 6858000"/>
              <a:gd name="connsiteX131" fmla="*/ 6030489 w 6127689"/>
              <a:gd name="connsiteY131" fmla="*/ 6317666 h 6858000"/>
              <a:gd name="connsiteX132" fmla="*/ 6007492 w 6127689"/>
              <a:gd name="connsiteY132" fmla="*/ 6440818 h 6858000"/>
              <a:gd name="connsiteX133" fmla="*/ 6009467 w 6127689"/>
              <a:gd name="connsiteY133" fmla="*/ 6487076 h 6858000"/>
              <a:gd name="connsiteX134" fmla="*/ 5995064 w 6127689"/>
              <a:gd name="connsiteY134" fmla="*/ 6540791 h 6858000"/>
              <a:gd name="connsiteX135" fmla="*/ 5996309 w 6127689"/>
              <a:gd name="connsiteY135" fmla="*/ 6543961 h 6858000"/>
              <a:gd name="connsiteX136" fmla="*/ 5996048 w 6127689"/>
              <a:gd name="connsiteY136" fmla="*/ 6555444 h 6858000"/>
              <a:gd name="connsiteX137" fmla="*/ 6002524 w 6127689"/>
              <a:gd name="connsiteY137" fmla="*/ 6560188 h 6858000"/>
              <a:gd name="connsiteX138" fmla="*/ 6006823 w 6127689"/>
              <a:gd name="connsiteY138" fmla="*/ 6578546 h 6858000"/>
              <a:gd name="connsiteX139" fmla="*/ 6004510 w 6127689"/>
              <a:gd name="connsiteY139" fmla="*/ 6599256 h 6858000"/>
              <a:gd name="connsiteX140" fmla="*/ 5986207 w 6127689"/>
              <a:gd name="connsiteY140" fmla="*/ 6695855 h 6858000"/>
              <a:gd name="connsiteX141" fmla="*/ 5979428 w 6127689"/>
              <a:gd name="connsiteY141" fmla="*/ 6754678 h 6858000"/>
              <a:gd name="connsiteX142" fmla="*/ 5983398 w 6127689"/>
              <a:gd name="connsiteY142" fmla="*/ 6778641 h 6858000"/>
              <a:gd name="connsiteX143" fmla="*/ 5984543 w 6127689"/>
              <a:gd name="connsiteY143" fmla="*/ 6811016 h 6858000"/>
              <a:gd name="connsiteX144" fmla="*/ 5981802 w 6127689"/>
              <a:gd name="connsiteY144" fmla="*/ 6838578 h 6858000"/>
              <a:gd name="connsiteX145" fmla="*/ 5979671 w 6127689"/>
              <a:gd name="connsiteY145" fmla="*/ 6858000 h 6858000"/>
              <a:gd name="connsiteX146" fmla="*/ 0 w 6127689"/>
              <a:gd name="connsiteY146" fmla="*/ 6858000 h 6858000"/>
              <a:gd name="connsiteX147" fmla="*/ 0 w 6127689"/>
              <a:gd name="connsiteY147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0448 w 6127689"/>
              <a:gd name="connsiteY63" fmla="*/ 3717760 h 6858000"/>
              <a:gd name="connsiteX64" fmla="*/ 5683015 w 6127689"/>
              <a:gd name="connsiteY64" fmla="*/ 3762025 h 6858000"/>
              <a:gd name="connsiteX65" fmla="*/ 5696643 w 6127689"/>
              <a:gd name="connsiteY65" fmla="*/ 3773888 h 6858000"/>
              <a:gd name="connsiteX66" fmla="*/ 5699203 w 6127689"/>
              <a:gd name="connsiteY66" fmla="*/ 3775823 h 6858000"/>
              <a:gd name="connsiteX67" fmla="*/ 5704824 w 6127689"/>
              <a:gd name="connsiteY67" fmla="*/ 3785966 h 6858000"/>
              <a:gd name="connsiteX68" fmla="*/ 5712204 w 6127689"/>
              <a:gd name="connsiteY68" fmla="*/ 3785830 h 6858000"/>
              <a:gd name="connsiteX69" fmla="*/ 5724816 w 6127689"/>
              <a:gd name="connsiteY69" fmla="*/ 3798949 h 6858000"/>
              <a:gd name="connsiteX70" fmla="*/ 5733539 w 6127689"/>
              <a:gd name="connsiteY70" fmla="*/ 3818457 h 6858000"/>
              <a:gd name="connsiteX71" fmla="*/ 5768491 w 6127689"/>
              <a:gd name="connsiteY71" fmla="*/ 3914399 h 6858000"/>
              <a:gd name="connsiteX72" fmla="*/ 5793123 w 6127689"/>
              <a:gd name="connsiteY72" fmla="*/ 3969952 h 6858000"/>
              <a:gd name="connsiteX73" fmla="*/ 5808321 w 6127689"/>
              <a:gd name="connsiteY73" fmla="*/ 3988153 h 6858000"/>
              <a:gd name="connsiteX74" fmla="*/ 5825621 w 6127689"/>
              <a:gd name="connsiteY74" fmla="*/ 4015525 h 6858000"/>
              <a:gd name="connsiteX75" fmla="*/ 5860672 w 6127689"/>
              <a:gd name="connsiteY75" fmla="*/ 4061579 h 6858000"/>
              <a:gd name="connsiteX76" fmla="*/ 5872173 w 6127689"/>
              <a:gd name="connsiteY76" fmla="*/ 4088497 h 6858000"/>
              <a:gd name="connsiteX77" fmla="*/ 5883705 w 6127689"/>
              <a:gd name="connsiteY77" fmla="*/ 4101899 h 6858000"/>
              <a:gd name="connsiteX78" fmla="*/ 5894095 w 6127689"/>
              <a:gd name="connsiteY78" fmla="*/ 4128857 h 6858000"/>
              <a:gd name="connsiteX79" fmla="*/ 5898339 w 6127689"/>
              <a:gd name="connsiteY79" fmla="*/ 4140800 h 6858000"/>
              <a:gd name="connsiteX80" fmla="*/ 5899734 w 6127689"/>
              <a:gd name="connsiteY80" fmla="*/ 4145632 h 6858000"/>
              <a:gd name="connsiteX81" fmla="*/ 5903513 w 6127689"/>
              <a:gd name="connsiteY81" fmla="*/ 4187661 h 6858000"/>
              <a:gd name="connsiteX82" fmla="*/ 5917114 w 6127689"/>
              <a:gd name="connsiteY82" fmla="*/ 4213096 h 6858000"/>
              <a:gd name="connsiteX83" fmla="*/ 5924233 w 6127689"/>
              <a:gd name="connsiteY83" fmla="*/ 4242060 h 6858000"/>
              <a:gd name="connsiteX84" fmla="*/ 5928910 w 6127689"/>
              <a:gd name="connsiteY84" fmla="*/ 4300973 h 6858000"/>
              <a:gd name="connsiteX85" fmla="*/ 5939320 w 6127689"/>
              <a:gd name="connsiteY85" fmla="*/ 4340435 h 6858000"/>
              <a:gd name="connsiteX86" fmla="*/ 5946705 w 6127689"/>
              <a:gd name="connsiteY86" fmla="*/ 4428051 h 6858000"/>
              <a:gd name="connsiteX87" fmla="*/ 5949261 w 6127689"/>
              <a:gd name="connsiteY87" fmla="*/ 4449185 h 6858000"/>
              <a:gd name="connsiteX88" fmla="*/ 5957504 w 6127689"/>
              <a:gd name="connsiteY88" fmla="*/ 4465911 h 6858000"/>
              <a:gd name="connsiteX89" fmla="*/ 5964689 w 6127689"/>
              <a:gd name="connsiteY89" fmla="*/ 4468532 h 6858000"/>
              <a:gd name="connsiteX90" fmla="*/ 5967062 w 6127689"/>
              <a:gd name="connsiteY90" fmla="*/ 4479923 h 6858000"/>
              <a:gd name="connsiteX91" fmla="*/ 5968960 w 6127689"/>
              <a:gd name="connsiteY91" fmla="*/ 4482655 h 6858000"/>
              <a:gd name="connsiteX92" fmla="*/ 5978567 w 6127689"/>
              <a:gd name="connsiteY92" fmla="*/ 4498605 h 6858000"/>
              <a:gd name="connsiteX93" fmla="*/ 5980106 w 6127689"/>
              <a:gd name="connsiteY93" fmla="*/ 4585087 h 6858000"/>
              <a:gd name="connsiteX94" fmla="*/ 5998138 w 6127689"/>
              <a:gd name="connsiteY94" fmla="*/ 4697518 h 6858000"/>
              <a:gd name="connsiteX95" fmla="*/ 6013516 w 6127689"/>
              <a:gd name="connsiteY95" fmla="*/ 4786619 h 6858000"/>
              <a:gd name="connsiteX96" fmla="*/ 6025404 w 6127689"/>
              <a:gd name="connsiteY96" fmla="*/ 4858148 h 6858000"/>
              <a:gd name="connsiteX97" fmla="*/ 6007749 w 6127689"/>
              <a:gd name="connsiteY97" fmla="*/ 4964715 h 6858000"/>
              <a:gd name="connsiteX98" fmla="*/ 6005269 w 6127689"/>
              <a:gd name="connsiteY98" fmla="*/ 5150567 h 6858000"/>
              <a:gd name="connsiteX99" fmla="*/ 6001127 w 6127689"/>
              <a:gd name="connsiteY99" fmla="*/ 5164609 h 6858000"/>
              <a:gd name="connsiteX100" fmla="*/ 5996647 w 6127689"/>
              <a:gd name="connsiteY100" fmla="*/ 5185640 h 6858000"/>
              <a:gd name="connsiteX101" fmla="*/ 5998514 w 6127689"/>
              <a:gd name="connsiteY101" fmla="*/ 5189673 h 6858000"/>
              <a:gd name="connsiteX102" fmla="*/ 6018409 w 6127689"/>
              <a:gd name="connsiteY102" fmla="*/ 5227157 h 6858000"/>
              <a:gd name="connsiteX103" fmla="*/ 6036748 w 6127689"/>
              <a:gd name="connsiteY103" fmla="*/ 5322752 h 6858000"/>
              <a:gd name="connsiteX104" fmla="*/ 6036943 w 6127689"/>
              <a:gd name="connsiteY104" fmla="*/ 5329480 h 6858000"/>
              <a:gd name="connsiteX105" fmla="*/ 6037236 w 6127689"/>
              <a:gd name="connsiteY105" fmla="*/ 5329634 h 6858000"/>
              <a:gd name="connsiteX106" fmla="*/ 6038019 w 6127689"/>
              <a:gd name="connsiteY106" fmla="*/ 5336764 h 6858000"/>
              <a:gd name="connsiteX107" fmla="*/ 6037298 w 6127689"/>
              <a:gd name="connsiteY107" fmla="*/ 5341753 h 6858000"/>
              <a:gd name="connsiteX108" fmla="*/ 6037677 w 6127689"/>
              <a:gd name="connsiteY108" fmla="*/ 5354807 h 6858000"/>
              <a:gd name="connsiteX109" fmla="*/ 6039728 w 6127689"/>
              <a:gd name="connsiteY109" fmla="*/ 5359416 h 6858000"/>
              <a:gd name="connsiteX110" fmla="*/ 6043311 w 6127689"/>
              <a:gd name="connsiteY110" fmla="*/ 5361407 h 6858000"/>
              <a:gd name="connsiteX111" fmla="*/ 6042954 w 6127689"/>
              <a:gd name="connsiteY111" fmla="*/ 5362576 h 6858000"/>
              <a:gd name="connsiteX112" fmla="*/ 6053435 w 6127689"/>
              <a:gd name="connsiteY112" fmla="*/ 5387547 h 6858000"/>
              <a:gd name="connsiteX113" fmla="*/ 6065933 w 6127689"/>
              <a:gd name="connsiteY113" fmla="*/ 5443002 h 6858000"/>
              <a:gd name="connsiteX114" fmla="*/ 6068640 w 6127689"/>
              <a:gd name="connsiteY114" fmla="*/ 5474503 h 6858000"/>
              <a:gd name="connsiteX115" fmla="*/ 6080922 w 6127689"/>
              <a:gd name="connsiteY115" fmla="*/ 5561070 h 6858000"/>
              <a:gd name="connsiteX116" fmla="*/ 6096949 w 6127689"/>
              <a:gd name="connsiteY116" fmla="*/ 5648179 h 6858000"/>
              <a:gd name="connsiteX117" fmla="*/ 6125703 w 6127689"/>
              <a:gd name="connsiteY117" fmla="*/ 5692894 h 6858000"/>
              <a:gd name="connsiteX118" fmla="*/ 6126670 w 6127689"/>
              <a:gd name="connsiteY118" fmla="*/ 5697882 h 6858000"/>
              <a:gd name="connsiteX119" fmla="*/ 6124061 w 6127689"/>
              <a:gd name="connsiteY119" fmla="*/ 5710294 h 6858000"/>
              <a:gd name="connsiteX120" fmla="*/ 6122213 w 6127689"/>
              <a:gd name="connsiteY120" fmla="*/ 5714762 h 6858000"/>
              <a:gd name="connsiteX121" fmla="*/ 6121353 w 6127689"/>
              <a:gd name="connsiteY121" fmla="*/ 5721725 h 6858000"/>
              <a:gd name="connsiteX122" fmla="*/ 6121607 w 6127689"/>
              <a:gd name="connsiteY122" fmla="*/ 5721959 h 6858000"/>
              <a:gd name="connsiteX123" fmla="*/ 6120262 w 6127689"/>
              <a:gd name="connsiteY123" fmla="*/ 5728358 h 6858000"/>
              <a:gd name="connsiteX124" fmla="*/ 6127024 w 6127689"/>
              <a:gd name="connsiteY124" fmla="*/ 5786902 h 6858000"/>
              <a:gd name="connsiteX125" fmla="*/ 6127519 w 6127689"/>
              <a:gd name="connsiteY125" fmla="*/ 5865775 h 6858000"/>
              <a:gd name="connsiteX126" fmla="*/ 6119217 w 6127689"/>
              <a:gd name="connsiteY126" fmla="*/ 5888542 h 6858000"/>
              <a:gd name="connsiteX127" fmla="*/ 6102493 w 6127689"/>
              <a:gd name="connsiteY127" fmla="*/ 5928602 h 6858000"/>
              <a:gd name="connsiteX128" fmla="*/ 6056863 w 6127689"/>
              <a:gd name="connsiteY128" fmla="*/ 6000643 h 6858000"/>
              <a:gd name="connsiteX129" fmla="*/ 6045436 w 6127689"/>
              <a:gd name="connsiteY129" fmla="*/ 6124480 h 6858000"/>
              <a:gd name="connsiteX130" fmla="*/ 6030489 w 6127689"/>
              <a:gd name="connsiteY130" fmla="*/ 6317666 h 6858000"/>
              <a:gd name="connsiteX131" fmla="*/ 6007492 w 6127689"/>
              <a:gd name="connsiteY131" fmla="*/ 6440818 h 6858000"/>
              <a:gd name="connsiteX132" fmla="*/ 6009467 w 6127689"/>
              <a:gd name="connsiteY132" fmla="*/ 6487076 h 6858000"/>
              <a:gd name="connsiteX133" fmla="*/ 5995064 w 6127689"/>
              <a:gd name="connsiteY133" fmla="*/ 6540791 h 6858000"/>
              <a:gd name="connsiteX134" fmla="*/ 5996309 w 6127689"/>
              <a:gd name="connsiteY134" fmla="*/ 6543961 h 6858000"/>
              <a:gd name="connsiteX135" fmla="*/ 5996048 w 6127689"/>
              <a:gd name="connsiteY135" fmla="*/ 6555444 h 6858000"/>
              <a:gd name="connsiteX136" fmla="*/ 6002524 w 6127689"/>
              <a:gd name="connsiteY136" fmla="*/ 6560188 h 6858000"/>
              <a:gd name="connsiteX137" fmla="*/ 6006823 w 6127689"/>
              <a:gd name="connsiteY137" fmla="*/ 6578546 h 6858000"/>
              <a:gd name="connsiteX138" fmla="*/ 6004510 w 6127689"/>
              <a:gd name="connsiteY138" fmla="*/ 6599256 h 6858000"/>
              <a:gd name="connsiteX139" fmla="*/ 5986207 w 6127689"/>
              <a:gd name="connsiteY139" fmla="*/ 6695855 h 6858000"/>
              <a:gd name="connsiteX140" fmla="*/ 5979428 w 6127689"/>
              <a:gd name="connsiteY140" fmla="*/ 6754678 h 6858000"/>
              <a:gd name="connsiteX141" fmla="*/ 5983398 w 6127689"/>
              <a:gd name="connsiteY141" fmla="*/ 6778641 h 6858000"/>
              <a:gd name="connsiteX142" fmla="*/ 5984543 w 6127689"/>
              <a:gd name="connsiteY142" fmla="*/ 6811016 h 6858000"/>
              <a:gd name="connsiteX143" fmla="*/ 5981802 w 6127689"/>
              <a:gd name="connsiteY143" fmla="*/ 6838578 h 6858000"/>
              <a:gd name="connsiteX144" fmla="*/ 5979671 w 6127689"/>
              <a:gd name="connsiteY144" fmla="*/ 6858000 h 6858000"/>
              <a:gd name="connsiteX145" fmla="*/ 0 w 6127689"/>
              <a:gd name="connsiteY145" fmla="*/ 6858000 h 6858000"/>
              <a:gd name="connsiteX146" fmla="*/ 0 w 6127689"/>
              <a:gd name="connsiteY146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0448 w 6127689"/>
              <a:gd name="connsiteY63" fmla="*/ 3717760 h 6858000"/>
              <a:gd name="connsiteX64" fmla="*/ 5683015 w 6127689"/>
              <a:gd name="connsiteY64" fmla="*/ 3762025 h 6858000"/>
              <a:gd name="connsiteX65" fmla="*/ 5696643 w 6127689"/>
              <a:gd name="connsiteY65" fmla="*/ 3773888 h 6858000"/>
              <a:gd name="connsiteX66" fmla="*/ 5699203 w 6127689"/>
              <a:gd name="connsiteY66" fmla="*/ 3775823 h 6858000"/>
              <a:gd name="connsiteX67" fmla="*/ 5704824 w 6127689"/>
              <a:gd name="connsiteY67" fmla="*/ 3785966 h 6858000"/>
              <a:gd name="connsiteX68" fmla="*/ 5712204 w 6127689"/>
              <a:gd name="connsiteY68" fmla="*/ 3785830 h 6858000"/>
              <a:gd name="connsiteX69" fmla="*/ 5733539 w 6127689"/>
              <a:gd name="connsiteY69" fmla="*/ 3818457 h 6858000"/>
              <a:gd name="connsiteX70" fmla="*/ 5768491 w 6127689"/>
              <a:gd name="connsiteY70" fmla="*/ 3914399 h 6858000"/>
              <a:gd name="connsiteX71" fmla="*/ 5793123 w 6127689"/>
              <a:gd name="connsiteY71" fmla="*/ 3969952 h 6858000"/>
              <a:gd name="connsiteX72" fmla="*/ 5808321 w 6127689"/>
              <a:gd name="connsiteY72" fmla="*/ 3988153 h 6858000"/>
              <a:gd name="connsiteX73" fmla="*/ 5825621 w 6127689"/>
              <a:gd name="connsiteY73" fmla="*/ 4015525 h 6858000"/>
              <a:gd name="connsiteX74" fmla="*/ 5860672 w 6127689"/>
              <a:gd name="connsiteY74" fmla="*/ 4061579 h 6858000"/>
              <a:gd name="connsiteX75" fmla="*/ 5872173 w 6127689"/>
              <a:gd name="connsiteY75" fmla="*/ 4088497 h 6858000"/>
              <a:gd name="connsiteX76" fmla="*/ 5883705 w 6127689"/>
              <a:gd name="connsiteY76" fmla="*/ 4101899 h 6858000"/>
              <a:gd name="connsiteX77" fmla="*/ 5894095 w 6127689"/>
              <a:gd name="connsiteY77" fmla="*/ 4128857 h 6858000"/>
              <a:gd name="connsiteX78" fmla="*/ 5898339 w 6127689"/>
              <a:gd name="connsiteY78" fmla="*/ 4140800 h 6858000"/>
              <a:gd name="connsiteX79" fmla="*/ 5899734 w 6127689"/>
              <a:gd name="connsiteY79" fmla="*/ 4145632 h 6858000"/>
              <a:gd name="connsiteX80" fmla="*/ 5903513 w 6127689"/>
              <a:gd name="connsiteY80" fmla="*/ 4187661 h 6858000"/>
              <a:gd name="connsiteX81" fmla="*/ 5917114 w 6127689"/>
              <a:gd name="connsiteY81" fmla="*/ 4213096 h 6858000"/>
              <a:gd name="connsiteX82" fmla="*/ 5924233 w 6127689"/>
              <a:gd name="connsiteY82" fmla="*/ 4242060 h 6858000"/>
              <a:gd name="connsiteX83" fmla="*/ 5928910 w 6127689"/>
              <a:gd name="connsiteY83" fmla="*/ 4300973 h 6858000"/>
              <a:gd name="connsiteX84" fmla="*/ 5939320 w 6127689"/>
              <a:gd name="connsiteY84" fmla="*/ 4340435 h 6858000"/>
              <a:gd name="connsiteX85" fmla="*/ 5946705 w 6127689"/>
              <a:gd name="connsiteY85" fmla="*/ 4428051 h 6858000"/>
              <a:gd name="connsiteX86" fmla="*/ 5949261 w 6127689"/>
              <a:gd name="connsiteY86" fmla="*/ 4449185 h 6858000"/>
              <a:gd name="connsiteX87" fmla="*/ 5957504 w 6127689"/>
              <a:gd name="connsiteY87" fmla="*/ 4465911 h 6858000"/>
              <a:gd name="connsiteX88" fmla="*/ 5964689 w 6127689"/>
              <a:gd name="connsiteY88" fmla="*/ 4468532 h 6858000"/>
              <a:gd name="connsiteX89" fmla="*/ 5967062 w 6127689"/>
              <a:gd name="connsiteY89" fmla="*/ 4479923 h 6858000"/>
              <a:gd name="connsiteX90" fmla="*/ 5968960 w 6127689"/>
              <a:gd name="connsiteY90" fmla="*/ 4482655 h 6858000"/>
              <a:gd name="connsiteX91" fmla="*/ 5978567 w 6127689"/>
              <a:gd name="connsiteY91" fmla="*/ 4498605 h 6858000"/>
              <a:gd name="connsiteX92" fmla="*/ 5980106 w 6127689"/>
              <a:gd name="connsiteY92" fmla="*/ 4585087 h 6858000"/>
              <a:gd name="connsiteX93" fmla="*/ 5998138 w 6127689"/>
              <a:gd name="connsiteY93" fmla="*/ 4697518 h 6858000"/>
              <a:gd name="connsiteX94" fmla="*/ 6013516 w 6127689"/>
              <a:gd name="connsiteY94" fmla="*/ 4786619 h 6858000"/>
              <a:gd name="connsiteX95" fmla="*/ 6025404 w 6127689"/>
              <a:gd name="connsiteY95" fmla="*/ 4858148 h 6858000"/>
              <a:gd name="connsiteX96" fmla="*/ 6007749 w 6127689"/>
              <a:gd name="connsiteY96" fmla="*/ 4964715 h 6858000"/>
              <a:gd name="connsiteX97" fmla="*/ 6005269 w 6127689"/>
              <a:gd name="connsiteY97" fmla="*/ 5150567 h 6858000"/>
              <a:gd name="connsiteX98" fmla="*/ 6001127 w 6127689"/>
              <a:gd name="connsiteY98" fmla="*/ 5164609 h 6858000"/>
              <a:gd name="connsiteX99" fmla="*/ 5996647 w 6127689"/>
              <a:gd name="connsiteY99" fmla="*/ 5185640 h 6858000"/>
              <a:gd name="connsiteX100" fmla="*/ 5998514 w 6127689"/>
              <a:gd name="connsiteY100" fmla="*/ 5189673 h 6858000"/>
              <a:gd name="connsiteX101" fmla="*/ 6018409 w 6127689"/>
              <a:gd name="connsiteY101" fmla="*/ 5227157 h 6858000"/>
              <a:gd name="connsiteX102" fmla="*/ 6036748 w 6127689"/>
              <a:gd name="connsiteY102" fmla="*/ 5322752 h 6858000"/>
              <a:gd name="connsiteX103" fmla="*/ 6036943 w 6127689"/>
              <a:gd name="connsiteY103" fmla="*/ 5329480 h 6858000"/>
              <a:gd name="connsiteX104" fmla="*/ 6037236 w 6127689"/>
              <a:gd name="connsiteY104" fmla="*/ 5329634 h 6858000"/>
              <a:gd name="connsiteX105" fmla="*/ 6038019 w 6127689"/>
              <a:gd name="connsiteY105" fmla="*/ 5336764 h 6858000"/>
              <a:gd name="connsiteX106" fmla="*/ 6037298 w 6127689"/>
              <a:gd name="connsiteY106" fmla="*/ 5341753 h 6858000"/>
              <a:gd name="connsiteX107" fmla="*/ 6037677 w 6127689"/>
              <a:gd name="connsiteY107" fmla="*/ 5354807 h 6858000"/>
              <a:gd name="connsiteX108" fmla="*/ 6039728 w 6127689"/>
              <a:gd name="connsiteY108" fmla="*/ 5359416 h 6858000"/>
              <a:gd name="connsiteX109" fmla="*/ 6043311 w 6127689"/>
              <a:gd name="connsiteY109" fmla="*/ 5361407 h 6858000"/>
              <a:gd name="connsiteX110" fmla="*/ 6042954 w 6127689"/>
              <a:gd name="connsiteY110" fmla="*/ 5362576 h 6858000"/>
              <a:gd name="connsiteX111" fmla="*/ 6053435 w 6127689"/>
              <a:gd name="connsiteY111" fmla="*/ 5387547 h 6858000"/>
              <a:gd name="connsiteX112" fmla="*/ 6065933 w 6127689"/>
              <a:gd name="connsiteY112" fmla="*/ 5443002 h 6858000"/>
              <a:gd name="connsiteX113" fmla="*/ 6068640 w 6127689"/>
              <a:gd name="connsiteY113" fmla="*/ 5474503 h 6858000"/>
              <a:gd name="connsiteX114" fmla="*/ 6080922 w 6127689"/>
              <a:gd name="connsiteY114" fmla="*/ 5561070 h 6858000"/>
              <a:gd name="connsiteX115" fmla="*/ 6096949 w 6127689"/>
              <a:gd name="connsiteY115" fmla="*/ 5648179 h 6858000"/>
              <a:gd name="connsiteX116" fmla="*/ 6125703 w 6127689"/>
              <a:gd name="connsiteY116" fmla="*/ 5692894 h 6858000"/>
              <a:gd name="connsiteX117" fmla="*/ 6126670 w 6127689"/>
              <a:gd name="connsiteY117" fmla="*/ 5697882 h 6858000"/>
              <a:gd name="connsiteX118" fmla="*/ 6124061 w 6127689"/>
              <a:gd name="connsiteY118" fmla="*/ 5710294 h 6858000"/>
              <a:gd name="connsiteX119" fmla="*/ 6122213 w 6127689"/>
              <a:gd name="connsiteY119" fmla="*/ 5714762 h 6858000"/>
              <a:gd name="connsiteX120" fmla="*/ 6121353 w 6127689"/>
              <a:gd name="connsiteY120" fmla="*/ 5721725 h 6858000"/>
              <a:gd name="connsiteX121" fmla="*/ 6121607 w 6127689"/>
              <a:gd name="connsiteY121" fmla="*/ 5721959 h 6858000"/>
              <a:gd name="connsiteX122" fmla="*/ 6120262 w 6127689"/>
              <a:gd name="connsiteY122" fmla="*/ 5728358 h 6858000"/>
              <a:gd name="connsiteX123" fmla="*/ 6127024 w 6127689"/>
              <a:gd name="connsiteY123" fmla="*/ 5786902 h 6858000"/>
              <a:gd name="connsiteX124" fmla="*/ 6127519 w 6127689"/>
              <a:gd name="connsiteY124" fmla="*/ 5865775 h 6858000"/>
              <a:gd name="connsiteX125" fmla="*/ 6119217 w 6127689"/>
              <a:gd name="connsiteY125" fmla="*/ 5888542 h 6858000"/>
              <a:gd name="connsiteX126" fmla="*/ 6102493 w 6127689"/>
              <a:gd name="connsiteY126" fmla="*/ 5928602 h 6858000"/>
              <a:gd name="connsiteX127" fmla="*/ 6056863 w 6127689"/>
              <a:gd name="connsiteY127" fmla="*/ 6000643 h 6858000"/>
              <a:gd name="connsiteX128" fmla="*/ 6045436 w 6127689"/>
              <a:gd name="connsiteY128" fmla="*/ 6124480 h 6858000"/>
              <a:gd name="connsiteX129" fmla="*/ 6030489 w 6127689"/>
              <a:gd name="connsiteY129" fmla="*/ 6317666 h 6858000"/>
              <a:gd name="connsiteX130" fmla="*/ 6007492 w 6127689"/>
              <a:gd name="connsiteY130" fmla="*/ 6440818 h 6858000"/>
              <a:gd name="connsiteX131" fmla="*/ 6009467 w 6127689"/>
              <a:gd name="connsiteY131" fmla="*/ 6487076 h 6858000"/>
              <a:gd name="connsiteX132" fmla="*/ 5995064 w 6127689"/>
              <a:gd name="connsiteY132" fmla="*/ 6540791 h 6858000"/>
              <a:gd name="connsiteX133" fmla="*/ 5996309 w 6127689"/>
              <a:gd name="connsiteY133" fmla="*/ 6543961 h 6858000"/>
              <a:gd name="connsiteX134" fmla="*/ 5996048 w 6127689"/>
              <a:gd name="connsiteY134" fmla="*/ 6555444 h 6858000"/>
              <a:gd name="connsiteX135" fmla="*/ 6002524 w 6127689"/>
              <a:gd name="connsiteY135" fmla="*/ 6560188 h 6858000"/>
              <a:gd name="connsiteX136" fmla="*/ 6006823 w 6127689"/>
              <a:gd name="connsiteY136" fmla="*/ 6578546 h 6858000"/>
              <a:gd name="connsiteX137" fmla="*/ 6004510 w 6127689"/>
              <a:gd name="connsiteY137" fmla="*/ 6599256 h 6858000"/>
              <a:gd name="connsiteX138" fmla="*/ 5986207 w 6127689"/>
              <a:gd name="connsiteY138" fmla="*/ 6695855 h 6858000"/>
              <a:gd name="connsiteX139" fmla="*/ 5979428 w 6127689"/>
              <a:gd name="connsiteY139" fmla="*/ 6754678 h 6858000"/>
              <a:gd name="connsiteX140" fmla="*/ 5983398 w 6127689"/>
              <a:gd name="connsiteY140" fmla="*/ 6778641 h 6858000"/>
              <a:gd name="connsiteX141" fmla="*/ 5984543 w 6127689"/>
              <a:gd name="connsiteY141" fmla="*/ 6811016 h 6858000"/>
              <a:gd name="connsiteX142" fmla="*/ 5981802 w 6127689"/>
              <a:gd name="connsiteY142" fmla="*/ 6838578 h 6858000"/>
              <a:gd name="connsiteX143" fmla="*/ 5979671 w 6127689"/>
              <a:gd name="connsiteY143" fmla="*/ 6858000 h 6858000"/>
              <a:gd name="connsiteX144" fmla="*/ 0 w 6127689"/>
              <a:gd name="connsiteY144" fmla="*/ 6858000 h 6858000"/>
              <a:gd name="connsiteX145" fmla="*/ 0 w 6127689"/>
              <a:gd name="connsiteY145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3015 w 6127689"/>
              <a:gd name="connsiteY63" fmla="*/ 3762025 h 6858000"/>
              <a:gd name="connsiteX64" fmla="*/ 5696643 w 6127689"/>
              <a:gd name="connsiteY64" fmla="*/ 3773888 h 6858000"/>
              <a:gd name="connsiteX65" fmla="*/ 5699203 w 6127689"/>
              <a:gd name="connsiteY65" fmla="*/ 3775823 h 6858000"/>
              <a:gd name="connsiteX66" fmla="*/ 5704824 w 6127689"/>
              <a:gd name="connsiteY66" fmla="*/ 3785966 h 6858000"/>
              <a:gd name="connsiteX67" fmla="*/ 5712204 w 6127689"/>
              <a:gd name="connsiteY67" fmla="*/ 3785830 h 6858000"/>
              <a:gd name="connsiteX68" fmla="*/ 5733539 w 6127689"/>
              <a:gd name="connsiteY68" fmla="*/ 3818457 h 6858000"/>
              <a:gd name="connsiteX69" fmla="*/ 5768491 w 6127689"/>
              <a:gd name="connsiteY69" fmla="*/ 3914399 h 6858000"/>
              <a:gd name="connsiteX70" fmla="*/ 5793123 w 6127689"/>
              <a:gd name="connsiteY70" fmla="*/ 3969952 h 6858000"/>
              <a:gd name="connsiteX71" fmla="*/ 5808321 w 6127689"/>
              <a:gd name="connsiteY71" fmla="*/ 3988153 h 6858000"/>
              <a:gd name="connsiteX72" fmla="*/ 5825621 w 6127689"/>
              <a:gd name="connsiteY72" fmla="*/ 4015525 h 6858000"/>
              <a:gd name="connsiteX73" fmla="*/ 5860672 w 6127689"/>
              <a:gd name="connsiteY73" fmla="*/ 4061579 h 6858000"/>
              <a:gd name="connsiteX74" fmla="*/ 5872173 w 6127689"/>
              <a:gd name="connsiteY74" fmla="*/ 4088497 h 6858000"/>
              <a:gd name="connsiteX75" fmla="*/ 5883705 w 6127689"/>
              <a:gd name="connsiteY75" fmla="*/ 4101899 h 6858000"/>
              <a:gd name="connsiteX76" fmla="*/ 5894095 w 6127689"/>
              <a:gd name="connsiteY76" fmla="*/ 4128857 h 6858000"/>
              <a:gd name="connsiteX77" fmla="*/ 5898339 w 6127689"/>
              <a:gd name="connsiteY77" fmla="*/ 4140800 h 6858000"/>
              <a:gd name="connsiteX78" fmla="*/ 5899734 w 6127689"/>
              <a:gd name="connsiteY78" fmla="*/ 4145632 h 6858000"/>
              <a:gd name="connsiteX79" fmla="*/ 5903513 w 6127689"/>
              <a:gd name="connsiteY79" fmla="*/ 4187661 h 6858000"/>
              <a:gd name="connsiteX80" fmla="*/ 5917114 w 6127689"/>
              <a:gd name="connsiteY80" fmla="*/ 4213096 h 6858000"/>
              <a:gd name="connsiteX81" fmla="*/ 5924233 w 6127689"/>
              <a:gd name="connsiteY81" fmla="*/ 4242060 h 6858000"/>
              <a:gd name="connsiteX82" fmla="*/ 5928910 w 6127689"/>
              <a:gd name="connsiteY82" fmla="*/ 4300973 h 6858000"/>
              <a:gd name="connsiteX83" fmla="*/ 5939320 w 6127689"/>
              <a:gd name="connsiteY83" fmla="*/ 4340435 h 6858000"/>
              <a:gd name="connsiteX84" fmla="*/ 5946705 w 6127689"/>
              <a:gd name="connsiteY84" fmla="*/ 4428051 h 6858000"/>
              <a:gd name="connsiteX85" fmla="*/ 5949261 w 6127689"/>
              <a:gd name="connsiteY85" fmla="*/ 4449185 h 6858000"/>
              <a:gd name="connsiteX86" fmla="*/ 5957504 w 6127689"/>
              <a:gd name="connsiteY86" fmla="*/ 4465911 h 6858000"/>
              <a:gd name="connsiteX87" fmla="*/ 5964689 w 6127689"/>
              <a:gd name="connsiteY87" fmla="*/ 4468532 h 6858000"/>
              <a:gd name="connsiteX88" fmla="*/ 5967062 w 6127689"/>
              <a:gd name="connsiteY88" fmla="*/ 4479923 h 6858000"/>
              <a:gd name="connsiteX89" fmla="*/ 5968960 w 6127689"/>
              <a:gd name="connsiteY89" fmla="*/ 4482655 h 6858000"/>
              <a:gd name="connsiteX90" fmla="*/ 5978567 w 6127689"/>
              <a:gd name="connsiteY90" fmla="*/ 4498605 h 6858000"/>
              <a:gd name="connsiteX91" fmla="*/ 5980106 w 6127689"/>
              <a:gd name="connsiteY91" fmla="*/ 4585087 h 6858000"/>
              <a:gd name="connsiteX92" fmla="*/ 5998138 w 6127689"/>
              <a:gd name="connsiteY92" fmla="*/ 4697518 h 6858000"/>
              <a:gd name="connsiteX93" fmla="*/ 6013516 w 6127689"/>
              <a:gd name="connsiteY93" fmla="*/ 4786619 h 6858000"/>
              <a:gd name="connsiteX94" fmla="*/ 6025404 w 6127689"/>
              <a:gd name="connsiteY94" fmla="*/ 4858148 h 6858000"/>
              <a:gd name="connsiteX95" fmla="*/ 6007749 w 6127689"/>
              <a:gd name="connsiteY95" fmla="*/ 4964715 h 6858000"/>
              <a:gd name="connsiteX96" fmla="*/ 6005269 w 6127689"/>
              <a:gd name="connsiteY96" fmla="*/ 5150567 h 6858000"/>
              <a:gd name="connsiteX97" fmla="*/ 6001127 w 6127689"/>
              <a:gd name="connsiteY97" fmla="*/ 5164609 h 6858000"/>
              <a:gd name="connsiteX98" fmla="*/ 5996647 w 6127689"/>
              <a:gd name="connsiteY98" fmla="*/ 5185640 h 6858000"/>
              <a:gd name="connsiteX99" fmla="*/ 5998514 w 6127689"/>
              <a:gd name="connsiteY99" fmla="*/ 5189673 h 6858000"/>
              <a:gd name="connsiteX100" fmla="*/ 6018409 w 6127689"/>
              <a:gd name="connsiteY100" fmla="*/ 5227157 h 6858000"/>
              <a:gd name="connsiteX101" fmla="*/ 6036748 w 6127689"/>
              <a:gd name="connsiteY101" fmla="*/ 5322752 h 6858000"/>
              <a:gd name="connsiteX102" fmla="*/ 6036943 w 6127689"/>
              <a:gd name="connsiteY102" fmla="*/ 5329480 h 6858000"/>
              <a:gd name="connsiteX103" fmla="*/ 6037236 w 6127689"/>
              <a:gd name="connsiteY103" fmla="*/ 5329634 h 6858000"/>
              <a:gd name="connsiteX104" fmla="*/ 6038019 w 6127689"/>
              <a:gd name="connsiteY104" fmla="*/ 5336764 h 6858000"/>
              <a:gd name="connsiteX105" fmla="*/ 6037298 w 6127689"/>
              <a:gd name="connsiteY105" fmla="*/ 5341753 h 6858000"/>
              <a:gd name="connsiteX106" fmla="*/ 6037677 w 6127689"/>
              <a:gd name="connsiteY106" fmla="*/ 5354807 h 6858000"/>
              <a:gd name="connsiteX107" fmla="*/ 6039728 w 6127689"/>
              <a:gd name="connsiteY107" fmla="*/ 5359416 h 6858000"/>
              <a:gd name="connsiteX108" fmla="*/ 6043311 w 6127689"/>
              <a:gd name="connsiteY108" fmla="*/ 5361407 h 6858000"/>
              <a:gd name="connsiteX109" fmla="*/ 6042954 w 6127689"/>
              <a:gd name="connsiteY109" fmla="*/ 5362576 h 6858000"/>
              <a:gd name="connsiteX110" fmla="*/ 6053435 w 6127689"/>
              <a:gd name="connsiteY110" fmla="*/ 5387547 h 6858000"/>
              <a:gd name="connsiteX111" fmla="*/ 6065933 w 6127689"/>
              <a:gd name="connsiteY111" fmla="*/ 5443002 h 6858000"/>
              <a:gd name="connsiteX112" fmla="*/ 6068640 w 6127689"/>
              <a:gd name="connsiteY112" fmla="*/ 5474503 h 6858000"/>
              <a:gd name="connsiteX113" fmla="*/ 6080922 w 6127689"/>
              <a:gd name="connsiteY113" fmla="*/ 5561070 h 6858000"/>
              <a:gd name="connsiteX114" fmla="*/ 6096949 w 6127689"/>
              <a:gd name="connsiteY114" fmla="*/ 5648179 h 6858000"/>
              <a:gd name="connsiteX115" fmla="*/ 6125703 w 6127689"/>
              <a:gd name="connsiteY115" fmla="*/ 5692894 h 6858000"/>
              <a:gd name="connsiteX116" fmla="*/ 6126670 w 6127689"/>
              <a:gd name="connsiteY116" fmla="*/ 5697882 h 6858000"/>
              <a:gd name="connsiteX117" fmla="*/ 6124061 w 6127689"/>
              <a:gd name="connsiteY117" fmla="*/ 5710294 h 6858000"/>
              <a:gd name="connsiteX118" fmla="*/ 6122213 w 6127689"/>
              <a:gd name="connsiteY118" fmla="*/ 5714762 h 6858000"/>
              <a:gd name="connsiteX119" fmla="*/ 6121353 w 6127689"/>
              <a:gd name="connsiteY119" fmla="*/ 5721725 h 6858000"/>
              <a:gd name="connsiteX120" fmla="*/ 6121607 w 6127689"/>
              <a:gd name="connsiteY120" fmla="*/ 5721959 h 6858000"/>
              <a:gd name="connsiteX121" fmla="*/ 6120262 w 6127689"/>
              <a:gd name="connsiteY121" fmla="*/ 5728358 h 6858000"/>
              <a:gd name="connsiteX122" fmla="*/ 6127024 w 6127689"/>
              <a:gd name="connsiteY122" fmla="*/ 5786902 h 6858000"/>
              <a:gd name="connsiteX123" fmla="*/ 6127519 w 6127689"/>
              <a:gd name="connsiteY123" fmla="*/ 5865775 h 6858000"/>
              <a:gd name="connsiteX124" fmla="*/ 6119217 w 6127689"/>
              <a:gd name="connsiteY124" fmla="*/ 5888542 h 6858000"/>
              <a:gd name="connsiteX125" fmla="*/ 6102493 w 6127689"/>
              <a:gd name="connsiteY125" fmla="*/ 5928602 h 6858000"/>
              <a:gd name="connsiteX126" fmla="*/ 6056863 w 6127689"/>
              <a:gd name="connsiteY126" fmla="*/ 6000643 h 6858000"/>
              <a:gd name="connsiteX127" fmla="*/ 6045436 w 6127689"/>
              <a:gd name="connsiteY127" fmla="*/ 6124480 h 6858000"/>
              <a:gd name="connsiteX128" fmla="*/ 6030489 w 6127689"/>
              <a:gd name="connsiteY128" fmla="*/ 6317666 h 6858000"/>
              <a:gd name="connsiteX129" fmla="*/ 6007492 w 6127689"/>
              <a:gd name="connsiteY129" fmla="*/ 6440818 h 6858000"/>
              <a:gd name="connsiteX130" fmla="*/ 6009467 w 6127689"/>
              <a:gd name="connsiteY130" fmla="*/ 6487076 h 6858000"/>
              <a:gd name="connsiteX131" fmla="*/ 5995064 w 6127689"/>
              <a:gd name="connsiteY131" fmla="*/ 6540791 h 6858000"/>
              <a:gd name="connsiteX132" fmla="*/ 5996309 w 6127689"/>
              <a:gd name="connsiteY132" fmla="*/ 6543961 h 6858000"/>
              <a:gd name="connsiteX133" fmla="*/ 5996048 w 6127689"/>
              <a:gd name="connsiteY133" fmla="*/ 6555444 h 6858000"/>
              <a:gd name="connsiteX134" fmla="*/ 6002524 w 6127689"/>
              <a:gd name="connsiteY134" fmla="*/ 6560188 h 6858000"/>
              <a:gd name="connsiteX135" fmla="*/ 6006823 w 6127689"/>
              <a:gd name="connsiteY135" fmla="*/ 6578546 h 6858000"/>
              <a:gd name="connsiteX136" fmla="*/ 6004510 w 6127689"/>
              <a:gd name="connsiteY136" fmla="*/ 6599256 h 6858000"/>
              <a:gd name="connsiteX137" fmla="*/ 5986207 w 6127689"/>
              <a:gd name="connsiteY137" fmla="*/ 6695855 h 6858000"/>
              <a:gd name="connsiteX138" fmla="*/ 5979428 w 6127689"/>
              <a:gd name="connsiteY138" fmla="*/ 6754678 h 6858000"/>
              <a:gd name="connsiteX139" fmla="*/ 5983398 w 6127689"/>
              <a:gd name="connsiteY139" fmla="*/ 6778641 h 6858000"/>
              <a:gd name="connsiteX140" fmla="*/ 5984543 w 6127689"/>
              <a:gd name="connsiteY140" fmla="*/ 6811016 h 6858000"/>
              <a:gd name="connsiteX141" fmla="*/ 5981802 w 6127689"/>
              <a:gd name="connsiteY141" fmla="*/ 6838578 h 6858000"/>
              <a:gd name="connsiteX142" fmla="*/ 5979671 w 6127689"/>
              <a:gd name="connsiteY142" fmla="*/ 6858000 h 6858000"/>
              <a:gd name="connsiteX143" fmla="*/ 0 w 6127689"/>
              <a:gd name="connsiteY143" fmla="*/ 6858000 h 6858000"/>
              <a:gd name="connsiteX144" fmla="*/ 0 w 6127689"/>
              <a:gd name="connsiteY144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3015 w 6127689"/>
              <a:gd name="connsiteY63" fmla="*/ 3762025 h 6858000"/>
              <a:gd name="connsiteX64" fmla="*/ 5696643 w 6127689"/>
              <a:gd name="connsiteY64" fmla="*/ 3773888 h 6858000"/>
              <a:gd name="connsiteX65" fmla="*/ 5699203 w 6127689"/>
              <a:gd name="connsiteY65" fmla="*/ 3775823 h 6858000"/>
              <a:gd name="connsiteX66" fmla="*/ 5704824 w 6127689"/>
              <a:gd name="connsiteY66" fmla="*/ 3785966 h 6858000"/>
              <a:gd name="connsiteX67" fmla="*/ 5733539 w 6127689"/>
              <a:gd name="connsiteY67" fmla="*/ 3818457 h 6858000"/>
              <a:gd name="connsiteX68" fmla="*/ 5768491 w 6127689"/>
              <a:gd name="connsiteY68" fmla="*/ 3914399 h 6858000"/>
              <a:gd name="connsiteX69" fmla="*/ 5793123 w 6127689"/>
              <a:gd name="connsiteY69" fmla="*/ 3969952 h 6858000"/>
              <a:gd name="connsiteX70" fmla="*/ 5808321 w 6127689"/>
              <a:gd name="connsiteY70" fmla="*/ 3988153 h 6858000"/>
              <a:gd name="connsiteX71" fmla="*/ 5825621 w 6127689"/>
              <a:gd name="connsiteY71" fmla="*/ 4015525 h 6858000"/>
              <a:gd name="connsiteX72" fmla="*/ 5860672 w 6127689"/>
              <a:gd name="connsiteY72" fmla="*/ 4061579 h 6858000"/>
              <a:gd name="connsiteX73" fmla="*/ 5872173 w 6127689"/>
              <a:gd name="connsiteY73" fmla="*/ 4088497 h 6858000"/>
              <a:gd name="connsiteX74" fmla="*/ 5883705 w 6127689"/>
              <a:gd name="connsiteY74" fmla="*/ 4101899 h 6858000"/>
              <a:gd name="connsiteX75" fmla="*/ 5894095 w 6127689"/>
              <a:gd name="connsiteY75" fmla="*/ 4128857 h 6858000"/>
              <a:gd name="connsiteX76" fmla="*/ 5898339 w 6127689"/>
              <a:gd name="connsiteY76" fmla="*/ 4140800 h 6858000"/>
              <a:gd name="connsiteX77" fmla="*/ 5899734 w 6127689"/>
              <a:gd name="connsiteY77" fmla="*/ 4145632 h 6858000"/>
              <a:gd name="connsiteX78" fmla="*/ 5903513 w 6127689"/>
              <a:gd name="connsiteY78" fmla="*/ 4187661 h 6858000"/>
              <a:gd name="connsiteX79" fmla="*/ 5917114 w 6127689"/>
              <a:gd name="connsiteY79" fmla="*/ 4213096 h 6858000"/>
              <a:gd name="connsiteX80" fmla="*/ 5924233 w 6127689"/>
              <a:gd name="connsiteY80" fmla="*/ 4242060 h 6858000"/>
              <a:gd name="connsiteX81" fmla="*/ 5928910 w 6127689"/>
              <a:gd name="connsiteY81" fmla="*/ 4300973 h 6858000"/>
              <a:gd name="connsiteX82" fmla="*/ 5939320 w 6127689"/>
              <a:gd name="connsiteY82" fmla="*/ 4340435 h 6858000"/>
              <a:gd name="connsiteX83" fmla="*/ 5946705 w 6127689"/>
              <a:gd name="connsiteY83" fmla="*/ 4428051 h 6858000"/>
              <a:gd name="connsiteX84" fmla="*/ 5949261 w 6127689"/>
              <a:gd name="connsiteY84" fmla="*/ 4449185 h 6858000"/>
              <a:gd name="connsiteX85" fmla="*/ 5957504 w 6127689"/>
              <a:gd name="connsiteY85" fmla="*/ 4465911 h 6858000"/>
              <a:gd name="connsiteX86" fmla="*/ 5964689 w 6127689"/>
              <a:gd name="connsiteY86" fmla="*/ 4468532 h 6858000"/>
              <a:gd name="connsiteX87" fmla="*/ 5967062 w 6127689"/>
              <a:gd name="connsiteY87" fmla="*/ 4479923 h 6858000"/>
              <a:gd name="connsiteX88" fmla="*/ 5968960 w 6127689"/>
              <a:gd name="connsiteY88" fmla="*/ 4482655 h 6858000"/>
              <a:gd name="connsiteX89" fmla="*/ 5978567 w 6127689"/>
              <a:gd name="connsiteY89" fmla="*/ 4498605 h 6858000"/>
              <a:gd name="connsiteX90" fmla="*/ 5980106 w 6127689"/>
              <a:gd name="connsiteY90" fmla="*/ 4585087 h 6858000"/>
              <a:gd name="connsiteX91" fmla="*/ 5998138 w 6127689"/>
              <a:gd name="connsiteY91" fmla="*/ 4697518 h 6858000"/>
              <a:gd name="connsiteX92" fmla="*/ 6013516 w 6127689"/>
              <a:gd name="connsiteY92" fmla="*/ 4786619 h 6858000"/>
              <a:gd name="connsiteX93" fmla="*/ 6025404 w 6127689"/>
              <a:gd name="connsiteY93" fmla="*/ 4858148 h 6858000"/>
              <a:gd name="connsiteX94" fmla="*/ 6007749 w 6127689"/>
              <a:gd name="connsiteY94" fmla="*/ 4964715 h 6858000"/>
              <a:gd name="connsiteX95" fmla="*/ 6005269 w 6127689"/>
              <a:gd name="connsiteY95" fmla="*/ 5150567 h 6858000"/>
              <a:gd name="connsiteX96" fmla="*/ 6001127 w 6127689"/>
              <a:gd name="connsiteY96" fmla="*/ 5164609 h 6858000"/>
              <a:gd name="connsiteX97" fmla="*/ 5996647 w 6127689"/>
              <a:gd name="connsiteY97" fmla="*/ 5185640 h 6858000"/>
              <a:gd name="connsiteX98" fmla="*/ 5998514 w 6127689"/>
              <a:gd name="connsiteY98" fmla="*/ 5189673 h 6858000"/>
              <a:gd name="connsiteX99" fmla="*/ 6018409 w 6127689"/>
              <a:gd name="connsiteY99" fmla="*/ 5227157 h 6858000"/>
              <a:gd name="connsiteX100" fmla="*/ 6036748 w 6127689"/>
              <a:gd name="connsiteY100" fmla="*/ 5322752 h 6858000"/>
              <a:gd name="connsiteX101" fmla="*/ 6036943 w 6127689"/>
              <a:gd name="connsiteY101" fmla="*/ 5329480 h 6858000"/>
              <a:gd name="connsiteX102" fmla="*/ 6037236 w 6127689"/>
              <a:gd name="connsiteY102" fmla="*/ 5329634 h 6858000"/>
              <a:gd name="connsiteX103" fmla="*/ 6038019 w 6127689"/>
              <a:gd name="connsiteY103" fmla="*/ 5336764 h 6858000"/>
              <a:gd name="connsiteX104" fmla="*/ 6037298 w 6127689"/>
              <a:gd name="connsiteY104" fmla="*/ 5341753 h 6858000"/>
              <a:gd name="connsiteX105" fmla="*/ 6037677 w 6127689"/>
              <a:gd name="connsiteY105" fmla="*/ 5354807 h 6858000"/>
              <a:gd name="connsiteX106" fmla="*/ 6039728 w 6127689"/>
              <a:gd name="connsiteY106" fmla="*/ 5359416 h 6858000"/>
              <a:gd name="connsiteX107" fmla="*/ 6043311 w 6127689"/>
              <a:gd name="connsiteY107" fmla="*/ 5361407 h 6858000"/>
              <a:gd name="connsiteX108" fmla="*/ 6042954 w 6127689"/>
              <a:gd name="connsiteY108" fmla="*/ 5362576 h 6858000"/>
              <a:gd name="connsiteX109" fmla="*/ 6053435 w 6127689"/>
              <a:gd name="connsiteY109" fmla="*/ 5387547 h 6858000"/>
              <a:gd name="connsiteX110" fmla="*/ 6065933 w 6127689"/>
              <a:gd name="connsiteY110" fmla="*/ 5443002 h 6858000"/>
              <a:gd name="connsiteX111" fmla="*/ 6068640 w 6127689"/>
              <a:gd name="connsiteY111" fmla="*/ 5474503 h 6858000"/>
              <a:gd name="connsiteX112" fmla="*/ 6080922 w 6127689"/>
              <a:gd name="connsiteY112" fmla="*/ 5561070 h 6858000"/>
              <a:gd name="connsiteX113" fmla="*/ 6096949 w 6127689"/>
              <a:gd name="connsiteY113" fmla="*/ 5648179 h 6858000"/>
              <a:gd name="connsiteX114" fmla="*/ 6125703 w 6127689"/>
              <a:gd name="connsiteY114" fmla="*/ 5692894 h 6858000"/>
              <a:gd name="connsiteX115" fmla="*/ 6126670 w 6127689"/>
              <a:gd name="connsiteY115" fmla="*/ 5697882 h 6858000"/>
              <a:gd name="connsiteX116" fmla="*/ 6124061 w 6127689"/>
              <a:gd name="connsiteY116" fmla="*/ 5710294 h 6858000"/>
              <a:gd name="connsiteX117" fmla="*/ 6122213 w 6127689"/>
              <a:gd name="connsiteY117" fmla="*/ 5714762 h 6858000"/>
              <a:gd name="connsiteX118" fmla="*/ 6121353 w 6127689"/>
              <a:gd name="connsiteY118" fmla="*/ 5721725 h 6858000"/>
              <a:gd name="connsiteX119" fmla="*/ 6121607 w 6127689"/>
              <a:gd name="connsiteY119" fmla="*/ 5721959 h 6858000"/>
              <a:gd name="connsiteX120" fmla="*/ 6120262 w 6127689"/>
              <a:gd name="connsiteY120" fmla="*/ 5728358 h 6858000"/>
              <a:gd name="connsiteX121" fmla="*/ 6127024 w 6127689"/>
              <a:gd name="connsiteY121" fmla="*/ 5786902 h 6858000"/>
              <a:gd name="connsiteX122" fmla="*/ 6127519 w 6127689"/>
              <a:gd name="connsiteY122" fmla="*/ 5865775 h 6858000"/>
              <a:gd name="connsiteX123" fmla="*/ 6119217 w 6127689"/>
              <a:gd name="connsiteY123" fmla="*/ 5888542 h 6858000"/>
              <a:gd name="connsiteX124" fmla="*/ 6102493 w 6127689"/>
              <a:gd name="connsiteY124" fmla="*/ 5928602 h 6858000"/>
              <a:gd name="connsiteX125" fmla="*/ 6056863 w 6127689"/>
              <a:gd name="connsiteY125" fmla="*/ 6000643 h 6858000"/>
              <a:gd name="connsiteX126" fmla="*/ 6045436 w 6127689"/>
              <a:gd name="connsiteY126" fmla="*/ 6124480 h 6858000"/>
              <a:gd name="connsiteX127" fmla="*/ 6030489 w 6127689"/>
              <a:gd name="connsiteY127" fmla="*/ 6317666 h 6858000"/>
              <a:gd name="connsiteX128" fmla="*/ 6007492 w 6127689"/>
              <a:gd name="connsiteY128" fmla="*/ 6440818 h 6858000"/>
              <a:gd name="connsiteX129" fmla="*/ 6009467 w 6127689"/>
              <a:gd name="connsiteY129" fmla="*/ 6487076 h 6858000"/>
              <a:gd name="connsiteX130" fmla="*/ 5995064 w 6127689"/>
              <a:gd name="connsiteY130" fmla="*/ 6540791 h 6858000"/>
              <a:gd name="connsiteX131" fmla="*/ 5996309 w 6127689"/>
              <a:gd name="connsiteY131" fmla="*/ 6543961 h 6858000"/>
              <a:gd name="connsiteX132" fmla="*/ 5996048 w 6127689"/>
              <a:gd name="connsiteY132" fmla="*/ 6555444 h 6858000"/>
              <a:gd name="connsiteX133" fmla="*/ 6002524 w 6127689"/>
              <a:gd name="connsiteY133" fmla="*/ 6560188 h 6858000"/>
              <a:gd name="connsiteX134" fmla="*/ 6006823 w 6127689"/>
              <a:gd name="connsiteY134" fmla="*/ 6578546 h 6858000"/>
              <a:gd name="connsiteX135" fmla="*/ 6004510 w 6127689"/>
              <a:gd name="connsiteY135" fmla="*/ 6599256 h 6858000"/>
              <a:gd name="connsiteX136" fmla="*/ 5986207 w 6127689"/>
              <a:gd name="connsiteY136" fmla="*/ 6695855 h 6858000"/>
              <a:gd name="connsiteX137" fmla="*/ 5979428 w 6127689"/>
              <a:gd name="connsiteY137" fmla="*/ 6754678 h 6858000"/>
              <a:gd name="connsiteX138" fmla="*/ 5983398 w 6127689"/>
              <a:gd name="connsiteY138" fmla="*/ 6778641 h 6858000"/>
              <a:gd name="connsiteX139" fmla="*/ 5984543 w 6127689"/>
              <a:gd name="connsiteY139" fmla="*/ 6811016 h 6858000"/>
              <a:gd name="connsiteX140" fmla="*/ 5981802 w 6127689"/>
              <a:gd name="connsiteY140" fmla="*/ 6838578 h 6858000"/>
              <a:gd name="connsiteX141" fmla="*/ 5979671 w 6127689"/>
              <a:gd name="connsiteY141" fmla="*/ 6858000 h 6858000"/>
              <a:gd name="connsiteX142" fmla="*/ 0 w 6127689"/>
              <a:gd name="connsiteY142" fmla="*/ 6858000 h 6858000"/>
              <a:gd name="connsiteX143" fmla="*/ 0 w 6127689"/>
              <a:gd name="connsiteY143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3015 w 6127689"/>
              <a:gd name="connsiteY63" fmla="*/ 3762025 h 6858000"/>
              <a:gd name="connsiteX64" fmla="*/ 5696643 w 6127689"/>
              <a:gd name="connsiteY64" fmla="*/ 3773888 h 6858000"/>
              <a:gd name="connsiteX65" fmla="*/ 5699203 w 6127689"/>
              <a:gd name="connsiteY65" fmla="*/ 3775823 h 6858000"/>
              <a:gd name="connsiteX66" fmla="*/ 5704824 w 6127689"/>
              <a:gd name="connsiteY66" fmla="*/ 3785966 h 6858000"/>
              <a:gd name="connsiteX67" fmla="*/ 5733539 w 6127689"/>
              <a:gd name="connsiteY67" fmla="*/ 3818457 h 6858000"/>
              <a:gd name="connsiteX68" fmla="*/ 5768491 w 6127689"/>
              <a:gd name="connsiteY68" fmla="*/ 3914399 h 6858000"/>
              <a:gd name="connsiteX69" fmla="*/ 5793123 w 6127689"/>
              <a:gd name="connsiteY69" fmla="*/ 3969952 h 6858000"/>
              <a:gd name="connsiteX70" fmla="*/ 5808321 w 6127689"/>
              <a:gd name="connsiteY70" fmla="*/ 3988153 h 6858000"/>
              <a:gd name="connsiteX71" fmla="*/ 5825621 w 6127689"/>
              <a:gd name="connsiteY71" fmla="*/ 4015525 h 6858000"/>
              <a:gd name="connsiteX72" fmla="*/ 5860672 w 6127689"/>
              <a:gd name="connsiteY72" fmla="*/ 4061579 h 6858000"/>
              <a:gd name="connsiteX73" fmla="*/ 5872173 w 6127689"/>
              <a:gd name="connsiteY73" fmla="*/ 4088497 h 6858000"/>
              <a:gd name="connsiteX74" fmla="*/ 5883705 w 6127689"/>
              <a:gd name="connsiteY74" fmla="*/ 4101899 h 6858000"/>
              <a:gd name="connsiteX75" fmla="*/ 5894095 w 6127689"/>
              <a:gd name="connsiteY75" fmla="*/ 4128857 h 6858000"/>
              <a:gd name="connsiteX76" fmla="*/ 5898339 w 6127689"/>
              <a:gd name="connsiteY76" fmla="*/ 4140800 h 6858000"/>
              <a:gd name="connsiteX77" fmla="*/ 5903513 w 6127689"/>
              <a:gd name="connsiteY77" fmla="*/ 4187661 h 6858000"/>
              <a:gd name="connsiteX78" fmla="*/ 5917114 w 6127689"/>
              <a:gd name="connsiteY78" fmla="*/ 4213096 h 6858000"/>
              <a:gd name="connsiteX79" fmla="*/ 5924233 w 6127689"/>
              <a:gd name="connsiteY79" fmla="*/ 4242060 h 6858000"/>
              <a:gd name="connsiteX80" fmla="*/ 5928910 w 6127689"/>
              <a:gd name="connsiteY80" fmla="*/ 4300973 h 6858000"/>
              <a:gd name="connsiteX81" fmla="*/ 5939320 w 6127689"/>
              <a:gd name="connsiteY81" fmla="*/ 4340435 h 6858000"/>
              <a:gd name="connsiteX82" fmla="*/ 5946705 w 6127689"/>
              <a:gd name="connsiteY82" fmla="*/ 4428051 h 6858000"/>
              <a:gd name="connsiteX83" fmla="*/ 5949261 w 6127689"/>
              <a:gd name="connsiteY83" fmla="*/ 4449185 h 6858000"/>
              <a:gd name="connsiteX84" fmla="*/ 5957504 w 6127689"/>
              <a:gd name="connsiteY84" fmla="*/ 4465911 h 6858000"/>
              <a:gd name="connsiteX85" fmla="*/ 5964689 w 6127689"/>
              <a:gd name="connsiteY85" fmla="*/ 4468532 h 6858000"/>
              <a:gd name="connsiteX86" fmla="*/ 5967062 w 6127689"/>
              <a:gd name="connsiteY86" fmla="*/ 4479923 h 6858000"/>
              <a:gd name="connsiteX87" fmla="*/ 5968960 w 6127689"/>
              <a:gd name="connsiteY87" fmla="*/ 4482655 h 6858000"/>
              <a:gd name="connsiteX88" fmla="*/ 5978567 w 6127689"/>
              <a:gd name="connsiteY88" fmla="*/ 4498605 h 6858000"/>
              <a:gd name="connsiteX89" fmla="*/ 5980106 w 6127689"/>
              <a:gd name="connsiteY89" fmla="*/ 4585087 h 6858000"/>
              <a:gd name="connsiteX90" fmla="*/ 5998138 w 6127689"/>
              <a:gd name="connsiteY90" fmla="*/ 4697518 h 6858000"/>
              <a:gd name="connsiteX91" fmla="*/ 6013516 w 6127689"/>
              <a:gd name="connsiteY91" fmla="*/ 4786619 h 6858000"/>
              <a:gd name="connsiteX92" fmla="*/ 6025404 w 6127689"/>
              <a:gd name="connsiteY92" fmla="*/ 4858148 h 6858000"/>
              <a:gd name="connsiteX93" fmla="*/ 6007749 w 6127689"/>
              <a:gd name="connsiteY93" fmla="*/ 4964715 h 6858000"/>
              <a:gd name="connsiteX94" fmla="*/ 6005269 w 6127689"/>
              <a:gd name="connsiteY94" fmla="*/ 5150567 h 6858000"/>
              <a:gd name="connsiteX95" fmla="*/ 6001127 w 6127689"/>
              <a:gd name="connsiteY95" fmla="*/ 5164609 h 6858000"/>
              <a:gd name="connsiteX96" fmla="*/ 5996647 w 6127689"/>
              <a:gd name="connsiteY96" fmla="*/ 5185640 h 6858000"/>
              <a:gd name="connsiteX97" fmla="*/ 5998514 w 6127689"/>
              <a:gd name="connsiteY97" fmla="*/ 5189673 h 6858000"/>
              <a:gd name="connsiteX98" fmla="*/ 6018409 w 6127689"/>
              <a:gd name="connsiteY98" fmla="*/ 5227157 h 6858000"/>
              <a:gd name="connsiteX99" fmla="*/ 6036748 w 6127689"/>
              <a:gd name="connsiteY99" fmla="*/ 5322752 h 6858000"/>
              <a:gd name="connsiteX100" fmla="*/ 6036943 w 6127689"/>
              <a:gd name="connsiteY100" fmla="*/ 5329480 h 6858000"/>
              <a:gd name="connsiteX101" fmla="*/ 6037236 w 6127689"/>
              <a:gd name="connsiteY101" fmla="*/ 5329634 h 6858000"/>
              <a:gd name="connsiteX102" fmla="*/ 6038019 w 6127689"/>
              <a:gd name="connsiteY102" fmla="*/ 5336764 h 6858000"/>
              <a:gd name="connsiteX103" fmla="*/ 6037298 w 6127689"/>
              <a:gd name="connsiteY103" fmla="*/ 5341753 h 6858000"/>
              <a:gd name="connsiteX104" fmla="*/ 6037677 w 6127689"/>
              <a:gd name="connsiteY104" fmla="*/ 5354807 h 6858000"/>
              <a:gd name="connsiteX105" fmla="*/ 6039728 w 6127689"/>
              <a:gd name="connsiteY105" fmla="*/ 5359416 h 6858000"/>
              <a:gd name="connsiteX106" fmla="*/ 6043311 w 6127689"/>
              <a:gd name="connsiteY106" fmla="*/ 5361407 h 6858000"/>
              <a:gd name="connsiteX107" fmla="*/ 6042954 w 6127689"/>
              <a:gd name="connsiteY107" fmla="*/ 5362576 h 6858000"/>
              <a:gd name="connsiteX108" fmla="*/ 6053435 w 6127689"/>
              <a:gd name="connsiteY108" fmla="*/ 5387547 h 6858000"/>
              <a:gd name="connsiteX109" fmla="*/ 6065933 w 6127689"/>
              <a:gd name="connsiteY109" fmla="*/ 5443002 h 6858000"/>
              <a:gd name="connsiteX110" fmla="*/ 6068640 w 6127689"/>
              <a:gd name="connsiteY110" fmla="*/ 5474503 h 6858000"/>
              <a:gd name="connsiteX111" fmla="*/ 6080922 w 6127689"/>
              <a:gd name="connsiteY111" fmla="*/ 5561070 h 6858000"/>
              <a:gd name="connsiteX112" fmla="*/ 6096949 w 6127689"/>
              <a:gd name="connsiteY112" fmla="*/ 5648179 h 6858000"/>
              <a:gd name="connsiteX113" fmla="*/ 6125703 w 6127689"/>
              <a:gd name="connsiteY113" fmla="*/ 5692894 h 6858000"/>
              <a:gd name="connsiteX114" fmla="*/ 6126670 w 6127689"/>
              <a:gd name="connsiteY114" fmla="*/ 5697882 h 6858000"/>
              <a:gd name="connsiteX115" fmla="*/ 6124061 w 6127689"/>
              <a:gd name="connsiteY115" fmla="*/ 5710294 h 6858000"/>
              <a:gd name="connsiteX116" fmla="*/ 6122213 w 6127689"/>
              <a:gd name="connsiteY116" fmla="*/ 5714762 h 6858000"/>
              <a:gd name="connsiteX117" fmla="*/ 6121353 w 6127689"/>
              <a:gd name="connsiteY117" fmla="*/ 5721725 h 6858000"/>
              <a:gd name="connsiteX118" fmla="*/ 6121607 w 6127689"/>
              <a:gd name="connsiteY118" fmla="*/ 5721959 h 6858000"/>
              <a:gd name="connsiteX119" fmla="*/ 6120262 w 6127689"/>
              <a:gd name="connsiteY119" fmla="*/ 5728358 h 6858000"/>
              <a:gd name="connsiteX120" fmla="*/ 6127024 w 6127689"/>
              <a:gd name="connsiteY120" fmla="*/ 5786902 h 6858000"/>
              <a:gd name="connsiteX121" fmla="*/ 6127519 w 6127689"/>
              <a:gd name="connsiteY121" fmla="*/ 5865775 h 6858000"/>
              <a:gd name="connsiteX122" fmla="*/ 6119217 w 6127689"/>
              <a:gd name="connsiteY122" fmla="*/ 5888542 h 6858000"/>
              <a:gd name="connsiteX123" fmla="*/ 6102493 w 6127689"/>
              <a:gd name="connsiteY123" fmla="*/ 5928602 h 6858000"/>
              <a:gd name="connsiteX124" fmla="*/ 6056863 w 6127689"/>
              <a:gd name="connsiteY124" fmla="*/ 6000643 h 6858000"/>
              <a:gd name="connsiteX125" fmla="*/ 6045436 w 6127689"/>
              <a:gd name="connsiteY125" fmla="*/ 6124480 h 6858000"/>
              <a:gd name="connsiteX126" fmla="*/ 6030489 w 6127689"/>
              <a:gd name="connsiteY126" fmla="*/ 6317666 h 6858000"/>
              <a:gd name="connsiteX127" fmla="*/ 6007492 w 6127689"/>
              <a:gd name="connsiteY127" fmla="*/ 6440818 h 6858000"/>
              <a:gd name="connsiteX128" fmla="*/ 6009467 w 6127689"/>
              <a:gd name="connsiteY128" fmla="*/ 6487076 h 6858000"/>
              <a:gd name="connsiteX129" fmla="*/ 5995064 w 6127689"/>
              <a:gd name="connsiteY129" fmla="*/ 6540791 h 6858000"/>
              <a:gd name="connsiteX130" fmla="*/ 5996309 w 6127689"/>
              <a:gd name="connsiteY130" fmla="*/ 6543961 h 6858000"/>
              <a:gd name="connsiteX131" fmla="*/ 5996048 w 6127689"/>
              <a:gd name="connsiteY131" fmla="*/ 6555444 h 6858000"/>
              <a:gd name="connsiteX132" fmla="*/ 6002524 w 6127689"/>
              <a:gd name="connsiteY132" fmla="*/ 6560188 h 6858000"/>
              <a:gd name="connsiteX133" fmla="*/ 6006823 w 6127689"/>
              <a:gd name="connsiteY133" fmla="*/ 6578546 h 6858000"/>
              <a:gd name="connsiteX134" fmla="*/ 6004510 w 6127689"/>
              <a:gd name="connsiteY134" fmla="*/ 6599256 h 6858000"/>
              <a:gd name="connsiteX135" fmla="*/ 5986207 w 6127689"/>
              <a:gd name="connsiteY135" fmla="*/ 6695855 h 6858000"/>
              <a:gd name="connsiteX136" fmla="*/ 5979428 w 6127689"/>
              <a:gd name="connsiteY136" fmla="*/ 6754678 h 6858000"/>
              <a:gd name="connsiteX137" fmla="*/ 5983398 w 6127689"/>
              <a:gd name="connsiteY137" fmla="*/ 6778641 h 6858000"/>
              <a:gd name="connsiteX138" fmla="*/ 5984543 w 6127689"/>
              <a:gd name="connsiteY138" fmla="*/ 6811016 h 6858000"/>
              <a:gd name="connsiteX139" fmla="*/ 5981802 w 6127689"/>
              <a:gd name="connsiteY139" fmla="*/ 6838578 h 6858000"/>
              <a:gd name="connsiteX140" fmla="*/ 5979671 w 6127689"/>
              <a:gd name="connsiteY140" fmla="*/ 6858000 h 6858000"/>
              <a:gd name="connsiteX141" fmla="*/ 0 w 6127689"/>
              <a:gd name="connsiteY141" fmla="*/ 6858000 h 6858000"/>
              <a:gd name="connsiteX142" fmla="*/ 0 w 6127689"/>
              <a:gd name="connsiteY142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57023 w 6127689"/>
              <a:gd name="connsiteY45" fmla="*/ 2858292 h 6858000"/>
              <a:gd name="connsiteX46" fmla="*/ 5479298 w 6127689"/>
              <a:gd name="connsiteY46" fmla="*/ 2947791 h 6858000"/>
              <a:gd name="connsiteX47" fmla="*/ 5481770 w 6127689"/>
              <a:gd name="connsiteY47" fmla="*/ 2951352 h 6858000"/>
              <a:gd name="connsiteX48" fmla="*/ 5482045 w 6127689"/>
              <a:gd name="connsiteY48" fmla="*/ 2984371 h 6858000"/>
              <a:gd name="connsiteX49" fmla="*/ 5482415 w 6127689"/>
              <a:gd name="connsiteY49" fmla="*/ 3004079 h 6858000"/>
              <a:gd name="connsiteX50" fmla="*/ 5503944 w 6127689"/>
              <a:gd name="connsiteY50" fmla="*/ 3123335 h 6858000"/>
              <a:gd name="connsiteX51" fmla="*/ 5516007 w 6127689"/>
              <a:gd name="connsiteY51" fmla="*/ 3258473 h 6858000"/>
              <a:gd name="connsiteX52" fmla="*/ 5566839 w 6127689"/>
              <a:gd name="connsiteY52" fmla="*/ 3345295 h 6858000"/>
              <a:gd name="connsiteX53" fmla="*/ 5589758 w 6127689"/>
              <a:gd name="connsiteY53" fmla="*/ 3506453 h 6858000"/>
              <a:gd name="connsiteX54" fmla="*/ 5596144 w 6127689"/>
              <a:gd name="connsiteY54" fmla="*/ 3534624 h 6858000"/>
              <a:gd name="connsiteX55" fmla="*/ 5597750 w 6127689"/>
              <a:gd name="connsiteY55" fmla="*/ 3534129 h 6858000"/>
              <a:gd name="connsiteX56" fmla="*/ 5599700 w 6127689"/>
              <a:gd name="connsiteY56" fmla="*/ 3547221 h 6858000"/>
              <a:gd name="connsiteX57" fmla="*/ 5615031 w 6127689"/>
              <a:gd name="connsiteY57" fmla="*/ 3557482 h 6858000"/>
              <a:gd name="connsiteX58" fmla="*/ 5618377 w 6127689"/>
              <a:gd name="connsiteY58" fmla="*/ 3588431 h 6858000"/>
              <a:gd name="connsiteX59" fmla="*/ 5612155 w 6127689"/>
              <a:gd name="connsiteY59" fmla="*/ 3589869 h 6858000"/>
              <a:gd name="connsiteX60" fmla="*/ 5620843 w 6127689"/>
              <a:gd name="connsiteY60" fmla="*/ 3606745 h 6858000"/>
              <a:gd name="connsiteX61" fmla="*/ 5655472 w 6127689"/>
              <a:gd name="connsiteY61" fmla="*/ 3678877 h 6858000"/>
              <a:gd name="connsiteX62" fmla="*/ 5683015 w 6127689"/>
              <a:gd name="connsiteY62" fmla="*/ 3762025 h 6858000"/>
              <a:gd name="connsiteX63" fmla="*/ 5696643 w 6127689"/>
              <a:gd name="connsiteY63" fmla="*/ 3773888 h 6858000"/>
              <a:gd name="connsiteX64" fmla="*/ 5699203 w 6127689"/>
              <a:gd name="connsiteY64" fmla="*/ 3775823 h 6858000"/>
              <a:gd name="connsiteX65" fmla="*/ 5704824 w 6127689"/>
              <a:gd name="connsiteY65" fmla="*/ 3785966 h 6858000"/>
              <a:gd name="connsiteX66" fmla="*/ 5733539 w 6127689"/>
              <a:gd name="connsiteY66" fmla="*/ 3818457 h 6858000"/>
              <a:gd name="connsiteX67" fmla="*/ 5768491 w 6127689"/>
              <a:gd name="connsiteY67" fmla="*/ 3914399 h 6858000"/>
              <a:gd name="connsiteX68" fmla="*/ 5793123 w 6127689"/>
              <a:gd name="connsiteY68" fmla="*/ 3969952 h 6858000"/>
              <a:gd name="connsiteX69" fmla="*/ 5808321 w 6127689"/>
              <a:gd name="connsiteY69" fmla="*/ 3988153 h 6858000"/>
              <a:gd name="connsiteX70" fmla="*/ 5825621 w 6127689"/>
              <a:gd name="connsiteY70" fmla="*/ 4015525 h 6858000"/>
              <a:gd name="connsiteX71" fmla="*/ 5860672 w 6127689"/>
              <a:gd name="connsiteY71" fmla="*/ 4061579 h 6858000"/>
              <a:gd name="connsiteX72" fmla="*/ 5872173 w 6127689"/>
              <a:gd name="connsiteY72" fmla="*/ 4088497 h 6858000"/>
              <a:gd name="connsiteX73" fmla="*/ 5883705 w 6127689"/>
              <a:gd name="connsiteY73" fmla="*/ 4101899 h 6858000"/>
              <a:gd name="connsiteX74" fmla="*/ 5894095 w 6127689"/>
              <a:gd name="connsiteY74" fmla="*/ 4128857 h 6858000"/>
              <a:gd name="connsiteX75" fmla="*/ 5898339 w 6127689"/>
              <a:gd name="connsiteY75" fmla="*/ 4140800 h 6858000"/>
              <a:gd name="connsiteX76" fmla="*/ 5903513 w 6127689"/>
              <a:gd name="connsiteY76" fmla="*/ 4187661 h 6858000"/>
              <a:gd name="connsiteX77" fmla="*/ 5917114 w 6127689"/>
              <a:gd name="connsiteY77" fmla="*/ 4213096 h 6858000"/>
              <a:gd name="connsiteX78" fmla="*/ 5924233 w 6127689"/>
              <a:gd name="connsiteY78" fmla="*/ 4242060 h 6858000"/>
              <a:gd name="connsiteX79" fmla="*/ 5928910 w 6127689"/>
              <a:gd name="connsiteY79" fmla="*/ 4300973 h 6858000"/>
              <a:gd name="connsiteX80" fmla="*/ 5939320 w 6127689"/>
              <a:gd name="connsiteY80" fmla="*/ 4340435 h 6858000"/>
              <a:gd name="connsiteX81" fmla="*/ 5946705 w 6127689"/>
              <a:gd name="connsiteY81" fmla="*/ 4428051 h 6858000"/>
              <a:gd name="connsiteX82" fmla="*/ 5949261 w 6127689"/>
              <a:gd name="connsiteY82" fmla="*/ 4449185 h 6858000"/>
              <a:gd name="connsiteX83" fmla="*/ 5957504 w 6127689"/>
              <a:gd name="connsiteY83" fmla="*/ 4465911 h 6858000"/>
              <a:gd name="connsiteX84" fmla="*/ 5964689 w 6127689"/>
              <a:gd name="connsiteY84" fmla="*/ 4468532 h 6858000"/>
              <a:gd name="connsiteX85" fmla="*/ 5967062 w 6127689"/>
              <a:gd name="connsiteY85" fmla="*/ 4479923 h 6858000"/>
              <a:gd name="connsiteX86" fmla="*/ 5968960 w 6127689"/>
              <a:gd name="connsiteY86" fmla="*/ 4482655 h 6858000"/>
              <a:gd name="connsiteX87" fmla="*/ 5978567 w 6127689"/>
              <a:gd name="connsiteY87" fmla="*/ 4498605 h 6858000"/>
              <a:gd name="connsiteX88" fmla="*/ 5980106 w 6127689"/>
              <a:gd name="connsiteY88" fmla="*/ 4585087 h 6858000"/>
              <a:gd name="connsiteX89" fmla="*/ 5998138 w 6127689"/>
              <a:gd name="connsiteY89" fmla="*/ 4697518 h 6858000"/>
              <a:gd name="connsiteX90" fmla="*/ 6013516 w 6127689"/>
              <a:gd name="connsiteY90" fmla="*/ 4786619 h 6858000"/>
              <a:gd name="connsiteX91" fmla="*/ 6025404 w 6127689"/>
              <a:gd name="connsiteY91" fmla="*/ 4858148 h 6858000"/>
              <a:gd name="connsiteX92" fmla="*/ 6007749 w 6127689"/>
              <a:gd name="connsiteY92" fmla="*/ 4964715 h 6858000"/>
              <a:gd name="connsiteX93" fmla="*/ 6005269 w 6127689"/>
              <a:gd name="connsiteY93" fmla="*/ 5150567 h 6858000"/>
              <a:gd name="connsiteX94" fmla="*/ 6001127 w 6127689"/>
              <a:gd name="connsiteY94" fmla="*/ 5164609 h 6858000"/>
              <a:gd name="connsiteX95" fmla="*/ 5996647 w 6127689"/>
              <a:gd name="connsiteY95" fmla="*/ 5185640 h 6858000"/>
              <a:gd name="connsiteX96" fmla="*/ 5998514 w 6127689"/>
              <a:gd name="connsiteY96" fmla="*/ 5189673 h 6858000"/>
              <a:gd name="connsiteX97" fmla="*/ 6018409 w 6127689"/>
              <a:gd name="connsiteY97" fmla="*/ 5227157 h 6858000"/>
              <a:gd name="connsiteX98" fmla="*/ 6036748 w 6127689"/>
              <a:gd name="connsiteY98" fmla="*/ 5322752 h 6858000"/>
              <a:gd name="connsiteX99" fmla="*/ 6036943 w 6127689"/>
              <a:gd name="connsiteY99" fmla="*/ 5329480 h 6858000"/>
              <a:gd name="connsiteX100" fmla="*/ 6037236 w 6127689"/>
              <a:gd name="connsiteY100" fmla="*/ 5329634 h 6858000"/>
              <a:gd name="connsiteX101" fmla="*/ 6038019 w 6127689"/>
              <a:gd name="connsiteY101" fmla="*/ 5336764 h 6858000"/>
              <a:gd name="connsiteX102" fmla="*/ 6037298 w 6127689"/>
              <a:gd name="connsiteY102" fmla="*/ 5341753 h 6858000"/>
              <a:gd name="connsiteX103" fmla="*/ 6037677 w 6127689"/>
              <a:gd name="connsiteY103" fmla="*/ 5354807 h 6858000"/>
              <a:gd name="connsiteX104" fmla="*/ 6039728 w 6127689"/>
              <a:gd name="connsiteY104" fmla="*/ 5359416 h 6858000"/>
              <a:gd name="connsiteX105" fmla="*/ 6043311 w 6127689"/>
              <a:gd name="connsiteY105" fmla="*/ 5361407 h 6858000"/>
              <a:gd name="connsiteX106" fmla="*/ 6042954 w 6127689"/>
              <a:gd name="connsiteY106" fmla="*/ 5362576 h 6858000"/>
              <a:gd name="connsiteX107" fmla="*/ 6053435 w 6127689"/>
              <a:gd name="connsiteY107" fmla="*/ 5387547 h 6858000"/>
              <a:gd name="connsiteX108" fmla="*/ 6065933 w 6127689"/>
              <a:gd name="connsiteY108" fmla="*/ 5443002 h 6858000"/>
              <a:gd name="connsiteX109" fmla="*/ 6068640 w 6127689"/>
              <a:gd name="connsiteY109" fmla="*/ 5474503 h 6858000"/>
              <a:gd name="connsiteX110" fmla="*/ 6080922 w 6127689"/>
              <a:gd name="connsiteY110" fmla="*/ 5561070 h 6858000"/>
              <a:gd name="connsiteX111" fmla="*/ 6096949 w 6127689"/>
              <a:gd name="connsiteY111" fmla="*/ 5648179 h 6858000"/>
              <a:gd name="connsiteX112" fmla="*/ 6125703 w 6127689"/>
              <a:gd name="connsiteY112" fmla="*/ 5692894 h 6858000"/>
              <a:gd name="connsiteX113" fmla="*/ 6126670 w 6127689"/>
              <a:gd name="connsiteY113" fmla="*/ 5697882 h 6858000"/>
              <a:gd name="connsiteX114" fmla="*/ 6124061 w 6127689"/>
              <a:gd name="connsiteY114" fmla="*/ 5710294 h 6858000"/>
              <a:gd name="connsiteX115" fmla="*/ 6122213 w 6127689"/>
              <a:gd name="connsiteY115" fmla="*/ 5714762 h 6858000"/>
              <a:gd name="connsiteX116" fmla="*/ 6121353 w 6127689"/>
              <a:gd name="connsiteY116" fmla="*/ 5721725 h 6858000"/>
              <a:gd name="connsiteX117" fmla="*/ 6121607 w 6127689"/>
              <a:gd name="connsiteY117" fmla="*/ 5721959 h 6858000"/>
              <a:gd name="connsiteX118" fmla="*/ 6120262 w 6127689"/>
              <a:gd name="connsiteY118" fmla="*/ 5728358 h 6858000"/>
              <a:gd name="connsiteX119" fmla="*/ 6127024 w 6127689"/>
              <a:gd name="connsiteY119" fmla="*/ 5786902 h 6858000"/>
              <a:gd name="connsiteX120" fmla="*/ 6127519 w 6127689"/>
              <a:gd name="connsiteY120" fmla="*/ 5865775 h 6858000"/>
              <a:gd name="connsiteX121" fmla="*/ 6119217 w 6127689"/>
              <a:gd name="connsiteY121" fmla="*/ 5888542 h 6858000"/>
              <a:gd name="connsiteX122" fmla="*/ 6102493 w 6127689"/>
              <a:gd name="connsiteY122" fmla="*/ 5928602 h 6858000"/>
              <a:gd name="connsiteX123" fmla="*/ 6056863 w 6127689"/>
              <a:gd name="connsiteY123" fmla="*/ 6000643 h 6858000"/>
              <a:gd name="connsiteX124" fmla="*/ 6045436 w 6127689"/>
              <a:gd name="connsiteY124" fmla="*/ 6124480 h 6858000"/>
              <a:gd name="connsiteX125" fmla="*/ 6030489 w 6127689"/>
              <a:gd name="connsiteY125" fmla="*/ 6317666 h 6858000"/>
              <a:gd name="connsiteX126" fmla="*/ 6007492 w 6127689"/>
              <a:gd name="connsiteY126" fmla="*/ 6440818 h 6858000"/>
              <a:gd name="connsiteX127" fmla="*/ 6009467 w 6127689"/>
              <a:gd name="connsiteY127" fmla="*/ 6487076 h 6858000"/>
              <a:gd name="connsiteX128" fmla="*/ 5995064 w 6127689"/>
              <a:gd name="connsiteY128" fmla="*/ 6540791 h 6858000"/>
              <a:gd name="connsiteX129" fmla="*/ 5996309 w 6127689"/>
              <a:gd name="connsiteY129" fmla="*/ 6543961 h 6858000"/>
              <a:gd name="connsiteX130" fmla="*/ 5996048 w 6127689"/>
              <a:gd name="connsiteY130" fmla="*/ 6555444 h 6858000"/>
              <a:gd name="connsiteX131" fmla="*/ 6002524 w 6127689"/>
              <a:gd name="connsiteY131" fmla="*/ 6560188 h 6858000"/>
              <a:gd name="connsiteX132" fmla="*/ 6006823 w 6127689"/>
              <a:gd name="connsiteY132" fmla="*/ 6578546 h 6858000"/>
              <a:gd name="connsiteX133" fmla="*/ 6004510 w 6127689"/>
              <a:gd name="connsiteY133" fmla="*/ 6599256 h 6858000"/>
              <a:gd name="connsiteX134" fmla="*/ 5986207 w 6127689"/>
              <a:gd name="connsiteY134" fmla="*/ 6695855 h 6858000"/>
              <a:gd name="connsiteX135" fmla="*/ 5979428 w 6127689"/>
              <a:gd name="connsiteY135" fmla="*/ 6754678 h 6858000"/>
              <a:gd name="connsiteX136" fmla="*/ 5983398 w 6127689"/>
              <a:gd name="connsiteY136" fmla="*/ 6778641 h 6858000"/>
              <a:gd name="connsiteX137" fmla="*/ 5984543 w 6127689"/>
              <a:gd name="connsiteY137" fmla="*/ 6811016 h 6858000"/>
              <a:gd name="connsiteX138" fmla="*/ 5981802 w 6127689"/>
              <a:gd name="connsiteY138" fmla="*/ 6838578 h 6858000"/>
              <a:gd name="connsiteX139" fmla="*/ 5979671 w 6127689"/>
              <a:gd name="connsiteY139" fmla="*/ 6858000 h 6858000"/>
              <a:gd name="connsiteX140" fmla="*/ 0 w 6127689"/>
              <a:gd name="connsiteY140" fmla="*/ 6858000 h 6858000"/>
              <a:gd name="connsiteX141" fmla="*/ 0 w 6127689"/>
              <a:gd name="connsiteY141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8542 w 6127689"/>
              <a:gd name="connsiteY43" fmla="*/ 2817745 h 6858000"/>
              <a:gd name="connsiteX44" fmla="*/ 5457023 w 6127689"/>
              <a:gd name="connsiteY44" fmla="*/ 2858292 h 6858000"/>
              <a:gd name="connsiteX45" fmla="*/ 5479298 w 6127689"/>
              <a:gd name="connsiteY45" fmla="*/ 2947791 h 6858000"/>
              <a:gd name="connsiteX46" fmla="*/ 5481770 w 6127689"/>
              <a:gd name="connsiteY46" fmla="*/ 2951352 h 6858000"/>
              <a:gd name="connsiteX47" fmla="*/ 5482045 w 6127689"/>
              <a:gd name="connsiteY47" fmla="*/ 2984371 h 6858000"/>
              <a:gd name="connsiteX48" fmla="*/ 5482415 w 6127689"/>
              <a:gd name="connsiteY48" fmla="*/ 3004079 h 6858000"/>
              <a:gd name="connsiteX49" fmla="*/ 5503944 w 6127689"/>
              <a:gd name="connsiteY49" fmla="*/ 3123335 h 6858000"/>
              <a:gd name="connsiteX50" fmla="*/ 5516007 w 6127689"/>
              <a:gd name="connsiteY50" fmla="*/ 3258473 h 6858000"/>
              <a:gd name="connsiteX51" fmla="*/ 5566839 w 6127689"/>
              <a:gd name="connsiteY51" fmla="*/ 3345295 h 6858000"/>
              <a:gd name="connsiteX52" fmla="*/ 5589758 w 6127689"/>
              <a:gd name="connsiteY52" fmla="*/ 3506453 h 6858000"/>
              <a:gd name="connsiteX53" fmla="*/ 5596144 w 6127689"/>
              <a:gd name="connsiteY53" fmla="*/ 3534624 h 6858000"/>
              <a:gd name="connsiteX54" fmla="*/ 5597750 w 6127689"/>
              <a:gd name="connsiteY54" fmla="*/ 3534129 h 6858000"/>
              <a:gd name="connsiteX55" fmla="*/ 5599700 w 6127689"/>
              <a:gd name="connsiteY55" fmla="*/ 3547221 h 6858000"/>
              <a:gd name="connsiteX56" fmla="*/ 5615031 w 6127689"/>
              <a:gd name="connsiteY56" fmla="*/ 3557482 h 6858000"/>
              <a:gd name="connsiteX57" fmla="*/ 5618377 w 6127689"/>
              <a:gd name="connsiteY57" fmla="*/ 3588431 h 6858000"/>
              <a:gd name="connsiteX58" fmla="*/ 5612155 w 6127689"/>
              <a:gd name="connsiteY58" fmla="*/ 3589869 h 6858000"/>
              <a:gd name="connsiteX59" fmla="*/ 5620843 w 6127689"/>
              <a:gd name="connsiteY59" fmla="*/ 3606745 h 6858000"/>
              <a:gd name="connsiteX60" fmla="*/ 5655472 w 6127689"/>
              <a:gd name="connsiteY60" fmla="*/ 3678877 h 6858000"/>
              <a:gd name="connsiteX61" fmla="*/ 5683015 w 6127689"/>
              <a:gd name="connsiteY61" fmla="*/ 3762025 h 6858000"/>
              <a:gd name="connsiteX62" fmla="*/ 5696643 w 6127689"/>
              <a:gd name="connsiteY62" fmla="*/ 3773888 h 6858000"/>
              <a:gd name="connsiteX63" fmla="*/ 5699203 w 6127689"/>
              <a:gd name="connsiteY63" fmla="*/ 3775823 h 6858000"/>
              <a:gd name="connsiteX64" fmla="*/ 5704824 w 6127689"/>
              <a:gd name="connsiteY64" fmla="*/ 3785966 h 6858000"/>
              <a:gd name="connsiteX65" fmla="*/ 5733539 w 6127689"/>
              <a:gd name="connsiteY65" fmla="*/ 3818457 h 6858000"/>
              <a:gd name="connsiteX66" fmla="*/ 5768491 w 6127689"/>
              <a:gd name="connsiteY66" fmla="*/ 3914399 h 6858000"/>
              <a:gd name="connsiteX67" fmla="*/ 5793123 w 6127689"/>
              <a:gd name="connsiteY67" fmla="*/ 3969952 h 6858000"/>
              <a:gd name="connsiteX68" fmla="*/ 5808321 w 6127689"/>
              <a:gd name="connsiteY68" fmla="*/ 3988153 h 6858000"/>
              <a:gd name="connsiteX69" fmla="*/ 5825621 w 6127689"/>
              <a:gd name="connsiteY69" fmla="*/ 4015525 h 6858000"/>
              <a:gd name="connsiteX70" fmla="*/ 5860672 w 6127689"/>
              <a:gd name="connsiteY70" fmla="*/ 4061579 h 6858000"/>
              <a:gd name="connsiteX71" fmla="*/ 5872173 w 6127689"/>
              <a:gd name="connsiteY71" fmla="*/ 4088497 h 6858000"/>
              <a:gd name="connsiteX72" fmla="*/ 5883705 w 6127689"/>
              <a:gd name="connsiteY72" fmla="*/ 4101899 h 6858000"/>
              <a:gd name="connsiteX73" fmla="*/ 5894095 w 6127689"/>
              <a:gd name="connsiteY73" fmla="*/ 4128857 h 6858000"/>
              <a:gd name="connsiteX74" fmla="*/ 5898339 w 6127689"/>
              <a:gd name="connsiteY74" fmla="*/ 4140800 h 6858000"/>
              <a:gd name="connsiteX75" fmla="*/ 5903513 w 6127689"/>
              <a:gd name="connsiteY75" fmla="*/ 4187661 h 6858000"/>
              <a:gd name="connsiteX76" fmla="*/ 5917114 w 6127689"/>
              <a:gd name="connsiteY76" fmla="*/ 4213096 h 6858000"/>
              <a:gd name="connsiteX77" fmla="*/ 5924233 w 6127689"/>
              <a:gd name="connsiteY77" fmla="*/ 4242060 h 6858000"/>
              <a:gd name="connsiteX78" fmla="*/ 5928910 w 6127689"/>
              <a:gd name="connsiteY78" fmla="*/ 4300973 h 6858000"/>
              <a:gd name="connsiteX79" fmla="*/ 5939320 w 6127689"/>
              <a:gd name="connsiteY79" fmla="*/ 4340435 h 6858000"/>
              <a:gd name="connsiteX80" fmla="*/ 5946705 w 6127689"/>
              <a:gd name="connsiteY80" fmla="*/ 4428051 h 6858000"/>
              <a:gd name="connsiteX81" fmla="*/ 5949261 w 6127689"/>
              <a:gd name="connsiteY81" fmla="*/ 4449185 h 6858000"/>
              <a:gd name="connsiteX82" fmla="*/ 5957504 w 6127689"/>
              <a:gd name="connsiteY82" fmla="*/ 4465911 h 6858000"/>
              <a:gd name="connsiteX83" fmla="*/ 5964689 w 6127689"/>
              <a:gd name="connsiteY83" fmla="*/ 4468532 h 6858000"/>
              <a:gd name="connsiteX84" fmla="*/ 5967062 w 6127689"/>
              <a:gd name="connsiteY84" fmla="*/ 4479923 h 6858000"/>
              <a:gd name="connsiteX85" fmla="*/ 5968960 w 6127689"/>
              <a:gd name="connsiteY85" fmla="*/ 4482655 h 6858000"/>
              <a:gd name="connsiteX86" fmla="*/ 5978567 w 6127689"/>
              <a:gd name="connsiteY86" fmla="*/ 4498605 h 6858000"/>
              <a:gd name="connsiteX87" fmla="*/ 5980106 w 6127689"/>
              <a:gd name="connsiteY87" fmla="*/ 4585087 h 6858000"/>
              <a:gd name="connsiteX88" fmla="*/ 5998138 w 6127689"/>
              <a:gd name="connsiteY88" fmla="*/ 4697518 h 6858000"/>
              <a:gd name="connsiteX89" fmla="*/ 6013516 w 6127689"/>
              <a:gd name="connsiteY89" fmla="*/ 4786619 h 6858000"/>
              <a:gd name="connsiteX90" fmla="*/ 6025404 w 6127689"/>
              <a:gd name="connsiteY90" fmla="*/ 4858148 h 6858000"/>
              <a:gd name="connsiteX91" fmla="*/ 6007749 w 6127689"/>
              <a:gd name="connsiteY91" fmla="*/ 4964715 h 6858000"/>
              <a:gd name="connsiteX92" fmla="*/ 6005269 w 6127689"/>
              <a:gd name="connsiteY92" fmla="*/ 5150567 h 6858000"/>
              <a:gd name="connsiteX93" fmla="*/ 6001127 w 6127689"/>
              <a:gd name="connsiteY93" fmla="*/ 5164609 h 6858000"/>
              <a:gd name="connsiteX94" fmla="*/ 5996647 w 6127689"/>
              <a:gd name="connsiteY94" fmla="*/ 5185640 h 6858000"/>
              <a:gd name="connsiteX95" fmla="*/ 5998514 w 6127689"/>
              <a:gd name="connsiteY95" fmla="*/ 5189673 h 6858000"/>
              <a:gd name="connsiteX96" fmla="*/ 6018409 w 6127689"/>
              <a:gd name="connsiteY96" fmla="*/ 5227157 h 6858000"/>
              <a:gd name="connsiteX97" fmla="*/ 6036748 w 6127689"/>
              <a:gd name="connsiteY97" fmla="*/ 5322752 h 6858000"/>
              <a:gd name="connsiteX98" fmla="*/ 6036943 w 6127689"/>
              <a:gd name="connsiteY98" fmla="*/ 5329480 h 6858000"/>
              <a:gd name="connsiteX99" fmla="*/ 6037236 w 6127689"/>
              <a:gd name="connsiteY99" fmla="*/ 5329634 h 6858000"/>
              <a:gd name="connsiteX100" fmla="*/ 6038019 w 6127689"/>
              <a:gd name="connsiteY100" fmla="*/ 5336764 h 6858000"/>
              <a:gd name="connsiteX101" fmla="*/ 6037298 w 6127689"/>
              <a:gd name="connsiteY101" fmla="*/ 5341753 h 6858000"/>
              <a:gd name="connsiteX102" fmla="*/ 6037677 w 6127689"/>
              <a:gd name="connsiteY102" fmla="*/ 5354807 h 6858000"/>
              <a:gd name="connsiteX103" fmla="*/ 6039728 w 6127689"/>
              <a:gd name="connsiteY103" fmla="*/ 5359416 h 6858000"/>
              <a:gd name="connsiteX104" fmla="*/ 6043311 w 6127689"/>
              <a:gd name="connsiteY104" fmla="*/ 5361407 h 6858000"/>
              <a:gd name="connsiteX105" fmla="*/ 6042954 w 6127689"/>
              <a:gd name="connsiteY105" fmla="*/ 5362576 h 6858000"/>
              <a:gd name="connsiteX106" fmla="*/ 6053435 w 6127689"/>
              <a:gd name="connsiteY106" fmla="*/ 5387547 h 6858000"/>
              <a:gd name="connsiteX107" fmla="*/ 6065933 w 6127689"/>
              <a:gd name="connsiteY107" fmla="*/ 5443002 h 6858000"/>
              <a:gd name="connsiteX108" fmla="*/ 6068640 w 6127689"/>
              <a:gd name="connsiteY108" fmla="*/ 5474503 h 6858000"/>
              <a:gd name="connsiteX109" fmla="*/ 6080922 w 6127689"/>
              <a:gd name="connsiteY109" fmla="*/ 5561070 h 6858000"/>
              <a:gd name="connsiteX110" fmla="*/ 6096949 w 6127689"/>
              <a:gd name="connsiteY110" fmla="*/ 5648179 h 6858000"/>
              <a:gd name="connsiteX111" fmla="*/ 6125703 w 6127689"/>
              <a:gd name="connsiteY111" fmla="*/ 5692894 h 6858000"/>
              <a:gd name="connsiteX112" fmla="*/ 6126670 w 6127689"/>
              <a:gd name="connsiteY112" fmla="*/ 5697882 h 6858000"/>
              <a:gd name="connsiteX113" fmla="*/ 6124061 w 6127689"/>
              <a:gd name="connsiteY113" fmla="*/ 5710294 h 6858000"/>
              <a:gd name="connsiteX114" fmla="*/ 6122213 w 6127689"/>
              <a:gd name="connsiteY114" fmla="*/ 5714762 h 6858000"/>
              <a:gd name="connsiteX115" fmla="*/ 6121353 w 6127689"/>
              <a:gd name="connsiteY115" fmla="*/ 5721725 h 6858000"/>
              <a:gd name="connsiteX116" fmla="*/ 6121607 w 6127689"/>
              <a:gd name="connsiteY116" fmla="*/ 5721959 h 6858000"/>
              <a:gd name="connsiteX117" fmla="*/ 6120262 w 6127689"/>
              <a:gd name="connsiteY117" fmla="*/ 5728358 h 6858000"/>
              <a:gd name="connsiteX118" fmla="*/ 6127024 w 6127689"/>
              <a:gd name="connsiteY118" fmla="*/ 5786902 h 6858000"/>
              <a:gd name="connsiteX119" fmla="*/ 6127519 w 6127689"/>
              <a:gd name="connsiteY119" fmla="*/ 5865775 h 6858000"/>
              <a:gd name="connsiteX120" fmla="*/ 6119217 w 6127689"/>
              <a:gd name="connsiteY120" fmla="*/ 5888542 h 6858000"/>
              <a:gd name="connsiteX121" fmla="*/ 6102493 w 6127689"/>
              <a:gd name="connsiteY121" fmla="*/ 5928602 h 6858000"/>
              <a:gd name="connsiteX122" fmla="*/ 6056863 w 6127689"/>
              <a:gd name="connsiteY122" fmla="*/ 6000643 h 6858000"/>
              <a:gd name="connsiteX123" fmla="*/ 6045436 w 6127689"/>
              <a:gd name="connsiteY123" fmla="*/ 6124480 h 6858000"/>
              <a:gd name="connsiteX124" fmla="*/ 6030489 w 6127689"/>
              <a:gd name="connsiteY124" fmla="*/ 6317666 h 6858000"/>
              <a:gd name="connsiteX125" fmla="*/ 6007492 w 6127689"/>
              <a:gd name="connsiteY125" fmla="*/ 6440818 h 6858000"/>
              <a:gd name="connsiteX126" fmla="*/ 6009467 w 6127689"/>
              <a:gd name="connsiteY126" fmla="*/ 6487076 h 6858000"/>
              <a:gd name="connsiteX127" fmla="*/ 5995064 w 6127689"/>
              <a:gd name="connsiteY127" fmla="*/ 6540791 h 6858000"/>
              <a:gd name="connsiteX128" fmla="*/ 5996309 w 6127689"/>
              <a:gd name="connsiteY128" fmla="*/ 6543961 h 6858000"/>
              <a:gd name="connsiteX129" fmla="*/ 5996048 w 6127689"/>
              <a:gd name="connsiteY129" fmla="*/ 6555444 h 6858000"/>
              <a:gd name="connsiteX130" fmla="*/ 6002524 w 6127689"/>
              <a:gd name="connsiteY130" fmla="*/ 6560188 h 6858000"/>
              <a:gd name="connsiteX131" fmla="*/ 6006823 w 6127689"/>
              <a:gd name="connsiteY131" fmla="*/ 6578546 h 6858000"/>
              <a:gd name="connsiteX132" fmla="*/ 6004510 w 6127689"/>
              <a:gd name="connsiteY132" fmla="*/ 6599256 h 6858000"/>
              <a:gd name="connsiteX133" fmla="*/ 5986207 w 6127689"/>
              <a:gd name="connsiteY133" fmla="*/ 6695855 h 6858000"/>
              <a:gd name="connsiteX134" fmla="*/ 5979428 w 6127689"/>
              <a:gd name="connsiteY134" fmla="*/ 6754678 h 6858000"/>
              <a:gd name="connsiteX135" fmla="*/ 5983398 w 6127689"/>
              <a:gd name="connsiteY135" fmla="*/ 6778641 h 6858000"/>
              <a:gd name="connsiteX136" fmla="*/ 5984543 w 6127689"/>
              <a:gd name="connsiteY136" fmla="*/ 6811016 h 6858000"/>
              <a:gd name="connsiteX137" fmla="*/ 5981802 w 6127689"/>
              <a:gd name="connsiteY137" fmla="*/ 6838578 h 6858000"/>
              <a:gd name="connsiteX138" fmla="*/ 5979671 w 6127689"/>
              <a:gd name="connsiteY138" fmla="*/ 6858000 h 6858000"/>
              <a:gd name="connsiteX139" fmla="*/ 0 w 6127689"/>
              <a:gd name="connsiteY139" fmla="*/ 6858000 h 6858000"/>
              <a:gd name="connsiteX140" fmla="*/ 0 w 6127689"/>
              <a:gd name="connsiteY140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83705 w 6127689"/>
              <a:gd name="connsiteY71" fmla="*/ 4101899 h 6858000"/>
              <a:gd name="connsiteX72" fmla="*/ 5894095 w 6127689"/>
              <a:gd name="connsiteY72" fmla="*/ 4128857 h 6858000"/>
              <a:gd name="connsiteX73" fmla="*/ 5898339 w 6127689"/>
              <a:gd name="connsiteY73" fmla="*/ 4140800 h 6858000"/>
              <a:gd name="connsiteX74" fmla="*/ 5903513 w 6127689"/>
              <a:gd name="connsiteY74" fmla="*/ 4187661 h 6858000"/>
              <a:gd name="connsiteX75" fmla="*/ 5917114 w 6127689"/>
              <a:gd name="connsiteY75" fmla="*/ 4213096 h 6858000"/>
              <a:gd name="connsiteX76" fmla="*/ 5924233 w 6127689"/>
              <a:gd name="connsiteY76" fmla="*/ 4242060 h 6858000"/>
              <a:gd name="connsiteX77" fmla="*/ 5928910 w 6127689"/>
              <a:gd name="connsiteY77" fmla="*/ 4300973 h 6858000"/>
              <a:gd name="connsiteX78" fmla="*/ 5939320 w 6127689"/>
              <a:gd name="connsiteY78" fmla="*/ 4340435 h 6858000"/>
              <a:gd name="connsiteX79" fmla="*/ 5946705 w 6127689"/>
              <a:gd name="connsiteY79" fmla="*/ 4428051 h 6858000"/>
              <a:gd name="connsiteX80" fmla="*/ 5949261 w 6127689"/>
              <a:gd name="connsiteY80" fmla="*/ 4449185 h 6858000"/>
              <a:gd name="connsiteX81" fmla="*/ 5957504 w 6127689"/>
              <a:gd name="connsiteY81" fmla="*/ 4465911 h 6858000"/>
              <a:gd name="connsiteX82" fmla="*/ 5964689 w 6127689"/>
              <a:gd name="connsiteY82" fmla="*/ 4468532 h 6858000"/>
              <a:gd name="connsiteX83" fmla="*/ 5967062 w 6127689"/>
              <a:gd name="connsiteY83" fmla="*/ 4479923 h 6858000"/>
              <a:gd name="connsiteX84" fmla="*/ 5968960 w 6127689"/>
              <a:gd name="connsiteY84" fmla="*/ 4482655 h 6858000"/>
              <a:gd name="connsiteX85" fmla="*/ 5978567 w 6127689"/>
              <a:gd name="connsiteY85" fmla="*/ 4498605 h 6858000"/>
              <a:gd name="connsiteX86" fmla="*/ 5980106 w 6127689"/>
              <a:gd name="connsiteY86" fmla="*/ 4585087 h 6858000"/>
              <a:gd name="connsiteX87" fmla="*/ 5998138 w 6127689"/>
              <a:gd name="connsiteY87" fmla="*/ 4697518 h 6858000"/>
              <a:gd name="connsiteX88" fmla="*/ 6013516 w 6127689"/>
              <a:gd name="connsiteY88" fmla="*/ 4786619 h 6858000"/>
              <a:gd name="connsiteX89" fmla="*/ 6025404 w 6127689"/>
              <a:gd name="connsiteY89" fmla="*/ 4858148 h 6858000"/>
              <a:gd name="connsiteX90" fmla="*/ 6007749 w 6127689"/>
              <a:gd name="connsiteY90" fmla="*/ 4964715 h 6858000"/>
              <a:gd name="connsiteX91" fmla="*/ 6005269 w 6127689"/>
              <a:gd name="connsiteY91" fmla="*/ 5150567 h 6858000"/>
              <a:gd name="connsiteX92" fmla="*/ 6001127 w 6127689"/>
              <a:gd name="connsiteY92" fmla="*/ 5164609 h 6858000"/>
              <a:gd name="connsiteX93" fmla="*/ 5996647 w 6127689"/>
              <a:gd name="connsiteY93" fmla="*/ 5185640 h 6858000"/>
              <a:gd name="connsiteX94" fmla="*/ 5998514 w 6127689"/>
              <a:gd name="connsiteY94" fmla="*/ 5189673 h 6858000"/>
              <a:gd name="connsiteX95" fmla="*/ 6018409 w 6127689"/>
              <a:gd name="connsiteY95" fmla="*/ 5227157 h 6858000"/>
              <a:gd name="connsiteX96" fmla="*/ 6036748 w 6127689"/>
              <a:gd name="connsiteY96" fmla="*/ 5322752 h 6858000"/>
              <a:gd name="connsiteX97" fmla="*/ 6036943 w 6127689"/>
              <a:gd name="connsiteY97" fmla="*/ 5329480 h 6858000"/>
              <a:gd name="connsiteX98" fmla="*/ 6037236 w 6127689"/>
              <a:gd name="connsiteY98" fmla="*/ 5329634 h 6858000"/>
              <a:gd name="connsiteX99" fmla="*/ 6038019 w 6127689"/>
              <a:gd name="connsiteY99" fmla="*/ 5336764 h 6858000"/>
              <a:gd name="connsiteX100" fmla="*/ 6037298 w 6127689"/>
              <a:gd name="connsiteY100" fmla="*/ 5341753 h 6858000"/>
              <a:gd name="connsiteX101" fmla="*/ 6037677 w 6127689"/>
              <a:gd name="connsiteY101" fmla="*/ 5354807 h 6858000"/>
              <a:gd name="connsiteX102" fmla="*/ 6039728 w 6127689"/>
              <a:gd name="connsiteY102" fmla="*/ 5359416 h 6858000"/>
              <a:gd name="connsiteX103" fmla="*/ 6043311 w 6127689"/>
              <a:gd name="connsiteY103" fmla="*/ 5361407 h 6858000"/>
              <a:gd name="connsiteX104" fmla="*/ 6042954 w 6127689"/>
              <a:gd name="connsiteY104" fmla="*/ 5362576 h 6858000"/>
              <a:gd name="connsiteX105" fmla="*/ 6053435 w 6127689"/>
              <a:gd name="connsiteY105" fmla="*/ 5387547 h 6858000"/>
              <a:gd name="connsiteX106" fmla="*/ 6065933 w 6127689"/>
              <a:gd name="connsiteY106" fmla="*/ 5443002 h 6858000"/>
              <a:gd name="connsiteX107" fmla="*/ 6068640 w 6127689"/>
              <a:gd name="connsiteY107" fmla="*/ 5474503 h 6858000"/>
              <a:gd name="connsiteX108" fmla="*/ 6080922 w 6127689"/>
              <a:gd name="connsiteY108" fmla="*/ 5561070 h 6858000"/>
              <a:gd name="connsiteX109" fmla="*/ 6096949 w 6127689"/>
              <a:gd name="connsiteY109" fmla="*/ 5648179 h 6858000"/>
              <a:gd name="connsiteX110" fmla="*/ 6125703 w 6127689"/>
              <a:gd name="connsiteY110" fmla="*/ 5692894 h 6858000"/>
              <a:gd name="connsiteX111" fmla="*/ 6126670 w 6127689"/>
              <a:gd name="connsiteY111" fmla="*/ 5697882 h 6858000"/>
              <a:gd name="connsiteX112" fmla="*/ 6124061 w 6127689"/>
              <a:gd name="connsiteY112" fmla="*/ 5710294 h 6858000"/>
              <a:gd name="connsiteX113" fmla="*/ 6122213 w 6127689"/>
              <a:gd name="connsiteY113" fmla="*/ 5714762 h 6858000"/>
              <a:gd name="connsiteX114" fmla="*/ 6121353 w 6127689"/>
              <a:gd name="connsiteY114" fmla="*/ 5721725 h 6858000"/>
              <a:gd name="connsiteX115" fmla="*/ 6121607 w 6127689"/>
              <a:gd name="connsiteY115" fmla="*/ 5721959 h 6858000"/>
              <a:gd name="connsiteX116" fmla="*/ 6120262 w 6127689"/>
              <a:gd name="connsiteY116" fmla="*/ 5728358 h 6858000"/>
              <a:gd name="connsiteX117" fmla="*/ 6127024 w 6127689"/>
              <a:gd name="connsiteY117" fmla="*/ 5786902 h 6858000"/>
              <a:gd name="connsiteX118" fmla="*/ 6127519 w 6127689"/>
              <a:gd name="connsiteY118" fmla="*/ 5865775 h 6858000"/>
              <a:gd name="connsiteX119" fmla="*/ 6119217 w 6127689"/>
              <a:gd name="connsiteY119" fmla="*/ 5888542 h 6858000"/>
              <a:gd name="connsiteX120" fmla="*/ 6102493 w 6127689"/>
              <a:gd name="connsiteY120" fmla="*/ 5928602 h 6858000"/>
              <a:gd name="connsiteX121" fmla="*/ 6056863 w 6127689"/>
              <a:gd name="connsiteY121" fmla="*/ 6000643 h 6858000"/>
              <a:gd name="connsiteX122" fmla="*/ 6045436 w 6127689"/>
              <a:gd name="connsiteY122" fmla="*/ 6124480 h 6858000"/>
              <a:gd name="connsiteX123" fmla="*/ 6030489 w 6127689"/>
              <a:gd name="connsiteY123" fmla="*/ 6317666 h 6858000"/>
              <a:gd name="connsiteX124" fmla="*/ 6007492 w 6127689"/>
              <a:gd name="connsiteY124" fmla="*/ 6440818 h 6858000"/>
              <a:gd name="connsiteX125" fmla="*/ 6009467 w 6127689"/>
              <a:gd name="connsiteY125" fmla="*/ 6487076 h 6858000"/>
              <a:gd name="connsiteX126" fmla="*/ 5995064 w 6127689"/>
              <a:gd name="connsiteY126" fmla="*/ 6540791 h 6858000"/>
              <a:gd name="connsiteX127" fmla="*/ 5996309 w 6127689"/>
              <a:gd name="connsiteY127" fmla="*/ 6543961 h 6858000"/>
              <a:gd name="connsiteX128" fmla="*/ 5996048 w 6127689"/>
              <a:gd name="connsiteY128" fmla="*/ 6555444 h 6858000"/>
              <a:gd name="connsiteX129" fmla="*/ 6002524 w 6127689"/>
              <a:gd name="connsiteY129" fmla="*/ 6560188 h 6858000"/>
              <a:gd name="connsiteX130" fmla="*/ 6006823 w 6127689"/>
              <a:gd name="connsiteY130" fmla="*/ 6578546 h 6858000"/>
              <a:gd name="connsiteX131" fmla="*/ 6004510 w 6127689"/>
              <a:gd name="connsiteY131" fmla="*/ 6599256 h 6858000"/>
              <a:gd name="connsiteX132" fmla="*/ 5986207 w 6127689"/>
              <a:gd name="connsiteY132" fmla="*/ 6695855 h 6858000"/>
              <a:gd name="connsiteX133" fmla="*/ 5979428 w 6127689"/>
              <a:gd name="connsiteY133" fmla="*/ 6754678 h 6858000"/>
              <a:gd name="connsiteX134" fmla="*/ 5983398 w 6127689"/>
              <a:gd name="connsiteY134" fmla="*/ 6778641 h 6858000"/>
              <a:gd name="connsiteX135" fmla="*/ 5984543 w 6127689"/>
              <a:gd name="connsiteY135" fmla="*/ 6811016 h 6858000"/>
              <a:gd name="connsiteX136" fmla="*/ 5981802 w 6127689"/>
              <a:gd name="connsiteY136" fmla="*/ 6838578 h 6858000"/>
              <a:gd name="connsiteX137" fmla="*/ 5979671 w 6127689"/>
              <a:gd name="connsiteY137" fmla="*/ 6858000 h 6858000"/>
              <a:gd name="connsiteX138" fmla="*/ 0 w 6127689"/>
              <a:gd name="connsiteY138" fmla="*/ 6858000 h 6858000"/>
              <a:gd name="connsiteX139" fmla="*/ 0 w 6127689"/>
              <a:gd name="connsiteY139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83705 w 6127689"/>
              <a:gd name="connsiteY71" fmla="*/ 4101899 h 6858000"/>
              <a:gd name="connsiteX72" fmla="*/ 5894095 w 6127689"/>
              <a:gd name="connsiteY72" fmla="*/ 4128857 h 6858000"/>
              <a:gd name="connsiteX73" fmla="*/ 5898339 w 6127689"/>
              <a:gd name="connsiteY73" fmla="*/ 4140800 h 6858000"/>
              <a:gd name="connsiteX74" fmla="*/ 5903513 w 6127689"/>
              <a:gd name="connsiteY74" fmla="*/ 4187661 h 6858000"/>
              <a:gd name="connsiteX75" fmla="*/ 5917114 w 6127689"/>
              <a:gd name="connsiteY75" fmla="*/ 4213096 h 6858000"/>
              <a:gd name="connsiteX76" fmla="*/ 5924233 w 6127689"/>
              <a:gd name="connsiteY76" fmla="*/ 4242060 h 6858000"/>
              <a:gd name="connsiteX77" fmla="*/ 5928910 w 6127689"/>
              <a:gd name="connsiteY77" fmla="*/ 4300973 h 6858000"/>
              <a:gd name="connsiteX78" fmla="*/ 5939320 w 6127689"/>
              <a:gd name="connsiteY78" fmla="*/ 4340435 h 6858000"/>
              <a:gd name="connsiteX79" fmla="*/ 5946705 w 6127689"/>
              <a:gd name="connsiteY79" fmla="*/ 4428051 h 6858000"/>
              <a:gd name="connsiteX80" fmla="*/ 5949261 w 6127689"/>
              <a:gd name="connsiteY80" fmla="*/ 4449185 h 6858000"/>
              <a:gd name="connsiteX81" fmla="*/ 5957504 w 6127689"/>
              <a:gd name="connsiteY81" fmla="*/ 4465911 h 6858000"/>
              <a:gd name="connsiteX82" fmla="*/ 5964689 w 6127689"/>
              <a:gd name="connsiteY82" fmla="*/ 4468532 h 6858000"/>
              <a:gd name="connsiteX83" fmla="*/ 5967062 w 6127689"/>
              <a:gd name="connsiteY83" fmla="*/ 4479923 h 6858000"/>
              <a:gd name="connsiteX84" fmla="*/ 5968960 w 6127689"/>
              <a:gd name="connsiteY84" fmla="*/ 4482655 h 6858000"/>
              <a:gd name="connsiteX85" fmla="*/ 5980106 w 6127689"/>
              <a:gd name="connsiteY85" fmla="*/ 4585087 h 6858000"/>
              <a:gd name="connsiteX86" fmla="*/ 5998138 w 6127689"/>
              <a:gd name="connsiteY86" fmla="*/ 4697518 h 6858000"/>
              <a:gd name="connsiteX87" fmla="*/ 6013516 w 6127689"/>
              <a:gd name="connsiteY87" fmla="*/ 4786619 h 6858000"/>
              <a:gd name="connsiteX88" fmla="*/ 6025404 w 6127689"/>
              <a:gd name="connsiteY88" fmla="*/ 4858148 h 6858000"/>
              <a:gd name="connsiteX89" fmla="*/ 6007749 w 6127689"/>
              <a:gd name="connsiteY89" fmla="*/ 4964715 h 6858000"/>
              <a:gd name="connsiteX90" fmla="*/ 6005269 w 6127689"/>
              <a:gd name="connsiteY90" fmla="*/ 5150567 h 6858000"/>
              <a:gd name="connsiteX91" fmla="*/ 6001127 w 6127689"/>
              <a:gd name="connsiteY91" fmla="*/ 5164609 h 6858000"/>
              <a:gd name="connsiteX92" fmla="*/ 5996647 w 6127689"/>
              <a:gd name="connsiteY92" fmla="*/ 5185640 h 6858000"/>
              <a:gd name="connsiteX93" fmla="*/ 5998514 w 6127689"/>
              <a:gd name="connsiteY93" fmla="*/ 5189673 h 6858000"/>
              <a:gd name="connsiteX94" fmla="*/ 6018409 w 6127689"/>
              <a:gd name="connsiteY94" fmla="*/ 5227157 h 6858000"/>
              <a:gd name="connsiteX95" fmla="*/ 6036748 w 6127689"/>
              <a:gd name="connsiteY95" fmla="*/ 5322752 h 6858000"/>
              <a:gd name="connsiteX96" fmla="*/ 6036943 w 6127689"/>
              <a:gd name="connsiteY96" fmla="*/ 5329480 h 6858000"/>
              <a:gd name="connsiteX97" fmla="*/ 6037236 w 6127689"/>
              <a:gd name="connsiteY97" fmla="*/ 5329634 h 6858000"/>
              <a:gd name="connsiteX98" fmla="*/ 6038019 w 6127689"/>
              <a:gd name="connsiteY98" fmla="*/ 5336764 h 6858000"/>
              <a:gd name="connsiteX99" fmla="*/ 6037298 w 6127689"/>
              <a:gd name="connsiteY99" fmla="*/ 5341753 h 6858000"/>
              <a:gd name="connsiteX100" fmla="*/ 6037677 w 6127689"/>
              <a:gd name="connsiteY100" fmla="*/ 5354807 h 6858000"/>
              <a:gd name="connsiteX101" fmla="*/ 6039728 w 6127689"/>
              <a:gd name="connsiteY101" fmla="*/ 5359416 h 6858000"/>
              <a:gd name="connsiteX102" fmla="*/ 6043311 w 6127689"/>
              <a:gd name="connsiteY102" fmla="*/ 5361407 h 6858000"/>
              <a:gd name="connsiteX103" fmla="*/ 6042954 w 6127689"/>
              <a:gd name="connsiteY103" fmla="*/ 5362576 h 6858000"/>
              <a:gd name="connsiteX104" fmla="*/ 6053435 w 6127689"/>
              <a:gd name="connsiteY104" fmla="*/ 5387547 h 6858000"/>
              <a:gd name="connsiteX105" fmla="*/ 6065933 w 6127689"/>
              <a:gd name="connsiteY105" fmla="*/ 5443002 h 6858000"/>
              <a:gd name="connsiteX106" fmla="*/ 6068640 w 6127689"/>
              <a:gd name="connsiteY106" fmla="*/ 5474503 h 6858000"/>
              <a:gd name="connsiteX107" fmla="*/ 6080922 w 6127689"/>
              <a:gd name="connsiteY107" fmla="*/ 5561070 h 6858000"/>
              <a:gd name="connsiteX108" fmla="*/ 6096949 w 6127689"/>
              <a:gd name="connsiteY108" fmla="*/ 5648179 h 6858000"/>
              <a:gd name="connsiteX109" fmla="*/ 6125703 w 6127689"/>
              <a:gd name="connsiteY109" fmla="*/ 5692894 h 6858000"/>
              <a:gd name="connsiteX110" fmla="*/ 6126670 w 6127689"/>
              <a:gd name="connsiteY110" fmla="*/ 5697882 h 6858000"/>
              <a:gd name="connsiteX111" fmla="*/ 6124061 w 6127689"/>
              <a:gd name="connsiteY111" fmla="*/ 5710294 h 6858000"/>
              <a:gd name="connsiteX112" fmla="*/ 6122213 w 6127689"/>
              <a:gd name="connsiteY112" fmla="*/ 5714762 h 6858000"/>
              <a:gd name="connsiteX113" fmla="*/ 6121353 w 6127689"/>
              <a:gd name="connsiteY113" fmla="*/ 5721725 h 6858000"/>
              <a:gd name="connsiteX114" fmla="*/ 6121607 w 6127689"/>
              <a:gd name="connsiteY114" fmla="*/ 5721959 h 6858000"/>
              <a:gd name="connsiteX115" fmla="*/ 6120262 w 6127689"/>
              <a:gd name="connsiteY115" fmla="*/ 5728358 h 6858000"/>
              <a:gd name="connsiteX116" fmla="*/ 6127024 w 6127689"/>
              <a:gd name="connsiteY116" fmla="*/ 5786902 h 6858000"/>
              <a:gd name="connsiteX117" fmla="*/ 6127519 w 6127689"/>
              <a:gd name="connsiteY117" fmla="*/ 5865775 h 6858000"/>
              <a:gd name="connsiteX118" fmla="*/ 6119217 w 6127689"/>
              <a:gd name="connsiteY118" fmla="*/ 5888542 h 6858000"/>
              <a:gd name="connsiteX119" fmla="*/ 6102493 w 6127689"/>
              <a:gd name="connsiteY119" fmla="*/ 5928602 h 6858000"/>
              <a:gd name="connsiteX120" fmla="*/ 6056863 w 6127689"/>
              <a:gd name="connsiteY120" fmla="*/ 6000643 h 6858000"/>
              <a:gd name="connsiteX121" fmla="*/ 6045436 w 6127689"/>
              <a:gd name="connsiteY121" fmla="*/ 6124480 h 6858000"/>
              <a:gd name="connsiteX122" fmla="*/ 6030489 w 6127689"/>
              <a:gd name="connsiteY122" fmla="*/ 6317666 h 6858000"/>
              <a:gd name="connsiteX123" fmla="*/ 6007492 w 6127689"/>
              <a:gd name="connsiteY123" fmla="*/ 6440818 h 6858000"/>
              <a:gd name="connsiteX124" fmla="*/ 6009467 w 6127689"/>
              <a:gd name="connsiteY124" fmla="*/ 6487076 h 6858000"/>
              <a:gd name="connsiteX125" fmla="*/ 5995064 w 6127689"/>
              <a:gd name="connsiteY125" fmla="*/ 6540791 h 6858000"/>
              <a:gd name="connsiteX126" fmla="*/ 5996309 w 6127689"/>
              <a:gd name="connsiteY126" fmla="*/ 6543961 h 6858000"/>
              <a:gd name="connsiteX127" fmla="*/ 5996048 w 6127689"/>
              <a:gd name="connsiteY127" fmla="*/ 6555444 h 6858000"/>
              <a:gd name="connsiteX128" fmla="*/ 6002524 w 6127689"/>
              <a:gd name="connsiteY128" fmla="*/ 6560188 h 6858000"/>
              <a:gd name="connsiteX129" fmla="*/ 6006823 w 6127689"/>
              <a:gd name="connsiteY129" fmla="*/ 6578546 h 6858000"/>
              <a:gd name="connsiteX130" fmla="*/ 6004510 w 6127689"/>
              <a:gd name="connsiteY130" fmla="*/ 6599256 h 6858000"/>
              <a:gd name="connsiteX131" fmla="*/ 5986207 w 6127689"/>
              <a:gd name="connsiteY131" fmla="*/ 6695855 h 6858000"/>
              <a:gd name="connsiteX132" fmla="*/ 5979428 w 6127689"/>
              <a:gd name="connsiteY132" fmla="*/ 6754678 h 6858000"/>
              <a:gd name="connsiteX133" fmla="*/ 5983398 w 6127689"/>
              <a:gd name="connsiteY133" fmla="*/ 6778641 h 6858000"/>
              <a:gd name="connsiteX134" fmla="*/ 5984543 w 6127689"/>
              <a:gd name="connsiteY134" fmla="*/ 6811016 h 6858000"/>
              <a:gd name="connsiteX135" fmla="*/ 5981802 w 6127689"/>
              <a:gd name="connsiteY135" fmla="*/ 6838578 h 6858000"/>
              <a:gd name="connsiteX136" fmla="*/ 5979671 w 6127689"/>
              <a:gd name="connsiteY136" fmla="*/ 6858000 h 6858000"/>
              <a:gd name="connsiteX137" fmla="*/ 0 w 6127689"/>
              <a:gd name="connsiteY137" fmla="*/ 6858000 h 6858000"/>
              <a:gd name="connsiteX138" fmla="*/ 0 w 6127689"/>
              <a:gd name="connsiteY138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83705 w 6127689"/>
              <a:gd name="connsiteY71" fmla="*/ 4101899 h 6858000"/>
              <a:gd name="connsiteX72" fmla="*/ 5894095 w 6127689"/>
              <a:gd name="connsiteY72" fmla="*/ 4128857 h 6858000"/>
              <a:gd name="connsiteX73" fmla="*/ 5898339 w 6127689"/>
              <a:gd name="connsiteY73" fmla="*/ 4140800 h 6858000"/>
              <a:gd name="connsiteX74" fmla="*/ 5903513 w 6127689"/>
              <a:gd name="connsiteY74" fmla="*/ 4187661 h 6858000"/>
              <a:gd name="connsiteX75" fmla="*/ 5917114 w 6127689"/>
              <a:gd name="connsiteY75" fmla="*/ 4213096 h 6858000"/>
              <a:gd name="connsiteX76" fmla="*/ 5924233 w 6127689"/>
              <a:gd name="connsiteY76" fmla="*/ 4242060 h 6858000"/>
              <a:gd name="connsiteX77" fmla="*/ 5928910 w 6127689"/>
              <a:gd name="connsiteY77" fmla="*/ 4300973 h 6858000"/>
              <a:gd name="connsiteX78" fmla="*/ 5939320 w 6127689"/>
              <a:gd name="connsiteY78" fmla="*/ 4340435 h 6858000"/>
              <a:gd name="connsiteX79" fmla="*/ 5946705 w 6127689"/>
              <a:gd name="connsiteY79" fmla="*/ 4428051 h 6858000"/>
              <a:gd name="connsiteX80" fmla="*/ 5949261 w 6127689"/>
              <a:gd name="connsiteY80" fmla="*/ 4449185 h 6858000"/>
              <a:gd name="connsiteX81" fmla="*/ 5957504 w 6127689"/>
              <a:gd name="connsiteY81" fmla="*/ 4465911 h 6858000"/>
              <a:gd name="connsiteX82" fmla="*/ 5967062 w 6127689"/>
              <a:gd name="connsiteY82" fmla="*/ 4479923 h 6858000"/>
              <a:gd name="connsiteX83" fmla="*/ 5968960 w 6127689"/>
              <a:gd name="connsiteY83" fmla="*/ 4482655 h 6858000"/>
              <a:gd name="connsiteX84" fmla="*/ 5980106 w 6127689"/>
              <a:gd name="connsiteY84" fmla="*/ 4585087 h 6858000"/>
              <a:gd name="connsiteX85" fmla="*/ 5998138 w 6127689"/>
              <a:gd name="connsiteY85" fmla="*/ 4697518 h 6858000"/>
              <a:gd name="connsiteX86" fmla="*/ 6013516 w 6127689"/>
              <a:gd name="connsiteY86" fmla="*/ 4786619 h 6858000"/>
              <a:gd name="connsiteX87" fmla="*/ 6025404 w 6127689"/>
              <a:gd name="connsiteY87" fmla="*/ 4858148 h 6858000"/>
              <a:gd name="connsiteX88" fmla="*/ 6007749 w 6127689"/>
              <a:gd name="connsiteY88" fmla="*/ 4964715 h 6858000"/>
              <a:gd name="connsiteX89" fmla="*/ 6005269 w 6127689"/>
              <a:gd name="connsiteY89" fmla="*/ 5150567 h 6858000"/>
              <a:gd name="connsiteX90" fmla="*/ 6001127 w 6127689"/>
              <a:gd name="connsiteY90" fmla="*/ 5164609 h 6858000"/>
              <a:gd name="connsiteX91" fmla="*/ 5996647 w 6127689"/>
              <a:gd name="connsiteY91" fmla="*/ 5185640 h 6858000"/>
              <a:gd name="connsiteX92" fmla="*/ 5998514 w 6127689"/>
              <a:gd name="connsiteY92" fmla="*/ 5189673 h 6858000"/>
              <a:gd name="connsiteX93" fmla="*/ 6018409 w 6127689"/>
              <a:gd name="connsiteY93" fmla="*/ 5227157 h 6858000"/>
              <a:gd name="connsiteX94" fmla="*/ 6036748 w 6127689"/>
              <a:gd name="connsiteY94" fmla="*/ 5322752 h 6858000"/>
              <a:gd name="connsiteX95" fmla="*/ 6036943 w 6127689"/>
              <a:gd name="connsiteY95" fmla="*/ 5329480 h 6858000"/>
              <a:gd name="connsiteX96" fmla="*/ 6037236 w 6127689"/>
              <a:gd name="connsiteY96" fmla="*/ 5329634 h 6858000"/>
              <a:gd name="connsiteX97" fmla="*/ 6038019 w 6127689"/>
              <a:gd name="connsiteY97" fmla="*/ 5336764 h 6858000"/>
              <a:gd name="connsiteX98" fmla="*/ 6037298 w 6127689"/>
              <a:gd name="connsiteY98" fmla="*/ 5341753 h 6858000"/>
              <a:gd name="connsiteX99" fmla="*/ 6037677 w 6127689"/>
              <a:gd name="connsiteY99" fmla="*/ 5354807 h 6858000"/>
              <a:gd name="connsiteX100" fmla="*/ 6039728 w 6127689"/>
              <a:gd name="connsiteY100" fmla="*/ 5359416 h 6858000"/>
              <a:gd name="connsiteX101" fmla="*/ 6043311 w 6127689"/>
              <a:gd name="connsiteY101" fmla="*/ 5361407 h 6858000"/>
              <a:gd name="connsiteX102" fmla="*/ 6042954 w 6127689"/>
              <a:gd name="connsiteY102" fmla="*/ 5362576 h 6858000"/>
              <a:gd name="connsiteX103" fmla="*/ 6053435 w 6127689"/>
              <a:gd name="connsiteY103" fmla="*/ 5387547 h 6858000"/>
              <a:gd name="connsiteX104" fmla="*/ 6065933 w 6127689"/>
              <a:gd name="connsiteY104" fmla="*/ 5443002 h 6858000"/>
              <a:gd name="connsiteX105" fmla="*/ 6068640 w 6127689"/>
              <a:gd name="connsiteY105" fmla="*/ 5474503 h 6858000"/>
              <a:gd name="connsiteX106" fmla="*/ 6080922 w 6127689"/>
              <a:gd name="connsiteY106" fmla="*/ 5561070 h 6858000"/>
              <a:gd name="connsiteX107" fmla="*/ 6096949 w 6127689"/>
              <a:gd name="connsiteY107" fmla="*/ 5648179 h 6858000"/>
              <a:gd name="connsiteX108" fmla="*/ 6125703 w 6127689"/>
              <a:gd name="connsiteY108" fmla="*/ 5692894 h 6858000"/>
              <a:gd name="connsiteX109" fmla="*/ 6126670 w 6127689"/>
              <a:gd name="connsiteY109" fmla="*/ 5697882 h 6858000"/>
              <a:gd name="connsiteX110" fmla="*/ 6124061 w 6127689"/>
              <a:gd name="connsiteY110" fmla="*/ 5710294 h 6858000"/>
              <a:gd name="connsiteX111" fmla="*/ 6122213 w 6127689"/>
              <a:gd name="connsiteY111" fmla="*/ 5714762 h 6858000"/>
              <a:gd name="connsiteX112" fmla="*/ 6121353 w 6127689"/>
              <a:gd name="connsiteY112" fmla="*/ 5721725 h 6858000"/>
              <a:gd name="connsiteX113" fmla="*/ 6121607 w 6127689"/>
              <a:gd name="connsiteY113" fmla="*/ 5721959 h 6858000"/>
              <a:gd name="connsiteX114" fmla="*/ 6120262 w 6127689"/>
              <a:gd name="connsiteY114" fmla="*/ 5728358 h 6858000"/>
              <a:gd name="connsiteX115" fmla="*/ 6127024 w 6127689"/>
              <a:gd name="connsiteY115" fmla="*/ 5786902 h 6858000"/>
              <a:gd name="connsiteX116" fmla="*/ 6127519 w 6127689"/>
              <a:gd name="connsiteY116" fmla="*/ 5865775 h 6858000"/>
              <a:gd name="connsiteX117" fmla="*/ 6119217 w 6127689"/>
              <a:gd name="connsiteY117" fmla="*/ 5888542 h 6858000"/>
              <a:gd name="connsiteX118" fmla="*/ 6102493 w 6127689"/>
              <a:gd name="connsiteY118" fmla="*/ 5928602 h 6858000"/>
              <a:gd name="connsiteX119" fmla="*/ 6056863 w 6127689"/>
              <a:gd name="connsiteY119" fmla="*/ 6000643 h 6858000"/>
              <a:gd name="connsiteX120" fmla="*/ 6045436 w 6127689"/>
              <a:gd name="connsiteY120" fmla="*/ 6124480 h 6858000"/>
              <a:gd name="connsiteX121" fmla="*/ 6030489 w 6127689"/>
              <a:gd name="connsiteY121" fmla="*/ 6317666 h 6858000"/>
              <a:gd name="connsiteX122" fmla="*/ 6007492 w 6127689"/>
              <a:gd name="connsiteY122" fmla="*/ 6440818 h 6858000"/>
              <a:gd name="connsiteX123" fmla="*/ 6009467 w 6127689"/>
              <a:gd name="connsiteY123" fmla="*/ 6487076 h 6858000"/>
              <a:gd name="connsiteX124" fmla="*/ 5995064 w 6127689"/>
              <a:gd name="connsiteY124" fmla="*/ 6540791 h 6858000"/>
              <a:gd name="connsiteX125" fmla="*/ 5996309 w 6127689"/>
              <a:gd name="connsiteY125" fmla="*/ 6543961 h 6858000"/>
              <a:gd name="connsiteX126" fmla="*/ 5996048 w 6127689"/>
              <a:gd name="connsiteY126" fmla="*/ 6555444 h 6858000"/>
              <a:gd name="connsiteX127" fmla="*/ 6002524 w 6127689"/>
              <a:gd name="connsiteY127" fmla="*/ 6560188 h 6858000"/>
              <a:gd name="connsiteX128" fmla="*/ 6006823 w 6127689"/>
              <a:gd name="connsiteY128" fmla="*/ 6578546 h 6858000"/>
              <a:gd name="connsiteX129" fmla="*/ 6004510 w 6127689"/>
              <a:gd name="connsiteY129" fmla="*/ 6599256 h 6858000"/>
              <a:gd name="connsiteX130" fmla="*/ 5986207 w 6127689"/>
              <a:gd name="connsiteY130" fmla="*/ 6695855 h 6858000"/>
              <a:gd name="connsiteX131" fmla="*/ 5979428 w 6127689"/>
              <a:gd name="connsiteY131" fmla="*/ 6754678 h 6858000"/>
              <a:gd name="connsiteX132" fmla="*/ 5983398 w 6127689"/>
              <a:gd name="connsiteY132" fmla="*/ 6778641 h 6858000"/>
              <a:gd name="connsiteX133" fmla="*/ 5984543 w 6127689"/>
              <a:gd name="connsiteY133" fmla="*/ 6811016 h 6858000"/>
              <a:gd name="connsiteX134" fmla="*/ 5981802 w 6127689"/>
              <a:gd name="connsiteY134" fmla="*/ 6838578 h 6858000"/>
              <a:gd name="connsiteX135" fmla="*/ 5979671 w 6127689"/>
              <a:gd name="connsiteY135" fmla="*/ 6858000 h 6858000"/>
              <a:gd name="connsiteX136" fmla="*/ 0 w 6127689"/>
              <a:gd name="connsiteY136" fmla="*/ 6858000 h 6858000"/>
              <a:gd name="connsiteX137" fmla="*/ 0 w 6127689"/>
              <a:gd name="connsiteY137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83705 w 6127689"/>
              <a:gd name="connsiteY71" fmla="*/ 4101899 h 6858000"/>
              <a:gd name="connsiteX72" fmla="*/ 5894095 w 6127689"/>
              <a:gd name="connsiteY72" fmla="*/ 4128857 h 6858000"/>
              <a:gd name="connsiteX73" fmla="*/ 5898339 w 6127689"/>
              <a:gd name="connsiteY73" fmla="*/ 4140800 h 6858000"/>
              <a:gd name="connsiteX74" fmla="*/ 5903513 w 6127689"/>
              <a:gd name="connsiteY74" fmla="*/ 4187661 h 6858000"/>
              <a:gd name="connsiteX75" fmla="*/ 5917114 w 6127689"/>
              <a:gd name="connsiteY75" fmla="*/ 4213096 h 6858000"/>
              <a:gd name="connsiteX76" fmla="*/ 5924233 w 6127689"/>
              <a:gd name="connsiteY76" fmla="*/ 4242060 h 6858000"/>
              <a:gd name="connsiteX77" fmla="*/ 5928910 w 6127689"/>
              <a:gd name="connsiteY77" fmla="*/ 4300973 h 6858000"/>
              <a:gd name="connsiteX78" fmla="*/ 5939320 w 6127689"/>
              <a:gd name="connsiteY78" fmla="*/ 4340435 h 6858000"/>
              <a:gd name="connsiteX79" fmla="*/ 5946705 w 6127689"/>
              <a:gd name="connsiteY79" fmla="*/ 4428051 h 6858000"/>
              <a:gd name="connsiteX80" fmla="*/ 5949261 w 6127689"/>
              <a:gd name="connsiteY80" fmla="*/ 4449185 h 6858000"/>
              <a:gd name="connsiteX81" fmla="*/ 5957504 w 6127689"/>
              <a:gd name="connsiteY81" fmla="*/ 4465911 h 6858000"/>
              <a:gd name="connsiteX82" fmla="*/ 5968960 w 6127689"/>
              <a:gd name="connsiteY82" fmla="*/ 4482655 h 6858000"/>
              <a:gd name="connsiteX83" fmla="*/ 5980106 w 6127689"/>
              <a:gd name="connsiteY83" fmla="*/ 4585087 h 6858000"/>
              <a:gd name="connsiteX84" fmla="*/ 5998138 w 6127689"/>
              <a:gd name="connsiteY84" fmla="*/ 4697518 h 6858000"/>
              <a:gd name="connsiteX85" fmla="*/ 6013516 w 6127689"/>
              <a:gd name="connsiteY85" fmla="*/ 4786619 h 6858000"/>
              <a:gd name="connsiteX86" fmla="*/ 6025404 w 6127689"/>
              <a:gd name="connsiteY86" fmla="*/ 4858148 h 6858000"/>
              <a:gd name="connsiteX87" fmla="*/ 6007749 w 6127689"/>
              <a:gd name="connsiteY87" fmla="*/ 4964715 h 6858000"/>
              <a:gd name="connsiteX88" fmla="*/ 6005269 w 6127689"/>
              <a:gd name="connsiteY88" fmla="*/ 5150567 h 6858000"/>
              <a:gd name="connsiteX89" fmla="*/ 6001127 w 6127689"/>
              <a:gd name="connsiteY89" fmla="*/ 5164609 h 6858000"/>
              <a:gd name="connsiteX90" fmla="*/ 5996647 w 6127689"/>
              <a:gd name="connsiteY90" fmla="*/ 5185640 h 6858000"/>
              <a:gd name="connsiteX91" fmla="*/ 5998514 w 6127689"/>
              <a:gd name="connsiteY91" fmla="*/ 5189673 h 6858000"/>
              <a:gd name="connsiteX92" fmla="*/ 6018409 w 6127689"/>
              <a:gd name="connsiteY92" fmla="*/ 5227157 h 6858000"/>
              <a:gd name="connsiteX93" fmla="*/ 6036748 w 6127689"/>
              <a:gd name="connsiteY93" fmla="*/ 5322752 h 6858000"/>
              <a:gd name="connsiteX94" fmla="*/ 6036943 w 6127689"/>
              <a:gd name="connsiteY94" fmla="*/ 5329480 h 6858000"/>
              <a:gd name="connsiteX95" fmla="*/ 6037236 w 6127689"/>
              <a:gd name="connsiteY95" fmla="*/ 5329634 h 6858000"/>
              <a:gd name="connsiteX96" fmla="*/ 6038019 w 6127689"/>
              <a:gd name="connsiteY96" fmla="*/ 5336764 h 6858000"/>
              <a:gd name="connsiteX97" fmla="*/ 6037298 w 6127689"/>
              <a:gd name="connsiteY97" fmla="*/ 5341753 h 6858000"/>
              <a:gd name="connsiteX98" fmla="*/ 6037677 w 6127689"/>
              <a:gd name="connsiteY98" fmla="*/ 5354807 h 6858000"/>
              <a:gd name="connsiteX99" fmla="*/ 6039728 w 6127689"/>
              <a:gd name="connsiteY99" fmla="*/ 5359416 h 6858000"/>
              <a:gd name="connsiteX100" fmla="*/ 6043311 w 6127689"/>
              <a:gd name="connsiteY100" fmla="*/ 5361407 h 6858000"/>
              <a:gd name="connsiteX101" fmla="*/ 6042954 w 6127689"/>
              <a:gd name="connsiteY101" fmla="*/ 5362576 h 6858000"/>
              <a:gd name="connsiteX102" fmla="*/ 6053435 w 6127689"/>
              <a:gd name="connsiteY102" fmla="*/ 5387547 h 6858000"/>
              <a:gd name="connsiteX103" fmla="*/ 6065933 w 6127689"/>
              <a:gd name="connsiteY103" fmla="*/ 5443002 h 6858000"/>
              <a:gd name="connsiteX104" fmla="*/ 6068640 w 6127689"/>
              <a:gd name="connsiteY104" fmla="*/ 5474503 h 6858000"/>
              <a:gd name="connsiteX105" fmla="*/ 6080922 w 6127689"/>
              <a:gd name="connsiteY105" fmla="*/ 5561070 h 6858000"/>
              <a:gd name="connsiteX106" fmla="*/ 6096949 w 6127689"/>
              <a:gd name="connsiteY106" fmla="*/ 5648179 h 6858000"/>
              <a:gd name="connsiteX107" fmla="*/ 6125703 w 6127689"/>
              <a:gd name="connsiteY107" fmla="*/ 5692894 h 6858000"/>
              <a:gd name="connsiteX108" fmla="*/ 6126670 w 6127689"/>
              <a:gd name="connsiteY108" fmla="*/ 5697882 h 6858000"/>
              <a:gd name="connsiteX109" fmla="*/ 6124061 w 6127689"/>
              <a:gd name="connsiteY109" fmla="*/ 5710294 h 6858000"/>
              <a:gd name="connsiteX110" fmla="*/ 6122213 w 6127689"/>
              <a:gd name="connsiteY110" fmla="*/ 5714762 h 6858000"/>
              <a:gd name="connsiteX111" fmla="*/ 6121353 w 6127689"/>
              <a:gd name="connsiteY111" fmla="*/ 5721725 h 6858000"/>
              <a:gd name="connsiteX112" fmla="*/ 6121607 w 6127689"/>
              <a:gd name="connsiteY112" fmla="*/ 5721959 h 6858000"/>
              <a:gd name="connsiteX113" fmla="*/ 6120262 w 6127689"/>
              <a:gd name="connsiteY113" fmla="*/ 5728358 h 6858000"/>
              <a:gd name="connsiteX114" fmla="*/ 6127024 w 6127689"/>
              <a:gd name="connsiteY114" fmla="*/ 5786902 h 6858000"/>
              <a:gd name="connsiteX115" fmla="*/ 6127519 w 6127689"/>
              <a:gd name="connsiteY115" fmla="*/ 5865775 h 6858000"/>
              <a:gd name="connsiteX116" fmla="*/ 6119217 w 6127689"/>
              <a:gd name="connsiteY116" fmla="*/ 5888542 h 6858000"/>
              <a:gd name="connsiteX117" fmla="*/ 6102493 w 6127689"/>
              <a:gd name="connsiteY117" fmla="*/ 5928602 h 6858000"/>
              <a:gd name="connsiteX118" fmla="*/ 6056863 w 6127689"/>
              <a:gd name="connsiteY118" fmla="*/ 6000643 h 6858000"/>
              <a:gd name="connsiteX119" fmla="*/ 6045436 w 6127689"/>
              <a:gd name="connsiteY119" fmla="*/ 6124480 h 6858000"/>
              <a:gd name="connsiteX120" fmla="*/ 6030489 w 6127689"/>
              <a:gd name="connsiteY120" fmla="*/ 6317666 h 6858000"/>
              <a:gd name="connsiteX121" fmla="*/ 6007492 w 6127689"/>
              <a:gd name="connsiteY121" fmla="*/ 6440818 h 6858000"/>
              <a:gd name="connsiteX122" fmla="*/ 6009467 w 6127689"/>
              <a:gd name="connsiteY122" fmla="*/ 6487076 h 6858000"/>
              <a:gd name="connsiteX123" fmla="*/ 5995064 w 6127689"/>
              <a:gd name="connsiteY123" fmla="*/ 6540791 h 6858000"/>
              <a:gd name="connsiteX124" fmla="*/ 5996309 w 6127689"/>
              <a:gd name="connsiteY124" fmla="*/ 6543961 h 6858000"/>
              <a:gd name="connsiteX125" fmla="*/ 5996048 w 6127689"/>
              <a:gd name="connsiteY125" fmla="*/ 6555444 h 6858000"/>
              <a:gd name="connsiteX126" fmla="*/ 6002524 w 6127689"/>
              <a:gd name="connsiteY126" fmla="*/ 6560188 h 6858000"/>
              <a:gd name="connsiteX127" fmla="*/ 6006823 w 6127689"/>
              <a:gd name="connsiteY127" fmla="*/ 6578546 h 6858000"/>
              <a:gd name="connsiteX128" fmla="*/ 6004510 w 6127689"/>
              <a:gd name="connsiteY128" fmla="*/ 6599256 h 6858000"/>
              <a:gd name="connsiteX129" fmla="*/ 5986207 w 6127689"/>
              <a:gd name="connsiteY129" fmla="*/ 6695855 h 6858000"/>
              <a:gd name="connsiteX130" fmla="*/ 5979428 w 6127689"/>
              <a:gd name="connsiteY130" fmla="*/ 6754678 h 6858000"/>
              <a:gd name="connsiteX131" fmla="*/ 5983398 w 6127689"/>
              <a:gd name="connsiteY131" fmla="*/ 6778641 h 6858000"/>
              <a:gd name="connsiteX132" fmla="*/ 5984543 w 6127689"/>
              <a:gd name="connsiteY132" fmla="*/ 6811016 h 6858000"/>
              <a:gd name="connsiteX133" fmla="*/ 5981802 w 6127689"/>
              <a:gd name="connsiteY133" fmla="*/ 6838578 h 6858000"/>
              <a:gd name="connsiteX134" fmla="*/ 5979671 w 6127689"/>
              <a:gd name="connsiteY134" fmla="*/ 6858000 h 6858000"/>
              <a:gd name="connsiteX135" fmla="*/ 0 w 6127689"/>
              <a:gd name="connsiteY135" fmla="*/ 6858000 h 6858000"/>
              <a:gd name="connsiteX136" fmla="*/ 0 w 6127689"/>
              <a:gd name="connsiteY136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83705 w 6127689"/>
              <a:gd name="connsiteY71" fmla="*/ 4101899 h 6858000"/>
              <a:gd name="connsiteX72" fmla="*/ 5894095 w 6127689"/>
              <a:gd name="connsiteY72" fmla="*/ 4128857 h 6858000"/>
              <a:gd name="connsiteX73" fmla="*/ 5898339 w 6127689"/>
              <a:gd name="connsiteY73" fmla="*/ 4140800 h 6858000"/>
              <a:gd name="connsiteX74" fmla="*/ 5903513 w 6127689"/>
              <a:gd name="connsiteY74" fmla="*/ 4187661 h 6858000"/>
              <a:gd name="connsiteX75" fmla="*/ 5917114 w 6127689"/>
              <a:gd name="connsiteY75" fmla="*/ 4213096 h 6858000"/>
              <a:gd name="connsiteX76" fmla="*/ 5924233 w 6127689"/>
              <a:gd name="connsiteY76" fmla="*/ 4242060 h 6858000"/>
              <a:gd name="connsiteX77" fmla="*/ 5928910 w 6127689"/>
              <a:gd name="connsiteY77" fmla="*/ 4300973 h 6858000"/>
              <a:gd name="connsiteX78" fmla="*/ 5939320 w 6127689"/>
              <a:gd name="connsiteY78" fmla="*/ 4340435 h 6858000"/>
              <a:gd name="connsiteX79" fmla="*/ 5946705 w 6127689"/>
              <a:gd name="connsiteY79" fmla="*/ 4428051 h 6858000"/>
              <a:gd name="connsiteX80" fmla="*/ 5949261 w 6127689"/>
              <a:gd name="connsiteY80" fmla="*/ 4449185 h 6858000"/>
              <a:gd name="connsiteX81" fmla="*/ 5968960 w 6127689"/>
              <a:gd name="connsiteY81" fmla="*/ 4482655 h 6858000"/>
              <a:gd name="connsiteX82" fmla="*/ 5980106 w 6127689"/>
              <a:gd name="connsiteY82" fmla="*/ 4585087 h 6858000"/>
              <a:gd name="connsiteX83" fmla="*/ 5998138 w 6127689"/>
              <a:gd name="connsiteY83" fmla="*/ 4697518 h 6858000"/>
              <a:gd name="connsiteX84" fmla="*/ 6013516 w 6127689"/>
              <a:gd name="connsiteY84" fmla="*/ 4786619 h 6858000"/>
              <a:gd name="connsiteX85" fmla="*/ 6025404 w 6127689"/>
              <a:gd name="connsiteY85" fmla="*/ 4858148 h 6858000"/>
              <a:gd name="connsiteX86" fmla="*/ 6007749 w 6127689"/>
              <a:gd name="connsiteY86" fmla="*/ 4964715 h 6858000"/>
              <a:gd name="connsiteX87" fmla="*/ 6005269 w 6127689"/>
              <a:gd name="connsiteY87" fmla="*/ 5150567 h 6858000"/>
              <a:gd name="connsiteX88" fmla="*/ 6001127 w 6127689"/>
              <a:gd name="connsiteY88" fmla="*/ 5164609 h 6858000"/>
              <a:gd name="connsiteX89" fmla="*/ 5996647 w 6127689"/>
              <a:gd name="connsiteY89" fmla="*/ 5185640 h 6858000"/>
              <a:gd name="connsiteX90" fmla="*/ 5998514 w 6127689"/>
              <a:gd name="connsiteY90" fmla="*/ 5189673 h 6858000"/>
              <a:gd name="connsiteX91" fmla="*/ 6018409 w 6127689"/>
              <a:gd name="connsiteY91" fmla="*/ 5227157 h 6858000"/>
              <a:gd name="connsiteX92" fmla="*/ 6036748 w 6127689"/>
              <a:gd name="connsiteY92" fmla="*/ 5322752 h 6858000"/>
              <a:gd name="connsiteX93" fmla="*/ 6036943 w 6127689"/>
              <a:gd name="connsiteY93" fmla="*/ 5329480 h 6858000"/>
              <a:gd name="connsiteX94" fmla="*/ 6037236 w 6127689"/>
              <a:gd name="connsiteY94" fmla="*/ 5329634 h 6858000"/>
              <a:gd name="connsiteX95" fmla="*/ 6038019 w 6127689"/>
              <a:gd name="connsiteY95" fmla="*/ 5336764 h 6858000"/>
              <a:gd name="connsiteX96" fmla="*/ 6037298 w 6127689"/>
              <a:gd name="connsiteY96" fmla="*/ 5341753 h 6858000"/>
              <a:gd name="connsiteX97" fmla="*/ 6037677 w 6127689"/>
              <a:gd name="connsiteY97" fmla="*/ 5354807 h 6858000"/>
              <a:gd name="connsiteX98" fmla="*/ 6039728 w 6127689"/>
              <a:gd name="connsiteY98" fmla="*/ 5359416 h 6858000"/>
              <a:gd name="connsiteX99" fmla="*/ 6043311 w 6127689"/>
              <a:gd name="connsiteY99" fmla="*/ 5361407 h 6858000"/>
              <a:gd name="connsiteX100" fmla="*/ 6042954 w 6127689"/>
              <a:gd name="connsiteY100" fmla="*/ 5362576 h 6858000"/>
              <a:gd name="connsiteX101" fmla="*/ 6053435 w 6127689"/>
              <a:gd name="connsiteY101" fmla="*/ 5387547 h 6858000"/>
              <a:gd name="connsiteX102" fmla="*/ 6065933 w 6127689"/>
              <a:gd name="connsiteY102" fmla="*/ 5443002 h 6858000"/>
              <a:gd name="connsiteX103" fmla="*/ 6068640 w 6127689"/>
              <a:gd name="connsiteY103" fmla="*/ 5474503 h 6858000"/>
              <a:gd name="connsiteX104" fmla="*/ 6080922 w 6127689"/>
              <a:gd name="connsiteY104" fmla="*/ 5561070 h 6858000"/>
              <a:gd name="connsiteX105" fmla="*/ 6096949 w 6127689"/>
              <a:gd name="connsiteY105" fmla="*/ 5648179 h 6858000"/>
              <a:gd name="connsiteX106" fmla="*/ 6125703 w 6127689"/>
              <a:gd name="connsiteY106" fmla="*/ 5692894 h 6858000"/>
              <a:gd name="connsiteX107" fmla="*/ 6126670 w 6127689"/>
              <a:gd name="connsiteY107" fmla="*/ 5697882 h 6858000"/>
              <a:gd name="connsiteX108" fmla="*/ 6124061 w 6127689"/>
              <a:gd name="connsiteY108" fmla="*/ 5710294 h 6858000"/>
              <a:gd name="connsiteX109" fmla="*/ 6122213 w 6127689"/>
              <a:gd name="connsiteY109" fmla="*/ 5714762 h 6858000"/>
              <a:gd name="connsiteX110" fmla="*/ 6121353 w 6127689"/>
              <a:gd name="connsiteY110" fmla="*/ 5721725 h 6858000"/>
              <a:gd name="connsiteX111" fmla="*/ 6121607 w 6127689"/>
              <a:gd name="connsiteY111" fmla="*/ 5721959 h 6858000"/>
              <a:gd name="connsiteX112" fmla="*/ 6120262 w 6127689"/>
              <a:gd name="connsiteY112" fmla="*/ 5728358 h 6858000"/>
              <a:gd name="connsiteX113" fmla="*/ 6127024 w 6127689"/>
              <a:gd name="connsiteY113" fmla="*/ 5786902 h 6858000"/>
              <a:gd name="connsiteX114" fmla="*/ 6127519 w 6127689"/>
              <a:gd name="connsiteY114" fmla="*/ 5865775 h 6858000"/>
              <a:gd name="connsiteX115" fmla="*/ 6119217 w 6127689"/>
              <a:gd name="connsiteY115" fmla="*/ 5888542 h 6858000"/>
              <a:gd name="connsiteX116" fmla="*/ 6102493 w 6127689"/>
              <a:gd name="connsiteY116" fmla="*/ 5928602 h 6858000"/>
              <a:gd name="connsiteX117" fmla="*/ 6056863 w 6127689"/>
              <a:gd name="connsiteY117" fmla="*/ 6000643 h 6858000"/>
              <a:gd name="connsiteX118" fmla="*/ 6045436 w 6127689"/>
              <a:gd name="connsiteY118" fmla="*/ 6124480 h 6858000"/>
              <a:gd name="connsiteX119" fmla="*/ 6030489 w 6127689"/>
              <a:gd name="connsiteY119" fmla="*/ 6317666 h 6858000"/>
              <a:gd name="connsiteX120" fmla="*/ 6007492 w 6127689"/>
              <a:gd name="connsiteY120" fmla="*/ 6440818 h 6858000"/>
              <a:gd name="connsiteX121" fmla="*/ 6009467 w 6127689"/>
              <a:gd name="connsiteY121" fmla="*/ 6487076 h 6858000"/>
              <a:gd name="connsiteX122" fmla="*/ 5995064 w 6127689"/>
              <a:gd name="connsiteY122" fmla="*/ 6540791 h 6858000"/>
              <a:gd name="connsiteX123" fmla="*/ 5996309 w 6127689"/>
              <a:gd name="connsiteY123" fmla="*/ 6543961 h 6858000"/>
              <a:gd name="connsiteX124" fmla="*/ 5996048 w 6127689"/>
              <a:gd name="connsiteY124" fmla="*/ 6555444 h 6858000"/>
              <a:gd name="connsiteX125" fmla="*/ 6002524 w 6127689"/>
              <a:gd name="connsiteY125" fmla="*/ 6560188 h 6858000"/>
              <a:gd name="connsiteX126" fmla="*/ 6006823 w 6127689"/>
              <a:gd name="connsiteY126" fmla="*/ 6578546 h 6858000"/>
              <a:gd name="connsiteX127" fmla="*/ 6004510 w 6127689"/>
              <a:gd name="connsiteY127" fmla="*/ 6599256 h 6858000"/>
              <a:gd name="connsiteX128" fmla="*/ 5986207 w 6127689"/>
              <a:gd name="connsiteY128" fmla="*/ 6695855 h 6858000"/>
              <a:gd name="connsiteX129" fmla="*/ 5979428 w 6127689"/>
              <a:gd name="connsiteY129" fmla="*/ 6754678 h 6858000"/>
              <a:gd name="connsiteX130" fmla="*/ 5983398 w 6127689"/>
              <a:gd name="connsiteY130" fmla="*/ 6778641 h 6858000"/>
              <a:gd name="connsiteX131" fmla="*/ 5984543 w 6127689"/>
              <a:gd name="connsiteY131" fmla="*/ 6811016 h 6858000"/>
              <a:gd name="connsiteX132" fmla="*/ 5981802 w 6127689"/>
              <a:gd name="connsiteY132" fmla="*/ 6838578 h 6858000"/>
              <a:gd name="connsiteX133" fmla="*/ 5979671 w 6127689"/>
              <a:gd name="connsiteY133" fmla="*/ 6858000 h 6858000"/>
              <a:gd name="connsiteX134" fmla="*/ 0 w 6127689"/>
              <a:gd name="connsiteY134" fmla="*/ 6858000 h 6858000"/>
              <a:gd name="connsiteX135" fmla="*/ 0 w 6127689"/>
              <a:gd name="connsiteY135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83705 w 6127689"/>
              <a:gd name="connsiteY71" fmla="*/ 4101899 h 6858000"/>
              <a:gd name="connsiteX72" fmla="*/ 5894095 w 6127689"/>
              <a:gd name="connsiteY72" fmla="*/ 4128857 h 6858000"/>
              <a:gd name="connsiteX73" fmla="*/ 5903513 w 6127689"/>
              <a:gd name="connsiteY73" fmla="*/ 4187661 h 6858000"/>
              <a:gd name="connsiteX74" fmla="*/ 5917114 w 6127689"/>
              <a:gd name="connsiteY74" fmla="*/ 4213096 h 6858000"/>
              <a:gd name="connsiteX75" fmla="*/ 5924233 w 6127689"/>
              <a:gd name="connsiteY75" fmla="*/ 4242060 h 6858000"/>
              <a:gd name="connsiteX76" fmla="*/ 5928910 w 6127689"/>
              <a:gd name="connsiteY76" fmla="*/ 4300973 h 6858000"/>
              <a:gd name="connsiteX77" fmla="*/ 5939320 w 6127689"/>
              <a:gd name="connsiteY77" fmla="*/ 4340435 h 6858000"/>
              <a:gd name="connsiteX78" fmla="*/ 5946705 w 6127689"/>
              <a:gd name="connsiteY78" fmla="*/ 4428051 h 6858000"/>
              <a:gd name="connsiteX79" fmla="*/ 5949261 w 6127689"/>
              <a:gd name="connsiteY79" fmla="*/ 4449185 h 6858000"/>
              <a:gd name="connsiteX80" fmla="*/ 5968960 w 6127689"/>
              <a:gd name="connsiteY80" fmla="*/ 4482655 h 6858000"/>
              <a:gd name="connsiteX81" fmla="*/ 5980106 w 6127689"/>
              <a:gd name="connsiteY81" fmla="*/ 4585087 h 6858000"/>
              <a:gd name="connsiteX82" fmla="*/ 5998138 w 6127689"/>
              <a:gd name="connsiteY82" fmla="*/ 4697518 h 6858000"/>
              <a:gd name="connsiteX83" fmla="*/ 6013516 w 6127689"/>
              <a:gd name="connsiteY83" fmla="*/ 4786619 h 6858000"/>
              <a:gd name="connsiteX84" fmla="*/ 6025404 w 6127689"/>
              <a:gd name="connsiteY84" fmla="*/ 4858148 h 6858000"/>
              <a:gd name="connsiteX85" fmla="*/ 6007749 w 6127689"/>
              <a:gd name="connsiteY85" fmla="*/ 4964715 h 6858000"/>
              <a:gd name="connsiteX86" fmla="*/ 6005269 w 6127689"/>
              <a:gd name="connsiteY86" fmla="*/ 5150567 h 6858000"/>
              <a:gd name="connsiteX87" fmla="*/ 6001127 w 6127689"/>
              <a:gd name="connsiteY87" fmla="*/ 5164609 h 6858000"/>
              <a:gd name="connsiteX88" fmla="*/ 5996647 w 6127689"/>
              <a:gd name="connsiteY88" fmla="*/ 5185640 h 6858000"/>
              <a:gd name="connsiteX89" fmla="*/ 5998514 w 6127689"/>
              <a:gd name="connsiteY89" fmla="*/ 5189673 h 6858000"/>
              <a:gd name="connsiteX90" fmla="*/ 6018409 w 6127689"/>
              <a:gd name="connsiteY90" fmla="*/ 5227157 h 6858000"/>
              <a:gd name="connsiteX91" fmla="*/ 6036748 w 6127689"/>
              <a:gd name="connsiteY91" fmla="*/ 5322752 h 6858000"/>
              <a:gd name="connsiteX92" fmla="*/ 6036943 w 6127689"/>
              <a:gd name="connsiteY92" fmla="*/ 5329480 h 6858000"/>
              <a:gd name="connsiteX93" fmla="*/ 6037236 w 6127689"/>
              <a:gd name="connsiteY93" fmla="*/ 5329634 h 6858000"/>
              <a:gd name="connsiteX94" fmla="*/ 6038019 w 6127689"/>
              <a:gd name="connsiteY94" fmla="*/ 5336764 h 6858000"/>
              <a:gd name="connsiteX95" fmla="*/ 6037298 w 6127689"/>
              <a:gd name="connsiteY95" fmla="*/ 5341753 h 6858000"/>
              <a:gd name="connsiteX96" fmla="*/ 6037677 w 6127689"/>
              <a:gd name="connsiteY96" fmla="*/ 5354807 h 6858000"/>
              <a:gd name="connsiteX97" fmla="*/ 6039728 w 6127689"/>
              <a:gd name="connsiteY97" fmla="*/ 5359416 h 6858000"/>
              <a:gd name="connsiteX98" fmla="*/ 6043311 w 6127689"/>
              <a:gd name="connsiteY98" fmla="*/ 5361407 h 6858000"/>
              <a:gd name="connsiteX99" fmla="*/ 6042954 w 6127689"/>
              <a:gd name="connsiteY99" fmla="*/ 5362576 h 6858000"/>
              <a:gd name="connsiteX100" fmla="*/ 6053435 w 6127689"/>
              <a:gd name="connsiteY100" fmla="*/ 5387547 h 6858000"/>
              <a:gd name="connsiteX101" fmla="*/ 6065933 w 6127689"/>
              <a:gd name="connsiteY101" fmla="*/ 5443002 h 6858000"/>
              <a:gd name="connsiteX102" fmla="*/ 6068640 w 6127689"/>
              <a:gd name="connsiteY102" fmla="*/ 5474503 h 6858000"/>
              <a:gd name="connsiteX103" fmla="*/ 6080922 w 6127689"/>
              <a:gd name="connsiteY103" fmla="*/ 5561070 h 6858000"/>
              <a:gd name="connsiteX104" fmla="*/ 6096949 w 6127689"/>
              <a:gd name="connsiteY104" fmla="*/ 5648179 h 6858000"/>
              <a:gd name="connsiteX105" fmla="*/ 6125703 w 6127689"/>
              <a:gd name="connsiteY105" fmla="*/ 5692894 h 6858000"/>
              <a:gd name="connsiteX106" fmla="*/ 6126670 w 6127689"/>
              <a:gd name="connsiteY106" fmla="*/ 5697882 h 6858000"/>
              <a:gd name="connsiteX107" fmla="*/ 6124061 w 6127689"/>
              <a:gd name="connsiteY107" fmla="*/ 5710294 h 6858000"/>
              <a:gd name="connsiteX108" fmla="*/ 6122213 w 6127689"/>
              <a:gd name="connsiteY108" fmla="*/ 5714762 h 6858000"/>
              <a:gd name="connsiteX109" fmla="*/ 6121353 w 6127689"/>
              <a:gd name="connsiteY109" fmla="*/ 5721725 h 6858000"/>
              <a:gd name="connsiteX110" fmla="*/ 6121607 w 6127689"/>
              <a:gd name="connsiteY110" fmla="*/ 5721959 h 6858000"/>
              <a:gd name="connsiteX111" fmla="*/ 6120262 w 6127689"/>
              <a:gd name="connsiteY111" fmla="*/ 5728358 h 6858000"/>
              <a:gd name="connsiteX112" fmla="*/ 6127024 w 6127689"/>
              <a:gd name="connsiteY112" fmla="*/ 5786902 h 6858000"/>
              <a:gd name="connsiteX113" fmla="*/ 6127519 w 6127689"/>
              <a:gd name="connsiteY113" fmla="*/ 5865775 h 6858000"/>
              <a:gd name="connsiteX114" fmla="*/ 6119217 w 6127689"/>
              <a:gd name="connsiteY114" fmla="*/ 5888542 h 6858000"/>
              <a:gd name="connsiteX115" fmla="*/ 6102493 w 6127689"/>
              <a:gd name="connsiteY115" fmla="*/ 5928602 h 6858000"/>
              <a:gd name="connsiteX116" fmla="*/ 6056863 w 6127689"/>
              <a:gd name="connsiteY116" fmla="*/ 6000643 h 6858000"/>
              <a:gd name="connsiteX117" fmla="*/ 6045436 w 6127689"/>
              <a:gd name="connsiteY117" fmla="*/ 6124480 h 6858000"/>
              <a:gd name="connsiteX118" fmla="*/ 6030489 w 6127689"/>
              <a:gd name="connsiteY118" fmla="*/ 6317666 h 6858000"/>
              <a:gd name="connsiteX119" fmla="*/ 6007492 w 6127689"/>
              <a:gd name="connsiteY119" fmla="*/ 6440818 h 6858000"/>
              <a:gd name="connsiteX120" fmla="*/ 6009467 w 6127689"/>
              <a:gd name="connsiteY120" fmla="*/ 6487076 h 6858000"/>
              <a:gd name="connsiteX121" fmla="*/ 5995064 w 6127689"/>
              <a:gd name="connsiteY121" fmla="*/ 6540791 h 6858000"/>
              <a:gd name="connsiteX122" fmla="*/ 5996309 w 6127689"/>
              <a:gd name="connsiteY122" fmla="*/ 6543961 h 6858000"/>
              <a:gd name="connsiteX123" fmla="*/ 5996048 w 6127689"/>
              <a:gd name="connsiteY123" fmla="*/ 6555444 h 6858000"/>
              <a:gd name="connsiteX124" fmla="*/ 6002524 w 6127689"/>
              <a:gd name="connsiteY124" fmla="*/ 6560188 h 6858000"/>
              <a:gd name="connsiteX125" fmla="*/ 6006823 w 6127689"/>
              <a:gd name="connsiteY125" fmla="*/ 6578546 h 6858000"/>
              <a:gd name="connsiteX126" fmla="*/ 6004510 w 6127689"/>
              <a:gd name="connsiteY126" fmla="*/ 6599256 h 6858000"/>
              <a:gd name="connsiteX127" fmla="*/ 5986207 w 6127689"/>
              <a:gd name="connsiteY127" fmla="*/ 6695855 h 6858000"/>
              <a:gd name="connsiteX128" fmla="*/ 5979428 w 6127689"/>
              <a:gd name="connsiteY128" fmla="*/ 6754678 h 6858000"/>
              <a:gd name="connsiteX129" fmla="*/ 5983398 w 6127689"/>
              <a:gd name="connsiteY129" fmla="*/ 6778641 h 6858000"/>
              <a:gd name="connsiteX130" fmla="*/ 5984543 w 6127689"/>
              <a:gd name="connsiteY130" fmla="*/ 6811016 h 6858000"/>
              <a:gd name="connsiteX131" fmla="*/ 5981802 w 6127689"/>
              <a:gd name="connsiteY131" fmla="*/ 6838578 h 6858000"/>
              <a:gd name="connsiteX132" fmla="*/ 5979671 w 6127689"/>
              <a:gd name="connsiteY132" fmla="*/ 6858000 h 6858000"/>
              <a:gd name="connsiteX133" fmla="*/ 0 w 6127689"/>
              <a:gd name="connsiteY133" fmla="*/ 6858000 h 6858000"/>
              <a:gd name="connsiteX134" fmla="*/ 0 w 6127689"/>
              <a:gd name="connsiteY134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83705 w 6127689"/>
              <a:gd name="connsiteY71" fmla="*/ 4101899 h 6858000"/>
              <a:gd name="connsiteX72" fmla="*/ 5894095 w 6127689"/>
              <a:gd name="connsiteY72" fmla="*/ 4128857 h 6858000"/>
              <a:gd name="connsiteX73" fmla="*/ 5903513 w 6127689"/>
              <a:gd name="connsiteY73" fmla="*/ 4187661 h 6858000"/>
              <a:gd name="connsiteX74" fmla="*/ 5917114 w 6127689"/>
              <a:gd name="connsiteY74" fmla="*/ 4213096 h 6858000"/>
              <a:gd name="connsiteX75" fmla="*/ 5924233 w 6127689"/>
              <a:gd name="connsiteY75" fmla="*/ 4242060 h 6858000"/>
              <a:gd name="connsiteX76" fmla="*/ 5928910 w 6127689"/>
              <a:gd name="connsiteY76" fmla="*/ 4300973 h 6858000"/>
              <a:gd name="connsiteX77" fmla="*/ 5939320 w 6127689"/>
              <a:gd name="connsiteY77" fmla="*/ 4340435 h 6858000"/>
              <a:gd name="connsiteX78" fmla="*/ 5946705 w 6127689"/>
              <a:gd name="connsiteY78" fmla="*/ 4428051 h 6858000"/>
              <a:gd name="connsiteX79" fmla="*/ 5949261 w 6127689"/>
              <a:gd name="connsiteY79" fmla="*/ 4449185 h 6858000"/>
              <a:gd name="connsiteX80" fmla="*/ 5968960 w 6127689"/>
              <a:gd name="connsiteY80" fmla="*/ 4482655 h 6858000"/>
              <a:gd name="connsiteX81" fmla="*/ 5980106 w 6127689"/>
              <a:gd name="connsiteY81" fmla="*/ 4585087 h 6858000"/>
              <a:gd name="connsiteX82" fmla="*/ 5998138 w 6127689"/>
              <a:gd name="connsiteY82" fmla="*/ 4697518 h 6858000"/>
              <a:gd name="connsiteX83" fmla="*/ 6013516 w 6127689"/>
              <a:gd name="connsiteY83" fmla="*/ 4786619 h 6858000"/>
              <a:gd name="connsiteX84" fmla="*/ 6025404 w 6127689"/>
              <a:gd name="connsiteY84" fmla="*/ 4858148 h 6858000"/>
              <a:gd name="connsiteX85" fmla="*/ 6007749 w 6127689"/>
              <a:gd name="connsiteY85" fmla="*/ 4964715 h 6858000"/>
              <a:gd name="connsiteX86" fmla="*/ 6005269 w 6127689"/>
              <a:gd name="connsiteY86" fmla="*/ 5150567 h 6858000"/>
              <a:gd name="connsiteX87" fmla="*/ 6001127 w 6127689"/>
              <a:gd name="connsiteY87" fmla="*/ 5164609 h 6858000"/>
              <a:gd name="connsiteX88" fmla="*/ 5996647 w 6127689"/>
              <a:gd name="connsiteY88" fmla="*/ 5185640 h 6858000"/>
              <a:gd name="connsiteX89" fmla="*/ 5998514 w 6127689"/>
              <a:gd name="connsiteY89" fmla="*/ 5189673 h 6858000"/>
              <a:gd name="connsiteX90" fmla="*/ 6018409 w 6127689"/>
              <a:gd name="connsiteY90" fmla="*/ 5227157 h 6858000"/>
              <a:gd name="connsiteX91" fmla="*/ 6036748 w 6127689"/>
              <a:gd name="connsiteY91" fmla="*/ 5322752 h 6858000"/>
              <a:gd name="connsiteX92" fmla="*/ 6036943 w 6127689"/>
              <a:gd name="connsiteY92" fmla="*/ 5329480 h 6858000"/>
              <a:gd name="connsiteX93" fmla="*/ 6037236 w 6127689"/>
              <a:gd name="connsiteY93" fmla="*/ 5329634 h 6858000"/>
              <a:gd name="connsiteX94" fmla="*/ 6038019 w 6127689"/>
              <a:gd name="connsiteY94" fmla="*/ 5336764 h 6858000"/>
              <a:gd name="connsiteX95" fmla="*/ 6037298 w 6127689"/>
              <a:gd name="connsiteY95" fmla="*/ 5341753 h 6858000"/>
              <a:gd name="connsiteX96" fmla="*/ 6037677 w 6127689"/>
              <a:gd name="connsiteY96" fmla="*/ 5354807 h 6858000"/>
              <a:gd name="connsiteX97" fmla="*/ 6039728 w 6127689"/>
              <a:gd name="connsiteY97" fmla="*/ 5359416 h 6858000"/>
              <a:gd name="connsiteX98" fmla="*/ 6043311 w 6127689"/>
              <a:gd name="connsiteY98" fmla="*/ 5361407 h 6858000"/>
              <a:gd name="connsiteX99" fmla="*/ 6053435 w 6127689"/>
              <a:gd name="connsiteY99" fmla="*/ 5387547 h 6858000"/>
              <a:gd name="connsiteX100" fmla="*/ 6065933 w 6127689"/>
              <a:gd name="connsiteY100" fmla="*/ 5443002 h 6858000"/>
              <a:gd name="connsiteX101" fmla="*/ 6068640 w 6127689"/>
              <a:gd name="connsiteY101" fmla="*/ 5474503 h 6858000"/>
              <a:gd name="connsiteX102" fmla="*/ 6080922 w 6127689"/>
              <a:gd name="connsiteY102" fmla="*/ 5561070 h 6858000"/>
              <a:gd name="connsiteX103" fmla="*/ 6096949 w 6127689"/>
              <a:gd name="connsiteY103" fmla="*/ 5648179 h 6858000"/>
              <a:gd name="connsiteX104" fmla="*/ 6125703 w 6127689"/>
              <a:gd name="connsiteY104" fmla="*/ 5692894 h 6858000"/>
              <a:gd name="connsiteX105" fmla="*/ 6126670 w 6127689"/>
              <a:gd name="connsiteY105" fmla="*/ 5697882 h 6858000"/>
              <a:gd name="connsiteX106" fmla="*/ 6124061 w 6127689"/>
              <a:gd name="connsiteY106" fmla="*/ 5710294 h 6858000"/>
              <a:gd name="connsiteX107" fmla="*/ 6122213 w 6127689"/>
              <a:gd name="connsiteY107" fmla="*/ 5714762 h 6858000"/>
              <a:gd name="connsiteX108" fmla="*/ 6121353 w 6127689"/>
              <a:gd name="connsiteY108" fmla="*/ 5721725 h 6858000"/>
              <a:gd name="connsiteX109" fmla="*/ 6121607 w 6127689"/>
              <a:gd name="connsiteY109" fmla="*/ 5721959 h 6858000"/>
              <a:gd name="connsiteX110" fmla="*/ 6120262 w 6127689"/>
              <a:gd name="connsiteY110" fmla="*/ 5728358 h 6858000"/>
              <a:gd name="connsiteX111" fmla="*/ 6127024 w 6127689"/>
              <a:gd name="connsiteY111" fmla="*/ 5786902 h 6858000"/>
              <a:gd name="connsiteX112" fmla="*/ 6127519 w 6127689"/>
              <a:gd name="connsiteY112" fmla="*/ 5865775 h 6858000"/>
              <a:gd name="connsiteX113" fmla="*/ 6119217 w 6127689"/>
              <a:gd name="connsiteY113" fmla="*/ 5888542 h 6858000"/>
              <a:gd name="connsiteX114" fmla="*/ 6102493 w 6127689"/>
              <a:gd name="connsiteY114" fmla="*/ 5928602 h 6858000"/>
              <a:gd name="connsiteX115" fmla="*/ 6056863 w 6127689"/>
              <a:gd name="connsiteY115" fmla="*/ 6000643 h 6858000"/>
              <a:gd name="connsiteX116" fmla="*/ 6045436 w 6127689"/>
              <a:gd name="connsiteY116" fmla="*/ 6124480 h 6858000"/>
              <a:gd name="connsiteX117" fmla="*/ 6030489 w 6127689"/>
              <a:gd name="connsiteY117" fmla="*/ 6317666 h 6858000"/>
              <a:gd name="connsiteX118" fmla="*/ 6007492 w 6127689"/>
              <a:gd name="connsiteY118" fmla="*/ 6440818 h 6858000"/>
              <a:gd name="connsiteX119" fmla="*/ 6009467 w 6127689"/>
              <a:gd name="connsiteY119" fmla="*/ 6487076 h 6858000"/>
              <a:gd name="connsiteX120" fmla="*/ 5995064 w 6127689"/>
              <a:gd name="connsiteY120" fmla="*/ 6540791 h 6858000"/>
              <a:gd name="connsiteX121" fmla="*/ 5996309 w 6127689"/>
              <a:gd name="connsiteY121" fmla="*/ 6543961 h 6858000"/>
              <a:gd name="connsiteX122" fmla="*/ 5996048 w 6127689"/>
              <a:gd name="connsiteY122" fmla="*/ 6555444 h 6858000"/>
              <a:gd name="connsiteX123" fmla="*/ 6002524 w 6127689"/>
              <a:gd name="connsiteY123" fmla="*/ 6560188 h 6858000"/>
              <a:gd name="connsiteX124" fmla="*/ 6006823 w 6127689"/>
              <a:gd name="connsiteY124" fmla="*/ 6578546 h 6858000"/>
              <a:gd name="connsiteX125" fmla="*/ 6004510 w 6127689"/>
              <a:gd name="connsiteY125" fmla="*/ 6599256 h 6858000"/>
              <a:gd name="connsiteX126" fmla="*/ 5986207 w 6127689"/>
              <a:gd name="connsiteY126" fmla="*/ 6695855 h 6858000"/>
              <a:gd name="connsiteX127" fmla="*/ 5979428 w 6127689"/>
              <a:gd name="connsiteY127" fmla="*/ 6754678 h 6858000"/>
              <a:gd name="connsiteX128" fmla="*/ 5983398 w 6127689"/>
              <a:gd name="connsiteY128" fmla="*/ 6778641 h 6858000"/>
              <a:gd name="connsiteX129" fmla="*/ 5984543 w 6127689"/>
              <a:gd name="connsiteY129" fmla="*/ 6811016 h 6858000"/>
              <a:gd name="connsiteX130" fmla="*/ 5981802 w 6127689"/>
              <a:gd name="connsiteY130" fmla="*/ 6838578 h 6858000"/>
              <a:gd name="connsiteX131" fmla="*/ 5979671 w 6127689"/>
              <a:gd name="connsiteY131" fmla="*/ 6858000 h 6858000"/>
              <a:gd name="connsiteX132" fmla="*/ 0 w 6127689"/>
              <a:gd name="connsiteY132" fmla="*/ 6858000 h 6858000"/>
              <a:gd name="connsiteX133" fmla="*/ 0 w 6127689"/>
              <a:gd name="connsiteY133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83705 w 6127689"/>
              <a:gd name="connsiteY71" fmla="*/ 4101899 h 6858000"/>
              <a:gd name="connsiteX72" fmla="*/ 5894095 w 6127689"/>
              <a:gd name="connsiteY72" fmla="*/ 4128857 h 6858000"/>
              <a:gd name="connsiteX73" fmla="*/ 5903513 w 6127689"/>
              <a:gd name="connsiteY73" fmla="*/ 4187661 h 6858000"/>
              <a:gd name="connsiteX74" fmla="*/ 5917114 w 6127689"/>
              <a:gd name="connsiteY74" fmla="*/ 4213096 h 6858000"/>
              <a:gd name="connsiteX75" fmla="*/ 5924233 w 6127689"/>
              <a:gd name="connsiteY75" fmla="*/ 4242060 h 6858000"/>
              <a:gd name="connsiteX76" fmla="*/ 5928910 w 6127689"/>
              <a:gd name="connsiteY76" fmla="*/ 4300973 h 6858000"/>
              <a:gd name="connsiteX77" fmla="*/ 5939320 w 6127689"/>
              <a:gd name="connsiteY77" fmla="*/ 4340435 h 6858000"/>
              <a:gd name="connsiteX78" fmla="*/ 5946705 w 6127689"/>
              <a:gd name="connsiteY78" fmla="*/ 4428051 h 6858000"/>
              <a:gd name="connsiteX79" fmla="*/ 5949261 w 6127689"/>
              <a:gd name="connsiteY79" fmla="*/ 4449185 h 6858000"/>
              <a:gd name="connsiteX80" fmla="*/ 5968960 w 6127689"/>
              <a:gd name="connsiteY80" fmla="*/ 4482655 h 6858000"/>
              <a:gd name="connsiteX81" fmla="*/ 5980106 w 6127689"/>
              <a:gd name="connsiteY81" fmla="*/ 4585087 h 6858000"/>
              <a:gd name="connsiteX82" fmla="*/ 5998138 w 6127689"/>
              <a:gd name="connsiteY82" fmla="*/ 4697518 h 6858000"/>
              <a:gd name="connsiteX83" fmla="*/ 6013516 w 6127689"/>
              <a:gd name="connsiteY83" fmla="*/ 4786619 h 6858000"/>
              <a:gd name="connsiteX84" fmla="*/ 6025404 w 6127689"/>
              <a:gd name="connsiteY84" fmla="*/ 4858148 h 6858000"/>
              <a:gd name="connsiteX85" fmla="*/ 6007749 w 6127689"/>
              <a:gd name="connsiteY85" fmla="*/ 4964715 h 6858000"/>
              <a:gd name="connsiteX86" fmla="*/ 6005269 w 6127689"/>
              <a:gd name="connsiteY86" fmla="*/ 5150567 h 6858000"/>
              <a:gd name="connsiteX87" fmla="*/ 6001127 w 6127689"/>
              <a:gd name="connsiteY87" fmla="*/ 5164609 h 6858000"/>
              <a:gd name="connsiteX88" fmla="*/ 5996647 w 6127689"/>
              <a:gd name="connsiteY88" fmla="*/ 5185640 h 6858000"/>
              <a:gd name="connsiteX89" fmla="*/ 5998514 w 6127689"/>
              <a:gd name="connsiteY89" fmla="*/ 5189673 h 6858000"/>
              <a:gd name="connsiteX90" fmla="*/ 6018409 w 6127689"/>
              <a:gd name="connsiteY90" fmla="*/ 5227157 h 6858000"/>
              <a:gd name="connsiteX91" fmla="*/ 6036748 w 6127689"/>
              <a:gd name="connsiteY91" fmla="*/ 5322752 h 6858000"/>
              <a:gd name="connsiteX92" fmla="*/ 6036943 w 6127689"/>
              <a:gd name="connsiteY92" fmla="*/ 5329480 h 6858000"/>
              <a:gd name="connsiteX93" fmla="*/ 6037236 w 6127689"/>
              <a:gd name="connsiteY93" fmla="*/ 5329634 h 6858000"/>
              <a:gd name="connsiteX94" fmla="*/ 6038019 w 6127689"/>
              <a:gd name="connsiteY94" fmla="*/ 5336764 h 6858000"/>
              <a:gd name="connsiteX95" fmla="*/ 6037677 w 6127689"/>
              <a:gd name="connsiteY95" fmla="*/ 5354807 h 6858000"/>
              <a:gd name="connsiteX96" fmla="*/ 6039728 w 6127689"/>
              <a:gd name="connsiteY96" fmla="*/ 5359416 h 6858000"/>
              <a:gd name="connsiteX97" fmla="*/ 6043311 w 6127689"/>
              <a:gd name="connsiteY97" fmla="*/ 5361407 h 6858000"/>
              <a:gd name="connsiteX98" fmla="*/ 6053435 w 6127689"/>
              <a:gd name="connsiteY98" fmla="*/ 5387547 h 6858000"/>
              <a:gd name="connsiteX99" fmla="*/ 6065933 w 6127689"/>
              <a:gd name="connsiteY99" fmla="*/ 5443002 h 6858000"/>
              <a:gd name="connsiteX100" fmla="*/ 6068640 w 6127689"/>
              <a:gd name="connsiteY100" fmla="*/ 5474503 h 6858000"/>
              <a:gd name="connsiteX101" fmla="*/ 6080922 w 6127689"/>
              <a:gd name="connsiteY101" fmla="*/ 5561070 h 6858000"/>
              <a:gd name="connsiteX102" fmla="*/ 6096949 w 6127689"/>
              <a:gd name="connsiteY102" fmla="*/ 5648179 h 6858000"/>
              <a:gd name="connsiteX103" fmla="*/ 6125703 w 6127689"/>
              <a:gd name="connsiteY103" fmla="*/ 5692894 h 6858000"/>
              <a:gd name="connsiteX104" fmla="*/ 6126670 w 6127689"/>
              <a:gd name="connsiteY104" fmla="*/ 5697882 h 6858000"/>
              <a:gd name="connsiteX105" fmla="*/ 6124061 w 6127689"/>
              <a:gd name="connsiteY105" fmla="*/ 5710294 h 6858000"/>
              <a:gd name="connsiteX106" fmla="*/ 6122213 w 6127689"/>
              <a:gd name="connsiteY106" fmla="*/ 5714762 h 6858000"/>
              <a:gd name="connsiteX107" fmla="*/ 6121353 w 6127689"/>
              <a:gd name="connsiteY107" fmla="*/ 5721725 h 6858000"/>
              <a:gd name="connsiteX108" fmla="*/ 6121607 w 6127689"/>
              <a:gd name="connsiteY108" fmla="*/ 5721959 h 6858000"/>
              <a:gd name="connsiteX109" fmla="*/ 6120262 w 6127689"/>
              <a:gd name="connsiteY109" fmla="*/ 5728358 h 6858000"/>
              <a:gd name="connsiteX110" fmla="*/ 6127024 w 6127689"/>
              <a:gd name="connsiteY110" fmla="*/ 5786902 h 6858000"/>
              <a:gd name="connsiteX111" fmla="*/ 6127519 w 6127689"/>
              <a:gd name="connsiteY111" fmla="*/ 5865775 h 6858000"/>
              <a:gd name="connsiteX112" fmla="*/ 6119217 w 6127689"/>
              <a:gd name="connsiteY112" fmla="*/ 5888542 h 6858000"/>
              <a:gd name="connsiteX113" fmla="*/ 6102493 w 6127689"/>
              <a:gd name="connsiteY113" fmla="*/ 5928602 h 6858000"/>
              <a:gd name="connsiteX114" fmla="*/ 6056863 w 6127689"/>
              <a:gd name="connsiteY114" fmla="*/ 6000643 h 6858000"/>
              <a:gd name="connsiteX115" fmla="*/ 6045436 w 6127689"/>
              <a:gd name="connsiteY115" fmla="*/ 6124480 h 6858000"/>
              <a:gd name="connsiteX116" fmla="*/ 6030489 w 6127689"/>
              <a:gd name="connsiteY116" fmla="*/ 6317666 h 6858000"/>
              <a:gd name="connsiteX117" fmla="*/ 6007492 w 6127689"/>
              <a:gd name="connsiteY117" fmla="*/ 6440818 h 6858000"/>
              <a:gd name="connsiteX118" fmla="*/ 6009467 w 6127689"/>
              <a:gd name="connsiteY118" fmla="*/ 6487076 h 6858000"/>
              <a:gd name="connsiteX119" fmla="*/ 5995064 w 6127689"/>
              <a:gd name="connsiteY119" fmla="*/ 6540791 h 6858000"/>
              <a:gd name="connsiteX120" fmla="*/ 5996309 w 6127689"/>
              <a:gd name="connsiteY120" fmla="*/ 6543961 h 6858000"/>
              <a:gd name="connsiteX121" fmla="*/ 5996048 w 6127689"/>
              <a:gd name="connsiteY121" fmla="*/ 6555444 h 6858000"/>
              <a:gd name="connsiteX122" fmla="*/ 6002524 w 6127689"/>
              <a:gd name="connsiteY122" fmla="*/ 6560188 h 6858000"/>
              <a:gd name="connsiteX123" fmla="*/ 6006823 w 6127689"/>
              <a:gd name="connsiteY123" fmla="*/ 6578546 h 6858000"/>
              <a:gd name="connsiteX124" fmla="*/ 6004510 w 6127689"/>
              <a:gd name="connsiteY124" fmla="*/ 6599256 h 6858000"/>
              <a:gd name="connsiteX125" fmla="*/ 5986207 w 6127689"/>
              <a:gd name="connsiteY125" fmla="*/ 6695855 h 6858000"/>
              <a:gd name="connsiteX126" fmla="*/ 5979428 w 6127689"/>
              <a:gd name="connsiteY126" fmla="*/ 6754678 h 6858000"/>
              <a:gd name="connsiteX127" fmla="*/ 5983398 w 6127689"/>
              <a:gd name="connsiteY127" fmla="*/ 6778641 h 6858000"/>
              <a:gd name="connsiteX128" fmla="*/ 5984543 w 6127689"/>
              <a:gd name="connsiteY128" fmla="*/ 6811016 h 6858000"/>
              <a:gd name="connsiteX129" fmla="*/ 5981802 w 6127689"/>
              <a:gd name="connsiteY129" fmla="*/ 6838578 h 6858000"/>
              <a:gd name="connsiteX130" fmla="*/ 5979671 w 6127689"/>
              <a:gd name="connsiteY130" fmla="*/ 6858000 h 6858000"/>
              <a:gd name="connsiteX131" fmla="*/ 0 w 6127689"/>
              <a:gd name="connsiteY131" fmla="*/ 6858000 h 6858000"/>
              <a:gd name="connsiteX132" fmla="*/ 0 w 6127689"/>
              <a:gd name="connsiteY132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83705 w 6127689"/>
              <a:gd name="connsiteY71" fmla="*/ 4101899 h 6858000"/>
              <a:gd name="connsiteX72" fmla="*/ 5894095 w 6127689"/>
              <a:gd name="connsiteY72" fmla="*/ 4128857 h 6858000"/>
              <a:gd name="connsiteX73" fmla="*/ 5903513 w 6127689"/>
              <a:gd name="connsiteY73" fmla="*/ 4187661 h 6858000"/>
              <a:gd name="connsiteX74" fmla="*/ 5917114 w 6127689"/>
              <a:gd name="connsiteY74" fmla="*/ 4213096 h 6858000"/>
              <a:gd name="connsiteX75" fmla="*/ 5924233 w 6127689"/>
              <a:gd name="connsiteY75" fmla="*/ 4242060 h 6858000"/>
              <a:gd name="connsiteX76" fmla="*/ 5928910 w 6127689"/>
              <a:gd name="connsiteY76" fmla="*/ 4300973 h 6858000"/>
              <a:gd name="connsiteX77" fmla="*/ 5939320 w 6127689"/>
              <a:gd name="connsiteY77" fmla="*/ 4340435 h 6858000"/>
              <a:gd name="connsiteX78" fmla="*/ 5946705 w 6127689"/>
              <a:gd name="connsiteY78" fmla="*/ 4428051 h 6858000"/>
              <a:gd name="connsiteX79" fmla="*/ 5949261 w 6127689"/>
              <a:gd name="connsiteY79" fmla="*/ 4449185 h 6858000"/>
              <a:gd name="connsiteX80" fmla="*/ 5968960 w 6127689"/>
              <a:gd name="connsiteY80" fmla="*/ 4482655 h 6858000"/>
              <a:gd name="connsiteX81" fmla="*/ 5980106 w 6127689"/>
              <a:gd name="connsiteY81" fmla="*/ 4585087 h 6858000"/>
              <a:gd name="connsiteX82" fmla="*/ 5998138 w 6127689"/>
              <a:gd name="connsiteY82" fmla="*/ 4697518 h 6858000"/>
              <a:gd name="connsiteX83" fmla="*/ 6013516 w 6127689"/>
              <a:gd name="connsiteY83" fmla="*/ 4786619 h 6858000"/>
              <a:gd name="connsiteX84" fmla="*/ 6025404 w 6127689"/>
              <a:gd name="connsiteY84" fmla="*/ 4858148 h 6858000"/>
              <a:gd name="connsiteX85" fmla="*/ 6007749 w 6127689"/>
              <a:gd name="connsiteY85" fmla="*/ 4964715 h 6858000"/>
              <a:gd name="connsiteX86" fmla="*/ 6005269 w 6127689"/>
              <a:gd name="connsiteY86" fmla="*/ 5150567 h 6858000"/>
              <a:gd name="connsiteX87" fmla="*/ 6001127 w 6127689"/>
              <a:gd name="connsiteY87" fmla="*/ 5164609 h 6858000"/>
              <a:gd name="connsiteX88" fmla="*/ 5996647 w 6127689"/>
              <a:gd name="connsiteY88" fmla="*/ 5185640 h 6858000"/>
              <a:gd name="connsiteX89" fmla="*/ 5998514 w 6127689"/>
              <a:gd name="connsiteY89" fmla="*/ 5189673 h 6858000"/>
              <a:gd name="connsiteX90" fmla="*/ 6018409 w 6127689"/>
              <a:gd name="connsiteY90" fmla="*/ 5227157 h 6858000"/>
              <a:gd name="connsiteX91" fmla="*/ 6036748 w 6127689"/>
              <a:gd name="connsiteY91" fmla="*/ 5322752 h 6858000"/>
              <a:gd name="connsiteX92" fmla="*/ 6036943 w 6127689"/>
              <a:gd name="connsiteY92" fmla="*/ 5329480 h 6858000"/>
              <a:gd name="connsiteX93" fmla="*/ 6037236 w 6127689"/>
              <a:gd name="connsiteY93" fmla="*/ 5329634 h 6858000"/>
              <a:gd name="connsiteX94" fmla="*/ 6037677 w 6127689"/>
              <a:gd name="connsiteY94" fmla="*/ 5354807 h 6858000"/>
              <a:gd name="connsiteX95" fmla="*/ 6039728 w 6127689"/>
              <a:gd name="connsiteY95" fmla="*/ 5359416 h 6858000"/>
              <a:gd name="connsiteX96" fmla="*/ 6043311 w 6127689"/>
              <a:gd name="connsiteY96" fmla="*/ 5361407 h 6858000"/>
              <a:gd name="connsiteX97" fmla="*/ 6053435 w 6127689"/>
              <a:gd name="connsiteY97" fmla="*/ 5387547 h 6858000"/>
              <a:gd name="connsiteX98" fmla="*/ 6065933 w 6127689"/>
              <a:gd name="connsiteY98" fmla="*/ 5443002 h 6858000"/>
              <a:gd name="connsiteX99" fmla="*/ 6068640 w 6127689"/>
              <a:gd name="connsiteY99" fmla="*/ 5474503 h 6858000"/>
              <a:gd name="connsiteX100" fmla="*/ 6080922 w 6127689"/>
              <a:gd name="connsiteY100" fmla="*/ 5561070 h 6858000"/>
              <a:gd name="connsiteX101" fmla="*/ 6096949 w 6127689"/>
              <a:gd name="connsiteY101" fmla="*/ 5648179 h 6858000"/>
              <a:gd name="connsiteX102" fmla="*/ 6125703 w 6127689"/>
              <a:gd name="connsiteY102" fmla="*/ 5692894 h 6858000"/>
              <a:gd name="connsiteX103" fmla="*/ 6126670 w 6127689"/>
              <a:gd name="connsiteY103" fmla="*/ 5697882 h 6858000"/>
              <a:gd name="connsiteX104" fmla="*/ 6124061 w 6127689"/>
              <a:gd name="connsiteY104" fmla="*/ 5710294 h 6858000"/>
              <a:gd name="connsiteX105" fmla="*/ 6122213 w 6127689"/>
              <a:gd name="connsiteY105" fmla="*/ 5714762 h 6858000"/>
              <a:gd name="connsiteX106" fmla="*/ 6121353 w 6127689"/>
              <a:gd name="connsiteY106" fmla="*/ 5721725 h 6858000"/>
              <a:gd name="connsiteX107" fmla="*/ 6121607 w 6127689"/>
              <a:gd name="connsiteY107" fmla="*/ 5721959 h 6858000"/>
              <a:gd name="connsiteX108" fmla="*/ 6120262 w 6127689"/>
              <a:gd name="connsiteY108" fmla="*/ 5728358 h 6858000"/>
              <a:gd name="connsiteX109" fmla="*/ 6127024 w 6127689"/>
              <a:gd name="connsiteY109" fmla="*/ 5786902 h 6858000"/>
              <a:gd name="connsiteX110" fmla="*/ 6127519 w 6127689"/>
              <a:gd name="connsiteY110" fmla="*/ 5865775 h 6858000"/>
              <a:gd name="connsiteX111" fmla="*/ 6119217 w 6127689"/>
              <a:gd name="connsiteY111" fmla="*/ 5888542 h 6858000"/>
              <a:gd name="connsiteX112" fmla="*/ 6102493 w 6127689"/>
              <a:gd name="connsiteY112" fmla="*/ 5928602 h 6858000"/>
              <a:gd name="connsiteX113" fmla="*/ 6056863 w 6127689"/>
              <a:gd name="connsiteY113" fmla="*/ 6000643 h 6858000"/>
              <a:gd name="connsiteX114" fmla="*/ 6045436 w 6127689"/>
              <a:gd name="connsiteY114" fmla="*/ 6124480 h 6858000"/>
              <a:gd name="connsiteX115" fmla="*/ 6030489 w 6127689"/>
              <a:gd name="connsiteY115" fmla="*/ 6317666 h 6858000"/>
              <a:gd name="connsiteX116" fmla="*/ 6007492 w 6127689"/>
              <a:gd name="connsiteY116" fmla="*/ 6440818 h 6858000"/>
              <a:gd name="connsiteX117" fmla="*/ 6009467 w 6127689"/>
              <a:gd name="connsiteY117" fmla="*/ 6487076 h 6858000"/>
              <a:gd name="connsiteX118" fmla="*/ 5995064 w 6127689"/>
              <a:gd name="connsiteY118" fmla="*/ 6540791 h 6858000"/>
              <a:gd name="connsiteX119" fmla="*/ 5996309 w 6127689"/>
              <a:gd name="connsiteY119" fmla="*/ 6543961 h 6858000"/>
              <a:gd name="connsiteX120" fmla="*/ 5996048 w 6127689"/>
              <a:gd name="connsiteY120" fmla="*/ 6555444 h 6858000"/>
              <a:gd name="connsiteX121" fmla="*/ 6002524 w 6127689"/>
              <a:gd name="connsiteY121" fmla="*/ 6560188 h 6858000"/>
              <a:gd name="connsiteX122" fmla="*/ 6006823 w 6127689"/>
              <a:gd name="connsiteY122" fmla="*/ 6578546 h 6858000"/>
              <a:gd name="connsiteX123" fmla="*/ 6004510 w 6127689"/>
              <a:gd name="connsiteY123" fmla="*/ 6599256 h 6858000"/>
              <a:gd name="connsiteX124" fmla="*/ 5986207 w 6127689"/>
              <a:gd name="connsiteY124" fmla="*/ 6695855 h 6858000"/>
              <a:gd name="connsiteX125" fmla="*/ 5979428 w 6127689"/>
              <a:gd name="connsiteY125" fmla="*/ 6754678 h 6858000"/>
              <a:gd name="connsiteX126" fmla="*/ 5983398 w 6127689"/>
              <a:gd name="connsiteY126" fmla="*/ 6778641 h 6858000"/>
              <a:gd name="connsiteX127" fmla="*/ 5984543 w 6127689"/>
              <a:gd name="connsiteY127" fmla="*/ 6811016 h 6858000"/>
              <a:gd name="connsiteX128" fmla="*/ 5981802 w 6127689"/>
              <a:gd name="connsiteY128" fmla="*/ 6838578 h 6858000"/>
              <a:gd name="connsiteX129" fmla="*/ 5979671 w 6127689"/>
              <a:gd name="connsiteY129" fmla="*/ 6858000 h 6858000"/>
              <a:gd name="connsiteX130" fmla="*/ 0 w 6127689"/>
              <a:gd name="connsiteY130" fmla="*/ 6858000 h 6858000"/>
              <a:gd name="connsiteX131" fmla="*/ 0 w 6127689"/>
              <a:gd name="connsiteY131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83705 w 6127689"/>
              <a:gd name="connsiteY71" fmla="*/ 4101899 h 6858000"/>
              <a:gd name="connsiteX72" fmla="*/ 5894095 w 6127689"/>
              <a:gd name="connsiteY72" fmla="*/ 4128857 h 6858000"/>
              <a:gd name="connsiteX73" fmla="*/ 5903513 w 6127689"/>
              <a:gd name="connsiteY73" fmla="*/ 4187661 h 6858000"/>
              <a:gd name="connsiteX74" fmla="*/ 5917114 w 6127689"/>
              <a:gd name="connsiteY74" fmla="*/ 4213096 h 6858000"/>
              <a:gd name="connsiteX75" fmla="*/ 5924233 w 6127689"/>
              <a:gd name="connsiteY75" fmla="*/ 4242060 h 6858000"/>
              <a:gd name="connsiteX76" fmla="*/ 5928910 w 6127689"/>
              <a:gd name="connsiteY76" fmla="*/ 4300973 h 6858000"/>
              <a:gd name="connsiteX77" fmla="*/ 5939320 w 6127689"/>
              <a:gd name="connsiteY77" fmla="*/ 4340435 h 6858000"/>
              <a:gd name="connsiteX78" fmla="*/ 5946705 w 6127689"/>
              <a:gd name="connsiteY78" fmla="*/ 4428051 h 6858000"/>
              <a:gd name="connsiteX79" fmla="*/ 5949261 w 6127689"/>
              <a:gd name="connsiteY79" fmla="*/ 4449185 h 6858000"/>
              <a:gd name="connsiteX80" fmla="*/ 5968960 w 6127689"/>
              <a:gd name="connsiteY80" fmla="*/ 4482655 h 6858000"/>
              <a:gd name="connsiteX81" fmla="*/ 5980106 w 6127689"/>
              <a:gd name="connsiteY81" fmla="*/ 4585087 h 6858000"/>
              <a:gd name="connsiteX82" fmla="*/ 5998138 w 6127689"/>
              <a:gd name="connsiteY82" fmla="*/ 4697518 h 6858000"/>
              <a:gd name="connsiteX83" fmla="*/ 6013516 w 6127689"/>
              <a:gd name="connsiteY83" fmla="*/ 4786619 h 6858000"/>
              <a:gd name="connsiteX84" fmla="*/ 6025404 w 6127689"/>
              <a:gd name="connsiteY84" fmla="*/ 4858148 h 6858000"/>
              <a:gd name="connsiteX85" fmla="*/ 6007749 w 6127689"/>
              <a:gd name="connsiteY85" fmla="*/ 4964715 h 6858000"/>
              <a:gd name="connsiteX86" fmla="*/ 6005269 w 6127689"/>
              <a:gd name="connsiteY86" fmla="*/ 5150567 h 6858000"/>
              <a:gd name="connsiteX87" fmla="*/ 6001127 w 6127689"/>
              <a:gd name="connsiteY87" fmla="*/ 5164609 h 6858000"/>
              <a:gd name="connsiteX88" fmla="*/ 5998514 w 6127689"/>
              <a:gd name="connsiteY88" fmla="*/ 5189673 h 6858000"/>
              <a:gd name="connsiteX89" fmla="*/ 6018409 w 6127689"/>
              <a:gd name="connsiteY89" fmla="*/ 5227157 h 6858000"/>
              <a:gd name="connsiteX90" fmla="*/ 6036748 w 6127689"/>
              <a:gd name="connsiteY90" fmla="*/ 5322752 h 6858000"/>
              <a:gd name="connsiteX91" fmla="*/ 6036943 w 6127689"/>
              <a:gd name="connsiteY91" fmla="*/ 5329480 h 6858000"/>
              <a:gd name="connsiteX92" fmla="*/ 6037236 w 6127689"/>
              <a:gd name="connsiteY92" fmla="*/ 5329634 h 6858000"/>
              <a:gd name="connsiteX93" fmla="*/ 6037677 w 6127689"/>
              <a:gd name="connsiteY93" fmla="*/ 5354807 h 6858000"/>
              <a:gd name="connsiteX94" fmla="*/ 6039728 w 6127689"/>
              <a:gd name="connsiteY94" fmla="*/ 5359416 h 6858000"/>
              <a:gd name="connsiteX95" fmla="*/ 6043311 w 6127689"/>
              <a:gd name="connsiteY95" fmla="*/ 5361407 h 6858000"/>
              <a:gd name="connsiteX96" fmla="*/ 6053435 w 6127689"/>
              <a:gd name="connsiteY96" fmla="*/ 5387547 h 6858000"/>
              <a:gd name="connsiteX97" fmla="*/ 6065933 w 6127689"/>
              <a:gd name="connsiteY97" fmla="*/ 5443002 h 6858000"/>
              <a:gd name="connsiteX98" fmla="*/ 6068640 w 6127689"/>
              <a:gd name="connsiteY98" fmla="*/ 5474503 h 6858000"/>
              <a:gd name="connsiteX99" fmla="*/ 6080922 w 6127689"/>
              <a:gd name="connsiteY99" fmla="*/ 5561070 h 6858000"/>
              <a:gd name="connsiteX100" fmla="*/ 6096949 w 6127689"/>
              <a:gd name="connsiteY100" fmla="*/ 5648179 h 6858000"/>
              <a:gd name="connsiteX101" fmla="*/ 6125703 w 6127689"/>
              <a:gd name="connsiteY101" fmla="*/ 5692894 h 6858000"/>
              <a:gd name="connsiteX102" fmla="*/ 6126670 w 6127689"/>
              <a:gd name="connsiteY102" fmla="*/ 5697882 h 6858000"/>
              <a:gd name="connsiteX103" fmla="*/ 6124061 w 6127689"/>
              <a:gd name="connsiteY103" fmla="*/ 5710294 h 6858000"/>
              <a:gd name="connsiteX104" fmla="*/ 6122213 w 6127689"/>
              <a:gd name="connsiteY104" fmla="*/ 5714762 h 6858000"/>
              <a:gd name="connsiteX105" fmla="*/ 6121353 w 6127689"/>
              <a:gd name="connsiteY105" fmla="*/ 5721725 h 6858000"/>
              <a:gd name="connsiteX106" fmla="*/ 6121607 w 6127689"/>
              <a:gd name="connsiteY106" fmla="*/ 5721959 h 6858000"/>
              <a:gd name="connsiteX107" fmla="*/ 6120262 w 6127689"/>
              <a:gd name="connsiteY107" fmla="*/ 5728358 h 6858000"/>
              <a:gd name="connsiteX108" fmla="*/ 6127024 w 6127689"/>
              <a:gd name="connsiteY108" fmla="*/ 5786902 h 6858000"/>
              <a:gd name="connsiteX109" fmla="*/ 6127519 w 6127689"/>
              <a:gd name="connsiteY109" fmla="*/ 5865775 h 6858000"/>
              <a:gd name="connsiteX110" fmla="*/ 6119217 w 6127689"/>
              <a:gd name="connsiteY110" fmla="*/ 5888542 h 6858000"/>
              <a:gd name="connsiteX111" fmla="*/ 6102493 w 6127689"/>
              <a:gd name="connsiteY111" fmla="*/ 5928602 h 6858000"/>
              <a:gd name="connsiteX112" fmla="*/ 6056863 w 6127689"/>
              <a:gd name="connsiteY112" fmla="*/ 6000643 h 6858000"/>
              <a:gd name="connsiteX113" fmla="*/ 6045436 w 6127689"/>
              <a:gd name="connsiteY113" fmla="*/ 6124480 h 6858000"/>
              <a:gd name="connsiteX114" fmla="*/ 6030489 w 6127689"/>
              <a:gd name="connsiteY114" fmla="*/ 6317666 h 6858000"/>
              <a:gd name="connsiteX115" fmla="*/ 6007492 w 6127689"/>
              <a:gd name="connsiteY115" fmla="*/ 6440818 h 6858000"/>
              <a:gd name="connsiteX116" fmla="*/ 6009467 w 6127689"/>
              <a:gd name="connsiteY116" fmla="*/ 6487076 h 6858000"/>
              <a:gd name="connsiteX117" fmla="*/ 5995064 w 6127689"/>
              <a:gd name="connsiteY117" fmla="*/ 6540791 h 6858000"/>
              <a:gd name="connsiteX118" fmla="*/ 5996309 w 6127689"/>
              <a:gd name="connsiteY118" fmla="*/ 6543961 h 6858000"/>
              <a:gd name="connsiteX119" fmla="*/ 5996048 w 6127689"/>
              <a:gd name="connsiteY119" fmla="*/ 6555444 h 6858000"/>
              <a:gd name="connsiteX120" fmla="*/ 6002524 w 6127689"/>
              <a:gd name="connsiteY120" fmla="*/ 6560188 h 6858000"/>
              <a:gd name="connsiteX121" fmla="*/ 6006823 w 6127689"/>
              <a:gd name="connsiteY121" fmla="*/ 6578546 h 6858000"/>
              <a:gd name="connsiteX122" fmla="*/ 6004510 w 6127689"/>
              <a:gd name="connsiteY122" fmla="*/ 6599256 h 6858000"/>
              <a:gd name="connsiteX123" fmla="*/ 5986207 w 6127689"/>
              <a:gd name="connsiteY123" fmla="*/ 6695855 h 6858000"/>
              <a:gd name="connsiteX124" fmla="*/ 5979428 w 6127689"/>
              <a:gd name="connsiteY124" fmla="*/ 6754678 h 6858000"/>
              <a:gd name="connsiteX125" fmla="*/ 5983398 w 6127689"/>
              <a:gd name="connsiteY125" fmla="*/ 6778641 h 6858000"/>
              <a:gd name="connsiteX126" fmla="*/ 5984543 w 6127689"/>
              <a:gd name="connsiteY126" fmla="*/ 6811016 h 6858000"/>
              <a:gd name="connsiteX127" fmla="*/ 5981802 w 6127689"/>
              <a:gd name="connsiteY127" fmla="*/ 6838578 h 6858000"/>
              <a:gd name="connsiteX128" fmla="*/ 5979671 w 6127689"/>
              <a:gd name="connsiteY128" fmla="*/ 6858000 h 6858000"/>
              <a:gd name="connsiteX129" fmla="*/ 0 w 6127689"/>
              <a:gd name="connsiteY129" fmla="*/ 6858000 h 6858000"/>
              <a:gd name="connsiteX130" fmla="*/ 0 w 6127689"/>
              <a:gd name="connsiteY130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83705 w 6127689"/>
              <a:gd name="connsiteY71" fmla="*/ 4101899 h 6858000"/>
              <a:gd name="connsiteX72" fmla="*/ 5894095 w 6127689"/>
              <a:gd name="connsiteY72" fmla="*/ 4128857 h 6858000"/>
              <a:gd name="connsiteX73" fmla="*/ 5903513 w 6127689"/>
              <a:gd name="connsiteY73" fmla="*/ 4187661 h 6858000"/>
              <a:gd name="connsiteX74" fmla="*/ 5917114 w 6127689"/>
              <a:gd name="connsiteY74" fmla="*/ 4213096 h 6858000"/>
              <a:gd name="connsiteX75" fmla="*/ 5924233 w 6127689"/>
              <a:gd name="connsiteY75" fmla="*/ 4242060 h 6858000"/>
              <a:gd name="connsiteX76" fmla="*/ 5928910 w 6127689"/>
              <a:gd name="connsiteY76" fmla="*/ 4300973 h 6858000"/>
              <a:gd name="connsiteX77" fmla="*/ 5939320 w 6127689"/>
              <a:gd name="connsiteY77" fmla="*/ 4340435 h 6858000"/>
              <a:gd name="connsiteX78" fmla="*/ 5946705 w 6127689"/>
              <a:gd name="connsiteY78" fmla="*/ 4428051 h 6858000"/>
              <a:gd name="connsiteX79" fmla="*/ 5949261 w 6127689"/>
              <a:gd name="connsiteY79" fmla="*/ 4449185 h 6858000"/>
              <a:gd name="connsiteX80" fmla="*/ 5968960 w 6127689"/>
              <a:gd name="connsiteY80" fmla="*/ 4482655 h 6858000"/>
              <a:gd name="connsiteX81" fmla="*/ 5980106 w 6127689"/>
              <a:gd name="connsiteY81" fmla="*/ 4585087 h 6858000"/>
              <a:gd name="connsiteX82" fmla="*/ 5998138 w 6127689"/>
              <a:gd name="connsiteY82" fmla="*/ 4697518 h 6858000"/>
              <a:gd name="connsiteX83" fmla="*/ 6013516 w 6127689"/>
              <a:gd name="connsiteY83" fmla="*/ 4786619 h 6858000"/>
              <a:gd name="connsiteX84" fmla="*/ 6025404 w 6127689"/>
              <a:gd name="connsiteY84" fmla="*/ 4858148 h 6858000"/>
              <a:gd name="connsiteX85" fmla="*/ 6007749 w 6127689"/>
              <a:gd name="connsiteY85" fmla="*/ 4964715 h 6858000"/>
              <a:gd name="connsiteX86" fmla="*/ 6005269 w 6127689"/>
              <a:gd name="connsiteY86" fmla="*/ 5150567 h 6858000"/>
              <a:gd name="connsiteX87" fmla="*/ 6001127 w 6127689"/>
              <a:gd name="connsiteY87" fmla="*/ 5164609 h 6858000"/>
              <a:gd name="connsiteX88" fmla="*/ 5998514 w 6127689"/>
              <a:gd name="connsiteY88" fmla="*/ 5189673 h 6858000"/>
              <a:gd name="connsiteX89" fmla="*/ 6018409 w 6127689"/>
              <a:gd name="connsiteY89" fmla="*/ 5227157 h 6858000"/>
              <a:gd name="connsiteX90" fmla="*/ 6036748 w 6127689"/>
              <a:gd name="connsiteY90" fmla="*/ 5322752 h 6858000"/>
              <a:gd name="connsiteX91" fmla="*/ 6036943 w 6127689"/>
              <a:gd name="connsiteY91" fmla="*/ 5329480 h 6858000"/>
              <a:gd name="connsiteX92" fmla="*/ 6037236 w 6127689"/>
              <a:gd name="connsiteY92" fmla="*/ 5329634 h 6858000"/>
              <a:gd name="connsiteX93" fmla="*/ 6037677 w 6127689"/>
              <a:gd name="connsiteY93" fmla="*/ 5354807 h 6858000"/>
              <a:gd name="connsiteX94" fmla="*/ 6039728 w 6127689"/>
              <a:gd name="connsiteY94" fmla="*/ 5359416 h 6858000"/>
              <a:gd name="connsiteX95" fmla="*/ 6053435 w 6127689"/>
              <a:gd name="connsiteY95" fmla="*/ 5387547 h 6858000"/>
              <a:gd name="connsiteX96" fmla="*/ 6065933 w 6127689"/>
              <a:gd name="connsiteY96" fmla="*/ 5443002 h 6858000"/>
              <a:gd name="connsiteX97" fmla="*/ 6068640 w 6127689"/>
              <a:gd name="connsiteY97" fmla="*/ 5474503 h 6858000"/>
              <a:gd name="connsiteX98" fmla="*/ 6080922 w 6127689"/>
              <a:gd name="connsiteY98" fmla="*/ 5561070 h 6858000"/>
              <a:gd name="connsiteX99" fmla="*/ 6096949 w 6127689"/>
              <a:gd name="connsiteY99" fmla="*/ 5648179 h 6858000"/>
              <a:gd name="connsiteX100" fmla="*/ 6125703 w 6127689"/>
              <a:gd name="connsiteY100" fmla="*/ 5692894 h 6858000"/>
              <a:gd name="connsiteX101" fmla="*/ 6126670 w 6127689"/>
              <a:gd name="connsiteY101" fmla="*/ 5697882 h 6858000"/>
              <a:gd name="connsiteX102" fmla="*/ 6124061 w 6127689"/>
              <a:gd name="connsiteY102" fmla="*/ 5710294 h 6858000"/>
              <a:gd name="connsiteX103" fmla="*/ 6122213 w 6127689"/>
              <a:gd name="connsiteY103" fmla="*/ 5714762 h 6858000"/>
              <a:gd name="connsiteX104" fmla="*/ 6121353 w 6127689"/>
              <a:gd name="connsiteY104" fmla="*/ 5721725 h 6858000"/>
              <a:gd name="connsiteX105" fmla="*/ 6121607 w 6127689"/>
              <a:gd name="connsiteY105" fmla="*/ 5721959 h 6858000"/>
              <a:gd name="connsiteX106" fmla="*/ 6120262 w 6127689"/>
              <a:gd name="connsiteY106" fmla="*/ 5728358 h 6858000"/>
              <a:gd name="connsiteX107" fmla="*/ 6127024 w 6127689"/>
              <a:gd name="connsiteY107" fmla="*/ 5786902 h 6858000"/>
              <a:gd name="connsiteX108" fmla="*/ 6127519 w 6127689"/>
              <a:gd name="connsiteY108" fmla="*/ 5865775 h 6858000"/>
              <a:gd name="connsiteX109" fmla="*/ 6119217 w 6127689"/>
              <a:gd name="connsiteY109" fmla="*/ 5888542 h 6858000"/>
              <a:gd name="connsiteX110" fmla="*/ 6102493 w 6127689"/>
              <a:gd name="connsiteY110" fmla="*/ 5928602 h 6858000"/>
              <a:gd name="connsiteX111" fmla="*/ 6056863 w 6127689"/>
              <a:gd name="connsiteY111" fmla="*/ 6000643 h 6858000"/>
              <a:gd name="connsiteX112" fmla="*/ 6045436 w 6127689"/>
              <a:gd name="connsiteY112" fmla="*/ 6124480 h 6858000"/>
              <a:gd name="connsiteX113" fmla="*/ 6030489 w 6127689"/>
              <a:gd name="connsiteY113" fmla="*/ 6317666 h 6858000"/>
              <a:gd name="connsiteX114" fmla="*/ 6007492 w 6127689"/>
              <a:gd name="connsiteY114" fmla="*/ 6440818 h 6858000"/>
              <a:gd name="connsiteX115" fmla="*/ 6009467 w 6127689"/>
              <a:gd name="connsiteY115" fmla="*/ 6487076 h 6858000"/>
              <a:gd name="connsiteX116" fmla="*/ 5995064 w 6127689"/>
              <a:gd name="connsiteY116" fmla="*/ 6540791 h 6858000"/>
              <a:gd name="connsiteX117" fmla="*/ 5996309 w 6127689"/>
              <a:gd name="connsiteY117" fmla="*/ 6543961 h 6858000"/>
              <a:gd name="connsiteX118" fmla="*/ 5996048 w 6127689"/>
              <a:gd name="connsiteY118" fmla="*/ 6555444 h 6858000"/>
              <a:gd name="connsiteX119" fmla="*/ 6002524 w 6127689"/>
              <a:gd name="connsiteY119" fmla="*/ 6560188 h 6858000"/>
              <a:gd name="connsiteX120" fmla="*/ 6006823 w 6127689"/>
              <a:gd name="connsiteY120" fmla="*/ 6578546 h 6858000"/>
              <a:gd name="connsiteX121" fmla="*/ 6004510 w 6127689"/>
              <a:gd name="connsiteY121" fmla="*/ 6599256 h 6858000"/>
              <a:gd name="connsiteX122" fmla="*/ 5986207 w 6127689"/>
              <a:gd name="connsiteY122" fmla="*/ 6695855 h 6858000"/>
              <a:gd name="connsiteX123" fmla="*/ 5979428 w 6127689"/>
              <a:gd name="connsiteY123" fmla="*/ 6754678 h 6858000"/>
              <a:gd name="connsiteX124" fmla="*/ 5983398 w 6127689"/>
              <a:gd name="connsiteY124" fmla="*/ 6778641 h 6858000"/>
              <a:gd name="connsiteX125" fmla="*/ 5984543 w 6127689"/>
              <a:gd name="connsiteY125" fmla="*/ 6811016 h 6858000"/>
              <a:gd name="connsiteX126" fmla="*/ 5981802 w 6127689"/>
              <a:gd name="connsiteY126" fmla="*/ 6838578 h 6858000"/>
              <a:gd name="connsiteX127" fmla="*/ 5979671 w 6127689"/>
              <a:gd name="connsiteY127" fmla="*/ 6858000 h 6858000"/>
              <a:gd name="connsiteX128" fmla="*/ 0 w 6127689"/>
              <a:gd name="connsiteY128" fmla="*/ 6858000 h 6858000"/>
              <a:gd name="connsiteX129" fmla="*/ 0 w 6127689"/>
              <a:gd name="connsiteY129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83705 w 6127689"/>
              <a:gd name="connsiteY71" fmla="*/ 4101899 h 6858000"/>
              <a:gd name="connsiteX72" fmla="*/ 5894095 w 6127689"/>
              <a:gd name="connsiteY72" fmla="*/ 4128857 h 6858000"/>
              <a:gd name="connsiteX73" fmla="*/ 5903513 w 6127689"/>
              <a:gd name="connsiteY73" fmla="*/ 4187661 h 6858000"/>
              <a:gd name="connsiteX74" fmla="*/ 5917114 w 6127689"/>
              <a:gd name="connsiteY74" fmla="*/ 4213096 h 6858000"/>
              <a:gd name="connsiteX75" fmla="*/ 5924233 w 6127689"/>
              <a:gd name="connsiteY75" fmla="*/ 4242060 h 6858000"/>
              <a:gd name="connsiteX76" fmla="*/ 5928910 w 6127689"/>
              <a:gd name="connsiteY76" fmla="*/ 4300973 h 6858000"/>
              <a:gd name="connsiteX77" fmla="*/ 5939320 w 6127689"/>
              <a:gd name="connsiteY77" fmla="*/ 4340435 h 6858000"/>
              <a:gd name="connsiteX78" fmla="*/ 5946705 w 6127689"/>
              <a:gd name="connsiteY78" fmla="*/ 4428051 h 6858000"/>
              <a:gd name="connsiteX79" fmla="*/ 5949261 w 6127689"/>
              <a:gd name="connsiteY79" fmla="*/ 4449185 h 6858000"/>
              <a:gd name="connsiteX80" fmla="*/ 5968960 w 6127689"/>
              <a:gd name="connsiteY80" fmla="*/ 4482655 h 6858000"/>
              <a:gd name="connsiteX81" fmla="*/ 5980106 w 6127689"/>
              <a:gd name="connsiteY81" fmla="*/ 4585087 h 6858000"/>
              <a:gd name="connsiteX82" fmla="*/ 5998138 w 6127689"/>
              <a:gd name="connsiteY82" fmla="*/ 4697518 h 6858000"/>
              <a:gd name="connsiteX83" fmla="*/ 6013516 w 6127689"/>
              <a:gd name="connsiteY83" fmla="*/ 4786619 h 6858000"/>
              <a:gd name="connsiteX84" fmla="*/ 6025404 w 6127689"/>
              <a:gd name="connsiteY84" fmla="*/ 4858148 h 6858000"/>
              <a:gd name="connsiteX85" fmla="*/ 6007749 w 6127689"/>
              <a:gd name="connsiteY85" fmla="*/ 4964715 h 6858000"/>
              <a:gd name="connsiteX86" fmla="*/ 6005269 w 6127689"/>
              <a:gd name="connsiteY86" fmla="*/ 5150567 h 6858000"/>
              <a:gd name="connsiteX87" fmla="*/ 6001127 w 6127689"/>
              <a:gd name="connsiteY87" fmla="*/ 5164609 h 6858000"/>
              <a:gd name="connsiteX88" fmla="*/ 5998514 w 6127689"/>
              <a:gd name="connsiteY88" fmla="*/ 5189673 h 6858000"/>
              <a:gd name="connsiteX89" fmla="*/ 6018409 w 6127689"/>
              <a:gd name="connsiteY89" fmla="*/ 5227157 h 6858000"/>
              <a:gd name="connsiteX90" fmla="*/ 6036748 w 6127689"/>
              <a:gd name="connsiteY90" fmla="*/ 5322752 h 6858000"/>
              <a:gd name="connsiteX91" fmla="*/ 6036943 w 6127689"/>
              <a:gd name="connsiteY91" fmla="*/ 5329480 h 6858000"/>
              <a:gd name="connsiteX92" fmla="*/ 6037677 w 6127689"/>
              <a:gd name="connsiteY92" fmla="*/ 5354807 h 6858000"/>
              <a:gd name="connsiteX93" fmla="*/ 6039728 w 6127689"/>
              <a:gd name="connsiteY93" fmla="*/ 5359416 h 6858000"/>
              <a:gd name="connsiteX94" fmla="*/ 6053435 w 6127689"/>
              <a:gd name="connsiteY94" fmla="*/ 5387547 h 6858000"/>
              <a:gd name="connsiteX95" fmla="*/ 6065933 w 6127689"/>
              <a:gd name="connsiteY95" fmla="*/ 5443002 h 6858000"/>
              <a:gd name="connsiteX96" fmla="*/ 6068640 w 6127689"/>
              <a:gd name="connsiteY96" fmla="*/ 5474503 h 6858000"/>
              <a:gd name="connsiteX97" fmla="*/ 6080922 w 6127689"/>
              <a:gd name="connsiteY97" fmla="*/ 5561070 h 6858000"/>
              <a:gd name="connsiteX98" fmla="*/ 6096949 w 6127689"/>
              <a:gd name="connsiteY98" fmla="*/ 5648179 h 6858000"/>
              <a:gd name="connsiteX99" fmla="*/ 6125703 w 6127689"/>
              <a:gd name="connsiteY99" fmla="*/ 5692894 h 6858000"/>
              <a:gd name="connsiteX100" fmla="*/ 6126670 w 6127689"/>
              <a:gd name="connsiteY100" fmla="*/ 5697882 h 6858000"/>
              <a:gd name="connsiteX101" fmla="*/ 6124061 w 6127689"/>
              <a:gd name="connsiteY101" fmla="*/ 5710294 h 6858000"/>
              <a:gd name="connsiteX102" fmla="*/ 6122213 w 6127689"/>
              <a:gd name="connsiteY102" fmla="*/ 5714762 h 6858000"/>
              <a:gd name="connsiteX103" fmla="*/ 6121353 w 6127689"/>
              <a:gd name="connsiteY103" fmla="*/ 5721725 h 6858000"/>
              <a:gd name="connsiteX104" fmla="*/ 6121607 w 6127689"/>
              <a:gd name="connsiteY104" fmla="*/ 5721959 h 6858000"/>
              <a:gd name="connsiteX105" fmla="*/ 6120262 w 6127689"/>
              <a:gd name="connsiteY105" fmla="*/ 5728358 h 6858000"/>
              <a:gd name="connsiteX106" fmla="*/ 6127024 w 6127689"/>
              <a:gd name="connsiteY106" fmla="*/ 5786902 h 6858000"/>
              <a:gd name="connsiteX107" fmla="*/ 6127519 w 6127689"/>
              <a:gd name="connsiteY107" fmla="*/ 5865775 h 6858000"/>
              <a:gd name="connsiteX108" fmla="*/ 6119217 w 6127689"/>
              <a:gd name="connsiteY108" fmla="*/ 5888542 h 6858000"/>
              <a:gd name="connsiteX109" fmla="*/ 6102493 w 6127689"/>
              <a:gd name="connsiteY109" fmla="*/ 5928602 h 6858000"/>
              <a:gd name="connsiteX110" fmla="*/ 6056863 w 6127689"/>
              <a:gd name="connsiteY110" fmla="*/ 6000643 h 6858000"/>
              <a:gd name="connsiteX111" fmla="*/ 6045436 w 6127689"/>
              <a:gd name="connsiteY111" fmla="*/ 6124480 h 6858000"/>
              <a:gd name="connsiteX112" fmla="*/ 6030489 w 6127689"/>
              <a:gd name="connsiteY112" fmla="*/ 6317666 h 6858000"/>
              <a:gd name="connsiteX113" fmla="*/ 6007492 w 6127689"/>
              <a:gd name="connsiteY113" fmla="*/ 6440818 h 6858000"/>
              <a:gd name="connsiteX114" fmla="*/ 6009467 w 6127689"/>
              <a:gd name="connsiteY114" fmla="*/ 6487076 h 6858000"/>
              <a:gd name="connsiteX115" fmla="*/ 5995064 w 6127689"/>
              <a:gd name="connsiteY115" fmla="*/ 6540791 h 6858000"/>
              <a:gd name="connsiteX116" fmla="*/ 5996309 w 6127689"/>
              <a:gd name="connsiteY116" fmla="*/ 6543961 h 6858000"/>
              <a:gd name="connsiteX117" fmla="*/ 5996048 w 6127689"/>
              <a:gd name="connsiteY117" fmla="*/ 6555444 h 6858000"/>
              <a:gd name="connsiteX118" fmla="*/ 6002524 w 6127689"/>
              <a:gd name="connsiteY118" fmla="*/ 6560188 h 6858000"/>
              <a:gd name="connsiteX119" fmla="*/ 6006823 w 6127689"/>
              <a:gd name="connsiteY119" fmla="*/ 6578546 h 6858000"/>
              <a:gd name="connsiteX120" fmla="*/ 6004510 w 6127689"/>
              <a:gd name="connsiteY120" fmla="*/ 6599256 h 6858000"/>
              <a:gd name="connsiteX121" fmla="*/ 5986207 w 6127689"/>
              <a:gd name="connsiteY121" fmla="*/ 6695855 h 6858000"/>
              <a:gd name="connsiteX122" fmla="*/ 5979428 w 6127689"/>
              <a:gd name="connsiteY122" fmla="*/ 6754678 h 6858000"/>
              <a:gd name="connsiteX123" fmla="*/ 5983398 w 6127689"/>
              <a:gd name="connsiteY123" fmla="*/ 6778641 h 6858000"/>
              <a:gd name="connsiteX124" fmla="*/ 5984543 w 6127689"/>
              <a:gd name="connsiteY124" fmla="*/ 6811016 h 6858000"/>
              <a:gd name="connsiteX125" fmla="*/ 5981802 w 6127689"/>
              <a:gd name="connsiteY125" fmla="*/ 6838578 h 6858000"/>
              <a:gd name="connsiteX126" fmla="*/ 5979671 w 6127689"/>
              <a:gd name="connsiteY126" fmla="*/ 6858000 h 6858000"/>
              <a:gd name="connsiteX127" fmla="*/ 0 w 6127689"/>
              <a:gd name="connsiteY127" fmla="*/ 6858000 h 6858000"/>
              <a:gd name="connsiteX128" fmla="*/ 0 w 6127689"/>
              <a:gd name="connsiteY128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94095 w 6127689"/>
              <a:gd name="connsiteY71" fmla="*/ 4128857 h 6858000"/>
              <a:gd name="connsiteX72" fmla="*/ 5903513 w 6127689"/>
              <a:gd name="connsiteY72" fmla="*/ 4187661 h 6858000"/>
              <a:gd name="connsiteX73" fmla="*/ 5917114 w 6127689"/>
              <a:gd name="connsiteY73" fmla="*/ 4213096 h 6858000"/>
              <a:gd name="connsiteX74" fmla="*/ 5924233 w 6127689"/>
              <a:gd name="connsiteY74" fmla="*/ 4242060 h 6858000"/>
              <a:gd name="connsiteX75" fmla="*/ 5928910 w 6127689"/>
              <a:gd name="connsiteY75" fmla="*/ 4300973 h 6858000"/>
              <a:gd name="connsiteX76" fmla="*/ 5939320 w 6127689"/>
              <a:gd name="connsiteY76" fmla="*/ 4340435 h 6858000"/>
              <a:gd name="connsiteX77" fmla="*/ 5946705 w 6127689"/>
              <a:gd name="connsiteY77" fmla="*/ 4428051 h 6858000"/>
              <a:gd name="connsiteX78" fmla="*/ 5949261 w 6127689"/>
              <a:gd name="connsiteY78" fmla="*/ 4449185 h 6858000"/>
              <a:gd name="connsiteX79" fmla="*/ 5968960 w 6127689"/>
              <a:gd name="connsiteY79" fmla="*/ 4482655 h 6858000"/>
              <a:gd name="connsiteX80" fmla="*/ 5980106 w 6127689"/>
              <a:gd name="connsiteY80" fmla="*/ 4585087 h 6858000"/>
              <a:gd name="connsiteX81" fmla="*/ 5998138 w 6127689"/>
              <a:gd name="connsiteY81" fmla="*/ 4697518 h 6858000"/>
              <a:gd name="connsiteX82" fmla="*/ 6013516 w 6127689"/>
              <a:gd name="connsiteY82" fmla="*/ 4786619 h 6858000"/>
              <a:gd name="connsiteX83" fmla="*/ 6025404 w 6127689"/>
              <a:gd name="connsiteY83" fmla="*/ 4858148 h 6858000"/>
              <a:gd name="connsiteX84" fmla="*/ 6007749 w 6127689"/>
              <a:gd name="connsiteY84" fmla="*/ 4964715 h 6858000"/>
              <a:gd name="connsiteX85" fmla="*/ 6005269 w 6127689"/>
              <a:gd name="connsiteY85" fmla="*/ 5150567 h 6858000"/>
              <a:gd name="connsiteX86" fmla="*/ 6001127 w 6127689"/>
              <a:gd name="connsiteY86" fmla="*/ 5164609 h 6858000"/>
              <a:gd name="connsiteX87" fmla="*/ 5998514 w 6127689"/>
              <a:gd name="connsiteY87" fmla="*/ 5189673 h 6858000"/>
              <a:gd name="connsiteX88" fmla="*/ 6018409 w 6127689"/>
              <a:gd name="connsiteY88" fmla="*/ 5227157 h 6858000"/>
              <a:gd name="connsiteX89" fmla="*/ 6036748 w 6127689"/>
              <a:gd name="connsiteY89" fmla="*/ 5322752 h 6858000"/>
              <a:gd name="connsiteX90" fmla="*/ 6036943 w 6127689"/>
              <a:gd name="connsiteY90" fmla="*/ 5329480 h 6858000"/>
              <a:gd name="connsiteX91" fmla="*/ 6037677 w 6127689"/>
              <a:gd name="connsiteY91" fmla="*/ 5354807 h 6858000"/>
              <a:gd name="connsiteX92" fmla="*/ 6039728 w 6127689"/>
              <a:gd name="connsiteY92" fmla="*/ 5359416 h 6858000"/>
              <a:gd name="connsiteX93" fmla="*/ 6053435 w 6127689"/>
              <a:gd name="connsiteY93" fmla="*/ 5387547 h 6858000"/>
              <a:gd name="connsiteX94" fmla="*/ 6065933 w 6127689"/>
              <a:gd name="connsiteY94" fmla="*/ 5443002 h 6858000"/>
              <a:gd name="connsiteX95" fmla="*/ 6068640 w 6127689"/>
              <a:gd name="connsiteY95" fmla="*/ 5474503 h 6858000"/>
              <a:gd name="connsiteX96" fmla="*/ 6080922 w 6127689"/>
              <a:gd name="connsiteY96" fmla="*/ 5561070 h 6858000"/>
              <a:gd name="connsiteX97" fmla="*/ 6096949 w 6127689"/>
              <a:gd name="connsiteY97" fmla="*/ 5648179 h 6858000"/>
              <a:gd name="connsiteX98" fmla="*/ 6125703 w 6127689"/>
              <a:gd name="connsiteY98" fmla="*/ 5692894 h 6858000"/>
              <a:gd name="connsiteX99" fmla="*/ 6126670 w 6127689"/>
              <a:gd name="connsiteY99" fmla="*/ 5697882 h 6858000"/>
              <a:gd name="connsiteX100" fmla="*/ 6124061 w 6127689"/>
              <a:gd name="connsiteY100" fmla="*/ 5710294 h 6858000"/>
              <a:gd name="connsiteX101" fmla="*/ 6122213 w 6127689"/>
              <a:gd name="connsiteY101" fmla="*/ 5714762 h 6858000"/>
              <a:gd name="connsiteX102" fmla="*/ 6121353 w 6127689"/>
              <a:gd name="connsiteY102" fmla="*/ 5721725 h 6858000"/>
              <a:gd name="connsiteX103" fmla="*/ 6121607 w 6127689"/>
              <a:gd name="connsiteY103" fmla="*/ 5721959 h 6858000"/>
              <a:gd name="connsiteX104" fmla="*/ 6120262 w 6127689"/>
              <a:gd name="connsiteY104" fmla="*/ 5728358 h 6858000"/>
              <a:gd name="connsiteX105" fmla="*/ 6127024 w 6127689"/>
              <a:gd name="connsiteY105" fmla="*/ 5786902 h 6858000"/>
              <a:gd name="connsiteX106" fmla="*/ 6127519 w 6127689"/>
              <a:gd name="connsiteY106" fmla="*/ 5865775 h 6858000"/>
              <a:gd name="connsiteX107" fmla="*/ 6119217 w 6127689"/>
              <a:gd name="connsiteY107" fmla="*/ 5888542 h 6858000"/>
              <a:gd name="connsiteX108" fmla="*/ 6102493 w 6127689"/>
              <a:gd name="connsiteY108" fmla="*/ 5928602 h 6858000"/>
              <a:gd name="connsiteX109" fmla="*/ 6056863 w 6127689"/>
              <a:gd name="connsiteY109" fmla="*/ 6000643 h 6858000"/>
              <a:gd name="connsiteX110" fmla="*/ 6045436 w 6127689"/>
              <a:gd name="connsiteY110" fmla="*/ 6124480 h 6858000"/>
              <a:gd name="connsiteX111" fmla="*/ 6030489 w 6127689"/>
              <a:gd name="connsiteY111" fmla="*/ 6317666 h 6858000"/>
              <a:gd name="connsiteX112" fmla="*/ 6007492 w 6127689"/>
              <a:gd name="connsiteY112" fmla="*/ 6440818 h 6858000"/>
              <a:gd name="connsiteX113" fmla="*/ 6009467 w 6127689"/>
              <a:gd name="connsiteY113" fmla="*/ 6487076 h 6858000"/>
              <a:gd name="connsiteX114" fmla="*/ 5995064 w 6127689"/>
              <a:gd name="connsiteY114" fmla="*/ 6540791 h 6858000"/>
              <a:gd name="connsiteX115" fmla="*/ 5996309 w 6127689"/>
              <a:gd name="connsiteY115" fmla="*/ 6543961 h 6858000"/>
              <a:gd name="connsiteX116" fmla="*/ 5996048 w 6127689"/>
              <a:gd name="connsiteY116" fmla="*/ 6555444 h 6858000"/>
              <a:gd name="connsiteX117" fmla="*/ 6002524 w 6127689"/>
              <a:gd name="connsiteY117" fmla="*/ 6560188 h 6858000"/>
              <a:gd name="connsiteX118" fmla="*/ 6006823 w 6127689"/>
              <a:gd name="connsiteY118" fmla="*/ 6578546 h 6858000"/>
              <a:gd name="connsiteX119" fmla="*/ 6004510 w 6127689"/>
              <a:gd name="connsiteY119" fmla="*/ 6599256 h 6858000"/>
              <a:gd name="connsiteX120" fmla="*/ 5986207 w 6127689"/>
              <a:gd name="connsiteY120" fmla="*/ 6695855 h 6858000"/>
              <a:gd name="connsiteX121" fmla="*/ 5979428 w 6127689"/>
              <a:gd name="connsiteY121" fmla="*/ 6754678 h 6858000"/>
              <a:gd name="connsiteX122" fmla="*/ 5983398 w 6127689"/>
              <a:gd name="connsiteY122" fmla="*/ 6778641 h 6858000"/>
              <a:gd name="connsiteX123" fmla="*/ 5984543 w 6127689"/>
              <a:gd name="connsiteY123" fmla="*/ 6811016 h 6858000"/>
              <a:gd name="connsiteX124" fmla="*/ 5981802 w 6127689"/>
              <a:gd name="connsiteY124" fmla="*/ 6838578 h 6858000"/>
              <a:gd name="connsiteX125" fmla="*/ 5979671 w 6127689"/>
              <a:gd name="connsiteY125" fmla="*/ 6858000 h 6858000"/>
              <a:gd name="connsiteX126" fmla="*/ 0 w 6127689"/>
              <a:gd name="connsiteY126" fmla="*/ 6858000 h 6858000"/>
              <a:gd name="connsiteX127" fmla="*/ 0 w 6127689"/>
              <a:gd name="connsiteY127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94095 w 6127689"/>
              <a:gd name="connsiteY71" fmla="*/ 4128857 h 6858000"/>
              <a:gd name="connsiteX72" fmla="*/ 5903513 w 6127689"/>
              <a:gd name="connsiteY72" fmla="*/ 4187661 h 6858000"/>
              <a:gd name="connsiteX73" fmla="*/ 5917114 w 6127689"/>
              <a:gd name="connsiteY73" fmla="*/ 4213096 h 6858000"/>
              <a:gd name="connsiteX74" fmla="*/ 5924233 w 6127689"/>
              <a:gd name="connsiteY74" fmla="*/ 4242060 h 6858000"/>
              <a:gd name="connsiteX75" fmla="*/ 5928910 w 6127689"/>
              <a:gd name="connsiteY75" fmla="*/ 4300973 h 6858000"/>
              <a:gd name="connsiteX76" fmla="*/ 5939320 w 6127689"/>
              <a:gd name="connsiteY76" fmla="*/ 4340435 h 6858000"/>
              <a:gd name="connsiteX77" fmla="*/ 5946705 w 6127689"/>
              <a:gd name="connsiteY77" fmla="*/ 4428051 h 6858000"/>
              <a:gd name="connsiteX78" fmla="*/ 5949261 w 6127689"/>
              <a:gd name="connsiteY78" fmla="*/ 4449185 h 6858000"/>
              <a:gd name="connsiteX79" fmla="*/ 5968960 w 6127689"/>
              <a:gd name="connsiteY79" fmla="*/ 4482655 h 6858000"/>
              <a:gd name="connsiteX80" fmla="*/ 5980106 w 6127689"/>
              <a:gd name="connsiteY80" fmla="*/ 4585087 h 6858000"/>
              <a:gd name="connsiteX81" fmla="*/ 5998138 w 6127689"/>
              <a:gd name="connsiteY81" fmla="*/ 4697518 h 6858000"/>
              <a:gd name="connsiteX82" fmla="*/ 6013516 w 6127689"/>
              <a:gd name="connsiteY82" fmla="*/ 4786619 h 6858000"/>
              <a:gd name="connsiteX83" fmla="*/ 6025404 w 6127689"/>
              <a:gd name="connsiteY83" fmla="*/ 4858148 h 6858000"/>
              <a:gd name="connsiteX84" fmla="*/ 6007749 w 6127689"/>
              <a:gd name="connsiteY84" fmla="*/ 4964715 h 6858000"/>
              <a:gd name="connsiteX85" fmla="*/ 6005269 w 6127689"/>
              <a:gd name="connsiteY85" fmla="*/ 5150567 h 6858000"/>
              <a:gd name="connsiteX86" fmla="*/ 6001127 w 6127689"/>
              <a:gd name="connsiteY86" fmla="*/ 5164609 h 6858000"/>
              <a:gd name="connsiteX87" fmla="*/ 5998514 w 6127689"/>
              <a:gd name="connsiteY87" fmla="*/ 5189673 h 6858000"/>
              <a:gd name="connsiteX88" fmla="*/ 6018409 w 6127689"/>
              <a:gd name="connsiteY88" fmla="*/ 5227157 h 6858000"/>
              <a:gd name="connsiteX89" fmla="*/ 6036748 w 6127689"/>
              <a:gd name="connsiteY89" fmla="*/ 5322752 h 6858000"/>
              <a:gd name="connsiteX90" fmla="*/ 6036943 w 6127689"/>
              <a:gd name="connsiteY90" fmla="*/ 5329480 h 6858000"/>
              <a:gd name="connsiteX91" fmla="*/ 6037677 w 6127689"/>
              <a:gd name="connsiteY91" fmla="*/ 5354807 h 6858000"/>
              <a:gd name="connsiteX92" fmla="*/ 6039728 w 6127689"/>
              <a:gd name="connsiteY92" fmla="*/ 5359416 h 6858000"/>
              <a:gd name="connsiteX93" fmla="*/ 6053435 w 6127689"/>
              <a:gd name="connsiteY93" fmla="*/ 5387547 h 6858000"/>
              <a:gd name="connsiteX94" fmla="*/ 6065933 w 6127689"/>
              <a:gd name="connsiteY94" fmla="*/ 5443002 h 6858000"/>
              <a:gd name="connsiteX95" fmla="*/ 6068640 w 6127689"/>
              <a:gd name="connsiteY95" fmla="*/ 5474503 h 6858000"/>
              <a:gd name="connsiteX96" fmla="*/ 6080922 w 6127689"/>
              <a:gd name="connsiteY96" fmla="*/ 5561070 h 6858000"/>
              <a:gd name="connsiteX97" fmla="*/ 6096949 w 6127689"/>
              <a:gd name="connsiteY97" fmla="*/ 5648179 h 6858000"/>
              <a:gd name="connsiteX98" fmla="*/ 6125703 w 6127689"/>
              <a:gd name="connsiteY98" fmla="*/ 5692894 h 6858000"/>
              <a:gd name="connsiteX99" fmla="*/ 6126670 w 6127689"/>
              <a:gd name="connsiteY99" fmla="*/ 5697882 h 6858000"/>
              <a:gd name="connsiteX100" fmla="*/ 6124061 w 6127689"/>
              <a:gd name="connsiteY100" fmla="*/ 5710294 h 6858000"/>
              <a:gd name="connsiteX101" fmla="*/ 6121353 w 6127689"/>
              <a:gd name="connsiteY101" fmla="*/ 5721725 h 6858000"/>
              <a:gd name="connsiteX102" fmla="*/ 6121607 w 6127689"/>
              <a:gd name="connsiteY102" fmla="*/ 5721959 h 6858000"/>
              <a:gd name="connsiteX103" fmla="*/ 6120262 w 6127689"/>
              <a:gd name="connsiteY103" fmla="*/ 5728358 h 6858000"/>
              <a:gd name="connsiteX104" fmla="*/ 6127024 w 6127689"/>
              <a:gd name="connsiteY104" fmla="*/ 5786902 h 6858000"/>
              <a:gd name="connsiteX105" fmla="*/ 6127519 w 6127689"/>
              <a:gd name="connsiteY105" fmla="*/ 5865775 h 6858000"/>
              <a:gd name="connsiteX106" fmla="*/ 6119217 w 6127689"/>
              <a:gd name="connsiteY106" fmla="*/ 5888542 h 6858000"/>
              <a:gd name="connsiteX107" fmla="*/ 6102493 w 6127689"/>
              <a:gd name="connsiteY107" fmla="*/ 5928602 h 6858000"/>
              <a:gd name="connsiteX108" fmla="*/ 6056863 w 6127689"/>
              <a:gd name="connsiteY108" fmla="*/ 6000643 h 6858000"/>
              <a:gd name="connsiteX109" fmla="*/ 6045436 w 6127689"/>
              <a:gd name="connsiteY109" fmla="*/ 6124480 h 6858000"/>
              <a:gd name="connsiteX110" fmla="*/ 6030489 w 6127689"/>
              <a:gd name="connsiteY110" fmla="*/ 6317666 h 6858000"/>
              <a:gd name="connsiteX111" fmla="*/ 6007492 w 6127689"/>
              <a:gd name="connsiteY111" fmla="*/ 6440818 h 6858000"/>
              <a:gd name="connsiteX112" fmla="*/ 6009467 w 6127689"/>
              <a:gd name="connsiteY112" fmla="*/ 6487076 h 6858000"/>
              <a:gd name="connsiteX113" fmla="*/ 5995064 w 6127689"/>
              <a:gd name="connsiteY113" fmla="*/ 6540791 h 6858000"/>
              <a:gd name="connsiteX114" fmla="*/ 5996309 w 6127689"/>
              <a:gd name="connsiteY114" fmla="*/ 6543961 h 6858000"/>
              <a:gd name="connsiteX115" fmla="*/ 5996048 w 6127689"/>
              <a:gd name="connsiteY115" fmla="*/ 6555444 h 6858000"/>
              <a:gd name="connsiteX116" fmla="*/ 6002524 w 6127689"/>
              <a:gd name="connsiteY116" fmla="*/ 6560188 h 6858000"/>
              <a:gd name="connsiteX117" fmla="*/ 6006823 w 6127689"/>
              <a:gd name="connsiteY117" fmla="*/ 6578546 h 6858000"/>
              <a:gd name="connsiteX118" fmla="*/ 6004510 w 6127689"/>
              <a:gd name="connsiteY118" fmla="*/ 6599256 h 6858000"/>
              <a:gd name="connsiteX119" fmla="*/ 5986207 w 6127689"/>
              <a:gd name="connsiteY119" fmla="*/ 6695855 h 6858000"/>
              <a:gd name="connsiteX120" fmla="*/ 5979428 w 6127689"/>
              <a:gd name="connsiteY120" fmla="*/ 6754678 h 6858000"/>
              <a:gd name="connsiteX121" fmla="*/ 5983398 w 6127689"/>
              <a:gd name="connsiteY121" fmla="*/ 6778641 h 6858000"/>
              <a:gd name="connsiteX122" fmla="*/ 5984543 w 6127689"/>
              <a:gd name="connsiteY122" fmla="*/ 6811016 h 6858000"/>
              <a:gd name="connsiteX123" fmla="*/ 5981802 w 6127689"/>
              <a:gd name="connsiteY123" fmla="*/ 6838578 h 6858000"/>
              <a:gd name="connsiteX124" fmla="*/ 5979671 w 6127689"/>
              <a:gd name="connsiteY124" fmla="*/ 6858000 h 6858000"/>
              <a:gd name="connsiteX125" fmla="*/ 0 w 6127689"/>
              <a:gd name="connsiteY125" fmla="*/ 6858000 h 6858000"/>
              <a:gd name="connsiteX126" fmla="*/ 0 w 6127689"/>
              <a:gd name="connsiteY126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94095 w 6127689"/>
              <a:gd name="connsiteY71" fmla="*/ 4128857 h 6858000"/>
              <a:gd name="connsiteX72" fmla="*/ 5903513 w 6127689"/>
              <a:gd name="connsiteY72" fmla="*/ 4187661 h 6858000"/>
              <a:gd name="connsiteX73" fmla="*/ 5917114 w 6127689"/>
              <a:gd name="connsiteY73" fmla="*/ 4213096 h 6858000"/>
              <a:gd name="connsiteX74" fmla="*/ 5924233 w 6127689"/>
              <a:gd name="connsiteY74" fmla="*/ 4242060 h 6858000"/>
              <a:gd name="connsiteX75" fmla="*/ 5928910 w 6127689"/>
              <a:gd name="connsiteY75" fmla="*/ 4300973 h 6858000"/>
              <a:gd name="connsiteX76" fmla="*/ 5939320 w 6127689"/>
              <a:gd name="connsiteY76" fmla="*/ 4340435 h 6858000"/>
              <a:gd name="connsiteX77" fmla="*/ 5946705 w 6127689"/>
              <a:gd name="connsiteY77" fmla="*/ 4428051 h 6858000"/>
              <a:gd name="connsiteX78" fmla="*/ 5949261 w 6127689"/>
              <a:gd name="connsiteY78" fmla="*/ 4449185 h 6858000"/>
              <a:gd name="connsiteX79" fmla="*/ 5968960 w 6127689"/>
              <a:gd name="connsiteY79" fmla="*/ 4482655 h 6858000"/>
              <a:gd name="connsiteX80" fmla="*/ 5980106 w 6127689"/>
              <a:gd name="connsiteY80" fmla="*/ 4585087 h 6858000"/>
              <a:gd name="connsiteX81" fmla="*/ 5998138 w 6127689"/>
              <a:gd name="connsiteY81" fmla="*/ 4697518 h 6858000"/>
              <a:gd name="connsiteX82" fmla="*/ 6013516 w 6127689"/>
              <a:gd name="connsiteY82" fmla="*/ 4786619 h 6858000"/>
              <a:gd name="connsiteX83" fmla="*/ 6025404 w 6127689"/>
              <a:gd name="connsiteY83" fmla="*/ 4858148 h 6858000"/>
              <a:gd name="connsiteX84" fmla="*/ 6007749 w 6127689"/>
              <a:gd name="connsiteY84" fmla="*/ 4964715 h 6858000"/>
              <a:gd name="connsiteX85" fmla="*/ 6005269 w 6127689"/>
              <a:gd name="connsiteY85" fmla="*/ 5150567 h 6858000"/>
              <a:gd name="connsiteX86" fmla="*/ 6001127 w 6127689"/>
              <a:gd name="connsiteY86" fmla="*/ 5164609 h 6858000"/>
              <a:gd name="connsiteX87" fmla="*/ 5998514 w 6127689"/>
              <a:gd name="connsiteY87" fmla="*/ 5189673 h 6858000"/>
              <a:gd name="connsiteX88" fmla="*/ 6018409 w 6127689"/>
              <a:gd name="connsiteY88" fmla="*/ 5227157 h 6858000"/>
              <a:gd name="connsiteX89" fmla="*/ 6036748 w 6127689"/>
              <a:gd name="connsiteY89" fmla="*/ 5322752 h 6858000"/>
              <a:gd name="connsiteX90" fmla="*/ 6036943 w 6127689"/>
              <a:gd name="connsiteY90" fmla="*/ 5329480 h 6858000"/>
              <a:gd name="connsiteX91" fmla="*/ 6037677 w 6127689"/>
              <a:gd name="connsiteY91" fmla="*/ 5354807 h 6858000"/>
              <a:gd name="connsiteX92" fmla="*/ 6039728 w 6127689"/>
              <a:gd name="connsiteY92" fmla="*/ 5359416 h 6858000"/>
              <a:gd name="connsiteX93" fmla="*/ 6053435 w 6127689"/>
              <a:gd name="connsiteY93" fmla="*/ 5387547 h 6858000"/>
              <a:gd name="connsiteX94" fmla="*/ 6065933 w 6127689"/>
              <a:gd name="connsiteY94" fmla="*/ 5443002 h 6858000"/>
              <a:gd name="connsiteX95" fmla="*/ 6068640 w 6127689"/>
              <a:gd name="connsiteY95" fmla="*/ 5474503 h 6858000"/>
              <a:gd name="connsiteX96" fmla="*/ 6080922 w 6127689"/>
              <a:gd name="connsiteY96" fmla="*/ 5561070 h 6858000"/>
              <a:gd name="connsiteX97" fmla="*/ 6096949 w 6127689"/>
              <a:gd name="connsiteY97" fmla="*/ 5648179 h 6858000"/>
              <a:gd name="connsiteX98" fmla="*/ 6125703 w 6127689"/>
              <a:gd name="connsiteY98" fmla="*/ 5692894 h 6858000"/>
              <a:gd name="connsiteX99" fmla="*/ 6126670 w 6127689"/>
              <a:gd name="connsiteY99" fmla="*/ 5697882 h 6858000"/>
              <a:gd name="connsiteX100" fmla="*/ 6121353 w 6127689"/>
              <a:gd name="connsiteY100" fmla="*/ 5721725 h 6858000"/>
              <a:gd name="connsiteX101" fmla="*/ 6121607 w 6127689"/>
              <a:gd name="connsiteY101" fmla="*/ 5721959 h 6858000"/>
              <a:gd name="connsiteX102" fmla="*/ 6120262 w 6127689"/>
              <a:gd name="connsiteY102" fmla="*/ 5728358 h 6858000"/>
              <a:gd name="connsiteX103" fmla="*/ 6127024 w 6127689"/>
              <a:gd name="connsiteY103" fmla="*/ 5786902 h 6858000"/>
              <a:gd name="connsiteX104" fmla="*/ 6127519 w 6127689"/>
              <a:gd name="connsiteY104" fmla="*/ 5865775 h 6858000"/>
              <a:gd name="connsiteX105" fmla="*/ 6119217 w 6127689"/>
              <a:gd name="connsiteY105" fmla="*/ 5888542 h 6858000"/>
              <a:gd name="connsiteX106" fmla="*/ 6102493 w 6127689"/>
              <a:gd name="connsiteY106" fmla="*/ 5928602 h 6858000"/>
              <a:gd name="connsiteX107" fmla="*/ 6056863 w 6127689"/>
              <a:gd name="connsiteY107" fmla="*/ 6000643 h 6858000"/>
              <a:gd name="connsiteX108" fmla="*/ 6045436 w 6127689"/>
              <a:gd name="connsiteY108" fmla="*/ 6124480 h 6858000"/>
              <a:gd name="connsiteX109" fmla="*/ 6030489 w 6127689"/>
              <a:gd name="connsiteY109" fmla="*/ 6317666 h 6858000"/>
              <a:gd name="connsiteX110" fmla="*/ 6007492 w 6127689"/>
              <a:gd name="connsiteY110" fmla="*/ 6440818 h 6858000"/>
              <a:gd name="connsiteX111" fmla="*/ 6009467 w 6127689"/>
              <a:gd name="connsiteY111" fmla="*/ 6487076 h 6858000"/>
              <a:gd name="connsiteX112" fmla="*/ 5995064 w 6127689"/>
              <a:gd name="connsiteY112" fmla="*/ 6540791 h 6858000"/>
              <a:gd name="connsiteX113" fmla="*/ 5996309 w 6127689"/>
              <a:gd name="connsiteY113" fmla="*/ 6543961 h 6858000"/>
              <a:gd name="connsiteX114" fmla="*/ 5996048 w 6127689"/>
              <a:gd name="connsiteY114" fmla="*/ 6555444 h 6858000"/>
              <a:gd name="connsiteX115" fmla="*/ 6002524 w 6127689"/>
              <a:gd name="connsiteY115" fmla="*/ 6560188 h 6858000"/>
              <a:gd name="connsiteX116" fmla="*/ 6006823 w 6127689"/>
              <a:gd name="connsiteY116" fmla="*/ 6578546 h 6858000"/>
              <a:gd name="connsiteX117" fmla="*/ 6004510 w 6127689"/>
              <a:gd name="connsiteY117" fmla="*/ 6599256 h 6858000"/>
              <a:gd name="connsiteX118" fmla="*/ 5986207 w 6127689"/>
              <a:gd name="connsiteY118" fmla="*/ 6695855 h 6858000"/>
              <a:gd name="connsiteX119" fmla="*/ 5979428 w 6127689"/>
              <a:gd name="connsiteY119" fmla="*/ 6754678 h 6858000"/>
              <a:gd name="connsiteX120" fmla="*/ 5983398 w 6127689"/>
              <a:gd name="connsiteY120" fmla="*/ 6778641 h 6858000"/>
              <a:gd name="connsiteX121" fmla="*/ 5984543 w 6127689"/>
              <a:gd name="connsiteY121" fmla="*/ 6811016 h 6858000"/>
              <a:gd name="connsiteX122" fmla="*/ 5981802 w 6127689"/>
              <a:gd name="connsiteY122" fmla="*/ 6838578 h 6858000"/>
              <a:gd name="connsiteX123" fmla="*/ 5979671 w 6127689"/>
              <a:gd name="connsiteY123" fmla="*/ 6858000 h 6858000"/>
              <a:gd name="connsiteX124" fmla="*/ 0 w 6127689"/>
              <a:gd name="connsiteY124" fmla="*/ 6858000 h 6858000"/>
              <a:gd name="connsiteX125" fmla="*/ 0 w 6127689"/>
              <a:gd name="connsiteY125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66839 w 6127519"/>
              <a:gd name="connsiteY50" fmla="*/ 3345295 h 6858000"/>
              <a:gd name="connsiteX51" fmla="*/ 5589758 w 6127519"/>
              <a:gd name="connsiteY51" fmla="*/ 3506453 h 6858000"/>
              <a:gd name="connsiteX52" fmla="*/ 5596144 w 6127519"/>
              <a:gd name="connsiteY52" fmla="*/ 3534624 h 6858000"/>
              <a:gd name="connsiteX53" fmla="*/ 5597750 w 6127519"/>
              <a:gd name="connsiteY53" fmla="*/ 3534129 h 6858000"/>
              <a:gd name="connsiteX54" fmla="*/ 5599700 w 6127519"/>
              <a:gd name="connsiteY54" fmla="*/ 3547221 h 6858000"/>
              <a:gd name="connsiteX55" fmla="*/ 5615031 w 6127519"/>
              <a:gd name="connsiteY55" fmla="*/ 3557482 h 6858000"/>
              <a:gd name="connsiteX56" fmla="*/ 5618377 w 6127519"/>
              <a:gd name="connsiteY56" fmla="*/ 3588431 h 6858000"/>
              <a:gd name="connsiteX57" fmla="*/ 5612155 w 6127519"/>
              <a:gd name="connsiteY57" fmla="*/ 3589869 h 6858000"/>
              <a:gd name="connsiteX58" fmla="*/ 5620843 w 6127519"/>
              <a:gd name="connsiteY58" fmla="*/ 3606745 h 6858000"/>
              <a:gd name="connsiteX59" fmla="*/ 5655472 w 6127519"/>
              <a:gd name="connsiteY59" fmla="*/ 3678877 h 6858000"/>
              <a:gd name="connsiteX60" fmla="*/ 5683015 w 6127519"/>
              <a:gd name="connsiteY60" fmla="*/ 3762025 h 6858000"/>
              <a:gd name="connsiteX61" fmla="*/ 5696643 w 6127519"/>
              <a:gd name="connsiteY61" fmla="*/ 3773888 h 6858000"/>
              <a:gd name="connsiteX62" fmla="*/ 5699203 w 6127519"/>
              <a:gd name="connsiteY62" fmla="*/ 3775823 h 6858000"/>
              <a:gd name="connsiteX63" fmla="*/ 5704824 w 6127519"/>
              <a:gd name="connsiteY63" fmla="*/ 3785966 h 6858000"/>
              <a:gd name="connsiteX64" fmla="*/ 5733539 w 6127519"/>
              <a:gd name="connsiteY64" fmla="*/ 3818457 h 6858000"/>
              <a:gd name="connsiteX65" fmla="*/ 5768491 w 6127519"/>
              <a:gd name="connsiteY65" fmla="*/ 3914399 h 6858000"/>
              <a:gd name="connsiteX66" fmla="*/ 5793123 w 6127519"/>
              <a:gd name="connsiteY66" fmla="*/ 3969952 h 6858000"/>
              <a:gd name="connsiteX67" fmla="*/ 5808321 w 6127519"/>
              <a:gd name="connsiteY67" fmla="*/ 3988153 h 6858000"/>
              <a:gd name="connsiteX68" fmla="*/ 5825621 w 6127519"/>
              <a:gd name="connsiteY68" fmla="*/ 4015525 h 6858000"/>
              <a:gd name="connsiteX69" fmla="*/ 5860672 w 6127519"/>
              <a:gd name="connsiteY69" fmla="*/ 4061579 h 6858000"/>
              <a:gd name="connsiteX70" fmla="*/ 5872173 w 6127519"/>
              <a:gd name="connsiteY70" fmla="*/ 4088497 h 6858000"/>
              <a:gd name="connsiteX71" fmla="*/ 5894095 w 6127519"/>
              <a:gd name="connsiteY71" fmla="*/ 4128857 h 6858000"/>
              <a:gd name="connsiteX72" fmla="*/ 5903513 w 6127519"/>
              <a:gd name="connsiteY72" fmla="*/ 4187661 h 6858000"/>
              <a:gd name="connsiteX73" fmla="*/ 5917114 w 6127519"/>
              <a:gd name="connsiteY73" fmla="*/ 4213096 h 6858000"/>
              <a:gd name="connsiteX74" fmla="*/ 5924233 w 6127519"/>
              <a:gd name="connsiteY74" fmla="*/ 4242060 h 6858000"/>
              <a:gd name="connsiteX75" fmla="*/ 5928910 w 6127519"/>
              <a:gd name="connsiteY75" fmla="*/ 4300973 h 6858000"/>
              <a:gd name="connsiteX76" fmla="*/ 5939320 w 6127519"/>
              <a:gd name="connsiteY76" fmla="*/ 4340435 h 6858000"/>
              <a:gd name="connsiteX77" fmla="*/ 5946705 w 6127519"/>
              <a:gd name="connsiteY77" fmla="*/ 4428051 h 6858000"/>
              <a:gd name="connsiteX78" fmla="*/ 5949261 w 6127519"/>
              <a:gd name="connsiteY78" fmla="*/ 4449185 h 6858000"/>
              <a:gd name="connsiteX79" fmla="*/ 5968960 w 6127519"/>
              <a:gd name="connsiteY79" fmla="*/ 4482655 h 6858000"/>
              <a:gd name="connsiteX80" fmla="*/ 5980106 w 6127519"/>
              <a:gd name="connsiteY80" fmla="*/ 4585087 h 6858000"/>
              <a:gd name="connsiteX81" fmla="*/ 5998138 w 6127519"/>
              <a:gd name="connsiteY81" fmla="*/ 4697518 h 6858000"/>
              <a:gd name="connsiteX82" fmla="*/ 6013516 w 6127519"/>
              <a:gd name="connsiteY82" fmla="*/ 4786619 h 6858000"/>
              <a:gd name="connsiteX83" fmla="*/ 6025404 w 6127519"/>
              <a:gd name="connsiteY83" fmla="*/ 4858148 h 6858000"/>
              <a:gd name="connsiteX84" fmla="*/ 6007749 w 6127519"/>
              <a:gd name="connsiteY84" fmla="*/ 4964715 h 6858000"/>
              <a:gd name="connsiteX85" fmla="*/ 6005269 w 6127519"/>
              <a:gd name="connsiteY85" fmla="*/ 5150567 h 6858000"/>
              <a:gd name="connsiteX86" fmla="*/ 6001127 w 6127519"/>
              <a:gd name="connsiteY86" fmla="*/ 5164609 h 6858000"/>
              <a:gd name="connsiteX87" fmla="*/ 5998514 w 6127519"/>
              <a:gd name="connsiteY87" fmla="*/ 5189673 h 6858000"/>
              <a:gd name="connsiteX88" fmla="*/ 6018409 w 6127519"/>
              <a:gd name="connsiteY88" fmla="*/ 5227157 h 6858000"/>
              <a:gd name="connsiteX89" fmla="*/ 6036748 w 6127519"/>
              <a:gd name="connsiteY89" fmla="*/ 5322752 h 6858000"/>
              <a:gd name="connsiteX90" fmla="*/ 6036943 w 6127519"/>
              <a:gd name="connsiteY90" fmla="*/ 5329480 h 6858000"/>
              <a:gd name="connsiteX91" fmla="*/ 6037677 w 6127519"/>
              <a:gd name="connsiteY91" fmla="*/ 5354807 h 6858000"/>
              <a:gd name="connsiteX92" fmla="*/ 6039728 w 6127519"/>
              <a:gd name="connsiteY92" fmla="*/ 5359416 h 6858000"/>
              <a:gd name="connsiteX93" fmla="*/ 6053435 w 6127519"/>
              <a:gd name="connsiteY93" fmla="*/ 5387547 h 6858000"/>
              <a:gd name="connsiteX94" fmla="*/ 6065933 w 6127519"/>
              <a:gd name="connsiteY94" fmla="*/ 5443002 h 6858000"/>
              <a:gd name="connsiteX95" fmla="*/ 6068640 w 6127519"/>
              <a:gd name="connsiteY95" fmla="*/ 5474503 h 6858000"/>
              <a:gd name="connsiteX96" fmla="*/ 6080922 w 6127519"/>
              <a:gd name="connsiteY96" fmla="*/ 5561070 h 6858000"/>
              <a:gd name="connsiteX97" fmla="*/ 6096949 w 6127519"/>
              <a:gd name="connsiteY97" fmla="*/ 5648179 h 6858000"/>
              <a:gd name="connsiteX98" fmla="*/ 6125703 w 6127519"/>
              <a:gd name="connsiteY98" fmla="*/ 5692894 h 6858000"/>
              <a:gd name="connsiteX99" fmla="*/ 6126670 w 6127519"/>
              <a:gd name="connsiteY99" fmla="*/ 5697882 h 6858000"/>
              <a:gd name="connsiteX100" fmla="*/ 6121353 w 6127519"/>
              <a:gd name="connsiteY100" fmla="*/ 5721725 h 6858000"/>
              <a:gd name="connsiteX101" fmla="*/ 6121607 w 6127519"/>
              <a:gd name="connsiteY101" fmla="*/ 5721959 h 6858000"/>
              <a:gd name="connsiteX102" fmla="*/ 6127024 w 6127519"/>
              <a:gd name="connsiteY102" fmla="*/ 5786902 h 6858000"/>
              <a:gd name="connsiteX103" fmla="*/ 6127519 w 6127519"/>
              <a:gd name="connsiteY103" fmla="*/ 5865775 h 6858000"/>
              <a:gd name="connsiteX104" fmla="*/ 6119217 w 6127519"/>
              <a:gd name="connsiteY104" fmla="*/ 5888542 h 6858000"/>
              <a:gd name="connsiteX105" fmla="*/ 6102493 w 6127519"/>
              <a:gd name="connsiteY105" fmla="*/ 5928602 h 6858000"/>
              <a:gd name="connsiteX106" fmla="*/ 6056863 w 6127519"/>
              <a:gd name="connsiteY106" fmla="*/ 6000643 h 6858000"/>
              <a:gd name="connsiteX107" fmla="*/ 6045436 w 6127519"/>
              <a:gd name="connsiteY107" fmla="*/ 6124480 h 6858000"/>
              <a:gd name="connsiteX108" fmla="*/ 6030489 w 6127519"/>
              <a:gd name="connsiteY108" fmla="*/ 6317666 h 6858000"/>
              <a:gd name="connsiteX109" fmla="*/ 6007492 w 6127519"/>
              <a:gd name="connsiteY109" fmla="*/ 6440818 h 6858000"/>
              <a:gd name="connsiteX110" fmla="*/ 6009467 w 6127519"/>
              <a:gd name="connsiteY110" fmla="*/ 6487076 h 6858000"/>
              <a:gd name="connsiteX111" fmla="*/ 5995064 w 6127519"/>
              <a:gd name="connsiteY111" fmla="*/ 6540791 h 6858000"/>
              <a:gd name="connsiteX112" fmla="*/ 5996309 w 6127519"/>
              <a:gd name="connsiteY112" fmla="*/ 6543961 h 6858000"/>
              <a:gd name="connsiteX113" fmla="*/ 5996048 w 6127519"/>
              <a:gd name="connsiteY113" fmla="*/ 6555444 h 6858000"/>
              <a:gd name="connsiteX114" fmla="*/ 6002524 w 6127519"/>
              <a:gd name="connsiteY114" fmla="*/ 6560188 h 6858000"/>
              <a:gd name="connsiteX115" fmla="*/ 6006823 w 6127519"/>
              <a:gd name="connsiteY115" fmla="*/ 6578546 h 6858000"/>
              <a:gd name="connsiteX116" fmla="*/ 6004510 w 6127519"/>
              <a:gd name="connsiteY116" fmla="*/ 6599256 h 6858000"/>
              <a:gd name="connsiteX117" fmla="*/ 5986207 w 6127519"/>
              <a:gd name="connsiteY117" fmla="*/ 6695855 h 6858000"/>
              <a:gd name="connsiteX118" fmla="*/ 5979428 w 6127519"/>
              <a:gd name="connsiteY118" fmla="*/ 6754678 h 6858000"/>
              <a:gd name="connsiteX119" fmla="*/ 5983398 w 6127519"/>
              <a:gd name="connsiteY119" fmla="*/ 6778641 h 6858000"/>
              <a:gd name="connsiteX120" fmla="*/ 5984543 w 6127519"/>
              <a:gd name="connsiteY120" fmla="*/ 6811016 h 6858000"/>
              <a:gd name="connsiteX121" fmla="*/ 5981802 w 6127519"/>
              <a:gd name="connsiteY121" fmla="*/ 6838578 h 6858000"/>
              <a:gd name="connsiteX122" fmla="*/ 5979671 w 6127519"/>
              <a:gd name="connsiteY122" fmla="*/ 6858000 h 6858000"/>
              <a:gd name="connsiteX123" fmla="*/ 0 w 6127519"/>
              <a:gd name="connsiteY123" fmla="*/ 6858000 h 6858000"/>
              <a:gd name="connsiteX124" fmla="*/ 0 w 6127519"/>
              <a:gd name="connsiteY124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66839 w 6127519"/>
              <a:gd name="connsiteY50" fmla="*/ 3345295 h 6858000"/>
              <a:gd name="connsiteX51" fmla="*/ 5589758 w 6127519"/>
              <a:gd name="connsiteY51" fmla="*/ 3506453 h 6858000"/>
              <a:gd name="connsiteX52" fmla="*/ 5596144 w 6127519"/>
              <a:gd name="connsiteY52" fmla="*/ 3534624 h 6858000"/>
              <a:gd name="connsiteX53" fmla="*/ 5597750 w 6127519"/>
              <a:gd name="connsiteY53" fmla="*/ 3534129 h 6858000"/>
              <a:gd name="connsiteX54" fmla="*/ 5599700 w 6127519"/>
              <a:gd name="connsiteY54" fmla="*/ 3547221 h 6858000"/>
              <a:gd name="connsiteX55" fmla="*/ 5615031 w 6127519"/>
              <a:gd name="connsiteY55" fmla="*/ 3557482 h 6858000"/>
              <a:gd name="connsiteX56" fmla="*/ 5618377 w 6127519"/>
              <a:gd name="connsiteY56" fmla="*/ 3588431 h 6858000"/>
              <a:gd name="connsiteX57" fmla="*/ 5612155 w 6127519"/>
              <a:gd name="connsiteY57" fmla="*/ 3589869 h 6858000"/>
              <a:gd name="connsiteX58" fmla="*/ 5620843 w 6127519"/>
              <a:gd name="connsiteY58" fmla="*/ 3606745 h 6858000"/>
              <a:gd name="connsiteX59" fmla="*/ 5655472 w 6127519"/>
              <a:gd name="connsiteY59" fmla="*/ 3678877 h 6858000"/>
              <a:gd name="connsiteX60" fmla="*/ 5683015 w 6127519"/>
              <a:gd name="connsiteY60" fmla="*/ 3762025 h 6858000"/>
              <a:gd name="connsiteX61" fmla="*/ 5696643 w 6127519"/>
              <a:gd name="connsiteY61" fmla="*/ 3773888 h 6858000"/>
              <a:gd name="connsiteX62" fmla="*/ 5699203 w 6127519"/>
              <a:gd name="connsiteY62" fmla="*/ 3775823 h 6858000"/>
              <a:gd name="connsiteX63" fmla="*/ 5704824 w 6127519"/>
              <a:gd name="connsiteY63" fmla="*/ 3785966 h 6858000"/>
              <a:gd name="connsiteX64" fmla="*/ 5733539 w 6127519"/>
              <a:gd name="connsiteY64" fmla="*/ 3818457 h 6858000"/>
              <a:gd name="connsiteX65" fmla="*/ 5768491 w 6127519"/>
              <a:gd name="connsiteY65" fmla="*/ 3914399 h 6858000"/>
              <a:gd name="connsiteX66" fmla="*/ 5793123 w 6127519"/>
              <a:gd name="connsiteY66" fmla="*/ 3969952 h 6858000"/>
              <a:gd name="connsiteX67" fmla="*/ 5808321 w 6127519"/>
              <a:gd name="connsiteY67" fmla="*/ 3988153 h 6858000"/>
              <a:gd name="connsiteX68" fmla="*/ 5825621 w 6127519"/>
              <a:gd name="connsiteY68" fmla="*/ 4015525 h 6858000"/>
              <a:gd name="connsiteX69" fmla="*/ 5860672 w 6127519"/>
              <a:gd name="connsiteY69" fmla="*/ 4061579 h 6858000"/>
              <a:gd name="connsiteX70" fmla="*/ 5872173 w 6127519"/>
              <a:gd name="connsiteY70" fmla="*/ 4088497 h 6858000"/>
              <a:gd name="connsiteX71" fmla="*/ 5894095 w 6127519"/>
              <a:gd name="connsiteY71" fmla="*/ 4128857 h 6858000"/>
              <a:gd name="connsiteX72" fmla="*/ 5903513 w 6127519"/>
              <a:gd name="connsiteY72" fmla="*/ 4187661 h 6858000"/>
              <a:gd name="connsiteX73" fmla="*/ 5917114 w 6127519"/>
              <a:gd name="connsiteY73" fmla="*/ 4213096 h 6858000"/>
              <a:gd name="connsiteX74" fmla="*/ 5924233 w 6127519"/>
              <a:gd name="connsiteY74" fmla="*/ 4242060 h 6858000"/>
              <a:gd name="connsiteX75" fmla="*/ 5928910 w 6127519"/>
              <a:gd name="connsiteY75" fmla="*/ 4300973 h 6858000"/>
              <a:gd name="connsiteX76" fmla="*/ 5939320 w 6127519"/>
              <a:gd name="connsiteY76" fmla="*/ 4340435 h 6858000"/>
              <a:gd name="connsiteX77" fmla="*/ 5946705 w 6127519"/>
              <a:gd name="connsiteY77" fmla="*/ 4428051 h 6858000"/>
              <a:gd name="connsiteX78" fmla="*/ 5949261 w 6127519"/>
              <a:gd name="connsiteY78" fmla="*/ 4449185 h 6858000"/>
              <a:gd name="connsiteX79" fmla="*/ 5968960 w 6127519"/>
              <a:gd name="connsiteY79" fmla="*/ 4482655 h 6858000"/>
              <a:gd name="connsiteX80" fmla="*/ 5980106 w 6127519"/>
              <a:gd name="connsiteY80" fmla="*/ 4585087 h 6858000"/>
              <a:gd name="connsiteX81" fmla="*/ 5998138 w 6127519"/>
              <a:gd name="connsiteY81" fmla="*/ 4697518 h 6858000"/>
              <a:gd name="connsiteX82" fmla="*/ 6013516 w 6127519"/>
              <a:gd name="connsiteY82" fmla="*/ 4786619 h 6858000"/>
              <a:gd name="connsiteX83" fmla="*/ 6025404 w 6127519"/>
              <a:gd name="connsiteY83" fmla="*/ 4858148 h 6858000"/>
              <a:gd name="connsiteX84" fmla="*/ 6007749 w 6127519"/>
              <a:gd name="connsiteY84" fmla="*/ 4964715 h 6858000"/>
              <a:gd name="connsiteX85" fmla="*/ 6005269 w 6127519"/>
              <a:gd name="connsiteY85" fmla="*/ 5150567 h 6858000"/>
              <a:gd name="connsiteX86" fmla="*/ 6001127 w 6127519"/>
              <a:gd name="connsiteY86" fmla="*/ 5164609 h 6858000"/>
              <a:gd name="connsiteX87" fmla="*/ 5998514 w 6127519"/>
              <a:gd name="connsiteY87" fmla="*/ 5189673 h 6858000"/>
              <a:gd name="connsiteX88" fmla="*/ 6018409 w 6127519"/>
              <a:gd name="connsiteY88" fmla="*/ 5227157 h 6858000"/>
              <a:gd name="connsiteX89" fmla="*/ 6036748 w 6127519"/>
              <a:gd name="connsiteY89" fmla="*/ 5322752 h 6858000"/>
              <a:gd name="connsiteX90" fmla="*/ 6036943 w 6127519"/>
              <a:gd name="connsiteY90" fmla="*/ 5329480 h 6858000"/>
              <a:gd name="connsiteX91" fmla="*/ 6037677 w 6127519"/>
              <a:gd name="connsiteY91" fmla="*/ 5354807 h 6858000"/>
              <a:gd name="connsiteX92" fmla="*/ 6039728 w 6127519"/>
              <a:gd name="connsiteY92" fmla="*/ 5359416 h 6858000"/>
              <a:gd name="connsiteX93" fmla="*/ 6053435 w 6127519"/>
              <a:gd name="connsiteY93" fmla="*/ 5387547 h 6858000"/>
              <a:gd name="connsiteX94" fmla="*/ 6065933 w 6127519"/>
              <a:gd name="connsiteY94" fmla="*/ 5443002 h 6858000"/>
              <a:gd name="connsiteX95" fmla="*/ 6068640 w 6127519"/>
              <a:gd name="connsiteY95" fmla="*/ 5474503 h 6858000"/>
              <a:gd name="connsiteX96" fmla="*/ 6080922 w 6127519"/>
              <a:gd name="connsiteY96" fmla="*/ 5561070 h 6858000"/>
              <a:gd name="connsiteX97" fmla="*/ 6096949 w 6127519"/>
              <a:gd name="connsiteY97" fmla="*/ 5648179 h 6858000"/>
              <a:gd name="connsiteX98" fmla="*/ 6125703 w 6127519"/>
              <a:gd name="connsiteY98" fmla="*/ 5692894 h 6858000"/>
              <a:gd name="connsiteX99" fmla="*/ 6121353 w 6127519"/>
              <a:gd name="connsiteY99" fmla="*/ 5721725 h 6858000"/>
              <a:gd name="connsiteX100" fmla="*/ 6121607 w 6127519"/>
              <a:gd name="connsiteY100" fmla="*/ 5721959 h 6858000"/>
              <a:gd name="connsiteX101" fmla="*/ 6127024 w 6127519"/>
              <a:gd name="connsiteY101" fmla="*/ 5786902 h 6858000"/>
              <a:gd name="connsiteX102" fmla="*/ 6127519 w 6127519"/>
              <a:gd name="connsiteY102" fmla="*/ 5865775 h 6858000"/>
              <a:gd name="connsiteX103" fmla="*/ 6119217 w 6127519"/>
              <a:gd name="connsiteY103" fmla="*/ 5888542 h 6858000"/>
              <a:gd name="connsiteX104" fmla="*/ 6102493 w 6127519"/>
              <a:gd name="connsiteY104" fmla="*/ 5928602 h 6858000"/>
              <a:gd name="connsiteX105" fmla="*/ 6056863 w 6127519"/>
              <a:gd name="connsiteY105" fmla="*/ 6000643 h 6858000"/>
              <a:gd name="connsiteX106" fmla="*/ 6045436 w 6127519"/>
              <a:gd name="connsiteY106" fmla="*/ 6124480 h 6858000"/>
              <a:gd name="connsiteX107" fmla="*/ 6030489 w 6127519"/>
              <a:gd name="connsiteY107" fmla="*/ 6317666 h 6858000"/>
              <a:gd name="connsiteX108" fmla="*/ 6007492 w 6127519"/>
              <a:gd name="connsiteY108" fmla="*/ 6440818 h 6858000"/>
              <a:gd name="connsiteX109" fmla="*/ 6009467 w 6127519"/>
              <a:gd name="connsiteY109" fmla="*/ 6487076 h 6858000"/>
              <a:gd name="connsiteX110" fmla="*/ 5995064 w 6127519"/>
              <a:gd name="connsiteY110" fmla="*/ 6540791 h 6858000"/>
              <a:gd name="connsiteX111" fmla="*/ 5996309 w 6127519"/>
              <a:gd name="connsiteY111" fmla="*/ 6543961 h 6858000"/>
              <a:gd name="connsiteX112" fmla="*/ 5996048 w 6127519"/>
              <a:gd name="connsiteY112" fmla="*/ 6555444 h 6858000"/>
              <a:gd name="connsiteX113" fmla="*/ 6002524 w 6127519"/>
              <a:gd name="connsiteY113" fmla="*/ 6560188 h 6858000"/>
              <a:gd name="connsiteX114" fmla="*/ 6006823 w 6127519"/>
              <a:gd name="connsiteY114" fmla="*/ 6578546 h 6858000"/>
              <a:gd name="connsiteX115" fmla="*/ 6004510 w 6127519"/>
              <a:gd name="connsiteY115" fmla="*/ 6599256 h 6858000"/>
              <a:gd name="connsiteX116" fmla="*/ 5986207 w 6127519"/>
              <a:gd name="connsiteY116" fmla="*/ 6695855 h 6858000"/>
              <a:gd name="connsiteX117" fmla="*/ 5979428 w 6127519"/>
              <a:gd name="connsiteY117" fmla="*/ 6754678 h 6858000"/>
              <a:gd name="connsiteX118" fmla="*/ 5983398 w 6127519"/>
              <a:gd name="connsiteY118" fmla="*/ 6778641 h 6858000"/>
              <a:gd name="connsiteX119" fmla="*/ 5984543 w 6127519"/>
              <a:gd name="connsiteY119" fmla="*/ 6811016 h 6858000"/>
              <a:gd name="connsiteX120" fmla="*/ 5981802 w 6127519"/>
              <a:gd name="connsiteY120" fmla="*/ 6838578 h 6858000"/>
              <a:gd name="connsiteX121" fmla="*/ 5979671 w 6127519"/>
              <a:gd name="connsiteY121" fmla="*/ 6858000 h 6858000"/>
              <a:gd name="connsiteX122" fmla="*/ 0 w 6127519"/>
              <a:gd name="connsiteY122" fmla="*/ 6858000 h 6858000"/>
              <a:gd name="connsiteX123" fmla="*/ 0 w 6127519"/>
              <a:gd name="connsiteY123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66839 w 6127519"/>
              <a:gd name="connsiteY50" fmla="*/ 3345295 h 6858000"/>
              <a:gd name="connsiteX51" fmla="*/ 5589758 w 6127519"/>
              <a:gd name="connsiteY51" fmla="*/ 3506453 h 6858000"/>
              <a:gd name="connsiteX52" fmla="*/ 5596144 w 6127519"/>
              <a:gd name="connsiteY52" fmla="*/ 3534624 h 6858000"/>
              <a:gd name="connsiteX53" fmla="*/ 5597750 w 6127519"/>
              <a:gd name="connsiteY53" fmla="*/ 3534129 h 6858000"/>
              <a:gd name="connsiteX54" fmla="*/ 5599700 w 6127519"/>
              <a:gd name="connsiteY54" fmla="*/ 3547221 h 6858000"/>
              <a:gd name="connsiteX55" fmla="*/ 5615031 w 6127519"/>
              <a:gd name="connsiteY55" fmla="*/ 3557482 h 6858000"/>
              <a:gd name="connsiteX56" fmla="*/ 5618377 w 6127519"/>
              <a:gd name="connsiteY56" fmla="*/ 3588431 h 6858000"/>
              <a:gd name="connsiteX57" fmla="*/ 5612155 w 6127519"/>
              <a:gd name="connsiteY57" fmla="*/ 3589869 h 6858000"/>
              <a:gd name="connsiteX58" fmla="*/ 5620843 w 6127519"/>
              <a:gd name="connsiteY58" fmla="*/ 3606745 h 6858000"/>
              <a:gd name="connsiteX59" fmla="*/ 5655472 w 6127519"/>
              <a:gd name="connsiteY59" fmla="*/ 3678877 h 6858000"/>
              <a:gd name="connsiteX60" fmla="*/ 5683015 w 6127519"/>
              <a:gd name="connsiteY60" fmla="*/ 3762025 h 6858000"/>
              <a:gd name="connsiteX61" fmla="*/ 5696643 w 6127519"/>
              <a:gd name="connsiteY61" fmla="*/ 3773888 h 6858000"/>
              <a:gd name="connsiteX62" fmla="*/ 5699203 w 6127519"/>
              <a:gd name="connsiteY62" fmla="*/ 3775823 h 6858000"/>
              <a:gd name="connsiteX63" fmla="*/ 5704824 w 6127519"/>
              <a:gd name="connsiteY63" fmla="*/ 3785966 h 6858000"/>
              <a:gd name="connsiteX64" fmla="*/ 5733539 w 6127519"/>
              <a:gd name="connsiteY64" fmla="*/ 3818457 h 6858000"/>
              <a:gd name="connsiteX65" fmla="*/ 5768491 w 6127519"/>
              <a:gd name="connsiteY65" fmla="*/ 3914399 h 6858000"/>
              <a:gd name="connsiteX66" fmla="*/ 5793123 w 6127519"/>
              <a:gd name="connsiteY66" fmla="*/ 3969952 h 6858000"/>
              <a:gd name="connsiteX67" fmla="*/ 5808321 w 6127519"/>
              <a:gd name="connsiteY67" fmla="*/ 3988153 h 6858000"/>
              <a:gd name="connsiteX68" fmla="*/ 5825621 w 6127519"/>
              <a:gd name="connsiteY68" fmla="*/ 4015525 h 6858000"/>
              <a:gd name="connsiteX69" fmla="*/ 5860672 w 6127519"/>
              <a:gd name="connsiteY69" fmla="*/ 4061579 h 6858000"/>
              <a:gd name="connsiteX70" fmla="*/ 5872173 w 6127519"/>
              <a:gd name="connsiteY70" fmla="*/ 4088497 h 6858000"/>
              <a:gd name="connsiteX71" fmla="*/ 5894095 w 6127519"/>
              <a:gd name="connsiteY71" fmla="*/ 4128857 h 6858000"/>
              <a:gd name="connsiteX72" fmla="*/ 5903513 w 6127519"/>
              <a:gd name="connsiteY72" fmla="*/ 4187661 h 6858000"/>
              <a:gd name="connsiteX73" fmla="*/ 5917114 w 6127519"/>
              <a:gd name="connsiteY73" fmla="*/ 4213096 h 6858000"/>
              <a:gd name="connsiteX74" fmla="*/ 5924233 w 6127519"/>
              <a:gd name="connsiteY74" fmla="*/ 4242060 h 6858000"/>
              <a:gd name="connsiteX75" fmla="*/ 5928910 w 6127519"/>
              <a:gd name="connsiteY75" fmla="*/ 4300973 h 6858000"/>
              <a:gd name="connsiteX76" fmla="*/ 5939320 w 6127519"/>
              <a:gd name="connsiteY76" fmla="*/ 4340435 h 6858000"/>
              <a:gd name="connsiteX77" fmla="*/ 5946705 w 6127519"/>
              <a:gd name="connsiteY77" fmla="*/ 4428051 h 6858000"/>
              <a:gd name="connsiteX78" fmla="*/ 5949261 w 6127519"/>
              <a:gd name="connsiteY78" fmla="*/ 4449185 h 6858000"/>
              <a:gd name="connsiteX79" fmla="*/ 5968960 w 6127519"/>
              <a:gd name="connsiteY79" fmla="*/ 4482655 h 6858000"/>
              <a:gd name="connsiteX80" fmla="*/ 5980106 w 6127519"/>
              <a:gd name="connsiteY80" fmla="*/ 4585087 h 6858000"/>
              <a:gd name="connsiteX81" fmla="*/ 5998138 w 6127519"/>
              <a:gd name="connsiteY81" fmla="*/ 4697518 h 6858000"/>
              <a:gd name="connsiteX82" fmla="*/ 6013516 w 6127519"/>
              <a:gd name="connsiteY82" fmla="*/ 4786619 h 6858000"/>
              <a:gd name="connsiteX83" fmla="*/ 6025404 w 6127519"/>
              <a:gd name="connsiteY83" fmla="*/ 4858148 h 6858000"/>
              <a:gd name="connsiteX84" fmla="*/ 6007749 w 6127519"/>
              <a:gd name="connsiteY84" fmla="*/ 4964715 h 6858000"/>
              <a:gd name="connsiteX85" fmla="*/ 6005269 w 6127519"/>
              <a:gd name="connsiteY85" fmla="*/ 5150567 h 6858000"/>
              <a:gd name="connsiteX86" fmla="*/ 6001127 w 6127519"/>
              <a:gd name="connsiteY86" fmla="*/ 5164609 h 6858000"/>
              <a:gd name="connsiteX87" fmla="*/ 5998514 w 6127519"/>
              <a:gd name="connsiteY87" fmla="*/ 5189673 h 6858000"/>
              <a:gd name="connsiteX88" fmla="*/ 6018409 w 6127519"/>
              <a:gd name="connsiteY88" fmla="*/ 5227157 h 6858000"/>
              <a:gd name="connsiteX89" fmla="*/ 6036748 w 6127519"/>
              <a:gd name="connsiteY89" fmla="*/ 5322752 h 6858000"/>
              <a:gd name="connsiteX90" fmla="*/ 6036943 w 6127519"/>
              <a:gd name="connsiteY90" fmla="*/ 5329480 h 6858000"/>
              <a:gd name="connsiteX91" fmla="*/ 6037677 w 6127519"/>
              <a:gd name="connsiteY91" fmla="*/ 5354807 h 6858000"/>
              <a:gd name="connsiteX92" fmla="*/ 6039728 w 6127519"/>
              <a:gd name="connsiteY92" fmla="*/ 5359416 h 6858000"/>
              <a:gd name="connsiteX93" fmla="*/ 6053435 w 6127519"/>
              <a:gd name="connsiteY93" fmla="*/ 5387547 h 6858000"/>
              <a:gd name="connsiteX94" fmla="*/ 6065933 w 6127519"/>
              <a:gd name="connsiteY94" fmla="*/ 5443002 h 6858000"/>
              <a:gd name="connsiteX95" fmla="*/ 6068640 w 6127519"/>
              <a:gd name="connsiteY95" fmla="*/ 5474503 h 6858000"/>
              <a:gd name="connsiteX96" fmla="*/ 6080922 w 6127519"/>
              <a:gd name="connsiteY96" fmla="*/ 5561070 h 6858000"/>
              <a:gd name="connsiteX97" fmla="*/ 6096949 w 6127519"/>
              <a:gd name="connsiteY97" fmla="*/ 5648179 h 6858000"/>
              <a:gd name="connsiteX98" fmla="*/ 6125703 w 6127519"/>
              <a:gd name="connsiteY98" fmla="*/ 5692894 h 6858000"/>
              <a:gd name="connsiteX99" fmla="*/ 6121353 w 6127519"/>
              <a:gd name="connsiteY99" fmla="*/ 5721725 h 6858000"/>
              <a:gd name="connsiteX100" fmla="*/ 6121607 w 6127519"/>
              <a:gd name="connsiteY100" fmla="*/ 5721959 h 6858000"/>
              <a:gd name="connsiteX101" fmla="*/ 6127024 w 6127519"/>
              <a:gd name="connsiteY101" fmla="*/ 5786902 h 6858000"/>
              <a:gd name="connsiteX102" fmla="*/ 6127519 w 6127519"/>
              <a:gd name="connsiteY102" fmla="*/ 5865775 h 6858000"/>
              <a:gd name="connsiteX103" fmla="*/ 6119217 w 6127519"/>
              <a:gd name="connsiteY103" fmla="*/ 5888542 h 6858000"/>
              <a:gd name="connsiteX104" fmla="*/ 6102493 w 6127519"/>
              <a:gd name="connsiteY104" fmla="*/ 5928602 h 6858000"/>
              <a:gd name="connsiteX105" fmla="*/ 6056863 w 6127519"/>
              <a:gd name="connsiteY105" fmla="*/ 6000643 h 6858000"/>
              <a:gd name="connsiteX106" fmla="*/ 6045436 w 6127519"/>
              <a:gd name="connsiteY106" fmla="*/ 6124480 h 6858000"/>
              <a:gd name="connsiteX107" fmla="*/ 6030489 w 6127519"/>
              <a:gd name="connsiteY107" fmla="*/ 6317666 h 6858000"/>
              <a:gd name="connsiteX108" fmla="*/ 6007492 w 6127519"/>
              <a:gd name="connsiteY108" fmla="*/ 6440818 h 6858000"/>
              <a:gd name="connsiteX109" fmla="*/ 6009467 w 6127519"/>
              <a:gd name="connsiteY109" fmla="*/ 6487076 h 6858000"/>
              <a:gd name="connsiteX110" fmla="*/ 5995064 w 6127519"/>
              <a:gd name="connsiteY110" fmla="*/ 6540791 h 6858000"/>
              <a:gd name="connsiteX111" fmla="*/ 5996309 w 6127519"/>
              <a:gd name="connsiteY111" fmla="*/ 6543961 h 6858000"/>
              <a:gd name="connsiteX112" fmla="*/ 5996048 w 6127519"/>
              <a:gd name="connsiteY112" fmla="*/ 6555444 h 6858000"/>
              <a:gd name="connsiteX113" fmla="*/ 6002524 w 6127519"/>
              <a:gd name="connsiteY113" fmla="*/ 6560188 h 6858000"/>
              <a:gd name="connsiteX114" fmla="*/ 6004510 w 6127519"/>
              <a:gd name="connsiteY114" fmla="*/ 6599256 h 6858000"/>
              <a:gd name="connsiteX115" fmla="*/ 5986207 w 6127519"/>
              <a:gd name="connsiteY115" fmla="*/ 6695855 h 6858000"/>
              <a:gd name="connsiteX116" fmla="*/ 5979428 w 6127519"/>
              <a:gd name="connsiteY116" fmla="*/ 6754678 h 6858000"/>
              <a:gd name="connsiteX117" fmla="*/ 5983398 w 6127519"/>
              <a:gd name="connsiteY117" fmla="*/ 6778641 h 6858000"/>
              <a:gd name="connsiteX118" fmla="*/ 5984543 w 6127519"/>
              <a:gd name="connsiteY118" fmla="*/ 6811016 h 6858000"/>
              <a:gd name="connsiteX119" fmla="*/ 5981802 w 6127519"/>
              <a:gd name="connsiteY119" fmla="*/ 6838578 h 6858000"/>
              <a:gd name="connsiteX120" fmla="*/ 5979671 w 6127519"/>
              <a:gd name="connsiteY120" fmla="*/ 6858000 h 6858000"/>
              <a:gd name="connsiteX121" fmla="*/ 0 w 6127519"/>
              <a:gd name="connsiteY121" fmla="*/ 6858000 h 6858000"/>
              <a:gd name="connsiteX122" fmla="*/ 0 w 6127519"/>
              <a:gd name="connsiteY122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66839 w 6127519"/>
              <a:gd name="connsiteY50" fmla="*/ 3345295 h 6858000"/>
              <a:gd name="connsiteX51" fmla="*/ 5589758 w 6127519"/>
              <a:gd name="connsiteY51" fmla="*/ 3506453 h 6858000"/>
              <a:gd name="connsiteX52" fmla="*/ 5596144 w 6127519"/>
              <a:gd name="connsiteY52" fmla="*/ 3534624 h 6858000"/>
              <a:gd name="connsiteX53" fmla="*/ 5597750 w 6127519"/>
              <a:gd name="connsiteY53" fmla="*/ 3534129 h 6858000"/>
              <a:gd name="connsiteX54" fmla="*/ 5599700 w 6127519"/>
              <a:gd name="connsiteY54" fmla="*/ 3547221 h 6858000"/>
              <a:gd name="connsiteX55" fmla="*/ 5615031 w 6127519"/>
              <a:gd name="connsiteY55" fmla="*/ 3557482 h 6858000"/>
              <a:gd name="connsiteX56" fmla="*/ 5618377 w 6127519"/>
              <a:gd name="connsiteY56" fmla="*/ 3588431 h 6858000"/>
              <a:gd name="connsiteX57" fmla="*/ 5612155 w 6127519"/>
              <a:gd name="connsiteY57" fmla="*/ 3589869 h 6858000"/>
              <a:gd name="connsiteX58" fmla="*/ 5620843 w 6127519"/>
              <a:gd name="connsiteY58" fmla="*/ 3606745 h 6858000"/>
              <a:gd name="connsiteX59" fmla="*/ 5655472 w 6127519"/>
              <a:gd name="connsiteY59" fmla="*/ 3678877 h 6858000"/>
              <a:gd name="connsiteX60" fmla="*/ 5683015 w 6127519"/>
              <a:gd name="connsiteY60" fmla="*/ 3762025 h 6858000"/>
              <a:gd name="connsiteX61" fmla="*/ 5696643 w 6127519"/>
              <a:gd name="connsiteY61" fmla="*/ 3773888 h 6858000"/>
              <a:gd name="connsiteX62" fmla="*/ 5699203 w 6127519"/>
              <a:gd name="connsiteY62" fmla="*/ 3775823 h 6858000"/>
              <a:gd name="connsiteX63" fmla="*/ 5704824 w 6127519"/>
              <a:gd name="connsiteY63" fmla="*/ 3785966 h 6858000"/>
              <a:gd name="connsiteX64" fmla="*/ 5733539 w 6127519"/>
              <a:gd name="connsiteY64" fmla="*/ 3818457 h 6858000"/>
              <a:gd name="connsiteX65" fmla="*/ 5768491 w 6127519"/>
              <a:gd name="connsiteY65" fmla="*/ 3914399 h 6858000"/>
              <a:gd name="connsiteX66" fmla="*/ 5793123 w 6127519"/>
              <a:gd name="connsiteY66" fmla="*/ 3969952 h 6858000"/>
              <a:gd name="connsiteX67" fmla="*/ 5808321 w 6127519"/>
              <a:gd name="connsiteY67" fmla="*/ 3988153 h 6858000"/>
              <a:gd name="connsiteX68" fmla="*/ 5825621 w 6127519"/>
              <a:gd name="connsiteY68" fmla="*/ 4015525 h 6858000"/>
              <a:gd name="connsiteX69" fmla="*/ 5860672 w 6127519"/>
              <a:gd name="connsiteY69" fmla="*/ 4061579 h 6858000"/>
              <a:gd name="connsiteX70" fmla="*/ 5872173 w 6127519"/>
              <a:gd name="connsiteY70" fmla="*/ 4088497 h 6858000"/>
              <a:gd name="connsiteX71" fmla="*/ 5894095 w 6127519"/>
              <a:gd name="connsiteY71" fmla="*/ 4128857 h 6858000"/>
              <a:gd name="connsiteX72" fmla="*/ 5903513 w 6127519"/>
              <a:gd name="connsiteY72" fmla="*/ 4187661 h 6858000"/>
              <a:gd name="connsiteX73" fmla="*/ 5917114 w 6127519"/>
              <a:gd name="connsiteY73" fmla="*/ 4213096 h 6858000"/>
              <a:gd name="connsiteX74" fmla="*/ 5924233 w 6127519"/>
              <a:gd name="connsiteY74" fmla="*/ 4242060 h 6858000"/>
              <a:gd name="connsiteX75" fmla="*/ 5928910 w 6127519"/>
              <a:gd name="connsiteY75" fmla="*/ 4300973 h 6858000"/>
              <a:gd name="connsiteX76" fmla="*/ 5939320 w 6127519"/>
              <a:gd name="connsiteY76" fmla="*/ 4340435 h 6858000"/>
              <a:gd name="connsiteX77" fmla="*/ 5946705 w 6127519"/>
              <a:gd name="connsiteY77" fmla="*/ 4428051 h 6858000"/>
              <a:gd name="connsiteX78" fmla="*/ 5949261 w 6127519"/>
              <a:gd name="connsiteY78" fmla="*/ 4449185 h 6858000"/>
              <a:gd name="connsiteX79" fmla="*/ 5968960 w 6127519"/>
              <a:gd name="connsiteY79" fmla="*/ 4482655 h 6858000"/>
              <a:gd name="connsiteX80" fmla="*/ 5980106 w 6127519"/>
              <a:gd name="connsiteY80" fmla="*/ 4585087 h 6858000"/>
              <a:gd name="connsiteX81" fmla="*/ 5998138 w 6127519"/>
              <a:gd name="connsiteY81" fmla="*/ 4697518 h 6858000"/>
              <a:gd name="connsiteX82" fmla="*/ 6013516 w 6127519"/>
              <a:gd name="connsiteY82" fmla="*/ 4786619 h 6858000"/>
              <a:gd name="connsiteX83" fmla="*/ 6025404 w 6127519"/>
              <a:gd name="connsiteY83" fmla="*/ 4858148 h 6858000"/>
              <a:gd name="connsiteX84" fmla="*/ 6007749 w 6127519"/>
              <a:gd name="connsiteY84" fmla="*/ 4964715 h 6858000"/>
              <a:gd name="connsiteX85" fmla="*/ 6005269 w 6127519"/>
              <a:gd name="connsiteY85" fmla="*/ 5150567 h 6858000"/>
              <a:gd name="connsiteX86" fmla="*/ 6001127 w 6127519"/>
              <a:gd name="connsiteY86" fmla="*/ 5164609 h 6858000"/>
              <a:gd name="connsiteX87" fmla="*/ 5998514 w 6127519"/>
              <a:gd name="connsiteY87" fmla="*/ 5189673 h 6858000"/>
              <a:gd name="connsiteX88" fmla="*/ 6018409 w 6127519"/>
              <a:gd name="connsiteY88" fmla="*/ 5227157 h 6858000"/>
              <a:gd name="connsiteX89" fmla="*/ 6036748 w 6127519"/>
              <a:gd name="connsiteY89" fmla="*/ 5322752 h 6858000"/>
              <a:gd name="connsiteX90" fmla="*/ 6036943 w 6127519"/>
              <a:gd name="connsiteY90" fmla="*/ 5329480 h 6858000"/>
              <a:gd name="connsiteX91" fmla="*/ 6037677 w 6127519"/>
              <a:gd name="connsiteY91" fmla="*/ 5354807 h 6858000"/>
              <a:gd name="connsiteX92" fmla="*/ 6039728 w 6127519"/>
              <a:gd name="connsiteY92" fmla="*/ 5359416 h 6858000"/>
              <a:gd name="connsiteX93" fmla="*/ 6053435 w 6127519"/>
              <a:gd name="connsiteY93" fmla="*/ 5387547 h 6858000"/>
              <a:gd name="connsiteX94" fmla="*/ 6065933 w 6127519"/>
              <a:gd name="connsiteY94" fmla="*/ 5443002 h 6858000"/>
              <a:gd name="connsiteX95" fmla="*/ 6068640 w 6127519"/>
              <a:gd name="connsiteY95" fmla="*/ 5474503 h 6858000"/>
              <a:gd name="connsiteX96" fmla="*/ 6080922 w 6127519"/>
              <a:gd name="connsiteY96" fmla="*/ 5561070 h 6858000"/>
              <a:gd name="connsiteX97" fmla="*/ 6096949 w 6127519"/>
              <a:gd name="connsiteY97" fmla="*/ 5648179 h 6858000"/>
              <a:gd name="connsiteX98" fmla="*/ 6125703 w 6127519"/>
              <a:gd name="connsiteY98" fmla="*/ 5692894 h 6858000"/>
              <a:gd name="connsiteX99" fmla="*/ 6121353 w 6127519"/>
              <a:gd name="connsiteY99" fmla="*/ 5721725 h 6858000"/>
              <a:gd name="connsiteX100" fmla="*/ 6121607 w 6127519"/>
              <a:gd name="connsiteY100" fmla="*/ 5721959 h 6858000"/>
              <a:gd name="connsiteX101" fmla="*/ 6127024 w 6127519"/>
              <a:gd name="connsiteY101" fmla="*/ 5786902 h 6858000"/>
              <a:gd name="connsiteX102" fmla="*/ 6127519 w 6127519"/>
              <a:gd name="connsiteY102" fmla="*/ 5865775 h 6858000"/>
              <a:gd name="connsiteX103" fmla="*/ 6119217 w 6127519"/>
              <a:gd name="connsiteY103" fmla="*/ 5888542 h 6858000"/>
              <a:gd name="connsiteX104" fmla="*/ 6102493 w 6127519"/>
              <a:gd name="connsiteY104" fmla="*/ 5928602 h 6858000"/>
              <a:gd name="connsiteX105" fmla="*/ 6056863 w 6127519"/>
              <a:gd name="connsiteY105" fmla="*/ 6000643 h 6858000"/>
              <a:gd name="connsiteX106" fmla="*/ 6045436 w 6127519"/>
              <a:gd name="connsiteY106" fmla="*/ 6124480 h 6858000"/>
              <a:gd name="connsiteX107" fmla="*/ 6030489 w 6127519"/>
              <a:gd name="connsiteY107" fmla="*/ 6317666 h 6858000"/>
              <a:gd name="connsiteX108" fmla="*/ 6007492 w 6127519"/>
              <a:gd name="connsiteY108" fmla="*/ 6440818 h 6858000"/>
              <a:gd name="connsiteX109" fmla="*/ 6009467 w 6127519"/>
              <a:gd name="connsiteY109" fmla="*/ 6487076 h 6858000"/>
              <a:gd name="connsiteX110" fmla="*/ 5995064 w 6127519"/>
              <a:gd name="connsiteY110" fmla="*/ 6540791 h 6858000"/>
              <a:gd name="connsiteX111" fmla="*/ 5996309 w 6127519"/>
              <a:gd name="connsiteY111" fmla="*/ 6543961 h 6858000"/>
              <a:gd name="connsiteX112" fmla="*/ 5996048 w 6127519"/>
              <a:gd name="connsiteY112" fmla="*/ 6555444 h 6858000"/>
              <a:gd name="connsiteX113" fmla="*/ 6004510 w 6127519"/>
              <a:gd name="connsiteY113" fmla="*/ 6599256 h 6858000"/>
              <a:gd name="connsiteX114" fmla="*/ 5986207 w 6127519"/>
              <a:gd name="connsiteY114" fmla="*/ 6695855 h 6858000"/>
              <a:gd name="connsiteX115" fmla="*/ 5979428 w 6127519"/>
              <a:gd name="connsiteY115" fmla="*/ 6754678 h 6858000"/>
              <a:gd name="connsiteX116" fmla="*/ 5983398 w 6127519"/>
              <a:gd name="connsiteY116" fmla="*/ 6778641 h 6858000"/>
              <a:gd name="connsiteX117" fmla="*/ 5984543 w 6127519"/>
              <a:gd name="connsiteY117" fmla="*/ 6811016 h 6858000"/>
              <a:gd name="connsiteX118" fmla="*/ 5981802 w 6127519"/>
              <a:gd name="connsiteY118" fmla="*/ 6838578 h 6858000"/>
              <a:gd name="connsiteX119" fmla="*/ 5979671 w 6127519"/>
              <a:gd name="connsiteY119" fmla="*/ 6858000 h 6858000"/>
              <a:gd name="connsiteX120" fmla="*/ 0 w 6127519"/>
              <a:gd name="connsiteY120" fmla="*/ 6858000 h 6858000"/>
              <a:gd name="connsiteX121" fmla="*/ 0 w 6127519"/>
              <a:gd name="connsiteY121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66839 w 6127519"/>
              <a:gd name="connsiteY50" fmla="*/ 3345295 h 6858000"/>
              <a:gd name="connsiteX51" fmla="*/ 5589758 w 6127519"/>
              <a:gd name="connsiteY51" fmla="*/ 3506453 h 6858000"/>
              <a:gd name="connsiteX52" fmla="*/ 5596144 w 6127519"/>
              <a:gd name="connsiteY52" fmla="*/ 3534624 h 6858000"/>
              <a:gd name="connsiteX53" fmla="*/ 5597750 w 6127519"/>
              <a:gd name="connsiteY53" fmla="*/ 3534129 h 6858000"/>
              <a:gd name="connsiteX54" fmla="*/ 5599700 w 6127519"/>
              <a:gd name="connsiteY54" fmla="*/ 3547221 h 6858000"/>
              <a:gd name="connsiteX55" fmla="*/ 5615031 w 6127519"/>
              <a:gd name="connsiteY55" fmla="*/ 3557482 h 6858000"/>
              <a:gd name="connsiteX56" fmla="*/ 5618377 w 6127519"/>
              <a:gd name="connsiteY56" fmla="*/ 3588431 h 6858000"/>
              <a:gd name="connsiteX57" fmla="*/ 5612155 w 6127519"/>
              <a:gd name="connsiteY57" fmla="*/ 3589869 h 6858000"/>
              <a:gd name="connsiteX58" fmla="*/ 5620843 w 6127519"/>
              <a:gd name="connsiteY58" fmla="*/ 3606745 h 6858000"/>
              <a:gd name="connsiteX59" fmla="*/ 5655472 w 6127519"/>
              <a:gd name="connsiteY59" fmla="*/ 3678877 h 6858000"/>
              <a:gd name="connsiteX60" fmla="*/ 5683015 w 6127519"/>
              <a:gd name="connsiteY60" fmla="*/ 3762025 h 6858000"/>
              <a:gd name="connsiteX61" fmla="*/ 5696643 w 6127519"/>
              <a:gd name="connsiteY61" fmla="*/ 3773888 h 6858000"/>
              <a:gd name="connsiteX62" fmla="*/ 5699203 w 6127519"/>
              <a:gd name="connsiteY62" fmla="*/ 3775823 h 6858000"/>
              <a:gd name="connsiteX63" fmla="*/ 5704824 w 6127519"/>
              <a:gd name="connsiteY63" fmla="*/ 3785966 h 6858000"/>
              <a:gd name="connsiteX64" fmla="*/ 5733539 w 6127519"/>
              <a:gd name="connsiteY64" fmla="*/ 3818457 h 6858000"/>
              <a:gd name="connsiteX65" fmla="*/ 5768491 w 6127519"/>
              <a:gd name="connsiteY65" fmla="*/ 3914399 h 6858000"/>
              <a:gd name="connsiteX66" fmla="*/ 5793123 w 6127519"/>
              <a:gd name="connsiteY66" fmla="*/ 3969952 h 6858000"/>
              <a:gd name="connsiteX67" fmla="*/ 5808321 w 6127519"/>
              <a:gd name="connsiteY67" fmla="*/ 3988153 h 6858000"/>
              <a:gd name="connsiteX68" fmla="*/ 5825621 w 6127519"/>
              <a:gd name="connsiteY68" fmla="*/ 4015525 h 6858000"/>
              <a:gd name="connsiteX69" fmla="*/ 5860672 w 6127519"/>
              <a:gd name="connsiteY69" fmla="*/ 4061579 h 6858000"/>
              <a:gd name="connsiteX70" fmla="*/ 5872173 w 6127519"/>
              <a:gd name="connsiteY70" fmla="*/ 4088497 h 6858000"/>
              <a:gd name="connsiteX71" fmla="*/ 5894095 w 6127519"/>
              <a:gd name="connsiteY71" fmla="*/ 4128857 h 6858000"/>
              <a:gd name="connsiteX72" fmla="*/ 5903513 w 6127519"/>
              <a:gd name="connsiteY72" fmla="*/ 4187661 h 6858000"/>
              <a:gd name="connsiteX73" fmla="*/ 5917114 w 6127519"/>
              <a:gd name="connsiteY73" fmla="*/ 4213096 h 6858000"/>
              <a:gd name="connsiteX74" fmla="*/ 5924233 w 6127519"/>
              <a:gd name="connsiteY74" fmla="*/ 4242060 h 6858000"/>
              <a:gd name="connsiteX75" fmla="*/ 5928910 w 6127519"/>
              <a:gd name="connsiteY75" fmla="*/ 4300973 h 6858000"/>
              <a:gd name="connsiteX76" fmla="*/ 5939320 w 6127519"/>
              <a:gd name="connsiteY76" fmla="*/ 4340435 h 6858000"/>
              <a:gd name="connsiteX77" fmla="*/ 5946705 w 6127519"/>
              <a:gd name="connsiteY77" fmla="*/ 4428051 h 6858000"/>
              <a:gd name="connsiteX78" fmla="*/ 5949261 w 6127519"/>
              <a:gd name="connsiteY78" fmla="*/ 4449185 h 6858000"/>
              <a:gd name="connsiteX79" fmla="*/ 5968960 w 6127519"/>
              <a:gd name="connsiteY79" fmla="*/ 4482655 h 6858000"/>
              <a:gd name="connsiteX80" fmla="*/ 5980106 w 6127519"/>
              <a:gd name="connsiteY80" fmla="*/ 4585087 h 6858000"/>
              <a:gd name="connsiteX81" fmla="*/ 5998138 w 6127519"/>
              <a:gd name="connsiteY81" fmla="*/ 4697518 h 6858000"/>
              <a:gd name="connsiteX82" fmla="*/ 6013516 w 6127519"/>
              <a:gd name="connsiteY82" fmla="*/ 4786619 h 6858000"/>
              <a:gd name="connsiteX83" fmla="*/ 6025404 w 6127519"/>
              <a:gd name="connsiteY83" fmla="*/ 4858148 h 6858000"/>
              <a:gd name="connsiteX84" fmla="*/ 6007749 w 6127519"/>
              <a:gd name="connsiteY84" fmla="*/ 4964715 h 6858000"/>
              <a:gd name="connsiteX85" fmla="*/ 6005269 w 6127519"/>
              <a:gd name="connsiteY85" fmla="*/ 5150567 h 6858000"/>
              <a:gd name="connsiteX86" fmla="*/ 6001127 w 6127519"/>
              <a:gd name="connsiteY86" fmla="*/ 5164609 h 6858000"/>
              <a:gd name="connsiteX87" fmla="*/ 5998514 w 6127519"/>
              <a:gd name="connsiteY87" fmla="*/ 5189673 h 6858000"/>
              <a:gd name="connsiteX88" fmla="*/ 6018409 w 6127519"/>
              <a:gd name="connsiteY88" fmla="*/ 5227157 h 6858000"/>
              <a:gd name="connsiteX89" fmla="*/ 6036748 w 6127519"/>
              <a:gd name="connsiteY89" fmla="*/ 5322752 h 6858000"/>
              <a:gd name="connsiteX90" fmla="*/ 6036943 w 6127519"/>
              <a:gd name="connsiteY90" fmla="*/ 5329480 h 6858000"/>
              <a:gd name="connsiteX91" fmla="*/ 6037677 w 6127519"/>
              <a:gd name="connsiteY91" fmla="*/ 5354807 h 6858000"/>
              <a:gd name="connsiteX92" fmla="*/ 6039728 w 6127519"/>
              <a:gd name="connsiteY92" fmla="*/ 5359416 h 6858000"/>
              <a:gd name="connsiteX93" fmla="*/ 6053435 w 6127519"/>
              <a:gd name="connsiteY93" fmla="*/ 5387547 h 6858000"/>
              <a:gd name="connsiteX94" fmla="*/ 6065933 w 6127519"/>
              <a:gd name="connsiteY94" fmla="*/ 5443002 h 6858000"/>
              <a:gd name="connsiteX95" fmla="*/ 6068640 w 6127519"/>
              <a:gd name="connsiteY95" fmla="*/ 5474503 h 6858000"/>
              <a:gd name="connsiteX96" fmla="*/ 6080922 w 6127519"/>
              <a:gd name="connsiteY96" fmla="*/ 5561070 h 6858000"/>
              <a:gd name="connsiteX97" fmla="*/ 6096949 w 6127519"/>
              <a:gd name="connsiteY97" fmla="*/ 5648179 h 6858000"/>
              <a:gd name="connsiteX98" fmla="*/ 6125703 w 6127519"/>
              <a:gd name="connsiteY98" fmla="*/ 5692894 h 6858000"/>
              <a:gd name="connsiteX99" fmla="*/ 6121353 w 6127519"/>
              <a:gd name="connsiteY99" fmla="*/ 5721725 h 6858000"/>
              <a:gd name="connsiteX100" fmla="*/ 6121607 w 6127519"/>
              <a:gd name="connsiteY100" fmla="*/ 5721959 h 6858000"/>
              <a:gd name="connsiteX101" fmla="*/ 6127024 w 6127519"/>
              <a:gd name="connsiteY101" fmla="*/ 5786902 h 6858000"/>
              <a:gd name="connsiteX102" fmla="*/ 6127519 w 6127519"/>
              <a:gd name="connsiteY102" fmla="*/ 5865775 h 6858000"/>
              <a:gd name="connsiteX103" fmla="*/ 6119217 w 6127519"/>
              <a:gd name="connsiteY103" fmla="*/ 5888542 h 6858000"/>
              <a:gd name="connsiteX104" fmla="*/ 6102493 w 6127519"/>
              <a:gd name="connsiteY104" fmla="*/ 5928602 h 6858000"/>
              <a:gd name="connsiteX105" fmla="*/ 6056863 w 6127519"/>
              <a:gd name="connsiteY105" fmla="*/ 6000643 h 6858000"/>
              <a:gd name="connsiteX106" fmla="*/ 6045436 w 6127519"/>
              <a:gd name="connsiteY106" fmla="*/ 6124480 h 6858000"/>
              <a:gd name="connsiteX107" fmla="*/ 6030489 w 6127519"/>
              <a:gd name="connsiteY107" fmla="*/ 6317666 h 6858000"/>
              <a:gd name="connsiteX108" fmla="*/ 6007492 w 6127519"/>
              <a:gd name="connsiteY108" fmla="*/ 6440818 h 6858000"/>
              <a:gd name="connsiteX109" fmla="*/ 6009467 w 6127519"/>
              <a:gd name="connsiteY109" fmla="*/ 6487076 h 6858000"/>
              <a:gd name="connsiteX110" fmla="*/ 5995064 w 6127519"/>
              <a:gd name="connsiteY110" fmla="*/ 6540791 h 6858000"/>
              <a:gd name="connsiteX111" fmla="*/ 5996309 w 6127519"/>
              <a:gd name="connsiteY111" fmla="*/ 6543961 h 6858000"/>
              <a:gd name="connsiteX112" fmla="*/ 6004510 w 6127519"/>
              <a:gd name="connsiteY112" fmla="*/ 6599256 h 6858000"/>
              <a:gd name="connsiteX113" fmla="*/ 5986207 w 6127519"/>
              <a:gd name="connsiteY113" fmla="*/ 6695855 h 6858000"/>
              <a:gd name="connsiteX114" fmla="*/ 5979428 w 6127519"/>
              <a:gd name="connsiteY114" fmla="*/ 6754678 h 6858000"/>
              <a:gd name="connsiteX115" fmla="*/ 5983398 w 6127519"/>
              <a:gd name="connsiteY115" fmla="*/ 6778641 h 6858000"/>
              <a:gd name="connsiteX116" fmla="*/ 5984543 w 6127519"/>
              <a:gd name="connsiteY116" fmla="*/ 6811016 h 6858000"/>
              <a:gd name="connsiteX117" fmla="*/ 5981802 w 6127519"/>
              <a:gd name="connsiteY117" fmla="*/ 6838578 h 6858000"/>
              <a:gd name="connsiteX118" fmla="*/ 5979671 w 6127519"/>
              <a:gd name="connsiteY118" fmla="*/ 6858000 h 6858000"/>
              <a:gd name="connsiteX119" fmla="*/ 0 w 6127519"/>
              <a:gd name="connsiteY119" fmla="*/ 6858000 h 6858000"/>
              <a:gd name="connsiteX120" fmla="*/ 0 w 6127519"/>
              <a:gd name="connsiteY120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66839 w 6127519"/>
              <a:gd name="connsiteY50" fmla="*/ 3345295 h 6858000"/>
              <a:gd name="connsiteX51" fmla="*/ 5589758 w 6127519"/>
              <a:gd name="connsiteY51" fmla="*/ 3506453 h 6858000"/>
              <a:gd name="connsiteX52" fmla="*/ 5596144 w 6127519"/>
              <a:gd name="connsiteY52" fmla="*/ 3534624 h 6858000"/>
              <a:gd name="connsiteX53" fmla="*/ 5597750 w 6127519"/>
              <a:gd name="connsiteY53" fmla="*/ 3534129 h 6858000"/>
              <a:gd name="connsiteX54" fmla="*/ 5599700 w 6127519"/>
              <a:gd name="connsiteY54" fmla="*/ 3547221 h 6858000"/>
              <a:gd name="connsiteX55" fmla="*/ 5615031 w 6127519"/>
              <a:gd name="connsiteY55" fmla="*/ 3557482 h 6858000"/>
              <a:gd name="connsiteX56" fmla="*/ 5618377 w 6127519"/>
              <a:gd name="connsiteY56" fmla="*/ 3588431 h 6858000"/>
              <a:gd name="connsiteX57" fmla="*/ 5612155 w 6127519"/>
              <a:gd name="connsiteY57" fmla="*/ 3589869 h 6858000"/>
              <a:gd name="connsiteX58" fmla="*/ 5620843 w 6127519"/>
              <a:gd name="connsiteY58" fmla="*/ 3606745 h 6858000"/>
              <a:gd name="connsiteX59" fmla="*/ 5655472 w 6127519"/>
              <a:gd name="connsiteY59" fmla="*/ 3678877 h 6858000"/>
              <a:gd name="connsiteX60" fmla="*/ 5683015 w 6127519"/>
              <a:gd name="connsiteY60" fmla="*/ 3762025 h 6858000"/>
              <a:gd name="connsiteX61" fmla="*/ 5696643 w 6127519"/>
              <a:gd name="connsiteY61" fmla="*/ 3773888 h 6858000"/>
              <a:gd name="connsiteX62" fmla="*/ 5699203 w 6127519"/>
              <a:gd name="connsiteY62" fmla="*/ 3775823 h 6858000"/>
              <a:gd name="connsiteX63" fmla="*/ 5704824 w 6127519"/>
              <a:gd name="connsiteY63" fmla="*/ 3785966 h 6858000"/>
              <a:gd name="connsiteX64" fmla="*/ 5733539 w 6127519"/>
              <a:gd name="connsiteY64" fmla="*/ 3818457 h 6858000"/>
              <a:gd name="connsiteX65" fmla="*/ 5768491 w 6127519"/>
              <a:gd name="connsiteY65" fmla="*/ 3914399 h 6858000"/>
              <a:gd name="connsiteX66" fmla="*/ 5793123 w 6127519"/>
              <a:gd name="connsiteY66" fmla="*/ 3969952 h 6858000"/>
              <a:gd name="connsiteX67" fmla="*/ 5808321 w 6127519"/>
              <a:gd name="connsiteY67" fmla="*/ 3988153 h 6858000"/>
              <a:gd name="connsiteX68" fmla="*/ 5825621 w 6127519"/>
              <a:gd name="connsiteY68" fmla="*/ 4015525 h 6858000"/>
              <a:gd name="connsiteX69" fmla="*/ 5860672 w 6127519"/>
              <a:gd name="connsiteY69" fmla="*/ 4061579 h 6858000"/>
              <a:gd name="connsiteX70" fmla="*/ 5872173 w 6127519"/>
              <a:gd name="connsiteY70" fmla="*/ 4088497 h 6858000"/>
              <a:gd name="connsiteX71" fmla="*/ 5894095 w 6127519"/>
              <a:gd name="connsiteY71" fmla="*/ 4128857 h 6858000"/>
              <a:gd name="connsiteX72" fmla="*/ 5903513 w 6127519"/>
              <a:gd name="connsiteY72" fmla="*/ 4187661 h 6858000"/>
              <a:gd name="connsiteX73" fmla="*/ 5917114 w 6127519"/>
              <a:gd name="connsiteY73" fmla="*/ 4213096 h 6858000"/>
              <a:gd name="connsiteX74" fmla="*/ 5924233 w 6127519"/>
              <a:gd name="connsiteY74" fmla="*/ 4242060 h 6858000"/>
              <a:gd name="connsiteX75" fmla="*/ 5928910 w 6127519"/>
              <a:gd name="connsiteY75" fmla="*/ 4300973 h 6858000"/>
              <a:gd name="connsiteX76" fmla="*/ 5939320 w 6127519"/>
              <a:gd name="connsiteY76" fmla="*/ 4340435 h 6858000"/>
              <a:gd name="connsiteX77" fmla="*/ 5946705 w 6127519"/>
              <a:gd name="connsiteY77" fmla="*/ 4428051 h 6858000"/>
              <a:gd name="connsiteX78" fmla="*/ 5949261 w 6127519"/>
              <a:gd name="connsiteY78" fmla="*/ 4449185 h 6858000"/>
              <a:gd name="connsiteX79" fmla="*/ 5968960 w 6127519"/>
              <a:gd name="connsiteY79" fmla="*/ 4482655 h 6858000"/>
              <a:gd name="connsiteX80" fmla="*/ 5980106 w 6127519"/>
              <a:gd name="connsiteY80" fmla="*/ 4585087 h 6858000"/>
              <a:gd name="connsiteX81" fmla="*/ 5998138 w 6127519"/>
              <a:gd name="connsiteY81" fmla="*/ 4697518 h 6858000"/>
              <a:gd name="connsiteX82" fmla="*/ 6013516 w 6127519"/>
              <a:gd name="connsiteY82" fmla="*/ 4786619 h 6858000"/>
              <a:gd name="connsiteX83" fmla="*/ 6025404 w 6127519"/>
              <a:gd name="connsiteY83" fmla="*/ 4858148 h 6858000"/>
              <a:gd name="connsiteX84" fmla="*/ 6007749 w 6127519"/>
              <a:gd name="connsiteY84" fmla="*/ 4964715 h 6858000"/>
              <a:gd name="connsiteX85" fmla="*/ 6005269 w 6127519"/>
              <a:gd name="connsiteY85" fmla="*/ 5150567 h 6858000"/>
              <a:gd name="connsiteX86" fmla="*/ 6001127 w 6127519"/>
              <a:gd name="connsiteY86" fmla="*/ 5164609 h 6858000"/>
              <a:gd name="connsiteX87" fmla="*/ 5998514 w 6127519"/>
              <a:gd name="connsiteY87" fmla="*/ 5189673 h 6858000"/>
              <a:gd name="connsiteX88" fmla="*/ 6018409 w 6127519"/>
              <a:gd name="connsiteY88" fmla="*/ 5227157 h 6858000"/>
              <a:gd name="connsiteX89" fmla="*/ 6036748 w 6127519"/>
              <a:gd name="connsiteY89" fmla="*/ 5322752 h 6858000"/>
              <a:gd name="connsiteX90" fmla="*/ 6036943 w 6127519"/>
              <a:gd name="connsiteY90" fmla="*/ 5329480 h 6858000"/>
              <a:gd name="connsiteX91" fmla="*/ 6037677 w 6127519"/>
              <a:gd name="connsiteY91" fmla="*/ 5354807 h 6858000"/>
              <a:gd name="connsiteX92" fmla="*/ 6039728 w 6127519"/>
              <a:gd name="connsiteY92" fmla="*/ 5359416 h 6858000"/>
              <a:gd name="connsiteX93" fmla="*/ 6053435 w 6127519"/>
              <a:gd name="connsiteY93" fmla="*/ 5387547 h 6858000"/>
              <a:gd name="connsiteX94" fmla="*/ 6065933 w 6127519"/>
              <a:gd name="connsiteY94" fmla="*/ 5443002 h 6858000"/>
              <a:gd name="connsiteX95" fmla="*/ 6068640 w 6127519"/>
              <a:gd name="connsiteY95" fmla="*/ 5474503 h 6858000"/>
              <a:gd name="connsiteX96" fmla="*/ 6080922 w 6127519"/>
              <a:gd name="connsiteY96" fmla="*/ 5561070 h 6858000"/>
              <a:gd name="connsiteX97" fmla="*/ 6096949 w 6127519"/>
              <a:gd name="connsiteY97" fmla="*/ 5648179 h 6858000"/>
              <a:gd name="connsiteX98" fmla="*/ 6125703 w 6127519"/>
              <a:gd name="connsiteY98" fmla="*/ 5692894 h 6858000"/>
              <a:gd name="connsiteX99" fmla="*/ 6121353 w 6127519"/>
              <a:gd name="connsiteY99" fmla="*/ 5721725 h 6858000"/>
              <a:gd name="connsiteX100" fmla="*/ 6121607 w 6127519"/>
              <a:gd name="connsiteY100" fmla="*/ 5721959 h 6858000"/>
              <a:gd name="connsiteX101" fmla="*/ 6127024 w 6127519"/>
              <a:gd name="connsiteY101" fmla="*/ 5786902 h 6858000"/>
              <a:gd name="connsiteX102" fmla="*/ 6127519 w 6127519"/>
              <a:gd name="connsiteY102" fmla="*/ 5865775 h 6858000"/>
              <a:gd name="connsiteX103" fmla="*/ 6119217 w 6127519"/>
              <a:gd name="connsiteY103" fmla="*/ 5888542 h 6858000"/>
              <a:gd name="connsiteX104" fmla="*/ 6102493 w 6127519"/>
              <a:gd name="connsiteY104" fmla="*/ 5928602 h 6858000"/>
              <a:gd name="connsiteX105" fmla="*/ 6056863 w 6127519"/>
              <a:gd name="connsiteY105" fmla="*/ 6000643 h 6858000"/>
              <a:gd name="connsiteX106" fmla="*/ 6045436 w 6127519"/>
              <a:gd name="connsiteY106" fmla="*/ 6124480 h 6858000"/>
              <a:gd name="connsiteX107" fmla="*/ 6030489 w 6127519"/>
              <a:gd name="connsiteY107" fmla="*/ 6317666 h 6858000"/>
              <a:gd name="connsiteX108" fmla="*/ 6007492 w 6127519"/>
              <a:gd name="connsiteY108" fmla="*/ 6440818 h 6858000"/>
              <a:gd name="connsiteX109" fmla="*/ 6009467 w 6127519"/>
              <a:gd name="connsiteY109" fmla="*/ 6487076 h 6858000"/>
              <a:gd name="connsiteX110" fmla="*/ 5995064 w 6127519"/>
              <a:gd name="connsiteY110" fmla="*/ 6540791 h 6858000"/>
              <a:gd name="connsiteX111" fmla="*/ 6004510 w 6127519"/>
              <a:gd name="connsiteY111" fmla="*/ 6599256 h 6858000"/>
              <a:gd name="connsiteX112" fmla="*/ 5986207 w 6127519"/>
              <a:gd name="connsiteY112" fmla="*/ 6695855 h 6858000"/>
              <a:gd name="connsiteX113" fmla="*/ 5979428 w 6127519"/>
              <a:gd name="connsiteY113" fmla="*/ 6754678 h 6858000"/>
              <a:gd name="connsiteX114" fmla="*/ 5983398 w 6127519"/>
              <a:gd name="connsiteY114" fmla="*/ 6778641 h 6858000"/>
              <a:gd name="connsiteX115" fmla="*/ 5984543 w 6127519"/>
              <a:gd name="connsiteY115" fmla="*/ 6811016 h 6858000"/>
              <a:gd name="connsiteX116" fmla="*/ 5981802 w 6127519"/>
              <a:gd name="connsiteY116" fmla="*/ 6838578 h 6858000"/>
              <a:gd name="connsiteX117" fmla="*/ 5979671 w 6127519"/>
              <a:gd name="connsiteY117" fmla="*/ 6858000 h 6858000"/>
              <a:gd name="connsiteX118" fmla="*/ 0 w 6127519"/>
              <a:gd name="connsiteY118" fmla="*/ 6858000 h 6858000"/>
              <a:gd name="connsiteX119" fmla="*/ 0 w 6127519"/>
              <a:gd name="connsiteY119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66839 w 6127519"/>
              <a:gd name="connsiteY50" fmla="*/ 3345295 h 6858000"/>
              <a:gd name="connsiteX51" fmla="*/ 5589758 w 6127519"/>
              <a:gd name="connsiteY51" fmla="*/ 3506453 h 6858000"/>
              <a:gd name="connsiteX52" fmla="*/ 5596144 w 6127519"/>
              <a:gd name="connsiteY52" fmla="*/ 3534624 h 6858000"/>
              <a:gd name="connsiteX53" fmla="*/ 5597750 w 6127519"/>
              <a:gd name="connsiteY53" fmla="*/ 3534129 h 6858000"/>
              <a:gd name="connsiteX54" fmla="*/ 5599700 w 6127519"/>
              <a:gd name="connsiteY54" fmla="*/ 3547221 h 6858000"/>
              <a:gd name="connsiteX55" fmla="*/ 5615031 w 6127519"/>
              <a:gd name="connsiteY55" fmla="*/ 3557482 h 6858000"/>
              <a:gd name="connsiteX56" fmla="*/ 5618377 w 6127519"/>
              <a:gd name="connsiteY56" fmla="*/ 3588431 h 6858000"/>
              <a:gd name="connsiteX57" fmla="*/ 5612155 w 6127519"/>
              <a:gd name="connsiteY57" fmla="*/ 3589869 h 6858000"/>
              <a:gd name="connsiteX58" fmla="*/ 5620843 w 6127519"/>
              <a:gd name="connsiteY58" fmla="*/ 3606745 h 6858000"/>
              <a:gd name="connsiteX59" fmla="*/ 5655472 w 6127519"/>
              <a:gd name="connsiteY59" fmla="*/ 3678877 h 6858000"/>
              <a:gd name="connsiteX60" fmla="*/ 5683015 w 6127519"/>
              <a:gd name="connsiteY60" fmla="*/ 3762025 h 6858000"/>
              <a:gd name="connsiteX61" fmla="*/ 5696643 w 6127519"/>
              <a:gd name="connsiteY61" fmla="*/ 3773888 h 6858000"/>
              <a:gd name="connsiteX62" fmla="*/ 5699203 w 6127519"/>
              <a:gd name="connsiteY62" fmla="*/ 3775823 h 6858000"/>
              <a:gd name="connsiteX63" fmla="*/ 5704824 w 6127519"/>
              <a:gd name="connsiteY63" fmla="*/ 3785966 h 6858000"/>
              <a:gd name="connsiteX64" fmla="*/ 5733539 w 6127519"/>
              <a:gd name="connsiteY64" fmla="*/ 3818457 h 6858000"/>
              <a:gd name="connsiteX65" fmla="*/ 5768491 w 6127519"/>
              <a:gd name="connsiteY65" fmla="*/ 3914399 h 6858000"/>
              <a:gd name="connsiteX66" fmla="*/ 5793123 w 6127519"/>
              <a:gd name="connsiteY66" fmla="*/ 3969952 h 6858000"/>
              <a:gd name="connsiteX67" fmla="*/ 5808321 w 6127519"/>
              <a:gd name="connsiteY67" fmla="*/ 3988153 h 6858000"/>
              <a:gd name="connsiteX68" fmla="*/ 5825621 w 6127519"/>
              <a:gd name="connsiteY68" fmla="*/ 4015525 h 6858000"/>
              <a:gd name="connsiteX69" fmla="*/ 5860672 w 6127519"/>
              <a:gd name="connsiteY69" fmla="*/ 4061579 h 6858000"/>
              <a:gd name="connsiteX70" fmla="*/ 5872173 w 6127519"/>
              <a:gd name="connsiteY70" fmla="*/ 4088497 h 6858000"/>
              <a:gd name="connsiteX71" fmla="*/ 5894095 w 6127519"/>
              <a:gd name="connsiteY71" fmla="*/ 4128857 h 6858000"/>
              <a:gd name="connsiteX72" fmla="*/ 5903513 w 6127519"/>
              <a:gd name="connsiteY72" fmla="*/ 4187661 h 6858000"/>
              <a:gd name="connsiteX73" fmla="*/ 5917114 w 6127519"/>
              <a:gd name="connsiteY73" fmla="*/ 4213096 h 6858000"/>
              <a:gd name="connsiteX74" fmla="*/ 5924233 w 6127519"/>
              <a:gd name="connsiteY74" fmla="*/ 4242060 h 6858000"/>
              <a:gd name="connsiteX75" fmla="*/ 5928910 w 6127519"/>
              <a:gd name="connsiteY75" fmla="*/ 4300973 h 6858000"/>
              <a:gd name="connsiteX76" fmla="*/ 5939320 w 6127519"/>
              <a:gd name="connsiteY76" fmla="*/ 4340435 h 6858000"/>
              <a:gd name="connsiteX77" fmla="*/ 5946705 w 6127519"/>
              <a:gd name="connsiteY77" fmla="*/ 4428051 h 6858000"/>
              <a:gd name="connsiteX78" fmla="*/ 5949261 w 6127519"/>
              <a:gd name="connsiteY78" fmla="*/ 4449185 h 6858000"/>
              <a:gd name="connsiteX79" fmla="*/ 5968960 w 6127519"/>
              <a:gd name="connsiteY79" fmla="*/ 4482655 h 6858000"/>
              <a:gd name="connsiteX80" fmla="*/ 5980106 w 6127519"/>
              <a:gd name="connsiteY80" fmla="*/ 4585087 h 6858000"/>
              <a:gd name="connsiteX81" fmla="*/ 5998138 w 6127519"/>
              <a:gd name="connsiteY81" fmla="*/ 4697518 h 6858000"/>
              <a:gd name="connsiteX82" fmla="*/ 6013516 w 6127519"/>
              <a:gd name="connsiteY82" fmla="*/ 4786619 h 6858000"/>
              <a:gd name="connsiteX83" fmla="*/ 6025404 w 6127519"/>
              <a:gd name="connsiteY83" fmla="*/ 4858148 h 6858000"/>
              <a:gd name="connsiteX84" fmla="*/ 6007749 w 6127519"/>
              <a:gd name="connsiteY84" fmla="*/ 4964715 h 6858000"/>
              <a:gd name="connsiteX85" fmla="*/ 6005269 w 6127519"/>
              <a:gd name="connsiteY85" fmla="*/ 5150567 h 6858000"/>
              <a:gd name="connsiteX86" fmla="*/ 6001127 w 6127519"/>
              <a:gd name="connsiteY86" fmla="*/ 5164609 h 6858000"/>
              <a:gd name="connsiteX87" fmla="*/ 5998514 w 6127519"/>
              <a:gd name="connsiteY87" fmla="*/ 5189673 h 6858000"/>
              <a:gd name="connsiteX88" fmla="*/ 6018409 w 6127519"/>
              <a:gd name="connsiteY88" fmla="*/ 5227157 h 6858000"/>
              <a:gd name="connsiteX89" fmla="*/ 6036748 w 6127519"/>
              <a:gd name="connsiteY89" fmla="*/ 5322752 h 6858000"/>
              <a:gd name="connsiteX90" fmla="*/ 6036943 w 6127519"/>
              <a:gd name="connsiteY90" fmla="*/ 5329480 h 6858000"/>
              <a:gd name="connsiteX91" fmla="*/ 6037677 w 6127519"/>
              <a:gd name="connsiteY91" fmla="*/ 5354807 h 6858000"/>
              <a:gd name="connsiteX92" fmla="*/ 6039728 w 6127519"/>
              <a:gd name="connsiteY92" fmla="*/ 5359416 h 6858000"/>
              <a:gd name="connsiteX93" fmla="*/ 6053435 w 6127519"/>
              <a:gd name="connsiteY93" fmla="*/ 5387547 h 6858000"/>
              <a:gd name="connsiteX94" fmla="*/ 6065933 w 6127519"/>
              <a:gd name="connsiteY94" fmla="*/ 5443002 h 6858000"/>
              <a:gd name="connsiteX95" fmla="*/ 6068640 w 6127519"/>
              <a:gd name="connsiteY95" fmla="*/ 5474503 h 6858000"/>
              <a:gd name="connsiteX96" fmla="*/ 6080922 w 6127519"/>
              <a:gd name="connsiteY96" fmla="*/ 5561070 h 6858000"/>
              <a:gd name="connsiteX97" fmla="*/ 6096949 w 6127519"/>
              <a:gd name="connsiteY97" fmla="*/ 5648179 h 6858000"/>
              <a:gd name="connsiteX98" fmla="*/ 6125703 w 6127519"/>
              <a:gd name="connsiteY98" fmla="*/ 5692894 h 6858000"/>
              <a:gd name="connsiteX99" fmla="*/ 6121353 w 6127519"/>
              <a:gd name="connsiteY99" fmla="*/ 5721725 h 6858000"/>
              <a:gd name="connsiteX100" fmla="*/ 6121607 w 6127519"/>
              <a:gd name="connsiteY100" fmla="*/ 5721959 h 6858000"/>
              <a:gd name="connsiteX101" fmla="*/ 6127024 w 6127519"/>
              <a:gd name="connsiteY101" fmla="*/ 5786902 h 6858000"/>
              <a:gd name="connsiteX102" fmla="*/ 6127519 w 6127519"/>
              <a:gd name="connsiteY102" fmla="*/ 5865775 h 6858000"/>
              <a:gd name="connsiteX103" fmla="*/ 6119217 w 6127519"/>
              <a:gd name="connsiteY103" fmla="*/ 5888542 h 6858000"/>
              <a:gd name="connsiteX104" fmla="*/ 6102493 w 6127519"/>
              <a:gd name="connsiteY104" fmla="*/ 5928602 h 6858000"/>
              <a:gd name="connsiteX105" fmla="*/ 6056863 w 6127519"/>
              <a:gd name="connsiteY105" fmla="*/ 6000643 h 6858000"/>
              <a:gd name="connsiteX106" fmla="*/ 6045436 w 6127519"/>
              <a:gd name="connsiteY106" fmla="*/ 6124480 h 6858000"/>
              <a:gd name="connsiteX107" fmla="*/ 6030489 w 6127519"/>
              <a:gd name="connsiteY107" fmla="*/ 6317666 h 6858000"/>
              <a:gd name="connsiteX108" fmla="*/ 6007492 w 6127519"/>
              <a:gd name="connsiteY108" fmla="*/ 6440818 h 6858000"/>
              <a:gd name="connsiteX109" fmla="*/ 6009467 w 6127519"/>
              <a:gd name="connsiteY109" fmla="*/ 6487076 h 6858000"/>
              <a:gd name="connsiteX110" fmla="*/ 5995064 w 6127519"/>
              <a:gd name="connsiteY110" fmla="*/ 6540791 h 6858000"/>
              <a:gd name="connsiteX111" fmla="*/ 6004510 w 6127519"/>
              <a:gd name="connsiteY111" fmla="*/ 6599256 h 6858000"/>
              <a:gd name="connsiteX112" fmla="*/ 5986207 w 6127519"/>
              <a:gd name="connsiteY112" fmla="*/ 6695855 h 6858000"/>
              <a:gd name="connsiteX113" fmla="*/ 5979428 w 6127519"/>
              <a:gd name="connsiteY113" fmla="*/ 6754678 h 6858000"/>
              <a:gd name="connsiteX114" fmla="*/ 5983398 w 6127519"/>
              <a:gd name="connsiteY114" fmla="*/ 6778641 h 6858000"/>
              <a:gd name="connsiteX115" fmla="*/ 5984543 w 6127519"/>
              <a:gd name="connsiteY115" fmla="*/ 6811016 h 6858000"/>
              <a:gd name="connsiteX116" fmla="*/ 5981802 w 6127519"/>
              <a:gd name="connsiteY116" fmla="*/ 6838578 h 6858000"/>
              <a:gd name="connsiteX117" fmla="*/ 5979671 w 6127519"/>
              <a:gd name="connsiteY117" fmla="*/ 6858000 h 6858000"/>
              <a:gd name="connsiteX118" fmla="*/ 0 w 6127519"/>
              <a:gd name="connsiteY118" fmla="*/ 6858000 h 6858000"/>
              <a:gd name="connsiteX119" fmla="*/ 0 w 6127519"/>
              <a:gd name="connsiteY119" fmla="*/ 0 h 6858000"/>
              <a:gd name="connsiteX0" fmla="*/ 0 w 6424098"/>
              <a:gd name="connsiteY0" fmla="*/ 0 h 6858000"/>
              <a:gd name="connsiteX1" fmla="*/ 4965888 w 6424098"/>
              <a:gd name="connsiteY1" fmla="*/ 0 h 6858000"/>
              <a:gd name="connsiteX2" fmla="*/ 4967767 w 6424098"/>
              <a:gd name="connsiteY2" fmla="*/ 7930 h 6858000"/>
              <a:gd name="connsiteX3" fmla="*/ 4979444 w 6424098"/>
              <a:gd name="connsiteY3" fmla="*/ 43921 h 6858000"/>
              <a:gd name="connsiteX4" fmla="*/ 5021173 w 6424098"/>
              <a:gd name="connsiteY4" fmla="*/ 123738 h 6858000"/>
              <a:gd name="connsiteX5" fmla="*/ 5075458 w 6424098"/>
              <a:gd name="connsiteY5" fmla="*/ 264355 h 6858000"/>
              <a:gd name="connsiteX6" fmla="*/ 5081175 w 6424098"/>
              <a:gd name="connsiteY6" fmla="*/ 277448 h 6858000"/>
              <a:gd name="connsiteX7" fmla="*/ 5097011 w 6424098"/>
              <a:gd name="connsiteY7" fmla="*/ 355616 h 6858000"/>
              <a:gd name="connsiteX8" fmla="*/ 5130982 w 6424098"/>
              <a:gd name="connsiteY8" fmla="*/ 412030 h 6858000"/>
              <a:gd name="connsiteX9" fmla="*/ 5153000 w 6424098"/>
              <a:gd name="connsiteY9" fmla="*/ 507134 h 6858000"/>
              <a:gd name="connsiteX10" fmla="*/ 5171282 w 6424098"/>
              <a:gd name="connsiteY10" fmla="*/ 602071 h 6858000"/>
              <a:gd name="connsiteX11" fmla="*/ 5176196 w 6424098"/>
              <a:gd name="connsiteY11" fmla="*/ 636822 h 6858000"/>
              <a:gd name="connsiteX12" fmla="*/ 5189051 w 6424098"/>
              <a:gd name="connsiteY12" fmla="*/ 782518 h 6858000"/>
              <a:gd name="connsiteX13" fmla="*/ 5210428 w 6424098"/>
              <a:gd name="connsiteY13" fmla="*/ 815772 h 6858000"/>
              <a:gd name="connsiteX14" fmla="*/ 5221088 w 6424098"/>
              <a:gd name="connsiteY14" fmla="*/ 860193 h 6858000"/>
              <a:gd name="connsiteX15" fmla="*/ 5230806 w 6424098"/>
              <a:gd name="connsiteY15" fmla="*/ 961354 h 6858000"/>
              <a:gd name="connsiteX16" fmla="*/ 5201018 w 6424098"/>
              <a:gd name="connsiteY16" fmla="*/ 1095027 h 6858000"/>
              <a:gd name="connsiteX17" fmla="*/ 5202153 w 6424098"/>
              <a:gd name="connsiteY17" fmla="*/ 1133224 h 6858000"/>
              <a:gd name="connsiteX18" fmla="*/ 5207370 w 6424098"/>
              <a:gd name="connsiteY18" fmla="*/ 1138097 h 6858000"/>
              <a:gd name="connsiteX19" fmla="*/ 5189234 w 6424098"/>
              <a:gd name="connsiteY19" fmla="*/ 1193495 h 6858000"/>
              <a:gd name="connsiteX20" fmla="*/ 5202769 w 6424098"/>
              <a:gd name="connsiteY20" fmla="*/ 1269450 h 6858000"/>
              <a:gd name="connsiteX21" fmla="*/ 5225968 w 6424098"/>
              <a:gd name="connsiteY21" fmla="*/ 1357994 h 6858000"/>
              <a:gd name="connsiteX22" fmla="*/ 5233819 w 6424098"/>
              <a:gd name="connsiteY22" fmla="*/ 1380922 h 6858000"/>
              <a:gd name="connsiteX23" fmla="*/ 5237226 w 6424098"/>
              <a:gd name="connsiteY23" fmla="*/ 1441327 h 6858000"/>
              <a:gd name="connsiteX24" fmla="*/ 5255653 w 6424098"/>
              <a:gd name="connsiteY24" fmla="*/ 1524712 h 6858000"/>
              <a:gd name="connsiteX25" fmla="*/ 5263491 w 6424098"/>
              <a:gd name="connsiteY25" fmla="*/ 1642938 h 6858000"/>
              <a:gd name="connsiteX26" fmla="*/ 5261314 w 6424098"/>
              <a:gd name="connsiteY26" fmla="*/ 1689177 h 6858000"/>
              <a:gd name="connsiteX27" fmla="*/ 5259788 w 6424098"/>
              <a:gd name="connsiteY27" fmla="*/ 1768516 h 6858000"/>
              <a:gd name="connsiteX28" fmla="*/ 5255696 w 6424098"/>
              <a:gd name="connsiteY28" fmla="*/ 1953770 h 6858000"/>
              <a:gd name="connsiteX29" fmla="*/ 5252592 w 6424098"/>
              <a:gd name="connsiteY29" fmla="*/ 2092210 h 6858000"/>
              <a:gd name="connsiteX30" fmla="*/ 5264303 w 6424098"/>
              <a:gd name="connsiteY30" fmla="*/ 2225157 h 6858000"/>
              <a:gd name="connsiteX31" fmla="*/ 5254949 w 6424098"/>
              <a:gd name="connsiteY31" fmla="*/ 2236160 h 6858000"/>
              <a:gd name="connsiteX32" fmla="*/ 5250104 w 6424098"/>
              <a:gd name="connsiteY32" fmla="*/ 2249166 h 6858000"/>
              <a:gd name="connsiteX33" fmla="*/ 5251214 w 6424098"/>
              <a:gd name="connsiteY33" fmla="*/ 2250944 h 6858000"/>
              <a:gd name="connsiteX34" fmla="*/ 5250644 w 6424098"/>
              <a:gd name="connsiteY34" fmla="*/ 2266619 h 6858000"/>
              <a:gd name="connsiteX35" fmla="*/ 5293877 w 6424098"/>
              <a:gd name="connsiteY35" fmla="*/ 2368649 h 6858000"/>
              <a:gd name="connsiteX36" fmla="*/ 5311338 w 6424098"/>
              <a:gd name="connsiteY36" fmla="*/ 2404034 h 6858000"/>
              <a:gd name="connsiteX37" fmla="*/ 5338366 w 6424098"/>
              <a:gd name="connsiteY37" fmla="*/ 2465052 h 6858000"/>
              <a:gd name="connsiteX38" fmla="*/ 5371263 w 6424098"/>
              <a:gd name="connsiteY38" fmla="*/ 2586413 h 6858000"/>
              <a:gd name="connsiteX39" fmla="*/ 5407503 w 6424098"/>
              <a:gd name="connsiteY39" fmla="*/ 2786290 h 6858000"/>
              <a:gd name="connsiteX40" fmla="*/ 5407356 w 6424098"/>
              <a:gd name="connsiteY40" fmla="*/ 2787545 h 6858000"/>
              <a:gd name="connsiteX41" fmla="*/ 5411130 w 6424098"/>
              <a:gd name="connsiteY41" fmla="*/ 2788640 h 6858000"/>
              <a:gd name="connsiteX42" fmla="*/ 5416439 w 6424098"/>
              <a:gd name="connsiteY42" fmla="*/ 2805666 h 6858000"/>
              <a:gd name="connsiteX43" fmla="*/ 5457023 w 6424098"/>
              <a:gd name="connsiteY43" fmla="*/ 2858292 h 6858000"/>
              <a:gd name="connsiteX44" fmla="*/ 5479298 w 6424098"/>
              <a:gd name="connsiteY44" fmla="*/ 2947791 h 6858000"/>
              <a:gd name="connsiteX45" fmla="*/ 5481770 w 6424098"/>
              <a:gd name="connsiteY45" fmla="*/ 2951352 h 6858000"/>
              <a:gd name="connsiteX46" fmla="*/ 5482045 w 6424098"/>
              <a:gd name="connsiteY46" fmla="*/ 2984371 h 6858000"/>
              <a:gd name="connsiteX47" fmla="*/ 5482415 w 6424098"/>
              <a:gd name="connsiteY47" fmla="*/ 3004079 h 6858000"/>
              <a:gd name="connsiteX48" fmla="*/ 5503944 w 6424098"/>
              <a:gd name="connsiteY48" fmla="*/ 3123335 h 6858000"/>
              <a:gd name="connsiteX49" fmla="*/ 5516007 w 6424098"/>
              <a:gd name="connsiteY49" fmla="*/ 3258473 h 6858000"/>
              <a:gd name="connsiteX50" fmla="*/ 5566839 w 6424098"/>
              <a:gd name="connsiteY50" fmla="*/ 3345295 h 6858000"/>
              <a:gd name="connsiteX51" fmla="*/ 5589758 w 6424098"/>
              <a:gd name="connsiteY51" fmla="*/ 3506453 h 6858000"/>
              <a:gd name="connsiteX52" fmla="*/ 5596144 w 6424098"/>
              <a:gd name="connsiteY52" fmla="*/ 3534624 h 6858000"/>
              <a:gd name="connsiteX53" fmla="*/ 5597750 w 6424098"/>
              <a:gd name="connsiteY53" fmla="*/ 3534129 h 6858000"/>
              <a:gd name="connsiteX54" fmla="*/ 5599700 w 6424098"/>
              <a:gd name="connsiteY54" fmla="*/ 3547221 h 6858000"/>
              <a:gd name="connsiteX55" fmla="*/ 5615031 w 6424098"/>
              <a:gd name="connsiteY55" fmla="*/ 3557482 h 6858000"/>
              <a:gd name="connsiteX56" fmla="*/ 5618377 w 6424098"/>
              <a:gd name="connsiteY56" fmla="*/ 3588431 h 6858000"/>
              <a:gd name="connsiteX57" fmla="*/ 5612155 w 6424098"/>
              <a:gd name="connsiteY57" fmla="*/ 3589869 h 6858000"/>
              <a:gd name="connsiteX58" fmla="*/ 5620843 w 6424098"/>
              <a:gd name="connsiteY58" fmla="*/ 3606745 h 6858000"/>
              <a:gd name="connsiteX59" fmla="*/ 5655472 w 6424098"/>
              <a:gd name="connsiteY59" fmla="*/ 3678877 h 6858000"/>
              <a:gd name="connsiteX60" fmla="*/ 5683015 w 6424098"/>
              <a:gd name="connsiteY60" fmla="*/ 3762025 h 6858000"/>
              <a:gd name="connsiteX61" fmla="*/ 5696643 w 6424098"/>
              <a:gd name="connsiteY61" fmla="*/ 3773888 h 6858000"/>
              <a:gd name="connsiteX62" fmla="*/ 5699203 w 6424098"/>
              <a:gd name="connsiteY62" fmla="*/ 3775823 h 6858000"/>
              <a:gd name="connsiteX63" fmla="*/ 5704824 w 6424098"/>
              <a:gd name="connsiteY63" fmla="*/ 3785966 h 6858000"/>
              <a:gd name="connsiteX64" fmla="*/ 5733539 w 6424098"/>
              <a:gd name="connsiteY64" fmla="*/ 3818457 h 6858000"/>
              <a:gd name="connsiteX65" fmla="*/ 5768491 w 6424098"/>
              <a:gd name="connsiteY65" fmla="*/ 3914399 h 6858000"/>
              <a:gd name="connsiteX66" fmla="*/ 5793123 w 6424098"/>
              <a:gd name="connsiteY66" fmla="*/ 3969952 h 6858000"/>
              <a:gd name="connsiteX67" fmla="*/ 5808321 w 6424098"/>
              <a:gd name="connsiteY67" fmla="*/ 3988153 h 6858000"/>
              <a:gd name="connsiteX68" fmla="*/ 5825621 w 6424098"/>
              <a:gd name="connsiteY68" fmla="*/ 4015525 h 6858000"/>
              <a:gd name="connsiteX69" fmla="*/ 5860672 w 6424098"/>
              <a:gd name="connsiteY69" fmla="*/ 4061579 h 6858000"/>
              <a:gd name="connsiteX70" fmla="*/ 5872173 w 6424098"/>
              <a:gd name="connsiteY70" fmla="*/ 4088497 h 6858000"/>
              <a:gd name="connsiteX71" fmla="*/ 5894095 w 6424098"/>
              <a:gd name="connsiteY71" fmla="*/ 4128857 h 6858000"/>
              <a:gd name="connsiteX72" fmla="*/ 5903513 w 6424098"/>
              <a:gd name="connsiteY72" fmla="*/ 4187661 h 6858000"/>
              <a:gd name="connsiteX73" fmla="*/ 5917114 w 6424098"/>
              <a:gd name="connsiteY73" fmla="*/ 4213096 h 6858000"/>
              <a:gd name="connsiteX74" fmla="*/ 5924233 w 6424098"/>
              <a:gd name="connsiteY74" fmla="*/ 4242060 h 6858000"/>
              <a:gd name="connsiteX75" fmla="*/ 5928910 w 6424098"/>
              <a:gd name="connsiteY75" fmla="*/ 4300973 h 6858000"/>
              <a:gd name="connsiteX76" fmla="*/ 5939320 w 6424098"/>
              <a:gd name="connsiteY76" fmla="*/ 4340435 h 6858000"/>
              <a:gd name="connsiteX77" fmla="*/ 5946705 w 6424098"/>
              <a:gd name="connsiteY77" fmla="*/ 4428051 h 6858000"/>
              <a:gd name="connsiteX78" fmla="*/ 5949261 w 6424098"/>
              <a:gd name="connsiteY78" fmla="*/ 4449185 h 6858000"/>
              <a:gd name="connsiteX79" fmla="*/ 5968960 w 6424098"/>
              <a:gd name="connsiteY79" fmla="*/ 4482655 h 6858000"/>
              <a:gd name="connsiteX80" fmla="*/ 5980106 w 6424098"/>
              <a:gd name="connsiteY80" fmla="*/ 4585087 h 6858000"/>
              <a:gd name="connsiteX81" fmla="*/ 5998138 w 6424098"/>
              <a:gd name="connsiteY81" fmla="*/ 4697518 h 6858000"/>
              <a:gd name="connsiteX82" fmla="*/ 6013516 w 6424098"/>
              <a:gd name="connsiteY82" fmla="*/ 4786619 h 6858000"/>
              <a:gd name="connsiteX83" fmla="*/ 6025404 w 6424098"/>
              <a:gd name="connsiteY83" fmla="*/ 4858148 h 6858000"/>
              <a:gd name="connsiteX84" fmla="*/ 6007749 w 6424098"/>
              <a:gd name="connsiteY84" fmla="*/ 4964715 h 6858000"/>
              <a:gd name="connsiteX85" fmla="*/ 6005269 w 6424098"/>
              <a:gd name="connsiteY85" fmla="*/ 5150567 h 6858000"/>
              <a:gd name="connsiteX86" fmla="*/ 6001127 w 6424098"/>
              <a:gd name="connsiteY86" fmla="*/ 5164609 h 6858000"/>
              <a:gd name="connsiteX87" fmla="*/ 5998514 w 6424098"/>
              <a:gd name="connsiteY87" fmla="*/ 5189673 h 6858000"/>
              <a:gd name="connsiteX88" fmla="*/ 6018409 w 6424098"/>
              <a:gd name="connsiteY88" fmla="*/ 5227157 h 6858000"/>
              <a:gd name="connsiteX89" fmla="*/ 6036748 w 6424098"/>
              <a:gd name="connsiteY89" fmla="*/ 5322752 h 6858000"/>
              <a:gd name="connsiteX90" fmla="*/ 6036943 w 6424098"/>
              <a:gd name="connsiteY90" fmla="*/ 5329480 h 6858000"/>
              <a:gd name="connsiteX91" fmla="*/ 6037677 w 6424098"/>
              <a:gd name="connsiteY91" fmla="*/ 5354807 h 6858000"/>
              <a:gd name="connsiteX92" fmla="*/ 6039728 w 6424098"/>
              <a:gd name="connsiteY92" fmla="*/ 5359416 h 6858000"/>
              <a:gd name="connsiteX93" fmla="*/ 6053435 w 6424098"/>
              <a:gd name="connsiteY93" fmla="*/ 5387547 h 6858000"/>
              <a:gd name="connsiteX94" fmla="*/ 6065933 w 6424098"/>
              <a:gd name="connsiteY94" fmla="*/ 5443002 h 6858000"/>
              <a:gd name="connsiteX95" fmla="*/ 6068640 w 6424098"/>
              <a:gd name="connsiteY95" fmla="*/ 5474503 h 6858000"/>
              <a:gd name="connsiteX96" fmla="*/ 6080922 w 6424098"/>
              <a:gd name="connsiteY96" fmla="*/ 5561070 h 6858000"/>
              <a:gd name="connsiteX97" fmla="*/ 6096949 w 6424098"/>
              <a:gd name="connsiteY97" fmla="*/ 5648179 h 6858000"/>
              <a:gd name="connsiteX98" fmla="*/ 6125703 w 6424098"/>
              <a:gd name="connsiteY98" fmla="*/ 5692894 h 6858000"/>
              <a:gd name="connsiteX99" fmla="*/ 6121353 w 6424098"/>
              <a:gd name="connsiteY99" fmla="*/ 5721725 h 6858000"/>
              <a:gd name="connsiteX100" fmla="*/ 6121607 w 6424098"/>
              <a:gd name="connsiteY100" fmla="*/ 5721959 h 6858000"/>
              <a:gd name="connsiteX101" fmla="*/ 6127024 w 6424098"/>
              <a:gd name="connsiteY101" fmla="*/ 5786902 h 6858000"/>
              <a:gd name="connsiteX102" fmla="*/ 6127519 w 6424098"/>
              <a:gd name="connsiteY102" fmla="*/ 5865775 h 6858000"/>
              <a:gd name="connsiteX103" fmla="*/ 6119217 w 6424098"/>
              <a:gd name="connsiteY103" fmla="*/ 5888542 h 6858000"/>
              <a:gd name="connsiteX104" fmla="*/ 6102493 w 6424098"/>
              <a:gd name="connsiteY104" fmla="*/ 5928602 h 6858000"/>
              <a:gd name="connsiteX105" fmla="*/ 6056863 w 6424098"/>
              <a:gd name="connsiteY105" fmla="*/ 6000643 h 6858000"/>
              <a:gd name="connsiteX106" fmla="*/ 6045436 w 6424098"/>
              <a:gd name="connsiteY106" fmla="*/ 6124480 h 6858000"/>
              <a:gd name="connsiteX107" fmla="*/ 6030489 w 6424098"/>
              <a:gd name="connsiteY107" fmla="*/ 6317666 h 6858000"/>
              <a:gd name="connsiteX108" fmla="*/ 6007492 w 6424098"/>
              <a:gd name="connsiteY108" fmla="*/ 6440818 h 6858000"/>
              <a:gd name="connsiteX109" fmla="*/ 6009467 w 6424098"/>
              <a:gd name="connsiteY109" fmla="*/ 6487076 h 6858000"/>
              <a:gd name="connsiteX110" fmla="*/ 5995064 w 6424098"/>
              <a:gd name="connsiteY110" fmla="*/ 6540791 h 6858000"/>
              <a:gd name="connsiteX111" fmla="*/ 6004510 w 6424098"/>
              <a:gd name="connsiteY111" fmla="*/ 6599256 h 6858000"/>
              <a:gd name="connsiteX112" fmla="*/ 5986207 w 6424098"/>
              <a:gd name="connsiteY112" fmla="*/ 6695855 h 6858000"/>
              <a:gd name="connsiteX113" fmla="*/ 5979428 w 6424098"/>
              <a:gd name="connsiteY113" fmla="*/ 6754678 h 6858000"/>
              <a:gd name="connsiteX114" fmla="*/ 5983398 w 6424098"/>
              <a:gd name="connsiteY114" fmla="*/ 6778641 h 6858000"/>
              <a:gd name="connsiteX115" fmla="*/ 5984543 w 6424098"/>
              <a:gd name="connsiteY115" fmla="*/ 6811016 h 6858000"/>
              <a:gd name="connsiteX116" fmla="*/ 5979671 w 6424098"/>
              <a:gd name="connsiteY116" fmla="*/ 6858000 h 6858000"/>
              <a:gd name="connsiteX117" fmla="*/ 0 w 6424098"/>
              <a:gd name="connsiteY117" fmla="*/ 6858000 h 6858000"/>
              <a:gd name="connsiteX118" fmla="*/ 0 w 6424098"/>
              <a:gd name="connsiteY118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66839 w 6127519"/>
              <a:gd name="connsiteY50" fmla="*/ 3345295 h 6858000"/>
              <a:gd name="connsiteX51" fmla="*/ 5589758 w 6127519"/>
              <a:gd name="connsiteY51" fmla="*/ 3506453 h 6858000"/>
              <a:gd name="connsiteX52" fmla="*/ 5596144 w 6127519"/>
              <a:gd name="connsiteY52" fmla="*/ 3534624 h 6858000"/>
              <a:gd name="connsiteX53" fmla="*/ 5597750 w 6127519"/>
              <a:gd name="connsiteY53" fmla="*/ 3534129 h 6858000"/>
              <a:gd name="connsiteX54" fmla="*/ 5599700 w 6127519"/>
              <a:gd name="connsiteY54" fmla="*/ 3547221 h 6858000"/>
              <a:gd name="connsiteX55" fmla="*/ 5615031 w 6127519"/>
              <a:gd name="connsiteY55" fmla="*/ 3557482 h 6858000"/>
              <a:gd name="connsiteX56" fmla="*/ 5618377 w 6127519"/>
              <a:gd name="connsiteY56" fmla="*/ 3588431 h 6858000"/>
              <a:gd name="connsiteX57" fmla="*/ 5612155 w 6127519"/>
              <a:gd name="connsiteY57" fmla="*/ 3589869 h 6858000"/>
              <a:gd name="connsiteX58" fmla="*/ 5620843 w 6127519"/>
              <a:gd name="connsiteY58" fmla="*/ 3606745 h 6858000"/>
              <a:gd name="connsiteX59" fmla="*/ 5655472 w 6127519"/>
              <a:gd name="connsiteY59" fmla="*/ 3678877 h 6858000"/>
              <a:gd name="connsiteX60" fmla="*/ 5683015 w 6127519"/>
              <a:gd name="connsiteY60" fmla="*/ 3762025 h 6858000"/>
              <a:gd name="connsiteX61" fmla="*/ 5696643 w 6127519"/>
              <a:gd name="connsiteY61" fmla="*/ 3773888 h 6858000"/>
              <a:gd name="connsiteX62" fmla="*/ 5699203 w 6127519"/>
              <a:gd name="connsiteY62" fmla="*/ 3775823 h 6858000"/>
              <a:gd name="connsiteX63" fmla="*/ 5704824 w 6127519"/>
              <a:gd name="connsiteY63" fmla="*/ 3785966 h 6858000"/>
              <a:gd name="connsiteX64" fmla="*/ 5733539 w 6127519"/>
              <a:gd name="connsiteY64" fmla="*/ 3818457 h 6858000"/>
              <a:gd name="connsiteX65" fmla="*/ 5768491 w 6127519"/>
              <a:gd name="connsiteY65" fmla="*/ 3914399 h 6858000"/>
              <a:gd name="connsiteX66" fmla="*/ 5793123 w 6127519"/>
              <a:gd name="connsiteY66" fmla="*/ 3969952 h 6858000"/>
              <a:gd name="connsiteX67" fmla="*/ 5808321 w 6127519"/>
              <a:gd name="connsiteY67" fmla="*/ 3988153 h 6858000"/>
              <a:gd name="connsiteX68" fmla="*/ 5825621 w 6127519"/>
              <a:gd name="connsiteY68" fmla="*/ 4015525 h 6858000"/>
              <a:gd name="connsiteX69" fmla="*/ 5860672 w 6127519"/>
              <a:gd name="connsiteY69" fmla="*/ 4061579 h 6858000"/>
              <a:gd name="connsiteX70" fmla="*/ 5872173 w 6127519"/>
              <a:gd name="connsiteY70" fmla="*/ 4088497 h 6858000"/>
              <a:gd name="connsiteX71" fmla="*/ 5894095 w 6127519"/>
              <a:gd name="connsiteY71" fmla="*/ 4128857 h 6858000"/>
              <a:gd name="connsiteX72" fmla="*/ 5903513 w 6127519"/>
              <a:gd name="connsiteY72" fmla="*/ 4187661 h 6858000"/>
              <a:gd name="connsiteX73" fmla="*/ 5917114 w 6127519"/>
              <a:gd name="connsiteY73" fmla="*/ 4213096 h 6858000"/>
              <a:gd name="connsiteX74" fmla="*/ 5924233 w 6127519"/>
              <a:gd name="connsiteY74" fmla="*/ 4242060 h 6858000"/>
              <a:gd name="connsiteX75" fmla="*/ 5928910 w 6127519"/>
              <a:gd name="connsiteY75" fmla="*/ 4300973 h 6858000"/>
              <a:gd name="connsiteX76" fmla="*/ 5939320 w 6127519"/>
              <a:gd name="connsiteY76" fmla="*/ 4340435 h 6858000"/>
              <a:gd name="connsiteX77" fmla="*/ 5946705 w 6127519"/>
              <a:gd name="connsiteY77" fmla="*/ 4428051 h 6858000"/>
              <a:gd name="connsiteX78" fmla="*/ 5949261 w 6127519"/>
              <a:gd name="connsiteY78" fmla="*/ 4449185 h 6858000"/>
              <a:gd name="connsiteX79" fmla="*/ 5968960 w 6127519"/>
              <a:gd name="connsiteY79" fmla="*/ 4482655 h 6858000"/>
              <a:gd name="connsiteX80" fmla="*/ 5980106 w 6127519"/>
              <a:gd name="connsiteY80" fmla="*/ 4585087 h 6858000"/>
              <a:gd name="connsiteX81" fmla="*/ 5998138 w 6127519"/>
              <a:gd name="connsiteY81" fmla="*/ 4697518 h 6858000"/>
              <a:gd name="connsiteX82" fmla="*/ 6013516 w 6127519"/>
              <a:gd name="connsiteY82" fmla="*/ 4786619 h 6858000"/>
              <a:gd name="connsiteX83" fmla="*/ 6025404 w 6127519"/>
              <a:gd name="connsiteY83" fmla="*/ 4858148 h 6858000"/>
              <a:gd name="connsiteX84" fmla="*/ 6007749 w 6127519"/>
              <a:gd name="connsiteY84" fmla="*/ 4964715 h 6858000"/>
              <a:gd name="connsiteX85" fmla="*/ 6005269 w 6127519"/>
              <a:gd name="connsiteY85" fmla="*/ 5150567 h 6858000"/>
              <a:gd name="connsiteX86" fmla="*/ 6001127 w 6127519"/>
              <a:gd name="connsiteY86" fmla="*/ 5164609 h 6858000"/>
              <a:gd name="connsiteX87" fmla="*/ 5998514 w 6127519"/>
              <a:gd name="connsiteY87" fmla="*/ 5189673 h 6858000"/>
              <a:gd name="connsiteX88" fmla="*/ 6018409 w 6127519"/>
              <a:gd name="connsiteY88" fmla="*/ 5227157 h 6858000"/>
              <a:gd name="connsiteX89" fmla="*/ 6036748 w 6127519"/>
              <a:gd name="connsiteY89" fmla="*/ 5322752 h 6858000"/>
              <a:gd name="connsiteX90" fmla="*/ 6036943 w 6127519"/>
              <a:gd name="connsiteY90" fmla="*/ 5329480 h 6858000"/>
              <a:gd name="connsiteX91" fmla="*/ 6037677 w 6127519"/>
              <a:gd name="connsiteY91" fmla="*/ 5354807 h 6858000"/>
              <a:gd name="connsiteX92" fmla="*/ 6039728 w 6127519"/>
              <a:gd name="connsiteY92" fmla="*/ 5359416 h 6858000"/>
              <a:gd name="connsiteX93" fmla="*/ 6053435 w 6127519"/>
              <a:gd name="connsiteY93" fmla="*/ 5387547 h 6858000"/>
              <a:gd name="connsiteX94" fmla="*/ 6065933 w 6127519"/>
              <a:gd name="connsiteY94" fmla="*/ 5443002 h 6858000"/>
              <a:gd name="connsiteX95" fmla="*/ 6068640 w 6127519"/>
              <a:gd name="connsiteY95" fmla="*/ 5474503 h 6858000"/>
              <a:gd name="connsiteX96" fmla="*/ 6080922 w 6127519"/>
              <a:gd name="connsiteY96" fmla="*/ 5561070 h 6858000"/>
              <a:gd name="connsiteX97" fmla="*/ 6096949 w 6127519"/>
              <a:gd name="connsiteY97" fmla="*/ 5648179 h 6858000"/>
              <a:gd name="connsiteX98" fmla="*/ 6125703 w 6127519"/>
              <a:gd name="connsiteY98" fmla="*/ 5692894 h 6858000"/>
              <a:gd name="connsiteX99" fmla="*/ 6121353 w 6127519"/>
              <a:gd name="connsiteY99" fmla="*/ 5721725 h 6858000"/>
              <a:gd name="connsiteX100" fmla="*/ 6121607 w 6127519"/>
              <a:gd name="connsiteY100" fmla="*/ 5721959 h 6858000"/>
              <a:gd name="connsiteX101" fmla="*/ 6127024 w 6127519"/>
              <a:gd name="connsiteY101" fmla="*/ 5786902 h 6858000"/>
              <a:gd name="connsiteX102" fmla="*/ 6127519 w 6127519"/>
              <a:gd name="connsiteY102" fmla="*/ 5865775 h 6858000"/>
              <a:gd name="connsiteX103" fmla="*/ 6119217 w 6127519"/>
              <a:gd name="connsiteY103" fmla="*/ 5888542 h 6858000"/>
              <a:gd name="connsiteX104" fmla="*/ 6102493 w 6127519"/>
              <a:gd name="connsiteY104" fmla="*/ 5928602 h 6858000"/>
              <a:gd name="connsiteX105" fmla="*/ 6056863 w 6127519"/>
              <a:gd name="connsiteY105" fmla="*/ 6000643 h 6858000"/>
              <a:gd name="connsiteX106" fmla="*/ 6045436 w 6127519"/>
              <a:gd name="connsiteY106" fmla="*/ 6124480 h 6858000"/>
              <a:gd name="connsiteX107" fmla="*/ 6030489 w 6127519"/>
              <a:gd name="connsiteY107" fmla="*/ 6317666 h 6858000"/>
              <a:gd name="connsiteX108" fmla="*/ 6007492 w 6127519"/>
              <a:gd name="connsiteY108" fmla="*/ 6440818 h 6858000"/>
              <a:gd name="connsiteX109" fmla="*/ 6009467 w 6127519"/>
              <a:gd name="connsiteY109" fmla="*/ 6487076 h 6858000"/>
              <a:gd name="connsiteX110" fmla="*/ 5995064 w 6127519"/>
              <a:gd name="connsiteY110" fmla="*/ 6540791 h 6858000"/>
              <a:gd name="connsiteX111" fmla="*/ 6004510 w 6127519"/>
              <a:gd name="connsiteY111" fmla="*/ 6599256 h 6858000"/>
              <a:gd name="connsiteX112" fmla="*/ 5986207 w 6127519"/>
              <a:gd name="connsiteY112" fmla="*/ 6695855 h 6858000"/>
              <a:gd name="connsiteX113" fmla="*/ 5979428 w 6127519"/>
              <a:gd name="connsiteY113" fmla="*/ 6754678 h 6858000"/>
              <a:gd name="connsiteX114" fmla="*/ 5983398 w 6127519"/>
              <a:gd name="connsiteY114" fmla="*/ 6778641 h 6858000"/>
              <a:gd name="connsiteX115" fmla="*/ 5984543 w 6127519"/>
              <a:gd name="connsiteY115" fmla="*/ 6811016 h 6858000"/>
              <a:gd name="connsiteX116" fmla="*/ 5979671 w 6127519"/>
              <a:gd name="connsiteY116" fmla="*/ 6858000 h 6858000"/>
              <a:gd name="connsiteX117" fmla="*/ 0 w 6127519"/>
              <a:gd name="connsiteY117" fmla="*/ 6858000 h 6858000"/>
              <a:gd name="connsiteX118" fmla="*/ 0 w 6127519"/>
              <a:gd name="connsiteY118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66839 w 6127519"/>
              <a:gd name="connsiteY50" fmla="*/ 3345295 h 6858000"/>
              <a:gd name="connsiteX51" fmla="*/ 5589758 w 6127519"/>
              <a:gd name="connsiteY51" fmla="*/ 3506453 h 6858000"/>
              <a:gd name="connsiteX52" fmla="*/ 5596144 w 6127519"/>
              <a:gd name="connsiteY52" fmla="*/ 3534624 h 6858000"/>
              <a:gd name="connsiteX53" fmla="*/ 5597750 w 6127519"/>
              <a:gd name="connsiteY53" fmla="*/ 3534129 h 6858000"/>
              <a:gd name="connsiteX54" fmla="*/ 5599700 w 6127519"/>
              <a:gd name="connsiteY54" fmla="*/ 3547221 h 6858000"/>
              <a:gd name="connsiteX55" fmla="*/ 5615031 w 6127519"/>
              <a:gd name="connsiteY55" fmla="*/ 3557482 h 6858000"/>
              <a:gd name="connsiteX56" fmla="*/ 5618377 w 6127519"/>
              <a:gd name="connsiteY56" fmla="*/ 3588431 h 6858000"/>
              <a:gd name="connsiteX57" fmla="*/ 5612155 w 6127519"/>
              <a:gd name="connsiteY57" fmla="*/ 3589869 h 6858000"/>
              <a:gd name="connsiteX58" fmla="*/ 5620843 w 6127519"/>
              <a:gd name="connsiteY58" fmla="*/ 3606745 h 6858000"/>
              <a:gd name="connsiteX59" fmla="*/ 5655472 w 6127519"/>
              <a:gd name="connsiteY59" fmla="*/ 3678877 h 6858000"/>
              <a:gd name="connsiteX60" fmla="*/ 5683015 w 6127519"/>
              <a:gd name="connsiteY60" fmla="*/ 3762025 h 6858000"/>
              <a:gd name="connsiteX61" fmla="*/ 5696643 w 6127519"/>
              <a:gd name="connsiteY61" fmla="*/ 3773888 h 6858000"/>
              <a:gd name="connsiteX62" fmla="*/ 5699203 w 6127519"/>
              <a:gd name="connsiteY62" fmla="*/ 3775823 h 6858000"/>
              <a:gd name="connsiteX63" fmla="*/ 5704824 w 6127519"/>
              <a:gd name="connsiteY63" fmla="*/ 3785966 h 6858000"/>
              <a:gd name="connsiteX64" fmla="*/ 5733539 w 6127519"/>
              <a:gd name="connsiteY64" fmla="*/ 3818457 h 6858000"/>
              <a:gd name="connsiteX65" fmla="*/ 5768491 w 6127519"/>
              <a:gd name="connsiteY65" fmla="*/ 3914399 h 6858000"/>
              <a:gd name="connsiteX66" fmla="*/ 5793123 w 6127519"/>
              <a:gd name="connsiteY66" fmla="*/ 3969952 h 6858000"/>
              <a:gd name="connsiteX67" fmla="*/ 5808321 w 6127519"/>
              <a:gd name="connsiteY67" fmla="*/ 3988153 h 6858000"/>
              <a:gd name="connsiteX68" fmla="*/ 5825621 w 6127519"/>
              <a:gd name="connsiteY68" fmla="*/ 4015525 h 6858000"/>
              <a:gd name="connsiteX69" fmla="*/ 5860672 w 6127519"/>
              <a:gd name="connsiteY69" fmla="*/ 4061579 h 6858000"/>
              <a:gd name="connsiteX70" fmla="*/ 5872173 w 6127519"/>
              <a:gd name="connsiteY70" fmla="*/ 4088497 h 6858000"/>
              <a:gd name="connsiteX71" fmla="*/ 5894095 w 6127519"/>
              <a:gd name="connsiteY71" fmla="*/ 4128857 h 6858000"/>
              <a:gd name="connsiteX72" fmla="*/ 5903513 w 6127519"/>
              <a:gd name="connsiteY72" fmla="*/ 4187661 h 6858000"/>
              <a:gd name="connsiteX73" fmla="*/ 5917114 w 6127519"/>
              <a:gd name="connsiteY73" fmla="*/ 4213096 h 6858000"/>
              <a:gd name="connsiteX74" fmla="*/ 5924233 w 6127519"/>
              <a:gd name="connsiteY74" fmla="*/ 4242060 h 6858000"/>
              <a:gd name="connsiteX75" fmla="*/ 5928910 w 6127519"/>
              <a:gd name="connsiteY75" fmla="*/ 4300973 h 6858000"/>
              <a:gd name="connsiteX76" fmla="*/ 5939320 w 6127519"/>
              <a:gd name="connsiteY76" fmla="*/ 4340435 h 6858000"/>
              <a:gd name="connsiteX77" fmla="*/ 5946705 w 6127519"/>
              <a:gd name="connsiteY77" fmla="*/ 4428051 h 6858000"/>
              <a:gd name="connsiteX78" fmla="*/ 5949261 w 6127519"/>
              <a:gd name="connsiteY78" fmla="*/ 4449185 h 6858000"/>
              <a:gd name="connsiteX79" fmla="*/ 5968960 w 6127519"/>
              <a:gd name="connsiteY79" fmla="*/ 4482655 h 6858000"/>
              <a:gd name="connsiteX80" fmla="*/ 5980106 w 6127519"/>
              <a:gd name="connsiteY80" fmla="*/ 4585087 h 6858000"/>
              <a:gd name="connsiteX81" fmla="*/ 5998138 w 6127519"/>
              <a:gd name="connsiteY81" fmla="*/ 4697518 h 6858000"/>
              <a:gd name="connsiteX82" fmla="*/ 6025404 w 6127519"/>
              <a:gd name="connsiteY82" fmla="*/ 4858148 h 6858000"/>
              <a:gd name="connsiteX83" fmla="*/ 6007749 w 6127519"/>
              <a:gd name="connsiteY83" fmla="*/ 4964715 h 6858000"/>
              <a:gd name="connsiteX84" fmla="*/ 6005269 w 6127519"/>
              <a:gd name="connsiteY84" fmla="*/ 5150567 h 6858000"/>
              <a:gd name="connsiteX85" fmla="*/ 6001127 w 6127519"/>
              <a:gd name="connsiteY85" fmla="*/ 5164609 h 6858000"/>
              <a:gd name="connsiteX86" fmla="*/ 5998514 w 6127519"/>
              <a:gd name="connsiteY86" fmla="*/ 5189673 h 6858000"/>
              <a:gd name="connsiteX87" fmla="*/ 6018409 w 6127519"/>
              <a:gd name="connsiteY87" fmla="*/ 5227157 h 6858000"/>
              <a:gd name="connsiteX88" fmla="*/ 6036748 w 6127519"/>
              <a:gd name="connsiteY88" fmla="*/ 5322752 h 6858000"/>
              <a:gd name="connsiteX89" fmla="*/ 6036943 w 6127519"/>
              <a:gd name="connsiteY89" fmla="*/ 5329480 h 6858000"/>
              <a:gd name="connsiteX90" fmla="*/ 6037677 w 6127519"/>
              <a:gd name="connsiteY90" fmla="*/ 5354807 h 6858000"/>
              <a:gd name="connsiteX91" fmla="*/ 6039728 w 6127519"/>
              <a:gd name="connsiteY91" fmla="*/ 5359416 h 6858000"/>
              <a:gd name="connsiteX92" fmla="*/ 6053435 w 6127519"/>
              <a:gd name="connsiteY92" fmla="*/ 5387547 h 6858000"/>
              <a:gd name="connsiteX93" fmla="*/ 6065933 w 6127519"/>
              <a:gd name="connsiteY93" fmla="*/ 5443002 h 6858000"/>
              <a:gd name="connsiteX94" fmla="*/ 6068640 w 6127519"/>
              <a:gd name="connsiteY94" fmla="*/ 5474503 h 6858000"/>
              <a:gd name="connsiteX95" fmla="*/ 6080922 w 6127519"/>
              <a:gd name="connsiteY95" fmla="*/ 5561070 h 6858000"/>
              <a:gd name="connsiteX96" fmla="*/ 6096949 w 6127519"/>
              <a:gd name="connsiteY96" fmla="*/ 5648179 h 6858000"/>
              <a:gd name="connsiteX97" fmla="*/ 6125703 w 6127519"/>
              <a:gd name="connsiteY97" fmla="*/ 5692894 h 6858000"/>
              <a:gd name="connsiteX98" fmla="*/ 6121353 w 6127519"/>
              <a:gd name="connsiteY98" fmla="*/ 5721725 h 6858000"/>
              <a:gd name="connsiteX99" fmla="*/ 6121607 w 6127519"/>
              <a:gd name="connsiteY99" fmla="*/ 5721959 h 6858000"/>
              <a:gd name="connsiteX100" fmla="*/ 6127024 w 6127519"/>
              <a:gd name="connsiteY100" fmla="*/ 5786902 h 6858000"/>
              <a:gd name="connsiteX101" fmla="*/ 6127519 w 6127519"/>
              <a:gd name="connsiteY101" fmla="*/ 5865775 h 6858000"/>
              <a:gd name="connsiteX102" fmla="*/ 6119217 w 6127519"/>
              <a:gd name="connsiteY102" fmla="*/ 5888542 h 6858000"/>
              <a:gd name="connsiteX103" fmla="*/ 6102493 w 6127519"/>
              <a:gd name="connsiteY103" fmla="*/ 5928602 h 6858000"/>
              <a:gd name="connsiteX104" fmla="*/ 6056863 w 6127519"/>
              <a:gd name="connsiteY104" fmla="*/ 6000643 h 6858000"/>
              <a:gd name="connsiteX105" fmla="*/ 6045436 w 6127519"/>
              <a:gd name="connsiteY105" fmla="*/ 6124480 h 6858000"/>
              <a:gd name="connsiteX106" fmla="*/ 6030489 w 6127519"/>
              <a:gd name="connsiteY106" fmla="*/ 6317666 h 6858000"/>
              <a:gd name="connsiteX107" fmla="*/ 6007492 w 6127519"/>
              <a:gd name="connsiteY107" fmla="*/ 6440818 h 6858000"/>
              <a:gd name="connsiteX108" fmla="*/ 6009467 w 6127519"/>
              <a:gd name="connsiteY108" fmla="*/ 6487076 h 6858000"/>
              <a:gd name="connsiteX109" fmla="*/ 5995064 w 6127519"/>
              <a:gd name="connsiteY109" fmla="*/ 6540791 h 6858000"/>
              <a:gd name="connsiteX110" fmla="*/ 6004510 w 6127519"/>
              <a:gd name="connsiteY110" fmla="*/ 6599256 h 6858000"/>
              <a:gd name="connsiteX111" fmla="*/ 5986207 w 6127519"/>
              <a:gd name="connsiteY111" fmla="*/ 6695855 h 6858000"/>
              <a:gd name="connsiteX112" fmla="*/ 5979428 w 6127519"/>
              <a:gd name="connsiteY112" fmla="*/ 6754678 h 6858000"/>
              <a:gd name="connsiteX113" fmla="*/ 5983398 w 6127519"/>
              <a:gd name="connsiteY113" fmla="*/ 6778641 h 6858000"/>
              <a:gd name="connsiteX114" fmla="*/ 5984543 w 6127519"/>
              <a:gd name="connsiteY114" fmla="*/ 6811016 h 6858000"/>
              <a:gd name="connsiteX115" fmla="*/ 5979671 w 6127519"/>
              <a:gd name="connsiteY115" fmla="*/ 6858000 h 6858000"/>
              <a:gd name="connsiteX116" fmla="*/ 0 w 6127519"/>
              <a:gd name="connsiteY116" fmla="*/ 6858000 h 6858000"/>
              <a:gd name="connsiteX117" fmla="*/ 0 w 6127519"/>
              <a:gd name="connsiteY117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66839 w 6127519"/>
              <a:gd name="connsiteY50" fmla="*/ 3345295 h 6858000"/>
              <a:gd name="connsiteX51" fmla="*/ 5589758 w 6127519"/>
              <a:gd name="connsiteY51" fmla="*/ 3506453 h 6858000"/>
              <a:gd name="connsiteX52" fmla="*/ 5596144 w 6127519"/>
              <a:gd name="connsiteY52" fmla="*/ 3534624 h 6858000"/>
              <a:gd name="connsiteX53" fmla="*/ 5597750 w 6127519"/>
              <a:gd name="connsiteY53" fmla="*/ 3534129 h 6858000"/>
              <a:gd name="connsiteX54" fmla="*/ 5599700 w 6127519"/>
              <a:gd name="connsiteY54" fmla="*/ 3547221 h 6858000"/>
              <a:gd name="connsiteX55" fmla="*/ 5615031 w 6127519"/>
              <a:gd name="connsiteY55" fmla="*/ 3557482 h 6858000"/>
              <a:gd name="connsiteX56" fmla="*/ 5618377 w 6127519"/>
              <a:gd name="connsiteY56" fmla="*/ 3588431 h 6858000"/>
              <a:gd name="connsiteX57" fmla="*/ 5612155 w 6127519"/>
              <a:gd name="connsiteY57" fmla="*/ 3589869 h 6858000"/>
              <a:gd name="connsiteX58" fmla="*/ 5620843 w 6127519"/>
              <a:gd name="connsiteY58" fmla="*/ 3606745 h 6858000"/>
              <a:gd name="connsiteX59" fmla="*/ 5655472 w 6127519"/>
              <a:gd name="connsiteY59" fmla="*/ 3678877 h 6858000"/>
              <a:gd name="connsiteX60" fmla="*/ 5683015 w 6127519"/>
              <a:gd name="connsiteY60" fmla="*/ 3762025 h 6858000"/>
              <a:gd name="connsiteX61" fmla="*/ 5696643 w 6127519"/>
              <a:gd name="connsiteY61" fmla="*/ 3773888 h 6858000"/>
              <a:gd name="connsiteX62" fmla="*/ 5699203 w 6127519"/>
              <a:gd name="connsiteY62" fmla="*/ 3775823 h 6858000"/>
              <a:gd name="connsiteX63" fmla="*/ 5704824 w 6127519"/>
              <a:gd name="connsiteY63" fmla="*/ 3785966 h 6858000"/>
              <a:gd name="connsiteX64" fmla="*/ 5733539 w 6127519"/>
              <a:gd name="connsiteY64" fmla="*/ 3818457 h 6858000"/>
              <a:gd name="connsiteX65" fmla="*/ 5768491 w 6127519"/>
              <a:gd name="connsiteY65" fmla="*/ 3914399 h 6858000"/>
              <a:gd name="connsiteX66" fmla="*/ 5793123 w 6127519"/>
              <a:gd name="connsiteY66" fmla="*/ 3969952 h 6858000"/>
              <a:gd name="connsiteX67" fmla="*/ 5808321 w 6127519"/>
              <a:gd name="connsiteY67" fmla="*/ 3988153 h 6858000"/>
              <a:gd name="connsiteX68" fmla="*/ 5825621 w 6127519"/>
              <a:gd name="connsiteY68" fmla="*/ 4015525 h 6858000"/>
              <a:gd name="connsiteX69" fmla="*/ 5860672 w 6127519"/>
              <a:gd name="connsiteY69" fmla="*/ 4061579 h 6858000"/>
              <a:gd name="connsiteX70" fmla="*/ 5872173 w 6127519"/>
              <a:gd name="connsiteY70" fmla="*/ 4088497 h 6858000"/>
              <a:gd name="connsiteX71" fmla="*/ 5894095 w 6127519"/>
              <a:gd name="connsiteY71" fmla="*/ 4128857 h 6858000"/>
              <a:gd name="connsiteX72" fmla="*/ 5903513 w 6127519"/>
              <a:gd name="connsiteY72" fmla="*/ 4187661 h 6858000"/>
              <a:gd name="connsiteX73" fmla="*/ 5917114 w 6127519"/>
              <a:gd name="connsiteY73" fmla="*/ 4213096 h 6858000"/>
              <a:gd name="connsiteX74" fmla="*/ 5924233 w 6127519"/>
              <a:gd name="connsiteY74" fmla="*/ 4242060 h 6858000"/>
              <a:gd name="connsiteX75" fmla="*/ 5928910 w 6127519"/>
              <a:gd name="connsiteY75" fmla="*/ 4300973 h 6858000"/>
              <a:gd name="connsiteX76" fmla="*/ 5939320 w 6127519"/>
              <a:gd name="connsiteY76" fmla="*/ 4340435 h 6858000"/>
              <a:gd name="connsiteX77" fmla="*/ 5946705 w 6127519"/>
              <a:gd name="connsiteY77" fmla="*/ 4428051 h 6858000"/>
              <a:gd name="connsiteX78" fmla="*/ 5949261 w 6127519"/>
              <a:gd name="connsiteY78" fmla="*/ 4449185 h 6858000"/>
              <a:gd name="connsiteX79" fmla="*/ 5968960 w 6127519"/>
              <a:gd name="connsiteY79" fmla="*/ 4482655 h 6858000"/>
              <a:gd name="connsiteX80" fmla="*/ 5980106 w 6127519"/>
              <a:gd name="connsiteY80" fmla="*/ 4585087 h 6858000"/>
              <a:gd name="connsiteX81" fmla="*/ 5998138 w 6127519"/>
              <a:gd name="connsiteY81" fmla="*/ 4697518 h 6858000"/>
              <a:gd name="connsiteX82" fmla="*/ 6007819 w 6127519"/>
              <a:gd name="connsiteY82" fmla="*/ 4858148 h 6858000"/>
              <a:gd name="connsiteX83" fmla="*/ 6007749 w 6127519"/>
              <a:gd name="connsiteY83" fmla="*/ 4964715 h 6858000"/>
              <a:gd name="connsiteX84" fmla="*/ 6005269 w 6127519"/>
              <a:gd name="connsiteY84" fmla="*/ 5150567 h 6858000"/>
              <a:gd name="connsiteX85" fmla="*/ 6001127 w 6127519"/>
              <a:gd name="connsiteY85" fmla="*/ 5164609 h 6858000"/>
              <a:gd name="connsiteX86" fmla="*/ 5998514 w 6127519"/>
              <a:gd name="connsiteY86" fmla="*/ 5189673 h 6858000"/>
              <a:gd name="connsiteX87" fmla="*/ 6018409 w 6127519"/>
              <a:gd name="connsiteY87" fmla="*/ 5227157 h 6858000"/>
              <a:gd name="connsiteX88" fmla="*/ 6036748 w 6127519"/>
              <a:gd name="connsiteY88" fmla="*/ 5322752 h 6858000"/>
              <a:gd name="connsiteX89" fmla="*/ 6036943 w 6127519"/>
              <a:gd name="connsiteY89" fmla="*/ 5329480 h 6858000"/>
              <a:gd name="connsiteX90" fmla="*/ 6037677 w 6127519"/>
              <a:gd name="connsiteY90" fmla="*/ 5354807 h 6858000"/>
              <a:gd name="connsiteX91" fmla="*/ 6039728 w 6127519"/>
              <a:gd name="connsiteY91" fmla="*/ 5359416 h 6858000"/>
              <a:gd name="connsiteX92" fmla="*/ 6053435 w 6127519"/>
              <a:gd name="connsiteY92" fmla="*/ 5387547 h 6858000"/>
              <a:gd name="connsiteX93" fmla="*/ 6065933 w 6127519"/>
              <a:gd name="connsiteY93" fmla="*/ 5443002 h 6858000"/>
              <a:gd name="connsiteX94" fmla="*/ 6068640 w 6127519"/>
              <a:gd name="connsiteY94" fmla="*/ 5474503 h 6858000"/>
              <a:gd name="connsiteX95" fmla="*/ 6080922 w 6127519"/>
              <a:gd name="connsiteY95" fmla="*/ 5561070 h 6858000"/>
              <a:gd name="connsiteX96" fmla="*/ 6096949 w 6127519"/>
              <a:gd name="connsiteY96" fmla="*/ 5648179 h 6858000"/>
              <a:gd name="connsiteX97" fmla="*/ 6125703 w 6127519"/>
              <a:gd name="connsiteY97" fmla="*/ 5692894 h 6858000"/>
              <a:gd name="connsiteX98" fmla="*/ 6121353 w 6127519"/>
              <a:gd name="connsiteY98" fmla="*/ 5721725 h 6858000"/>
              <a:gd name="connsiteX99" fmla="*/ 6121607 w 6127519"/>
              <a:gd name="connsiteY99" fmla="*/ 5721959 h 6858000"/>
              <a:gd name="connsiteX100" fmla="*/ 6127024 w 6127519"/>
              <a:gd name="connsiteY100" fmla="*/ 5786902 h 6858000"/>
              <a:gd name="connsiteX101" fmla="*/ 6127519 w 6127519"/>
              <a:gd name="connsiteY101" fmla="*/ 5865775 h 6858000"/>
              <a:gd name="connsiteX102" fmla="*/ 6119217 w 6127519"/>
              <a:gd name="connsiteY102" fmla="*/ 5888542 h 6858000"/>
              <a:gd name="connsiteX103" fmla="*/ 6102493 w 6127519"/>
              <a:gd name="connsiteY103" fmla="*/ 5928602 h 6858000"/>
              <a:gd name="connsiteX104" fmla="*/ 6056863 w 6127519"/>
              <a:gd name="connsiteY104" fmla="*/ 6000643 h 6858000"/>
              <a:gd name="connsiteX105" fmla="*/ 6045436 w 6127519"/>
              <a:gd name="connsiteY105" fmla="*/ 6124480 h 6858000"/>
              <a:gd name="connsiteX106" fmla="*/ 6030489 w 6127519"/>
              <a:gd name="connsiteY106" fmla="*/ 6317666 h 6858000"/>
              <a:gd name="connsiteX107" fmla="*/ 6007492 w 6127519"/>
              <a:gd name="connsiteY107" fmla="*/ 6440818 h 6858000"/>
              <a:gd name="connsiteX108" fmla="*/ 6009467 w 6127519"/>
              <a:gd name="connsiteY108" fmla="*/ 6487076 h 6858000"/>
              <a:gd name="connsiteX109" fmla="*/ 5995064 w 6127519"/>
              <a:gd name="connsiteY109" fmla="*/ 6540791 h 6858000"/>
              <a:gd name="connsiteX110" fmla="*/ 6004510 w 6127519"/>
              <a:gd name="connsiteY110" fmla="*/ 6599256 h 6858000"/>
              <a:gd name="connsiteX111" fmla="*/ 5986207 w 6127519"/>
              <a:gd name="connsiteY111" fmla="*/ 6695855 h 6858000"/>
              <a:gd name="connsiteX112" fmla="*/ 5979428 w 6127519"/>
              <a:gd name="connsiteY112" fmla="*/ 6754678 h 6858000"/>
              <a:gd name="connsiteX113" fmla="*/ 5983398 w 6127519"/>
              <a:gd name="connsiteY113" fmla="*/ 6778641 h 6858000"/>
              <a:gd name="connsiteX114" fmla="*/ 5984543 w 6127519"/>
              <a:gd name="connsiteY114" fmla="*/ 6811016 h 6858000"/>
              <a:gd name="connsiteX115" fmla="*/ 5979671 w 6127519"/>
              <a:gd name="connsiteY115" fmla="*/ 6858000 h 6858000"/>
              <a:gd name="connsiteX116" fmla="*/ 0 w 6127519"/>
              <a:gd name="connsiteY116" fmla="*/ 6858000 h 6858000"/>
              <a:gd name="connsiteX117" fmla="*/ 0 w 6127519"/>
              <a:gd name="connsiteY117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66839 w 6127519"/>
              <a:gd name="connsiteY50" fmla="*/ 3345295 h 6858000"/>
              <a:gd name="connsiteX51" fmla="*/ 5589758 w 6127519"/>
              <a:gd name="connsiteY51" fmla="*/ 3506453 h 6858000"/>
              <a:gd name="connsiteX52" fmla="*/ 5596144 w 6127519"/>
              <a:gd name="connsiteY52" fmla="*/ 3534624 h 6858000"/>
              <a:gd name="connsiteX53" fmla="*/ 5597750 w 6127519"/>
              <a:gd name="connsiteY53" fmla="*/ 3534129 h 6858000"/>
              <a:gd name="connsiteX54" fmla="*/ 5599700 w 6127519"/>
              <a:gd name="connsiteY54" fmla="*/ 3547221 h 6858000"/>
              <a:gd name="connsiteX55" fmla="*/ 5615031 w 6127519"/>
              <a:gd name="connsiteY55" fmla="*/ 3557482 h 6858000"/>
              <a:gd name="connsiteX56" fmla="*/ 5618377 w 6127519"/>
              <a:gd name="connsiteY56" fmla="*/ 3588431 h 6858000"/>
              <a:gd name="connsiteX57" fmla="*/ 5612155 w 6127519"/>
              <a:gd name="connsiteY57" fmla="*/ 3589869 h 6858000"/>
              <a:gd name="connsiteX58" fmla="*/ 5620843 w 6127519"/>
              <a:gd name="connsiteY58" fmla="*/ 3606745 h 6858000"/>
              <a:gd name="connsiteX59" fmla="*/ 5655472 w 6127519"/>
              <a:gd name="connsiteY59" fmla="*/ 3678877 h 6858000"/>
              <a:gd name="connsiteX60" fmla="*/ 5683015 w 6127519"/>
              <a:gd name="connsiteY60" fmla="*/ 3762025 h 6858000"/>
              <a:gd name="connsiteX61" fmla="*/ 5696643 w 6127519"/>
              <a:gd name="connsiteY61" fmla="*/ 3773888 h 6858000"/>
              <a:gd name="connsiteX62" fmla="*/ 5699203 w 6127519"/>
              <a:gd name="connsiteY62" fmla="*/ 3775823 h 6858000"/>
              <a:gd name="connsiteX63" fmla="*/ 5704824 w 6127519"/>
              <a:gd name="connsiteY63" fmla="*/ 3785966 h 6858000"/>
              <a:gd name="connsiteX64" fmla="*/ 5768491 w 6127519"/>
              <a:gd name="connsiteY64" fmla="*/ 3914399 h 6858000"/>
              <a:gd name="connsiteX65" fmla="*/ 5793123 w 6127519"/>
              <a:gd name="connsiteY65" fmla="*/ 3969952 h 6858000"/>
              <a:gd name="connsiteX66" fmla="*/ 5808321 w 6127519"/>
              <a:gd name="connsiteY66" fmla="*/ 3988153 h 6858000"/>
              <a:gd name="connsiteX67" fmla="*/ 5825621 w 6127519"/>
              <a:gd name="connsiteY67" fmla="*/ 4015525 h 6858000"/>
              <a:gd name="connsiteX68" fmla="*/ 5860672 w 6127519"/>
              <a:gd name="connsiteY68" fmla="*/ 4061579 h 6858000"/>
              <a:gd name="connsiteX69" fmla="*/ 5872173 w 6127519"/>
              <a:gd name="connsiteY69" fmla="*/ 4088497 h 6858000"/>
              <a:gd name="connsiteX70" fmla="*/ 5894095 w 6127519"/>
              <a:gd name="connsiteY70" fmla="*/ 4128857 h 6858000"/>
              <a:gd name="connsiteX71" fmla="*/ 5903513 w 6127519"/>
              <a:gd name="connsiteY71" fmla="*/ 4187661 h 6858000"/>
              <a:gd name="connsiteX72" fmla="*/ 5917114 w 6127519"/>
              <a:gd name="connsiteY72" fmla="*/ 4213096 h 6858000"/>
              <a:gd name="connsiteX73" fmla="*/ 5924233 w 6127519"/>
              <a:gd name="connsiteY73" fmla="*/ 4242060 h 6858000"/>
              <a:gd name="connsiteX74" fmla="*/ 5928910 w 6127519"/>
              <a:gd name="connsiteY74" fmla="*/ 4300973 h 6858000"/>
              <a:gd name="connsiteX75" fmla="*/ 5939320 w 6127519"/>
              <a:gd name="connsiteY75" fmla="*/ 4340435 h 6858000"/>
              <a:gd name="connsiteX76" fmla="*/ 5946705 w 6127519"/>
              <a:gd name="connsiteY76" fmla="*/ 4428051 h 6858000"/>
              <a:gd name="connsiteX77" fmla="*/ 5949261 w 6127519"/>
              <a:gd name="connsiteY77" fmla="*/ 4449185 h 6858000"/>
              <a:gd name="connsiteX78" fmla="*/ 5968960 w 6127519"/>
              <a:gd name="connsiteY78" fmla="*/ 4482655 h 6858000"/>
              <a:gd name="connsiteX79" fmla="*/ 5980106 w 6127519"/>
              <a:gd name="connsiteY79" fmla="*/ 4585087 h 6858000"/>
              <a:gd name="connsiteX80" fmla="*/ 5998138 w 6127519"/>
              <a:gd name="connsiteY80" fmla="*/ 4697518 h 6858000"/>
              <a:gd name="connsiteX81" fmla="*/ 6007819 w 6127519"/>
              <a:gd name="connsiteY81" fmla="*/ 4858148 h 6858000"/>
              <a:gd name="connsiteX82" fmla="*/ 6007749 w 6127519"/>
              <a:gd name="connsiteY82" fmla="*/ 4964715 h 6858000"/>
              <a:gd name="connsiteX83" fmla="*/ 6005269 w 6127519"/>
              <a:gd name="connsiteY83" fmla="*/ 5150567 h 6858000"/>
              <a:gd name="connsiteX84" fmla="*/ 6001127 w 6127519"/>
              <a:gd name="connsiteY84" fmla="*/ 5164609 h 6858000"/>
              <a:gd name="connsiteX85" fmla="*/ 5998514 w 6127519"/>
              <a:gd name="connsiteY85" fmla="*/ 5189673 h 6858000"/>
              <a:gd name="connsiteX86" fmla="*/ 6018409 w 6127519"/>
              <a:gd name="connsiteY86" fmla="*/ 5227157 h 6858000"/>
              <a:gd name="connsiteX87" fmla="*/ 6036748 w 6127519"/>
              <a:gd name="connsiteY87" fmla="*/ 5322752 h 6858000"/>
              <a:gd name="connsiteX88" fmla="*/ 6036943 w 6127519"/>
              <a:gd name="connsiteY88" fmla="*/ 5329480 h 6858000"/>
              <a:gd name="connsiteX89" fmla="*/ 6037677 w 6127519"/>
              <a:gd name="connsiteY89" fmla="*/ 5354807 h 6858000"/>
              <a:gd name="connsiteX90" fmla="*/ 6039728 w 6127519"/>
              <a:gd name="connsiteY90" fmla="*/ 5359416 h 6858000"/>
              <a:gd name="connsiteX91" fmla="*/ 6053435 w 6127519"/>
              <a:gd name="connsiteY91" fmla="*/ 5387547 h 6858000"/>
              <a:gd name="connsiteX92" fmla="*/ 6065933 w 6127519"/>
              <a:gd name="connsiteY92" fmla="*/ 5443002 h 6858000"/>
              <a:gd name="connsiteX93" fmla="*/ 6068640 w 6127519"/>
              <a:gd name="connsiteY93" fmla="*/ 5474503 h 6858000"/>
              <a:gd name="connsiteX94" fmla="*/ 6080922 w 6127519"/>
              <a:gd name="connsiteY94" fmla="*/ 5561070 h 6858000"/>
              <a:gd name="connsiteX95" fmla="*/ 6096949 w 6127519"/>
              <a:gd name="connsiteY95" fmla="*/ 5648179 h 6858000"/>
              <a:gd name="connsiteX96" fmla="*/ 6125703 w 6127519"/>
              <a:gd name="connsiteY96" fmla="*/ 5692894 h 6858000"/>
              <a:gd name="connsiteX97" fmla="*/ 6121353 w 6127519"/>
              <a:gd name="connsiteY97" fmla="*/ 5721725 h 6858000"/>
              <a:gd name="connsiteX98" fmla="*/ 6121607 w 6127519"/>
              <a:gd name="connsiteY98" fmla="*/ 5721959 h 6858000"/>
              <a:gd name="connsiteX99" fmla="*/ 6127024 w 6127519"/>
              <a:gd name="connsiteY99" fmla="*/ 5786902 h 6858000"/>
              <a:gd name="connsiteX100" fmla="*/ 6127519 w 6127519"/>
              <a:gd name="connsiteY100" fmla="*/ 5865775 h 6858000"/>
              <a:gd name="connsiteX101" fmla="*/ 6119217 w 6127519"/>
              <a:gd name="connsiteY101" fmla="*/ 5888542 h 6858000"/>
              <a:gd name="connsiteX102" fmla="*/ 6102493 w 6127519"/>
              <a:gd name="connsiteY102" fmla="*/ 5928602 h 6858000"/>
              <a:gd name="connsiteX103" fmla="*/ 6056863 w 6127519"/>
              <a:gd name="connsiteY103" fmla="*/ 6000643 h 6858000"/>
              <a:gd name="connsiteX104" fmla="*/ 6045436 w 6127519"/>
              <a:gd name="connsiteY104" fmla="*/ 6124480 h 6858000"/>
              <a:gd name="connsiteX105" fmla="*/ 6030489 w 6127519"/>
              <a:gd name="connsiteY105" fmla="*/ 6317666 h 6858000"/>
              <a:gd name="connsiteX106" fmla="*/ 6007492 w 6127519"/>
              <a:gd name="connsiteY106" fmla="*/ 6440818 h 6858000"/>
              <a:gd name="connsiteX107" fmla="*/ 6009467 w 6127519"/>
              <a:gd name="connsiteY107" fmla="*/ 6487076 h 6858000"/>
              <a:gd name="connsiteX108" fmla="*/ 5995064 w 6127519"/>
              <a:gd name="connsiteY108" fmla="*/ 6540791 h 6858000"/>
              <a:gd name="connsiteX109" fmla="*/ 6004510 w 6127519"/>
              <a:gd name="connsiteY109" fmla="*/ 6599256 h 6858000"/>
              <a:gd name="connsiteX110" fmla="*/ 5986207 w 6127519"/>
              <a:gd name="connsiteY110" fmla="*/ 6695855 h 6858000"/>
              <a:gd name="connsiteX111" fmla="*/ 5979428 w 6127519"/>
              <a:gd name="connsiteY111" fmla="*/ 6754678 h 6858000"/>
              <a:gd name="connsiteX112" fmla="*/ 5983398 w 6127519"/>
              <a:gd name="connsiteY112" fmla="*/ 6778641 h 6858000"/>
              <a:gd name="connsiteX113" fmla="*/ 5984543 w 6127519"/>
              <a:gd name="connsiteY113" fmla="*/ 6811016 h 6858000"/>
              <a:gd name="connsiteX114" fmla="*/ 5979671 w 6127519"/>
              <a:gd name="connsiteY114" fmla="*/ 6858000 h 6858000"/>
              <a:gd name="connsiteX115" fmla="*/ 0 w 6127519"/>
              <a:gd name="connsiteY115" fmla="*/ 6858000 h 6858000"/>
              <a:gd name="connsiteX116" fmla="*/ 0 w 6127519"/>
              <a:gd name="connsiteY116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66839 w 6127519"/>
              <a:gd name="connsiteY50" fmla="*/ 3345295 h 6858000"/>
              <a:gd name="connsiteX51" fmla="*/ 5589758 w 6127519"/>
              <a:gd name="connsiteY51" fmla="*/ 3506453 h 6858000"/>
              <a:gd name="connsiteX52" fmla="*/ 5596144 w 6127519"/>
              <a:gd name="connsiteY52" fmla="*/ 3534624 h 6858000"/>
              <a:gd name="connsiteX53" fmla="*/ 5597750 w 6127519"/>
              <a:gd name="connsiteY53" fmla="*/ 3534129 h 6858000"/>
              <a:gd name="connsiteX54" fmla="*/ 5599700 w 6127519"/>
              <a:gd name="connsiteY54" fmla="*/ 3547221 h 6858000"/>
              <a:gd name="connsiteX55" fmla="*/ 5615031 w 6127519"/>
              <a:gd name="connsiteY55" fmla="*/ 3557482 h 6858000"/>
              <a:gd name="connsiteX56" fmla="*/ 5618377 w 6127519"/>
              <a:gd name="connsiteY56" fmla="*/ 3588431 h 6858000"/>
              <a:gd name="connsiteX57" fmla="*/ 5612155 w 6127519"/>
              <a:gd name="connsiteY57" fmla="*/ 3589869 h 6858000"/>
              <a:gd name="connsiteX58" fmla="*/ 5620843 w 6127519"/>
              <a:gd name="connsiteY58" fmla="*/ 3606745 h 6858000"/>
              <a:gd name="connsiteX59" fmla="*/ 5655472 w 6127519"/>
              <a:gd name="connsiteY59" fmla="*/ 3678877 h 6858000"/>
              <a:gd name="connsiteX60" fmla="*/ 5683015 w 6127519"/>
              <a:gd name="connsiteY60" fmla="*/ 3762025 h 6858000"/>
              <a:gd name="connsiteX61" fmla="*/ 5696643 w 6127519"/>
              <a:gd name="connsiteY61" fmla="*/ 3773888 h 6858000"/>
              <a:gd name="connsiteX62" fmla="*/ 5699203 w 6127519"/>
              <a:gd name="connsiteY62" fmla="*/ 3775823 h 6858000"/>
              <a:gd name="connsiteX63" fmla="*/ 5768491 w 6127519"/>
              <a:gd name="connsiteY63" fmla="*/ 3914399 h 6858000"/>
              <a:gd name="connsiteX64" fmla="*/ 5793123 w 6127519"/>
              <a:gd name="connsiteY64" fmla="*/ 3969952 h 6858000"/>
              <a:gd name="connsiteX65" fmla="*/ 5808321 w 6127519"/>
              <a:gd name="connsiteY65" fmla="*/ 3988153 h 6858000"/>
              <a:gd name="connsiteX66" fmla="*/ 5825621 w 6127519"/>
              <a:gd name="connsiteY66" fmla="*/ 4015525 h 6858000"/>
              <a:gd name="connsiteX67" fmla="*/ 5860672 w 6127519"/>
              <a:gd name="connsiteY67" fmla="*/ 4061579 h 6858000"/>
              <a:gd name="connsiteX68" fmla="*/ 5872173 w 6127519"/>
              <a:gd name="connsiteY68" fmla="*/ 4088497 h 6858000"/>
              <a:gd name="connsiteX69" fmla="*/ 5894095 w 6127519"/>
              <a:gd name="connsiteY69" fmla="*/ 4128857 h 6858000"/>
              <a:gd name="connsiteX70" fmla="*/ 5903513 w 6127519"/>
              <a:gd name="connsiteY70" fmla="*/ 4187661 h 6858000"/>
              <a:gd name="connsiteX71" fmla="*/ 5917114 w 6127519"/>
              <a:gd name="connsiteY71" fmla="*/ 4213096 h 6858000"/>
              <a:gd name="connsiteX72" fmla="*/ 5924233 w 6127519"/>
              <a:gd name="connsiteY72" fmla="*/ 4242060 h 6858000"/>
              <a:gd name="connsiteX73" fmla="*/ 5928910 w 6127519"/>
              <a:gd name="connsiteY73" fmla="*/ 4300973 h 6858000"/>
              <a:gd name="connsiteX74" fmla="*/ 5939320 w 6127519"/>
              <a:gd name="connsiteY74" fmla="*/ 4340435 h 6858000"/>
              <a:gd name="connsiteX75" fmla="*/ 5946705 w 6127519"/>
              <a:gd name="connsiteY75" fmla="*/ 4428051 h 6858000"/>
              <a:gd name="connsiteX76" fmla="*/ 5949261 w 6127519"/>
              <a:gd name="connsiteY76" fmla="*/ 4449185 h 6858000"/>
              <a:gd name="connsiteX77" fmla="*/ 5968960 w 6127519"/>
              <a:gd name="connsiteY77" fmla="*/ 4482655 h 6858000"/>
              <a:gd name="connsiteX78" fmla="*/ 5980106 w 6127519"/>
              <a:gd name="connsiteY78" fmla="*/ 4585087 h 6858000"/>
              <a:gd name="connsiteX79" fmla="*/ 5998138 w 6127519"/>
              <a:gd name="connsiteY79" fmla="*/ 4697518 h 6858000"/>
              <a:gd name="connsiteX80" fmla="*/ 6007819 w 6127519"/>
              <a:gd name="connsiteY80" fmla="*/ 4858148 h 6858000"/>
              <a:gd name="connsiteX81" fmla="*/ 6007749 w 6127519"/>
              <a:gd name="connsiteY81" fmla="*/ 4964715 h 6858000"/>
              <a:gd name="connsiteX82" fmla="*/ 6005269 w 6127519"/>
              <a:gd name="connsiteY82" fmla="*/ 5150567 h 6858000"/>
              <a:gd name="connsiteX83" fmla="*/ 6001127 w 6127519"/>
              <a:gd name="connsiteY83" fmla="*/ 5164609 h 6858000"/>
              <a:gd name="connsiteX84" fmla="*/ 5998514 w 6127519"/>
              <a:gd name="connsiteY84" fmla="*/ 5189673 h 6858000"/>
              <a:gd name="connsiteX85" fmla="*/ 6018409 w 6127519"/>
              <a:gd name="connsiteY85" fmla="*/ 5227157 h 6858000"/>
              <a:gd name="connsiteX86" fmla="*/ 6036748 w 6127519"/>
              <a:gd name="connsiteY86" fmla="*/ 5322752 h 6858000"/>
              <a:gd name="connsiteX87" fmla="*/ 6036943 w 6127519"/>
              <a:gd name="connsiteY87" fmla="*/ 5329480 h 6858000"/>
              <a:gd name="connsiteX88" fmla="*/ 6037677 w 6127519"/>
              <a:gd name="connsiteY88" fmla="*/ 5354807 h 6858000"/>
              <a:gd name="connsiteX89" fmla="*/ 6039728 w 6127519"/>
              <a:gd name="connsiteY89" fmla="*/ 5359416 h 6858000"/>
              <a:gd name="connsiteX90" fmla="*/ 6053435 w 6127519"/>
              <a:gd name="connsiteY90" fmla="*/ 5387547 h 6858000"/>
              <a:gd name="connsiteX91" fmla="*/ 6065933 w 6127519"/>
              <a:gd name="connsiteY91" fmla="*/ 5443002 h 6858000"/>
              <a:gd name="connsiteX92" fmla="*/ 6068640 w 6127519"/>
              <a:gd name="connsiteY92" fmla="*/ 5474503 h 6858000"/>
              <a:gd name="connsiteX93" fmla="*/ 6080922 w 6127519"/>
              <a:gd name="connsiteY93" fmla="*/ 5561070 h 6858000"/>
              <a:gd name="connsiteX94" fmla="*/ 6096949 w 6127519"/>
              <a:gd name="connsiteY94" fmla="*/ 5648179 h 6858000"/>
              <a:gd name="connsiteX95" fmla="*/ 6125703 w 6127519"/>
              <a:gd name="connsiteY95" fmla="*/ 5692894 h 6858000"/>
              <a:gd name="connsiteX96" fmla="*/ 6121353 w 6127519"/>
              <a:gd name="connsiteY96" fmla="*/ 5721725 h 6858000"/>
              <a:gd name="connsiteX97" fmla="*/ 6121607 w 6127519"/>
              <a:gd name="connsiteY97" fmla="*/ 5721959 h 6858000"/>
              <a:gd name="connsiteX98" fmla="*/ 6127024 w 6127519"/>
              <a:gd name="connsiteY98" fmla="*/ 5786902 h 6858000"/>
              <a:gd name="connsiteX99" fmla="*/ 6127519 w 6127519"/>
              <a:gd name="connsiteY99" fmla="*/ 5865775 h 6858000"/>
              <a:gd name="connsiteX100" fmla="*/ 6119217 w 6127519"/>
              <a:gd name="connsiteY100" fmla="*/ 5888542 h 6858000"/>
              <a:gd name="connsiteX101" fmla="*/ 6102493 w 6127519"/>
              <a:gd name="connsiteY101" fmla="*/ 5928602 h 6858000"/>
              <a:gd name="connsiteX102" fmla="*/ 6056863 w 6127519"/>
              <a:gd name="connsiteY102" fmla="*/ 6000643 h 6858000"/>
              <a:gd name="connsiteX103" fmla="*/ 6045436 w 6127519"/>
              <a:gd name="connsiteY103" fmla="*/ 6124480 h 6858000"/>
              <a:gd name="connsiteX104" fmla="*/ 6030489 w 6127519"/>
              <a:gd name="connsiteY104" fmla="*/ 6317666 h 6858000"/>
              <a:gd name="connsiteX105" fmla="*/ 6007492 w 6127519"/>
              <a:gd name="connsiteY105" fmla="*/ 6440818 h 6858000"/>
              <a:gd name="connsiteX106" fmla="*/ 6009467 w 6127519"/>
              <a:gd name="connsiteY106" fmla="*/ 6487076 h 6858000"/>
              <a:gd name="connsiteX107" fmla="*/ 5995064 w 6127519"/>
              <a:gd name="connsiteY107" fmla="*/ 6540791 h 6858000"/>
              <a:gd name="connsiteX108" fmla="*/ 6004510 w 6127519"/>
              <a:gd name="connsiteY108" fmla="*/ 6599256 h 6858000"/>
              <a:gd name="connsiteX109" fmla="*/ 5986207 w 6127519"/>
              <a:gd name="connsiteY109" fmla="*/ 6695855 h 6858000"/>
              <a:gd name="connsiteX110" fmla="*/ 5979428 w 6127519"/>
              <a:gd name="connsiteY110" fmla="*/ 6754678 h 6858000"/>
              <a:gd name="connsiteX111" fmla="*/ 5983398 w 6127519"/>
              <a:gd name="connsiteY111" fmla="*/ 6778641 h 6858000"/>
              <a:gd name="connsiteX112" fmla="*/ 5984543 w 6127519"/>
              <a:gd name="connsiteY112" fmla="*/ 6811016 h 6858000"/>
              <a:gd name="connsiteX113" fmla="*/ 5979671 w 6127519"/>
              <a:gd name="connsiteY113" fmla="*/ 6858000 h 6858000"/>
              <a:gd name="connsiteX114" fmla="*/ 0 w 6127519"/>
              <a:gd name="connsiteY114" fmla="*/ 6858000 h 6858000"/>
              <a:gd name="connsiteX115" fmla="*/ 0 w 6127519"/>
              <a:gd name="connsiteY115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66839 w 6127519"/>
              <a:gd name="connsiteY50" fmla="*/ 3345295 h 6858000"/>
              <a:gd name="connsiteX51" fmla="*/ 5589758 w 6127519"/>
              <a:gd name="connsiteY51" fmla="*/ 3506453 h 6858000"/>
              <a:gd name="connsiteX52" fmla="*/ 5596144 w 6127519"/>
              <a:gd name="connsiteY52" fmla="*/ 3534624 h 6858000"/>
              <a:gd name="connsiteX53" fmla="*/ 5597750 w 6127519"/>
              <a:gd name="connsiteY53" fmla="*/ 3534129 h 6858000"/>
              <a:gd name="connsiteX54" fmla="*/ 5599700 w 6127519"/>
              <a:gd name="connsiteY54" fmla="*/ 3547221 h 6858000"/>
              <a:gd name="connsiteX55" fmla="*/ 5615031 w 6127519"/>
              <a:gd name="connsiteY55" fmla="*/ 3557482 h 6858000"/>
              <a:gd name="connsiteX56" fmla="*/ 5618377 w 6127519"/>
              <a:gd name="connsiteY56" fmla="*/ 3588431 h 6858000"/>
              <a:gd name="connsiteX57" fmla="*/ 5612155 w 6127519"/>
              <a:gd name="connsiteY57" fmla="*/ 3589869 h 6858000"/>
              <a:gd name="connsiteX58" fmla="*/ 5620843 w 6127519"/>
              <a:gd name="connsiteY58" fmla="*/ 3606745 h 6858000"/>
              <a:gd name="connsiteX59" fmla="*/ 5655472 w 6127519"/>
              <a:gd name="connsiteY59" fmla="*/ 3678877 h 6858000"/>
              <a:gd name="connsiteX60" fmla="*/ 5683015 w 6127519"/>
              <a:gd name="connsiteY60" fmla="*/ 3762025 h 6858000"/>
              <a:gd name="connsiteX61" fmla="*/ 5696643 w 6127519"/>
              <a:gd name="connsiteY61" fmla="*/ 3773888 h 6858000"/>
              <a:gd name="connsiteX62" fmla="*/ 5707995 w 6127519"/>
              <a:gd name="connsiteY62" fmla="*/ 3781685 h 6858000"/>
              <a:gd name="connsiteX63" fmla="*/ 5768491 w 6127519"/>
              <a:gd name="connsiteY63" fmla="*/ 3914399 h 6858000"/>
              <a:gd name="connsiteX64" fmla="*/ 5793123 w 6127519"/>
              <a:gd name="connsiteY64" fmla="*/ 3969952 h 6858000"/>
              <a:gd name="connsiteX65" fmla="*/ 5808321 w 6127519"/>
              <a:gd name="connsiteY65" fmla="*/ 3988153 h 6858000"/>
              <a:gd name="connsiteX66" fmla="*/ 5825621 w 6127519"/>
              <a:gd name="connsiteY66" fmla="*/ 4015525 h 6858000"/>
              <a:gd name="connsiteX67" fmla="*/ 5860672 w 6127519"/>
              <a:gd name="connsiteY67" fmla="*/ 4061579 h 6858000"/>
              <a:gd name="connsiteX68" fmla="*/ 5872173 w 6127519"/>
              <a:gd name="connsiteY68" fmla="*/ 4088497 h 6858000"/>
              <a:gd name="connsiteX69" fmla="*/ 5894095 w 6127519"/>
              <a:gd name="connsiteY69" fmla="*/ 4128857 h 6858000"/>
              <a:gd name="connsiteX70" fmla="*/ 5903513 w 6127519"/>
              <a:gd name="connsiteY70" fmla="*/ 4187661 h 6858000"/>
              <a:gd name="connsiteX71" fmla="*/ 5917114 w 6127519"/>
              <a:gd name="connsiteY71" fmla="*/ 4213096 h 6858000"/>
              <a:gd name="connsiteX72" fmla="*/ 5924233 w 6127519"/>
              <a:gd name="connsiteY72" fmla="*/ 4242060 h 6858000"/>
              <a:gd name="connsiteX73" fmla="*/ 5928910 w 6127519"/>
              <a:gd name="connsiteY73" fmla="*/ 4300973 h 6858000"/>
              <a:gd name="connsiteX74" fmla="*/ 5939320 w 6127519"/>
              <a:gd name="connsiteY74" fmla="*/ 4340435 h 6858000"/>
              <a:gd name="connsiteX75" fmla="*/ 5946705 w 6127519"/>
              <a:gd name="connsiteY75" fmla="*/ 4428051 h 6858000"/>
              <a:gd name="connsiteX76" fmla="*/ 5949261 w 6127519"/>
              <a:gd name="connsiteY76" fmla="*/ 4449185 h 6858000"/>
              <a:gd name="connsiteX77" fmla="*/ 5968960 w 6127519"/>
              <a:gd name="connsiteY77" fmla="*/ 4482655 h 6858000"/>
              <a:gd name="connsiteX78" fmla="*/ 5980106 w 6127519"/>
              <a:gd name="connsiteY78" fmla="*/ 4585087 h 6858000"/>
              <a:gd name="connsiteX79" fmla="*/ 5998138 w 6127519"/>
              <a:gd name="connsiteY79" fmla="*/ 4697518 h 6858000"/>
              <a:gd name="connsiteX80" fmla="*/ 6007819 w 6127519"/>
              <a:gd name="connsiteY80" fmla="*/ 4858148 h 6858000"/>
              <a:gd name="connsiteX81" fmla="*/ 6007749 w 6127519"/>
              <a:gd name="connsiteY81" fmla="*/ 4964715 h 6858000"/>
              <a:gd name="connsiteX82" fmla="*/ 6005269 w 6127519"/>
              <a:gd name="connsiteY82" fmla="*/ 5150567 h 6858000"/>
              <a:gd name="connsiteX83" fmla="*/ 6001127 w 6127519"/>
              <a:gd name="connsiteY83" fmla="*/ 5164609 h 6858000"/>
              <a:gd name="connsiteX84" fmla="*/ 5998514 w 6127519"/>
              <a:gd name="connsiteY84" fmla="*/ 5189673 h 6858000"/>
              <a:gd name="connsiteX85" fmla="*/ 6018409 w 6127519"/>
              <a:gd name="connsiteY85" fmla="*/ 5227157 h 6858000"/>
              <a:gd name="connsiteX86" fmla="*/ 6036748 w 6127519"/>
              <a:gd name="connsiteY86" fmla="*/ 5322752 h 6858000"/>
              <a:gd name="connsiteX87" fmla="*/ 6036943 w 6127519"/>
              <a:gd name="connsiteY87" fmla="*/ 5329480 h 6858000"/>
              <a:gd name="connsiteX88" fmla="*/ 6037677 w 6127519"/>
              <a:gd name="connsiteY88" fmla="*/ 5354807 h 6858000"/>
              <a:gd name="connsiteX89" fmla="*/ 6039728 w 6127519"/>
              <a:gd name="connsiteY89" fmla="*/ 5359416 h 6858000"/>
              <a:gd name="connsiteX90" fmla="*/ 6053435 w 6127519"/>
              <a:gd name="connsiteY90" fmla="*/ 5387547 h 6858000"/>
              <a:gd name="connsiteX91" fmla="*/ 6065933 w 6127519"/>
              <a:gd name="connsiteY91" fmla="*/ 5443002 h 6858000"/>
              <a:gd name="connsiteX92" fmla="*/ 6068640 w 6127519"/>
              <a:gd name="connsiteY92" fmla="*/ 5474503 h 6858000"/>
              <a:gd name="connsiteX93" fmla="*/ 6080922 w 6127519"/>
              <a:gd name="connsiteY93" fmla="*/ 5561070 h 6858000"/>
              <a:gd name="connsiteX94" fmla="*/ 6096949 w 6127519"/>
              <a:gd name="connsiteY94" fmla="*/ 5648179 h 6858000"/>
              <a:gd name="connsiteX95" fmla="*/ 6125703 w 6127519"/>
              <a:gd name="connsiteY95" fmla="*/ 5692894 h 6858000"/>
              <a:gd name="connsiteX96" fmla="*/ 6121353 w 6127519"/>
              <a:gd name="connsiteY96" fmla="*/ 5721725 h 6858000"/>
              <a:gd name="connsiteX97" fmla="*/ 6121607 w 6127519"/>
              <a:gd name="connsiteY97" fmla="*/ 5721959 h 6858000"/>
              <a:gd name="connsiteX98" fmla="*/ 6127024 w 6127519"/>
              <a:gd name="connsiteY98" fmla="*/ 5786902 h 6858000"/>
              <a:gd name="connsiteX99" fmla="*/ 6127519 w 6127519"/>
              <a:gd name="connsiteY99" fmla="*/ 5865775 h 6858000"/>
              <a:gd name="connsiteX100" fmla="*/ 6119217 w 6127519"/>
              <a:gd name="connsiteY100" fmla="*/ 5888542 h 6858000"/>
              <a:gd name="connsiteX101" fmla="*/ 6102493 w 6127519"/>
              <a:gd name="connsiteY101" fmla="*/ 5928602 h 6858000"/>
              <a:gd name="connsiteX102" fmla="*/ 6056863 w 6127519"/>
              <a:gd name="connsiteY102" fmla="*/ 6000643 h 6858000"/>
              <a:gd name="connsiteX103" fmla="*/ 6045436 w 6127519"/>
              <a:gd name="connsiteY103" fmla="*/ 6124480 h 6858000"/>
              <a:gd name="connsiteX104" fmla="*/ 6030489 w 6127519"/>
              <a:gd name="connsiteY104" fmla="*/ 6317666 h 6858000"/>
              <a:gd name="connsiteX105" fmla="*/ 6007492 w 6127519"/>
              <a:gd name="connsiteY105" fmla="*/ 6440818 h 6858000"/>
              <a:gd name="connsiteX106" fmla="*/ 6009467 w 6127519"/>
              <a:gd name="connsiteY106" fmla="*/ 6487076 h 6858000"/>
              <a:gd name="connsiteX107" fmla="*/ 5995064 w 6127519"/>
              <a:gd name="connsiteY107" fmla="*/ 6540791 h 6858000"/>
              <a:gd name="connsiteX108" fmla="*/ 6004510 w 6127519"/>
              <a:gd name="connsiteY108" fmla="*/ 6599256 h 6858000"/>
              <a:gd name="connsiteX109" fmla="*/ 5986207 w 6127519"/>
              <a:gd name="connsiteY109" fmla="*/ 6695855 h 6858000"/>
              <a:gd name="connsiteX110" fmla="*/ 5979428 w 6127519"/>
              <a:gd name="connsiteY110" fmla="*/ 6754678 h 6858000"/>
              <a:gd name="connsiteX111" fmla="*/ 5983398 w 6127519"/>
              <a:gd name="connsiteY111" fmla="*/ 6778641 h 6858000"/>
              <a:gd name="connsiteX112" fmla="*/ 5984543 w 6127519"/>
              <a:gd name="connsiteY112" fmla="*/ 6811016 h 6858000"/>
              <a:gd name="connsiteX113" fmla="*/ 5979671 w 6127519"/>
              <a:gd name="connsiteY113" fmla="*/ 6858000 h 6858000"/>
              <a:gd name="connsiteX114" fmla="*/ 0 w 6127519"/>
              <a:gd name="connsiteY114" fmla="*/ 6858000 h 6858000"/>
              <a:gd name="connsiteX115" fmla="*/ 0 w 6127519"/>
              <a:gd name="connsiteY115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66839 w 6127519"/>
              <a:gd name="connsiteY50" fmla="*/ 3345295 h 6858000"/>
              <a:gd name="connsiteX51" fmla="*/ 5589758 w 6127519"/>
              <a:gd name="connsiteY51" fmla="*/ 3506453 h 6858000"/>
              <a:gd name="connsiteX52" fmla="*/ 5596144 w 6127519"/>
              <a:gd name="connsiteY52" fmla="*/ 3534624 h 6858000"/>
              <a:gd name="connsiteX53" fmla="*/ 5597750 w 6127519"/>
              <a:gd name="connsiteY53" fmla="*/ 3534129 h 6858000"/>
              <a:gd name="connsiteX54" fmla="*/ 5599700 w 6127519"/>
              <a:gd name="connsiteY54" fmla="*/ 3547221 h 6858000"/>
              <a:gd name="connsiteX55" fmla="*/ 5615031 w 6127519"/>
              <a:gd name="connsiteY55" fmla="*/ 3557482 h 6858000"/>
              <a:gd name="connsiteX56" fmla="*/ 5618377 w 6127519"/>
              <a:gd name="connsiteY56" fmla="*/ 3588431 h 6858000"/>
              <a:gd name="connsiteX57" fmla="*/ 5612155 w 6127519"/>
              <a:gd name="connsiteY57" fmla="*/ 3589869 h 6858000"/>
              <a:gd name="connsiteX58" fmla="*/ 5620843 w 6127519"/>
              <a:gd name="connsiteY58" fmla="*/ 3606745 h 6858000"/>
              <a:gd name="connsiteX59" fmla="*/ 5655472 w 6127519"/>
              <a:gd name="connsiteY59" fmla="*/ 3678877 h 6858000"/>
              <a:gd name="connsiteX60" fmla="*/ 5683015 w 6127519"/>
              <a:gd name="connsiteY60" fmla="*/ 3762025 h 6858000"/>
              <a:gd name="connsiteX61" fmla="*/ 5696643 w 6127519"/>
              <a:gd name="connsiteY61" fmla="*/ 3773888 h 6858000"/>
              <a:gd name="connsiteX62" fmla="*/ 5707995 w 6127519"/>
              <a:gd name="connsiteY62" fmla="*/ 3781685 h 6858000"/>
              <a:gd name="connsiteX63" fmla="*/ 5768491 w 6127519"/>
              <a:gd name="connsiteY63" fmla="*/ 3914399 h 6858000"/>
              <a:gd name="connsiteX64" fmla="*/ 5793123 w 6127519"/>
              <a:gd name="connsiteY64" fmla="*/ 3969952 h 6858000"/>
              <a:gd name="connsiteX65" fmla="*/ 5808321 w 6127519"/>
              <a:gd name="connsiteY65" fmla="*/ 3988153 h 6858000"/>
              <a:gd name="connsiteX66" fmla="*/ 5825621 w 6127519"/>
              <a:gd name="connsiteY66" fmla="*/ 4015525 h 6858000"/>
              <a:gd name="connsiteX67" fmla="*/ 5860672 w 6127519"/>
              <a:gd name="connsiteY67" fmla="*/ 4061579 h 6858000"/>
              <a:gd name="connsiteX68" fmla="*/ 5872173 w 6127519"/>
              <a:gd name="connsiteY68" fmla="*/ 4088497 h 6858000"/>
              <a:gd name="connsiteX69" fmla="*/ 5894095 w 6127519"/>
              <a:gd name="connsiteY69" fmla="*/ 4128857 h 6858000"/>
              <a:gd name="connsiteX70" fmla="*/ 5903513 w 6127519"/>
              <a:gd name="connsiteY70" fmla="*/ 4187661 h 6858000"/>
              <a:gd name="connsiteX71" fmla="*/ 5917114 w 6127519"/>
              <a:gd name="connsiteY71" fmla="*/ 4213096 h 6858000"/>
              <a:gd name="connsiteX72" fmla="*/ 5924233 w 6127519"/>
              <a:gd name="connsiteY72" fmla="*/ 4242060 h 6858000"/>
              <a:gd name="connsiteX73" fmla="*/ 5928910 w 6127519"/>
              <a:gd name="connsiteY73" fmla="*/ 4300973 h 6858000"/>
              <a:gd name="connsiteX74" fmla="*/ 5939320 w 6127519"/>
              <a:gd name="connsiteY74" fmla="*/ 4340435 h 6858000"/>
              <a:gd name="connsiteX75" fmla="*/ 5946705 w 6127519"/>
              <a:gd name="connsiteY75" fmla="*/ 4428051 h 6858000"/>
              <a:gd name="connsiteX76" fmla="*/ 5949261 w 6127519"/>
              <a:gd name="connsiteY76" fmla="*/ 4449185 h 6858000"/>
              <a:gd name="connsiteX77" fmla="*/ 5968960 w 6127519"/>
              <a:gd name="connsiteY77" fmla="*/ 4482655 h 6858000"/>
              <a:gd name="connsiteX78" fmla="*/ 5980106 w 6127519"/>
              <a:gd name="connsiteY78" fmla="*/ 4585087 h 6858000"/>
              <a:gd name="connsiteX79" fmla="*/ 5998138 w 6127519"/>
              <a:gd name="connsiteY79" fmla="*/ 4697518 h 6858000"/>
              <a:gd name="connsiteX80" fmla="*/ 6007819 w 6127519"/>
              <a:gd name="connsiteY80" fmla="*/ 4858148 h 6858000"/>
              <a:gd name="connsiteX81" fmla="*/ 6007749 w 6127519"/>
              <a:gd name="connsiteY81" fmla="*/ 4964715 h 6858000"/>
              <a:gd name="connsiteX82" fmla="*/ 6005269 w 6127519"/>
              <a:gd name="connsiteY82" fmla="*/ 5150567 h 6858000"/>
              <a:gd name="connsiteX83" fmla="*/ 6001127 w 6127519"/>
              <a:gd name="connsiteY83" fmla="*/ 5164609 h 6858000"/>
              <a:gd name="connsiteX84" fmla="*/ 5998514 w 6127519"/>
              <a:gd name="connsiteY84" fmla="*/ 5189673 h 6858000"/>
              <a:gd name="connsiteX85" fmla="*/ 6018409 w 6127519"/>
              <a:gd name="connsiteY85" fmla="*/ 5227157 h 6858000"/>
              <a:gd name="connsiteX86" fmla="*/ 6036748 w 6127519"/>
              <a:gd name="connsiteY86" fmla="*/ 5322752 h 6858000"/>
              <a:gd name="connsiteX87" fmla="*/ 6036943 w 6127519"/>
              <a:gd name="connsiteY87" fmla="*/ 5329480 h 6858000"/>
              <a:gd name="connsiteX88" fmla="*/ 6037677 w 6127519"/>
              <a:gd name="connsiteY88" fmla="*/ 5354807 h 6858000"/>
              <a:gd name="connsiteX89" fmla="*/ 6039728 w 6127519"/>
              <a:gd name="connsiteY89" fmla="*/ 5359416 h 6858000"/>
              <a:gd name="connsiteX90" fmla="*/ 6053435 w 6127519"/>
              <a:gd name="connsiteY90" fmla="*/ 5387547 h 6858000"/>
              <a:gd name="connsiteX91" fmla="*/ 6065933 w 6127519"/>
              <a:gd name="connsiteY91" fmla="*/ 5443002 h 6858000"/>
              <a:gd name="connsiteX92" fmla="*/ 6068640 w 6127519"/>
              <a:gd name="connsiteY92" fmla="*/ 5474503 h 6858000"/>
              <a:gd name="connsiteX93" fmla="*/ 6080922 w 6127519"/>
              <a:gd name="connsiteY93" fmla="*/ 5561070 h 6858000"/>
              <a:gd name="connsiteX94" fmla="*/ 6096949 w 6127519"/>
              <a:gd name="connsiteY94" fmla="*/ 5648179 h 6858000"/>
              <a:gd name="connsiteX95" fmla="*/ 6125703 w 6127519"/>
              <a:gd name="connsiteY95" fmla="*/ 5692894 h 6858000"/>
              <a:gd name="connsiteX96" fmla="*/ 6121353 w 6127519"/>
              <a:gd name="connsiteY96" fmla="*/ 5721725 h 6858000"/>
              <a:gd name="connsiteX97" fmla="*/ 6121607 w 6127519"/>
              <a:gd name="connsiteY97" fmla="*/ 5721959 h 6858000"/>
              <a:gd name="connsiteX98" fmla="*/ 6127024 w 6127519"/>
              <a:gd name="connsiteY98" fmla="*/ 5786902 h 6858000"/>
              <a:gd name="connsiteX99" fmla="*/ 6127519 w 6127519"/>
              <a:gd name="connsiteY99" fmla="*/ 5865775 h 6858000"/>
              <a:gd name="connsiteX100" fmla="*/ 6119217 w 6127519"/>
              <a:gd name="connsiteY100" fmla="*/ 5888542 h 6858000"/>
              <a:gd name="connsiteX101" fmla="*/ 6102493 w 6127519"/>
              <a:gd name="connsiteY101" fmla="*/ 5928602 h 6858000"/>
              <a:gd name="connsiteX102" fmla="*/ 6056863 w 6127519"/>
              <a:gd name="connsiteY102" fmla="*/ 6000643 h 6858000"/>
              <a:gd name="connsiteX103" fmla="*/ 6045436 w 6127519"/>
              <a:gd name="connsiteY103" fmla="*/ 6124480 h 6858000"/>
              <a:gd name="connsiteX104" fmla="*/ 6030489 w 6127519"/>
              <a:gd name="connsiteY104" fmla="*/ 6317666 h 6858000"/>
              <a:gd name="connsiteX105" fmla="*/ 6007492 w 6127519"/>
              <a:gd name="connsiteY105" fmla="*/ 6440818 h 6858000"/>
              <a:gd name="connsiteX106" fmla="*/ 6009467 w 6127519"/>
              <a:gd name="connsiteY106" fmla="*/ 6487076 h 6858000"/>
              <a:gd name="connsiteX107" fmla="*/ 5995064 w 6127519"/>
              <a:gd name="connsiteY107" fmla="*/ 6540791 h 6858000"/>
              <a:gd name="connsiteX108" fmla="*/ 6004510 w 6127519"/>
              <a:gd name="connsiteY108" fmla="*/ 6599256 h 6858000"/>
              <a:gd name="connsiteX109" fmla="*/ 5986207 w 6127519"/>
              <a:gd name="connsiteY109" fmla="*/ 6695855 h 6858000"/>
              <a:gd name="connsiteX110" fmla="*/ 5979428 w 6127519"/>
              <a:gd name="connsiteY110" fmla="*/ 6754678 h 6858000"/>
              <a:gd name="connsiteX111" fmla="*/ 5983398 w 6127519"/>
              <a:gd name="connsiteY111" fmla="*/ 6778641 h 6858000"/>
              <a:gd name="connsiteX112" fmla="*/ 5984543 w 6127519"/>
              <a:gd name="connsiteY112" fmla="*/ 6811016 h 6858000"/>
              <a:gd name="connsiteX113" fmla="*/ 5979671 w 6127519"/>
              <a:gd name="connsiteY113" fmla="*/ 6858000 h 6858000"/>
              <a:gd name="connsiteX114" fmla="*/ 0 w 6127519"/>
              <a:gd name="connsiteY114" fmla="*/ 6858000 h 6858000"/>
              <a:gd name="connsiteX115" fmla="*/ 0 w 6127519"/>
              <a:gd name="connsiteY115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89758 w 6127519"/>
              <a:gd name="connsiteY50" fmla="*/ 3506453 h 6858000"/>
              <a:gd name="connsiteX51" fmla="*/ 5596144 w 6127519"/>
              <a:gd name="connsiteY51" fmla="*/ 3534624 h 6858000"/>
              <a:gd name="connsiteX52" fmla="*/ 5597750 w 6127519"/>
              <a:gd name="connsiteY52" fmla="*/ 3534129 h 6858000"/>
              <a:gd name="connsiteX53" fmla="*/ 5599700 w 6127519"/>
              <a:gd name="connsiteY53" fmla="*/ 3547221 h 6858000"/>
              <a:gd name="connsiteX54" fmla="*/ 5615031 w 6127519"/>
              <a:gd name="connsiteY54" fmla="*/ 3557482 h 6858000"/>
              <a:gd name="connsiteX55" fmla="*/ 5618377 w 6127519"/>
              <a:gd name="connsiteY55" fmla="*/ 3588431 h 6858000"/>
              <a:gd name="connsiteX56" fmla="*/ 5612155 w 6127519"/>
              <a:gd name="connsiteY56" fmla="*/ 3589869 h 6858000"/>
              <a:gd name="connsiteX57" fmla="*/ 5620843 w 6127519"/>
              <a:gd name="connsiteY57" fmla="*/ 3606745 h 6858000"/>
              <a:gd name="connsiteX58" fmla="*/ 5655472 w 6127519"/>
              <a:gd name="connsiteY58" fmla="*/ 3678877 h 6858000"/>
              <a:gd name="connsiteX59" fmla="*/ 5683015 w 6127519"/>
              <a:gd name="connsiteY59" fmla="*/ 3762025 h 6858000"/>
              <a:gd name="connsiteX60" fmla="*/ 5696643 w 6127519"/>
              <a:gd name="connsiteY60" fmla="*/ 3773888 h 6858000"/>
              <a:gd name="connsiteX61" fmla="*/ 5707995 w 6127519"/>
              <a:gd name="connsiteY61" fmla="*/ 3781685 h 6858000"/>
              <a:gd name="connsiteX62" fmla="*/ 5768491 w 6127519"/>
              <a:gd name="connsiteY62" fmla="*/ 3914399 h 6858000"/>
              <a:gd name="connsiteX63" fmla="*/ 5793123 w 6127519"/>
              <a:gd name="connsiteY63" fmla="*/ 3969952 h 6858000"/>
              <a:gd name="connsiteX64" fmla="*/ 5808321 w 6127519"/>
              <a:gd name="connsiteY64" fmla="*/ 3988153 h 6858000"/>
              <a:gd name="connsiteX65" fmla="*/ 5825621 w 6127519"/>
              <a:gd name="connsiteY65" fmla="*/ 4015525 h 6858000"/>
              <a:gd name="connsiteX66" fmla="*/ 5860672 w 6127519"/>
              <a:gd name="connsiteY66" fmla="*/ 4061579 h 6858000"/>
              <a:gd name="connsiteX67" fmla="*/ 5872173 w 6127519"/>
              <a:gd name="connsiteY67" fmla="*/ 4088497 h 6858000"/>
              <a:gd name="connsiteX68" fmla="*/ 5894095 w 6127519"/>
              <a:gd name="connsiteY68" fmla="*/ 4128857 h 6858000"/>
              <a:gd name="connsiteX69" fmla="*/ 5903513 w 6127519"/>
              <a:gd name="connsiteY69" fmla="*/ 4187661 h 6858000"/>
              <a:gd name="connsiteX70" fmla="*/ 5917114 w 6127519"/>
              <a:gd name="connsiteY70" fmla="*/ 4213096 h 6858000"/>
              <a:gd name="connsiteX71" fmla="*/ 5924233 w 6127519"/>
              <a:gd name="connsiteY71" fmla="*/ 4242060 h 6858000"/>
              <a:gd name="connsiteX72" fmla="*/ 5928910 w 6127519"/>
              <a:gd name="connsiteY72" fmla="*/ 4300973 h 6858000"/>
              <a:gd name="connsiteX73" fmla="*/ 5939320 w 6127519"/>
              <a:gd name="connsiteY73" fmla="*/ 4340435 h 6858000"/>
              <a:gd name="connsiteX74" fmla="*/ 5946705 w 6127519"/>
              <a:gd name="connsiteY74" fmla="*/ 4428051 h 6858000"/>
              <a:gd name="connsiteX75" fmla="*/ 5949261 w 6127519"/>
              <a:gd name="connsiteY75" fmla="*/ 4449185 h 6858000"/>
              <a:gd name="connsiteX76" fmla="*/ 5968960 w 6127519"/>
              <a:gd name="connsiteY76" fmla="*/ 4482655 h 6858000"/>
              <a:gd name="connsiteX77" fmla="*/ 5980106 w 6127519"/>
              <a:gd name="connsiteY77" fmla="*/ 4585087 h 6858000"/>
              <a:gd name="connsiteX78" fmla="*/ 5998138 w 6127519"/>
              <a:gd name="connsiteY78" fmla="*/ 4697518 h 6858000"/>
              <a:gd name="connsiteX79" fmla="*/ 6007819 w 6127519"/>
              <a:gd name="connsiteY79" fmla="*/ 4858148 h 6858000"/>
              <a:gd name="connsiteX80" fmla="*/ 6007749 w 6127519"/>
              <a:gd name="connsiteY80" fmla="*/ 4964715 h 6858000"/>
              <a:gd name="connsiteX81" fmla="*/ 6005269 w 6127519"/>
              <a:gd name="connsiteY81" fmla="*/ 5150567 h 6858000"/>
              <a:gd name="connsiteX82" fmla="*/ 6001127 w 6127519"/>
              <a:gd name="connsiteY82" fmla="*/ 5164609 h 6858000"/>
              <a:gd name="connsiteX83" fmla="*/ 5998514 w 6127519"/>
              <a:gd name="connsiteY83" fmla="*/ 5189673 h 6858000"/>
              <a:gd name="connsiteX84" fmla="*/ 6018409 w 6127519"/>
              <a:gd name="connsiteY84" fmla="*/ 5227157 h 6858000"/>
              <a:gd name="connsiteX85" fmla="*/ 6036748 w 6127519"/>
              <a:gd name="connsiteY85" fmla="*/ 5322752 h 6858000"/>
              <a:gd name="connsiteX86" fmla="*/ 6036943 w 6127519"/>
              <a:gd name="connsiteY86" fmla="*/ 5329480 h 6858000"/>
              <a:gd name="connsiteX87" fmla="*/ 6037677 w 6127519"/>
              <a:gd name="connsiteY87" fmla="*/ 5354807 h 6858000"/>
              <a:gd name="connsiteX88" fmla="*/ 6039728 w 6127519"/>
              <a:gd name="connsiteY88" fmla="*/ 5359416 h 6858000"/>
              <a:gd name="connsiteX89" fmla="*/ 6053435 w 6127519"/>
              <a:gd name="connsiteY89" fmla="*/ 5387547 h 6858000"/>
              <a:gd name="connsiteX90" fmla="*/ 6065933 w 6127519"/>
              <a:gd name="connsiteY90" fmla="*/ 5443002 h 6858000"/>
              <a:gd name="connsiteX91" fmla="*/ 6068640 w 6127519"/>
              <a:gd name="connsiteY91" fmla="*/ 5474503 h 6858000"/>
              <a:gd name="connsiteX92" fmla="*/ 6080922 w 6127519"/>
              <a:gd name="connsiteY92" fmla="*/ 5561070 h 6858000"/>
              <a:gd name="connsiteX93" fmla="*/ 6096949 w 6127519"/>
              <a:gd name="connsiteY93" fmla="*/ 5648179 h 6858000"/>
              <a:gd name="connsiteX94" fmla="*/ 6125703 w 6127519"/>
              <a:gd name="connsiteY94" fmla="*/ 5692894 h 6858000"/>
              <a:gd name="connsiteX95" fmla="*/ 6121353 w 6127519"/>
              <a:gd name="connsiteY95" fmla="*/ 5721725 h 6858000"/>
              <a:gd name="connsiteX96" fmla="*/ 6121607 w 6127519"/>
              <a:gd name="connsiteY96" fmla="*/ 5721959 h 6858000"/>
              <a:gd name="connsiteX97" fmla="*/ 6127024 w 6127519"/>
              <a:gd name="connsiteY97" fmla="*/ 5786902 h 6858000"/>
              <a:gd name="connsiteX98" fmla="*/ 6127519 w 6127519"/>
              <a:gd name="connsiteY98" fmla="*/ 5865775 h 6858000"/>
              <a:gd name="connsiteX99" fmla="*/ 6119217 w 6127519"/>
              <a:gd name="connsiteY99" fmla="*/ 5888542 h 6858000"/>
              <a:gd name="connsiteX100" fmla="*/ 6102493 w 6127519"/>
              <a:gd name="connsiteY100" fmla="*/ 5928602 h 6858000"/>
              <a:gd name="connsiteX101" fmla="*/ 6056863 w 6127519"/>
              <a:gd name="connsiteY101" fmla="*/ 6000643 h 6858000"/>
              <a:gd name="connsiteX102" fmla="*/ 6045436 w 6127519"/>
              <a:gd name="connsiteY102" fmla="*/ 6124480 h 6858000"/>
              <a:gd name="connsiteX103" fmla="*/ 6030489 w 6127519"/>
              <a:gd name="connsiteY103" fmla="*/ 6317666 h 6858000"/>
              <a:gd name="connsiteX104" fmla="*/ 6007492 w 6127519"/>
              <a:gd name="connsiteY104" fmla="*/ 6440818 h 6858000"/>
              <a:gd name="connsiteX105" fmla="*/ 6009467 w 6127519"/>
              <a:gd name="connsiteY105" fmla="*/ 6487076 h 6858000"/>
              <a:gd name="connsiteX106" fmla="*/ 5995064 w 6127519"/>
              <a:gd name="connsiteY106" fmla="*/ 6540791 h 6858000"/>
              <a:gd name="connsiteX107" fmla="*/ 6004510 w 6127519"/>
              <a:gd name="connsiteY107" fmla="*/ 6599256 h 6858000"/>
              <a:gd name="connsiteX108" fmla="*/ 5986207 w 6127519"/>
              <a:gd name="connsiteY108" fmla="*/ 6695855 h 6858000"/>
              <a:gd name="connsiteX109" fmla="*/ 5979428 w 6127519"/>
              <a:gd name="connsiteY109" fmla="*/ 6754678 h 6858000"/>
              <a:gd name="connsiteX110" fmla="*/ 5983398 w 6127519"/>
              <a:gd name="connsiteY110" fmla="*/ 6778641 h 6858000"/>
              <a:gd name="connsiteX111" fmla="*/ 5984543 w 6127519"/>
              <a:gd name="connsiteY111" fmla="*/ 6811016 h 6858000"/>
              <a:gd name="connsiteX112" fmla="*/ 5979671 w 6127519"/>
              <a:gd name="connsiteY112" fmla="*/ 6858000 h 6858000"/>
              <a:gd name="connsiteX113" fmla="*/ 0 w 6127519"/>
              <a:gd name="connsiteY113" fmla="*/ 6858000 h 6858000"/>
              <a:gd name="connsiteX114" fmla="*/ 0 w 6127519"/>
              <a:gd name="connsiteY114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89758 w 6127519"/>
              <a:gd name="connsiteY50" fmla="*/ 3453699 h 6858000"/>
              <a:gd name="connsiteX51" fmla="*/ 5596144 w 6127519"/>
              <a:gd name="connsiteY51" fmla="*/ 3534624 h 6858000"/>
              <a:gd name="connsiteX52" fmla="*/ 5597750 w 6127519"/>
              <a:gd name="connsiteY52" fmla="*/ 3534129 h 6858000"/>
              <a:gd name="connsiteX53" fmla="*/ 5599700 w 6127519"/>
              <a:gd name="connsiteY53" fmla="*/ 3547221 h 6858000"/>
              <a:gd name="connsiteX54" fmla="*/ 5615031 w 6127519"/>
              <a:gd name="connsiteY54" fmla="*/ 3557482 h 6858000"/>
              <a:gd name="connsiteX55" fmla="*/ 5618377 w 6127519"/>
              <a:gd name="connsiteY55" fmla="*/ 3588431 h 6858000"/>
              <a:gd name="connsiteX56" fmla="*/ 5612155 w 6127519"/>
              <a:gd name="connsiteY56" fmla="*/ 3589869 h 6858000"/>
              <a:gd name="connsiteX57" fmla="*/ 5620843 w 6127519"/>
              <a:gd name="connsiteY57" fmla="*/ 3606745 h 6858000"/>
              <a:gd name="connsiteX58" fmla="*/ 5655472 w 6127519"/>
              <a:gd name="connsiteY58" fmla="*/ 3678877 h 6858000"/>
              <a:gd name="connsiteX59" fmla="*/ 5683015 w 6127519"/>
              <a:gd name="connsiteY59" fmla="*/ 3762025 h 6858000"/>
              <a:gd name="connsiteX60" fmla="*/ 5696643 w 6127519"/>
              <a:gd name="connsiteY60" fmla="*/ 3773888 h 6858000"/>
              <a:gd name="connsiteX61" fmla="*/ 5707995 w 6127519"/>
              <a:gd name="connsiteY61" fmla="*/ 3781685 h 6858000"/>
              <a:gd name="connsiteX62" fmla="*/ 5768491 w 6127519"/>
              <a:gd name="connsiteY62" fmla="*/ 3914399 h 6858000"/>
              <a:gd name="connsiteX63" fmla="*/ 5793123 w 6127519"/>
              <a:gd name="connsiteY63" fmla="*/ 3969952 h 6858000"/>
              <a:gd name="connsiteX64" fmla="*/ 5808321 w 6127519"/>
              <a:gd name="connsiteY64" fmla="*/ 3988153 h 6858000"/>
              <a:gd name="connsiteX65" fmla="*/ 5825621 w 6127519"/>
              <a:gd name="connsiteY65" fmla="*/ 4015525 h 6858000"/>
              <a:gd name="connsiteX66" fmla="*/ 5860672 w 6127519"/>
              <a:gd name="connsiteY66" fmla="*/ 4061579 h 6858000"/>
              <a:gd name="connsiteX67" fmla="*/ 5872173 w 6127519"/>
              <a:gd name="connsiteY67" fmla="*/ 4088497 h 6858000"/>
              <a:gd name="connsiteX68" fmla="*/ 5894095 w 6127519"/>
              <a:gd name="connsiteY68" fmla="*/ 4128857 h 6858000"/>
              <a:gd name="connsiteX69" fmla="*/ 5903513 w 6127519"/>
              <a:gd name="connsiteY69" fmla="*/ 4187661 h 6858000"/>
              <a:gd name="connsiteX70" fmla="*/ 5917114 w 6127519"/>
              <a:gd name="connsiteY70" fmla="*/ 4213096 h 6858000"/>
              <a:gd name="connsiteX71" fmla="*/ 5924233 w 6127519"/>
              <a:gd name="connsiteY71" fmla="*/ 4242060 h 6858000"/>
              <a:gd name="connsiteX72" fmla="*/ 5928910 w 6127519"/>
              <a:gd name="connsiteY72" fmla="*/ 4300973 h 6858000"/>
              <a:gd name="connsiteX73" fmla="*/ 5939320 w 6127519"/>
              <a:gd name="connsiteY73" fmla="*/ 4340435 h 6858000"/>
              <a:gd name="connsiteX74" fmla="*/ 5946705 w 6127519"/>
              <a:gd name="connsiteY74" fmla="*/ 4428051 h 6858000"/>
              <a:gd name="connsiteX75" fmla="*/ 5949261 w 6127519"/>
              <a:gd name="connsiteY75" fmla="*/ 4449185 h 6858000"/>
              <a:gd name="connsiteX76" fmla="*/ 5968960 w 6127519"/>
              <a:gd name="connsiteY76" fmla="*/ 4482655 h 6858000"/>
              <a:gd name="connsiteX77" fmla="*/ 5980106 w 6127519"/>
              <a:gd name="connsiteY77" fmla="*/ 4585087 h 6858000"/>
              <a:gd name="connsiteX78" fmla="*/ 5998138 w 6127519"/>
              <a:gd name="connsiteY78" fmla="*/ 4697518 h 6858000"/>
              <a:gd name="connsiteX79" fmla="*/ 6007819 w 6127519"/>
              <a:gd name="connsiteY79" fmla="*/ 4858148 h 6858000"/>
              <a:gd name="connsiteX80" fmla="*/ 6007749 w 6127519"/>
              <a:gd name="connsiteY80" fmla="*/ 4964715 h 6858000"/>
              <a:gd name="connsiteX81" fmla="*/ 6005269 w 6127519"/>
              <a:gd name="connsiteY81" fmla="*/ 5150567 h 6858000"/>
              <a:gd name="connsiteX82" fmla="*/ 6001127 w 6127519"/>
              <a:gd name="connsiteY82" fmla="*/ 5164609 h 6858000"/>
              <a:gd name="connsiteX83" fmla="*/ 5998514 w 6127519"/>
              <a:gd name="connsiteY83" fmla="*/ 5189673 h 6858000"/>
              <a:gd name="connsiteX84" fmla="*/ 6018409 w 6127519"/>
              <a:gd name="connsiteY84" fmla="*/ 5227157 h 6858000"/>
              <a:gd name="connsiteX85" fmla="*/ 6036748 w 6127519"/>
              <a:gd name="connsiteY85" fmla="*/ 5322752 h 6858000"/>
              <a:gd name="connsiteX86" fmla="*/ 6036943 w 6127519"/>
              <a:gd name="connsiteY86" fmla="*/ 5329480 h 6858000"/>
              <a:gd name="connsiteX87" fmla="*/ 6037677 w 6127519"/>
              <a:gd name="connsiteY87" fmla="*/ 5354807 h 6858000"/>
              <a:gd name="connsiteX88" fmla="*/ 6039728 w 6127519"/>
              <a:gd name="connsiteY88" fmla="*/ 5359416 h 6858000"/>
              <a:gd name="connsiteX89" fmla="*/ 6053435 w 6127519"/>
              <a:gd name="connsiteY89" fmla="*/ 5387547 h 6858000"/>
              <a:gd name="connsiteX90" fmla="*/ 6065933 w 6127519"/>
              <a:gd name="connsiteY90" fmla="*/ 5443002 h 6858000"/>
              <a:gd name="connsiteX91" fmla="*/ 6068640 w 6127519"/>
              <a:gd name="connsiteY91" fmla="*/ 5474503 h 6858000"/>
              <a:gd name="connsiteX92" fmla="*/ 6080922 w 6127519"/>
              <a:gd name="connsiteY92" fmla="*/ 5561070 h 6858000"/>
              <a:gd name="connsiteX93" fmla="*/ 6096949 w 6127519"/>
              <a:gd name="connsiteY93" fmla="*/ 5648179 h 6858000"/>
              <a:gd name="connsiteX94" fmla="*/ 6125703 w 6127519"/>
              <a:gd name="connsiteY94" fmla="*/ 5692894 h 6858000"/>
              <a:gd name="connsiteX95" fmla="*/ 6121353 w 6127519"/>
              <a:gd name="connsiteY95" fmla="*/ 5721725 h 6858000"/>
              <a:gd name="connsiteX96" fmla="*/ 6121607 w 6127519"/>
              <a:gd name="connsiteY96" fmla="*/ 5721959 h 6858000"/>
              <a:gd name="connsiteX97" fmla="*/ 6127024 w 6127519"/>
              <a:gd name="connsiteY97" fmla="*/ 5786902 h 6858000"/>
              <a:gd name="connsiteX98" fmla="*/ 6127519 w 6127519"/>
              <a:gd name="connsiteY98" fmla="*/ 5865775 h 6858000"/>
              <a:gd name="connsiteX99" fmla="*/ 6119217 w 6127519"/>
              <a:gd name="connsiteY99" fmla="*/ 5888542 h 6858000"/>
              <a:gd name="connsiteX100" fmla="*/ 6102493 w 6127519"/>
              <a:gd name="connsiteY100" fmla="*/ 5928602 h 6858000"/>
              <a:gd name="connsiteX101" fmla="*/ 6056863 w 6127519"/>
              <a:gd name="connsiteY101" fmla="*/ 6000643 h 6858000"/>
              <a:gd name="connsiteX102" fmla="*/ 6045436 w 6127519"/>
              <a:gd name="connsiteY102" fmla="*/ 6124480 h 6858000"/>
              <a:gd name="connsiteX103" fmla="*/ 6030489 w 6127519"/>
              <a:gd name="connsiteY103" fmla="*/ 6317666 h 6858000"/>
              <a:gd name="connsiteX104" fmla="*/ 6007492 w 6127519"/>
              <a:gd name="connsiteY104" fmla="*/ 6440818 h 6858000"/>
              <a:gd name="connsiteX105" fmla="*/ 6009467 w 6127519"/>
              <a:gd name="connsiteY105" fmla="*/ 6487076 h 6858000"/>
              <a:gd name="connsiteX106" fmla="*/ 5995064 w 6127519"/>
              <a:gd name="connsiteY106" fmla="*/ 6540791 h 6858000"/>
              <a:gd name="connsiteX107" fmla="*/ 6004510 w 6127519"/>
              <a:gd name="connsiteY107" fmla="*/ 6599256 h 6858000"/>
              <a:gd name="connsiteX108" fmla="*/ 5986207 w 6127519"/>
              <a:gd name="connsiteY108" fmla="*/ 6695855 h 6858000"/>
              <a:gd name="connsiteX109" fmla="*/ 5979428 w 6127519"/>
              <a:gd name="connsiteY109" fmla="*/ 6754678 h 6858000"/>
              <a:gd name="connsiteX110" fmla="*/ 5983398 w 6127519"/>
              <a:gd name="connsiteY110" fmla="*/ 6778641 h 6858000"/>
              <a:gd name="connsiteX111" fmla="*/ 5984543 w 6127519"/>
              <a:gd name="connsiteY111" fmla="*/ 6811016 h 6858000"/>
              <a:gd name="connsiteX112" fmla="*/ 5979671 w 6127519"/>
              <a:gd name="connsiteY112" fmla="*/ 6858000 h 6858000"/>
              <a:gd name="connsiteX113" fmla="*/ 0 w 6127519"/>
              <a:gd name="connsiteY113" fmla="*/ 6858000 h 6858000"/>
              <a:gd name="connsiteX114" fmla="*/ 0 w 6127519"/>
              <a:gd name="connsiteY114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415 w 6127519"/>
              <a:gd name="connsiteY46" fmla="*/ 3004079 h 6858000"/>
              <a:gd name="connsiteX47" fmla="*/ 5503944 w 6127519"/>
              <a:gd name="connsiteY47" fmla="*/ 3123335 h 6858000"/>
              <a:gd name="connsiteX48" fmla="*/ 5516007 w 6127519"/>
              <a:gd name="connsiteY48" fmla="*/ 3258473 h 6858000"/>
              <a:gd name="connsiteX49" fmla="*/ 5589758 w 6127519"/>
              <a:gd name="connsiteY49" fmla="*/ 3453699 h 6858000"/>
              <a:gd name="connsiteX50" fmla="*/ 5596144 w 6127519"/>
              <a:gd name="connsiteY50" fmla="*/ 3534624 h 6858000"/>
              <a:gd name="connsiteX51" fmla="*/ 5597750 w 6127519"/>
              <a:gd name="connsiteY51" fmla="*/ 3534129 h 6858000"/>
              <a:gd name="connsiteX52" fmla="*/ 5599700 w 6127519"/>
              <a:gd name="connsiteY52" fmla="*/ 3547221 h 6858000"/>
              <a:gd name="connsiteX53" fmla="*/ 5615031 w 6127519"/>
              <a:gd name="connsiteY53" fmla="*/ 3557482 h 6858000"/>
              <a:gd name="connsiteX54" fmla="*/ 5618377 w 6127519"/>
              <a:gd name="connsiteY54" fmla="*/ 3588431 h 6858000"/>
              <a:gd name="connsiteX55" fmla="*/ 5612155 w 6127519"/>
              <a:gd name="connsiteY55" fmla="*/ 3589869 h 6858000"/>
              <a:gd name="connsiteX56" fmla="*/ 5620843 w 6127519"/>
              <a:gd name="connsiteY56" fmla="*/ 3606745 h 6858000"/>
              <a:gd name="connsiteX57" fmla="*/ 5655472 w 6127519"/>
              <a:gd name="connsiteY57" fmla="*/ 3678877 h 6858000"/>
              <a:gd name="connsiteX58" fmla="*/ 5683015 w 6127519"/>
              <a:gd name="connsiteY58" fmla="*/ 3762025 h 6858000"/>
              <a:gd name="connsiteX59" fmla="*/ 5696643 w 6127519"/>
              <a:gd name="connsiteY59" fmla="*/ 3773888 h 6858000"/>
              <a:gd name="connsiteX60" fmla="*/ 5707995 w 6127519"/>
              <a:gd name="connsiteY60" fmla="*/ 3781685 h 6858000"/>
              <a:gd name="connsiteX61" fmla="*/ 5768491 w 6127519"/>
              <a:gd name="connsiteY61" fmla="*/ 3914399 h 6858000"/>
              <a:gd name="connsiteX62" fmla="*/ 5793123 w 6127519"/>
              <a:gd name="connsiteY62" fmla="*/ 3969952 h 6858000"/>
              <a:gd name="connsiteX63" fmla="*/ 5808321 w 6127519"/>
              <a:gd name="connsiteY63" fmla="*/ 3988153 h 6858000"/>
              <a:gd name="connsiteX64" fmla="*/ 5825621 w 6127519"/>
              <a:gd name="connsiteY64" fmla="*/ 4015525 h 6858000"/>
              <a:gd name="connsiteX65" fmla="*/ 5860672 w 6127519"/>
              <a:gd name="connsiteY65" fmla="*/ 4061579 h 6858000"/>
              <a:gd name="connsiteX66" fmla="*/ 5872173 w 6127519"/>
              <a:gd name="connsiteY66" fmla="*/ 4088497 h 6858000"/>
              <a:gd name="connsiteX67" fmla="*/ 5894095 w 6127519"/>
              <a:gd name="connsiteY67" fmla="*/ 4128857 h 6858000"/>
              <a:gd name="connsiteX68" fmla="*/ 5903513 w 6127519"/>
              <a:gd name="connsiteY68" fmla="*/ 4187661 h 6858000"/>
              <a:gd name="connsiteX69" fmla="*/ 5917114 w 6127519"/>
              <a:gd name="connsiteY69" fmla="*/ 4213096 h 6858000"/>
              <a:gd name="connsiteX70" fmla="*/ 5924233 w 6127519"/>
              <a:gd name="connsiteY70" fmla="*/ 4242060 h 6858000"/>
              <a:gd name="connsiteX71" fmla="*/ 5928910 w 6127519"/>
              <a:gd name="connsiteY71" fmla="*/ 4300973 h 6858000"/>
              <a:gd name="connsiteX72" fmla="*/ 5939320 w 6127519"/>
              <a:gd name="connsiteY72" fmla="*/ 4340435 h 6858000"/>
              <a:gd name="connsiteX73" fmla="*/ 5946705 w 6127519"/>
              <a:gd name="connsiteY73" fmla="*/ 4428051 h 6858000"/>
              <a:gd name="connsiteX74" fmla="*/ 5949261 w 6127519"/>
              <a:gd name="connsiteY74" fmla="*/ 4449185 h 6858000"/>
              <a:gd name="connsiteX75" fmla="*/ 5968960 w 6127519"/>
              <a:gd name="connsiteY75" fmla="*/ 4482655 h 6858000"/>
              <a:gd name="connsiteX76" fmla="*/ 5980106 w 6127519"/>
              <a:gd name="connsiteY76" fmla="*/ 4585087 h 6858000"/>
              <a:gd name="connsiteX77" fmla="*/ 5998138 w 6127519"/>
              <a:gd name="connsiteY77" fmla="*/ 4697518 h 6858000"/>
              <a:gd name="connsiteX78" fmla="*/ 6007819 w 6127519"/>
              <a:gd name="connsiteY78" fmla="*/ 4858148 h 6858000"/>
              <a:gd name="connsiteX79" fmla="*/ 6007749 w 6127519"/>
              <a:gd name="connsiteY79" fmla="*/ 4964715 h 6858000"/>
              <a:gd name="connsiteX80" fmla="*/ 6005269 w 6127519"/>
              <a:gd name="connsiteY80" fmla="*/ 5150567 h 6858000"/>
              <a:gd name="connsiteX81" fmla="*/ 6001127 w 6127519"/>
              <a:gd name="connsiteY81" fmla="*/ 5164609 h 6858000"/>
              <a:gd name="connsiteX82" fmla="*/ 5998514 w 6127519"/>
              <a:gd name="connsiteY82" fmla="*/ 5189673 h 6858000"/>
              <a:gd name="connsiteX83" fmla="*/ 6018409 w 6127519"/>
              <a:gd name="connsiteY83" fmla="*/ 5227157 h 6858000"/>
              <a:gd name="connsiteX84" fmla="*/ 6036748 w 6127519"/>
              <a:gd name="connsiteY84" fmla="*/ 5322752 h 6858000"/>
              <a:gd name="connsiteX85" fmla="*/ 6036943 w 6127519"/>
              <a:gd name="connsiteY85" fmla="*/ 5329480 h 6858000"/>
              <a:gd name="connsiteX86" fmla="*/ 6037677 w 6127519"/>
              <a:gd name="connsiteY86" fmla="*/ 5354807 h 6858000"/>
              <a:gd name="connsiteX87" fmla="*/ 6039728 w 6127519"/>
              <a:gd name="connsiteY87" fmla="*/ 5359416 h 6858000"/>
              <a:gd name="connsiteX88" fmla="*/ 6053435 w 6127519"/>
              <a:gd name="connsiteY88" fmla="*/ 5387547 h 6858000"/>
              <a:gd name="connsiteX89" fmla="*/ 6065933 w 6127519"/>
              <a:gd name="connsiteY89" fmla="*/ 5443002 h 6858000"/>
              <a:gd name="connsiteX90" fmla="*/ 6068640 w 6127519"/>
              <a:gd name="connsiteY90" fmla="*/ 5474503 h 6858000"/>
              <a:gd name="connsiteX91" fmla="*/ 6080922 w 6127519"/>
              <a:gd name="connsiteY91" fmla="*/ 5561070 h 6858000"/>
              <a:gd name="connsiteX92" fmla="*/ 6096949 w 6127519"/>
              <a:gd name="connsiteY92" fmla="*/ 5648179 h 6858000"/>
              <a:gd name="connsiteX93" fmla="*/ 6125703 w 6127519"/>
              <a:gd name="connsiteY93" fmla="*/ 5692894 h 6858000"/>
              <a:gd name="connsiteX94" fmla="*/ 6121353 w 6127519"/>
              <a:gd name="connsiteY94" fmla="*/ 5721725 h 6858000"/>
              <a:gd name="connsiteX95" fmla="*/ 6121607 w 6127519"/>
              <a:gd name="connsiteY95" fmla="*/ 5721959 h 6858000"/>
              <a:gd name="connsiteX96" fmla="*/ 6127024 w 6127519"/>
              <a:gd name="connsiteY96" fmla="*/ 5786902 h 6858000"/>
              <a:gd name="connsiteX97" fmla="*/ 6127519 w 6127519"/>
              <a:gd name="connsiteY97" fmla="*/ 5865775 h 6858000"/>
              <a:gd name="connsiteX98" fmla="*/ 6119217 w 6127519"/>
              <a:gd name="connsiteY98" fmla="*/ 5888542 h 6858000"/>
              <a:gd name="connsiteX99" fmla="*/ 6102493 w 6127519"/>
              <a:gd name="connsiteY99" fmla="*/ 5928602 h 6858000"/>
              <a:gd name="connsiteX100" fmla="*/ 6056863 w 6127519"/>
              <a:gd name="connsiteY100" fmla="*/ 6000643 h 6858000"/>
              <a:gd name="connsiteX101" fmla="*/ 6045436 w 6127519"/>
              <a:gd name="connsiteY101" fmla="*/ 6124480 h 6858000"/>
              <a:gd name="connsiteX102" fmla="*/ 6030489 w 6127519"/>
              <a:gd name="connsiteY102" fmla="*/ 6317666 h 6858000"/>
              <a:gd name="connsiteX103" fmla="*/ 6007492 w 6127519"/>
              <a:gd name="connsiteY103" fmla="*/ 6440818 h 6858000"/>
              <a:gd name="connsiteX104" fmla="*/ 6009467 w 6127519"/>
              <a:gd name="connsiteY104" fmla="*/ 6487076 h 6858000"/>
              <a:gd name="connsiteX105" fmla="*/ 5995064 w 6127519"/>
              <a:gd name="connsiteY105" fmla="*/ 6540791 h 6858000"/>
              <a:gd name="connsiteX106" fmla="*/ 6004510 w 6127519"/>
              <a:gd name="connsiteY106" fmla="*/ 6599256 h 6858000"/>
              <a:gd name="connsiteX107" fmla="*/ 5986207 w 6127519"/>
              <a:gd name="connsiteY107" fmla="*/ 6695855 h 6858000"/>
              <a:gd name="connsiteX108" fmla="*/ 5979428 w 6127519"/>
              <a:gd name="connsiteY108" fmla="*/ 6754678 h 6858000"/>
              <a:gd name="connsiteX109" fmla="*/ 5983398 w 6127519"/>
              <a:gd name="connsiteY109" fmla="*/ 6778641 h 6858000"/>
              <a:gd name="connsiteX110" fmla="*/ 5984543 w 6127519"/>
              <a:gd name="connsiteY110" fmla="*/ 6811016 h 6858000"/>
              <a:gd name="connsiteX111" fmla="*/ 5979671 w 6127519"/>
              <a:gd name="connsiteY111" fmla="*/ 6858000 h 6858000"/>
              <a:gd name="connsiteX112" fmla="*/ 0 w 6127519"/>
              <a:gd name="connsiteY112" fmla="*/ 6858000 h 6858000"/>
              <a:gd name="connsiteX113" fmla="*/ 0 w 6127519"/>
              <a:gd name="connsiteY113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57023 w 6127519"/>
              <a:gd name="connsiteY42" fmla="*/ 2858292 h 6858000"/>
              <a:gd name="connsiteX43" fmla="*/ 5479298 w 6127519"/>
              <a:gd name="connsiteY43" fmla="*/ 2947791 h 6858000"/>
              <a:gd name="connsiteX44" fmla="*/ 5481770 w 6127519"/>
              <a:gd name="connsiteY44" fmla="*/ 2951352 h 6858000"/>
              <a:gd name="connsiteX45" fmla="*/ 5482415 w 6127519"/>
              <a:gd name="connsiteY45" fmla="*/ 3004079 h 6858000"/>
              <a:gd name="connsiteX46" fmla="*/ 5503944 w 6127519"/>
              <a:gd name="connsiteY46" fmla="*/ 3123335 h 6858000"/>
              <a:gd name="connsiteX47" fmla="*/ 5516007 w 6127519"/>
              <a:gd name="connsiteY47" fmla="*/ 3258473 h 6858000"/>
              <a:gd name="connsiteX48" fmla="*/ 5589758 w 6127519"/>
              <a:gd name="connsiteY48" fmla="*/ 3453699 h 6858000"/>
              <a:gd name="connsiteX49" fmla="*/ 5596144 w 6127519"/>
              <a:gd name="connsiteY49" fmla="*/ 3534624 h 6858000"/>
              <a:gd name="connsiteX50" fmla="*/ 5597750 w 6127519"/>
              <a:gd name="connsiteY50" fmla="*/ 3534129 h 6858000"/>
              <a:gd name="connsiteX51" fmla="*/ 5599700 w 6127519"/>
              <a:gd name="connsiteY51" fmla="*/ 3547221 h 6858000"/>
              <a:gd name="connsiteX52" fmla="*/ 5615031 w 6127519"/>
              <a:gd name="connsiteY52" fmla="*/ 3557482 h 6858000"/>
              <a:gd name="connsiteX53" fmla="*/ 5618377 w 6127519"/>
              <a:gd name="connsiteY53" fmla="*/ 3588431 h 6858000"/>
              <a:gd name="connsiteX54" fmla="*/ 5612155 w 6127519"/>
              <a:gd name="connsiteY54" fmla="*/ 3589869 h 6858000"/>
              <a:gd name="connsiteX55" fmla="*/ 5620843 w 6127519"/>
              <a:gd name="connsiteY55" fmla="*/ 3606745 h 6858000"/>
              <a:gd name="connsiteX56" fmla="*/ 5655472 w 6127519"/>
              <a:gd name="connsiteY56" fmla="*/ 3678877 h 6858000"/>
              <a:gd name="connsiteX57" fmla="*/ 5683015 w 6127519"/>
              <a:gd name="connsiteY57" fmla="*/ 3762025 h 6858000"/>
              <a:gd name="connsiteX58" fmla="*/ 5696643 w 6127519"/>
              <a:gd name="connsiteY58" fmla="*/ 3773888 h 6858000"/>
              <a:gd name="connsiteX59" fmla="*/ 5707995 w 6127519"/>
              <a:gd name="connsiteY59" fmla="*/ 3781685 h 6858000"/>
              <a:gd name="connsiteX60" fmla="*/ 5768491 w 6127519"/>
              <a:gd name="connsiteY60" fmla="*/ 3914399 h 6858000"/>
              <a:gd name="connsiteX61" fmla="*/ 5793123 w 6127519"/>
              <a:gd name="connsiteY61" fmla="*/ 3969952 h 6858000"/>
              <a:gd name="connsiteX62" fmla="*/ 5808321 w 6127519"/>
              <a:gd name="connsiteY62" fmla="*/ 3988153 h 6858000"/>
              <a:gd name="connsiteX63" fmla="*/ 5825621 w 6127519"/>
              <a:gd name="connsiteY63" fmla="*/ 4015525 h 6858000"/>
              <a:gd name="connsiteX64" fmla="*/ 5860672 w 6127519"/>
              <a:gd name="connsiteY64" fmla="*/ 4061579 h 6858000"/>
              <a:gd name="connsiteX65" fmla="*/ 5872173 w 6127519"/>
              <a:gd name="connsiteY65" fmla="*/ 4088497 h 6858000"/>
              <a:gd name="connsiteX66" fmla="*/ 5894095 w 6127519"/>
              <a:gd name="connsiteY66" fmla="*/ 4128857 h 6858000"/>
              <a:gd name="connsiteX67" fmla="*/ 5903513 w 6127519"/>
              <a:gd name="connsiteY67" fmla="*/ 4187661 h 6858000"/>
              <a:gd name="connsiteX68" fmla="*/ 5917114 w 6127519"/>
              <a:gd name="connsiteY68" fmla="*/ 4213096 h 6858000"/>
              <a:gd name="connsiteX69" fmla="*/ 5924233 w 6127519"/>
              <a:gd name="connsiteY69" fmla="*/ 4242060 h 6858000"/>
              <a:gd name="connsiteX70" fmla="*/ 5928910 w 6127519"/>
              <a:gd name="connsiteY70" fmla="*/ 4300973 h 6858000"/>
              <a:gd name="connsiteX71" fmla="*/ 5939320 w 6127519"/>
              <a:gd name="connsiteY71" fmla="*/ 4340435 h 6858000"/>
              <a:gd name="connsiteX72" fmla="*/ 5946705 w 6127519"/>
              <a:gd name="connsiteY72" fmla="*/ 4428051 h 6858000"/>
              <a:gd name="connsiteX73" fmla="*/ 5949261 w 6127519"/>
              <a:gd name="connsiteY73" fmla="*/ 4449185 h 6858000"/>
              <a:gd name="connsiteX74" fmla="*/ 5968960 w 6127519"/>
              <a:gd name="connsiteY74" fmla="*/ 4482655 h 6858000"/>
              <a:gd name="connsiteX75" fmla="*/ 5980106 w 6127519"/>
              <a:gd name="connsiteY75" fmla="*/ 4585087 h 6858000"/>
              <a:gd name="connsiteX76" fmla="*/ 5998138 w 6127519"/>
              <a:gd name="connsiteY76" fmla="*/ 4697518 h 6858000"/>
              <a:gd name="connsiteX77" fmla="*/ 6007819 w 6127519"/>
              <a:gd name="connsiteY77" fmla="*/ 4858148 h 6858000"/>
              <a:gd name="connsiteX78" fmla="*/ 6007749 w 6127519"/>
              <a:gd name="connsiteY78" fmla="*/ 4964715 h 6858000"/>
              <a:gd name="connsiteX79" fmla="*/ 6005269 w 6127519"/>
              <a:gd name="connsiteY79" fmla="*/ 5150567 h 6858000"/>
              <a:gd name="connsiteX80" fmla="*/ 6001127 w 6127519"/>
              <a:gd name="connsiteY80" fmla="*/ 5164609 h 6858000"/>
              <a:gd name="connsiteX81" fmla="*/ 5998514 w 6127519"/>
              <a:gd name="connsiteY81" fmla="*/ 5189673 h 6858000"/>
              <a:gd name="connsiteX82" fmla="*/ 6018409 w 6127519"/>
              <a:gd name="connsiteY82" fmla="*/ 5227157 h 6858000"/>
              <a:gd name="connsiteX83" fmla="*/ 6036748 w 6127519"/>
              <a:gd name="connsiteY83" fmla="*/ 5322752 h 6858000"/>
              <a:gd name="connsiteX84" fmla="*/ 6036943 w 6127519"/>
              <a:gd name="connsiteY84" fmla="*/ 5329480 h 6858000"/>
              <a:gd name="connsiteX85" fmla="*/ 6037677 w 6127519"/>
              <a:gd name="connsiteY85" fmla="*/ 5354807 h 6858000"/>
              <a:gd name="connsiteX86" fmla="*/ 6039728 w 6127519"/>
              <a:gd name="connsiteY86" fmla="*/ 5359416 h 6858000"/>
              <a:gd name="connsiteX87" fmla="*/ 6053435 w 6127519"/>
              <a:gd name="connsiteY87" fmla="*/ 5387547 h 6858000"/>
              <a:gd name="connsiteX88" fmla="*/ 6065933 w 6127519"/>
              <a:gd name="connsiteY88" fmla="*/ 5443002 h 6858000"/>
              <a:gd name="connsiteX89" fmla="*/ 6068640 w 6127519"/>
              <a:gd name="connsiteY89" fmla="*/ 5474503 h 6858000"/>
              <a:gd name="connsiteX90" fmla="*/ 6080922 w 6127519"/>
              <a:gd name="connsiteY90" fmla="*/ 5561070 h 6858000"/>
              <a:gd name="connsiteX91" fmla="*/ 6096949 w 6127519"/>
              <a:gd name="connsiteY91" fmla="*/ 5648179 h 6858000"/>
              <a:gd name="connsiteX92" fmla="*/ 6125703 w 6127519"/>
              <a:gd name="connsiteY92" fmla="*/ 5692894 h 6858000"/>
              <a:gd name="connsiteX93" fmla="*/ 6121353 w 6127519"/>
              <a:gd name="connsiteY93" fmla="*/ 5721725 h 6858000"/>
              <a:gd name="connsiteX94" fmla="*/ 6121607 w 6127519"/>
              <a:gd name="connsiteY94" fmla="*/ 5721959 h 6858000"/>
              <a:gd name="connsiteX95" fmla="*/ 6127024 w 6127519"/>
              <a:gd name="connsiteY95" fmla="*/ 5786902 h 6858000"/>
              <a:gd name="connsiteX96" fmla="*/ 6127519 w 6127519"/>
              <a:gd name="connsiteY96" fmla="*/ 5865775 h 6858000"/>
              <a:gd name="connsiteX97" fmla="*/ 6119217 w 6127519"/>
              <a:gd name="connsiteY97" fmla="*/ 5888542 h 6858000"/>
              <a:gd name="connsiteX98" fmla="*/ 6102493 w 6127519"/>
              <a:gd name="connsiteY98" fmla="*/ 5928602 h 6858000"/>
              <a:gd name="connsiteX99" fmla="*/ 6056863 w 6127519"/>
              <a:gd name="connsiteY99" fmla="*/ 6000643 h 6858000"/>
              <a:gd name="connsiteX100" fmla="*/ 6045436 w 6127519"/>
              <a:gd name="connsiteY100" fmla="*/ 6124480 h 6858000"/>
              <a:gd name="connsiteX101" fmla="*/ 6030489 w 6127519"/>
              <a:gd name="connsiteY101" fmla="*/ 6317666 h 6858000"/>
              <a:gd name="connsiteX102" fmla="*/ 6007492 w 6127519"/>
              <a:gd name="connsiteY102" fmla="*/ 6440818 h 6858000"/>
              <a:gd name="connsiteX103" fmla="*/ 6009467 w 6127519"/>
              <a:gd name="connsiteY103" fmla="*/ 6487076 h 6858000"/>
              <a:gd name="connsiteX104" fmla="*/ 5995064 w 6127519"/>
              <a:gd name="connsiteY104" fmla="*/ 6540791 h 6858000"/>
              <a:gd name="connsiteX105" fmla="*/ 6004510 w 6127519"/>
              <a:gd name="connsiteY105" fmla="*/ 6599256 h 6858000"/>
              <a:gd name="connsiteX106" fmla="*/ 5986207 w 6127519"/>
              <a:gd name="connsiteY106" fmla="*/ 6695855 h 6858000"/>
              <a:gd name="connsiteX107" fmla="*/ 5979428 w 6127519"/>
              <a:gd name="connsiteY107" fmla="*/ 6754678 h 6858000"/>
              <a:gd name="connsiteX108" fmla="*/ 5983398 w 6127519"/>
              <a:gd name="connsiteY108" fmla="*/ 6778641 h 6858000"/>
              <a:gd name="connsiteX109" fmla="*/ 5984543 w 6127519"/>
              <a:gd name="connsiteY109" fmla="*/ 6811016 h 6858000"/>
              <a:gd name="connsiteX110" fmla="*/ 5979671 w 6127519"/>
              <a:gd name="connsiteY110" fmla="*/ 6858000 h 6858000"/>
              <a:gd name="connsiteX111" fmla="*/ 0 w 6127519"/>
              <a:gd name="connsiteY111" fmla="*/ 6858000 h 6858000"/>
              <a:gd name="connsiteX112" fmla="*/ 0 w 6127519"/>
              <a:gd name="connsiteY112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57023 w 6127519"/>
              <a:gd name="connsiteY41" fmla="*/ 2858292 h 6858000"/>
              <a:gd name="connsiteX42" fmla="*/ 5479298 w 6127519"/>
              <a:gd name="connsiteY42" fmla="*/ 2947791 h 6858000"/>
              <a:gd name="connsiteX43" fmla="*/ 5481770 w 6127519"/>
              <a:gd name="connsiteY43" fmla="*/ 2951352 h 6858000"/>
              <a:gd name="connsiteX44" fmla="*/ 5482415 w 6127519"/>
              <a:gd name="connsiteY44" fmla="*/ 3004079 h 6858000"/>
              <a:gd name="connsiteX45" fmla="*/ 5503944 w 6127519"/>
              <a:gd name="connsiteY45" fmla="*/ 3123335 h 6858000"/>
              <a:gd name="connsiteX46" fmla="*/ 5516007 w 6127519"/>
              <a:gd name="connsiteY46" fmla="*/ 3258473 h 6858000"/>
              <a:gd name="connsiteX47" fmla="*/ 5589758 w 6127519"/>
              <a:gd name="connsiteY47" fmla="*/ 3453699 h 6858000"/>
              <a:gd name="connsiteX48" fmla="*/ 5596144 w 6127519"/>
              <a:gd name="connsiteY48" fmla="*/ 3534624 h 6858000"/>
              <a:gd name="connsiteX49" fmla="*/ 5597750 w 6127519"/>
              <a:gd name="connsiteY49" fmla="*/ 3534129 h 6858000"/>
              <a:gd name="connsiteX50" fmla="*/ 5599700 w 6127519"/>
              <a:gd name="connsiteY50" fmla="*/ 3547221 h 6858000"/>
              <a:gd name="connsiteX51" fmla="*/ 5615031 w 6127519"/>
              <a:gd name="connsiteY51" fmla="*/ 3557482 h 6858000"/>
              <a:gd name="connsiteX52" fmla="*/ 5618377 w 6127519"/>
              <a:gd name="connsiteY52" fmla="*/ 3588431 h 6858000"/>
              <a:gd name="connsiteX53" fmla="*/ 5612155 w 6127519"/>
              <a:gd name="connsiteY53" fmla="*/ 3589869 h 6858000"/>
              <a:gd name="connsiteX54" fmla="*/ 5620843 w 6127519"/>
              <a:gd name="connsiteY54" fmla="*/ 3606745 h 6858000"/>
              <a:gd name="connsiteX55" fmla="*/ 5655472 w 6127519"/>
              <a:gd name="connsiteY55" fmla="*/ 3678877 h 6858000"/>
              <a:gd name="connsiteX56" fmla="*/ 5683015 w 6127519"/>
              <a:gd name="connsiteY56" fmla="*/ 3762025 h 6858000"/>
              <a:gd name="connsiteX57" fmla="*/ 5696643 w 6127519"/>
              <a:gd name="connsiteY57" fmla="*/ 3773888 h 6858000"/>
              <a:gd name="connsiteX58" fmla="*/ 5707995 w 6127519"/>
              <a:gd name="connsiteY58" fmla="*/ 3781685 h 6858000"/>
              <a:gd name="connsiteX59" fmla="*/ 5768491 w 6127519"/>
              <a:gd name="connsiteY59" fmla="*/ 3914399 h 6858000"/>
              <a:gd name="connsiteX60" fmla="*/ 5793123 w 6127519"/>
              <a:gd name="connsiteY60" fmla="*/ 3969952 h 6858000"/>
              <a:gd name="connsiteX61" fmla="*/ 5808321 w 6127519"/>
              <a:gd name="connsiteY61" fmla="*/ 3988153 h 6858000"/>
              <a:gd name="connsiteX62" fmla="*/ 5825621 w 6127519"/>
              <a:gd name="connsiteY62" fmla="*/ 4015525 h 6858000"/>
              <a:gd name="connsiteX63" fmla="*/ 5860672 w 6127519"/>
              <a:gd name="connsiteY63" fmla="*/ 4061579 h 6858000"/>
              <a:gd name="connsiteX64" fmla="*/ 5872173 w 6127519"/>
              <a:gd name="connsiteY64" fmla="*/ 4088497 h 6858000"/>
              <a:gd name="connsiteX65" fmla="*/ 5894095 w 6127519"/>
              <a:gd name="connsiteY65" fmla="*/ 4128857 h 6858000"/>
              <a:gd name="connsiteX66" fmla="*/ 5903513 w 6127519"/>
              <a:gd name="connsiteY66" fmla="*/ 4187661 h 6858000"/>
              <a:gd name="connsiteX67" fmla="*/ 5917114 w 6127519"/>
              <a:gd name="connsiteY67" fmla="*/ 4213096 h 6858000"/>
              <a:gd name="connsiteX68" fmla="*/ 5924233 w 6127519"/>
              <a:gd name="connsiteY68" fmla="*/ 4242060 h 6858000"/>
              <a:gd name="connsiteX69" fmla="*/ 5928910 w 6127519"/>
              <a:gd name="connsiteY69" fmla="*/ 4300973 h 6858000"/>
              <a:gd name="connsiteX70" fmla="*/ 5939320 w 6127519"/>
              <a:gd name="connsiteY70" fmla="*/ 4340435 h 6858000"/>
              <a:gd name="connsiteX71" fmla="*/ 5946705 w 6127519"/>
              <a:gd name="connsiteY71" fmla="*/ 4428051 h 6858000"/>
              <a:gd name="connsiteX72" fmla="*/ 5949261 w 6127519"/>
              <a:gd name="connsiteY72" fmla="*/ 4449185 h 6858000"/>
              <a:gd name="connsiteX73" fmla="*/ 5968960 w 6127519"/>
              <a:gd name="connsiteY73" fmla="*/ 4482655 h 6858000"/>
              <a:gd name="connsiteX74" fmla="*/ 5980106 w 6127519"/>
              <a:gd name="connsiteY74" fmla="*/ 4585087 h 6858000"/>
              <a:gd name="connsiteX75" fmla="*/ 5998138 w 6127519"/>
              <a:gd name="connsiteY75" fmla="*/ 4697518 h 6858000"/>
              <a:gd name="connsiteX76" fmla="*/ 6007819 w 6127519"/>
              <a:gd name="connsiteY76" fmla="*/ 4858148 h 6858000"/>
              <a:gd name="connsiteX77" fmla="*/ 6007749 w 6127519"/>
              <a:gd name="connsiteY77" fmla="*/ 4964715 h 6858000"/>
              <a:gd name="connsiteX78" fmla="*/ 6005269 w 6127519"/>
              <a:gd name="connsiteY78" fmla="*/ 5150567 h 6858000"/>
              <a:gd name="connsiteX79" fmla="*/ 6001127 w 6127519"/>
              <a:gd name="connsiteY79" fmla="*/ 5164609 h 6858000"/>
              <a:gd name="connsiteX80" fmla="*/ 5998514 w 6127519"/>
              <a:gd name="connsiteY80" fmla="*/ 5189673 h 6858000"/>
              <a:gd name="connsiteX81" fmla="*/ 6018409 w 6127519"/>
              <a:gd name="connsiteY81" fmla="*/ 5227157 h 6858000"/>
              <a:gd name="connsiteX82" fmla="*/ 6036748 w 6127519"/>
              <a:gd name="connsiteY82" fmla="*/ 5322752 h 6858000"/>
              <a:gd name="connsiteX83" fmla="*/ 6036943 w 6127519"/>
              <a:gd name="connsiteY83" fmla="*/ 5329480 h 6858000"/>
              <a:gd name="connsiteX84" fmla="*/ 6037677 w 6127519"/>
              <a:gd name="connsiteY84" fmla="*/ 5354807 h 6858000"/>
              <a:gd name="connsiteX85" fmla="*/ 6039728 w 6127519"/>
              <a:gd name="connsiteY85" fmla="*/ 5359416 h 6858000"/>
              <a:gd name="connsiteX86" fmla="*/ 6053435 w 6127519"/>
              <a:gd name="connsiteY86" fmla="*/ 5387547 h 6858000"/>
              <a:gd name="connsiteX87" fmla="*/ 6065933 w 6127519"/>
              <a:gd name="connsiteY87" fmla="*/ 5443002 h 6858000"/>
              <a:gd name="connsiteX88" fmla="*/ 6068640 w 6127519"/>
              <a:gd name="connsiteY88" fmla="*/ 5474503 h 6858000"/>
              <a:gd name="connsiteX89" fmla="*/ 6080922 w 6127519"/>
              <a:gd name="connsiteY89" fmla="*/ 5561070 h 6858000"/>
              <a:gd name="connsiteX90" fmla="*/ 6096949 w 6127519"/>
              <a:gd name="connsiteY90" fmla="*/ 5648179 h 6858000"/>
              <a:gd name="connsiteX91" fmla="*/ 6125703 w 6127519"/>
              <a:gd name="connsiteY91" fmla="*/ 5692894 h 6858000"/>
              <a:gd name="connsiteX92" fmla="*/ 6121353 w 6127519"/>
              <a:gd name="connsiteY92" fmla="*/ 5721725 h 6858000"/>
              <a:gd name="connsiteX93" fmla="*/ 6121607 w 6127519"/>
              <a:gd name="connsiteY93" fmla="*/ 5721959 h 6858000"/>
              <a:gd name="connsiteX94" fmla="*/ 6127024 w 6127519"/>
              <a:gd name="connsiteY94" fmla="*/ 5786902 h 6858000"/>
              <a:gd name="connsiteX95" fmla="*/ 6127519 w 6127519"/>
              <a:gd name="connsiteY95" fmla="*/ 5865775 h 6858000"/>
              <a:gd name="connsiteX96" fmla="*/ 6119217 w 6127519"/>
              <a:gd name="connsiteY96" fmla="*/ 5888542 h 6858000"/>
              <a:gd name="connsiteX97" fmla="*/ 6102493 w 6127519"/>
              <a:gd name="connsiteY97" fmla="*/ 5928602 h 6858000"/>
              <a:gd name="connsiteX98" fmla="*/ 6056863 w 6127519"/>
              <a:gd name="connsiteY98" fmla="*/ 6000643 h 6858000"/>
              <a:gd name="connsiteX99" fmla="*/ 6045436 w 6127519"/>
              <a:gd name="connsiteY99" fmla="*/ 6124480 h 6858000"/>
              <a:gd name="connsiteX100" fmla="*/ 6030489 w 6127519"/>
              <a:gd name="connsiteY100" fmla="*/ 6317666 h 6858000"/>
              <a:gd name="connsiteX101" fmla="*/ 6007492 w 6127519"/>
              <a:gd name="connsiteY101" fmla="*/ 6440818 h 6858000"/>
              <a:gd name="connsiteX102" fmla="*/ 6009467 w 6127519"/>
              <a:gd name="connsiteY102" fmla="*/ 6487076 h 6858000"/>
              <a:gd name="connsiteX103" fmla="*/ 5995064 w 6127519"/>
              <a:gd name="connsiteY103" fmla="*/ 6540791 h 6858000"/>
              <a:gd name="connsiteX104" fmla="*/ 6004510 w 6127519"/>
              <a:gd name="connsiteY104" fmla="*/ 6599256 h 6858000"/>
              <a:gd name="connsiteX105" fmla="*/ 5986207 w 6127519"/>
              <a:gd name="connsiteY105" fmla="*/ 6695855 h 6858000"/>
              <a:gd name="connsiteX106" fmla="*/ 5979428 w 6127519"/>
              <a:gd name="connsiteY106" fmla="*/ 6754678 h 6858000"/>
              <a:gd name="connsiteX107" fmla="*/ 5983398 w 6127519"/>
              <a:gd name="connsiteY107" fmla="*/ 6778641 h 6858000"/>
              <a:gd name="connsiteX108" fmla="*/ 5984543 w 6127519"/>
              <a:gd name="connsiteY108" fmla="*/ 6811016 h 6858000"/>
              <a:gd name="connsiteX109" fmla="*/ 5979671 w 6127519"/>
              <a:gd name="connsiteY109" fmla="*/ 6858000 h 6858000"/>
              <a:gd name="connsiteX110" fmla="*/ 0 w 6127519"/>
              <a:gd name="connsiteY110" fmla="*/ 6858000 h 6858000"/>
              <a:gd name="connsiteX111" fmla="*/ 0 w 6127519"/>
              <a:gd name="connsiteY111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57023 w 6127519"/>
              <a:gd name="connsiteY41" fmla="*/ 2858292 h 6858000"/>
              <a:gd name="connsiteX42" fmla="*/ 5479298 w 6127519"/>
              <a:gd name="connsiteY42" fmla="*/ 2947791 h 6858000"/>
              <a:gd name="connsiteX43" fmla="*/ 5481770 w 6127519"/>
              <a:gd name="connsiteY43" fmla="*/ 2951352 h 6858000"/>
              <a:gd name="connsiteX44" fmla="*/ 5482415 w 6127519"/>
              <a:gd name="connsiteY44" fmla="*/ 3004079 h 6858000"/>
              <a:gd name="connsiteX45" fmla="*/ 5503944 w 6127519"/>
              <a:gd name="connsiteY45" fmla="*/ 3123335 h 6858000"/>
              <a:gd name="connsiteX46" fmla="*/ 5516007 w 6127519"/>
              <a:gd name="connsiteY46" fmla="*/ 3258473 h 6858000"/>
              <a:gd name="connsiteX47" fmla="*/ 5589758 w 6127519"/>
              <a:gd name="connsiteY47" fmla="*/ 3453699 h 6858000"/>
              <a:gd name="connsiteX48" fmla="*/ 5596144 w 6127519"/>
              <a:gd name="connsiteY48" fmla="*/ 3534624 h 6858000"/>
              <a:gd name="connsiteX49" fmla="*/ 5597750 w 6127519"/>
              <a:gd name="connsiteY49" fmla="*/ 3534129 h 6858000"/>
              <a:gd name="connsiteX50" fmla="*/ 5599700 w 6127519"/>
              <a:gd name="connsiteY50" fmla="*/ 3547221 h 6858000"/>
              <a:gd name="connsiteX51" fmla="*/ 5615031 w 6127519"/>
              <a:gd name="connsiteY51" fmla="*/ 3557482 h 6858000"/>
              <a:gd name="connsiteX52" fmla="*/ 5618377 w 6127519"/>
              <a:gd name="connsiteY52" fmla="*/ 3588431 h 6858000"/>
              <a:gd name="connsiteX53" fmla="*/ 5612155 w 6127519"/>
              <a:gd name="connsiteY53" fmla="*/ 3589869 h 6858000"/>
              <a:gd name="connsiteX54" fmla="*/ 5620843 w 6127519"/>
              <a:gd name="connsiteY54" fmla="*/ 3606745 h 6858000"/>
              <a:gd name="connsiteX55" fmla="*/ 5655472 w 6127519"/>
              <a:gd name="connsiteY55" fmla="*/ 3678877 h 6858000"/>
              <a:gd name="connsiteX56" fmla="*/ 5683015 w 6127519"/>
              <a:gd name="connsiteY56" fmla="*/ 3762025 h 6858000"/>
              <a:gd name="connsiteX57" fmla="*/ 5696643 w 6127519"/>
              <a:gd name="connsiteY57" fmla="*/ 3773888 h 6858000"/>
              <a:gd name="connsiteX58" fmla="*/ 5707995 w 6127519"/>
              <a:gd name="connsiteY58" fmla="*/ 3781685 h 6858000"/>
              <a:gd name="connsiteX59" fmla="*/ 5768491 w 6127519"/>
              <a:gd name="connsiteY59" fmla="*/ 3914399 h 6858000"/>
              <a:gd name="connsiteX60" fmla="*/ 5793123 w 6127519"/>
              <a:gd name="connsiteY60" fmla="*/ 3969952 h 6858000"/>
              <a:gd name="connsiteX61" fmla="*/ 5808321 w 6127519"/>
              <a:gd name="connsiteY61" fmla="*/ 3988153 h 6858000"/>
              <a:gd name="connsiteX62" fmla="*/ 5825621 w 6127519"/>
              <a:gd name="connsiteY62" fmla="*/ 4015525 h 6858000"/>
              <a:gd name="connsiteX63" fmla="*/ 5860672 w 6127519"/>
              <a:gd name="connsiteY63" fmla="*/ 4061579 h 6858000"/>
              <a:gd name="connsiteX64" fmla="*/ 5872173 w 6127519"/>
              <a:gd name="connsiteY64" fmla="*/ 4088497 h 6858000"/>
              <a:gd name="connsiteX65" fmla="*/ 5894095 w 6127519"/>
              <a:gd name="connsiteY65" fmla="*/ 4128857 h 6858000"/>
              <a:gd name="connsiteX66" fmla="*/ 5903513 w 6127519"/>
              <a:gd name="connsiteY66" fmla="*/ 4187661 h 6858000"/>
              <a:gd name="connsiteX67" fmla="*/ 5917114 w 6127519"/>
              <a:gd name="connsiteY67" fmla="*/ 4213096 h 6858000"/>
              <a:gd name="connsiteX68" fmla="*/ 5924233 w 6127519"/>
              <a:gd name="connsiteY68" fmla="*/ 4242060 h 6858000"/>
              <a:gd name="connsiteX69" fmla="*/ 5928910 w 6127519"/>
              <a:gd name="connsiteY69" fmla="*/ 4300973 h 6858000"/>
              <a:gd name="connsiteX70" fmla="*/ 5939320 w 6127519"/>
              <a:gd name="connsiteY70" fmla="*/ 4340435 h 6858000"/>
              <a:gd name="connsiteX71" fmla="*/ 5946705 w 6127519"/>
              <a:gd name="connsiteY71" fmla="*/ 4428051 h 6858000"/>
              <a:gd name="connsiteX72" fmla="*/ 5949261 w 6127519"/>
              <a:gd name="connsiteY72" fmla="*/ 4449185 h 6858000"/>
              <a:gd name="connsiteX73" fmla="*/ 5968960 w 6127519"/>
              <a:gd name="connsiteY73" fmla="*/ 4482655 h 6858000"/>
              <a:gd name="connsiteX74" fmla="*/ 5980106 w 6127519"/>
              <a:gd name="connsiteY74" fmla="*/ 4585087 h 6858000"/>
              <a:gd name="connsiteX75" fmla="*/ 5998138 w 6127519"/>
              <a:gd name="connsiteY75" fmla="*/ 4697518 h 6858000"/>
              <a:gd name="connsiteX76" fmla="*/ 6007819 w 6127519"/>
              <a:gd name="connsiteY76" fmla="*/ 4858148 h 6858000"/>
              <a:gd name="connsiteX77" fmla="*/ 6007749 w 6127519"/>
              <a:gd name="connsiteY77" fmla="*/ 4964715 h 6858000"/>
              <a:gd name="connsiteX78" fmla="*/ 6005269 w 6127519"/>
              <a:gd name="connsiteY78" fmla="*/ 5150567 h 6858000"/>
              <a:gd name="connsiteX79" fmla="*/ 6001127 w 6127519"/>
              <a:gd name="connsiteY79" fmla="*/ 5164609 h 6858000"/>
              <a:gd name="connsiteX80" fmla="*/ 5998514 w 6127519"/>
              <a:gd name="connsiteY80" fmla="*/ 5189673 h 6858000"/>
              <a:gd name="connsiteX81" fmla="*/ 6018409 w 6127519"/>
              <a:gd name="connsiteY81" fmla="*/ 5227157 h 6858000"/>
              <a:gd name="connsiteX82" fmla="*/ 6036748 w 6127519"/>
              <a:gd name="connsiteY82" fmla="*/ 5322752 h 6858000"/>
              <a:gd name="connsiteX83" fmla="*/ 6036943 w 6127519"/>
              <a:gd name="connsiteY83" fmla="*/ 5329480 h 6858000"/>
              <a:gd name="connsiteX84" fmla="*/ 6037677 w 6127519"/>
              <a:gd name="connsiteY84" fmla="*/ 5354807 h 6858000"/>
              <a:gd name="connsiteX85" fmla="*/ 6039728 w 6127519"/>
              <a:gd name="connsiteY85" fmla="*/ 5359416 h 6858000"/>
              <a:gd name="connsiteX86" fmla="*/ 6053435 w 6127519"/>
              <a:gd name="connsiteY86" fmla="*/ 5387547 h 6858000"/>
              <a:gd name="connsiteX87" fmla="*/ 6065933 w 6127519"/>
              <a:gd name="connsiteY87" fmla="*/ 5443002 h 6858000"/>
              <a:gd name="connsiteX88" fmla="*/ 6068640 w 6127519"/>
              <a:gd name="connsiteY88" fmla="*/ 5474503 h 6858000"/>
              <a:gd name="connsiteX89" fmla="*/ 6080922 w 6127519"/>
              <a:gd name="connsiteY89" fmla="*/ 5561070 h 6858000"/>
              <a:gd name="connsiteX90" fmla="*/ 6096949 w 6127519"/>
              <a:gd name="connsiteY90" fmla="*/ 5648179 h 6858000"/>
              <a:gd name="connsiteX91" fmla="*/ 6125703 w 6127519"/>
              <a:gd name="connsiteY91" fmla="*/ 5692894 h 6858000"/>
              <a:gd name="connsiteX92" fmla="*/ 6121353 w 6127519"/>
              <a:gd name="connsiteY92" fmla="*/ 5721725 h 6858000"/>
              <a:gd name="connsiteX93" fmla="*/ 6121607 w 6127519"/>
              <a:gd name="connsiteY93" fmla="*/ 5721959 h 6858000"/>
              <a:gd name="connsiteX94" fmla="*/ 6127024 w 6127519"/>
              <a:gd name="connsiteY94" fmla="*/ 5786902 h 6858000"/>
              <a:gd name="connsiteX95" fmla="*/ 6127519 w 6127519"/>
              <a:gd name="connsiteY95" fmla="*/ 5865775 h 6858000"/>
              <a:gd name="connsiteX96" fmla="*/ 6119217 w 6127519"/>
              <a:gd name="connsiteY96" fmla="*/ 5888542 h 6858000"/>
              <a:gd name="connsiteX97" fmla="*/ 6102493 w 6127519"/>
              <a:gd name="connsiteY97" fmla="*/ 5928602 h 6858000"/>
              <a:gd name="connsiteX98" fmla="*/ 6056863 w 6127519"/>
              <a:gd name="connsiteY98" fmla="*/ 6000643 h 6858000"/>
              <a:gd name="connsiteX99" fmla="*/ 6045436 w 6127519"/>
              <a:gd name="connsiteY99" fmla="*/ 6124480 h 6858000"/>
              <a:gd name="connsiteX100" fmla="*/ 6030489 w 6127519"/>
              <a:gd name="connsiteY100" fmla="*/ 6317666 h 6858000"/>
              <a:gd name="connsiteX101" fmla="*/ 6007492 w 6127519"/>
              <a:gd name="connsiteY101" fmla="*/ 6440818 h 6858000"/>
              <a:gd name="connsiteX102" fmla="*/ 6009467 w 6127519"/>
              <a:gd name="connsiteY102" fmla="*/ 6487076 h 6858000"/>
              <a:gd name="connsiteX103" fmla="*/ 5995064 w 6127519"/>
              <a:gd name="connsiteY103" fmla="*/ 6540791 h 6858000"/>
              <a:gd name="connsiteX104" fmla="*/ 6004510 w 6127519"/>
              <a:gd name="connsiteY104" fmla="*/ 6599256 h 6858000"/>
              <a:gd name="connsiteX105" fmla="*/ 5986207 w 6127519"/>
              <a:gd name="connsiteY105" fmla="*/ 6695855 h 6858000"/>
              <a:gd name="connsiteX106" fmla="*/ 5979428 w 6127519"/>
              <a:gd name="connsiteY106" fmla="*/ 6754678 h 6858000"/>
              <a:gd name="connsiteX107" fmla="*/ 5983398 w 6127519"/>
              <a:gd name="connsiteY107" fmla="*/ 6778641 h 6858000"/>
              <a:gd name="connsiteX108" fmla="*/ 5984543 w 6127519"/>
              <a:gd name="connsiteY108" fmla="*/ 6811016 h 6858000"/>
              <a:gd name="connsiteX109" fmla="*/ 5979671 w 6127519"/>
              <a:gd name="connsiteY109" fmla="*/ 6858000 h 6858000"/>
              <a:gd name="connsiteX110" fmla="*/ 0 w 6127519"/>
              <a:gd name="connsiteY110" fmla="*/ 6858000 h 6858000"/>
              <a:gd name="connsiteX111" fmla="*/ 0 w 6127519"/>
              <a:gd name="connsiteY111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0104 w 6127519"/>
              <a:gd name="connsiteY31" fmla="*/ 2249166 h 6858000"/>
              <a:gd name="connsiteX32" fmla="*/ 5251214 w 6127519"/>
              <a:gd name="connsiteY32" fmla="*/ 2250944 h 6858000"/>
              <a:gd name="connsiteX33" fmla="*/ 5250644 w 6127519"/>
              <a:gd name="connsiteY33" fmla="*/ 2266619 h 6858000"/>
              <a:gd name="connsiteX34" fmla="*/ 5293877 w 6127519"/>
              <a:gd name="connsiteY34" fmla="*/ 2368649 h 6858000"/>
              <a:gd name="connsiteX35" fmla="*/ 5311338 w 6127519"/>
              <a:gd name="connsiteY35" fmla="*/ 2404034 h 6858000"/>
              <a:gd name="connsiteX36" fmla="*/ 5338366 w 6127519"/>
              <a:gd name="connsiteY36" fmla="*/ 2465052 h 6858000"/>
              <a:gd name="connsiteX37" fmla="*/ 5371263 w 6127519"/>
              <a:gd name="connsiteY37" fmla="*/ 2586413 h 6858000"/>
              <a:gd name="connsiteX38" fmla="*/ 5407503 w 6127519"/>
              <a:gd name="connsiteY38" fmla="*/ 2786290 h 6858000"/>
              <a:gd name="connsiteX39" fmla="*/ 5407356 w 6127519"/>
              <a:gd name="connsiteY39" fmla="*/ 2787545 h 6858000"/>
              <a:gd name="connsiteX40" fmla="*/ 5457023 w 6127519"/>
              <a:gd name="connsiteY40" fmla="*/ 2858292 h 6858000"/>
              <a:gd name="connsiteX41" fmla="*/ 5479298 w 6127519"/>
              <a:gd name="connsiteY41" fmla="*/ 2947791 h 6858000"/>
              <a:gd name="connsiteX42" fmla="*/ 5481770 w 6127519"/>
              <a:gd name="connsiteY42" fmla="*/ 2951352 h 6858000"/>
              <a:gd name="connsiteX43" fmla="*/ 5482415 w 6127519"/>
              <a:gd name="connsiteY43" fmla="*/ 3004079 h 6858000"/>
              <a:gd name="connsiteX44" fmla="*/ 5503944 w 6127519"/>
              <a:gd name="connsiteY44" fmla="*/ 3123335 h 6858000"/>
              <a:gd name="connsiteX45" fmla="*/ 5516007 w 6127519"/>
              <a:gd name="connsiteY45" fmla="*/ 3258473 h 6858000"/>
              <a:gd name="connsiteX46" fmla="*/ 5589758 w 6127519"/>
              <a:gd name="connsiteY46" fmla="*/ 3453699 h 6858000"/>
              <a:gd name="connsiteX47" fmla="*/ 5596144 w 6127519"/>
              <a:gd name="connsiteY47" fmla="*/ 3534624 h 6858000"/>
              <a:gd name="connsiteX48" fmla="*/ 5597750 w 6127519"/>
              <a:gd name="connsiteY48" fmla="*/ 3534129 h 6858000"/>
              <a:gd name="connsiteX49" fmla="*/ 5599700 w 6127519"/>
              <a:gd name="connsiteY49" fmla="*/ 3547221 h 6858000"/>
              <a:gd name="connsiteX50" fmla="*/ 5615031 w 6127519"/>
              <a:gd name="connsiteY50" fmla="*/ 3557482 h 6858000"/>
              <a:gd name="connsiteX51" fmla="*/ 5618377 w 6127519"/>
              <a:gd name="connsiteY51" fmla="*/ 3588431 h 6858000"/>
              <a:gd name="connsiteX52" fmla="*/ 5612155 w 6127519"/>
              <a:gd name="connsiteY52" fmla="*/ 3589869 h 6858000"/>
              <a:gd name="connsiteX53" fmla="*/ 5620843 w 6127519"/>
              <a:gd name="connsiteY53" fmla="*/ 3606745 h 6858000"/>
              <a:gd name="connsiteX54" fmla="*/ 5655472 w 6127519"/>
              <a:gd name="connsiteY54" fmla="*/ 3678877 h 6858000"/>
              <a:gd name="connsiteX55" fmla="*/ 5683015 w 6127519"/>
              <a:gd name="connsiteY55" fmla="*/ 3762025 h 6858000"/>
              <a:gd name="connsiteX56" fmla="*/ 5696643 w 6127519"/>
              <a:gd name="connsiteY56" fmla="*/ 3773888 h 6858000"/>
              <a:gd name="connsiteX57" fmla="*/ 5707995 w 6127519"/>
              <a:gd name="connsiteY57" fmla="*/ 3781685 h 6858000"/>
              <a:gd name="connsiteX58" fmla="*/ 5768491 w 6127519"/>
              <a:gd name="connsiteY58" fmla="*/ 3914399 h 6858000"/>
              <a:gd name="connsiteX59" fmla="*/ 5793123 w 6127519"/>
              <a:gd name="connsiteY59" fmla="*/ 3969952 h 6858000"/>
              <a:gd name="connsiteX60" fmla="*/ 5808321 w 6127519"/>
              <a:gd name="connsiteY60" fmla="*/ 3988153 h 6858000"/>
              <a:gd name="connsiteX61" fmla="*/ 5825621 w 6127519"/>
              <a:gd name="connsiteY61" fmla="*/ 4015525 h 6858000"/>
              <a:gd name="connsiteX62" fmla="*/ 5860672 w 6127519"/>
              <a:gd name="connsiteY62" fmla="*/ 4061579 h 6858000"/>
              <a:gd name="connsiteX63" fmla="*/ 5872173 w 6127519"/>
              <a:gd name="connsiteY63" fmla="*/ 4088497 h 6858000"/>
              <a:gd name="connsiteX64" fmla="*/ 5894095 w 6127519"/>
              <a:gd name="connsiteY64" fmla="*/ 4128857 h 6858000"/>
              <a:gd name="connsiteX65" fmla="*/ 5903513 w 6127519"/>
              <a:gd name="connsiteY65" fmla="*/ 4187661 h 6858000"/>
              <a:gd name="connsiteX66" fmla="*/ 5917114 w 6127519"/>
              <a:gd name="connsiteY66" fmla="*/ 4213096 h 6858000"/>
              <a:gd name="connsiteX67" fmla="*/ 5924233 w 6127519"/>
              <a:gd name="connsiteY67" fmla="*/ 4242060 h 6858000"/>
              <a:gd name="connsiteX68" fmla="*/ 5928910 w 6127519"/>
              <a:gd name="connsiteY68" fmla="*/ 4300973 h 6858000"/>
              <a:gd name="connsiteX69" fmla="*/ 5939320 w 6127519"/>
              <a:gd name="connsiteY69" fmla="*/ 4340435 h 6858000"/>
              <a:gd name="connsiteX70" fmla="*/ 5946705 w 6127519"/>
              <a:gd name="connsiteY70" fmla="*/ 4428051 h 6858000"/>
              <a:gd name="connsiteX71" fmla="*/ 5949261 w 6127519"/>
              <a:gd name="connsiteY71" fmla="*/ 4449185 h 6858000"/>
              <a:gd name="connsiteX72" fmla="*/ 5968960 w 6127519"/>
              <a:gd name="connsiteY72" fmla="*/ 4482655 h 6858000"/>
              <a:gd name="connsiteX73" fmla="*/ 5980106 w 6127519"/>
              <a:gd name="connsiteY73" fmla="*/ 4585087 h 6858000"/>
              <a:gd name="connsiteX74" fmla="*/ 5998138 w 6127519"/>
              <a:gd name="connsiteY74" fmla="*/ 4697518 h 6858000"/>
              <a:gd name="connsiteX75" fmla="*/ 6007819 w 6127519"/>
              <a:gd name="connsiteY75" fmla="*/ 4858148 h 6858000"/>
              <a:gd name="connsiteX76" fmla="*/ 6007749 w 6127519"/>
              <a:gd name="connsiteY76" fmla="*/ 4964715 h 6858000"/>
              <a:gd name="connsiteX77" fmla="*/ 6005269 w 6127519"/>
              <a:gd name="connsiteY77" fmla="*/ 5150567 h 6858000"/>
              <a:gd name="connsiteX78" fmla="*/ 6001127 w 6127519"/>
              <a:gd name="connsiteY78" fmla="*/ 5164609 h 6858000"/>
              <a:gd name="connsiteX79" fmla="*/ 5998514 w 6127519"/>
              <a:gd name="connsiteY79" fmla="*/ 5189673 h 6858000"/>
              <a:gd name="connsiteX80" fmla="*/ 6018409 w 6127519"/>
              <a:gd name="connsiteY80" fmla="*/ 5227157 h 6858000"/>
              <a:gd name="connsiteX81" fmla="*/ 6036748 w 6127519"/>
              <a:gd name="connsiteY81" fmla="*/ 5322752 h 6858000"/>
              <a:gd name="connsiteX82" fmla="*/ 6036943 w 6127519"/>
              <a:gd name="connsiteY82" fmla="*/ 5329480 h 6858000"/>
              <a:gd name="connsiteX83" fmla="*/ 6037677 w 6127519"/>
              <a:gd name="connsiteY83" fmla="*/ 5354807 h 6858000"/>
              <a:gd name="connsiteX84" fmla="*/ 6039728 w 6127519"/>
              <a:gd name="connsiteY84" fmla="*/ 5359416 h 6858000"/>
              <a:gd name="connsiteX85" fmla="*/ 6053435 w 6127519"/>
              <a:gd name="connsiteY85" fmla="*/ 5387547 h 6858000"/>
              <a:gd name="connsiteX86" fmla="*/ 6065933 w 6127519"/>
              <a:gd name="connsiteY86" fmla="*/ 5443002 h 6858000"/>
              <a:gd name="connsiteX87" fmla="*/ 6068640 w 6127519"/>
              <a:gd name="connsiteY87" fmla="*/ 5474503 h 6858000"/>
              <a:gd name="connsiteX88" fmla="*/ 6080922 w 6127519"/>
              <a:gd name="connsiteY88" fmla="*/ 5561070 h 6858000"/>
              <a:gd name="connsiteX89" fmla="*/ 6096949 w 6127519"/>
              <a:gd name="connsiteY89" fmla="*/ 5648179 h 6858000"/>
              <a:gd name="connsiteX90" fmla="*/ 6125703 w 6127519"/>
              <a:gd name="connsiteY90" fmla="*/ 5692894 h 6858000"/>
              <a:gd name="connsiteX91" fmla="*/ 6121353 w 6127519"/>
              <a:gd name="connsiteY91" fmla="*/ 5721725 h 6858000"/>
              <a:gd name="connsiteX92" fmla="*/ 6121607 w 6127519"/>
              <a:gd name="connsiteY92" fmla="*/ 5721959 h 6858000"/>
              <a:gd name="connsiteX93" fmla="*/ 6127024 w 6127519"/>
              <a:gd name="connsiteY93" fmla="*/ 5786902 h 6858000"/>
              <a:gd name="connsiteX94" fmla="*/ 6127519 w 6127519"/>
              <a:gd name="connsiteY94" fmla="*/ 5865775 h 6858000"/>
              <a:gd name="connsiteX95" fmla="*/ 6119217 w 6127519"/>
              <a:gd name="connsiteY95" fmla="*/ 5888542 h 6858000"/>
              <a:gd name="connsiteX96" fmla="*/ 6102493 w 6127519"/>
              <a:gd name="connsiteY96" fmla="*/ 5928602 h 6858000"/>
              <a:gd name="connsiteX97" fmla="*/ 6056863 w 6127519"/>
              <a:gd name="connsiteY97" fmla="*/ 6000643 h 6858000"/>
              <a:gd name="connsiteX98" fmla="*/ 6045436 w 6127519"/>
              <a:gd name="connsiteY98" fmla="*/ 6124480 h 6858000"/>
              <a:gd name="connsiteX99" fmla="*/ 6030489 w 6127519"/>
              <a:gd name="connsiteY99" fmla="*/ 6317666 h 6858000"/>
              <a:gd name="connsiteX100" fmla="*/ 6007492 w 6127519"/>
              <a:gd name="connsiteY100" fmla="*/ 6440818 h 6858000"/>
              <a:gd name="connsiteX101" fmla="*/ 6009467 w 6127519"/>
              <a:gd name="connsiteY101" fmla="*/ 6487076 h 6858000"/>
              <a:gd name="connsiteX102" fmla="*/ 5995064 w 6127519"/>
              <a:gd name="connsiteY102" fmla="*/ 6540791 h 6858000"/>
              <a:gd name="connsiteX103" fmla="*/ 6004510 w 6127519"/>
              <a:gd name="connsiteY103" fmla="*/ 6599256 h 6858000"/>
              <a:gd name="connsiteX104" fmla="*/ 5986207 w 6127519"/>
              <a:gd name="connsiteY104" fmla="*/ 6695855 h 6858000"/>
              <a:gd name="connsiteX105" fmla="*/ 5979428 w 6127519"/>
              <a:gd name="connsiteY105" fmla="*/ 6754678 h 6858000"/>
              <a:gd name="connsiteX106" fmla="*/ 5983398 w 6127519"/>
              <a:gd name="connsiteY106" fmla="*/ 6778641 h 6858000"/>
              <a:gd name="connsiteX107" fmla="*/ 5984543 w 6127519"/>
              <a:gd name="connsiteY107" fmla="*/ 6811016 h 6858000"/>
              <a:gd name="connsiteX108" fmla="*/ 5979671 w 6127519"/>
              <a:gd name="connsiteY108" fmla="*/ 6858000 h 6858000"/>
              <a:gd name="connsiteX109" fmla="*/ 0 w 6127519"/>
              <a:gd name="connsiteY109" fmla="*/ 6858000 h 6858000"/>
              <a:gd name="connsiteX110" fmla="*/ 0 w 6127519"/>
              <a:gd name="connsiteY110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50104 w 6127519"/>
              <a:gd name="connsiteY30" fmla="*/ 2249166 h 6858000"/>
              <a:gd name="connsiteX31" fmla="*/ 5251214 w 6127519"/>
              <a:gd name="connsiteY31" fmla="*/ 2250944 h 6858000"/>
              <a:gd name="connsiteX32" fmla="*/ 5250644 w 6127519"/>
              <a:gd name="connsiteY32" fmla="*/ 2266619 h 6858000"/>
              <a:gd name="connsiteX33" fmla="*/ 5293877 w 6127519"/>
              <a:gd name="connsiteY33" fmla="*/ 2368649 h 6858000"/>
              <a:gd name="connsiteX34" fmla="*/ 5311338 w 6127519"/>
              <a:gd name="connsiteY34" fmla="*/ 2404034 h 6858000"/>
              <a:gd name="connsiteX35" fmla="*/ 5338366 w 6127519"/>
              <a:gd name="connsiteY35" fmla="*/ 2465052 h 6858000"/>
              <a:gd name="connsiteX36" fmla="*/ 5371263 w 6127519"/>
              <a:gd name="connsiteY36" fmla="*/ 2586413 h 6858000"/>
              <a:gd name="connsiteX37" fmla="*/ 5407503 w 6127519"/>
              <a:gd name="connsiteY37" fmla="*/ 2786290 h 6858000"/>
              <a:gd name="connsiteX38" fmla="*/ 5407356 w 6127519"/>
              <a:gd name="connsiteY38" fmla="*/ 2787545 h 6858000"/>
              <a:gd name="connsiteX39" fmla="*/ 5457023 w 6127519"/>
              <a:gd name="connsiteY39" fmla="*/ 2858292 h 6858000"/>
              <a:gd name="connsiteX40" fmla="*/ 5479298 w 6127519"/>
              <a:gd name="connsiteY40" fmla="*/ 2947791 h 6858000"/>
              <a:gd name="connsiteX41" fmla="*/ 5481770 w 6127519"/>
              <a:gd name="connsiteY41" fmla="*/ 2951352 h 6858000"/>
              <a:gd name="connsiteX42" fmla="*/ 5482415 w 6127519"/>
              <a:gd name="connsiteY42" fmla="*/ 3004079 h 6858000"/>
              <a:gd name="connsiteX43" fmla="*/ 5503944 w 6127519"/>
              <a:gd name="connsiteY43" fmla="*/ 3123335 h 6858000"/>
              <a:gd name="connsiteX44" fmla="*/ 5516007 w 6127519"/>
              <a:gd name="connsiteY44" fmla="*/ 3258473 h 6858000"/>
              <a:gd name="connsiteX45" fmla="*/ 5589758 w 6127519"/>
              <a:gd name="connsiteY45" fmla="*/ 3453699 h 6858000"/>
              <a:gd name="connsiteX46" fmla="*/ 5596144 w 6127519"/>
              <a:gd name="connsiteY46" fmla="*/ 3534624 h 6858000"/>
              <a:gd name="connsiteX47" fmla="*/ 5597750 w 6127519"/>
              <a:gd name="connsiteY47" fmla="*/ 3534129 h 6858000"/>
              <a:gd name="connsiteX48" fmla="*/ 5599700 w 6127519"/>
              <a:gd name="connsiteY48" fmla="*/ 3547221 h 6858000"/>
              <a:gd name="connsiteX49" fmla="*/ 5615031 w 6127519"/>
              <a:gd name="connsiteY49" fmla="*/ 3557482 h 6858000"/>
              <a:gd name="connsiteX50" fmla="*/ 5618377 w 6127519"/>
              <a:gd name="connsiteY50" fmla="*/ 3588431 h 6858000"/>
              <a:gd name="connsiteX51" fmla="*/ 5612155 w 6127519"/>
              <a:gd name="connsiteY51" fmla="*/ 3589869 h 6858000"/>
              <a:gd name="connsiteX52" fmla="*/ 5620843 w 6127519"/>
              <a:gd name="connsiteY52" fmla="*/ 3606745 h 6858000"/>
              <a:gd name="connsiteX53" fmla="*/ 5655472 w 6127519"/>
              <a:gd name="connsiteY53" fmla="*/ 3678877 h 6858000"/>
              <a:gd name="connsiteX54" fmla="*/ 5683015 w 6127519"/>
              <a:gd name="connsiteY54" fmla="*/ 3762025 h 6858000"/>
              <a:gd name="connsiteX55" fmla="*/ 5696643 w 6127519"/>
              <a:gd name="connsiteY55" fmla="*/ 3773888 h 6858000"/>
              <a:gd name="connsiteX56" fmla="*/ 5707995 w 6127519"/>
              <a:gd name="connsiteY56" fmla="*/ 3781685 h 6858000"/>
              <a:gd name="connsiteX57" fmla="*/ 5768491 w 6127519"/>
              <a:gd name="connsiteY57" fmla="*/ 3914399 h 6858000"/>
              <a:gd name="connsiteX58" fmla="*/ 5793123 w 6127519"/>
              <a:gd name="connsiteY58" fmla="*/ 3969952 h 6858000"/>
              <a:gd name="connsiteX59" fmla="*/ 5808321 w 6127519"/>
              <a:gd name="connsiteY59" fmla="*/ 3988153 h 6858000"/>
              <a:gd name="connsiteX60" fmla="*/ 5825621 w 6127519"/>
              <a:gd name="connsiteY60" fmla="*/ 4015525 h 6858000"/>
              <a:gd name="connsiteX61" fmla="*/ 5860672 w 6127519"/>
              <a:gd name="connsiteY61" fmla="*/ 4061579 h 6858000"/>
              <a:gd name="connsiteX62" fmla="*/ 5872173 w 6127519"/>
              <a:gd name="connsiteY62" fmla="*/ 4088497 h 6858000"/>
              <a:gd name="connsiteX63" fmla="*/ 5894095 w 6127519"/>
              <a:gd name="connsiteY63" fmla="*/ 4128857 h 6858000"/>
              <a:gd name="connsiteX64" fmla="*/ 5903513 w 6127519"/>
              <a:gd name="connsiteY64" fmla="*/ 4187661 h 6858000"/>
              <a:gd name="connsiteX65" fmla="*/ 5917114 w 6127519"/>
              <a:gd name="connsiteY65" fmla="*/ 4213096 h 6858000"/>
              <a:gd name="connsiteX66" fmla="*/ 5924233 w 6127519"/>
              <a:gd name="connsiteY66" fmla="*/ 4242060 h 6858000"/>
              <a:gd name="connsiteX67" fmla="*/ 5928910 w 6127519"/>
              <a:gd name="connsiteY67" fmla="*/ 4300973 h 6858000"/>
              <a:gd name="connsiteX68" fmla="*/ 5939320 w 6127519"/>
              <a:gd name="connsiteY68" fmla="*/ 4340435 h 6858000"/>
              <a:gd name="connsiteX69" fmla="*/ 5946705 w 6127519"/>
              <a:gd name="connsiteY69" fmla="*/ 4428051 h 6858000"/>
              <a:gd name="connsiteX70" fmla="*/ 5949261 w 6127519"/>
              <a:gd name="connsiteY70" fmla="*/ 4449185 h 6858000"/>
              <a:gd name="connsiteX71" fmla="*/ 5968960 w 6127519"/>
              <a:gd name="connsiteY71" fmla="*/ 4482655 h 6858000"/>
              <a:gd name="connsiteX72" fmla="*/ 5980106 w 6127519"/>
              <a:gd name="connsiteY72" fmla="*/ 4585087 h 6858000"/>
              <a:gd name="connsiteX73" fmla="*/ 5998138 w 6127519"/>
              <a:gd name="connsiteY73" fmla="*/ 4697518 h 6858000"/>
              <a:gd name="connsiteX74" fmla="*/ 6007819 w 6127519"/>
              <a:gd name="connsiteY74" fmla="*/ 4858148 h 6858000"/>
              <a:gd name="connsiteX75" fmla="*/ 6007749 w 6127519"/>
              <a:gd name="connsiteY75" fmla="*/ 4964715 h 6858000"/>
              <a:gd name="connsiteX76" fmla="*/ 6005269 w 6127519"/>
              <a:gd name="connsiteY76" fmla="*/ 5150567 h 6858000"/>
              <a:gd name="connsiteX77" fmla="*/ 6001127 w 6127519"/>
              <a:gd name="connsiteY77" fmla="*/ 5164609 h 6858000"/>
              <a:gd name="connsiteX78" fmla="*/ 5998514 w 6127519"/>
              <a:gd name="connsiteY78" fmla="*/ 5189673 h 6858000"/>
              <a:gd name="connsiteX79" fmla="*/ 6018409 w 6127519"/>
              <a:gd name="connsiteY79" fmla="*/ 5227157 h 6858000"/>
              <a:gd name="connsiteX80" fmla="*/ 6036748 w 6127519"/>
              <a:gd name="connsiteY80" fmla="*/ 5322752 h 6858000"/>
              <a:gd name="connsiteX81" fmla="*/ 6036943 w 6127519"/>
              <a:gd name="connsiteY81" fmla="*/ 5329480 h 6858000"/>
              <a:gd name="connsiteX82" fmla="*/ 6037677 w 6127519"/>
              <a:gd name="connsiteY82" fmla="*/ 5354807 h 6858000"/>
              <a:gd name="connsiteX83" fmla="*/ 6039728 w 6127519"/>
              <a:gd name="connsiteY83" fmla="*/ 5359416 h 6858000"/>
              <a:gd name="connsiteX84" fmla="*/ 6053435 w 6127519"/>
              <a:gd name="connsiteY84" fmla="*/ 5387547 h 6858000"/>
              <a:gd name="connsiteX85" fmla="*/ 6065933 w 6127519"/>
              <a:gd name="connsiteY85" fmla="*/ 5443002 h 6858000"/>
              <a:gd name="connsiteX86" fmla="*/ 6068640 w 6127519"/>
              <a:gd name="connsiteY86" fmla="*/ 5474503 h 6858000"/>
              <a:gd name="connsiteX87" fmla="*/ 6080922 w 6127519"/>
              <a:gd name="connsiteY87" fmla="*/ 5561070 h 6858000"/>
              <a:gd name="connsiteX88" fmla="*/ 6096949 w 6127519"/>
              <a:gd name="connsiteY88" fmla="*/ 5648179 h 6858000"/>
              <a:gd name="connsiteX89" fmla="*/ 6125703 w 6127519"/>
              <a:gd name="connsiteY89" fmla="*/ 5692894 h 6858000"/>
              <a:gd name="connsiteX90" fmla="*/ 6121353 w 6127519"/>
              <a:gd name="connsiteY90" fmla="*/ 5721725 h 6858000"/>
              <a:gd name="connsiteX91" fmla="*/ 6121607 w 6127519"/>
              <a:gd name="connsiteY91" fmla="*/ 5721959 h 6858000"/>
              <a:gd name="connsiteX92" fmla="*/ 6127024 w 6127519"/>
              <a:gd name="connsiteY92" fmla="*/ 5786902 h 6858000"/>
              <a:gd name="connsiteX93" fmla="*/ 6127519 w 6127519"/>
              <a:gd name="connsiteY93" fmla="*/ 5865775 h 6858000"/>
              <a:gd name="connsiteX94" fmla="*/ 6119217 w 6127519"/>
              <a:gd name="connsiteY94" fmla="*/ 5888542 h 6858000"/>
              <a:gd name="connsiteX95" fmla="*/ 6102493 w 6127519"/>
              <a:gd name="connsiteY95" fmla="*/ 5928602 h 6858000"/>
              <a:gd name="connsiteX96" fmla="*/ 6056863 w 6127519"/>
              <a:gd name="connsiteY96" fmla="*/ 6000643 h 6858000"/>
              <a:gd name="connsiteX97" fmla="*/ 6045436 w 6127519"/>
              <a:gd name="connsiteY97" fmla="*/ 6124480 h 6858000"/>
              <a:gd name="connsiteX98" fmla="*/ 6030489 w 6127519"/>
              <a:gd name="connsiteY98" fmla="*/ 6317666 h 6858000"/>
              <a:gd name="connsiteX99" fmla="*/ 6007492 w 6127519"/>
              <a:gd name="connsiteY99" fmla="*/ 6440818 h 6858000"/>
              <a:gd name="connsiteX100" fmla="*/ 6009467 w 6127519"/>
              <a:gd name="connsiteY100" fmla="*/ 6487076 h 6858000"/>
              <a:gd name="connsiteX101" fmla="*/ 5995064 w 6127519"/>
              <a:gd name="connsiteY101" fmla="*/ 6540791 h 6858000"/>
              <a:gd name="connsiteX102" fmla="*/ 6004510 w 6127519"/>
              <a:gd name="connsiteY102" fmla="*/ 6599256 h 6858000"/>
              <a:gd name="connsiteX103" fmla="*/ 5986207 w 6127519"/>
              <a:gd name="connsiteY103" fmla="*/ 6695855 h 6858000"/>
              <a:gd name="connsiteX104" fmla="*/ 5979428 w 6127519"/>
              <a:gd name="connsiteY104" fmla="*/ 6754678 h 6858000"/>
              <a:gd name="connsiteX105" fmla="*/ 5983398 w 6127519"/>
              <a:gd name="connsiteY105" fmla="*/ 6778641 h 6858000"/>
              <a:gd name="connsiteX106" fmla="*/ 5984543 w 6127519"/>
              <a:gd name="connsiteY106" fmla="*/ 6811016 h 6858000"/>
              <a:gd name="connsiteX107" fmla="*/ 5979671 w 6127519"/>
              <a:gd name="connsiteY107" fmla="*/ 6858000 h 6858000"/>
              <a:gd name="connsiteX108" fmla="*/ 0 w 6127519"/>
              <a:gd name="connsiteY108" fmla="*/ 6858000 h 6858000"/>
              <a:gd name="connsiteX109" fmla="*/ 0 w 6127519"/>
              <a:gd name="connsiteY109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189234 w 6127519"/>
              <a:gd name="connsiteY18" fmla="*/ 1193495 h 6858000"/>
              <a:gd name="connsiteX19" fmla="*/ 5202769 w 6127519"/>
              <a:gd name="connsiteY19" fmla="*/ 1269450 h 6858000"/>
              <a:gd name="connsiteX20" fmla="*/ 5225968 w 6127519"/>
              <a:gd name="connsiteY20" fmla="*/ 1357994 h 6858000"/>
              <a:gd name="connsiteX21" fmla="*/ 5233819 w 6127519"/>
              <a:gd name="connsiteY21" fmla="*/ 1380922 h 6858000"/>
              <a:gd name="connsiteX22" fmla="*/ 5237226 w 6127519"/>
              <a:gd name="connsiteY22" fmla="*/ 1441327 h 6858000"/>
              <a:gd name="connsiteX23" fmla="*/ 5255653 w 6127519"/>
              <a:gd name="connsiteY23" fmla="*/ 1524712 h 6858000"/>
              <a:gd name="connsiteX24" fmla="*/ 5263491 w 6127519"/>
              <a:gd name="connsiteY24" fmla="*/ 1642938 h 6858000"/>
              <a:gd name="connsiteX25" fmla="*/ 5261314 w 6127519"/>
              <a:gd name="connsiteY25" fmla="*/ 1689177 h 6858000"/>
              <a:gd name="connsiteX26" fmla="*/ 5259788 w 6127519"/>
              <a:gd name="connsiteY26" fmla="*/ 1768516 h 6858000"/>
              <a:gd name="connsiteX27" fmla="*/ 5255696 w 6127519"/>
              <a:gd name="connsiteY27" fmla="*/ 1953770 h 6858000"/>
              <a:gd name="connsiteX28" fmla="*/ 5252592 w 6127519"/>
              <a:gd name="connsiteY28" fmla="*/ 2092210 h 6858000"/>
              <a:gd name="connsiteX29" fmla="*/ 5250104 w 6127519"/>
              <a:gd name="connsiteY29" fmla="*/ 2249166 h 6858000"/>
              <a:gd name="connsiteX30" fmla="*/ 5251214 w 6127519"/>
              <a:gd name="connsiteY30" fmla="*/ 2250944 h 6858000"/>
              <a:gd name="connsiteX31" fmla="*/ 5250644 w 6127519"/>
              <a:gd name="connsiteY31" fmla="*/ 2266619 h 6858000"/>
              <a:gd name="connsiteX32" fmla="*/ 5293877 w 6127519"/>
              <a:gd name="connsiteY32" fmla="*/ 2368649 h 6858000"/>
              <a:gd name="connsiteX33" fmla="*/ 5311338 w 6127519"/>
              <a:gd name="connsiteY33" fmla="*/ 2404034 h 6858000"/>
              <a:gd name="connsiteX34" fmla="*/ 5338366 w 6127519"/>
              <a:gd name="connsiteY34" fmla="*/ 2465052 h 6858000"/>
              <a:gd name="connsiteX35" fmla="*/ 5371263 w 6127519"/>
              <a:gd name="connsiteY35" fmla="*/ 2586413 h 6858000"/>
              <a:gd name="connsiteX36" fmla="*/ 5407503 w 6127519"/>
              <a:gd name="connsiteY36" fmla="*/ 2786290 h 6858000"/>
              <a:gd name="connsiteX37" fmla="*/ 5407356 w 6127519"/>
              <a:gd name="connsiteY37" fmla="*/ 2787545 h 6858000"/>
              <a:gd name="connsiteX38" fmla="*/ 5457023 w 6127519"/>
              <a:gd name="connsiteY38" fmla="*/ 2858292 h 6858000"/>
              <a:gd name="connsiteX39" fmla="*/ 5479298 w 6127519"/>
              <a:gd name="connsiteY39" fmla="*/ 2947791 h 6858000"/>
              <a:gd name="connsiteX40" fmla="*/ 5481770 w 6127519"/>
              <a:gd name="connsiteY40" fmla="*/ 2951352 h 6858000"/>
              <a:gd name="connsiteX41" fmla="*/ 5482415 w 6127519"/>
              <a:gd name="connsiteY41" fmla="*/ 3004079 h 6858000"/>
              <a:gd name="connsiteX42" fmla="*/ 5503944 w 6127519"/>
              <a:gd name="connsiteY42" fmla="*/ 3123335 h 6858000"/>
              <a:gd name="connsiteX43" fmla="*/ 5516007 w 6127519"/>
              <a:gd name="connsiteY43" fmla="*/ 3258473 h 6858000"/>
              <a:gd name="connsiteX44" fmla="*/ 5589758 w 6127519"/>
              <a:gd name="connsiteY44" fmla="*/ 3453699 h 6858000"/>
              <a:gd name="connsiteX45" fmla="*/ 5596144 w 6127519"/>
              <a:gd name="connsiteY45" fmla="*/ 3534624 h 6858000"/>
              <a:gd name="connsiteX46" fmla="*/ 5597750 w 6127519"/>
              <a:gd name="connsiteY46" fmla="*/ 3534129 h 6858000"/>
              <a:gd name="connsiteX47" fmla="*/ 5599700 w 6127519"/>
              <a:gd name="connsiteY47" fmla="*/ 3547221 h 6858000"/>
              <a:gd name="connsiteX48" fmla="*/ 5615031 w 6127519"/>
              <a:gd name="connsiteY48" fmla="*/ 3557482 h 6858000"/>
              <a:gd name="connsiteX49" fmla="*/ 5618377 w 6127519"/>
              <a:gd name="connsiteY49" fmla="*/ 3588431 h 6858000"/>
              <a:gd name="connsiteX50" fmla="*/ 5612155 w 6127519"/>
              <a:gd name="connsiteY50" fmla="*/ 3589869 h 6858000"/>
              <a:gd name="connsiteX51" fmla="*/ 5620843 w 6127519"/>
              <a:gd name="connsiteY51" fmla="*/ 3606745 h 6858000"/>
              <a:gd name="connsiteX52" fmla="*/ 5655472 w 6127519"/>
              <a:gd name="connsiteY52" fmla="*/ 3678877 h 6858000"/>
              <a:gd name="connsiteX53" fmla="*/ 5683015 w 6127519"/>
              <a:gd name="connsiteY53" fmla="*/ 3762025 h 6858000"/>
              <a:gd name="connsiteX54" fmla="*/ 5696643 w 6127519"/>
              <a:gd name="connsiteY54" fmla="*/ 3773888 h 6858000"/>
              <a:gd name="connsiteX55" fmla="*/ 5707995 w 6127519"/>
              <a:gd name="connsiteY55" fmla="*/ 3781685 h 6858000"/>
              <a:gd name="connsiteX56" fmla="*/ 5768491 w 6127519"/>
              <a:gd name="connsiteY56" fmla="*/ 3914399 h 6858000"/>
              <a:gd name="connsiteX57" fmla="*/ 5793123 w 6127519"/>
              <a:gd name="connsiteY57" fmla="*/ 3969952 h 6858000"/>
              <a:gd name="connsiteX58" fmla="*/ 5808321 w 6127519"/>
              <a:gd name="connsiteY58" fmla="*/ 3988153 h 6858000"/>
              <a:gd name="connsiteX59" fmla="*/ 5825621 w 6127519"/>
              <a:gd name="connsiteY59" fmla="*/ 4015525 h 6858000"/>
              <a:gd name="connsiteX60" fmla="*/ 5860672 w 6127519"/>
              <a:gd name="connsiteY60" fmla="*/ 4061579 h 6858000"/>
              <a:gd name="connsiteX61" fmla="*/ 5872173 w 6127519"/>
              <a:gd name="connsiteY61" fmla="*/ 4088497 h 6858000"/>
              <a:gd name="connsiteX62" fmla="*/ 5894095 w 6127519"/>
              <a:gd name="connsiteY62" fmla="*/ 4128857 h 6858000"/>
              <a:gd name="connsiteX63" fmla="*/ 5903513 w 6127519"/>
              <a:gd name="connsiteY63" fmla="*/ 4187661 h 6858000"/>
              <a:gd name="connsiteX64" fmla="*/ 5917114 w 6127519"/>
              <a:gd name="connsiteY64" fmla="*/ 4213096 h 6858000"/>
              <a:gd name="connsiteX65" fmla="*/ 5924233 w 6127519"/>
              <a:gd name="connsiteY65" fmla="*/ 4242060 h 6858000"/>
              <a:gd name="connsiteX66" fmla="*/ 5928910 w 6127519"/>
              <a:gd name="connsiteY66" fmla="*/ 4300973 h 6858000"/>
              <a:gd name="connsiteX67" fmla="*/ 5939320 w 6127519"/>
              <a:gd name="connsiteY67" fmla="*/ 4340435 h 6858000"/>
              <a:gd name="connsiteX68" fmla="*/ 5946705 w 6127519"/>
              <a:gd name="connsiteY68" fmla="*/ 4428051 h 6858000"/>
              <a:gd name="connsiteX69" fmla="*/ 5949261 w 6127519"/>
              <a:gd name="connsiteY69" fmla="*/ 4449185 h 6858000"/>
              <a:gd name="connsiteX70" fmla="*/ 5968960 w 6127519"/>
              <a:gd name="connsiteY70" fmla="*/ 4482655 h 6858000"/>
              <a:gd name="connsiteX71" fmla="*/ 5980106 w 6127519"/>
              <a:gd name="connsiteY71" fmla="*/ 4585087 h 6858000"/>
              <a:gd name="connsiteX72" fmla="*/ 5998138 w 6127519"/>
              <a:gd name="connsiteY72" fmla="*/ 4697518 h 6858000"/>
              <a:gd name="connsiteX73" fmla="*/ 6007819 w 6127519"/>
              <a:gd name="connsiteY73" fmla="*/ 4858148 h 6858000"/>
              <a:gd name="connsiteX74" fmla="*/ 6007749 w 6127519"/>
              <a:gd name="connsiteY74" fmla="*/ 4964715 h 6858000"/>
              <a:gd name="connsiteX75" fmla="*/ 6005269 w 6127519"/>
              <a:gd name="connsiteY75" fmla="*/ 5150567 h 6858000"/>
              <a:gd name="connsiteX76" fmla="*/ 6001127 w 6127519"/>
              <a:gd name="connsiteY76" fmla="*/ 5164609 h 6858000"/>
              <a:gd name="connsiteX77" fmla="*/ 5998514 w 6127519"/>
              <a:gd name="connsiteY77" fmla="*/ 5189673 h 6858000"/>
              <a:gd name="connsiteX78" fmla="*/ 6018409 w 6127519"/>
              <a:gd name="connsiteY78" fmla="*/ 5227157 h 6858000"/>
              <a:gd name="connsiteX79" fmla="*/ 6036748 w 6127519"/>
              <a:gd name="connsiteY79" fmla="*/ 5322752 h 6858000"/>
              <a:gd name="connsiteX80" fmla="*/ 6036943 w 6127519"/>
              <a:gd name="connsiteY80" fmla="*/ 5329480 h 6858000"/>
              <a:gd name="connsiteX81" fmla="*/ 6037677 w 6127519"/>
              <a:gd name="connsiteY81" fmla="*/ 5354807 h 6858000"/>
              <a:gd name="connsiteX82" fmla="*/ 6039728 w 6127519"/>
              <a:gd name="connsiteY82" fmla="*/ 5359416 h 6858000"/>
              <a:gd name="connsiteX83" fmla="*/ 6053435 w 6127519"/>
              <a:gd name="connsiteY83" fmla="*/ 5387547 h 6858000"/>
              <a:gd name="connsiteX84" fmla="*/ 6065933 w 6127519"/>
              <a:gd name="connsiteY84" fmla="*/ 5443002 h 6858000"/>
              <a:gd name="connsiteX85" fmla="*/ 6068640 w 6127519"/>
              <a:gd name="connsiteY85" fmla="*/ 5474503 h 6858000"/>
              <a:gd name="connsiteX86" fmla="*/ 6080922 w 6127519"/>
              <a:gd name="connsiteY86" fmla="*/ 5561070 h 6858000"/>
              <a:gd name="connsiteX87" fmla="*/ 6096949 w 6127519"/>
              <a:gd name="connsiteY87" fmla="*/ 5648179 h 6858000"/>
              <a:gd name="connsiteX88" fmla="*/ 6125703 w 6127519"/>
              <a:gd name="connsiteY88" fmla="*/ 5692894 h 6858000"/>
              <a:gd name="connsiteX89" fmla="*/ 6121353 w 6127519"/>
              <a:gd name="connsiteY89" fmla="*/ 5721725 h 6858000"/>
              <a:gd name="connsiteX90" fmla="*/ 6121607 w 6127519"/>
              <a:gd name="connsiteY90" fmla="*/ 5721959 h 6858000"/>
              <a:gd name="connsiteX91" fmla="*/ 6127024 w 6127519"/>
              <a:gd name="connsiteY91" fmla="*/ 5786902 h 6858000"/>
              <a:gd name="connsiteX92" fmla="*/ 6127519 w 6127519"/>
              <a:gd name="connsiteY92" fmla="*/ 5865775 h 6858000"/>
              <a:gd name="connsiteX93" fmla="*/ 6119217 w 6127519"/>
              <a:gd name="connsiteY93" fmla="*/ 5888542 h 6858000"/>
              <a:gd name="connsiteX94" fmla="*/ 6102493 w 6127519"/>
              <a:gd name="connsiteY94" fmla="*/ 5928602 h 6858000"/>
              <a:gd name="connsiteX95" fmla="*/ 6056863 w 6127519"/>
              <a:gd name="connsiteY95" fmla="*/ 6000643 h 6858000"/>
              <a:gd name="connsiteX96" fmla="*/ 6045436 w 6127519"/>
              <a:gd name="connsiteY96" fmla="*/ 6124480 h 6858000"/>
              <a:gd name="connsiteX97" fmla="*/ 6030489 w 6127519"/>
              <a:gd name="connsiteY97" fmla="*/ 6317666 h 6858000"/>
              <a:gd name="connsiteX98" fmla="*/ 6007492 w 6127519"/>
              <a:gd name="connsiteY98" fmla="*/ 6440818 h 6858000"/>
              <a:gd name="connsiteX99" fmla="*/ 6009467 w 6127519"/>
              <a:gd name="connsiteY99" fmla="*/ 6487076 h 6858000"/>
              <a:gd name="connsiteX100" fmla="*/ 5995064 w 6127519"/>
              <a:gd name="connsiteY100" fmla="*/ 6540791 h 6858000"/>
              <a:gd name="connsiteX101" fmla="*/ 6004510 w 6127519"/>
              <a:gd name="connsiteY101" fmla="*/ 6599256 h 6858000"/>
              <a:gd name="connsiteX102" fmla="*/ 5986207 w 6127519"/>
              <a:gd name="connsiteY102" fmla="*/ 6695855 h 6858000"/>
              <a:gd name="connsiteX103" fmla="*/ 5979428 w 6127519"/>
              <a:gd name="connsiteY103" fmla="*/ 6754678 h 6858000"/>
              <a:gd name="connsiteX104" fmla="*/ 5983398 w 6127519"/>
              <a:gd name="connsiteY104" fmla="*/ 6778641 h 6858000"/>
              <a:gd name="connsiteX105" fmla="*/ 5984543 w 6127519"/>
              <a:gd name="connsiteY105" fmla="*/ 6811016 h 6858000"/>
              <a:gd name="connsiteX106" fmla="*/ 5979671 w 6127519"/>
              <a:gd name="connsiteY106" fmla="*/ 6858000 h 6858000"/>
              <a:gd name="connsiteX107" fmla="*/ 0 w 6127519"/>
              <a:gd name="connsiteY107" fmla="*/ 6858000 h 6858000"/>
              <a:gd name="connsiteX108" fmla="*/ 0 w 6127519"/>
              <a:gd name="connsiteY108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21088 w 6127519"/>
              <a:gd name="connsiteY13" fmla="*/ 860193 h 6858000"/>
              <a:gd name="connsiteX14" fmla="*/ 5230806 w 6127519"/>
              <a:gd name="connsiteY14" fmla="*/ 961354 h 6858000"/>
              <a:gd name="connsiteX15" fmla="*/ 5201018 w 6127519"/>
              <a:gd name="connsiteY15" fmla="*/ 1095027 h 6858000"/>
              <a:gd name="connsiteX16" fmla="*/ 5202153 w 6127519"/>
              <a:gd name="connsiteY16" fmla="*/ 1133224 h 6858000"/>
              <a:gd name="connsiteX17" fmla="*/ 5189234 w 6127519"/>
              <a:gd name="connsiteY17" fmla="*/ 1193495 h 6858000"/>
              <a:gd name="connsiteX18" fmla="*/ 5202769 w 6127519"/>
              <a:gd name="connsiteY18" fmla="*/ 1269450 h 6858000"/>
              <a:gd name="connsiteX19" fmla="*/ 5225968 w 6127519"/>
              <a:gd name="connsiteY19" fmla="*/ 1357994 h 6858000"/>
              <a:gd name="connsiteX20" fmla="*/ 5233819 w 6127519"/>
              <a:gd name="connsiteY20" fmla="*/ 1380922 h 6858000"/>
              <a:gd name="connsiteX21" fmla="*/ 5237226 w 6127519"/>
              <a:gd name="connsiteY21" fmla="*/ 1441327 h 6858000"/>
              <a:gd name="connsiteX22" fmla="*/ 5255653 w 6127519"/>
              <a:gd name="connsiteY22" fmla="*/ 1524712 h 6858000"/>
              <a:gd name="connsiteX23" fmla="*/ 5263491 w 6127519"/>
              <a:gd name="connsiteY23" fmla="*/ 1642938 h 6858000"/>
              <a:gd name="connsiteX24" fmla="*/ 5261314 w 6127519"/>
              <a:gd name="connsiteY24" fmla="*/ 1689177 h 6858000"/>
              <a:gd name="connsiteX25" fmla="*/ 5259788 w 6127519"/>
              <a:gd name="connsiteY25" fmla="*/ 1768516 h 6858000"/>
              <a:gd name="connsiteX26" fmla="*/ 5255696 w 6127519"/>
              <a:gd name="connsiteY26" fmla="*/ 1953770 h 6858000"/>
              <a:gd name="connsiteX27" fmla="*/ 5252592 w 6127519"/>
              <a:gd name="connsiteY27" fmla="*/ 2092210 h 6858000"/>
              <a:gd name="connsiteX28" fmla="*/ 5250104 w 6127519"/>
              <a:gd name="connsiteY28" fmla="*/ 2249166 h 6858000"/>
              <a:gd name="connsiteX29" fmla="*/ 5251214 w 6127519"/>
              <a:gd name="connsiteY29" fmla="*/ 2250944 h 6858000"/>
              <a:gd name="connsiteX30" fmla="*/ 5250644 w 6127519"/>
              <a:gd name="connsiteY30" fmla="*/ 2266619 h 6858000"/>
              <a:gd name="connsiteX31" fmla="*/ 5293877 w 6127519"/>
              <a:gd name="connsiteY31" fmla="*/ 2368649 h 6858000"/>
              <a:gd name="connsiteX32" fmla="*/ 5311338 w 6127519"/>
              <a:gd name="connsiteY32" fmla="*/ 2404034 h 6858000"/>
              <a:gd name="connsiteX33" fmla="*/ 5338366 w 6127519"/>
              <a:gd name="connsiteY33" fmla="*/ 2465052 h 6858000"/>
              <a:gd name="connsiteX34" fmla="*/ 5371263 w 6127519"/>
              <a:gd name="connsiteY34" fmla="*/ 2586413 h 6858000"/>
              <a:gd name="connsiteX35" fmla="*/ 5407503 w 6127519"/>
              <a:gd name="connsiteY35" fmla="*/ 2786290 h 6858000"/>
              <a:gd name="connsiteX36" fmla="*/ 5407356 w 6127519"/>
              <a:gd name="connsiteY36" fmla="*/ 2787545 h 6858000"/>
              <a:gd name="connsiteX37" fmla="*/ 5457023 w 6127519"/>
              <a:gd name="connsiteY37" fmla="*/ 2858292 h 6858000"/>
              <a:gd name="connsiteX38" fmla="*/ 5479298 w 6127519"/>
              <a:gd name="connsiteY38" fmla="*/ 2947791 h 6858000"/>
              <a:gd name="connsiteX39" fmla="*/ 5481770 w 6127519"/>
              <a:gd name="connsiteY39" fmla="*/ 2951352 h 6858000"/>
              <a:gd name="connsiteX40" fmla="*/ 5482415 w 6127519"/>
              <a:gd name="connsiteY40" fmla="*/ 3004079 h 6858000"/>
              <a:gd name="connsiteX41" fmla="*/ 5503944 w 6127519"/>
              <a:gd name="connsiteY41" fmla="*/ 3123335 h 6858000"/>
              <a:gd name="connsiteX42" fmla="*/ 5516007 w 6127519"/>
              <a:gd name="connsiteY42" fmla="*/ 3258473 h 6858000"/>
              <a:gd name="connsiteX43" fmla="*/ 5589758 w 6127519"/>
              <a:gd name="connsiteY43" fmla="*/ 3453699 h 6858000"/>
              <a:gd name="connsiteX44" fmla="*/ 5596144 w 6127519"/>
              <a:gd name="connsiteY44" fmla="*/ 3534624 h 6858000"/>
              <a:gd name="connsiteX45" fmla="*/ 5597750 w 6127519"/>
              <a:gd name="connsiteY45" fmla="*/ 3534129 h 6858000"/>
              <a:gd name="connsiteX46" fmla="*/ 5599700 w 6127519"/>
              <a:gd name="connsiteY46" fmla="*/ 3547221 h 6858000"/>
              <a:gd name="connsiteX47" fmla="*/ 5615031 w 6127519"/>
              <a:gd name="connsiteY47" fmla="*/ 3557482 h 6858000"/>
              <a:gd name="connsiteX48" fmla="*/ 5618377 w 6127519"/>
              <a:gd name="connsiteY48" fmla="*/ 3588431 h 6858000"/>
              <a:gd name="connsiteX49" fmla="*/ 5612155 w 6127519"/>
              <a:gd name="connsiteY49" fmla="*/ 3589869 h 6858000"/>
              <a:gd name="connsiteX50" fmla="*/ 5620843 w 6127519"/>
              <a:gd name="connsiteY50" fmla="*/ 3606745 h 6858000"/>
              <a:gd name="connsiteX51" fmla="*/ 5655472 w 6127519"/>
              <a:gd name="connsiteY51" fmla="*/ 3678877 h 6858000"/>
              <a:gd name="connsiteX52" fmla="*/ 5683015 w 6127519"/>
              <a:gd name="connsiteY52" fmla="*/ 3762025 h 6858000"/>
              <a:gd name="connsiteX53" fmla="*/ 5696643 w 6127519"/>
              <a:gd name="connsiteY53" fmla="*/ 3773888 h 6858000"/>
              <a:gd name="connsiteX54" fmla="*/ 5707995 w 6127519"/>
              <a:gd name="connsiteY54" fmla="*/ 3781685 h 6858000"/>
              <a:gd name="connsiteX55" fmla="*/ 5768491 w 6127519"/>
              <a:gd name="connsiteY55" fmla="*/ 3914399 h 6858000"/>
              <a:gd name="connsiteX56" fmla="*/ 5793123 w 6127519"/>
              <a:gd name="connsiteY56" fmla="*/ 3969952 h 6858000"/>
              <a:gd name="connsiteX57" fmla="*/ 5808321 w 6127519"/>
              <a:gd name="connsiteY57" fmla="*/ 3988153 h 6858000"/>
              <a:gd name="connsiteX58" fmla="*/ 5825621 w 6127519"/>
              <a:gd name="connsiteY58" fmla="*/ 4015525 h 6858000"/>
              <a:gd name="connsiteX59" fmla="*/ 5860672 w 6127519"/>
              <a:gd name="connsiteY59" fmla="*/ 4061579 h 6858000"/>
              <a:gd name="connsiteX60" fmla="*/ 5872173 w 6127519"/>
              <a:gd name="connsiteY60" fmla="*/ 4088497 h 6858000"/>
              <a:gd name="connsiteX61" fmla="*/ 5894095 w 6127519"/>
              <a:gd name="connsiteY61" fmla="*/ 4128857 h 6858000"/>
              <a:gd name="connsiteX62" fmla="*/ 5903513 w 6127519"/>
              <a:gd name="connsiteY62" fmla="*/ 4187661 h 6858000"/>
              <a:gd name="connsiteX63" fmla="*/ 5917114 w 6127519"/>
              <a:gd name="connsiteY63" fmla="*/ 4213096 h 6858000"/>
              <a:gd name="connsiteX64" fmla="*/ 5924233 w 6127519"/>
              <a:gd name="connsiteY64" fmla="*/ 4242060 h 6858000"/>
              <a:gd name="connsiteX65" fmla="*/ 5928910 w 6127519"/>
              <a:gd name="connsiteY65" fmla="*/ 4300973 h 6858000"/>
              <a:gd name="connsiteX66" fmla="*/ 5939320 w 6127519"/>
              <a:gd name="connsiteY66" fmla="*/ 4340435 h 6858000"/>
              <a:gd name="connsiteX67" fmla="*/ 5946705 w 6127519"/>
              <a:gd name="connsiteY67" fmla="*/ 4428051 h 6858000"/>
              <a:gd name="connsiteX68" fmla="*/ 5949261 w 6127519"/>
              <a:gd name="connsiteY68" fmla="*/ 4449185 h 6858000"/>
              <a:gd name="connsiteX69" fmla="*/ 5968960 w 6127519"/>
              <a:gd name="connsiteY69" fmla="*/ 4482655 h 6858000"/>
              <a:gd name="connsiteX70" fmla="*/ 5980106 w 6127519"/>
              <a:gd name="connsiteY70" fmla="*/ 4585087 h 6858000"/>
              <a:gd name="connsiteX71" fmla="*/ 5998138 w 6127519"/>
              <a:gd name="connsiteY71" fmla="*/ 4697518 h 6858000"/>
              <a:gd name="connsiteX72" fmla="*/ 6007819 w 6127519"/>
              <a:gd name="connsiteY72" fmla="*/ 4858148 h 6858000"/>
              <a:gd name="connsiteX73" fmla="*/ 6007749 w 6127519"/>
              <a:gd name="connsiteY73" fmla="*/ 4964715 h 6858000"/>
              <a:gd name="connsiteX74" fmla="*/ 6005269 w 6127519"/>
              <a:gd name="connsiteY74" fmla="*/ 5150567 h 6858000"/>
              <a:gd name="connsiteX75" fmla="*/ 6001127 w 6127519"/>
              <a:gd name="connsiteY75" fmla="*/ 5164609 h 6858000"/>
              <a:gd name="connsiteX76" fmla="*/ 5998514 w 6127519"/>
              <a:gd name="connsiteY76" fmla="*/ 5189673 h 6858000"/>
              <a:gd name="connsiteX77" fmla="*/ 6018409 w 6127519"/>
              <a:gd name="connsiteY77" fmla="*/ 5227157 h 6858000"/>
              <a:gd name="connsiteX78" fmla="*/ 6036748 w 6127519"/>
              <a:gd name="connsiteY78" fmla="*/ 5322752 h 6858000"/>
              <a:gd name="connsiteX79" fmla="*/ 6036943 w 6127519"/>
              <a:gd name="connsiteY79" fmla="*/ 5329480 h 6858000"/>
              <a:gd name="connsiteX80" fmla="*/ 6037677 w 6127519"/>
              <a:gd name="connsiteY80" fmla="*/ 5354807 h 6858000"/>
              <a:gd name="connsiteX81" fmla="*/ 6039728 w 6127519"/>
              <a:gd name="connsiteY81" fmla="*/ 5359416 h 6858000"/>
              <a:gd name="connsiteX82" fmla="*/ 6053435 w 6127519"/>
              <a:gd name="connsiteY82" fmla="*/ 5387547 h 6858000"/>
              <a:gd name="connsiteX83" fmla="*/ 6065933 w 6127519"/>
              <a:gd name="connsiteY83" fmla="*/ 5443002 h 6858000"/>
              <a:gd name="connsiteX84" fmla="*/ 6068640 w 6127519"/>
              <a:gd name="connsiteY84" fmla="*/ 5474503 h 6858000"/>
              <a:gd name="connsiteX85" fmla="*/ 6080922 w 6127519"/>
              <a:gd name="connsiteY85" fmla="*/ 5561070 h 6858000"/>
              <a:gd name="connsiteX86" fmla="*/ 6096949 w 6127519"/>
              <a:gd name="connsiteY86" fmla="*/ 5648179 h 6858000"/>
              <a:gd name="connsiteX87" fmla="*/ 6125703 w 6127519"/>
              <a:gd name="connsiteY87" fmla="*/ 5692894 h 6858000"/>
              <a:gd name="connsiteX88" fmla="*/ 6121353 w 6127519"/>
              <a:gd name="connsiteY88" fmla="*/ 5721725 h 6858000"/>
              <a:gd name="connsiteX89" fmla="*/ 6121607 w 6127519"/>
              <a:gd name="connsiteY89" fmla="*/ 5721959 h 6858000"/>
              <a:gd name="connsiteX90" fmla="*/ 6127024 w 6127519"/>
              <a:gd name="connsiteY90" fmla="*/ 5786902 h 6858000"/>
              <a:gd name="connsiteX91" fmla="*/ 6127519 w 6127519"/>
              <a:gd name="connsiteY91" fmla="*/ 5865775 h 6858000"/>
              <a:gd name="connsiteX92" fmla="*/ 6119217 w 6127519"/>
              <a:gd name="connsiteY92" fmla="*/ 5888542 h 6858000"/>
              <a:gd name="connsiteX93" fmla="*/ 6102493 w 6127519"/>
              <a:gd name="connsiteY93" fmla="*/ 5928602 h 6858000"/>
              <a:gd name="connsiteX94" fmla="*/ 6056863 w 6127519"/>
              <a:gd name="connsiteY94" fmla="*/ 6000643 h 6858000"/>
              <a:gd name="connsiteX95" fmla="*/ 6045436 w 6127519"/>
              <a:gd name="connsiteY95" fmla="*/ 6124480 h 6858000"/>
              <a:gd name="connsiteX96" fmla="*/ 6030489 w 6127519"/>
              <a:gd name="connsiteY96" fmla="*/ 6317666 h 6858000"/>
              <a:gd name="connsiteX97" fmla="*/ 6007492 w 6127519"/>
              <a:gd name="connsiteY97" fmla="*/ 6440818 h 6858000"/>
              <a:gd name="connsiteX98" fmla="*/ 6009467 w 6127519"/>
              <a:gd name="connsiteY98" fmla="*/ 6487076 h 6858000"/>
              <a:gd name="connsiteX99" fmla="*/ 5995064 w 6127519"/>
              <a:gd name="connsiteY99" fmla="*/ 6540791 h 6858000"/>
              <a:gd name="connsiteX100" fmla="*/ 6004510 w 6127519"/>
              <a:gd name="connsiteY100" fmla="*/ 6599256 h 6858000"/>
              <a:gd name="connsiteX101" fmla="*/ 5986207 w 6127519"/>
              <a:gd name="connsiteY101" fmla="*/ 6695855 h 6858000"/>
              <a:gd name="connsiteX102" fmla="*/ 5979428 w 6127519"/>
              <a:gd name="connsiteY102" fmla="*/ 6754678 h 6858000"/>
              <a:gd name="connsiteX103" fmla="*/ 5983398 w 6127519"/>
              <a:gd name="connsiteY103" fmla="*/ 6778641 h 6858000"/>
              <a:gd name="connsiteX104" fmla="*/ 5984543 w 6127519"/>
              <a:gd name="connsiteY104" fmla="*/ 6811016 h 6858000"/>
              <a:gd name="connsiteX105" fmla="*/ 5979671 w 6127519"/>
              <a:gd name="connsiteY105" fmla="*/ 6858000 h 6858000"/>
              <a:gd name="connsiteX106" fmla="*/ 0 w 6127519"/>
              <a:gd name="connsiteY106" fmla="*/ 6858000 h 6858000"/>
              <a:gd name="connsiteX107" fmla="*/ 0 w 6127519"/>
              <a:gd name="connsiteY107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21088 w 6127519"/>
              <a:gd name="connsiteY13" fmla="*/ 860193 h 6858000"/>
              <a:gd name="connsiteX14" fmla="*/ 5230806 w 6127519"/>
              <a:gd name="connsiteY14" fmla="*/ 961354 h 6858000"/>
              <a:gd name="connsiteX15" fmla="*/ 5201018 w 6127519"/>
              <a:gd name="connsiteY15" fmla="*/ 1095027 h 6858000"/>
              <a:gd name="connsiteX16" fmla="*/ 5202153 w 6127519"/>
              <a:gd name="connsiteY16" fmla="*/ 1133224 h 6858000"/>
              <a:gd name="connsiteX17" fmla="*/ 5189234 w 6127519"/>
              <a:gd name="connsiteY17" fmla="*/ 1193495 h 6858000"/>
              <a:gd name="connsiteX18" fmla="*/ 5202769 w 6127519"/>
              <a:gd name="connsiteY18" fmla="*/ 1269450 h 6858000"/>
              <a:gd name="connsiteX19" fmla="*/ 5225968 w 6127519"/>
              <a:gd name="connsiteY19" fmla="*/ 1357994 h 6858000"/>
              <a:gd name="connsiteX20" fmla="*/ 5233819 w 6127519"/>
              <a:gd name="connsiteY20" fmla="*/ 1380922 h 6858000"/>
              <a:gd name="connsiteX21" fmla="*/ 5237226 w 6127519"/>
              <a:gd name="connsiteY21" fmla="*/ 1441327 h 6858000"/>
              <a:gd name="connsiteX22" fmla="*/ 5255653 w 6127519"/>
              <a:gd name="connsiteY22" fmla="*/ 1524712 h 6858000"/>
              <a:gd name="connsiteX23" fmla="*/ 5263491 w 6127519"/>
              <a:gd name="connsiteY23" fmla="*/ 1642938 h 6858000"/>
              <a:gd name="connsiteX24" fmla="*/ 5261314 w 6127519"/>
              <a:gd name="connsiteY24" fmla="*/ 1689177 h 6858000"/>
              <a:gd name="connsiteX25" fmla="*/ 5259788 w 6127519"/>
              <a:gd name="connsiteY25" fmla="*/ 1768516 h 6858000"/>
              <a:gd name="connsiteX26" fmla="*/ 5255696 w 6127519"/>
              <a:gd name="connsiteY26" fmla="*/ 1953770 h 6858000"/>
              <a:gd name="connsiteX27" fmla="*/ 5252592 w 6127519"/>
              <a:gd name="connsiteY27" fmla="*/ 2092210 h 6858000"/>
              <a:gd name="connsiteX28" fmla="*/ 5250104 w 6127519"/>
              <a:gd name="connsiteY28" fmla="*/ 2249166 h 6858000"/>
              <a:gd name="connsiteX29" fmla="*/ 5251214 w 6127519"/>
              <a:gd name="connsiteY29" fmla="*/ 2250944 h 6858000"/>
              <a:gd name="connsiteX30" fmla="*/ 5250644 w 6127519"/>
              <a:gd name="connsiteY30" fmla="*/ 2266619 h 6858000"/>
              <a:gd name="connsiteX31" fmla="*/ 5293877 w 6127519"/>
              <a:gd name="connsiteY31" fmla="*/ 2368649 h 6858000"/>
              <a:gd name="connsiteX32" fmla="*/ 5311338 w 6127519"/>
              <a:gd name="connsiteY32" fmla="*/ 2404034 h 6858000"/>
              <a:gd name="connsiteX33" fmla="*/ 5338366 w 6127519"/>
              <a:gd name="connsiteY33" fmla="*/ 2465052 h 6858000"/>
              <a:gd name="connsiteX34" fmla="*/ 5371263 w 6127519"/>
              <a:gd name="connsiteY34" fmla="*/ 2586413 h 6858000"/>
              <a:gd name="connsiteX35" fmla="*/ 5407503 w 6127519"/>
              <a:gd name="connsiteY35" fmla="*/ 2786290 h 6858000"/>
              <a:gd name="connsiteX36" fmla="*/ 5407356 w 6127519"/>
              <a:gd name="connsiteY36" fmla="*/ 2787545 h 6858000"/>
              <a:gd name="connsiteX37" fmla="*/ 5457023 w 6127519"/>
              <a:gd name="connsiteY37" fmla="*/ 2858292 h 6858000"/>
              <a:gd name="connsiteX38" fmla="*/ 5479298 w 6127519"/>
              <a:gd name="connsiteY38" fmla="*/ 2947791 h 6858000"/>
              <a:gd name="connsiteX39" fmla="*/ 5481770 w 6127519"/>
              <a:gd name="connsiteY39" fmla="*/ 2951352 h 6858000"/>
              <a:gd name="connsiteX40" fmla="*/ 5482415 w 6127519"/>
              <a:gd name="connsiteY40" fmla="*/ 3004079 h 6858000"/>
              <a:gd name="connsiteX41" fmla="*/ 5503944 w 6127519"/>
              <a:gd name="connsiteY41" fmla="*/ 3123335 h 6858000"/>
              <a:gd name="connsiteX42" fmla="*/ 5516007 w 6127519"/>
              <a:gd name="connsiteY42" fmla="*/ 3258473 h 6858000"/>
              <a:gd name="connsiteX43" fmla="*/ 5589758 w 6127519"/>
              <a:gd name="connsiteY43" fmla="*/ 3453699 h 6858000"/>
              <a:gd name="connsiteX44" fmla="*/ 5596144 w 6127519"/>
              <a:gd name="connsiteY44" fmla="*/ 3534624 h 6858000"/>
              <a:gd name="connsiteX45" fmla="*/ 5597750 w 6127519"/>
              <a:gd name="connsiteY45" fmla="*/ 3534129 h 6858000"/>
              <a:gd name="connsiteX46" fmla="*/ 5599700 w 6127519"/>
              <a:gd name="connsiteY46" fmla="*/ 3547221 h 6858000"/>
              <a:gd name="connsiteX47" fmla="*/ 5615031 w 6127519"/>
              <a:gd name="connsiteY47" fmla="*/ 3557482 h 6858000"/>
              <a:gd name="connsiteX48" fmla="*/ 5618377 w 6127519"/>
              <a:gd name="connsiteY48" fmla="*/ 3588431 h 6858000"/>
              <a:gd name="connsiteX49" fmla="*/ 5612155 w 6127519"/>
              <a:gd name="connsiteY49" fmla="*/ 3589869 h 6858000"/>
              <a:gd name="connsiteX50" fmla="*/ 5620843 w 6127519"/>
              <a:gd name="connsiteY50" fmla="*/ 3606745 h 6858000"/>
              <a:gd name="connsiteX51" fmla="*/ 5655472 w 6127519"/>
              <a:gd name="connsiteY51" fmla="*/ 3678877 h 6858000"/>
              <a:gd name="connsiteX52" fmla="*/ 5683015 w 6127519"/>
              <a:gd name="connsiteY52" fmla="*/ 3762025 h 6858000"/>
              <a:gd name="connsiteX53" fmla="*/ 5696643 w 6127519"/>
              <a:gd name="connsiteY53" fmla="*/ 3773888 h 6858000"/>
              <a:gd name="connsiteX54" fmla="*/ 5707995 w 6127519"/>
              <a:gd name="connsiteY54" fmla="*/ 3781685 h 6858000"/>
              <a:gd name="connsiteX55" fmla="*/ 5768491 w 6127519"/>
              <a:gd name="connsiteY55" fmla="*/ 3914399 h 6858000"/>
              <a:gd name="connsiteX56" fmla="*/ 5793123 w 6127519"/>
              <a:gd name="connsiteY56" fmla="*/ 3969952 h 6858000"/>
              <a:gd name="connsiteX57" fmla="*/ 5808321 w 6127519"/>
              <a:gd name="connsiteY57" fmla="*/ 3988153 h 6858000"/>
              <a:gd name="connsiteX58" fmla="*/ 5825621 w 6127519"/>
              <a:gd name="connsiteY58" fmla="*/ 4015525 h 6858000"/>
              <a:gd name="connsiteX59" fmla="*/ 5860672 w 6127519"/>
              <a:gd name="connsiteY59" fmla="*/ 4061579 h 6858000"/>
              <a:gd name="connsiteX60" fmla="*/ 5872173 w 6127519"/>
              <a:gd name="connsiteY60" fmla="*/ 4088497 h 6858000"/>
              <a:gd name="connsiteX61" fmla="*/ 5894095 w 6127519"/>
              <a:gd name="connsiteY61" fmla="*/ 4128857 h 6858000"/>
              <a:gd name="connsiteX62" fmla="*/ 5903513 w 6127519"/>
              <a:gd name="connsiteY62" fmla="*/ 4187661 h 6858000"/>
              <a:gd name="connsiteX63" fmla="*/ 5917114 w 6127519"/>
              <a:gd name="connsiteY63" fmla="*/ 4213096 h 6858000"/>
              <a:gd name="connsiteX64" fmla="*/ 5924233 w 6127519"/>
              <a:gd name="connsiteY64" fmla="*/ 4242060 h 6858000"/>
              <a:gd name="connsiteX65" fmla="*/ 5928910 w 6127519"/>
              <a:gd name="connsiteY65" fmla="*/ 4300973 h 6858000"/>
              <a:gd name="connsiteX66" fmla="*/ 5939320 w 6127519"/>
              <a:gd name="connsiteY66" fmla="*/ 4340435 h 6858000"/>
              <a:gd name="connsiteX67" fmla="*/ 5946705 w 6127519"/>
              <a:gd name="connsiteY67" fmla="*/ 4428051 h 6858000"/>
              <a:gd name="connsiteX68" fmla="*/ 5949261 w 6127519"/>
              <a:gd name="connsiteY68" fmla="*/ 4449185 h 6858000"/>
              <a:gd name="connsiteX69" fmla="*/ 5968960 w 6127519"/>
              <a:gd name="connsiteY69" fmla="*/ 4482655 h 6858000"/>
              <a:gd name="connsiteX70" fmla="*/ 5980106 w 6127519"/>
              <a:gd name="connsiteY70" fmla="*/ 4585087 h 6858000"/>
              <a:gd name="connsiteX71" fmla="*/ 5998138 w 6127519"/>
              <a:gd name="connsiteY71" fmla="*/ 4697518 h 6858000"/>
              <a:gd name="connsiteX72" fmla="*/ 6007819 w 6127519"/>
              <a:gd name="connsiteY72" fmla="*/ 4858148 h 6858000"/>
              <a:gd name="connsiteX73" fmla="*/ 6007749 w 6127519"/>
              <a:gd name="connsiteY73" fmla="*/ 4964715 h 6858000"/>
              <a:gd name="connsiteX74" fmla="*/ 6005269 w 6127519"/>
              <a:gd name="connsiteY74" fmla="*/ 5150567 h 6858000"/>
              <a:gd name="connsiteX75" fmla="*/ 6001127 w 6127519"/>
              <a:gd name="connsiteY75" fmla="*/ 5164609 h 6858000"/>
              <a:gd name="connsiteX76" fmla="*/ 5998514 w 6127519"/>
              <a:gd name="connsiteY76" fmla="*/ 5189673 h 6858000"/>
              <a:gd name="connsiteX77" fmla="*/ 6018409 w 6127519"/>
              <a:gd name="connsiteY77" fmla="*/ 5227157 h 6858000"/>
              <a:gd name="connsiteX78" fmla="*/ 6036748 w 6127519"/>
              <a:gd name="connsiteY78" fmla="*/ 5322752 h 6858000"/>
              <a:gd name="connsiteX79" fmla="*/ 6036943 w 6127519"/>
              <a:gd name="connsiteY79" fmla="*/ 5329480 h 6858000"/>
              <a:gd name="connsiteX80" fmla="*/ 6037677 w 6127519"/>
              <a:gd name="connsiteY80" fmla="*/ 5354807 h 6858000"/>
              <a:gd name="connsiteX81" fmla="*/ 6039728 w 6127519"/>
              <a:gd name="connsiteY81" fmla="*/ 5359416 h 6858000"/>
              <a:gd name="connsiteX82" fmla="*/ 6053435 w 6127519"/>
              <a:gd name="connsiteY82" fmla="*/ 5387547 h 6858000"/>
              <a:gd name="connsiteX83" fmla="*/ 6065933 w 6127519"/>
              <a:gd name="connsiteY83" fmla="*/ 5443002 h 6858000"/>
              <a:gd name="connsiteX84" fmla="*/ 6068640 w 6127519"/>
              <a:gd name="connsiteY84" fmla="*/ 5474503 h 6858000"/>
              <a:gd name="connsiteX85" fmla="*/ 6080922 w 6127519"/>
              <a:gd name="connsiteY85" fmla="*/ 5561070 h 6858000"/>
              <a:gd name="connsiteX86" fmla="*/ 6096949 w 6127519"/>
              <a:gd name="connsiteY86" fmla="*/ 5648179 h 6858000"/>
              <a:gd name="connsiteX87" fmla="*/ 6121353 w 6127519"/>
              <a:gd name="connsiteY87" fmla="*/ 5721725 h 6858000"/>
              <a:gd name="connsiteX88" fmla="*/ 6121607 w 6127519"/>
              <a:gd name="connsiteY88" fmla="*/ 5721959 h 6858000"/>
              <a:gd name="connsiteX89" fmla="*/ 6127024 w 6127519"/>
              <a:gd name="connsiteY89" fmla="*/ 5786902 h 6858000"/>
              <a:gd name="connsiteX90" fmla="*/ 6127519 w 6127519"/>
              <a:gd name="connsiteY90" fmla="*/ 5865775 h 6858000"/>
              <a:gd name="connsiteX91" fmla="*/ 6119217 w 6127519"/>
              <a:gd name="connsiteY91" fmla="*/ 5888542 h 6858000"/>
              <a:gd name="connsiteX92" fmla="*/ 6102493 w 6127519"/>
              <a:gd name="connsiteY92" fmla="*/ 5928602 h 6858000"/>
              <a:gd name="connsiteX93" fmla="*/ 6056863 w 6127519"/>
              <a:gd name="connsiteY93" fmla="*/ 6000643 h 6858000"/>
              <a:gd name="connsiteX94" fmla="*/ 6045436 w 6127519"/>
              <a:gd name="connsiteY94" fmla="*/ 6124480 h 6858000"/>
              <a:gd name="connsiteX95" fmla="*/ 6030489 w 6127519"/>
              <a:gd name="connsiteY95" fmla="*/ 6317666 h 6858000"/>
              <a:gd name="connsiteX96" fmla="*/ 6007492 w 6127519"/>
              <a:gd name="connsiteY96" fmla="*/ 6440818 h 6858000"/>
              <a:gd name="connsiteX97" fmla="*/ 6009467 w 6127519"/>
              <a:gd name="connsiteY97" fmla="*/ 6487076 h 6858000"/>
              <a:gd name="connsiteX98" fmla="*/ 5995064 w 6127519"/>
              <a:gd name="connsiteY98" fmla="*/ 6540791 h 6858000"/>
              <a:gd name="connsiteX99" fmla="*/ 6004510 w 6127519"/>
              <a:gd name="connsiteY99" fmla="*/ 6599256 h 6858000"/>
              <a:gd name="connsiteX100" fmla="*/ 5986207 w 6127519"/>
              <a:gd name="connsiteY100" fmla="*/ 6695855 h 6858000"/>
              <a:gd name="connsiteX101" fmla="*/ 5979428 w 6127519"/>
              <a:gd name="connsiteY101" fmla="*/ 6754678 h 6858000"/>
              <a:gd name="connsiteX102" fmla="*/ 5983398 w 6127519"/>
              <a:gd name="connsiteY102" fmla="*/ 6778641 h 6858000"/>
              <a:gd name="connsiteX103" fmla="*/ 5984543 w 6127519"/>
              <a:gd name="connsiteY103" fmla="*/ 6811016 h 6858000"/>
              <a:gd name="connsiteX104" fmla="*/ 5979671 w 6127519"/>
              <a:gd name="connsiteY104" fmla="*/ 6858000 h 6858000"/>
              <a:gd name="connsiteX105" fmla="*/ 0 w 6127519"/>
              <a:gd name="connsiteY105" fmla="*/ 6858000 h 6858000"/>
              <a:gd name="connsiteX106" fmla="*/ 0 w 6127519"/>
              <a:gd name="connsiteY106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21088 w 6127519"/>
              <a:gd name="connsiteY13" fmla="*/ 860193 h 6858000"/>
              <a:gd name="connsiteX14" fmla="*/ 5230806 w 6127519"/>
              <a:gd name="connsiteY14" fmla="*/ 961354 h 6858000"/>
              <a:gd name="connsiteX15" fmla="*/ 5201018 w 6127519"/>
              <a:gd name="connsiteY15" fmla="*/ 1095027 h 6858000"/>
              <a:gd name="connsiteX16" fmla="*/ 5202153 w 6127519"/>
              <a:gd name="connsiteY16" fmla="*/ 1133224 h 6858000"/>
              <a:gd name="connsiteX17" fmla="*/ 5189234 w 6127519"/>
              <a:gd name="connsiteY17" fmla="*/ 1193495 h 6858000"/>
              <a:gd name="connsiteX18" fmla="*/ 5202769 w 6127519"/>
              <a:gd name="connsiteY18" fmla="*/ 1269450 h 6858000"/>
              <a:gd name="connsiteX19" fmla="*/ 5225968 w 6127519"/>
              <a:gd name="connsiteY19" fmla="*/ 1357994 h 6858000"/>
              <a:gd name="connsiteX20" fmla="*/ 5233819 w 6127519"/>
              <a:gd name="connsiteY20" fmla="*/ 1380922 h 6858000"/>
              <a:gd name="connsiteX21" fmla="*/ 5237226 w 6127519"/>
              <a:gd name="connsiteY21" fmla="*/ 1441327 h 6858000"/>
              <a:gd name="connsiteX22" fmla="*/ 5255653 w 6127519"/>
              <a:gd name="connsiteY22" fmla="*/ 1524712 h 6858000"/>
              <a:gd name="connsiteX23" fmla="*/ 5263491 w 6127519"/>
              <a:gd name="connsiteY23" fmla="*/ 1642938 h 6858000"/>
              <a:gd name="connsiteX24" fmla="*/ 5261314 w 6127519"/>
              <a:gd name="connsiteY24" fmla="*/ 1689177 h 6858000"/>
              <a:gd name="connsiteX25" fmla="*/ 5259788 w 6127519"/>
              <a:gd name="connsiteY25" fmla="*/ 1768516 h 6858000"/>
              <a:gd name="connsiteX26" fmla="*/ 5255696 w 6127519"/>
              <a:gd name="connsiteY26" fmla="*/ 1953770 h 6858000"/>
              <a:gd name="connsiteX27" fmla="*/ 5252592 w 6127519"/>
              <a:gd name="connsiteY27" fmla="*/ 2092210 h 6858000"/>
              <a:gd name="connsiteX28" fmla="*/ 5250104 w 6127519"/>
              <a:gd name="connsiteY28" fmla="*/ 2249166 h 6858000"/>
              <a:gd name="connsiteX29" fmla="*/ 5251214 w 6127519"/>
              <a:gd name="connsiteY29" fmla="*/ 2250944 h 6858000"/>
              <a:gd name="connsiteX30" fmla="*/ 5250644 w 6127519"/>
              <a:gd name="connsiteY30" fmla="*/ 2266619 h 6858000"/>
              <a:gd name="connsiteX31" fmla="*/ 5293877 w 6127519"/>
              <a:gd name="connsiteY31" fmla="*/ 2368649 h 6858000"/>
              <a:gd name="connsiteX32" fmla="*/ 5311338 w 6127519"/>
              <a:gd name="connsiteY32" fmla="*/ 2404034 h 6858000"/>
              <a:gd name="connsiteX33" fmla="*/ 5338366 w 6127519"/>
              <a:gd name="connsiteY33" fmla="*/ 2465052 h 6858000"/>
              <a:gd name="connsiteX34" fmla="*/ 5371263 w 6127519"/>
              <a:gd name="connsiteY34" fmla="*/ 2586413 h 6858000"/>
              <a:gd name="connsiteX35" fmla="*/ 5407503 w 6127519"/>
              <a:gd name="connsiteY35" fmla="*/ 2786290 h 6858000"/>
              <a:gd name="connsiteX36" fmla="*/ 5407356 w 6127519"/>
              <a:gd name="connsiteY36" fmla="*/ 2787545 h 6858000"/>
              <a:gd name="connsiteX37" fmla="*/ 5457023 w 6127519"/>
              <a:gd name="connsiteY37" fmla="*/ 2858292 h 6858000"/>
              <a:gd name="connsiteX38" fmla="*/ 5479298 w 6127519"/>
              <a:gd name="connsiteY38" fmla="*/ 2947791 h 6858000"/>
              <a:gd name="connsiteX39" fmla="*/ 5481770 w 6127519"/>
              <a:gd name="connsiteY39" fmla="*/ 2951352 h 6858000"/>
              <a:gd name="connsiteX40" fmla="*/ 5482415 w 6127519"/>
              <a:gd name="connsiteY40" fmla="*/ 3004079 h 6858000"/>
              <a:gd name="connsiteX41" fmla="*/ 5503944 w 6127519"/>
              <a:gd name="connsiteY41" fmla="*/ 3123335 h 6858000"/>
              <a:gd name="connsiteX42" fmla="*/ 5516007 w 6127519"/>
              <a:gd name="connsiteY42" fmla="*/ 3258473 h 6858000"/>
              <a:gd name="connsiteX43" fmla="*/ 5589758 w 6127519"/>
              <a:gd name="connsiteY43" fmla="*/ 3453699 h 6858000"/>
              <a:gd name="connsiteX44" fmla="*/ 5596144 w 6127519"/>
              <a:gd name="connsiteY44" fmla="*/ 3534624 h 6858000"/>
              <a:gd name="connsiteX45" fmla="*/ 5597750 w 6127519"/>
              <a:gd name="connsiteY45" fmla="*/ 3534129 h 6858000"/>
              <a:gd name="connsiteX46" fmla="*/ 5599700 w 6127519"/>
              <a:gd name="connsiteY46" fmla="*/ 3547221 h 6858000"/>
              <a:gd name="connsiteX47" fmla="*/ 5615031 w 6127519"/>
              <a:gd name="connsiteY47" fmla="*/ 3557482 h 6858000"/>
              <a:gd name="connsiteX48" fmla="*/ 5618377 w 6127519"/>
              <a:gd name="connsiteY48" fmla="*/ 3588431 h 6858000"/>
              <a:gd name="connsiteX49" fmla="*/ 5612155 w 6127519"/>
              <a:gd name="connsiteY49" fmla="*/ 3589869 h 6858000"/>
              <a:gd name="connsiteX50" fmla="*/ 5620843 w 6127519"/>
              <a:gd name="connsiteY50" fmla="*/ 3606745 h 6858000"/>
              <a:gd name="connsiteX51" fmla="*/ 5655472 w 6127519"/>
              <a:gd name="connsiteY51" fmla="*/ 3678877 h 6858000"/>
              <a:gd name="connsiteX52" fmla="*/ 5683015 w 6127519"/>
              <a:gd name="connsiteY52" fmla="*/ 3762025 h 6858000"/>
              <a:gd name="connsiteX53" fmla="*/ 5696643 w 6127519"/>
              <a:gd name="connsiteY53" fmla="*/ 3773888 h 6858000"/>
              <a:gd name="connsiteX54" fmla="*/ 5707995 w 6127519"/>
              <a:gd name="connsiteY54" fmla="*/ 3781685 h 6858000"/>
              <a:gd name="connsiteX55" fmla="*/ 5768491 w 6127519"/>
              <a:gd name="connsiteY55" fmla="*/ 3914399 h 6858000"/>
              <a:gd name="connsiteX56" fmla="*/ 5793123 w 6127519"/>
              <a:gd name="connsiteY56" fmla="*/ 3969952 h 6858000"/>
              <a:gd name="connsiteX57" fmla="*/ 5808321 w 6127519"/>
              <a:gd name="connsiteY57" fmla="*/ 3988153 h 6858000"/>
              <a:gd name="connsiteX58" fmla="*/ 5825621 w 6127519"/>
              <a:gd name="connsiteY58" fmla="*/ 4015525 h 6858000"/>
              <a:gd name="connsiteX59" fmla="*/ 5860672 w 6127519"/>
              <a:gd name="connsiteY59" fmla="*/ 4061579 h 6858000"/>
              <a:gd name="connsiteX60" fmla="*/ 5872173 w 6127519"/>
              <a:gd name="connsiteY60" fmla="*/ 4088497 h 6858000"/>
              <a:gd name="connsiteX61" fmla="*/ 5894095 w 6127519"/>
              <a:gd name="connsiteY61" fmla="*/ 4128857 h 6858000"/>
              <a:gd name="connsiteX62" fmla="*/ 5903513 w 6127519"/>
              <a:gd name="connsiteY62" fmla="*/ 4187661 h 6858000"/>
              <a:gd name="connsiteX63" fmla="*/ 5917114 w 6127519"/>
              <a:gd name="connsiteY63" fmla="*/ 4213096 h 6858000"/>
              <a:gd name="connsiteX64" fmla="*/ 5924233 w 6127519"/>
              <a:gd name="connsiteY64" fmla="*/ 4242060 h 6858000"/>
              <a:gd name="connsiteX65" fmla="*/ 5928910 w 6127519"/>
              <a:gd name="connsiteY65" fmla="*/ 4300973 h 6858000"/>
              <a:gd name="connsiteX66" fmla="*/ 5939320 w 6127519"/>
              <a:gd name="connsiteY66" fmla="*/ 4340435 h 6858000"/>
              <a:gd name="connsiteX67" fmla="*/ 5946705 w 6127519"/>
              <a:gd name="connsiteY67" fmla="*/ 4428051 h 6858000"/>
              <a:gd name="connsiteX68" fmla="*/ 5949261 w 6127519"/>
              <a:gd name="connsiteY68" fmla="*/ 4449185 h 6858000"/>
              <a:gd name="connsiteX69" fmla="*/ 5968960 w 6127519"/>
              <a:gd name="connsiteY69" fmla="*/ 4482655 h 6858000"/>
              <a:gd name="connsiteX70" fmla="*/ 5980106 w 6127519"/>
              <a:gd name="connsiteY70" fmla="*/ 4585087 h 6858000"/>
              <a:gd name="connsiteX71" fmla="*/ 5998138 w 6127519"/>
              <a:gd name="connsiteY71" fmla="*/ 4697518 h 6858000"/>
              <a:gd name="connsiteX72" fmla="*/ 6007819 w 6127519"/>
              <a:gd name="connsiteY72" fmla="*/ 4858148 h 6858000"/>
              <a:gd name="connsiteX73" fmla="*/ 6007749 w 6127519"/>
              <a:gd name="connsiteY73" fmla="*/ 4964715 h 6858000"/>
              <a:gd name="connsiteX74" fmla="*/ 6005269 w 6127519"/>
              <a:gd name="connsiteY74" fmla="*/ 5150567 h 6858000"/>
              <a:gd name="connsiteX75" fmla="*/ 6001127 w 6127519"/>
              <a:gd name="connsiteY75" fmla="*/ 5164609 h 6858000"/>
              <a:gd name="connsiteX76" fmla="*/ 5998514 w 6127519"/>
              <a:gd name="connsiteY76" fmla="*/ 5189673 h 6858000"/>
              <a:gd name="connsiteX77" fmla="*/ 6018409 w 6127519"/>
              <a:gd name="connsiteY77" fmla="*/ 5227157 h 6858000"/>
              <a:gd name="connsiteX78" fmla="*/ 6036748 w 6127519"/>
              <a:gd name="connsiteY78" fmla="*/ 5322752 h 6858000"/>
              <a:gd name="connsiteX79" fmla="*/ 6036943 w 6127519"/>
              <a:gd name="connsiteY79" fmla="*/ 5329480 h 6858000"/>
              <a:gd name="connsiteX80" fmla="*/ 6037677 w 6127519"/>
              <a:gd name="connsiteY80" fmla="*/ 5354807 h 6858000"/>
              <a:gd name="connsiteX81" fmla="*/ 6039728 w 6127519"/>
              <a:gd name="connsiteY81" fmla="*/ 5359416 h 6858000"/>
              <a:gd name="connsiteX82" fmla="*/ 6053435 w 6127519"/>
              <a:gd name="connsiteY82" fmla="*/ 5387547 h 6858000"/>
              <a:gd name="connsiteX83" fmla="*/ 6065933 w 6127519"/>
              <a:gd name="connsiteY83" fmla="*/ 5443002 h 6858000"/>
              <a:gd name="connsiteX84" fmla="*/ 6068640 w 6127519"/>
              <a:gd name="connsiteY84" fmla="*/ 5474503 h 6858000"/>
              <a:gd name="connsiteX85" fmla="*/ 6080922 w 6127519"/>
              <a:gd name="connsiteY85" fmla="*/ 5561070 h 6858000"/>
              <a:gd name="connsiteX86" fmla="*/ 6096949 w 6127519"/>
              <a:gd name="connsiteY86" fmla="*/ 5648179 h 6858000"/>
              <a:gd name="connsiteX87" fmla="*/ 6121353 w 6127519"/>
              <a:gd name="connsiteY87" fmla="*/ 5721725 h 6858000"/>
              <a:gd name="connsiteX88" fmla="*/ 6109884 w 6127519"/>
              <a:gd name="connsiteY88" fmla="*/ 5721959 h 6858000"/>
              <a:gd name="connsiteX89" fmla="*/ 6127024 w 6127519"/>
              <a:gd name="connsiteY89" fmla="*/ 5786902 h 6858000"/>
              <a:gd name="connsiteX90" fmla="*/ 6127519 w 6127519"/>
              <a:gd name="connsiteY90" fmla="*/ 5865775 h 6858000"/>
              <a:gd name="connsiteX91" fmla="*/ 6119217 w 6127519"/>
              <a:gd name="connsiteY91" fmla="*/ 5888542 h 6858000"/>
              <a:gd name="connsiteX92" fmla="*/ 6102493 w 6127519"/>
              <a:gd name="connsiteY92" fmla="*/ 5928602 h 6858000"/>
              <a:gd name="connsiteX93" fmla="*/ 6056863 w 6127519"/>
              <a:gd name="connsiteY93" fmla="*/ 6000643 h 6858000"/>
              <a:gd name="connsiteX94" fmla="*/ 6045436 w 6127519"/>
              <a:gd name="connsiteY94" fmla="*/ 6124480 h 6858000"/>
              <a:gd name="connsiteX95" fmla="*/ 6030489 w 6127519"/>
              <a:gd name="connsiteY95" fmla="*/ 6317666 h 6858000"/>
              <a:gd name="connsiteX96" fmla="*/ 6007492 w 6127519"/>
              <a:gd name="connsiteY96" fmla="*/ 6440818 h 6858000"/>
              <a:gd name="connsiteX97" fmla="*/ 6009467 w 6127519"/>
              <a:gd name="connsiteY97" fmla="*/ 6487076 h 6858000"/>
              <a:gd name="connsiteX98" fmla="*/ 5995064 w 6127519"/>
              <a:gd name="connsiteY98" fmla="*/ 6540791 h 6858000"/>
              <a:gd name="connsiteX99" fmla="*/ 6004510 w 6127519"/>
              <a:gd name="connsiteY99" fmla="*/ 6599256 h 6858000"/>
              <a:gd name="connsiteX100" fmla="*/ 5986207 w 6127519"/>
              <a:gd name="connsiteY100" fmla="*/ 6695855 h 6858000"/>
              <a:gd name="connsiteX101" fmla="*/ 5979428 w 6127519"/>
              <a:gd name="connsiteY101" fmla="*/ 6754678 h 6858000"/>
              <a:gd name="connsiteX102" fmla="*/ 5983398 w 6127519"/>
              <a:gd name="connsiteY102" fmla="*/ 6778641 h 6858000"/>
              <a:gd name="connsiteX103" fmla="*/ 5984543 w 6127519"/>
              <a:gd name="connsiteY103" fmla="*/ 6811016 h 6858000"/>
              <a:gd name="connsiteX104" fmla="*/ 5979671 w 6127519"/>
              <a:gd name="connsiteY104" fmla="*/ 6858000 h 6858000"/>
              <a:gd name="connsiteX105" fmla="*/ 0 w 6127519"/>
              <a:gd name="connsiteY105" fmla="*/ 6858000 h 6858000"/>
              <a:gd name="connsiteX106" fmla="*/ 0 w 6127519"/>
              <a:gd name="connsiteY106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21088 w 6127519"/>
              <a:gd name="connsiteY13" fmla="*/ 860193 h 6858000"/>
              <a:gd name="connsiteX14" fmla="*/ 5230806 w 6127519"/>
              <a:gd name="connsiteY14" fmla="*/ 961354 h 6858000"/>
              <a:gd name="connsiteX15" fmla="*/ 5201018 w 6127519"/>
              <a:gd name="connsiteY15" fmla="*/ 1095027 h 6858000"/>
              <a:gd name="connsiteX16" fmla="*/ 5202153 w 6127519"/>
              <a:gd name="connsiteY16" fmla="*/ 1133224 h 6858000"/>
              <a:gd name="connsiteX17" fmla="*/ 5189234 w 6127519"/>
              <a:gd name="connsiteY17" fmla="*/ 1193495 h 6858000"/>
              <a:gd name="connsiteX18" fmla="*/ 5202769 w 6127519"/>
              <a:gd name="connsiteY18" fmla="*/ 1269450 h 6858000"/>
              <a:gd name="connsiteX19" fmla="*/ 5225968 w 6127519"/>
              <a:gd name="connsiteY19" fmla="*/ 1357994 h 6858000"/>
              <a:gd name="connsiteX20" fmla="*/ 5233819 w 6127519"/>
              <a:gd name="connsiteY20" fmla="*/ 1380922 h 6858000"/>
              <a:gd name="connsiteX21" fmla="*/ 5237226 w 6127519"/>
              <a:gd name="connsiteY21" fmla="*/ 1441327 h 6858000"/>
              <a:gd name="connsiteX22" fmla="*/ 5255653 w 6127519"/>
              <a:gd name="connsiteY22" fmla="*/ 1524712 h 6858000"/>
              <a:gd name="connsiteX23" fmla="*/ 5263491 w 6127519"/>
              <a:gd name="connsiteY23" fmla="*/ 1642938 h 6858000"/>
              <a:gd name="connsiteX24" fmla="*/ 5261314 w 6127519"/>
              <a:gd name="connsiteY24" fmla="*/ 1689177 h 6858000"/>
              <a:gd name="connsiteX25" fmla="*/ 5259788 w 6127519"/>
              <a:gd name="connsiteY25" fmla="*/ 1768516 h 6858000"/>
              <a:gd name="connsiteX26" fmla="*/ 5255696 w 6127519"/>
              <a:gd name="connsiteY26" fmla="*/ 1953770 h 6858000"/>
              <a:gd name="connsiteX27" fmla="*/ 5252592 w 6127519"/>
              <a:gd name="connsiteY27" fmla="*/ 2092210 h 6858000"/>
              <a:gd name="connsiteX28" fmla="*/ 5250104 w 6127519"/>
              <a:gd name="connsiteY28" fmla="*/ 2249166 h 6858000"/>
              <a:gd name="connsiteX29" fmla="*/ 5251214 w 6127519"/>
              <a:gd name="connsiteY29" fmla="*/ 2250944 h 6858000"/>
              <a:gd name="connsiteX30" fmla="*/ 5250644 w 6127519"/>
              <a:gd name="connsiteY30" fmla="*/ 2266619 h 6858000"/>
              <a:gd name="connsiteX31" fmla="*/ 5293877 w 6127519"/>
              <a:gd name="connsiteY31" fmla="*/ 2368649 h 6858000"/>
              <a:gd name="connsiteX32" fmla="*/ 5311338 w 6127519"/>
              <a:gd name="connsiteY32" fmla="*/ 2404034 h 6858000"/>
              <a:gd name="connsiteX33" fmla="*/ 5338366 w 6127519"/>
              <a:gd name="connsiteY33" fmla="*/ 2465052 h 6858000"/>
              <a:gd name="connsiteX34" fmla="*/ 5371263 w 6127519"/>
              <a:gd name="connsiteY34" fmla="*/ 2586413 h 6858000"/>
              <a:gd name="connsiteX35" fmla="*/ 5407503 w 6127519"/>
              <a:gd name="connsiteY35" fmla="*/ 2786290 h 6858000"/>
              <a:gd name="connsiteX36" fmla="*/ 5407356 w 6127519"/>
              <a:gd name="connsiteY36" fmla="*/ 2787545 h 6858000"/>
              <a:gd name="connsiteX37" fmla="*/ 5457023 w 6127519"/>
              <a:gd name="connsiteY37" fmla="*/ 2858292 h 6858000"/>
              <a:gd name="connsiteX38" fmla="*/ 5479298 w 6127519"/>
              <a:gd name="connsiteY38" fmla="*/ 2947791 h 6858000"/>
              <a:gd name="connsiteX39" fmla="*/ 5481770 w 6127519"/>
              <a:gd name="connsiteY39" fmla="*/ 2951352 h 6858000"/>
              <a:gd name="connsiteX40" fmla="*/ 5482415 w 6127519"/>
              <a:gd name="connsiteY40" fmla="*/ 3004079 h 6858000"/>
              <a:gd name="connsiteX41" fmla="*/ 5503944 w 6127519"/>
              <a:gd name="connsiteY41" fmla="*/ 3123335 h 6858000"/>
              <a:gd name="connsiteX42" fmla="*/ 5516007 w 6127519"/>
              <a:gd name="connsiteY42" fmla="*/ 3258473 h 6858000"/>
              <a:gd name="connsiteX43" fmla="*/ 5589758 w 6127519"/>
              <a:gd name="connsiteY43" fmla="*/ 3453699 h 6858000"/>
              <a:gd name="connsiteX44" fmla="*/ 5596144 w 6127519"/>
              <a:gd name="connsiteY44" fmla="*/ 3534624 h 6858000"/>
              <a:gd name="connsiteX45" fmla="*/ 5597750 w 6127519"/>
              <a:gd name="connsiteY45" fmla="*/ 3534129 h 6858000"/>
              <a:gd name="connsiteX46" fmla="*/ 5599700 w 6127519"/>
              <a:gd name="connsiteY46" fmla="*/ 3547221 h 6858000"/>
              <a:gd name="connsiteX47" fmla="*/ 5615031 w 6127519"/>
              <a:gd name="connsiteY47" fmla="*/ 3557482 h 6858000"/>
              <a:gd name="connsiteX48" fmla="*/ 5618377 w 6127519"/>
              <a:gd name="connsiteY48" fmla="*/ 3588431 h 6858000"/>
              <a:gd name="connsiteX49" fmla="*/ 5612155 w 6127519"/>
              <a:gd name="connsiteY49" fmla="*/ 3589869 h 6858000"/>
              <a:gd name="connsiteX50" fmla="*/ 5620843 w 6127519"/>
              <a:gd name="connsiteY50" fmla="*/ 3606745 h 6858000"/>
              <a:gd name="connsiteX51" fmla="*/ 5655472 w 6127519"/>
              <a:gd name="connsiteY51" fmla="*/ 3678877 h 6858000"/>
              <a:gd name="connsiteX52" fmla="*/ 5683015 w 6127519"/>
              <a:gd name="connsiteY52" fmla="*/ 3762025 h 6858000"/>
              <a:gd name="connsiteX53" fmla="*/ 5696643 w 6127519"/>
              <a:gd name="connsiteY53" fmla="*/ 3773888 h 6858000"/>
              <a:gd name="connsiteX54" fmla="*/ 5707995 w 6127519"/>
              <a:gd name="connsiteY54" fmla="*/ 3781685 h 6858000"/>
              <a:gd name="connsiteX55" fmla="*/ 5768491 w 6127519"/>
              <a:gd name="connsiteY55" fmla="*/ 3914399 h 6858000"/>
              <a:gd name="connsiteX56" fmla="*/ 5793123 w 6127519"/>
              <a:gd name="connsiteY56" fmla="*/ 3969952 h 6858000"/>
              <a:gd name="connsiteX57" fmla="*/ 5808321 w 6127519"/>
              <a:gd name="connsiteY57" fmla="*/ 3988153 h 6858000"/>
              <a:gd name="connsiteX58" fmla="*/ 5825621 w 6127519"/>
              <a:gd name="connsiteY58" fmla="*/ 4015525 h 6858000"/>
              <a:gd name="connsiteX59" fmla="*/ 5860672 w 6127519"/>
              <a:gd name="connsiteY59" fmla="*/ 4061579 h 6858000"/>
              <a:gd name="connsiteX60" fmla="*/ 5872173 w 6127519"/>
              <a:gd name="connsiteY60" fmla="*/ 4088497 h 6858000"/>
              <a:gd name="connsiteX61" fmla="*/ 5894095 w 6127519"/>
              <a:gd name="connsiteY61" fmla="*/ 4128857 h 6858000"/>
              <a:gd name="connsiteX62" fmla="*/ 5903513 w 6127519"/>
              <a:gd name="connsiteY62" fmla="*/ 4187661 h 6858000"/>
              <a:gd name="connsiteX63" fmla="*/ 5917114 w 6127519"/>
              <a:gd name="connsiteY63" fmla="*/ 4213096 h 6858000"/>
              <a:gd name="connsiteX64" fmla="*/ 5924233 w 6127519"/>
              <a:gd name="connsiteY64" fmla="*/ 4242060 h 6858000"/>
              <a:gd name="connsiteX65" fmla="*/ 5928910 w 6127519"/>
              <a:gd name="connsiteY65" fmla="*/ 4300973 h 6858000"/>
              <a:gd name="connsiteX66" fmla="*/ 5939320 w 6127519"/>
              <a:gd name="connsiteY66" fmla="*/ 4340435 h 6858000"/>
              <a:gd name="connsiteX67" fmla="*/ 5946705 w 6127519"/>
              <a:gd name="connsiteY67" fmla="*/ 4428051 h 6858000"/>
              <a:gd name="connsiteX68" fmla="*/ 5949261 w 6127519"/>
              <a:gd name="connsiteY68" fmla="*/ 4449185 h 6858000"/>
              <a:gd name="connsiteX69" fmla="*/ 5968960 w 6127519"/>
              <a:gd name="connsiteY69" fmla="*/ 4482655 h 6858000"/>
              <a:gd name="connsiteX70" fmla="*/ 5980106 w 6127519"/>
              <a:gd name="connsiteY70" fmla="*/ 4585087 h 6858000"/>
              <a:gd name="connsiteX71" fmla="*/ 5998138 w 6127519"/>
              <a:gd name="connsiteY71" fmla="*/ 4697518 h 6858000"/>
              <a:gd name="connsiteX72" fmla="*/ 6007819 w 6127519"/>
              <a:gd name="connsiteY72" fmla="*/ 4858148 h 6858000"/>
              <a:gd name="connsiteX73" fmla="*/ 6007749 w 6127519"/>
              <a:gd name="connsiteY73" fmla="*/ 4964715 h 6858000"/>
              <a:gd name="connsiteX74" fmla="*/ 6005269 w 6127519"/>
              <a:gd name="connsiteY74" fmla="*/ 5150567 h 6858000"/>
              <a:gd name="connsiteX75" fmla="*/ 6001127 w 6127519"/>
              <a:gd name="connsiteY75" fmla="*/ 5164609 h 6858000"/>
              <a:gd name="connsiteX76" fmla="*/ 5998514 w 6127519"/>
              <a:gd name="connsiteY76" fmla="*/ 5189673 h 6858000"/>
              <a:gd name="connsiteX77" fmla="*/ 6018409 w 6127519"/>
              <a:gd name="connsiteY77" fmla="*/ 5227157 h 6858000"/>
              <a:gd name="connsiteX78" fmla="*/ 6036748 w 6127519"/>
              <a:gd name="connsiteY78" fmla="*/ 5322752 h 6858000"/>
              <a:gd name="connsiteX79" fmla="*/ 6036943 w 6127519"/>
              <a:gd name="connsiteY79" fmla="*/ 5329480 h 6858000"/>
              <a:gd name="connsiteX80" fmla="*/ 6037677 w 6127519"/>
              <a:gd name="connsiteY80" fmla="*/ 5354807 h 6858000"/>
              <a:gd name="connsiteX81" fmla="*/ 6039728 w 6127519"/>
              <a:gd name="connsiteY81" fmla="*/ 5359416 h 6858000"/>
              <a:gd name="connsiteX82" fmla="*/ 6053435 w 6127519"/>
              <a:gd name="connsiteY82" fmla="*/ 5387547 h 6858000"/>
              <a:gd name="connsiteX83" fmla="*/ 6065933 w 6127519"/>
              <a:gd name="connsiteY83" fmla="*/ 5443002 h 6858000"/>
              <a:gd name="connsiteX84" fmla="*/ 6068640 w 6127519"/>
              <a:gd name="connsiteY84" fmla="*/ 5474503 h 6858000"/>
              <a:gd name="connsiteX85" fmla="*/ 6080922 w 6127519"/>
              <a:gd name="connsiteY85" fmla="*/ 5561070 h 6858000"/>
              <a:gd name="connsiteX86" fmla="*/ 6096949 w 6127519"/>
              <a:gd name="connsiteY86" fmla="*/ 5648179 h 6858000"/>
              <a:gd name="connsiteX87" fmla="*/ 6121353 w 6127519"/>
              <a:gd name="connsiteY87" fmla="*/ 5721725 h 6858000"/>
              <a:gd name="connsiteX88" fmla="*/ 6109884 w 6127519"/>
              <a:gd name="connsiteY88" fmla="*/ 5721959 h 6858000"/>
              <a:gd name="connsiteX89" fmla="*/ 6127024 w 6127519"/>
              <a:gd name="connsiteY89" fmla="*/ 5786902 h 6858000"/>
              <a:gd name="connsiteX90" fmla="*/ 6127519 w 6127519"/>
              <a:gd name="connsiteY90" fmla="*/ 5865775 h 6858000"/>
              <a:gd name="connsiteX91" fmla="*/ 6116287 w 6127519"/>
              <a:gd name="connsiteY91" fmla="*/ 5868026 h 6858000"/>
              <a:gd name="connsiteX92" fmla="*/ 6102493 w 6127519"/>
              <a:gd name="connsiteY92" fmla="*/ 5928602 h 6858000"/>
              <a:gd name="connsiteX93" fmla="*/ 6056863 w 6127519"/>
              <a:gd name="connsiteY93" fmla="*/ 6000643 h 6858000"/>
              <a:gd name="connsiteX94" fmla="*/ 6045436 w 6127519"/>
              <a:gd name="connsiteY94" fmla="*/ 6124480 h 6858000"/>
              <a:gd name="connsiteX95" fmla="*/ 6030489 w 6127519"/>
              <a:gd name="connsiteY95" fmla="*/ 6317666 h 6858000"/>
              <a:gd name="connsiteX96" fmla="*/ 6007492 w 6127519"/>
              <a:gd name="connsiteY96" fmla="*/ 6440818 h 6858000"/>
              <a:gd name="connsiteX97" fmla="*/ 6009467 w 6127519"/>
              <a:gd name="connsiteY97" fmla="*/ 6487076 h 6858000"/>
              <a:gd name="connsiteX98" fmla="*/ 5995064 w 6127519"/>
              <a:gd name="connsiteY98" fmla="*/ 6540791 h 6858000"/>
              <a:gd name="connsiteX99" fmla="*/ 6004510 w 6127519"/>
              <a:gd name="connsiteY99" fmla="*/ 6599256 h 6858000"/>
              <a:gd name="connsiteX100" fmla="*/ 5986207 w 6127519"/>
              <a:gd name="connsiteY100" fmla="*/ 6695855 h 6858000"/>
              <a:gd name="connsiteX101" fmla="*/ 5979428 w 6127519"/>
              <a:gd name="connsiteY101" fmla="*/ 6754678 h 6858000"/>
              <a:gd name="connsiteX102" fmla="*/ 5983398 w 6127519"/>
              <a:gd name="connsiteY102" fmla="*/ 6778641 h 6858000"/>
              <a:gd name="connsiteX103" fmla="*/ 5984543 w 6127519"/>
              <a:gd name="connsiteY103" fmla="*/ 6811016 h 6858000"/>
              <a:gd name="connsiteX104" fmla="*/ 5979671 w 6127519"/>
              <a:gd name="connsiteY104" fmla="*/ 6858000 h 6858000"/>
              <a:gd name="connsiteX105" fmla="*/ 0 w 6127519"/>
              <a:gd name="connsiteY105" fmla="*/ 6858000 h 6858000"/>
              <a:gd name="connsiteX106" fmla="*/ 0 w 6127519"/>
              <a:gd name="connsiteY106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21088 w 6127519"/>
              <a:gd name="connsiteY13" fmla="*/ 860193 h 6858000"/>
              <a:gd name="connsiteX14" fmla="*/ 5230806 w 6127519"/>
              <a:gd name="connsiteY14" fmla="*/ 961354 h 6858000"/>
              <a:gd name="connsiteX15" fmla="*/ 5201018 w 6127519"/>
              <a:gd name="connsiteY15" fmla="*/ 1095027 h 6858000"/>
              <a:gd name="connsiteX16" fmla="*/ 5202153 w 6127519"/>
              <a:gd name="connsiteY16" fmla="*/ 1133224 h 6858000"/>
              <a:gd name="connsiteX17" fmla="*/ 5189234 w 6127519"/>
              <a:gd name="connsiteY17" fmla="*/ 1193495 h 6858000"/>
              <a:gd name="connsiteX18" fmla="*/ 5202769 w 6127519"/>
              <a:gd name="connsiteY18" fmla="*/ 1269450 h 6858000"/>
              <a:gd name="connsiteX19" fmla="*/ 5225968 w 6127519"/>
              <a:gd name="connsiteY19" fmla="*/ 1357994 h 6858000"/>
              <a:gd name="connsiteX20" fmla="*/ 5233819 w 6127519"/>
              <a:gd name="connsiteY20" fmla="*/ 1380922 h 6858000"/>
              <a:gd name="connsiteX21" fmla="*/ 5237226 w 6127519"/>
              <a:gd name="connsiteY21" fmla="*/ 1441327 h 6858000"/>
              <a:gd name="connsiteX22" fmla="*/ 5255653 w 6127519"/>
              <a:gd name="connsiteY22" fmla="*/ 1524712 h 6858000"/>
              <a:gd name="connsiteX23" fmla="*/ 5263491 w 6127519"/>
              <a:gd name="connsiteY23" fmla="*/ 1642938 h 6858000"/>
              <a:gd name="connsiteX24" fmla="*/ 5261314 w 6127519"/>
              <a:gd name="connsiteY24" fmla="*/ 1689177 h 6858000"/>
              <a:gd name="connsiteX25" fmla="*/ 5259788 w 6127519"/>
              <a:gd name="connsiteY25" fmla="*/ 1768516 h 6858000"/>
              <a:gd name="connsiteX26" fmla="*/ 5255696 w 6127519"/>
              <a:gd name="connsiteY26" fmla="*/ 1953770 h 6858000"/>
              <a:gd name="connsiteX27" fmla="*/ 5252592 w 6127519"/>
              <a:gd name="connsiteY27" fmla="*/ 2092210 h 6858000"/>
              <a:gd name="connsiteX28" fmla="*/ 5250104 w 6127519"/>
              <a:gd name="connsiteY28" fmla="*/ 2249166 h 6858000"/>
              <a:gd name="connsiteX29" fmla="*/ 5251214 w 6127519"/>
              <a:gd name="connsiteY29" fmla="*/ 2250944 h 6858000"/>
              <a:gd name="connsiteX30" fmla="*/ 5250644 w 6127519"/>
              <a:gd name="connsiteY30" fmla="*/ 2266619 h 6858000"/>
              <a:gd name="connsiteX31" fmla="*/ 5293877 w 6127519"/>
              <a:gd name="connsiteY31" fmla="*/ 2368649 h 6858000"/>
              <a:gd name="connsiteX32" fmla="*/ 5311338 w 6127519"/>
              <a:gd name="connsiteY32" fmla="*/ 2404034 h 6858000"/>
              <a:gd name="connsiteX33" fmla="*/ 5338366 w 6127519"/>
              <a:gd name="connsiteY33" fmla="*/ 2465052 h 6858000"/>
              <a:gd name="connsiteX34" fmla="*/ 5371263 w 6127519"/>
              <a:gd name="connsiteY34" fmla="*/ 2586413 h 6858000"/>
              <a:gd name="connsiteX35" fmla="*/ 5407503 w 6127519"/>
              <a:gd name="connsiteY35" fmla="*/ 2786290 h 6858000"/>
              <a:gd name="connsiteX36" fmla="*/ 5407356 w 6127519"/>
              <a:gd name="connsiteY36" fmla="*/ 2787545 h 6858000"/>
              <a:gd name="connsiteX37" fmla="*/ 5457023 w 6127519"/>
              <a:gd name="connsiteY37" fmla="*/ 2858292 h 6858000"/>
              <a:gd name="connsiteX38" fmla="*/ 5479298 w 6127519"/>
              <a:gd name="connsiteY38" fmla="*/ 2947791 h 6858000"/>
              <a:gd name="connsiteX39" fmla="*/ 5481770 w 6127519"/>
              <a:gd name="connsiteY39" fmla="*/ 2951352 h 6858000"/>
              <a:gd name="connsiteX40" fmla="*/ 5482415 w 6127519"/>
              <a:gd name="connsiteY40" fmla="*/ 3004079 h 6858000"/>
              <a:gd name="connsiteX41" fmla="*/ 5503944 w 6127519"/>
              <a:gd name="connsiteY41" fmla="*/ 3123335 h 6858000"/>
              <a:gd name="connsiteX42" fmla="*/ 5516007 w 6127519"/>
              <a:gd name="connsiteY42" fmla="*/ 3258473 h 6858000"/>
              <a:gd name="connsiteX43" fmla="*/ 5589758 w 6127519"/>
              <a:gd name="connsiteY43" fmla="*/ 3453699 h 6858000"/>
              <a:gd name="connsiteX44" fmla="*/ 5596144 w 6127519"/>
              <a:gd name="connsiteY44" fmla="*/ 3534624 h 6858000"/>
              <a:gd name="connsiteX45" fmla="*/ 5597750 w 6127519"/>
              <a:gd name="connsiteY45" fmla="*/ 3534129 h 6858000"/>
              <a:gd name="connsiteX46" fmla="*/ 5599700 w 6127519"/>
              <a:gd name="connsiteY46" fmla="*/ 3547221 h 6858000"/>
              <a:gd name="connsiteX47" fmla="*/ 5615031 w 6127519"/>
              <a:gd name="connsiteY47" fmla="*/ 3557482 h 6858000"/>
              <a:gd name="connsiteX48" fmla="*/ 5618377 w 6127519"/>
              <a:gd name="connsiteY48" fmla="*/ 3588431 h 6858000"/>
              <a:gd name="connsiteX49" fmla="*/ 5612155 w 6127519"/>
              <a:gd name="connsiteY49" fmla="*/ 3589869 h 6858000"/>
              <a:gd name="connsiteX50" fmla="*/ 5620843 w 6127519"/>
              <a:gd name="connsiteY50" fmla="*/ 3606745 h 6858000"/>
              <a:gd name="connsiteX51" fmla="*/ 5655472 w 6127519"/>
              <a:gd name="connsiteY51" fmla="*/ 3678877 h 6858000"/>
              <a:gd name="connsiteX52" fmla="*/ 5683015 w 6127519"/>
              <a:gd name="connsiteY52" fmla="*/ 3762025 h 6858000"/>
              <a:gd name="connsiteX53" fmla="*/ 5696643 w 6127519"/>
              <a:gd name="connsiteY53" fmla="*/ 3773888 h 6858000"/>
              <a:gd name="connsiteX54" fmla="*/ 5707995 w 6127519"/>
              <a:gd name="connsiteY54" fmla="*/ 3781685 h 6858000"/>
              <a:gd name="connsiteX55" fmla="*/ 5768491 w 6127519"/>
              <a:gd name="connsiteY55" fmla="*/ 3914399 h 6858000"/>
              <a:gd name="connsiteX56" fmla="*/ 5793123 w 6127519"/>
              <a:gd name="connsiteY56" fmla="*/ 3969952 h 6858000"/>
              <a:gd name="connsiteX57" fmla="*/ 5808321 w 6127519"/>
              <a:gd name="connsiteY57" fmla="*/ 3988153 h 6858000"/>
              <a:gd name="connsiteX58" fmla="*/ 5825621 w 6127519"/>
              <a:gd name="connsiteY58" fmla="*/ 4015525 h 6858000"/>
              <a:gd name="connsiteX59" fmla="*/ 5860672 w 6127519"/>
              <a:gd name="connsiteY59" fmla="*/ 4061579 h 6858000"/>
              <a:gd name="connsiteX60" fmla="*/ 5872173 w 6127519"/>
              <a:gd name="connsiteY60" fmla="*/ 4088497 h 6858000"/>
              <a:gd name="connsiteX61" fmla="*/ 5894095 w 6127519"/>
              <a:gd name="connsiteY61" fmla="*/ 4128857 h 6858000"/>
              <a:gd name="connsiteX62" fmla="*/ 5903513 w 6127519"/>
              <a:gd name="connsiteY62" fmla="*/ 4187661 h 6858000"/>
              <a:gd name="connsiteX63" fmla="*/ 5917114 w 6127519"/>
              <a:gd name="connsiteY63" fmla="*/ 4213096 h 6858000"/>
              <a:gd name="connsiteX64" fmla="*/ 5924233 w 6127519"/>
              <a:gd name="connsiteY64" fmla="*/ 4242060 h 6858000"/>
              <a:gd name="connsiteX65" fmla="*/ 5928910 w 6127519"/>
              <a:gd name="connsiteY65" fmla="*/ 4300973 h 6858000"/>
              <a:gd name="connsiteX66" fmla="*/ 5939320 w 6127519"/>
              <a:gd name="connsiteY66" fmla="*/ 4340435 h 6858000"/>
              <a:gd name="connsiteX67" fmla="*/ 5946705 w 6127519"/>
              <a:gd name="connsiteY67" fmla="*/ 4428051 h 6858000"/>
              <a:gd name="connsiteX68" fmla="*/ 5949261 w 6127519"/>
              <a:gd name="connsiteY68" fmla="*/ 4449185 h 6858000"/>
              <a:gd name="connsiteX69" fmla="*/ 5968960 w 6127519"/>
              <a:gd name="connsiteY69" fmla="*/ 4482655 h 6858000"/>
              <a:gd name="connsiteX70" fmla="*/ 5980106 w 6127519"/>
              <a:gd name="connsiteY70" fmla="*/ 4585087 h 6858000"/>
              <a:gd name="connsiteX71" fmla="*/ 5998138 w 6127519"/>
              <a:gd name="connsiteY71" fmla="*/ 4697518 h 6858000"/>
              <a:gd name="connsiteX72" fmla="*/ 6007819 w 6127519"/>
              <a:gd name="connsiteY72" fmla="*/ 4858148 h 6858000"/>
              <a:gd name="connsiteX73" fmla="*/ 6007749 w 6127519"/>
              <a:gd name="connsiteY73" fmla="*/ 4964715 h 6858000"/>
              <a:gd name="connsiteX74" fmla="*/ 6005269 w 6127519"/>
              <a:gd name="connsiteY74" fmla="*/ 5150567 h 6858000"/>
              <a:gd name="connsiteX75" fmla="*/ 6001127 w 6127519"/>
              <a:gd name="connsiteY75" fmla="*/ 5164609 h 6858000"/>
              <a:gd name="connsiteX76" fmla="*/ 5998514 w 6127519"/>
              <a:gd name="connsiteY76" fmla="*/ 5189673 h 6858000"/>
              <a:gd name="connsiteX77" fmla="*/ 6018409 w 6127519"/>
              <a:gd name="connsiteY77" fmla="*/ 5227157 h 6858000"/>
              <a:gd name="connsiteX78" fmla="*/ 6036748 w 6127519"/>
              <a:gd name="connsiteY78" fmla="*/ 5322752 h 6858000"/>
              <a:gd name="connsiteX79" fmla="*/ 6036943 w 6127519"/>
              <a:gd name="connsiteY79" fmla="*/ 5329480 h 6858000"/>
              <a:gd name="connsiteX80" fmla="*/ 6037677 w 6127519"/>
              <a:gd name="connsiteY80" fmla="*/ 5354807 h 6858000"/>
              <a:gd name="connsiteX81" fmla="*/ 6039728 w 6127519"/>
              <a:gd name="connsiteY81" fmla="*/ 5359416 h 6858000"/>
              <a:gd name="connsiteX82" fmla="*/ 6053435 w 6127519"/>
              <a:gd name="connsiteY82" fmla="*/ 5387547 h 6858000"/>
              <a:gd name="connsiteX83" fmla="*/ 6065933 w 6127519"/>
              <a:gd name="connsiteY83" fmla="*/ 5443002 h 6858000"/>
              <a:gd name="connsiteX84" fmla="*/ 6068640 w 6127519"/>
              <a:gd name="connsiteY84" fmla="*/ 5474503 h 6858000"/>
              <a:gd name="connsiteX85" fmla="*/ 6080922 w 6127519"/>
              <a:gd name="connsiteY85" fmla="*/ 5561070 h 6858000"/>
              <a:gd name="connsiteX86" fmla="*/ 6096949 w 6127519"/>
              <a:gd name="connsiteY86" fmla="*/ 5648179 h 6858000"/>
              <a:gd name="connsiteX87" fmla="*/ 6121353 w 6127519"/>
              <a:gd name="connsiteY87" fmla="*/ 5721725 h 6858000"/>
              <a:gd name="connsiteX88" fmla="*/ 6109884 w 6127519"/>
              <a:gd name="connsiteY88" fmla="*/ 5721959 h 6858000"/>
              <a:gd name="connsiteX89" fmla="*/ 6127024 w 6127519"/>
              <a:gd name="connsiteY89" fmla="*/ 5786902 h 6858000"/>
              <a:gd name="connsiteX90" fmla="*/ 6127519 w 6127519"/>
              <a:gd name="connsiteY90" fmla="*/ 5865775 h 6858000"/>
              <a:gd name="connsiteX91" fmla="*/ 6102493 w 6127519"/>
              <a:gd name="connsiteY91" fmla="*/ 5928602 h 6858000"/>
              <a:gd name="connsiteX92" fmla="*/ 6056863 w 6127519"/>
              <a:gd name="connsiteY92" fmla="*/ 6000643 h 6858000"/>
              <a:gd name="connsiteX93" fmla="*/ 6045436 w 6127519"/>
              <a:gd name="connsiteY93" fmla="*/ 6124480 h 6858000"/>
              <a:gd name="connsiteX94" fmla="*/ 6030489 w 6127519"/>
              <a:gd name="connsiteY94" fmla="*/ 6317666 h 6858000"/>
              <a:gd name="connsiteX95" fmla="*/ 6007492 w 6127519"/>
              <a:gd name="connsiteY95" fmla="*/ 6440818 h 6858000"/>
              <a:gd name="connsiteX96" fmla="*/ 6009467 w 6127519"/>
              <a:gd name="connsiteY96" fmla="*/ 6487076 h 6858000"/>
              <a:gd name="connsiteX97" fmla="*/ 5995064 w 6127519"/>
              <a:gd name="connsiteY97" fmla="*/ 6540791 h 6858000"/>
              <a:gd name="connsiteX98" fmla="*/ 6004510 w 6127519"/>
              <a:gd name="connsiteY98" fmla="*/ 6599256 h 6858000"/>
              <a:gd name="connsiteX99" fmla="*/ 5986207 w 6127519"/>
              <a:gd name="connsiteY99" fmla="*/ 6695855 h 6858000"/>
              <a:gd name="connsiteX100" fmla="*/ 5979428 w 6127519"/>
              <a:gd name="connsiteY100" fmla="*/ 6754678 h 6858000"/>
              <a:gd name="connsiteX101" fmla="*/ 5983398 w 6127519"/>
              <a:gd name="connsiteY101" fmla="*/ 6778641 h 6858000"/>
              <a:gd name="connsiteX102" fmla="*/ 5984543 w 6127519"/>
              <a:gd name="connsiteY102" fmla="*/ 6811016 h 6858000"/>
              <a:gd name="connsiteX103" fmla="*/ 5979671 w 6127519"/>
              <a:gd name="connsiteY103" fmla="*/ 6858000 h 6858000"/>
              <a:gd name="connsiteX104" fmla="*/ 0 w 6127519"/>
              <a:gd name="connsiteY104" fmla="*/ 6858000 h 6858000"/>
              <a:gd name="connsiteX105" fmla="*/ 0 w 6127519"/>
              <a:gd name="connsiteY105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30982 w 6127024"/>
              <a:gd name="connsiteY8" fmla="*/ 412030 h 6858000"/>
              <a:gd name="connsiteX9" fmla="*/ 5153000 w 6127024"/>
              <a:gd name="connsiteY9" fmla="*/ 507134 h 6858000"/>
              <a:gd name="connsiteX10" fmla="*/ 5171282 w 6127024"/>
              <a:gd name="connsiteY10" fmla="*/ 602071 h 6858000"/>
              <a:gd name="connsiteX11" fmla="*/ 5176196 w 6127024"/>
              <a:gd name="connsiteY11" fmla="*/ 636822 h 6858000"/>
              <a:gd name="connsiteX12" fmla="*/ 5189051 w 6127024"/>
              <a:gd name="connsiteY12" fmla="*/ 782518 h 6858000"/>
              <a:gd name="connsiteX13" fmla="*/ 5221088 w 6127024"/>
              <a:gd name="connsiteY13" fmla="*/ 860193 h 6858000"/>
              <a:gd name="connsiteX14" fmla="*/ 5230806 w 6127024"/>
              <a:gd name="connsiteY14" fmla="*/ 961354 h 6858000"/>
              <a:gd name="connsiteX15" fmla="*/ 5201018 w 6127024"/>
              <a:gd name="connsiteY15" fmla="*/ 1095027 h 6858000"/>
              <a:gd name="connsiteX16" fmla="*/ 5202153 w 6127024"/>
              <a:gd name="connsiteY16" fmla="*/ 1133224 h 6858000"/>
              <a:gd name="connsiteX17" fmla="*/ 5189234 w 6127024"/>
              <a:gd name="connsiteY17" fmla="*/ 1193495 h 6858000"/>
              <a:gd name="connsiteX18" fmla="*/ 5202769 w 6127024"/>
              <a:gd name="connsiteY18" fmla="*/ 1269450 h 6858000"/>
              <a:gd name="connsiteX19" fmla="*/ 5225968 w 6127024"/>
              <a:gd name="connsiteY19" fmla="*/ 1357994 h 6858000"/>
              <a:gd name="connsiteX20" fmla="*/ 5233819 w 6127024"/>
              <a:gd name="connsiteY20" fmla="*/ 1380922 h 6858000"/>
              <a:gd name="connsiteX21" fmla="*/ 5237226 w 6127024"/>
              <a:gd name="connsiteY21" fmla="*/ 1441327 h 6858000"/>
              <a:gd name="connsiteX22" fmla="*/ 5255653 w 6127024"/>
              <a:gd name="connsiteY22" fmla="*/ 1524712 h 6858000"/>
              <a:gd name="connsiteX23" fmla="*/ 5263491 w 6127024"/>
              <a:gd name="connsiteY23" fmla="*/ 1642938 h 6858000"/>
              <a:gd name="connsiteX24" fmla="*/ 5261314 w 6127024"/>
              <a:gd name="connsiteY24" fmla="*/ 1689177 h 6858000"/>
              <a:gd name="connsiteX25" fmla="*/ 5259788 w 6127024"/>
              <a:gd name="connsiteY25" fmla="*/ 1768516 h 6858000"/>
              <a:gd name="connsiteX26" fmla="*/ 5255696 w 6127024"/>
              <a:gd name="connsiteY26" fmla="*/ 1953770 h 6858000"/>
              <a:gd name="connsiteX27" fmla="*/ 5252592 w 6127024"/>
              <a:gd name="connsiteY27" fmla="*/ 2092210 h 6858000"/>
              <a:gd name="connsiteX28" fmla="*/ 5250104 w 6127024"/>
              <a:gd name="connsiteY28" fmla="*/ 2249166 h 6858000"/>
              <a:gd name="connsiteX29" fmla="*/ 5251214 w 6127024"/>
              <a:gd name="connsiteY29" fmla="*/ 2250944 h 6858000"/>
              <a:gd name="connsiteX30" fmla="*/ 5250644 w 6127024"/>
              <a:gd name="connsiteY30" fmla="*/ 2266619 h 6858000"/>
              <a:gd name="connsiteX31" fmla="*/ 5293877 w 6127024"/>
              <a:gd name="connsiteY31" fmla="*/ 2368649 h 6858000"/>
              <a:gd name="connsiteX32" fmla="*/ 5311338 w 6127024"/>
              <a:gd name="connsiteY32" fmla="*/ 2404034 h 6858000"/>
              <a:gd name="connsiteX33" fmla="*/ 5338366 w 6127024"/>
              <a:gd name="connsiteY33" fmla="*/ 2465052 h 6858000"/>
              <a:gd name="connsiteX34" fmla="*/ 5371263 w 6127024"/>
              <a:gd name="connsiteY34" fmla="*/ 2586413 h 6858000"/>
              <a:gd name="connsiteX35" fmla="*/ 5407503 w 6127024"/>
              <a:gd name="connsiteY35" fmla="*/ 2786290 h 6858000"/>
              <a:gd name="connsiteX36" fmla="*/ 5407356 w 6127024"/>
              <a:gd name="connsiteY36" fmla="*/ 2787545 h 6858000"/>
              <a:gd name="connsiteX37" fmla="*/ 5457023 w 6127024"/>
              <a:gd name="connsiteY37" fmla="*/ 2858292 h 6858000"/>
              <a:gd name="connsiteX38" fmla="*/ 5479298 w 6127024"/>
              <a:gd name="connsiteY38" fmla="*/ 2947791 h 6858000"/>
              <a:gd name="connsiteX39" fmla="*/ 5481770 w 6127024"/>
              <a:gd name="connsiteY39" fmla="*/ 2951352 h 6858000"/>
              <a:gd name="connsiteX40" fmla="*/ 5482415 w 6127024"/>
              <a:gd name="connsiteY40" fmla="*/ 3004079 h 6858000"/>
              <a:gd name="connsiteX41" fmla="*/ 5503944 w 6127024"/>
              <a:gd name="connsiteY41" fmla="*/ 3123335 h 6858000"/>
              <a:gd name="connsiteX42" fmla="*/ 5516007 w 6127024"/>
              <a:gd name="connsiteY42" fmla="*/ 3258473 h 6858000"/>
              <a:gd name="connsiteX43" fmla="*/ 5589758 w 6127024"/>
              <a:gd name="connsiteY43" fmla="*/ 3453699 h 6858000"/>
              <a:gd name="connsiteX44" fmla="*/ 5596144 w 6127024"/>
              <a:gd name="connsiteY44" fmla="*/ 3534624 h 6858000"/>
              <a:gd name="connsiteX45" fmla="*/ 5597750 w 6127024"/>
              <a:gd name="connsiteY45" fmla="*/ 3534129 h 6858000"/>
              <a:gd name="connsiteX46" fmla="*/ 5599700 w 6127024"/>
              <a:gd name="connsiteY46" fmla="*/ 3547221 h 6858000"/>
              <a:gd name="connsiteX47" fmla="*/ 5615031 w 6127024"/>
              <a:gd name="connsiteY47" fmla="*/ 3557482 h 6858000"/>
              <a:gd name="connsiteX48" fmla="*/ 5618377 w 6127024"/>
              <a:gd name="connsiteY48" fmla="*/ 3588431 h 6858000"/>
              <a:gd name="connsiteX49" fmla="*/ 5612155 w 6127024"/>
              <a:gd name="connsiteY49" fmla="*/ 3589869 h 6858000"/>
              <a:gd name="connsiteX50" fmla="*/ 5620843 w 6127024"/>
              <a:gd name="connsiteY50" fmla="*/ 3606745 h 6858000"/>
              <a:gd name="connsiteX51" fmla="*/ 5655472 w 6127024"/>
              <a:gd name="connsiteY51" fmla="*/ 3678877 h 6858000"/>
              <a:gd name="connsiteX52" fmla="*/ 5683015 w 6127024"/>
              <a:gd name="connsiteY52" fmla="*/ 3762025 h 6858000"/>
              <a:gd name="connsiteX53" fmla="*/ 5696643 w 6127024"/>
              <a:gd name="connsiteY53" fmla="*/ 3773888 h 6858000"/>
              <a:gd name="connsiteX54" fmla="*/ 5707995 w 6127024"/>
              <a:gd name="connsiteY54" fmla="*/ 3781685 h 6858000"/>
              <a:gd name="connsiteX55" fmla="*/ 5768491 w 6127024"/>
              <a:gd name="connsiteY55" fmla="*/ 3914399 h 6858000"/>
              <a:gd name="connsiteX56" fmla="*/ 5793123 w 6127024"/>
              <a:gd name="connsiteY56" fmla="*/ 3969952 h 6858000"/>
              <a:gd name="connsiteX57" fmla="*/ 5808321 w 6127024"/>
              <a:gd name="connsiteY57" fmla="*/ 3988153 h 6858000"/>
              <a:gd name="connsiteX58" fmla="*/ 5825621 w 6127024"/>
              <a:gd name="connsiteY58" fmla="*/ 4015525 h 6858000"/>
              <a:gd name="connsiteX59" fmla="*/ 5860672 w 6127024"/>
              <a:gd name="connsiteY59" fmla="*/ 4061579 h 6858000"/>
              <a:gd name="connsiteX60" fmla="*/ 5872173 w 6127024"/>
              <a:gd name="connsiteY60" fmla="*/ 4088497 h 6858000"/>
              <a:gd name="connsiteX61" fmla="*/ 5894095 w 6127024"/>
              <a:gd name="connsiteY61" fmla="*/ 4128857 h 6858000"/>
              <a:gd name="connsiteX62" fmla="*/ 5903513 w 6127024"/>
              <a:gd name="connsiteY62" fmla="*/ 4187661 h 6858000"/>
              <a:gd name="connsiteX63" fmla="*/ 5917114 w 6127024"/>
              <a:gd name="connsiteY63" fmla="*/ 4213096 h 6858000"/>
              <a:gd name="connsiteX64" fmla="*/ 5924233 w 6127024"/>
              <a:gd name="connsiteY64" fmla="*/ 4242060 h 6858000"/>
              <a:gd name="connsiteX65" fmla="*/ 5928910 w 6127024"/>
              <a:gd name="connsiteY65" fmla="*/ 4300973 h 6858000"/>
              <a:gd name="connsiteX66" fmla="*/ 5939320 w 6127024"/>
              <a:gd name="connsiteY66" fmla="*/ 4340435 h 6858000"/>
              <a:gd name="connsiteX67" fmla="*/ 5946705 w 6127024"/>
              <a:gd name="connsiteY67" fmla="*/ 4428051 h 6858000"/>
              <a:gd name="connsiteX68" fmla="*/ 5949261 w 6127024"/>
              <a:gd name="connsiteY68" fmla="*/ 4449185 h 6858000"/>
              <a:gd name="connsiteX69" fmla="*/ 5968960 w 6127024"/>
              <a:gd name="connsiteY69" fmla="*/ 4482655 h 6858000"/>
              <a:gd name="connsiteX70" fmla="*/ 5980106 w 6127024"/>
              <a:gd name="connsiteY70" fmla="*/ 4585087 h 6858000"/>
              <a:gd name="connsiteX71" fmla="*/ 5998138 w 6127024"/>
              <a:gd name="connsiteY71" fmla="*/ 4697518 h 6858000"/>
              <a:gd name="connsiteX72" fmla="*/ 6007819 w 6127024"/>
              <a:gd name="connsiteY72" fmla="*/ 4858148 h 6858000"/>
              <a:gd name="connsiteX73" fmla="*/ 6007749 w 6127024"/>
              <a:gd name="connsiteY73" fmla="*/ 4964715 h 6858000"/>
              <a:gd name="connsiteX74" fmla="*/ 6005269 w 6127024"/>
              <a:gd name="connsiteY74" fmla="*/ 5150567 h 6858000"/>
              <a:gd name="connsiteX75" fmla="*/ 6001127 w 6127024"/>
              <a:gd name="connsiteY75" fmla="*/ 5164609 h 6858000"/>
              <a:gd name="connsiteX76" fmla="*/ 5998514 w 6127024"/>
              <a:gd name="connsiteY76" fmla="*/ 5189673 h 6858000"/>
              <a:gd name="connsiteX77" fmla="*/ 6018409 w 6127024"/>
              <a:gd name="connsiteY77" fmla="*/ 5227157 h 6858000"/>
              <a:gd name="connsiteX78" fmla="*/ 6036748 w 6127024"/>
              <a:gd name="connsiteY78" fmla="*/ 5322752 h 6858000"/>
              <a:gd name="connsiteX79" fmla="*/ 6036943 w 6127024"/>
              <a:gd name="connsiteY79" fmla="*/ 5329480 h 6858000"/>
              <a:gd name="connsiteX80" fmla="*/ 6037677 w 6127024"/>
              <a:gd name="connsiteY80" fmla="*/ 5354807 h 6858000"/>
              <a:gd name="connsiteX81" fmla="*/ 6039728 w 6127024"/>
              <a:gd name="connsiteY81" fmla="*/ 5359416 h 6858000"/>
              <a:gd name="connsiteX82" fmla="*/ 6053435 w 6127024"/>
              <a:gd name="connsiteY82" fmla="*/ 5387547 h 6858000"/>
              <a:gd name="connsiteX83" fmla="*/ 6065933 w 6127024"/>
              <a:gd name="connsiteY83" fmla="*/ 5443002 h 6858000"/>
              <a:gd name="connsiteX84" fmla="*/ 6068640 w 6127024"/>
              <a:gd name="connsiteY84" fmla="*/ 5474503 h 6858000"/>
              <a:gd name="connsiteX85" fmla="*/ 6080922 w 6127024"/>
              <a:gd name="connsiteY85" fmla="*/ 5561070 h 6858000"/>
              <a:gd name="connsiteX86" fmla="*/ 6096949 w 6127024"/>
              <a:gd name="connsiteY86" fmla="*/ 5648179 h 6858000"/>
              <a:gd name="connsiteX87" fmla="*/ 6121353 w 6127024"/>
              <a:gd name="connsiteY87" fmla="*/ 5721725 h 6858000"/>
              <a:gd name="connsiteX88" fmla="*/ 6109884 w 6127024"/>
              <a:gd name="connsiteY88" fmla="*/ 5721959 h 6858000"/>
              <a:gd name="connsiteX89" fmla="*/ 6127024 w 6127024"/>
              <a:gd name="connsiteY89" fmla="*/ 5786902 h 6858000"/>
              <a:gd name="connsiteX90" fmla="*/ 6115796 w 6127024"/>
              <a:gd name="connsiteY90" fmla="*/ 5862844 h 6858000"/>
              <a:gd name="connsiteX91" fmla="*/ 6102493 w 6127024"/>
              <a:gd name="connsiteY91" fmla="*/ 5928602 h 6858000"/>
              <a:gd name="connsiteX92" fmla="*/ 6056863 w 6127024"/>
              <a:gd name="connsiteY92" fmla="*/ 6000643 h 6858000"/>
              <a:gd name="connsiteX93" fmla="*/ 6045436 w 6127024"/>
              <a:gd name="connsiteY93" fmla="*/ 6124480 h 6858000"/>
              <a:gd name="connsiteX94" fmla="*/ 6030489 w 6127024"/>
              <a:gd name="connsiteY94" fmla="*/ 6317666 h 6858000"/>
              <a:gd name="connsiteX95" fmla="*/ 6007492 w 6127024"/>
              <a:gd name="connsiteY95" fmla="*/ 6440818 h 6858000"/>
              <a:gd name="connsiteX96" fmla="*/ 6009467 w 6127024"/>
              <a:gd name="connsiteY96" fmla="*/ 6487076 h 6858000"/>
              <a:gd name="connsiteX97" fmla="*/ 5995064 w 6127024"/>
              <a:gd name="connsiteY97" fmla="*/ 6540791 h 6858000"/>
              <a:gd name="connsiteX98" fmla="*/ 6004510 w 6127024"/>
              <a:gd name="connsiteY98" fmla="*/ 6599256 h 6858000"/>
              <a:gd name="connsiteX99" fmla="*/ 5986207 w 6127024"/>
              <a:gd name="connsiteY99" fmla="*/ 6695855 h 6858000"/>
              <a:gd name="connsiteX100" fmla="*/ 5979428 w 6127024"/>
              <a:gd name="connsiteY100" fmla="*/ 6754678 h 6858000"/>
              <a:gd name="connsiteX101" fmla="*/ 5983398 w 6127024"/>
              <a:gd name="connsiteY101" fmla="*/ 6778641 h 6858000"/>
              <a:gd name="connsiteX102" fmla="*/ 5984543 w 6127024"/>
              <a:gd name="connsiteY102" fmla="*/ 6811016 h 6858000"/>
              <a:gd name="connsiteX103" fmla="*/ 5979671 w 6127024"/>
              <a:gd name="connsiteY103" fmla="*/ 6858000 h 6858000"/>
              <a:gd name="connsiteX104" fmla="*/ 0 w 6127024"/>
              <a:gd name="connsiteY104" fmla="*/ 6858000 h 6858000"/>
              <a:gd name="connsiteX105" fmla="*/ 0 w 6127024"/>
              <a:gd name="connsiteY105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30982 w 6127024"/>
              <a:gd name="connsiteY8" fmla="*/ 412030 h 6858000"/>
              <a:gd name="connsiteX9" fmla="*/ 5153000 w 6127024"/>
              <a:gd name="connsiteY9" fmla="*/ 507134 h 6858000"/>
              <a:gd name="connsiteX10" fmla="*/ 5171282 w 6127024"/>
              <a:gd name="connsiteY10" fmla="*/ 602071 h 6858000"/>
              <a:gd name="connsiteX11" fmla="*/ 5176196 w 6127024"/>
              <a:gd name="connsiteY11" fmla="*/ 636822 h 6858000"/>
              <a:gd name="connsiteX12" fmla="*/ 5189051 w 6127024"/>
              <a:gd name="connsiteY12" fmla="*/ 782518 h 6858000"/>
              <a:gd name="connsiteX13" fmla="*/ 5221088 w 6127024"/>
              <a:gd name="connsiteY13" fmla="*/ 860193 h 6858000"/>
              <a:gd name="connsiteX14" fmla="*/ 5230806 w 6127024"/>
              <a:gd name="connsiteY14" fmla="*/ 961354 h 6858000"/>
              <a:gd name="connsiteX15" fmla="*/ 5201018 w 6127024"/>
              <a:gd name="connsiteY15" fmla="*/ 1095027 h 6858000"/>
              <a:gd name="connsiteX16" fmla="*/ 5202153 w 6127024"/>
              <a:gd name="connsiteY16" fmla="*/ 1133224 h 6858000"/>
              <a:gd name="connsiteX17" fmla="*/ 5189234 w 6127024"/>
              <a:gd name="connsiteY17" fmla="*/ 1193495 h 6858000"/>
              <a:gd name="connsiteX18" fmla="*/ 5202769 w 6127024"/>
              <a:gd name="connsiteY18" fmla="*/ 1269450 h 6858000"/>
              <a:gd name="connsiteX19" fmla="*/ 5225968 w 6127024"/>
              <a:gd name="connsiteY19" fmla="*/ 1357994 h 6858000"/>
              <a:gd name="connsiteX20" fmla="*/ 5233819 w 6127024"/>
              <a:gd name="connsiteY20" fmla="*/ 1380922 h 6858000"/>
              <a:gd name="connsiteX21" fmla="*/ 5237226 w 6127024"/>
              <a:gd name="connsiteY21" fmla="*/ 1441327 h 6858000"/>
              <a:gd name="connsiteX22" fmla="*/ 5255653 w 6127024"/>
              <a:gd name="connsiteY22" fmla="*/ 1524712 h 6858000"/>
              <a:gd name="connsiteX23" fmla="*/ 5263491 w 6127024"/>
              <a:gd name="connsiteY23" fmla="*/ 1642938 h 6858000"/>
              <a:gd name="connsiteX24" fmla="*/ 5261314 w 6127024"/>
              <a:gd name="connsiteY24" fmla="*/ 1689177 h 6858000"/>
              <a:gd name="connsiteX25" fmla="*/ 5259788 w 6127024"/>
              <a:gd name="connsiteY25" fmla="*/ 1768516 h 6858000"/>
              <a:gd name="connsiteX26" fmla="*/ 5255696 w 6127024"/>
              <a:gd name="connsiteY26" fmla="*/ 1953770 h 6858000"/>
              <a:gd name="connsiteX27" fmla="*/ 5252592 w 6127024"/>
              <a:gd name="connsiteY27" fmla="*/ 2092210 h 6858000"/>
              <a:gd name="connsiteX28" fmla="*/ 5250104 w 6127024"/>
              <a:gd name="connsiteY28" fmla="*/ 2249166 h 6858000"/>
              <a:gd name="connsiteX29" fmla="*/ 5251214 w 6127024"/>
              <a:gd name="connsiteY29" fmla="*/ 2250944 h 6858000"/>
              <a:gd name="connsiteX30" fmla="*/ 5250644 w 6127024"/>
              <a:gd name="connsiteY30" fmla="*/ 2266619 h 6858000"/>
              <a:gd name="connsiteX31" fmla="*/ 5293877 w 6127024"/>
              <a:gd name="connsiteY31" fmla="*/ 2368649 h 6858000"/>
              <a:gd name="connsiteX32" fmla="*/ 5311338 w 6127024"/>
              <a:gd name="connsiteY32" fmla="*/ 2404034 h 6858000"/>
              <a:gd name="connsiteX33" fmla="*/ 5338366 w 6127024"/>
              <a:gd name="connsiteY33" fmla="*/ 2465052 h 6858000"/>
              <a:gd name="connsiteX34" fmla="*/ 5371263 w 6127024"/>
              <a:gd name="connsiteY34" fmla="*/ 2586413 h 6858000"/>
              <a:gd name="connsiteX35" fmla="*/ 5407503 w 6127024"/>
              <a:gd name="connsiteY35" fmla="*/ 2786290 h 6858000"/>
              <a:gd name="connsiteX36" fmla="*/ 5407356 w 6127024"/>
              <a:gd name="connsiteY36" fmla="*/ 2787545 h 6858000"/>
              <a:gd name="connsiteX37" fmla="*/ 5457023 w 6127024"/>
              <a:gd name="connsiteY37" fmla="*/ 2858292 h 6858000"/>
              <a:gd name="connsiteX38" fmla="*/ 5479298 w 6127024"/>
              <a:gd name="connsiteY38" fmla="*/ 2947791 h 6858000"/>
              <a:gd name="connsiteX39" fmla="*/ 5481770 w 6127024"/>
              <a:gd name="connsiteY39" fmla="*/ 2951352 h 6858000"/>
              <a:gd name="connsiteX40" fmla="*/ 5482415 w 6127024"/>
              <a:gd name="connsiteY40" fmla="*/ 3004079 h 6858000"/>
              <a:gd name="connsiteX41" fmla="*/ 5503944 w 6127024"/>
              <a:gd name="connsiteY41" fmla="*/ 3123335 h 6858000"/>
              <a:gd name="connsiteX42" fmla="*/ 5516007 w 6127024"/>
              <a:gd name="connsiteY42" fmla="*/ 3258473 h 6858000"/>
              <a:gd name="connsiteX43" fmla="*/ 5589758 w 6127024"/>
              <a:gd name="connsiteY43" fmla="*/ 3453699 h 6858000"/>
              <a:gd name="connsiteX44" fmla="*/ 5596144 w 6127024"/>
              <a:gd name="connsiteY44" fmla="*/ 3534624 h 6858000"/>
              <a:gd name="connsiteX45" fmla="*/ 5597750 w 6127024"/>
              <a:gd name="connsiteY45" fmla="*/ 3534129 h 6858000"/>
              <a:gd name="connsiteX46" fmla="*/ 5599700 w 6127024"/>
              <a:gd name="connsiteY46" fmla="*/ 3547221 h 6858000"/>
              <a:gd name="connsiteX47" fmla="*/ 5615031 w 6127024"/>
              <a:gd name="connsiteY47" fmla="*/ 3557482 h 6858000"/>
              <a:gd name="connsiteX48" fmla="*/ 5618377 w 6127024"/>
              <a:gd name="connsiteY48" fmla="*/ 3588431 h 6858000"/>
              <a:gd name="connsiteX49" fmla="*/ 5612155 w 6127024"/>
              <a:gd name="connsiteY49" fmla="*/ 3589869 h 6858000"/>
              <a:gd name="connsiteX50" fmla="*/ 5620843 w 6127024"/>
              <a:gd name="connsiteY50" fmla="*/ 3606745 h 6858000"/>
              <a:gd name="connsiteX51" fmla="*/ 5655472 w 6127024"/>
              <a:gd name="connsiteY51" fmla="*/ 3678877 h 6858000"/>
              <a:gd name="connsiteX52" fmla="*/ 5683015 w 6127024"/>
              <a:gd name="connsiteY52" fmla="*/ 3762025 h 6858000"/>
              <a:gd name="connsiteX53" fmla="*/ 5696643 w 6127024"/>
              <a:gd name="connsiteY53" fmla="*/ 3773888 h 6858000"/>
              <a:gd name="connsiteX54" fmla="*/ 5768491 w 6127024"/>
              <a:gd name="connsiteY54" fmla="*/ 3914399 h 6858000"/>
              <a:gd name="connsiteX55" fmla="*/ 5793123 w 6127024"/>
              <a:gd name="connsiteY55" fmla="*/ 3969952 h 6858000"/>
              <a:gd name="connsiteX56" fmla="*/ 5808321 w 6127024"/>
              <a:gd name="connsiteY56" fmla="*/ 3988153 h 6858000"/>
              <a:gd name="connsiteX57" fmla="*/ 5825621 w 6127024"/>
              <a:gd name="connsiteY57" fmla="*/ 4015525 h 6858000"/>
              <a:gd name="connsiteX58" fmla="*/ 5860672 w 6127024"/>
              <a:gd name="connsiteY58" fmla="*/ 4061579 h 6858000"/>
              <a:gd name="connsiteX59" fmla="*/ 5872173 w 6127024"/>
              <a:gd name="connsiteY59" fmla="*/ 4088497 h 6858000"/>
              <a:gd name="connsiteX60" fmla="*/ 5894095 w 6127024"/>
              <a:gd name="connsiteY60" fmla="*/ 4128857 h 6858000"/>
              <a:gd name="connsiteX61" fmla="*/ 5903513 w 6127024"/>
              <a:gd name="connsiteY61" fmla="*/ 4187661 h 6858000"/>
              <a:gd name="connsiteX62" fmla="*/ 5917114 w 6127024"/>
              <a:gd name="connsiteY62" fmla="*/ 4213096 h 6858000"/>
              <a:gd name="connsiteX63" fmla="*/ 5924233 w 6127024"/>
              <a:gd name="connsiteY63" fmla="*/ 4242060 h 6858000"/>
              <a:gd name="connsiteX64" fmla="*/ 5928910 w 6127024"/>
              <a:gd name="connsiteY64" fmla="*/ 4300973 h 6858000"/>
              <a:gd name="connsiteX65" fmla="*/ 5939320 w 6127024"/>
              <a:gd name="connsiteY65" fmla="*/ 4340435 h 6858000"/>
              <a:gd name="connsiteX66" fmla="*/ 5946705 w 6127024"/>
              <a:gd name="connsiteY66" fmla="*/ 4428051 h 6858000"/>
              <a:gd name="connsiteX67" fmla="*/ 5949261 w 6127024"/>
              <a:gd name="connsiteY67" fmla="*/ 4449185 h 6858000"/>
              <a:gd name="connsiteX68" fmla="*/ 5968960 w 6127024"/>
              <a:gd name="connsiteY68" fmla="*/ 4482655 h 6858000"/>
              <a:gd name="connsiteX69" fmla="*/ 5980106 w 6127024"/>
              <a:gd name="connsiteY69" fmla="*/ 4585087 h 6858000"/>
              <a:gd name="connsiteX70" fmla="*/ 5998138 w 6127024"/>
              <a:gd name="connsiteY70" fmla="*/ 4697518 h 6858000"/>
              <a:gd name="connsiteX71" fmla="*/ 6007819 w 6127024"/>
              <a:gd name="connsiteY71" fmla="*/ 4858148 h 6858000"/>
              <a:gd name="connsiteX72" fmla="*/ 6007749 w 6127024"/>
              <a:gd name="connsiteY72" fmla="*/ 4964715 h 6858000"/>
              <a:gd name="connsiteX73" fmla="*/ 6005269 w 6127024"/>
              <a:gd name="connsiteY73" fmla="*/ 5150567 h 6858000"/>
              <a:gd name="connsiteX74" fmla="*/ 6001127 w 6127024"/>
              <a:gd name="connsiteY74" fmla="*/ 5164609 h 6858000"/>
              <a:gd name="connsiteX75" fmla="*/ 5998514 w 6127024"/>
              <a:gd name="connsiteY75" fmla="*/ 5189673 h 6858000"/>
              <a:gd name="connsiteX76" fmla="*/ 6018409 w 6127024"/>
              <a:gd name="connsiteY76" fmla="*/ 5227157 h 6858000"/>
              <a:gd name="connsiteX77" fmla="*/ 6036748 w 6127024"/>
              <a:gd name="connsiteY77" fmla="*/ 5322752 h 6858000"/>
              <a:gd name="connsiteX78" fmla="*/ 6036943 w 6127024"/>
              <a:gd name="connsiteY78" fmla="*/ 5329480 h 6858000"/>
              <a:gd name="connsiteX79" fmla="*/ 6037677 w 6127024"/>
              <a:gd name="connsiteY79" fmla="*/ 5354807 h 6858000"/>
              <a:gd name="connsiteX80" fmla="*/ 6039728 w 6127024"/>
              <a:gd name="connsiteY80" fmla="*/ 5359416 h 6858000"/>
              <a:gd name="connsiteX81" fmla="*/ 6053435 w 6127024"/>
              <a:gd name="connsiteY81" fmla="*/ 5387547 h 6858000"/>
              <a:gd name="connsiteX82" fmla="*/ 6065933 w 6127024"/>
              <a:gd name="connsiteY82" fmla="*/ 5443002 h 6858000"/>
              <a:gd name="connsiteX83" fmla="*/ 6068640 w 6127024"/>
              <a:gd name="connsiteY83" fmla="*/ 5474503 h 6858000"/>
              <a:gd name="connsiteX84" fmla="*/ 6080922 w 6127024"/>
              <a:gd name="connsiteY84" fmla="*/ 5561070 h 6858000"/>
              <a:gd name="connsiteX85" fmla="*/ 6096949 w 6127024"/>
              <a:gd name="connsiteY85" fmla="*/ 5648179 h 6858000"/>
              <a:gd name="connsiteX86" fmla="*/ 6121353 w 6127024"/>
              <a:gd name="connsiteY86" fmla="*/ 5721725 h 6858000"/>
              <a:gd name="connsiteX87" fmla="*/ 6109884 w 6127024"/>
              <a:gd name="connsiteY87" fmla="*/ 5721959 h 6858000"/>
              <a:gd name="connsiteX88" fmla="*/ 6127024 w 6127024"/>
              <a:gd name="connsiteY88" fmla="*/ 5786902 h 6858000"/>
              <a:gd name="connsiteX89" fmla="*/ 6115796 w 6127024"/>
              <a:gd name="connsiteY89" fmla="*/ 5862844 h 6858000"/>
              <a:gd name="connsiteX90" fmla="*/ 6102493 w 6127024"/>
              <a:gd name="connsiteY90" fmla="*/ 5928602 h 6858000"/>
              <a:gd name="connsiteX91" fmla="*/ 6056863 w 6127024"/>
              <a:gd name="connsiteY91" fmla="*/ 6000643 h 6858000"/>
              <a:gd name="connsiteX92" fmla="*/ 6045436 w 6127024"/>
              <a:gd name="connsiteY92" fmla="*/ 6124480 h 6858000"/>
              <a:gd name="connsiteX93" fmla="*/ 6030489 w 6127024"/>
              <a:gd name="connsiteY93" fmla="*/ 6317666 h 6858000"/>
              <a:gd name="connsiteX94" fmla="*/ 6007492 w 6127024"/>
              <a:gd name="connsiteY94" fmla="*/ 6440818 h 6858000"/>
              <a:gd name="connsiteX95" fmla="*/ 6009467 w 6127024"/>
              <a:gd name="connsiteY95" fmla="*/ 6487076 h 6858000"/>
              <a:gd name="connsiteX96" fmla="*/ 5995064 w 6127024"/>
              <a:gd name="connsiteY96" fmla="*/ 6540791 h 6858000"/>
              <a:gd name="connsiteX97" fmla="*/ 6004510 w 6127024"/>
              <a:gd name="connsiteY97" fmla="*/ 6599256 h 6858000"/>
              <a:gd name="connsiteX98" fmla="*/ 5986207 w 6127024"/>
              <a:gd name="connsiteY98" fmla="*/ 6695855 h 6858000"/>
              <a:gd name="connsiteX99" fmla="*/ 5979428 w 6127024"/>
              <a:gd name="connsiteY99" fmla="*/ 6754678 h 6858000"/>
              <a:gd name="connsiteX100" fmla="*/ 5983398 w 6127024"/>
              <a:gd name="connsiteY100" fmla="*/ 6778641 h 6858000"/>
              <a:gd name="connsiteX101" fmla="*/ 5984543 w 6127024"/>
              <a:gd name="connsiteY101" fmla="*/ 6811016 h 6858000"/>
              <a:gd name="connsiteX102" fmla="*/ 5979671 w 6127024"/>
              <a:gd name="connsiteY102" fmla="*/ 6858000 h 6858000"/>
              <a:gd name="connsiteX103" fmla="*/ 0 w 6127024"/>
              <a:gd name="connsiteY103" fmla="*/ 6858000 h 6858000"/>
              <a:gd name="connsiteX104" fmla="*/ 0 w 6127024"/>
              <a:gd name="connsiteY104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30982 w 6127024"/>
              <a:gd name="connsiteY8" fmla="*/ 412030 h 6858000"/>
              <a:gd name="connsiteX9" fmla="*/ 5153000 w 6127024"/>
              <a:gd name="connsiteY9" fmla="*/ 507134 h 6858000"/>
              <a:gd name="connsiteX10" fmla="*/ 5171282 w 6127024"/>
              <a:gd name="connsiteY10" fmla="*/ 602071 h 6858000"/>
              <a:gd name="connsiteX11" fmla="*/ 5176196 w 6127024"/>
              <a:gd name="connsiteY11" fmla="*/ 636822 h 6858000"/>
              <a:gd name="connsiteX12" fmla="*/ 5189051 w 6127024"/>
              <a:gd name="connsiteY12" fmla="*/ 782518 h 6858000"/>
              <a:gd name="connsiteX13" fmla="*/ 5221088 w 6127024"/>
              <a:gd name="connsiteY13" fmla="*/ 860193 h 6858000"/>
              <a:gd name="connsiteX14" fmla="*/ 5230806 w 6127024"/>
              <a:gd name="connsiteY14" fmla="*/ 961354 h 6858000"/>
              <a:gd name="connsiteX15" fmla="*/ 5201018 w 6127024"/>
              <a:gd name="connsiteY15" fmla="*/ 1095027 h 6858000"/>
              <a:gd name="connsiteX16" fmla="*/ 5202153 w 6127024"/>
              <a:gd name="connsiteY16" fmla="*/ 1133224 h 6858000"/>
              <a:gd name="connsiteX17" fmla="*/ 5189234 w 6127024"/>
              <a:gd name="connsiteY17" fmla="*/ 1193495 h 6858000"/>
              <a:gd name="connsiteX18" fmla="*/ 5202769 w 6127024"/>
              <a:gd name="connsiteY18" fmla="*/ 1269450 h 6858000"/>
              <a:gd name="connsiteX19" fmla="*/ 5225968 w 6127024"/>
              <a:gd name="connsiteY19" fmla="*/ 1357994 h 6858000"/>
              <a:gd name="connsiteX20" fmla="*/ 5233819 w 6127024"/>
              <a:gd name="connsiteY20" fmla="*/ 1380922 h 6858000"/>
              <a:gd name="connsiteX21" fmla="*/ 5237226 w 6127024"/>
              <a:gd name="connsiteY21" fmla="*/ 1441327 h 6858000"/>
              <a:gd name="connsiteX22" fmla="*/ 5255653 w 6127024"/>
              <a:gd name="connsiteY22" fmla="*/ 1524712 h 6858000"/>
              <a:gd name="connsiteX23" fmla="*/ 5263491 w 6127024"/>
              <a:gd name="connsiteY23" fmla="*/ 1642938 h 6858000"/>
              <a:gd name="connsiteX24" fmla="*/ 5261314 w 6127024"/>
              <a:gd name="connsiteY24" fmla="*/ 1689177 h 6858000"/>
              <a:gd name="connsiteX25" fmla="*/ 5259788 w 6127024"/>
              <a:gd name="connsiteY25" fmla="*/ 1768516 h 6858000"/>
              <a:gd name="connsiteX26" fmla="*/ 5255696 w 6127024"/>
              <a:gd name="connsiteY26" fmla="*/ 1953770 h 6858000"/>
              <a:gd name="connsiteX27" fmla="*/ 5252592 w 6127024"/>
              <a:gd name="connsiteY27" fmla="*/ 2092210 h 6858000"/>
              <a:gd name="connsiteX28" fmla="*/ 5250104 w 6127024"/>
              <a:gd name="connsiteY28" fmla="*/ 2249166 h 6858000"/>
              <a:gd name="connsiteX29" fmla="*/ 5251214 w 6127024"/>
              <a:gd name="connsiteY29" fmla="*/ 2250944 h 6858000"/>
              <a:gd name="connsiteX30" fmla="*/ 5250644 w 6127024"/>
              <a:gd name="connsiteY30" fmla="*/ 2266619 h 6858000"/>
              <a:gd name="connsiteX31" fmla="*/ 5293877 w 6127024"/>
              <a:gd name="connsiteY31" fmla="*/ 2368649 h 6858000"/>
              <a:gd name="connsiteX32" fmla="*/ 5311338 w 6127024"/>
              <a:gd name="connsiteY32" fmla="*/ 2404034 h 6858000"/>
              <a:gd name="connsiteX33" fmla="*/ 5338366 w 6127024"/>
              <a:gd name="connsiteY33" fmla="*/ 2465052 h 6858000"/>
              <a:gd name="connsiteX34" fmla="*/ 5371263 w 6127024"/>
              <a:gd name="connsiteY34" fmla="*/ 2586413 h 6858000"/>
              <a:gd name="connsiteX35" fmla="*/ 5407503 w 6127024"/>
              <a:gd name="connsiteY35" fmla="*/ 2786290 h 6858000"/>
              <a:gd name="connsiteX36" fmla="*/ 5407356 w 6127024"/>
              <a:gd name="connsiteY36" fmla="*/ 2787545 h 6858000"/>
              <a:gd name="connsiteX37" fmla="*/ 5457023 w 6127024"/>
              <a:gd name="connsiteY37" fmla="*/ 2858292 h 6858000"/>
              <a:gd name="connsiteX38" fmla="*/ 5479298 w 6127024"/>
              <a:gd name="connsiteY38" fmla="*/ 2947791 h 6858000"/>
              <a:gd name="connsiteX39" fmla="*/ 5481770 w 6127024"/>
              <a:gd name="connsiteY39" fmla="*/ 2951352 h 6858000"/>
              <a:gd name="connsiteX40" fmla="*/ 5482415 w 6127024"/>
              <a:gd name="connsiteY40" fmla="*/ 3004079 h 6858000"/>
              <a:gd name="connsiteX41" fmla="*/ 5503944 w 6127024"/>
              <a:gd name="connsiteY41" fmla="*/ 3123335 h 6858000"/>
              <a:gd name="connsiteX42" fmla="*/ 5516007 w 6127024"/>
              <a:gd name="connsiteY42" fmla="*/ 3258473 h 6858000"/>
              <a:gd name="connsiteX43" fmla="*/ 5589758 w 6127024"/>
              <a:gd name="connsiteY43" fmla="*/ 3453699 h 6858000"/>
              <a:gd name="connsiteX44" fmla="*/ 5596144 w 6127024"/>
              <a:gd name="connsiteY44" fmla="*/ 3534624 h 6858000"/>
              <a:gd name="connsiteX45" fmla="*/ 5597750 w 6127024"/>
              <a:gd name="connsiteY45" fmla="*/ 3534129 h 6858000"/>
              <a:gd name="connsiteX46" fmla="*/ 5599700 w 6127024"/>
              <a:gd name="connsiteY46" fmla="*/ 3547221 h 6858000"/>
              <a:gd name="connsiteX47" fmla="*/ 5618377 w 6127024"/>
              <a:gd name="connsiteY47" fmla="*/ 3588431 h 6858000"/>
              <a:gd name="connsiteX48" fmla="*/ 5612155 w 6127024"/>
              <a:gd name="connsiteY48" fmla="*/ 3589869 h 6858000"/>
              <a:gd name="connsiteX49" fmla="*/ 5620843 w 6127024"/>
              <a:gd name="connsiteY49" fmla="*/ 3606745 h 6858000"/>
              <a:gd name="connsiteX50" fmla="*/ 5655472 w 6127024"/>
              <a:gd name="connsiteY50" fmla="*/ 3678877 h 6858000"/>
              <a:gd name="connsiteX51" fmla="*/ 5683015 w 6127024"/>
              <a:gd name="connsiteY51" fmla="*/ 3762025 h 6858000"/>
              <a:gd name="connsiteX52" fmla="*/ 5696643 w 6127024"/>
              <a:gd name="connsiteY52" fmla="*/ 3773888 h 6858000"/>
              <a:gd name="connsiteX53" fmla="*/ 5768491 w 6127024"/>
              <a:gd name="connsiteY53" fmla="*/ 3914399 h 6858000"/>
              <a:gd name="connsiteX54" fmla="*/ 5793123 w 6127024"/>
              <a:gd name="connsiteY54" fmla="*/ 3969952 h 6858000"/>
              <a:gd name="connsiteX55" fmla="*/ 5808321 w 6127024"/>
              <a:gd name="connsiteY55" fmla="*/ 3988153 h 6858000"/>
              <a:gd name="connsiteX56" fmla="*/ 5825621 w 6127024"/>
              <a:gd name="connsiteY56" fmla="*/ 4015525 h 6858000"/>
              <a:gd name="connsiteX57" fmla="*/ 5860672 w 6127024"/>
              <a:gd name="connsiteY57" fmla="*/ 4061579 h 6858000"/>
              <a:gd name="connsiteX58" fmla="*/ 5872173 w 6127024"/>
              <a:gd name="connsiteY58" fmla="*/ 4088497 h 6858000"/>
              <a:gd name="connsiteX59" fmla="*/ 5894095 w 6127024"/>
              <a:gd name="connsiteY59" fmla="*/ 4128857 h 6858000"/>
              <a:gd name="connsiteX60" fmla="*/ 5903513 w 6127024"/>
              <a:gd name="connsiteY60" fmla="*/ 4187661 h 6858000"/>
              <a:gd name="connsiteX61" fmla="*/ 5917114 w 6127024"/>
              <a:gd name="connsiteY61" fmla="*/ 4213096 h 6858000"/>
              <a:gd name="connsiteX62" fmla="*/ 5924233 w 6127024"/>
              <a:gd name="connsiteY62" fmla="*/ 4242060 h 6858000"/>
              <a:gd name="connsiteX63" fmla="*/ 5928910 w 6127024"/>
              <a:gd name="connsiteY63" fmla="*/ 4300973 h 6858000"/>
              <a:gd name="connsiteX64" fmla="*/ 5939320 w 6127024"/>
              <a:gd name="connsiteY64" fmla="*/ 4340435 h 6858000"/>
              <a:gd name="connsiteX65" fmla="*/ 5946705 w 6127024"/>
              <a:gd name="connsiteY65" fmla="*/ 4428051 h 6858000"/>
              <a:gd name="connsiteX66" fmla="*/ 5949261 w 6127024"/>
              <a:gd name="connsiteY66" fmla="*/ 4449185 h 6858000"/>
              <a:gd name="connsiteX67" fmla="*/ 5968960 w 6127024"/>
              <a:gd name="connsiteY67" fmla="*/ 4482655 h 6858000"/>
              <a:gd name="connsiteX68" fmla="*/ 5980106 w 6127024"/>
              <a:gd name="connsiteY68" fmla="*/ 4585087 h 6858000"/>
              <a:gd name="connsiteX69" fmla="*/ 5998138 w 6127024"/>
              <a:gd name="connsiteY69" fmla="*/ 4697518 h 6858000"/>
              <a:gd name="connsiteX70" fmla="*/ 6007819 w 6127024"/>
              <a:gd name="connsiteY70" fmla="*/ 4858148 h 6858000"/>
              <a:gd name="connsiteX71" fmla="*/ 6007749 w 6127024"/>
              <a:gd name="connsiteY71" fmla="*/ 4964715 h 6858000"/>
              <a:gd name="connsiteX72" fmla="*/ 6005269 w 6127024"/>
              <a:gd name="connsiteY72" fmla="*/ 5150567 h 6858000"/>
              <a:gd name="connsiteX73" fmla="*/ 6001127 w 6127024"/>
              <a:gd name="connsiteY73" fmla="*/ 5164609 h 6858000"/>
              <a:gd name="connsiteX74" fmla="*/ 5998514 w 6127024"/>
              <a:gd name="connsiteY74" fmla="*/ 5189673 h 6858000"/>
              <a:gd name="connsiteX75" fmla="*/ 6018409 w 6127024"/>
              <a:gd name="connsiteY75" fmla="*/ 5227157 h 6858000"/>
              <a:gd name="connsiteX76" fmla="*/ 6036748 w 6127024"/>
              <a:gd name="connsiteY76" fmla="*/ 5322752 h 6858000"/>
              <a:gd name="connsiteX77" fmla="*/ 6036943 w 6127024"/>
              <a:gd name="connsiteY77" fmla="*/ 5329480 h 6858000"/>
              <a:gd name="connsiteX78" fmla="*/ 6037677 w 6127024"/>
              <a:gd name="connsiteY78" fmla="*/ 5354807 h 6858000"/>
              <a:gd name="connsiteX79" fmla="*/ 6039728 w 6127024"/>
              <a:gd name="connsiteY79" fmla="*/ 5359416 h 6858000"/>
              <a:gd name="connsiteX80" fmla="*/ 6053435 w 6127024"/>
              <a:gd name="connsiteY80" fmla="*/ 5387547 h 6858000"/>
              <a:gd name="connsiteX81" fmla="*/ 6065933 w 6127024"/>
              <a:gd name="connsiteY81" fmla="*/ 5443002 h 6858000"/>
              <a:gd name="connsiteX82" fmla="*/ 6068640 w 6127024"/>
              <a:gd name="connsiteY82" fmla="*/ 5474503 h 6858000"/>
              <a:gd name="connsiteX83" fmla="*/ 6080922 w 6127024"/>
              <a:gd name="connsiteY83" fmla="*/ 5561070 h 6858000"/>
              <a:gd name="connsiteX84" fmla="*/ 6096949 w 6127024"/>
              <a:gd name="connsiteY84" fmla="*/ 5648179 h 6858000"/>
              <a:gd name="connsiteX85" fmla="*/ 6121353 w 6127024"/>
              <a:gd name="connsiteY85" fmla="*/ 5721725 h 6858000"/>
              <a:gd name="connsiteX86" fmla="*/ 6109884 w 6127024"/>
              <a:gd name="connsiteY86" fmla="*/ 5721959 h 6858000"/>
              <a:gd name="connsiteX87" fmla="*/ 6127024 w 6127024"/>
              <a:gd name="connsiteY87" fmla="*/ 5786902 h 6858000"/>
              <a:gd name="connsiteX88" fmla="*/ 6115796 w 6127024"/>
              <a:gd name="connsiteY88" fmla="*/ 5862844 h 6858000"/>
              <a:gd name="connsiteX89" fmla="*/ 6102493 w 6127024"/>
              <a:gd name="connsiteY89" fmla="*/ 5928602 h 6858000"/>
              <a:gd name="connsiteX90" fmla="*/ 6056863 w 6127024"/>
              <a:gd name="connsiteY90" fmla="*/ 6000643 h 6858000"/>
              <a:gd name="connsiteX91" fmla="*/ 6045436 w 6127024"/>
              <a:gd name="connsiteY91" fmla="*/ 6124480 h 6858000"/>
              <a:gd name="connsiteX92" fmla="*/ 6030489 w 6127024"/>
              <a:gd name="connsiteY92" fmla="*/ 6317666 h 6858000"/>
              <a:gd name="connsiteX93" fmla="*/ 6007492 w 6127024"/>
              <a:gd name="connsiteY93" fmla="*/ 6440818 h 6858000"/>
              <a:gd name="connsiteX94" fmla="*/ 6009467 w 6127024"/>
              <a:gd name="connsiteY94" fmla="*/ 6487076 h 6858000"/>
              <a:gd name="connsiteX95" fmla="*/ 5995064 w 6127024"/>
              <a:gd name="connsiteY95" fmla="*/ 6540791 h 6858000"/>
              <a:gd name="connsiteX96" fmla="*/ 6004510 w 6127024"/>
              <a:gd name="connsiteY96" fmla="*/ 6599256 h 6858000"/>
              <a:gd name="connsiteX97" fmla="*/ 5986207 w 6127024"/>
              <a:gd name="connsiteY97" fmla="*/ 6695855 h 6858000"/>
              <a:gd name="connsiteX98" fmla="*/ 5979428 w 6127024"/>
              <a:gd name="connsiteY98" fmla="*/ 6754678 h 6858000"/>
              <a:gd name="connsiteX99" fmla="*/ 5983398 w 6127024"/>
              <a:gd name="connsiteY99" fmla="*/ 6778641 h 6858000"/>
              <a:gd name="connsiteX100" fmla="*/ 5984543 w 6127024"/>
              <a:gd name="connsiteY100" fmla="*/ 6811016 h 6858000"/>
              <a:gd name="connsiteX101" fmla="*/ 5979671 w 6127024"/>
              <a:gd name="connsiteY101" fmla="*/ 6858000 h 6858000"/>
              <a:gd name="connsiteX102" fmla="*/ 0 w 6127024"/>
              <a:gd name="connsiteY102" fmla="*/ 6858000 h 6858000"/>
              <a:gd name="connsiteX103" fmla="*/ 0 w 6127024"/>
              <a:gd name="connsiteY103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21088 w 6127024"/>
              <a:gd name="connsiteY12" fmla="*/ 860193 h 6858000"/>
              <a:gd name="connsiteX13" fmla="*/ 5230806 w 6127024"/>
              <a:gd name="connsiteY13" fmla="*/ 961354 h 6858000"/>
              <a:gd name="connsiteX14" fmla="*/ 5201018 w 6127024"/>
              <a:gd name="connsiteY14" fmla="*/ 1095027 h 6858000"/>
              <a:gd name="connsiteX15" fmla="*/ 5202153 w 6127024"/>
              <a:gd name="connsiteY15" fmla="*/ 1133224 h 6858000"/>
              <a:gd name="connsiteX16" fmla="*/ 5189234 w 6127024"/>
              <a:gd name="connsiteY16" fmla="*/ 1193495 h 6858000"/>
              <a:gd name="connsiteX17" fmla="*/ 5202769 w 6127024"/>
              <a:gd name="connsiteY17" fmla="*/ 1269450 h 6858000"/>
              <a:gd name="connsiteX18" fmla="*/ 5225968 w 6127024"/>
              <a:gd name="connsiteY18" fmla="*/ 1357994 h 6858000"/>
              <a:gd name="connsiteX19" fmla="*/ 5233819 w 6127024"/>
              <a:gd name="connsiteY19" fmla="*/ 1380922 h 6858000"/>
              <a:gd name="connsiteX20" fmla="*/ 5237226 w 6127024"/>
              <a:gd name="connsiteY20" fmla="*/ 1441327 h 6858000"/>
              <a:gd name="connsiteX21" fmla="*/ 5255653 w 6127024"/>
              <a:gd name="connsiteY21" fmla="*/ 1524712 h 6858000"/>
              <a:gd name="connsiteX22" fmla="*/ 5263491 w 6127024"/>
              <a:gd name="connsiteY22" fmla="*/ 1642938 h 6858000"/>
              <a:gd name="connsiteX23" fmla="*/ 5261314 w 6127024"/>
              <a:gd name="connsiteY23" fmla="*/ 1689177 h 6858000"/>
              <a:gd name="connsiteX24" fmla="*/ 5259788 w 6127024"/>
              <a:gd name="connsiteY24" fmla="*/ 1768516 h 6858000"/>
              <a:gd name="connsiteX25" fmla="*/ 5255696 w 6127024"/>
              <a:gd name="connsiteY25" fmla="*/ 1953770 h 6858000"/>
              <a:gd name="connsiteX26" fmla="*/ 5252592 w 6127024"/>
              <a:gd name="connsiteY26" fmla="*/ 2092210 h 6858000"/>
              <a:gd name="connsiteX27" fmla="*/ 5250104 w 6127024"/>
              <a:gd name="connsiteY27" fmla="*/ 2249166 h 6858000"/>
              <a:gd name="connsiteX28" fmla="*/ 5251214 w 6127024"/>
              <a:gd name="connsiteY28" fmla="*/ 2250944 h 6858000"/>
              <a:gd name="connsiteX29" fmla="*/ 5250644 w 6127024"/>
              <a:gd name="connsiteY29" fmla="*/ 2266619 h 6858000"/>
              <a:gd name="connsiteX30" fmla="*/ 5293877 w 6127024"/>
              <a:gd name="connsiteY30" fmla="*/ 2368649 h 6858000"/>
              <a:gd name="connsiteX31" fmla="*/ 5311338 w 6127024"/>
              <a:gd name="connsiteY31" fmla="*/ 2404034 h 6858000"/>
              <a:gd name="connsiteX32" fmla="*/ 5338366 w 6127024"/>
              <a:gd name="connsiteY32" fmla="*/ 2465052 h 6858000"/>
              <a:gd name="connsiteX33" fmla="*/ 5371263 w 6127024"/>
              <a:gd name="connsiteY33" fmla="*/ 2586413 h 6858000"/>
              <a:gd name="connsiteX34" fmla="*/ 5407503 w 6127024"/>
              <a:gd name="connsiteY34" fmla="*/ 2786290 h 6858000"/>
              <a:gd name="connsiteX35" fmla="*/ 5407356 w 6127024"/>
              <a:gd name="connsiteY35" fmla="*/ 2787545 h 6858000"/>
              <a:gd name="connsiteX36" fmla="*/ 5457023 w 6127024"/>
              <a:gd name="connsiteY36" fmla="*/ 2858292 h 6858000"/>
              <a:gd name="connsiteX37" fmla="*/ 5479298 w 6127024"/>
              <a:gd name="connsiteY37" fmla="*/ 2947791 h 6858000"/>
              <a:gd name="connsiteX38" fmla="*/ 5481770 w 6127024"/>
              <a:gd name="connsiteY38" fmla="*/ 2951352 h 6858000"/>
              <a:gd name="connsiteX39" fmla="*/ 5482415 w 6127024"/>
              <a:gd name="connsiteY39" fmla="*/ 3004079 h 6858000"/>
              <a:gd name="connsiteX40" fmla="*/ 5503944 w 6127024"/>
              <a:gd name="connsiteY40" fmla="*/ 3123335 h 6858000"/>
              <a:gd name="connsiteX41" fmla="*/ 5516007 w 6127024"/>
              <a:gd name="connsiteY41" fmla="*/ 3258473 h 6858000"/>
              <a:gd name="connsiteX42" fmla="*/ 5589758 w 6127024"/>
              <a:gd name="connsiteY42" fmla="*/ 3453699 h 6858000"/>
              <a:gd name="connsiteX43" fmla="*/ 5596144 w 6127024"/>
              <a:gd name="connsiteY43" fmla="*/ 3534624 h 6858000"/>
              <a:gd name="connsiteX44" fmla="*/ 5597750 w 6127024"/>
              <a:gd name="connsiteY44" fmla="*/ 3534129 h 6858000"/>
              <a:gd name="connsiteX45" fmla="*/ 5599700 w 6127024"/>
              <a:gd name="connsiteY45" fmla="*/ 3547221 h 6858000"/>
              <a:gd name="connsiteX46" fmla="*/ 5618377 w 6127024"/>
              <a:gd name="connsiteY46" fmla="*/ 3588431 h 6858000"/>
              <a:gd name="connsiteX47" fmla="*/ 5612155 w 6127024"/>
              <a:gd name="connsiteY47" fmla="*/ 3589869 h 6858000"/>
              <a:gd name="connsiteX48" fmla="*/ 5620843 w 6127024"/>
              <a:gd name="connsiteY48" fmla="*/ 3606745 h 6858000"/>
              <a:gd name="connsiteX49" fmla="*/ 5655472 w 6127024"/>
              <a:gd name="connsiteY49" fmla="*/ 3678877 h 6858000"/>
              <a:gd name="connsiteX50" fmla="*/ 5683015 w 6127024"/>
              <a:gd name="connsiteY50" fmla="*/ 3762025 h 6858000"/>
              <a:gd name="connsiteX51" fmla="*/ 5696643 w 6127024"/>
              <a:gd name="connsiteY51" fmla="*/ 3773888 h 6858000"/>
              <a:gd name="connsiteX52" fmla="*/ 5768491 w 6127024"/>
              <a:gd name="connsiteY52" fmla="*/ 3914399 h 6858000"/>
              <a:gd name="connsiteX53" fmla="*/ 5793123 w 6127024"/>
              <a:gd name="connsiteY53" fmla="*/ 3969952 h 6858000"/>
              <a:gd name="connsiteX54" fmla="*/ 5808321 w 6127024"/>
              <a:gd name="connsiteY54" fmla="*/ 3988153 h 6858000"/>
              <a:gd name="connsiteX55" fmla="*/ 5825621 w 6127024"/>
              <a:gd name="connsiteY55" fmla="*/ 4015525 h 6858000"/>
              <a:gd name="connsiteX56" fmla="*/ 5860672 w 6127024"/>
              <a:gd name="connsiteY56" fmla="*/ 4061579 h 6858000"/>
              <a:gd name="connsiteX57" fmla="*/ 5872173 w 6127024"/>
              <a:gd name="connsiteY57" fmla="*/ 4088497 h 6858000"/>
              <a:gd name="connsiteX58" fmla="*/ 5894095 w 6127024"/>
              <a:gd name="connsiteY58" fmla="*/ 4128857 h 6858000"/>
              <a:gd name="connsiteX59" fmla="*/ 5903513 w 6127024"/>
              <a:gd name="connsiteY59" fmla="*/ 4187661 h 6858000"/>
              <a:gd name="connsiteX60" fmla="*/ 5917114 w 6127024"/>
              <a:gd name="connsiteY60" fmla="*/ 4213096 h 6858000"/>
              <a:gd name="connsiteX61" fmla="*/ 5924233 w 6127024"/>
              <a:gd name="connsiteY61" fmla="*/ 4242060 h 6858000"/>
              <a:gd name="connsiteX62" fmla="*/ 5928910 w 6127024"/>
              <a:gd name="connsiteY62" fmla="*/ 4300973 h 6858000"/>
              <a:gd name="connsiteX63" fmla="*/ 5939320 w 6127024"/>
              <a:gd name="connsiteY63" fmla="*/ 4340435 h 6858000"/>
              <a:gd name="connsiteX64" fmla="*/ 5946705 w 6127024"/>
              <a:gd name="connsiteY64" fmla="*/ 4428051 h 6858000"/>
              <a:gd name="connsiteX65" fmla="*/ 5949261 w 6127024"/>
              <a:gd name="connsiteY65" fmla="*/ 4449185 h 6858000"/>
              <a:gd name="connsiteX66" fmla="*/ 5968960 w 6127024"/>
              <a:gd name="connsiteY66" fmla="*/ 4482655 h 6858000"/>
              <a:gd name="connsiteX67" fmla="*/ 5980106 w 6127024"/>
              <a:gd name="connsiteY67" fmla="*/ 4585087 h 6858000"/>
              <a:gd name="connsiteX68" fmla="*/ 5998138 w 6127024"/>
              <a:gd name="connsiteY68" fmla="*/ 4697518 h 6858000"/>
              <a:gd name="connsiteX69" fmla="*/ 6007819 w 6127024"/>
              <a:gd name="connsiteY69" fmla="*/ 4858148 h 6858000"/>
              <a:gd name="connsiteX70" fmla="*/ 6007749 w 6127024"/>
              <a:gd name="connsiteY70" fmla="*/ 4964715 h 6858000"/>
              <a:gd name="connsiteX71" fmla="*/ 6005269 w 6127024"/>
              <a:gd name="connsiteY71" fmla="*/ 5150567 h 6858000"/>
              <a:gd name="connsiteX72" fmla="*/ 6001127 w 6127024"/>
              <a:gd name="connsiteY72" fmla="*/ 5164609 h 6858000"/>
              <a:gd name="connsiteX73" fmla="*/ 5998514 w 6127024"/>
              <a:gd name="connsiteY73" fmla="*/ 5189673 h 6858000"/>
              <a:gd name="connsiteX74" fmla="*/ 6018409 w 6127024"/>
              <a:gd name="connsiteY74" fmla="*/ 5227157 h 6858000"/>
              <a:gd name="connsiteX75" fmla="*/ 6036748 w 6127024"/>
              <a:gd name="connsiteY75" fmla="*/ 5322752 h 6858000"/>
              <a:gd name="connsiteX76" fmla="*/ 6036943 w 6127024"/>
              <a:gd name="connsiteY76" fmla="*/ 5329480 h 6858000"/>
              <a:gd name="connsiteX77" fmla="*/ 6037677 w 6127024"/>
              <a:gd name="connsiteY77" fmla="*/ 5354807 h 6858000"/>
              <a:gd name="connsiteX78" fmla="*/ 6039728 w 6127024"/>
              <a:gd name="connsiteY78" fmla="*/ 5359416 h 6858000"/>
              <a:gd name="connsiteX79" fmla="*/ 6053435 w 6127024"/>
              <a:gd name="connsiteY79" fmla="*/ 5387547 h 6858000"/>
              <a:gd name="connsiteX80" fmla="*/ 6065933 w 6127024"/>
              <a:gd name="connsiteY80" fmla="*/ 5443002 h 6858000"/>
              <a:gd name="connsiteX81" fmla="*/ 6068640 w 6127024"/>
              <a:gd name="connsiteY81" fmla="*/ 5474503 h 6858000"/>
              <a:gd name="connsiteX82" fmla="*/ 6080922 w 6127024"/>
              <a:gd name="connsiteY82" fmla="*/ 5561070 h 6858000"/>
              <a:gd name="connsiteX83" fmla="*/ 6096949 w 6127024"/>
              <a:gd name="connsiteY83" fmla="*/ 5648179 h 6858000"/>
              <a:gd name="connsiteX84" fmla="*/ 6121353 w 6127024"/>
              <a:gd name="connsiteY84" fmla="*/ 5721725 h 6858000"/>
              <a:gd name="connsiteX85" fmla="*/ 6109884 w 6127024"/>
              <a:gd name="connsiteY85" fmla="*/ 5721959 h 6858000"/>
              <a:gd name="connsiteX86" fmla="*/ 6127024 w 6127024"/>
              <a:gd name="connsiteY86" fmla="*/ 5786902 h 6858000"/>
              <a:gd name="connsiteX87" fmla="*/ 6115796 w 6127024"/>
              <a:gd name="connsiteY87" fmla="*/ 5862844 h 6858000"/>
              <a:gd name="connsiteX88" fmla="*/ 6102493 w 6127024"/>
              <a:gd name="connsiteY88" fmla="*/ 5928602 h 6858000"/>
              <a:gd name="connsiteX89" fmla="*/ 6056863 w 6127024"/>
              <a:gd name="connsiteY89" fmla="*/ 6000643 h 6858000"/>
              <a:gd name="connsiteX90" fmla="*/ 6045436 w 6127024"/>
              <a:gd name="connsiteY90" fmla="*/ 6124480 h 6858000"/>
              <a:gd name="connsiteX91" fmla="*/ 6030489 w 6127024"/>
              <a:gd name="connsiteY91" fmla="*/ 6317666 h 6858000"/>
              <a:gd name="connsiteX92" fmla="*/ 6007492 w 6127024"/>
              <a:gd name="connsiteY92" fmla="*/ 6440818 h 6858000"/>
              <a:gd name="connsiteX93" fmla="*/ 6009467 w 6127024"/>
              <a:gd name="connsiteY93" fmla="*/ 6487076 h 6858000"/>
              <a:gd name="connsiteX94" fmla="*/ 5995064 w 6127024"/>
              <a:gd name="connsiteY94" fmla="*/ 6540791 h 6858000"/>
              <a:gd name="connsiteX95" fmla="*/ 6004510 w 6127024"/>
              <a:gd name="connsiteY95" fmla="*/ 6599256 h 6858000"/>
              <a:gd name="connsiteX96" fmla="*/ 5986207 w 6127024"/>
              <a:gd name="connsiteY96" fmla="*/ 6695855 h 6858000"/>
              <a:gd name="connsiteX97" fmla="*/ 5979428 w 6127024"/>
              <a:gd name="connsiteY97" fmla="*/ 6754678 h 6858000"/>
              <a:gd name="connsiteX98" fmla="*/ 5983398 w 6127024"/>
              <a:gd name="connsiteY98" fmla="*/ 6778641 h 6858000"/>
              <a:gd name="connsiteX99" fmla="*/ 5984543 w 6127024"/>
              <a:gd name="connsiteY99" fmla="*/ 6811016 h 6858000"/>
              <a:gd name="connsiteX100" fmla="*/ 5979671 w 6127024"/>
              <a:gd name="connsiteY100" fmla="*/ 6858000 h 6858000"/>
              <a:gd name="connsiteX101" fmla="*/ 0 w 6127024"/>
              <a:gd name="connsiteY101" fmla="*/ 6858000 h 6858000"/>
              <a:gd name="connsiteX102" fmla="*/ 0 w 6127024"/>
              <a:gd name="connsiteY102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21088 w 6127024"/>
              <a:gd name="connsiteY12" fmla="*/ 860193 h 6858000"/>
              <a:gd name="connsiteX13" fmla="*/ 5230806 w 6127024"/>
              <a:gd name="connsiteY13" fmla="*/ 961354 h 6858000"/>
              <a:gd name="connsiteX14" fmla="*/ 5201018 w 6127024"/>
              <a:gd name="connsiteY14" fmla="*/ 1095027 h 6858000"/>
              <a:gd name="connsiteX15" fmla="*/ 5202153 w 6127024"/>
              <a:gd name="connsiteY15" fmla="*/ 1133224 h 6858000"/>
              <a:gd name="connsiteX16" fmla="*/ 5189234 w 6127024"/>
              <a:gd name="connsiteY16" fmla="*/ 1193495 h 6858000"/>
              <a:gd name="connsiteX17" fmla="*/ 5202769 w 6127024"/>
              <a:gd name="connsiteY17" fmla="*/ 1269450 h 6858000"/>
              <a:gd name="connsiteX18" fmla="*/ 5225968 w 6127024"/>
              <a:gd name="connsiteY18" fmla="*/ 1357994 h 6858000"/>
              <a:gd name="connsiteX19" fmla="*/ 5233819 w 6127024"/>
              <a:gd name="connsiteY19" fmla="*/ 1380922 h 6858000"/>
              <a:gd name="connsiteX20" fmla="*/ 5237226 w 6127024"/>
              <a:gd name="connsiteY20" fmla="*/ 1441327 h 6858000"/>
              <a:gd name="connsiteX21" fmla="*/ 5255653 w 6127024"/>
              <a:gd name="connsiteY21" fmla="*/ 1524712 h 6858000"/>
              <a:gd name="connsiteX22" fmla="*/ 5263491 w 6127024"/>
              <a:gd name="connsiteY22" fmla="*/ 1642938 h 6858000"/>
              <a:gd name="connsiteX23" fmla="*/ 5261314 w 6127024"/>
              <a:gd name="connsiteY23" fmla="*/ 1689177 h 6858000"/>
              <a:gd name="connsiteX24" fmla="*/ 5259788 w 6127024"/>
              <a:gd name="connsiteY24" fmla="*/ 1768516 h 6858000"/>
              <a:gd name="connsiteX25" fmla="*/ 5255696 w 6127024"/>
              <a:gd name="connsiteY25" fmla="*/ 1953770 h 6858000"/>
              <a:gd name="connsiteX26" fmla="*/ 5252592 w 6127024"/>
              <a:gd name="connsiteY26" fmla="*/ 2092210 h 6858000"/>
              <a:gd name="connsiteX27" fmla="*/ 5250104 w 6127024"/>
              <a:gd name="connsiteY27" fmla="*/ 2249166 h 6858000"/>
              <a:gd name="connsiteX28" fmla="*/ 5251214 w 6127024"/>
              <a:gd name="connsiteY28" fmla="*/ 2250944 h 6858000"/>
              <a:gd name="connsiteX29" fmla="*/ 5250644 w 6127024"/>
              <a:gd name="connsiteY29" fmla="*/ 2266619 h 6858000"/>
              <a:gd name="connsiteX30" fmla="*/ 5293877 w 6127024"/>
              <a:gd name="connsiteY30" fmla="*/ 2368649 h 6858000"/>
              <a:gd name="connsiteX31" fmla="*/ 5311338 w 6127024"/>
              <a:gd name="connsiteY31" fmla="*/ 2404034 h 6858000"/>
              <a:gd name="connsiteX32" fmla="*/ 5338366 w 6127024"/>
              <a:gd name="connsiteY32" fmla="*/ 2465052 h 6858000"/>
              <a:gd name="connsiteX33" fmla="*/ 5371263 w 6127024"/>
              <a:gd name="connsiteY33" fmla="*/ 2586413 h 6858000"/>
              <a:gd name="connsiteX34" fmla="*/ 5407503 w 6127024"/>
              <a:gd name="connsiteY34" fmla="*/ 2786290 h 6858000"/>
              <a:gd name="connsiteX35" fmla="*/ 5407356 w 6127024"/>
              <a:gd name="connsiteY35" fmla="*/ 2787545 h 6858000"/>
              <a:gd name="connsiteX36" fmla="*/ 5457023 w 6127024"/>
              <a:gd name="connsiteY36" fmla="*/ 2858292 h 6858000"/>
              <a:gd name="connsiteX37" fmla="*/ 5479298 w 6127024"/>
              <a:gd name="connsiteY37" fmla="*/ 2947791 h 6858000"/>
              <a:gd name="connsiteX38" fmla="*/ 5481770 w 6127024"/>
              <a:gd name="connsiteY38" fmla="*/ 2951352 h 6858000"/>
              <a:gd name="connsiteX39" fmla="*/ 5482415 w 6127024"/>
              <a:gd name="connsiteY39" fmla="*/ 3004079 h 6858000"/>
              <a:gd name="connsiteX40" fmla="*/ 5503944 w 6127024"/>
              <a:gd name="connsiteY40" fmla="*/ 3123335 h 6858000"/>
              <a:gd name="connsiteX41" fmla="*/ 5516007 w 6127024"/>
              <a:gd name="connsiteY41" fmla="*/ 3258473 h 6858000"/>
              <a:gd name="connsiteX42" fmla="*/ 5589758 w 6127024"/>
              <a:gd name="connsiteY42" fmla="*/ 3453699 h 6858000"/>
              <a:gd name="connsiteX43" fmla="*/ 5596144 w 6127024"/>
              <a:gd name="connsiteY43" fmla="*/ 3534624 h 6858000"/>
              <a:gd name="connsiteX44" fmla="*/ 5597750 w 6127024"/>
              <a:gd name="connsiteY44" fmla="*/ 3534129 h 6858000"/>
              <a:gd name="connsiteX45" fmla="*/ 5599700 w 6127024"/>
              <a:gd name="connsiteY45" fmla="*/ 3547221 h 6858000"/>
              <a:gd name="connsiteX46" fmla="*/ 5618377 w 6127024"/>
              <a:gd name="connsiteY46" fmla="*/ 3588431 h 6858000"/>
              <a:gd name="connsiteX47" fmla="*/ 5612155 w 6127024"/>
              <a:gd name="connsiteY47" fmla="*/ 3589869 h 6858000"/>
              <a:gd name="connsiteX48" fmla="*/ 5620843 w 6127024"/>
              <a:gd name="connsiteY48" fmla="*/ 3606745 h 6858000"/>
              <a:gd name="connsiteX49" fmla="*/ 5655472 w 6127024"/>
              <a:gd name="connsiteY49" fmla="*/ 3678877 h 6858000"/>
              <a:gd name="connsiteX50" fmla="*/ 5683015 w 6127024"/>
              <a:gd name="connsiteY50" fmla="*/ 3762025 h 6858000"/>
              <a:gd name="connsiteX51" fmla="*/ 5696643 w 6127024"/>
              <a:gd name="connsiteY51" fmla="*/ 3773888 h 6858000"/>
              <a:gd name="connsiteX52" fmla="*/ 5768491 w 6127024"/>
              <a:gd name="connsiteY52" fmla="*/ 3914399 h 6858000"/>
              <a:gd name="connsiteX53" fmla="*/ 5793123 w 6127024"/>
              <a:gd name="connsiteY53" fmla="*/ 3969952 h 6858000"/>
              <a:gd name="connsiteX54" fmla="*/ 5808321 w 6127024"/>
              <a:gd name="connsiteY54" fmla="*/ 3988153 h 6858000"/>
              <a:gd name="connsiteX55" fmla="*/ 5825621 w 6127024"/>
              <a:gd name="connsiteY55" fmla="*/ 4015525 h 6858000"/>
              <a:gd name="connsiteX56" fmla="*/ 5860672 w 6127024"/>
              <a:gd name="connsiteY56" fmla="*/ 4061579 h 6858000"/>
              <a:gd name="connsiteX57" fmla="*/ 5872173 w 6127024"/>
              <a:gd name="connsiteY57" fmla="*/ 4088497 h 6858000"/>
              <a:gd name="connsiteX58" fmla="*/ 5894095 w 6127024"/>
              <a:gd name="connsiteY58" fmla="*/ 4128857 h 6858000"/>
              <a:gd name="connsiteX59" fmla="*/ 5903513 w 6127024"/>
              <a:gd name="connsiteY59" fmla="*/ 4187661 h 6858000"/>
              <a:gd name="connsiteX60" fmla="*/ 5917114 w 6127024"/>
              <a:gd name="connsiteY60" fmla="*/ 4213096 h 6858000"/>
              <a:gd name="connsiteX61" fmla="*/ 5924233 w 6127024"/>
              <a:gd name="connsiteY61" fmla="*/ 4242060 h 6858000"/>
              <a:gd name="connsiteX62" fmla="*/ 5928910 w 6127024"/>
              <a:gd name="connsiteY62" fmla="*/ 4300973 h 6858000"/>
              <a:gd name="connsiteX63" fmla="*/ 5939320 w 6127024"/>
              <a:gd name="connsiteY63" fmla="*/ 4340435 h 6858000"/>
              <a:gd name="connsiteX64" fmla="*/ 5946705 w 6127024"/>
              <a:gd name="connsiteY64" fmla="*/ 4428051 h 6858000"/>
              <a:gd name="connsiteX65" fmla="*/ 5949261 w 6127024"/>
              <a:gd name="connsiteY65" fmla="*/ 4449185 h 6858000"/>
              <a:gd name="connsiteX66" fmla="*/ 5968960 w 6127024"/>
              <a:gd name="connsiteY66" fmla="*/ 4482655 h 6858000"/>
              <a:gd name="connsiteX67" fmla="*/ 5980106 w 6127024"/>
              <a:gd name="connsiteY67" fmla="*/ 4585087 h 6858000"/>
              <a:gd name="connsiteX68" fmla="*/ 5998138 w 6127024"/>
              <a:gd name="connsiteY68" fmla="*/ 4697518 h 6858000"/>
              <a:gd name="connsiteX69" fmla="*/ 6007819 w 6127024"/>
              <a:gd name="connsiteY69" fmla="*/ 4858148 h 6858000"/>
              <a:gd name="connsiteX70" fmla="*/ 6007749 w 6127024"/>
              <a:gd name="connsiteY70" fmla="*/ 4964715 h 6858000"/>
              <a:gd name="connsiteX71" fmla="*/ 6005269 w 6127024"/>
              <a:gd name="connsiteY71" fmla="*/ 5150567 h 6858000"/>
              <a:gd name="connsiteX72" fmla="*/ 6001127 w 6127024"/>
              <a:gd name="connsiteY72" fmla="*/ 5164609 h 6858000"/>
              <a:gd name="connsiteX73" fmla="*/ 5998514 w 6127024"/>
              <a:gd name="connsiteY73" fmla="*/ 5189673 h 6858000"/>
              <a:gd name="connsiteX74" fmla="*/ 6018409 w 6127024"/>
              <a:gd name="connsiteY74" fmla="*/ 5227157 h 6858000"/>
              <a:gd name="connsiteX75" fmla="*/ 6036748 w 6127024"/>
              <a:gd name="connsiteY75" fmla="*/ 5322752 h 6858000"/>
              <a:gd name="connsiteX76" fmla="*/ 6036943 w 6127024"/>
              <a:gd name="connsiteY76" fmla="*/ 5329480 h 6858000"/>
              <a:gd name="connsiteX77" fmla="*/ 6037677 w 6127024"/>
              <a:gd name="connsiteY77" fmla="*/ 5354807 h 6858000"/>
              <a:gd name="connsiteX78" fmla="*/ 6039728 w 6127024"/>
              <a:gd name="connsiteY78" fmla="*/ 5359416 h 6858000"/>
              <a:gd name="connsiteX79" fmla="*/ 6053435 w 6127024"/>
              <a:gd name="connsiteY79" fmla="*/ 5387547 h 6858000"/>
              <a:gd name="connsiteX80" fmla="*/ 6065933 w 6127024"/>
              <a:gd name="connsiteY80" fmla="*/ 5443002 h 6858000"/>
              <a:gd name="connsiteX81" fmla="*/ 6068640 w 6127024"/>
              <a:gd name="connsiteY81" fmla="*/ 5474503 h 6858000"/>
              <a:gd name="connsiteX82" fmla="*/ 6080922 w 6127024"/>
              <a:gd name="connsiteY82" fmla="*/ 5561070 h 6858000"/>
              <a:gd name="connsiteX83" fmla="*/ 6096949 w 6127024"/>
              <a:gd name="connsiteY83" fmla="*/ 5648179 h 6858000"/>
              <a:gd name="connsiteX84" fmla="*/ 6121353 w 6127024"/>
              <a:gd name="connsiteY84" fmla="*/ 5721725 h 6858000"/>
              <a:gd name="connsiteX85" fmla="*/ 6109884 w 6127024"/>
              <a:gd name="connsiteY85" fmla="*/ 5721959 h 6858000"/>
              <a:gd name="connsiteX86" fmla="*/ 6127024 w 6127024"/>
              <a:gd name="connsiteY86" fmla="*/ 5786902 h 6858000"/>
              <a:gd name="connsiteX87" fmla="*/ 6115796 w 6127024"/>
              <a:gd name="connsiteY87" fmla="*/ 5862844 h 6858000"/>
              <a:gd name="connsiteX88" fmla="*/ 6102493 w 6127024"/>
              <a:gd name="connsiteY88" fmla="*/ 5928602 h 6858000"/>
              <a:gd name="connsiteX89" fmla="*/ 6056863 w 6127024"/>
              <a:gd name="connsiteY89" fmla="*/ 6000643 h 6858000"/>
              <a:gd name="connsiteX90" fmla="*/ 6045436 w 6127024"/>
              <a:gd name="connsiteY90" fmla="*/ 6124480 h 6858000"/>
              <a:gd name="connsiteX91" fmla="*/ 6030489 w 6127024"/>
              <a:gd name="connsiteY91" fmla="*/ 6317666 h 6858000"/>
              <a:gd name="connsiteX92" fmla="*/ 6007492 w 6127024"/>
              <a:gd name="connsiteY92" fmla="*/ 6440818 h 6858000"/>
              <a:gd name="connsiteX93" fmla="*/ 6009467 w 6127024"/>
              <a:gd name="connsiteY93" fmla="*/ 6487076 h 6858000"/>
              <a:gd name="connsiteX94" fmla="*/ 5995064 w 6127024"/>
              <a:gd name="connsiteY94" fmla="*/ 6540791 h 6858000"/>
              <a:gd name="connsiteX95" fmla="*/ 6004510 w 6127024"/>
              <a:gd name="connsiteY95" fmla="*/ 6599256 h 6858000"/>
              <a:gd name="connsiteX96" fmla="*/ 5986207 w 6127024"/>
              <a:gd name="connsiteY96" fmla="*/ 6695855 h 6858000"/>
              <a:gd name="connsiteX97" fmla="*/ 5979428 w 6127024"/>
              <a:gd name="connsiteY97" fmla="*/ 6754678 h 6858000"/>
              <a:gd name="connsiteX98" fmla="*/ 5983398 w 6127024"/>
              <a:gd name="connsiteY98" fmla="*/ 6778641 h 6858000"/>
              <a:gd name="connsiteX99" fmla="*/ 5984543 w 6127024"/>
              <a:gd name="connsiteY99" fmla="*/ 6811016 h 6858000"/>
              <a:gd name="connsiteX100" fmla="*/ 5979671 w 6127024"/>
              <a:gd name="connsiteY100" fmla="*/ 6858000 h 6858000"/>
              <a:gd name="connsiteX101" fmla="*/ 0 w 6127024"/>
              <a:gd name="connsiteY101" fmla="*/ 6858000 h 6858000"/>
              <a:gd name="connsiteX102" fmla="*/ 0 w 6127024"/>
              <a:gd name="connsiteY102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21088 w 6127024"/>
              <a:gd name="connsiteY12" fmla="*/ 860193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202153 w 6127024"/>
              <a:gd name="connsiteY15" fmla="*/ 1133224 h 6858000"/>
              <a:gd name="connsiteX16" fmla="*/ 5189234 w 6127024"/>
              <a:gd name="connsiteY16" fmla="*/ 1193495 h 6858000"/>
              <a:gd name="connsiteX17" fmla="*/ 5202769 w 6127024"/>
              <a:gd name="connsiteY17" fmla="*/ 1269450 h 6858000"/>
              <a:gd name="connsiteX18" fmla="*/ 5225968 w 6127024"/>
              <a:gd name="connsiteY18" fmla="*/ 1357994 h 6858000"/>
              <a:gd name="connsiteX19" fmla="*/ 5233819 w 6127024"/>
              <a:gd name="connsiteY19" fmla="*/ 1380922 h 6858000"/>
              <a:gd name="connsiteX20" fmla="*/ 5237226 w 6127024"/>
              <a:gd name="connsiteY20" fmla="*/ 1441327 h 6858000"/>
              <a:gd name="connsiteX21" fmla="*/ 5255653 w 6127024"/>
              <a:gd name="connsiteY21" fmla="*/ 1524712 h 6858000"/>
              <a:gd name="connsiteX22" fmla="*/ 5263491 w 6127024"/>
              <a:gd name="connsiteY22" fmla="*/ 1642938 h 6858000"/>
              <a:gd name="connsiteX23" fmla="*/ 5261314 w 6127024"/>
              <a:gd name="connsiteY23" fmla="*/ 1689177 h 6858000"/>
              <a:gd name="connsiteX24" fmla="*/ 5259788 w 6127024"/>
              <a:gd name="connsiteY24" fmla="*/ 1768516 h 6858000"/>
              <a:gd name="connsiteX25" fmla="*/ 5255696 w 6127024"/>
              <a:gd name="connsiteY25" fmla="*/ 1953770 h 6858000"/>
              <a:gd name="connsiteX26" fmla="*/ 5252592 w 6127024"/>
              <a:gd name="connsiteY26" fmla="*/ 2092210 h 6858000"/>
              <a:gd name="connsiteX27" fmla="*/ 5250104 w 6127024"/>
              <a:gd name="connsiteY27" fmla="*/ 2249166 h 6858000"/>
              <a:gd name="connsiteX28" fmla="*/ 5251214 w 6127024"/>
              <a:gd name="connsiteY28" fmla="*/ 2250944 h 6858000"/>
              <a:gd name="connsiteX29" fmla="*/ 5250644 w 6127024"/>
              <a:gd name="connsiteY29" fmla="*/ 2266619 h 6858000"/>
              <a:gd name="connsiteX30" fmla="*/ 5293877 w 6127024"/>
              <a:gd name="connsiteY30" fmla="*/ 2368649 h 6858000"/>
              <a:gd name="connsiteX31" fmla="*/ 5311338 w 6127024"/>
              <a:gd name="connsiteY31" fmla="*/ 2404034 h 6858000"/>
              <a:gd name="connsiteX32" fmla="*/ 5338366 w 6127024"/>
              <a:gd name="connsiteY32" fmla="*/ 2465052 h 6858000"/>
              <a:gd name="connsiteX33" fmla="*/ 5371263 w 6127024"/>
              <a:gd name="connsiteY33" fmla="*/ 2586413 h 6858000"/>
              <a:gd name="connsiteX34" fmla="*/ 5407503 w 6127024"/>
              <a:gd name="connsiteY34" fmla="*/ 2786290 h 6858000"/>
              <a:gd name="connsiteX35" fmla="*/ 5407356 w 6127024"/>
              <a:gd name="connsiteY35" fmla="*/ 2787545 h 6858000"/>
              <a:gd name="connsiteX36" fmla="*/ 5457023 w 6127024"/>
              <a:gd name="connsiteY36" fmla="*/ 2858292 h 6858000"/>
              <a:gd name="connsiteX37" fmla="*/ 5479298 w 6127024"/>
              <a:gd name="connsiteY37" fmla="*/ 2947791 h 6858000"/>
              <a:gd name="connsiteX38" fmla="*/ 5481770 w 6127024"/>
              <a:gd name="connsiteY38" fmla="*/ 2951352 h 6858000"/>
              <a:gd name="connsiteX39" fmla="*/ 5482415 w 6127024"/>
              <a:gd name="connsiteY39" fmla="*/ 3004079 h 6858000"/>
              <a:gd name="connsiteX40" fmla="*/ 5503944 w 6127024"/>
              <a:gd name="connsiteY40" fmla="*/ 3123335 h 6858000"/>
              <a:gd name="connsiteX41" fmla="*/ 5516007 w 6127024"/>
              <a:gd name="connsiteY41" fmla="*/ 3258473 h 6858000"/>
              <a:gd name="connsiteX42" fmla="*/ 5589758 w 6127024"/>
              <a:gd name="connsiteY42" fmla="*/ 3453699 h 6858000"/>
              <a:gd name="connsiteX43" fmla="*/ 5596144 w 6127024"/>
              <a:gd name="connsiteY43" fmla="*/ 3534624 h 6858000"/>
              <a:gd name="connsiteX44" fmla="*/ 5597750 w 6127024"/>
              <a:gd name="connsiteY44" fmla="*/ 3534129 h 6858000"/>
              <a:gd name="connsiteX45" fmla="*/ 5599700 w 6127024"/>
              <a:gd name="connsiteY45" fmla="*/ 3547221 h 6858000"/>
              <a:gd name="connsiteX46" fmla="*/ 5618377 w 6127024"/>
              <a:gd name="connsiteY46" fmla="*/ 3588431 h 6858000"/>
              <a:gd name="connsiteX47" fmla="*/ 5612155 w 6127024"/>
              <a:gd name="connsiteY47" fmla="*/ 3589869 h 6858000"/>
              <a:gd name="connsiteX48" fmla="*/ 5620843 w 6127024"/>
              <a:gd name="connsiteY48" fmla="*/ 3606745 h 6858000"/>
              <a:gd name="connsiteX49" fmla="*/ 5655472 w 6127024"/>
              <a:gd name="connsiteY49" fmla="*/ 3678877 h 6858000"/>
              <a:gd name="connsiteX50" fmla="*/ 5683015 w 6127024"/>
              <a:gd name="connsiteY50" fmla="*/ 3762025 h 6858000"/>
              <a:gd name="connsiteX51" fmla="*/ 5696643 w 6127024"/>
              <a:gd name="connsiteY51" fmla="*/ 3773888 h 6858000"/>
              <a:gd name="connsiteX52" fmla="*/ 5768491 w 6127024"/>
              <a:gd name="connsiteY52" fmla="*/ 3914399 h 6858000"/>
              <a:gd name="connsiteX53" fmla="*/ 5793123 w 6127024"/>
              <a:gd name="connsiteY53" fmla="*/ 3969952 h 6858000"/>
              <a:gd name="connsiteX54" fmla="*/ 5808321 w 6127024"/>
              <a:gd name="connsiteY54" fmla="*/ 3988153 h 6858000"/>
              <a:gd name="connsiteX55" fmla="*/ 5825621 w 6127024"/>
              <a:gd name="connsiteY55" fmla="*/ 4015525 h 6858000"/>
              <a:gd name="connsiteX56" fmla="*/ 5860672 w 6127024"/>
              <a:gd name="connsiteY56" fmla="*/ 4061579 h 6858000"/>
              <a:gd name="connsiteX57" fmla="*/ 5872173 w 6127024"/>
              <a:gd name="connsiteY57" fmla="*/ 4088497 h 6858000"/>
              <a:gd name="connsiteX58" fmla="*/ 5894095 w 6127024"/>
              <a:gd name="connsiteY58" fmla="*/ 4128857 h 6858000"/>
              <a:gd name="connsiteX59" fmla="*/ 5903513 w 6127024"/>
              <a:gd name="connsiteY59" fmla="*/ 4187661 h 6858000"/>
              <a:gd name="connsiteX60" fmla="*/ 5917114 w 6127024"/>
              <a:gd name="connsiteY60" fmla="*/ 4213096 h 6858000"/>
              <a:gd name="connsiteX61" fmla="*/ 5924233 w 6127024"/>
              <a:gd name="connsiteY61" fmla="*/ 4242060 h 6858000"/>
              <a:gd name="connsiteX62" fmla="*/ 5928910 w 6127024"/>
              <a:gd name="connsiteY62" fmla="*/ 4300973 h 6858000"/>
              <a:gd name="connsiteX63" fmla="*/ 5939320 w 6127024"/>
              <a:gd name="connsiteY63" fmla="*/ 4340435 h 6858000"/>
              <a:gd name="connsiteX64" fmla="*/ 5946705 w 6127024"/>
              <a:gd name="connsiteY64" fmla="*/ 4428051 h 6858000"/>
              <a:gd name="connsiteX65" fmla="*/ 5949261 w 6127024"/>
              <a:gd name="connsiteY65" fmla="*/ 4449185 h 6858000"/>
              <a:gd name="connsiteX66" fmla="*/ 5968960 w 6127024"/>
              <a:gd name="connsiteY66" fmla="*/ 4482655 h 6858000"/>
              <a:gd name="connsiteX67" fmla="*/ 5980106 w 6127024"/>
              <a:gd name="connsiteY67" fmla="*/ 4585087 h 6858000"/>
              <a:gd name="connsiteX68" fmla="*/ 5998138 w 6127024"/>
              <a:gd name="connsiteY68" fmla="*/ 4697518 h 6858000"/>
              <a:gd name="connsiteX69" fmla="*/ 6007819 w 6127024"/>
              <a:gd name="connsiteY69" fmla="*/ 4858148 h 6858000"/>
              <a:gd name="connsiteX70" fmla="*/ 6007749 w 6127024"/>
              <a:gd name="connsiteY70" fmla="*/ 4964715 h 6858000"/>
              <a:gd name="connsiteX71" fmla="*/ 6005269 w 6127024"/>
              <a:gd name="connsiteY71" fmla="*/ 5150567 h 6858000"/>
              <a:gd name="connsiteX72" fmla="*/ 6001127 w 6127024"/>
              <a:gd name="connsiteY72" fmla="*/ 5164609 h 6858000"/>
              <a:gd name="connsiteX73" fmla="*/ 5998514 w 6127024"/>
              <a:gd name="connsiteY73" fmla="*/ 5189673 h 6858000"/>
              <a:gd name="connsiteX74" fmla="*/ 6018409 w 6127024"/>
              <a:gd name="connsiteY74" fmla="*/ 5227157 h 6858000"/>
              <a:gd name="connsiteX75" fmla="*/ 6036748 w 6127024"/>
              <a:gd name="connsiteY75" fmla="*/ 5322752 h 6858000"/>
              <a:gd name="connsiteX76" fmla="*/ 6036943 w 6127024"/>
              <a:gd name="connsiteY76" fmla="*/ 5329480 h 6858000"/>
              <a:gd name="connsiteX77" fmla="*/ 6037677 w 6127024"/>
              <a:gd name="connsiteY77" fmla="*/ 5354807 h 6858000"/>
              <a:gd name="connsiteX78" fmla="*/ 6039728 w 6127024"/>
              <a:gd name="connsiteY78" fmla="*/ 5359416 h 6858000"/>
              <a:gd name="connsiteX79" fmla="*/ 6053435 w 6127024"/>
              <a:gd name="connsiteY79" fmla="*/ 5387547 h 6858000"/>
              <a:gd name="connsiteX80" fmla="*/ 6065933 w 6127024"/>
              <a:gd name="connsiteY80" fmla="*/ 5443002 h 6858000"/>
              <a:gd name="connsiteX81" fmla="*/ 6068640 w 6127024"/>
              <a:gd name="connsiteY81" fmla="*/ 5474503 h 6858000"/>
              <a:gd name="connsiteX82" fmla="*/ 6080922 w 6127024"/>
              <a:gd name="connsiteY82" fmla="*/ 5561070 h 6858000"/>
              <a:gd name="connsiteX83" fmla="*/ 6096949 w 6127024"/>
              <a:gd name="connsiteY83" fmla="*/ 5648179 h 6858000"/>
              <a:gd name="connsiteX84" fmla="*/ 6121353 w 6127024"/>
              <a:gd name="connsiteY84" fmla="*/ 5721725 h 6858000"/>
              <a:gd name="connsiteX85" fmla="*/ 6109884 w 6127024"/>
              <a:gd name="connsiteY85" fmla="*/ 5721959 h 6858000"/>
              <a:gd name="connsiteX86" fmla="*/ 6127024 w 6127024"/>
              <a:gd name="connsiteY86" fmla="*/ 5786902 h 6858000"/>
              <a:gd name="connsiteX87" fmla="*/ 6115796 w 6127024"/>
              <a:gd name="connsiteY87" fmla="*/ 5862844 h 6858000"/>
              <a:gd name="connsiteX88" fmla="*/ 6102493 w 6127024"/>
              <a:gd name="connsiteY88" fmla="*/ 5928602 h 6858000"/>
              <a:gd name="connsiteX89" fmla="*/ 6056863 w 6127024"/>
              <a:gd name="connsiteY89" fmla="*/ 6000643 h 6858000"/>
              <a:gd name="connsiteX90" fmla="*/ 6045436 w 6127024"/>
              <a:gd name="connsiteY90" fmla="*/ 6124480 h 6858000"/>
              <a:gd name="connsiteX91" fmla="*/ 6030489 w 6127024"/>
              <a:gd name="connsiteY91" fmla="*/ 6317666 h 6858000"/>
              <a:gd name="connsiteX92" fmla="*/ 6007492 w 6127024"/>
              <a:gd name="connsiteY92" fmla="*/ 6440818 h 6858000"/>
              <a:gd name="connsiteX93" fmla="*/ 6009467 w 6127024"/>
              <a:gd name="connsiteY93" fmla="*/ 6487076 h 6858000"/>
              <a:gd name="connsiteX94" fmla="*/ 5995064 w 6127024"/>
              <a:gd name="connsiteY94" fmla="*/ 6540791 h 6858000"/>
              <a:gd name="connsiteX95" fmla="*/ 6004510 w 6127024"/>
              <a:gd name="connsiteY95" fmla="*/ 6599256 h 6858000"/>
              <a:gd name="connsiteX96" fmla="*/ 5986207 w 6127024"/>
              <a:gd name="connsiteY96" fmla="*/ 6695855 h 6858000"/>
              <a:gd name="connsiteX97" fmla="*/ 5979428 w 6127024"/>
              <a:gd name="connsiteY97" fmla="*/ 6754678 h 6858000"/>
              <a:gd name="connsiteX98" fmla="*/ 5983398 w 6127024"/>
              <a:gd name="connsiteY98" fmla="*/ 6778641 h 6858000"/>
              <a:gd name="connsiteX99" fmla="*/ 5984543 w 6127024"/>
              <a:gd name="connsiteY99" fmla="*/ 6811016 h 6858000"/>
              <a:gd name="connsiteX100" fmla="*/ 5979671 w 6127024"/>
              <a:gd name="connsiteY100" fmla="*/ 6858000 h 6858000"/>
              <a:gd name="connsiteX101" fmla="*/ 0 w 6127024"/>
              <a:gd name="connsiteY101" fmla="*/ 6858000 h 6858000"/>
              <a:gd name="connsiteX102" fmla="*/ 0 w 6127024"/>
              <a:gd name="connsiteY102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21088 w 6127024"/>
              <a:gd name="connsiteY12" fmla="*/ 860193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202153 w 6127024"/>
              <a:gd name="connsiteY15" fmla="*/ 1133224 h 6858000"/>
              <a:gd name="connsiteX16" fmla="*/ 5189234 w 6127024"/>
              <a:gd name="connsiteY16" fmla="*/ 1193495 h 6858000"/>
              <a:gd name="connsiteX17" fmla="*/ 5202769 w 6127024"/>
              <a:gd name="connsiteY17" fmla="*/ 1269450 h 6858000"/>
              <a:gd name="connsiteX18" fmla="*/ 5225968 w 6127024"/>
              <a:gd name="connsiteY18" fmla="*/ 1357994 h 6858000"/>
              <a:gd name="connsiteX19" fmla="*/ 5233819 w 6127024"/>
              <a:gd name="connsiteY19" fmla="*/ 1380922 h 6858000"/>
              <a:gd name="connsiteX20" fmla="*/ 5237226 w 6127024"/>
              <a:gd name="connsiteY20" fmla="*/ 1441327 h 6858000"/>
              <a:gd name="connsiteX21" fmla="*/ 5255653 w 6127024"/>
              <a:gd name="connsiteY21" fmla="*/ 1524712 h 6858000"/>
              <a:gd name="connsiteX22" fmla="*/ 5263491 w 6127024"/>
              <a:gd name="connsiteY22" fmla="*/ 1642938 h 6858000"/>
              <a:gd name="connsiteX23" fmla="*/ 5256552 w 6127024"/>
              <a:gd name="connsiteY23" fmla="*/ 1672509 h 6858000"/>
              <a:gd name="connsiteX24" fmla="*/ 5259788 w 6127024"/>
              <a:gd name="connsiteY24" fmla="*/ 1768516 h 6858000"/>
              <a:gd name="connsiteX25" fmla="*/ 5255696 w 6127024"/>
              <a:gd name="connsiteY25" fmla="*/ 1953770 h 6858000"/>
              <a:gd name="connsiteX26" fmla="*/ 5252592 w 6127024"/>
              <a:gd name="connsiteY26" fmla="*/ 2092210 h 6858000"/>
              <a:gd name="connsiteX27" fmla="*/ 5250104 w 6127024"/>
              <a:gd name="connsiteY27" fmla="*/ 2249166 h 6858000"/>
              <a:gd name="connsiteX28" fmla="*/ 5251214 w 6127024"/>
              <a:gd name="connsiteY28" fmla="*/ 2250944 h 6858000"/>
              <a:gd name="connsiteX29" fmla="*/ 5250644 w 6127024"/>
              <a:gd name="connsiteY29" fmla="*/ 2266619 h 6858000"/>
              <a:gd name="connsiteX30" fmla="*/ 5293877 w 6127024"/>
              <a:gd name="connsiteY30" fmla="*/ 2368649 h 6858000"/>
              <a:gd name="connsiteX31" fmla="*/ 5311338 w 6127024"/>
              <a:gd name="connsiteY31" fmla="*/ 2404034 h 6858000"/>
              <a:gd name="connsiteX32" fmla="*/ 5338366 w 6127024"/>
              <a:gd name="connsiteY32" fmla="*/ 2465052 h 6858000"/>
              <a:gd name="connsiteX33" fmla="*/ 5371263 w 6127024"/>
              <a:gd name="connsiteY33" fmla="*/ 2586413 h 6858000"/>
              <a:gd name="connsiteX34" fmla="*/ 5407503 w 6127024"/>
              <a:gd name="connsiteY34" fmla="*/ 2786290 h 6858000"/>
              <a:gd name="connsiteX35" fmla="*/ 5407356 w 6127024"/>
              <a:gd name="connsiteY35" fmla="*/ 2787545 h 6858000"/>
              <a:gd name="connsiteX36" fmla="*/ 5457023 w 6127024"/>
              <a:gd name="connsiteY36" fmla="*/ 2858292 h 6858000"/>
              <a:gd name="connsiteX37" fmla="*/ 5479298 w 6127024"/>
              <a:gd name="connsiteY37" fmla="*/ 2947791 h 6858000"/>
              <a:gd name="connsiteX38" fmla="*/ 5481770 w 6127024"/>
              <a:gd name="connsiteY38" fmla="*/ 2951352 h 6858000"/>
              <a:gd name="connsiteX39" fmla="*/ 5482415 w 6127024"/>
              <a:gd name="connsiteY39" fmla="*/ 3004079 h 6858000"/>
              <a:gd name="connsiteX40" fmla="*/ 5503944 w 6127024"/>
              <a:gd name="connsiteY40" fmla="*/ 3123335 h 6858000"/>
              <a:gd name="connsiteX41" fmla="*/ 5516007 w 6127024"/>
              <a:gd name="connsiteY41" fmla="*/ 3258473 h 6858000"/>
              <a:gd name="connsiteX42" fmla="*/ 5589758 w 6127024"/>
              <a:gd name="connsiteY42" fmla="*/ 3453699 h 6858000"/>
              <a:gd name="connsiteX43" fmla="*/ 5596144 w 6127024"/>
              <a:gd name="connsiteY43" fmla="*/ 3534624 h 6858000"/>
              <a:gd name="connsiteX44" fmla="*/ 5597750 w 6127024"/>
              <a:gd name="connsiteY44" fmla="*/ 3534129 h 6858000"/>
              <a:gd name="connsiteX45" fmla="*/ 5599700 w 6127024"/>
              <a:gd name="connsiteY45" fmla="*/ 3547221 h 6858000"/>
              <a:gd name="connsiteX46" fmla="*/ 5618377 w 6127024"/>
              <a:gd name="connsiteY46" fmla="*/ 3588431 h 6858000"/>
              <a:gd name="connsiteX47" fmla="*/ 5612155 w 6127024"/>
              <a:gd name="connsiteY47" fmla="*/ 3589869 h 6858000"/>
              <a:gd name="connsiteX48" fmla="*/ 5620843 w 6127024"/>
              <a:gd name="connsiteY48" fmla="*/ 3606745 h 6858000"/>
              <a:gd name="connsiteX49" fmla="*/ 5655472 w 6127024"/>
              <a:gd name="connsiteY49" fmla="*/ 3678877 h 6858000"/>
              <a:gd name="connsiteX50" fmla="*/ 5683015 w 6127024"/>
              <a:gd name="connsiteY50" fmla="*/ 3762025 h 6858000"/>
              <a:gd name="connsiteX51" fmla="*/ 5696643 w 6127024"/>
              <a:gd name="connsiteY51" fmla="*/ 3773888 h 6858000"/>
              <a:gd name="connsiteX52" fmla="*/ 5768491 w 6127024"/>
              <a:gd name="connsiteY52" fmla="*/ 3914399 h 6858000"/>
              <a:gd name="connsiteX53" fmla="*/ 5793123 w 6127024"/>
              <a:gd name="connsiteY53" fmla="*/ 3969952 h 6858000"/>
              <a:gd name="connsiteX54" fmla="*/ 5808321 w 6127024"/>
              <a:gd name="connsiteY54" fmla="*/ 3988153 h 6858000"/>
              <a:gd name="connsiteX55" fmla="*/ 5825621 w 6127024"/>
              <a:gd name="connsiteY55" fmla="*/ 4015525 h 6858000"/>
              <a:gd name="connsiteX56" fmla="*/ 5860672 w 6127024"/>
              <a:gd name="connsiteY56" fmla="*/ 4061579 h 6858000"/>
              <a:gd name="connsiteX57" fmla="*/ 5872173 w 6127024"/>
              <a:gd name="connsiteY57" fmla="*/ 4088497 h 6858000"/>
              <a:gd name="connsiteX58" fmla="*/ 5894095 w 6127024"/>
              <a:gd name="connsiteY58" fmla="*/ 4128857 h 6858000"/>
              <a:gd name="connsiteX59" fmla="*/ 5903513 w 6127024"/>
              <a:gd name="connsiteY59" fmla="*/ 4187661 h 6858000"/>
              <a:gd name="connsiteX60" fmla="*/ 5917114 w 6127024"/>
              <a:gd name="connsiteY60" fmla="*/ 4213096 h 6858000"/>
              <a:gd name="connsiteX61" fmla="*/ 5924233 w 6127024"/>
              <a:gd name="connsiteY61" fmla="*/ 4242060 h 6858000"/>
              <a:gd name="connsiteX62" fmla="*/ 5928910 w 6127024"/>
              <a:gd name="connsiteY62" fmla="*/ 4300973 h 6858000"/>
              <a:gd name="connsiteX63" fmla="*/ 5939320 w 6127024"/>
              <a:gd name="connsiteY63" fmla="*/ 4340435 h 6858000"/>
              <a:gd name="connsiteX64" fmla="*/ 5946705 w 6127024"/>
              <a:gd name="connsiteY64" fmla="*/ 4428051 h 6858000"/>
              <a:gd name="connsiteX65" fmla="*/ 5949261 w 6127024"/>
              <a:gd name="connsiteY65" fmla="*/ 4449185 h 6858000"/>
              <a:gd name="connsiteX66" fmla="*/ 5968960 w 6127024"/>
              <a:gd name="connsiteY66" fmla="*/ 4482655 h 6858000"/>
              <a:gd name="connsiteX67" fmla="*/ 5980106 w 6127024"/>
              <a:gd name="connsiteY67" fmla="*/ 4585087 h 6858000"/>
              <a:gd name="connsiteX68" fmla="*/ 5998138 w 6127024"/>
              <a:gd name="connsiteY68" fmla="*/ 4697518 h 6858000"/>
              <a:gd name="connsiteX69" fmla="*/ 6007819 w 6127024"/>
              <a:gd name="connsiteY69" fmla="*/ 4858148 h 6858000"/>
              <a:gd name="connsiteX70" fmla="*/ 6007749 w 6127024"/>
              <a:gd name="connsiteY70" fmla="*/ 4964715 h 6858000"/>
              <a:gd name="connsiteX71" fmla="*/ 6005269 w 6127024"/>
              <a:gd name="connsiteY71" fmla="*/ 5150567 h 6858000"/>
              <a:gd name="connsiteX72" fmla="*/ 6001127 w 6127024"/>
              <a:gd name="connsiteY72" fmla="*/ 5164609 h 6858000"/>
              <a:gd name="connsiteX73" fmla="*/ 5998514 w 6127024"/>
              <a:gd name="connsiteY73" fmla="*/ 5189673 h 6858000"/>
              <a:gd name="connsiteX74" fmla="*/ 6018409 w 6127024"/>
              <a:gd name="connsiteY74" fmla="*/ 5227157 h 6858000"/>
              <a:gd name="connsiteX75" fmla="*/ 6036748 w 6127024"/>
              <a:gd name="connsiteY75" fmla="*/ 5322752 h 6858000"/>
              <a:gd name="connsiteX76" fmla="*/ 6036943 w 6127024"/>
              <a:gd name="connsiteY76" fmla="*/ 5329480 h 6858000"/>
              <a:gd name="connsiteX77" fmla="*/ 6037677 w 6127024"/>
              <a:gd name="connsiteY77" fmla="*/ 5354807 h 6858000"/>
              <a:gd name="connsiteX78" fmla="*/ 6039728 w 6127024"/>
              <a:gd name="connsiteY78" fmla="*/ 5359416 h 6858000"/>
              <a:gd name="connsiteX79" fmla="*/ 6053435 w 6127024"/>
              <a:gd name="connsiteY79" fmla="*/ 5387547 h 6858000"/>
              <a:gd name="connsiteX80" fmla="*/ 6065933 w 6127024"/>
              <a:gd name="connsiteY80" fmla="*/ 5443002 h 6858000"/>
              <a:gd name="connsiteX81" fmla="*/ 6068640 w 6127024"/>
              <a:gd name="connsiteY81" fmla="*/ 5474503 h 6858000"/>
              <a:gd name="connsiteX82" fmla="*/ 6080922 w 6127024"/>
              <a:gd name="connsiteY82" fmla="*/ 5561070 h 6858000"/>
              <a:gd name="connsiteX83" fmla="*/ 6096949 w 6127024"/>
              <a:gd name="connsiteY83" fmla="*/ 5648179 h 6858000"/>
              <a:gd name="connsiteX84" fmla="*/ 6121353 w 6127024"/>
              <a:gd name="connsiteY84" fmla="*/ 5721725 h 6858000"/>
              <a:gd name="connsiteX85" fmla="*/ 6109884 w 6127024"/>
              <a:gd name="connsiteY85" fmla="*/ 5721959 h 6858000"/>
              <a:gd name="connsiteX86" fmla="*/ 6127024 w 6127024"/>
              <a:gd name="connsiteY86" fmla="*/ 5786902 h 6858000"/>
              <a:gd name="connsiteX87" fmla="*/ 6115796 w 6127024"/>
              <a:gd name="connsiteY87" fmla="*/ 5862844 h 6858000"/>
              <a:gd name="connsiteX88" fmla="*/ 6102493 w 6127024"/>
              <a:gd name="connsiteY88" fmla="*/ 5928602 h 6858000"/>
              <a:gd name="connsiteX89" fmla="*/ 6056863 w 6127024"/>
              <a:gd name="connsiteY89" fmla="*/ 6000643 h 6858000"/>
              <a:gd name="connsiteX90" fmla="*/ 6045436 w 6127024"/>
              <a:gd name="connsiteY90" fmla="*/ 6124480 h 6858000"/>
              <a:gd name="connsiteX91" fmla="*/ 6030489 w 6127024"/>
              <a:gd name="connsiteY91" fmla="*/ 6317666 h 6858000"/>
              <a:gd name="connsiteX92" fmla="*/ 6007492 w 6127024"/>
              <a:gd name="connsiteY92" fmla="*/ 6440818 h 6858000"/>
              <a:gd name="connsiteX93" fmla="*/ 6009467 w 6127024"/>
              <a:gd name="connsiteY93" fmla="*/ 6487076 h 6858000"/>
              <a:gd name="connsiteX94" fmla="*/ 5995064 w 6127024"/>
              <a:gd name="connsiteY94" fmla="*/ 6540791 h 6858000"/>
              <a:gd name="connsiteX95" fmla="*/ 6004510 w 6127024"/>
              <a:gd name="connsiteY95" fmla="*/ 6599256 h 6858000"/>
              <a:gd name="connsiteX96" fmla="*/ 5986207 w 6127024"/>
              <a:gd name="connsiteY96" fmla="*/ 6695855 h 6858000"/>
              <a:gd name="connsiteX97" fmla="*/ 5979428 w 6127024"/>
              <a:gd name="connsiteY97" fmla="*/ 6754678 h 6858000"/>
              <a:gd name="connsiteX98" fmla="*/ 5983398 w 6127024"/>
              <a:gd name="connsiteY98" fmla="*/ 6778641 h 6858000"/>
              <a:gd name="connsiteX99" fmla="*/ 5984543 w 6127024"/>
              <a:gd name="connsiteY99" fmla="*/ 6811016 h 6858000"/>
              <a:gd name="connsiteX100" fmla="*/ 5979671 w 6127024"/>
              <a:gd name="connsiteY100" fmla="*/ 6858000 h 6858000"/>
              <a:gd name="connsiteX101" fmla="*/ 0 w 6127024"/>
              <a:gd name="connsiteY101" fmla="*/ 6858000 h 6858000"/>
              <a:gd name="connsiteX102" fmla="*/ 0 w 6127024"/>
              <a:gd name="connsiteY102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21088 w 6127024"/>
              <a:gd name="connsiteY12" fmla="*/ 860193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202153 w 6127024"/>
              <a:gd name="connsiteY15" fmla="*/ 1133224 h 6858000"/>
              <a:gd name="connsiteX16" fmla="*/ 5189234 w 6127024"/>
              <a:gd name="connsiteY16" fmla="*/ 1193495 h 6858000"/>
              <a:gd name="connsiteX17" fmla="*/ 5202769 w 6127024"/>
              <a:gd name="connsiteY17" fmla="*/ 1269450 h 6858000"/>
              <a:gd name="connsiteX18" fmla="*/ 5225968 w 6127024"/>
              <a:gd name="connsiteY18" fmla="*/ 1357994 h 6858000"/>
              <a:gd name="connsiteX19" fmla="*/ 5233819 w 6127024"/>
              <a:gd name="connsiteY19" fmla="*/ 1380922 h 6858000"/>
              <a:gd name="connsiteX20" fmla="*/ 5237226 w 6127024"/>
              <a:gd name="connsiteY20" fmla="*/ 1441327 h 6858000"/>
              <a:gd name="connsiteX21" fmla="*/ 5255653 w 6127024"/>
              <a:gd name="connsiteY21" fmla="*/ 1524712 h 6858000"/>
              <a:gd name="connsiteX22" fmla="*/ 5263491 w 6127024"/>
              <a:gd name="connsiteY22" fmla="*/ 1642938 h 6858000"/>
              <a:gd name="connsiteX23" fmla="*/ 5256552 w 6127024"/>
              <a:gd name="connsiteY23" fmla="*/ 1672509 h 6858000"/>
              <a:gd name="connsiteX24" fmla="*/ 5266931 w 6127024"/>
              <a:gd name="connsiteY24" fmla="*/ 1866147 h 6858000"/>
              <a:gd name="connsiteX25" fmla="*/ 5255696 w 6127024"/>
              <a:gd name="connsiteY25" fmla="*/ 1953770 h 6858000"/>
              <a:gd name="connsiteX26" fmla="*/ 5252592 w 6127024"/>
              <a:gd name="connsiteY26" fmla="*/ 2092210 h 6858000"/>
              <a:gd name="connsiteX27" fmla="*/ 5250104 w 6127024"/>
              <a:gd name="connsiteY27" fmla="*/ 2249166 h 6858000"/>
              <a:gd name="connsiteX28" fmla="*/ 5251214 w 6127024"/>
              <a:gd name="connsiteY28" fmla="*/ 2250944 h 6858000"/>
              <a:gd name="connsiteX29" fmla="*/ 5250644 w 6127024"/>
              <a:gd name="connsiteY29" fmla="*/ 2266619 h 6858000"/>
              <a:gd name="connsiteX30" fmla="*/ 5293877 w 6127024"/>
              <a:gd name="connsiteY30" fmla="*/ 2368649 h 6858000"/>
              <a:gd name="connsiteX31" fmla="*/ 5311338 w 6127024"/>
              <a:gd name="connsiteY31" fmla="*/ 2404034 h 6858000"/>
              <a:gd name="connsiteX32" fmla="*/ 5338366 w 6127024"/>
              <a:gd name="connsiteY32" fmla="*/ 2465052 h 6858000"/>
              <a:gd name="connsiteX33" fmla="*/ 5371263 w 6127024"/>
              <a:gd name="connsiteY33" fmla="*/ 2586413 h 6858000"/>
              <a:gd name="connsiteX34" fmla="*/ 5407503 w 6127024"/>
              <a:gd name="connsiteY34" fmla="*/ 2786290 h 6858000"/>
              <a:gd name="connsiteX35" fmla="*/ 5407356 w 6127024"/>
              <a:gd name="connsiteY35" fmla="*/ 2787545 h 6858000"/>
              <a:gd name="connsiteX36" fmla="*/ 5457023 w 6127024"/>
              <a:gd name="connsiteY36" fmla="*/ 2858292 h 6858000"/>
              <a:gd name="connsiteX37" fmla="*/ 5479298 w 6127024"/>
              <a:gd name="connsiteY37" fmla="*/ 2947791 h 6858000"/>
              <a:gd name="connsiteX38" fmla="*/ 5481770 w 6127024"/>
              <a:gd name="connsiteY38" fmla="*/ 2951352 h 6858000"/>
              <a:gd name="connsiteX39" fmla="*/ 5482415 w 6127024"/>
              <a:gd name="connsiteY39" fmla="*/ 3004079 h 6858000"/>
              <a:gd name="connsiteX40" fmla="*/ 5503944 w 6127024"/>
              <a:gd name="connsiteY40" fmla="*/ 3123335 h 6858000"/>
              <a:gd name="connsiteX41" fmla="*/ 5516007 w 6127024"/>
              <a:gd name="connsiteY41" fmla="*/ 3258473 h 6858000"/>
              <a:gd name="connsiteX42" fmla="*/ 5589758 w 6127024"/>
              <a:gd name="connsiteY42" fmla="*/ 3453699 h 6858000"/>
              <a:gd name="connsiteX43" fmla="*/ 5596144 w 6127024"/>
              <a:gd name="connsiteY43" fmla="*/ 3534624 h 6858000"/>
              <a:gd name="connsiteX44" fmla="*/ 5597750 w 6127024"/>
              <a:gd name="connsiteY44" fmla="*/ 3534129 h 6858000"/>
              <a:gd name="connsiteX45" fmla="*/ 5599700 w 6127024"/>
              <a:gd name="connsiteY45" fmla="*/ 3547221 h 6858000"/>
              <a:gd name="connsiteX46" fmla="*/ 5618377 w 6127024"/>
              <a:gd name="connsiteY46" fmla="*/ 3588431 h 6858000"/>
              <a:gd name="connsiteX47" fmla="*/ 5612155 w 6127024"/>
              <a:gd name="connsiteY47" fmla="*/ 3589869 h 6858000"/>
              <a:gd name="connsiteX48" fmla="*/ 5620843 w 6127024"/>
              <a:gd name="connsiteY48" fmla="*/ 3606745 h 6858000"/>
              <a:gd name="connsiteX49" fmla="*/ 5655472 w 6127024"/>
              <a:gd name="connsiteY49" fmla="*/ 3678877 h 6858000"/>
              <a:gd name="connsiteX50" fmla="*/ 5683015 w 6127024"/>
              <a:gd name="connsiteY50" fmla="*/ 3762025 h 6858000"/>
              <a:gd name="connsiteX51" fmla="*/ 5696643 w 6127024"/>
              <a:gd name="connsiteY51" fmla="*/ 3773888 h 6858000"/>
              <a:gd name="connsiteX52" fmla="*/ 5768491 w 6127024"/>
              <a:gd name="connsiteY52" fmla="*/ 3914399 h 6858000"/>
              <a:gd name="connsiteX53" fmla="*/ 5793123 w 6127024"/>
              <a:gd name="connsiteY53" fmla="*/ 3969952 h 6858000"/>
              <a:gd name="connsiteX54" fmla="*/ 5808321 w 6127024"/>
              <a:gd name="connsiteY54" fmla="*/ 3988153 h 6858000"/>
              <a:gd name="connsiteX55" fmla="*/ 5825621 w 6127024"/>
              <a:gd name="connsiteY55" fmla="*/ 4015525 h 6858000"/>
              <a:gd name="connsiteX56" fmla="*/ 5860672 w 6127024"/>
              <a:gd name="connsiteY56" fmla="*/ 4061579 h 6858000"/>
              <a:gd name="connsiteX57" fmla="*/ 5872173 w 6127024"/>
              <a:gd name="connsiteY57" fmla="*/ 4088497 h 6858000"/>
              <a:gd name="connsiteX58" fmla="*/ 5894095 w 6127024"/>
              <a:gd name="connsiteY58" fmla="*/ 4128857 h 6858000"/>
              <a:gd name="connsiteX59" fmla="*/ 5903513 w 6127024"/>
              <a:gd name="connsiteY59" fmla="*/ 4187661 h 6858000"/>
              <a:gd name="connsiteX60" fmla="*/ 5917114 w 6127024"/>
              <a:gd name="connsiteY60" fmla="*/ 4213096 h 6858000"/>
              <a:gd name="connsiteX61" fmla="*/ 5924233 w 6127024"/>
              <a:gd name="connsiteY61" fmla="*/ 4242060 h 6858000"/>
              <a:gd name="connsiteX62" fmla="*/ 5928910 w 6127024"/>
              <a:gd name="connsiteY62" fmla="*/ 4300973 h 6858000"/>
              <a:gd name="connsiteX63" fmla="*/ 5939320 w 6127024"/>
              <a:gd name="connsiteY63" fmla="*/ 4340435 h 6858000"/>
              <a:gd name="connsiteX64" fmla="*/ 5946705 w 6127024"/>
              <a:gd name="connsiteY64" fmla="*/ 4428051 h 6858000"/>
              <a:gd name="connsiteX65" fmla="*/ 5949261 w 6127024"/>
              <a:gd name="connsiteY65" fmla="*/ 4449185 h 6858000"/>
              <a:gd name="connsiteX66" fmla="*/ 5968960 w 6127024"/>
              <a:gd name="connsiteY66" fmla="*/ 4482655 h 6858000"/>
              <a:gd name="connsiteX67" fmla="*/ 5980106 w 6127024"/>
              <a:gd name="connsiteY67" fmla="*/ 4585087 h 6858000"/>
              <a:gd name="connsiteX68" fmla="*/ 5998138 w 6127024"/>
              <a:gd name="connsiteY68" fmla="*/ 4697518 h 6858000"/>
              <a:gd name="connsiteX69" fmla="*/ 6007819 w 6127024"/>
              <a:gd name="connsiteY69" fmla="*/ 4858148 h 6858000"/>
              <a:gd name="connsiteX70" fmla="*/ 6007749 w 6127024"/>
              <a:gd name="connsiteY70" fmla="*/ 4964715 h 6858000"/>
              <a:gd name="connsiteX71" fmla="*/ 6005269 w 6127024"/>
              <a:gd name="connsiteY71" fmla="*/ 5150567 h 6858000"/>
              <a:gd name="connsiteX72" fmla="*/ 6001127 w 6127024"/>
              <a:gd name="connsiteY72" fmla="*/ 5164609 h 6858000"/>
              <a:gd name="connsiteX73" fmla="*/ 5998514 w 6127024"/>
              <a:gd name="connsiteY73" fmla="*/ 5189673 h 6858000"/>
              <a:gd name="connsiteX74" fmla="*/ 6018409 w 6127024"/>
              <a:gd name="connsiteY74" fmla="*/ 5227157 h 6858000"/>
              <a:gd name="connsiteX75" fmla="*/ 6036748 w 6127024"/>
              <a:gd name="connsiteY75" fmla="*/ 5322752 h 6858000"/>
              <a:gd name="connsiteX76" fmla="*/ 6036943 w 6127024"/>
              <a:gd name="connsiteY76" fmla="*/ 5329480 h 6858000"/>
              <a:gd name="connsiteX77" fmla="*/ 6037677 w 6127024"/>
              <a:gd name="connsiteY77" fmla="*/ 5354807 h 6858000"/>
              <a:gd name="connsiteX78" fmla="*/ 6039728 w 6127024"/>
              <a:gd name="connsiteY78" fmla="*/ 5359416 h 6858000"/>
              <a:gd name="connsiteX79" fmla="*/ 6053435 w 6127024"/>
              <a:gd name="connsiteY79" fmla="*/ 5387547 h 6858000"/>
              <a:gd name="connsiteX80" fmla="*/ 6065933 w 6127024"/>
              <a:gd name="connsiteY80" fmla="*/ 5443002 h 6858000"/>
              <a:gd name="connsiteX81" fmla="*/ 6068640 w 6127024"/>
              <a:gd name="connsiteY81" fmla="*/ 5474503 h 6858000"/>
              <a:gd name="connsiteX82" fmla="*/ 6080922 w 6127024"/>
              <a:gd name="connsiteY82" fmla="*/ 5561070 h 6858000"/>
              <a:gd name="connsiteX83" fmla="*/ 6096949 w 6127024"/>
              <a:gd name="connsiteY83" fmla="*/ 5648179 h 6858000"/>
              <a:gd name="connsiteX84" fmla="*/ 6121353 w 6127024"/>
              <a:gd name="connsiteY84" fmla="*/ 5721725 h 6858000"/>
              <a:gd name="connsiteX85" fmla="*/ 6109884 w 6127024"/>
              <a:gd name="connsiteY85" fmla="*/ 5721959 h 6858000"/>
              <a:gd name="connsiteX86" fmla="*/ 6127024 w 6127024"/>
              <a:gd name="connsiteY86" fmla="*/ 5786902 h 6858000"/>
              <a:gd name="connsiteX87" fmla="*/ 6115796 w 6127024"/>
              <a:gd name="connsiteY87" fmla="*/ 5862844 h 6858000"/>
              <a:gd name="connsiteX88" fmla="*/ 6102493 w 6127024"/>
              <a:gd name="connsiteY88" fmla="*/ 5928602 h 6858000"/>
              <a:gd name="connsiteX89" fmla="*/ 6056863 w 6127024"/>
              <a:gd name="connsiteY89" fmla="*/ 6000643 h 6858000"/>
              <a:gd name="connsiteX90" fmla="*/ 6045436 w 6127024"/>
              <a:gd name="connsiteY90" fmla="*/ 6124480 h 6858000"/>
              <a:gd name="connsiteX91" fmla="*/ 6030489 w 6127024"/>
              <a:gd name="connsiteY91" fmla="*/ 6317666 h 6858000"/>
              <a:gd name="connsiteX92" fmla="*/ 6007492 w 6127024"/>
              <a:gd name="connsiteY92" fmla="*/ 6440818 h 6858000"/>
              <a:gd name="connsiteX93" fmla="*/ 6009467 w 6127024"/>
              <a:gd name="connsiteY93" fmla="*/ 6487076 h 6858000"/>
              <a:gd name="connsiteX94" fmla="*/ 5995064 w 6127024"/>
              <a:gd name="connsiteY94" fmla="*/ 6540791 h 6858000"/>
              <a:gd name="connsiteX95" fmla="*/ 6004510 w 6127024"/>
              <a:gd name="connsiteY95" fmla="*/ 6599256 h 6858000"/>
              <a:gd name="connsiteX96" fmla="*/ 5986207 w 6127024"/>
              <a:gd name="connsiteY96" fmla="*/ 6695855 h 6858000"/>
              <a:gd name="connsiteX97" fmla="*/ 5979428 w 6127024"/>
              <a:gd name="connsiteY97" fmla="*/ 6754678 h 6858000"/>
              <a:gd name="connsiteX98" fmla="*/ 5983398 w 6127024"/>
              <a:gd name="connsiteY98" fmla="*/ 6778641 h 6858000"/>
              <a:gd name="connsiteX99" fmla="*/ 5984543 w 6127024"/>
              <a:gd name="connsiteY99" fmla="*/ 6811016 h 6858000"/>
              <a:gd name="connsiteX100" fmla="*/ 5979671 w 6127024"/>
              <a:gd name="connsiteY100" fmla="*/ 6858000 h 6858000"/>
              <a:gd name="connsiteX101" fmla="*/ 0 w 6127024"/>
              <a:gd name="connsiteY101" fmla="*/ 6858000 h 6858000"/>
              <a:gd name="connsiteX102" fmla="*/ 0 w 6127024"/>
              <a:gd name="connsiteY102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21088 w 6127024"/>
              <a:gd name="connsiteY12" fmla="*/ 860193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202153 w 6127024"/>
              <a:gd name="connsiteY15" fmla="*/ 1133224 h 6858000"/>
              <a:gd name="connsiteX16" fmla="*/ 5189234 w 6127024"/>
              <a:gd name="connsiteY16" fmla="*/ 1193495 h 6858000"/>
              <a:gd name="connsiteX17" fmla="*/ 5202769 w 6127024"/>
              <a:gd name="connsiteY17" fmla="*/ 1269450 h 6858000"/>
              <a:gd name="connsiteX18" fmla="*/ 5225968 w 6127024"/>
              <a:gd name="connsiteY18" fmla="*/ 1357994 h 6858000"/>
              <a:gd name="connsiteX19" fmla="*/ 5233819 w 6127024"/>
              <a:gd name="connsiteY19" fmla="*/ 1380922 h 6858000"/>
              <a:gd name="connsiteX20" fmla="*/ 5237226 w 6127024"/>
              <a:gd name="connsiteY20" fmla="*/ 1441327 h 6858000"/>
              <a:gd name="connsiteX21" fmla="*/ 5255653 w 6127024"/>
              <a:gd name="connsiteY21" fmla="*/ 1524712 h 6858000"/>
              <a:gd name="connsiteX22" fmla="*/ 5263491 w 6127024"/>
              <a:gd name="connsiteY22" fmla="*/ 1642938 h 6858000"/>
              <a:gd name="connsiteX23" fmla="*/ 5256552 w 6127024"/>
              <a:gd name="connsiteY23" fmla="*/ 1672509 h 6858000"/>
              <a:gd name="connsiteX24" fmla="*/ 5266931 w 6127024"/>
              <a:gd name="connsiteY24" fmla="*/ 1866147 h 6858000"/>
              <a:gd name="connsiteX25" fmla="*/ 5255696 w 6127024"/>
              <a:gd name="connsiteY25" fmla="*/ 1953770 h 6858000"/>
              <a:gd name="connsiteX26" fmla="*/ 5252592 w 6127024"/>
              <a:gd name="connsiteY26" fmla="*/ 2092210 h 6858000"/>
              <a:gd name="connsiteX27" fmla="*/ 5250104 w 6127024"/>
              <a:gd name="connsiteY27" fmla="*/ 2249166 h 6858000"/>
              <a:gd name="connsiteX28" fmla="*/ 5251214 w 6127024"/>
              <a:gd name="connsiteY28" fmla="*/ 2250944 h 6858000"/>
              <a:gd name="connsiteX29" fmla="*/ 5250644 w 6127024"/>
              <a:gd name="connsiteY29" fmla="*/ 2266619 h 6858000"/>
              <a:gd name="connsiteX30" fmla="*/ 5293877 w 6127024"/>
              <a:gd name="connsiteY30" fmla="*/ 2368649 h 6858000"/>
              <a:gd name="connsiteX31" fmla="*/ 5311338 w 6127024"/>
              <a:gd name="connsiteY31" fmla="*/ 2404034 h 6858000"/>
              <a:gd name="connsiteX32" fmla="*/ 5338366 w 6127024"/>
              <a:gd name="connsiteY32" fmla="*/ 2465052 h 6858000"/>
              <a:gd name="connsiteX33" fmla="*/ 5371263 w 6127024"/>
              <a:gd name="connsiteY33" fmla="*/ 2586413 h 6858000"/>
              <a:gd name="connsiteX34" fmla="*/ 5407503 w 6127024"/>
              <a:gd name="connsiteY34" fmla="*/ 2786290 h 6858000"/>
              <a:gd name="connsiteX35" fmla="*/ 5407356 w 6127024"/>
              <a:gd name="connsiteY35" fmla="*/ 2787545 h 6858000"/>
              <a:gd name="connsiteX36" fmla="*/ 5457023 w 6127024"/>
              <a:gd name="connsiteY36" fmla="*/ 2858292 h 6858000"/>
              <a:gd name="connsiteX37" fmla="*/ 5479298 w 6127024"/>
              <a:gd name="connsiteY37" fmla="*/ 2947791 h 6858000"/>
              <a:gd name="connsiteX38" fmla="*/ 5481770 w 6127024"/>
              <a:gd name="connsiteY38" fmla="*/ 2951352 h 6858000"/>
              <a:gd name="connsiteX39" fmla="*/ 5482415 w 6127024"/>
              <a:gd name="connsiteY39" fmla="*/ 3004079 h 6858000"/>
              <a:gd name="connsiteX40" fmla="*/ 5503944 w 6127024"/>
              <a:gd name="connsiteY40" fmla="*/ 3123335 h 6858000"/>
              <a:gd name="connsiteX41" fmla="*/ 5516007 w 6127024"/>
              <a:gd name="connsiteY41" fmla="*/ 3258473 h 6858000"/>
              <a:gd name="connsiteX42" fmla="*/ 5589758 w 6127024"/>
              <a:gd name="connsiteY42" fmla="*/ 3453699 h 6858000"/>
              <a:gd name="connsiteX43" fmla="*/ 5596144 w 6127024"/>
              <a:gd name="connsiteY43" fmla="*/ 3534624 h 6858000"/>
              <a:gd name="connsiteX44" fmla="*/ 5597750 w 6127024"/>
              <a:gd name="connsiteY44" fmla="*/ 3534129 h 6858000"/>
              <a:gd name="connsiteX45" fmla="*/ 5599700 w 6127024"/>
              <a:gd name="connsiteY45" fmla="*/ 3547221 h 6858000"/>
              <a:gd name="connsiteX46" fmla="*/ 5618377 w 6127024"/>
              <a:gd name="connsiteY46" fmla="*/ 3588431 h 6858000"/>
              <a:gd name="connsiteX47" fmla="*/ 5612155 w 6127024"/>
              <a:gd name="connsiteY47" fmla="*/ 3589869 h 6858000"/>
              <a:gd name="connsiteX48" fmla="*/ 5620843 w 6127024"/>
              <a:gd name="connsiteY48" fmla="*/ 3606745 h 6858000"/>
              <a:gd name="connsiteX49" fmla="*/ 5655472 w 6127024"/>
              <a:gd name="connsiteY49" fmla="*/ 3678877 h 6858000"/>
              <a:gd name="connsiteX50" fmla="*/ 5683015 w 6127024"/>
              <a:gd name="connsiteY50" fmla="*/ 3762025 h 6858000"/>
              <a:gd name="connsiteX51" fmla="*/ 5696643 w 6127024"/>
              <a:gd name="connsiteY51" fmla="*/ 3773888 h 6858000"/>
              <a:gd name="connsiteX52" fmla="*/ 5768491 w 6127024"/>
              <a:gd name="connsiteY52" fmla="*/ 3914399 h 6858000"/>
              <a:gd name="connsiteX53" fmla="*/ 5793123 w 6127024"/>
              <a:gd name="connsiteY53" fmla="*/ 3969952 h 6858000"/>
              <a:gd name="connsiteX54" fmla="*/ 5808321 w 6127024"/>
              <a:gd name="connsiteY54" fmla="*/ 3988153 h 6858000"/>
              <a:gd name="connsiteX55" fmla="*/ 5825621 w 6127024"/>
              <a:gd name="connsiteY55" fmla="*/ 4015525 h 6858000"/>
              <a:gd name="connsiteX56" fmla="*/ 5860672 w 6127024"/>
              <a:gd name="connsiteY56" fmla="*/ 4061579 h 6858000"/>
              <a:gd name="connsiteX57" fmla="*/ 5872173 w 6127024"/>
              <a:gd name="connsiteY57" fmla="*/ 4088497 h 6858000"/>
              <a:gd name="connsiteX58" fmla="*/ 5894095 w 6127024"/>
              <a:gd name="connsiteY58" fmla="*/ 4128857 h 6858000"/>
              <a:gd name="connsiteX59" fmla="*/ 5903513 w 6127024"/>
              <a:gd name="connsiteY59" fmla="*/ 4187661 h 6858000"/>
              <a:gd name="connsiteX60" fmla="*/ 5917114 w 6127024"/>
              <a:gd name="connsiteY60" fmla="*/ 4213096 h 6858000"/>
              <a:gd name="connsiteX61" fmla="*/ 5924233 w 6127024"/>
              <a:gd name="connsiteY61" fmla="*/ 4242060 h 6858000"/>
              <a:gd name="connsiteX62" fmla="*/ 5928910 w 6127024"/>
              <a:gd name="connsiteY62" fmla="*/ 4300973 h 6858000"/>
              <a:gd name="connsiteX63" fmla="*/ 5939320 w 6127024"/>
              <a:gd name="connsiteY63" fmla="*/ 4340435 h 6858000"/>
              <a:gd name="connsiteX64" fmla="*/ 5946705 w 6127024"/>
              <a:gd name="connsiteY64" fmla="*/ 4428051 h 6858000"/>
              <a:gd name="connsiteX65" fmla="*/ 5949261 w 6127024"/>
              <a:gd name="connsiteY65" fmla="*/ 4449185 h 6858000"/>
              <a:gd name="connsiteX66" fmla="*/ 5968960 w 6127024"/>
              <a:gd name="connsiteY66" fmla="*/ 4482655 h 6858000"/>
              <a:gd name="connsiteX67" fmla="*/ 5980106 w 6127024"/>
              <a:gd name="connsiteY67" fmla="*/ 4585087 h 6858000"/>
              <a:gd name="connsiteX68" fmla="*/ 5998138 w 6127024"/>
              <a:gd name="connsiteY68" fmla="*/ 4697518 h 6858000"/>
              <a:gd name="connsiteX69" fmla="*/ 6007819 w 6127024"/>
              <a:gd name="connsiteY69" fmla="*/ 4858148 h 6858000"/>
              <a:gd name="connsiteX70" fmla="*/ 6007749 w 6127024"/>
              <a:gd name="connsiteY70" fmla="*/ 4964715 h 6858000"/>
              <a:gd name="connsiteX71" fmla="*/ 6005269 w 6127024"/>
              <a:gd name="connsiteY71" fmla="*/ 5150567 h 6858000"/>
              <a:gd name="connsiteX72" fmla="*/ 6001127 w 6127024"/>
              <a:gd name="connsiteY72" fmla="*/ 5164609 h 6858000"/>
              <a:gd name="connsiteX73" fmla="*/ 5998514 w 6127024"/>
              <a:gd name="connsiteY73" fmla="*/ 5189673 h 6858000"/>
              <a:gd name="connsiteX74" fmla="*/ 6018409 w 6127024"/>
              <a:gd name="connsiteY74" fmla="*/ 5227157 h 6858000"/>
              <a:gd name="connsiteX75" fmla="*/ 6036748 w 6127024"/>
              <a:gd name="connsiteY75" fmla="*/ 5322752 h 6858000"/>
              <a:gd name="connsiteX76" fmla="*/ 6036943 w 6127024"/>
              <a:gd name="connsiteY76" fmla="*/ 5329480 h 6858000"/>
              <a:gd name="connsiteX77" fmla="*/ 6037677 w 6127024"/>
              <a:gd name="connsiteY77" fmla="*/ 5354807 h 6858000"/>
              <a:gd name="connsiteX78" fmla="*/ 6039728 w 6127024"/>
              <a:gd name="connsiteY78" fmla="*/ 5359416 h 6858000"/>
              <a:gd name="connsiteX79" fmla="*/ 6053435 w 6127024"/>
              <a:gd name="connsiteY79" fmla="*/ 5387547 h 6858000"/>
              <a:gd name="connsiteX80" fmla="*/ 6065933 w 6127024"/>
              <a:gd name="connsiteY80" fmla="*/ 5443002 h 6858000"/>
              <a:gd name="connsiteX81" fmla="*/ 6068640 w 6127024"/>
              <a:gd name="connsiteY81" fmla="*/ 5474503 h 6858000"/>
              <a:gd name="connsiteX82" fmla="*/ 6080922 w 6127024"/>
              <a:gd name="connsiteY82" fmla="*/ 5561070 h 6858000"/>
              <a:gd name="connsiteX83" fmla="*/ 6096949 w 6127024"/>
              <a:gd name="connsiteY83" fmla="*/ 5648179 h 6858000"/>
              <a:gd name="connsiteX84" fmla="*/ 6121353 w 6127024"/>
              <a:gd name="connsiteY84" fmla="*/ 5721725 h 6858000"/>
              <a:gd name="connsiteX85" fmla="*/ 6109884 w 6127024"/>
              <a:gd name="connsiteY85" fmla="*/ 5721959 h 6858000"/>
              <a:gd name="connsiteX86" fmla="*/ 6127024 w 6127024"/>
              <a:gd name="connsiteY86" fmla="*/ 5786902 h 6858000"/>
              <a:gd name="connsiteX87" fmla="*/ 6115796 w 6127024"/>
              <a:gd name="connsiteY87" fmla="*/ 5862844 h 6858000"/>
              <a:gd name="connsiteX88" fmla="*/ 6102493 w 6127024"/>
              <a:gd name="connsiteY88" fmla="*/ 5928602 h 6858000"/>
              <a:gd name="connsiteX89" fmla="*/ 6056863 w 6127024"/>
              <a:gd name="connsiteY89" fmla="*/ 6000643 h 6858000"/>
              <a:gd name="connsiteX90" fmla="*/ 6045436 w 6127024"/>
              <a:gd name="connsiteY90" fmla="*/ 6124480 h 6858000"/>
              <a:gd name="connsiteX91" fmla="*/ 6030489 w 6127024"/>
              <a:gd name="connsiteY91" fmla="*/ 6317666 h 6858000"/>
              <a:gd name="connsiteX92" fmla="*/ 6007492 w 6127024"/>
              <a:gd name="connsiteY92" fmla="*/ 6440818 h 6858000"/>
              <a:gd name="connsiteX93" fmla="*/ 6009467 w 6127024"/>
              <a:gd name="connsiteY93" fmla="*/ 6487076 h 6858000"/>
              <a:gd name="connsiteX94" fmla="*/ 5995064 w 6127024"/>
              <a:gd name="connsiteY94" fmla="*/ 6540791 h 6858000"/>
              <a:gd name="connsiteX95" fmla="*/ 6004510 w 6127024"/>
              <a:gd name="connsiteY95" fmla="*/ 6599256 h 6858000"/>
              <a:gd name="connsiteX96" fmla="*/ 5986207 w 6127024"/>
              <a:gd name="connsiteY96" fmla="*/ 6695855 h 6858000"/>
              <a:gd name="connsiteX97" fmla="*/ 5979428 w 6127024"/>
              <a:gd name="connsiteY97" fmla="*/ 6754678 h 6858000"/>
              <a:gd name="connsiteX98" fmla="*/ 5983398 w 6127024"/>
              <a:gd name="connsiteY98" fmla="*/ 6778641 h 6858000"/>
              <a:gd name="connsiteX99" fmla="*/ 5984543 w 6127024"/>
              <a:gd name="connsiteY99" fmla="*/ 6811016 h 6858000"/>
              <a:gd name="connsiteX100" fmla="*/ 5979671 w 6127024"/>
              <a:gd name="connsiteY100" fmla="*/ 6858000 h 6858000"/>
              <a:gd name="connsiteX101" fmla="*/ 0 w 6127024"/>
              <a:gd name="connsiteY101" fmla="*/ 6858000 h 6858000"/>
              <a:gd name="connsiteX102" fmla="*/ 0 w 6127024"/>
              <a:gd name="connsiteY102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21088 w 6127024"/>
              <a:gd name="connsiteY12" fmla="*/ 860193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202153 w 6127024"/>
              <a:gd name="connsiteY15" fmla="*/ 1133224 h 6858000"/>
              <a:gd name="connsiteX16" fmla="*/ 5189234 w 6127024"/>
              <a:gd name="connsiteY16" fmla="*/ 1193495 h 6858000"/>
              <a:gd name="connsiteX17" fmla="*/ 5202769 w 6127024"/>
              <a:gd name="connsiteY17" fmla="*/ 1269450 h 6858000"/>
              <a:gd name="connsiteX18" fmla="*/ 5225968 w 6127024"/>
              <a:gd name="connsiteY18" fmla="*/ 1357994 h 6858000"/>
              <a:gd name="connsiteX19" fmla="*/ 5233819 w 6127024"/>
              <a:gd name="connsiteY19" fmla="*/ 1380922 h 6858000"/>
              <a:gd name="connsiteX20" fmla="*/ 5237226 w 6127024"/>
              <a:gd name="connsiteY20" fmla="*/ 1441327 h 6858000"/>
              <a:gd name="connsiteX21" fmla="*/ 5255653 w 6127024"/>
              <a:gd name="connsiteY21" fmla="*/ 1524712 h 6858000"/>
              <a:gd name="connsiteX22" fmla="*/ 5263491 w 6127024"/>
              <a:gd name="connsiteY22" fmla="*/ 1642938 h 6858000"/>
              <a:gd name="connsiteX23" fmla="*/ 5256552 w 6127024"/>
              <a:gd name="connsiteY23" fmla="*/ 1672509 h 6858000"/>
              <a:gd name="connsiteX24" fmla="*/ 5266931 w 6127024"/>
              <a:gd name="connsiteY24" fmla="*/ 1866147 h 6858000"/>
              <a:gd name="connsiteX25" fmla="*/ 5255696 w 6127024"/>
              <a:gd name="connsiteY25" fmla="*/ 1953770 h 6858000"/>
              <a:gd name="connsiteX26" fmla="*/ 5252592 w 6127024"/>
              <a:gd name="connsiteY26" fmla="*/ 2092210 h 6858000"/>
              <a:gd name="connsiteX27" fmla="*/ 5250104 w 6127024"/>
              <a:gd name="connsiteY27" fmla="*/ 2249166 h 6858000"/>
              <a:gd name="connsiteX28" fmla="*/ 5251214 w 6127024"/>
              <a:gd name="connsiteY28" fmla="*/ 2250944 h 6858000"/>
              <a:gd name="connsiteX29" fmla="*/ 5250644 w 6127024"/>
              <a:gd name="connsiteY29" fmla="*/ 2266619 h 6858000"/>
              <a:gd name="connsiteX30" fmla="*/ 5293877 w 6127024"/>
              <a:gd name="connsiteY30" fmla="*/ 2368649 h 6858000"/>
              <a:gd name="connsiteX31" fmla="*/ 5311338 w 6127024"/>
              <a:gd name="connsiteY31" fmla="*/ 2404034 h 6858000"/>
              <a:gd name="connsiteX32" fmla="*/ 5338366 w 6127024"/>
              <a:gd name="connsiteY32" fmla="*/ 2465052 h 6858000"/>
              <a:gd name="connsiteX33" fmla="*/ 5371263 w 6127024"/>
              <a:gd name="connsiteY33" fmla="*/ 2586413 h 6858000"/>
              <a:gd name="connsiteX34" fmla="*/ 5407503 w 6127024"/>
              <a:gd name="connsiteY34" fmla="*/ 2786290 h 6858000"/>
              <a:gd name="connsiteX35" fmla="*/ 5407356 w 6127024"/>
              <a:gd name="connsiteY35" fmla="*/ 2787545 h 6858000"/>
              <a:gd name="connsiteX36" fmla="*/ 5457023 w 6127024"/>
              <a:gd name="connsiteY36" fmla="*/ 2858292 h 6858000"/>
              <a:gd name="connsiteX37" fmla="*/ 5479298 w 6127024"/>
              <a:gd name="connsiteY37" fmla="*/ 2947791 h 6858000"/>
              <a:gd name="connsiteX38" fmla="*/ 5481770 w 6127024"/>
              <a:gd name="connsiteY38" fmla="*/ 2951352 h 6858000"/>
              <a:gd name="connsiteX39" fmla="*/ 5482415 w 6127024"/>
              <a:gd name="connsiteY39" fmla="*/ 3004079 h 6858000"/>
              <a:gd name="connsiteX40" fmla="*/ 5503944 w 6127024"/>
              <a:gd name="connsiteY40" fmla="*/ 3123335 h 6858000"/>
              <a:gd name="connsiteX41" fmla="*/ 5516007 w 6127024"/>
              <a:gd name="connsiteY41" fmla="*/ 3258473 h 6858000"/>
              <a:gd name="connsiteX42" fmla="*/ 5589758 w 6127024"/>
              <a:gd name="connsiteY42" fmla="*/ 3453699 h 6858000"/>
              <a:gd name="connsiteX43" fmla="*/ 5596144 w 6127024"/>
              <a:gd name="connsiteY43" fmla="*/ 3534624 h 6858000"/>
              <a:gd name="connsiteX44" fmla="*/ 5597750 w 6127024"/>
              <a:gd name="connsiteY44" fmla="*/ 3534129 h 6858000"/>
              <a:gd name="connsiteX45" fmla="*/ 5599700 w 6127024"/>
              <a:gd name="connsiteY45" fmla="*/ 3547221 h 6858000"/>
              <a:gd name="connsiteX46" fmla="*/ 5618377 w 6127024"/>
              <a:gd name="connsiteY46" fmla="*/ 3588431 h 6858000"/>
              <a:gd name="connsiteX47" fmla="*/ 5612155 w 6127024"/>
              <a:gd name="connsiteY47" fmla="*/ 3589869 h 6858000"/>
              <a:gd name="connsiteX48" fmla="*/ 5620843 w 6127024"/>
              <a:gd name="connsiteY48" fmla="*/ 3606745 h 6858000"/>
              <a:gd name="connsiteX49" fmla="*/ 5655472 w 6127024"/>
              <a:gd name="connsiteY49" fmla="*/ 3678877 h 6858000"/>
              <a:gd name="connsiteX50" fmla="*/ 5683015 w 6127024"/>
              <a:gd name="connsiteY50" fmla="*/ 3762025 h 6858000"/>
              <a:gd name="connsiteX51" fmla="*/ 5696643 w 6127024"/>
              <a:gd name="connsiteY51" fmla="*/ 3773888 h 6858000"/>
              <a:gd name="connsiteX52" fmla="*/ 5768491 w 6127024"/>
              <a:gd name="connsiteY52" fmla="*/ 3914399 h 6858000"/>
              <a:gd name="connsiteX53" fmla="*/ 5793123 w 6127024"/>
              <a:gd name="connsiteY53" fmla="*/ 3969952 h 6858000"/>
              <a:gd name="connsiteX54" fmla="*/ 5808321 w 6127024"/>
              <a:gd name="connsiteY54" fmla="*/ 3988153 h 6858000"/>
              <a:gd name="connsiteX55" fmla="*/ 5825621 w 6127024"/>
              <a:gd name="connsiteY55" fmla="*/ 4015525 h 6858000"/>
              <a:gd name="connsiteX56" fmla="*/ 5860672 w 6127024"/>
              <a:gd name="connsiteY56" fmla="*/ 4061579 h 6858000"/>
              <a:gd name="connsiteX57" fmla="*/ 5872173 w 6127024"/>
              <a:gd name="connsiteY57" fmla="*/ 4088497 h 6858000"/>
              <a:gd name="connsiteX58" fmla="*/ 5894095 w 6127024"/>
              <a:gd name="connsiteY58" fmla="*/ 4128857 h 6858000"/>
              <a:gd name="connsiteX59" fmla="*/ 5903513 w 6127024"/>
              <a:gd name="connsiteY59" fmla="*/ 4187661 h 6858000"/>
              <a:gd name="connsiteX60" fmla="*/ 5917114 w 6127024"/>
              <a:gd name="connsiteY60" fmla="*/ 4213096 h 6858000"/>
              <a:gd name="connsiteX61" fmla="*/ 5924233 w 6127024"/>
              <a:gd name="connsiteY61" fmla="*/ 4242060 h 6858000"/>
              <a:gd name="connsiteX62" fmla="*/ 5928910 w 6127024"/>
              <a:gd name="connsiteY62" fmla="*/ 4300973 h 6858000"/>
              <a:gd name="connsiteX63" fmla="*/ 5939320 w 6127024"/>
              <a:gd name="connsiteY63" fmla="*/ 4340435 h 6858000"/>
              <a:gd name="connsiteX64" fmla="*/ 5946705 w 6127024"/>
              <a:gd name="connsiteY64" fmla="*/ 4428051 h 6858000"/>
              <a:gd name="connsiteX65" fmla="*/ 5949261 w 6127024"/>
              <a:gd name="connsiteY65" fmla="*/ 4449185 h 6858000"/>
              <a:gd name="connsiteX66" fmla="*/ 5968960 w 6127024"/>
              <a:gd name="connsiteY66" fmla="*/ 4482655 h 6858000"/>
              <a:gd name="connsiteX67" fmla="*/ 5980106 w 6127024"/>
              <a:gd name="connsiteY67" fmla="*/ 4585087 h 6858000"/>
              <a:gd name="connsiteX68" fmla="*/ 5998138 w 6127024"/>
              <a:gd name="connsiteY68" fmla="*/ 4697518 h 6858000"/>
              <a:gd name="connsiteX69" fmla="*/ 6007819 w 6127024"/>
              <a:gd name="connsiteY69" fmla="*/ 4858148 h 6858000"/>
              <a:gd name="connsiteX70" fmla="*/ 6007749 w 6127024"/>
              <a:gd name="connsiteY70" fmla="*/ 4964715 h 6858000"/>
              <a:gd name="connsiteX71" fmla="*/ 6005269 w 6127024"/>
              <a:gd name="connsiteY71" fmla="*/ 5150567 h 6858000"/>
              <a:gd name="connsiteX72" fmla="*/ 6001127 w 6127024"/>
              <a:gd name="connsiteY72" fmla="*/ 5164609 h 6858000"/>
              <a:gd name="connsiteX73" fmla="*/ 5998514 w 6127024"/>
              <a:gd name="connsiteY73" fmla="*/ 5189673 h 6858000"/>
              <a:gd name="connsiteX74" fmla="*/ 6018409 w 6127024"/>
              <a:gd name="connsiteY74" fmla="*/ 5227157 h 6858000"/>
              <a:gd name="connsiteX75" fmla="*/ 6036748 w 6127024"/>
              <a:gd name="connsiteY75" fmla="*/ 5322752 h 6858000"/>
              <a:gd name="connsiteX76" fmla="*/ 6036943 w 6127024"/>
              <a:gd name="connsiteY76" fmla="*/ 5329480 h 6858000"/>
              <a:gd name="connsiteX77" fmla="*/ 6037677 w 6127024"/>
              <a:gd name="connsiteY77" fmla="*/ 5354807 h 6858000"/>
              <a:gd name="connsiteX78" fmla="*/ 6039728 w 6127024"/>
              <a:gd name="connsiteY78" fmla="*/ 5359416 h 6858000"/>
              <a:gd name="connsiteX79" fmla="*/ 6053435 w 6127024"/>
              <a:gd name="connsiteY79" fmla="*/ 5387547 h 6858000"/>
              <a:gd name="connsiteX80" fmla="*/ 6065933 w 6127024"/>
              <a:gd name="connsiteY80" fmla="*/ 5443002 h 6858000"/>
              <a:gd name="connsiteX81" fmla="*/ 6068640 w 6127024"/>
              <a:gd name="connsiteY81" fmla="*/ 5474503 h 6858000"/>
              <a:gd name="connsiteX82" fmla="*/ 6080922 w 6127024"/>
              <a:gd name="connsiteY82" fmla="*/ 5561070 h 6858000"/>
              <a:gd name="connsiteX83" fmla="*/ 6096949 w 6127024"/>
              <a:gd name="connsiteY83" fmla="*/ 5648179 h 6858000"/>
              <a:gd name="connsiteX84" fmla="*/ 6121353 w 6127024"/>
              <a:gd name="connsiteY84" fmla="*/ 5721725 h 6858000"/>
              <a:gd name="connsiteX85" fmla="*/ 6109884 w 6127024"/>
              <a:gd name="connsiteY85" fmla="*/ 5721959 h 6858000"/>
              <a:gd name="connsiteX86" fmla="*/ 6127024 w 6127024"/>
              <a:gd name="connsiteY86" fmla="*/ 5786902 h 6858000"/>
              <a:gd name="connsiteX87" fmla="*/ 6115796 w 6127024"/>
              <a:gd name="connsiteY87" fmla="*/ 5862844 h 6858000"/>
              <a:gd name="connsiteX88" fmla="*/ 6102493 w 6127024"/>
              <a:gd name="connsiteY88" fmla="*/ 5928602 h 6858000"/>
              <a:gd name="connsiteX89" fmla="*/ 6056863 w 6127024"/>
              <a:gd name="connsiteY89" fmla="*/ 6000643 h 6858000"/>
              <a:gd name="connsiteX90" fmla="*/ 6045436 w 6127024"/>
              <a:gd name="connsiteY90" fmla="*/ 6124480 h 6858000"/>
              <a:gd name="connsiteX91" fmla="*/ 6030489 w 6127024"/>
              <a:gd name="connsiteY91" fmla="*/ 6317666 h 6858000"/>
              <a:gd name="connsiteX92" fmla="*/ 6007492 w 6127024"/>
              <a:gd name="connsiteY92" fmla="*/ 6440818 h 6858000"/>
              <a:gd name="connsiteX93" fmla="*/ 6009467 w 6127024"/>
              <a:gd name="connsiteY93" fmla="*/ 6487076 h 6858000"/>
              <a:gd name="connsiteX94" fmla="*/ 5995064 w 6127024"/>
              <a:gd name="connsiteY94" fmla="*/ 6540791 h 6858000"/>
              <a:gd name="connsiteX95" fmla="*/ 6004510 w 6127024"/>
              <a:gd name="connsiteY95" fmla="*/ 6599256 h 6858000"/>
              <a:gd name="connsiteX96" fmla="*/ 5986207 w 6127024"/>
              <a:gd name="connsiteY96" fmla="*/ 6695855 h 6858000"/>
              <a:gd name="connsiteX97" fmla="*/ 5979428 w 6127024"/>
              <a:gd name="connsiteY97" fmla="*/ 6754678 h 6858000"/>
              <a:gd name="connsiteX98" fmla="*/ 5983398 w 6127024"/>
              <a:gd name="connsiteY98" fmla="*/ 6778641 h 6858000"/>
              <a:gd name="connsiteX99" fmla="*/ 5984543 w 6127024"/>
              <a:gd name="connsiteY99" fmla="*/ 6811016 h 6858000"/>
              <a:gd name="connsiteX100" fmla="*/ 5979671 w 6127024"/>
              <a:gd name="connsiteY100" fmla="*/ 6858000 h 6858000"/>
              <a:gd name="connsiteX101" fmla="*/ 0 w 6127024"/>
              <a:gd name="connsiteY101" fmla="*/ 6858000 h 6858000"/>
              <a:gd name="connsiteX102" fmla="*/ 0 w 6127024"/>
              <a:gd name="connsiteY102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202153 w 6127024"/>
              <a:gd name="connsiteY15" fmla="*/ 1133224 h 6858000"/>
              <a:gd name="connsiteX16" fmla="*/ 5189234 w 6127024"/>
              <a:gd name="connsiteY16" fmla="*/ 1193495 h 6858000"/>
              <a:gd name="connsiteX17" fmla="*/ 5202769 w 6127024"/>
              <a:gd name="connsiteY17" fmla="*/ 1269450 h 6858000"/>
              <a:gd name="connsiteX18" fmla="*/ 5225968 w 6127024"/>
              <a:gd name="connsiteY18" fmla="*/ 1357994 h 6858000"/>
              <a:gd name="connsiteX19" fmla="*/ 5233819 w 6127024"/>
              <a:gd name="connsiteY19" fmla="*/ 1380922 h 6858000"/>
              <a:gd name="connsiteX20" fmla="*/ 5237226 w 6127024"/>
              <a:gd name="connsiteY20" fmla="*/ 1441327 h 6858000"/>
              <a:gd name="connsiteX21" fmla="*/ 5255653 w 6127024"/>
              <a:gd name="connsiteY21" fmla="*/ 1524712 h 6858000"/>
              <a:gd name="connsiteX22" fmla="*/ 5263491 w 6127024"/>
              <a:gd name="connsiteY22" fmla="*/ 1642938 h 6858000"/>
              <a:gd name="connsiteX23" fmla="*/ 5256552 w 6127024"/>
              <a:gd name="connsiteY23" fmla="*/ 1672509 h 6858000"/>
              <a:gd name="connsiteX24" fmla="*/ 5266931 w 6127024"/>
              <a:gd name="connsiteY24" fmla="*/ 1866147 h 6858000"/>
              <a:gd name="connsiteX25" fmla="*/ 5255696 w 6127024"/>
              <a:gd name="connsiteY25" fmla="*/ 1953770 h 6858000"/>
              <a:gd name="connsiteX26" fmla="*/ 5252592 w 6127024"/>
              <a:gd name="connsiteY26" fmla="*/ 2092210 h 6858000"/>
              <a:gd name="connsiteX27" fmla="*/ 5250104 w 6127024"/>
              <a:gd name="connsiteY27" fmla="*/ 2249166 h 6858000"/>
              <a:gd name="connsiteX28" fmla="*/ 5251214 w 6127024"/>
              <a:gd name="connsiteY28" fmla="*/ 2250944 h 6858000"/>
              <a:gd name="connsiteX29" fmla="*/ 5250644 w 6127024"/>
              <a:gd name="connsiteY29" fmla="*/ 2266619 h 6858000"/>
              <a:gd name="connsiteX30" fmla="*/ 5293877 w 6127024"/>
              <a:gd name="connsiteY30" fmla="*/ 2368649 h 6858000"/>
              <a:gd name="connsiteX31" fmla="*/ 5311338 w 6127024"/>
              <a:gd name="connsiteY31" fmla="*/ 2404034 h 6858000"/>
              <a:gd name="connsiteX32" fmla="*/ 5338366 w 6127024"/>
              <a:gd name="connsiteY32" fmla="*/ 2465052 h 6858000"/>
              <a:gd name="connsiteX33" fmla="*/ 5371263 w 6127024"/>
              <a:gd name="connsiteY33" fmla="*/ 2586413 h 6858000"/>
              <a:gd name="connsiteX34" fmla="*/ 5407503 w 6127024"/>
              <a:gd name="connsiteY34" fmla="*/ 2786290 h 6858000"/>
              <a:gd name="connsiteX35" fmla="*/ 5407356 w 6127024"/>
              <a:gd name="connsiteY35" fmla="*/ 2787545 h 6858000"/>
              <a:gd name="connsiteX36" fmla="*/ 5457023 w 6127024"/>
              <a:gd name="connsiteY36" fmla="*/ 2858292 h 6858000"/>
              <a:gd name="connsiteX37" fmla="*/ 5479298 w 6127024"/>
              <a:gd name="connsiteY37" fmla="*/ 2947791 h 6858000"/>
              <a:gd name="connsiteX38" fmla="*/ 5481770 w 6127024"/>
              <a:gd name="connsiteY38" fmla="*/ 2951352 h 6858000"/>
              <a:gd name="connsiteX39" fmla="*/ 5482415 w 6127024"/>
              <a:gd name="connsiteY39" fmla="*/ 3004079 h 6858000"/>
              <a:gd name="connsiteX40" fmla="*/ 5503944 w 6127024"/>
              <a:gd name="connsiteY40" fmla="*/ 3123335 h 6858000"/>
              <a:gd name="connsiteX41" fmla="*/ 5516007 w 6127024"/>
              <a:gd name="connsiteY41" fmla="*/ 3258473 h 6858000"/>
              <a:gd name="connsiteX42" fmla="*/ 5589758 w 6127024"/>
              <a:gd name="connsiteY42" fmla="*/ 3453699 h 6858000"/>
              <a:gd name="connsiteX43" fmla="*/ 5596144 w 6127024"/>
              <a:gd name="connsiteY43" fmla="*/ 3534624 h 6858000"/>
              <a:gd name="connsiteX44" fmla="*/ 5597750 w 6127024"/>
              <a:gd name="connsiteY44" fmla="*/ 3534129 h 6858000"/>
              <a:gd name="connsiteX45" fmla="*/ 5599700 w 6127024"/>
              <a:gd name="connsiteY45" fmla="*/ 3547221 h 6858000"/>
              <a:gd name="connsiteX46" fmla="*/ 5618377 w 6127024"/>
              <a:gd name="connsiteY46" fmla="*/ 3588431 h 6858000"/>
              <a:gd name="connsiteX47" fmla="*/ 5612155 w 6127024"/>
              <a:gd name="connsiteY47" fmla="*/ 3589869 h 6858000"/>
              <a:gd name="connsiteX48" fmla="*/ 5620843 w 6127024"/>
              <a:gd name="connsiteY48" fmla="*/ 3606745 h 6858000"/>
              <a:gd name="connsiteX49" fmla="*/ 5655472 w 6127024"/>
              <a:gd name="connsiteY49" fmla="*/ 3678877 h 6858000"/>
              <a:gd name="connsiteX50" fmla="*/ 5683015 w 6127024"/>
              <a:gd name="connsiteY50" fmla="*/ 3762025 h 6858000"/>
              <a:gd name="connsiteX51" fmla="*/ 5696643 w 6127024"/>
              <a:gd name="connsiteY51" fmla="*/ 3773888 h 6858000"/>
              <a:gd name="connsiteX52" fmla="*/ 5768491 w 6127024"/>
              <a:gd name="connsiteY52" fmla="*/ 3914399 h 6858000"/>
              <a:gd name="connsiteX53" fmla="*/ 5793123 w 6127024"/>
              <a:gd name="connsiteY53" fmla="*/ 3969952 h 6858000"/>
              <a:gd name="connsiteX54" fmla="*/ 5808321 w 6127024"/>
              <a:gd name="connsiteY54" fmla="*/ 3988153 h 6858000"/>
              <a:gd name="connsiteX55" fmla="*/ 5825621 w 6127024"/>
              <a:gd name="connsiteY55" fmla="*/ 4015525 h 6858000"/>
              <a:gd name="connsiteX56" fmla="*/ 5860672 w 6127024"/>
              <a:gd name="connsiteY56" fmla="*/ 4061579 h 6858000"/>
              <a:gd name="connsiteX57" fmla="*/ 5872173 w 6127024"/>
              <a:gd name="connsiteY57" fmla="*/ 4088497 h 6858000"/>
              <a:gd name="connsiteX58" fmla="*/ 5894095 w 6127024"/>
              <a:gd name="connsiteY58" fmla="*/ 4128857 h 6858000"/>
              <a:gd name="connsiteX59" fmla="*/ 5903513 w 6127024"/>
              <a:gd name="connsiteY59" fmla="*/ 4187661 h 6858000"/>
              <a:gd name="connsiteX60" fmla="*/ 5917114 w 6127024"/>
              <a:gd name="connsiteY60" fmla="*/ 4213096 h 6858000"/>
              <a:gd name="connsiteX61" fmla="*/ 5924233 w 6127024"/>
              <a:gd name="connsiteY61" fmla="*/ 4242060 h 6858000"/>
              <a:gd name="connsiteX62" fmla="*/ 5928910 w 6127024"/>
              <a:gd name="connsiteY62" fmla="*/ 4300973 h 6858000"/>
              <a:gd name="connsiteX63" fmla="*/ 5939320 w 6127024"/>
              <a:gd name="connsiteY63" fmla="*/ 4340435 h 6858000"/>
              <a:gd name="connsiteX64" fmla="*/ 5946705 w 6127024"/>
              <a:gd name="connsiteY64" fmla="*/ 4428051 h 6858000"/>
              <a:gd name="connsiteX65" fmla="*/ 5949261 w 6127024"/>
              <a:gd name="connsiteY65" fmla="*/ 4449185 h 6858000"/>
              <a:gd name="connsiteX66" fmla="*/ 5968960 w 6127024"/>
              <a:gd name="connsiteY66" fmla="*/ 4482655 h 6858000"/>
              <a:gd name="connsiteX67" fmla="*/ 5980106 w 6127024"/>
              <a:gd name="connsiteY67" fmla="*/ 4585087 h 6858000"/>
              <a:gd name="connsiteX68" fmla="*/ 5998138 w 6127024"/>
              <a:gd name="connsiteY68" fmla="*/ 4697518 h 6858000"/>
              <a:gd name="connsiteX69" fmla="*/ 6007819 w 6127024"/>
              <a:gd name="connsiteY69" fmla="*/ 4858148 h 6858000"/>
              <a:gd name="connsiteX70" fmla="*/ 6007749 w 6127024"/>
              <a:gd name="connsiteY70" fmla="*/ 4964715 h 6858000"/>
              <a:gd name="connsiteX71" fmla="*/ 6005269 w 6127024"/>
              <a:gd name="connsiteY71" fmla="*/ 5150567 h 6858000"/>
              <a:gd name="connsiteX72" fmla="*/ 6001127 w 6127024"/>
              <a:gd name="connsiteY72" fmla="*/ 5164609 h 6858000"/>
              <a:gd name="connsiteX73" fmla="*/ 5998514 w 6127024"/>
              <a:gd name="connsiteY73" fmla="*/ 5189673 h 6858000"/>
              <a:gd name="connsiteX74" fmla="*/ 6018409 w 6127024"/>
              <a:gd name="connsiteY74" fmla="*/ 5227157 h 6858000"/>
              <a:gd name="connsiteX75" fmla="*/ 6036748 w 6127024"/>
              <a:gd name="connsiteY75" fmla="*/ 5322752 h 6858000"/>
              <a:gd name="connsiteX76" fmla="*/ 6036943 w 6127024"/>
              <a:gd name="connsiteY76" fmla="*/ 5329480 h 6858000"/>
              <a:gd name="connsiteX77" fmla="*/ 6037677 w 6127024"/>
              <a:gd name="connsiteY77" fmla="*/ 5354807 h 6858000"/>
              <a:gd name="connsiteX78" fmla="*/ 6039728 w 6127024"/>
              <a:gd name="connsiteY78" fmla="*/ 5359416 h 6858000"/>
              <a:gd name="connsiteX79" fmla="*/ 6053435 w 6127024"/>
              <a:gd name="connsiteY79" fmla="*/ 5387547 h 6858000"/>
              <a:gd name="connsiteX80" fmla="*/ 6065933 w 6127024"/>
              <a:gd name="connsiteY80" fmla="*/ 5443002 h 6858000"/>
              <a:gd name="connsiteX81" fmla="*/ 6068640 w 6127024"/>
              <a:gd name="connsiteY81" fmla="*/ 5474503 h 6858000"/>
              <a:gd name="connsiteX82" fmla="*/ 6080922 w 6127024"/>
              <a:gd name="connsiteY82" fmla="*/ 5561070 h 6858000"/>
              <a:gd name="connsiteX83" fmla="*/ 6096949 w 6127024"/>
              <a:gd name="connsiteY83" fmla="*/ 5648179 h 6858000"/>
              <a:gd name="connsiteX84" fmla="*/ 6121353 w 6127024"/>
              <a:gd name="connsiteY84" fmla="*/ 5721725 h 6858000"/>
              <a:gd name="connsiteX85" fmla="*/ 6109884 w 6127024"/>
              <a:gd name="connsiteY85" fmla="*/ 5721959 h 6858000"/>
              <a:gd name="connsiteX86" fmla="*/ 6127024 w 6127024"/>
              <a:gd name="connsiteY86" fmla="*/ 5786902 h 6858000"/>
              <a:gd name="connsiteX87" fmla="*/ 6115796 w 6127024"/>
              <a:gd name="connsiteY87" fmla="*/ 5862844 h 6858000"/>
              <a:gd name="connsiteX88" fmla="*/ 6102493 w 6127024"/>
              <a:gd name="connsiteY88" fmla="*/ 5928602 h 6858000"/>
              <a:gd name="connsiteX89" fmla="*/ 6056863 w 6127024"/>
              <a:gd name="connsiteY89" fmla="*/ 6000643 h 6858000"/>
              <a:gd name="connsiteX90" fmla="*/ 6045436 w 6127024"/>
              <a:gd name="connsiteY90" fmla="*/ 6124480 h 6858000"/>
              <a:gd name="connsiteX91" fmla="*/ 6030489 w 6127024"/>
              <a:gd name="connsiteY91" fmla="*/ 6317666 h 6858000"/>
              <a:gd name="connsiteX92" fmla="*/ 6007492 w 6127024"/>
              <a:gd name="connsiteY92" fmla="*/ 6440818 h 6858000"/>
              <a:gd name="connsiteX93" fmla="*/ 6009467 w 6127024"/>
              <a:gd name="connsiteY93" fmla="*/ 6487076 h 6858000"/>
              <a:gd name="connsiteX94" fmla="*/ 5995064 w 6127024"/>
              <a:gd name="connsiteY94" fmla="*/ 6540791 h 6858000"/>
              <a:gd name="connsiteX95" fmla="*/ 6004510 w 6127024"/>
              <a:gd name="connsiteY95" fmla="*/ 6599256 h 6858000"/>
              <a:gd name="connsiteX96" fmla="*/ 5986207 w 6127024"/>
              <a:gd name="connsiteY96" fmla="*/ 6695855 h 6858000"/>
              <a:gd name="connsiteX97" fmla="*/ 5979428 w 6127024"/>
              <a:gd name="connsiteY97" fmla="*/ 6754678 h 6858000"/>
              <a:gd name="connsiteX98" fmla="*/ 5983398 w 6127024"/>
              <a:gd name="connsiteY98" fmla="*/ 6778641 h 6858000"/>
              <a:gd name="connsiteX99" fmla="*/ 5984543 w 6127024"/>
              <a:gd name="connsiteY99" fmla="*/ 6811016 h 6858000"/>
              <a:gd name="connsiteX100" fmla="*/ 5979671 w 6127024"/>
              <a:gd name="connsiteY100" fmla="*/ 6858000 h 6858000"/>
              <a:gd name="connsiteX101" fmla="*/ 0 w 6127024"/>
              <a:gd name="connsiteY101" fmla="*/ 6858000 h 6858000"/>
              <a:gd name="connsiteX102" fmla="*/ 0 w 6127024"/>
              <a:gd name="connsiteY102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193495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3819 w 6127024"/>
              <a:gd name="connsiteY18" fmla="*/ 1380922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599700 w 6127024"/>
              <a:gd name="connsiteY44" fmla="*/ 3547221 h 6858000"/>
              <a:gd name="connsiteX45" fmla="*/ 5618377 w 6127024"/>
              <a:gd name="connsiteY45" fmla="*/ 3588431 h 6858000"/>
              <a:gd name="connsiteX46" fmla="*/ 5612155 w 6127024"/>
              <a:gd name="connsiteY46" fmla="*/ 3589869 h 6858000"/>
              <a:gd name="connsiteX47" fmla="*/ 5620843 w 6127024"/>
              <a:gd name="connsiteY47" fmla="*/ 3606745 h 6858000"/>
              <a:gd name="connsiteX48" fmla="*/ 5655472 w 6127024"/>
              <a:gd name="connsiteY48" fmla="*/ 3678877 h 6858000"/>
              <a:gd name="connsiteX49" fmla="*/ 5683015 w 6127024"/>
              <a:gd name="connsiteY49" fmla="*/ 3762025 h 6858000"/>
              <a:gd name="connsiteX50" fmla="*/ 5696643 w 6127024"/>
              <a:gd name="connsiteY50" fmla="*/ 3773888 h 6858000"/>
              <a:gd name="connsiteX51" fmla="*/ 5768491 w 6127024"/>
              <a:gd name="connsiteY51" fmla="*/ 3914399 h 6858000"/>
              <a:gd name="connsiteX52" fmla="*/ 5793123 w 6127024"/>
              <a:gd name="connsiteY52" fmla="*/ 3969952 h 6858000"/>
              <a:gd name="connsiteX53" fmla="*/ 5808321 w 6127024"/>
              <a:gd name="connsiteY53" fmla="*/ 3988153 h 6858000"/>
              <a:gd name="connsiteX54" fmla="*/ 5825621 w 6127024"/>
              <a:gd name="connsiteY54" fmla="*/ 4015525 h 6858000"/>
              <a:gd name="connsiteX55" fmla="*/ 5860672 w 6127024"/>
              <a:gd name="connsiteY55" fmla="*/ 4061579 h 6858000"/>
              <a:gd name="connsiteX56" fmla="*/ 5872173 w 6127024"/>
              <a:gd name="connsiteY56" fmla="*/ 4088497 h 6858000"/>
              <a:gd name="connsiteX57" fmla="*/ 5894095 w 6127024"/>
              <a:gd name="connsiteY57" fmla="*/ 4128857 h 6858000"/>
              <a:gd name="connsiteX58" fmla="*/ 5903513 w 6127024"/>
              <a:gd name="connsiteY58" fmla="*/ 4187661 h 6858000"/>
              <a:gd name="connsiteX59" fmla="*/ 5917114 w 6127024"/>
              <a:gd name="connsiteY59" fmla="*/ 4213096 h 6858000"/>
              <a:gd name="connsiteX60" fmla="*/ 5924233 w 6127024"/>
              <a:gd name="connsiteY60" fmla="*/ 4242060 h 6858000"/>
              <a:gd name="connsiteX61" fmla="*/ 5928910 w 6127024"/>
              <a:gd name="connsiteY61" fmla="*/ 4300973 h 6858000"/>
              <a:gd name="connsiteX62" fmla="*/ 5939320 w 6127024"/>
              <a:gd name="connsiteY62" fmla="*/ 4340435 h 6858000"/>
              <a:gd name="connsiteX63" fmla="*/ 5946705 w 6127024"/>
              <a:gd name="connsiteY63" fmla="*/ 4428051 h 6858000"/>
              <a:gd name="connsiteX64" fmla="*/ 5949261 w 6127024"/>
              <a:gd name="connsiteY64" fmla="*/ 4449185 h 6858000"/>
              <a:gd name="connsiteX65" fmla="*/ 5968960 w 6127024"/>
              <a:gd name="connsiteY65" fmla="*/ 4482655 h 6858000"/>
              <a:gd name="connsiteX66" fmla="*/ 5980106 w 6127024"/>
              <a:gd name="connsiteY66" fmla="*/ 4585087 h 6858000"/>
              <a:gd name="connsiteX67" fmla="*/ 5998138 w 6127024"/>
              <a:gd name="connsiteY67" fmla="*/ 4697518 h 6858000"/>
              <a:gd name="connsiteX68" fmla="*/ 6007819 w 6127024"/>
              <a:gd name="connsiteY68" fmla="*/ 4858148 h 6858000"/>
              <a:gd name="connsiteX69" fmla="*/ 6007749 w 6127024"/>
              <a:gd name="connsiteY69" fmla="*/ 4964715 h 6858000"/>
              <a:gd name="connsiteX70" fmla="*/ 6005269 w 6127024"/>
              <a:gd name="connsiteY70" fmla="*/ 5150567 h 6858000"/>
              <a:gd name="connsiteX71" fmla="*/ 6001127 w 6127024"/>
              <a:gd name="connsiteY71" fmla="*/ 5164609 h 6858000"/>
              <a:gd name="connsiteX72" fmla="*/ 5998514 w 6127024"/>
              <a:gd name="connsiteY72" fmla="*/ 5189673 h 6858000"/>
              <a:gd name="connsiteX73" fmla="*/ 6018409 w 6127024"/>
              <a:gd name="connsiteY73" fmla="*/ 5227157 h 6858000"/>
              <a:gd name="connsiteX74" fmla="*/ 6036748 w 6127024"/>
              <a:gd name="connsiteY74" fmla="*/ 5322752 h 6858000"/>
              <a:gd name="connsiteX75" fmla="*/ 6036943 w 6127024"/>
              <a:gd name="connsiteY75" fmla="*/ 5329480 h 6858000"/>
              <a:gd name="connsiteX76" fmla="*/ 6037677 w 6127024"/>
              <a:gd name="connsiteY76" fmla="*/ 5354807 h 6858000"/>
              <a:gd name="connsiteX77" fmla="*/ 6039728 w 6127024"/>
              <a:gd name="connsiteY77" fmla="*/ 5359416 h 6858000"/>
              <a:gd name="connsiteX78" fmla="*/ 6053435 w 6127024"/>
              <a:gd name="connsiteY78" fmla="*/ 5387547 h 6858000"/>
              <a:gd name="connsiteX79" fmla="*/ 6065933 w 6127024"/>
              <a:gd name="connsiteY79" fmla="*/ 5443002 h 6858000"/>
              <a:gd name="connsiteX80" fmla="*/ 6068640 w 6127024"/>
              <a:gd name="connsiteY80" fmla="*/ 5474503 h 6858000"/>
              <a:gd name="connsiteX81" fmla="*/ 6080922 w 6127024"/>
              <a:gd name="connsiteY81" fmla="*/ 5561070 h 6858000"/>
              <a:gd name="connsiteX82" fmla="*/ 6096949 w 6127024"/>
              <a:gd name="connsiteY82" fmla="*/ 5648179 h 6858000"/>
              <a:gd name="connsiteX83" fmla="*/ 6121353 w 6127024"/>
              <a:gd name="connsiteY83" fmla="*/ 5721725 h 6858000"/>
              <a:gd name="connsiteX84" fmla="*/ 6109884 w 6127024"/>
              <a:gd name="connsiteY84" fmla="*/ 5721959 h 6858000"/>
              <a:gd name="connsiteX85" fmla="*/ 6127024 w 6127024"/>
              <a:gd name="connsiteY85" fmla="*/ 5786902 h 6858000"/>
              <a:gd name="connsiteX86" fmla="*/ 6115796 w 6127024"/>
              <a:gd name="connsiteY86" fmla="*/ 5862844 h 6858000"/>
              <a:gd name="connsiteX87" fmla="*/ 6102493 w 6127024"/>
              <a:gd name="connsiteY87" fmla="*/ 5928602 h 6858000"/>
              <a:gd name="connsiteX88" fmla="*/ 6056863 w 6127024"/>
              <a:gd name="connsiteY88" fmla="*/ 6000643 h 6858000"/>
              <a:gd name="connsiteX89" fmla="*/ 6045436 w 6127024"/>
              <a:gd name="connsiteY89" fmla="*/ 6124480 h 6858000"/>
              <a:gd name="connsiteX90" fmla="*/ 6030489 w 6127024"/>
              <a:gd name="connsiteY90" fmla="*/ 6317666 h 6858000"/>
              <a:gd name="connsiteX91" fmla="*/ 6007492 w 6127024"/>
              <a:gd name="connsiteY91" fmla="*/ 6440818 h 6858000"/>
              <a:gd name="connsiteX92" fmla="*/ 6009467 w 6127024"/>
              <a:gd name="connsiteY92" fmla="*/ 6487076 h 6858000"/>
              <a:gd name="connsiteX93" fmla="*/ 5995064 w 6127024"/>
              <a:gd name="connsiteY93" fmla="*/ 6540791 h 6858000"/>
              <a:gd name="connsiteX94" fmla="*/ 6004510 w 6127024"/>
              <a:gd name="connsiteY94" fmla="*/ 6599256 h 6858000"/>
              <a:gd name="connsiteX95" fmla="*/ 5986207 w 6127024"/>
              <a:gd name="connsiteY95" fmla="*/ 6695855 h 6858000"/>
              <a:gd name="connsiteX96" fmla="*/ 5979428 w 6127024"/>
              <a:gd name="connsiteY96" fmla="*/ 6754678 h 6858000"/>
              <a:gd name="connsiteX97" fmla="*/ 5983398 w 6127024"/>
              <a:gd name="connsiteY97" fmla="*/ 6778641 h 6858000"/>
              <a:gd name="connsiteX98" fmla="*/ 5984543 w 6127024"/>
              <a:gd name="connsiteY98" fmla="*/ 6811016 h 6858000"/>
              <a:gd name="connsiteX99" fmla="*/ 5979671 w 6127024"/>
              <a:gd name="connsiteY99" fmla="*/ 6858000 h 6858000"/>
              <a:gd name="connsiteX100" fmla="*/ 0 w 6127024"/>
              <a:gd name="connsiteY100" fmla="*/ 6858000 h 6858000"/>
              <a:gd name="connsiteX101" fmla="*/ 0 w 6127024"/>
              <a:gd name="connsiteY101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3819 w 6127024"/>
              <a:gd name="connsiteY18" fmla="*/ 1380922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599700 w 6127024"/>
              <a:gd name="connsiteY44" fmla="*/ 3547221 h 6858000"/>
              <a:gd name="connsiteX45" fmla="*/ 5618377 w 6127024"/>
              <a:gd name="connsiteY45" fmla="*/ 3588431 h 6858000"/>
              <a:gd name="connsiteX46" fmla="*/ 5612155 w 6127024"/>
              <a:gd name="connsiteY46" fmla="*/ 3589869 h 6858000"/>
              <a:gd name="connsiteX47" fmla="*/ 5620843 w 6127024"/>
              <a:gd name="connsiteY47" fmla="*/ 3606745 h 6858000"/>
              <a:gd name="connsiteX48" fmla="*/ 5655472 w 6127024"/>
              <a:gd name="connsiteY48" fmla="*/ 3678877 h 6858000"/>
              <a:gd name="connsiteX49" fmla="*/ 5683015 w 6127024"/>
              <a:gd name="connsiteY49" fmla="*/ 3762025 h 6858000"/>
              <a:gd name="connsiteX50" fmla="*/ 5696643 w 6127024"/>
              <a:gd name="connsiteY50" fmla="*/ 3773888 h 6858000"/>
              <a:gd name="connsiteX51" fmla="*/ 5768491 w 6127024"/>
              <a:gd name="connsiteY51" fmla="*/ 3914399 h 6858000"/>
              <a:gd name="connsiteX52" fmla="*/ 5793123 w 6127024"/>
              <a:gd name="connsiteY52" fmla="*/ 3969952 h 6858000"/>
              <a:gd name="connsiteX53" fmla="*/ 5808321 w 6127024"/>
              <a:gd name="connsiteY53" fmla="*/ 3988153 h 6858000"/>
              <a:gd name="connsiteX54" fmla="*/ 5825621 w 6127024"/>
              <a:gd name="connsiteY54" fmla="*/ 4015525 h 6858000"/>
              <a:gd name="connsiteX55" fmla="*/ 5860672 w 6127024"/>
              <a:gd name="connsiteY55" fmla="*/ 4061579 h 6858000"/>
              <a:gd name="connsiteX56" fmla="*/ 5872173 w 6127024"/>
              <a:gd name="connsiteY56" fmla="*/ 4088497 h 6858000"/>
              <a:gd name="connsiteX57" fmla="*/ 5894095 w 6127024"/>
              <a:gd name="connsiteY57" fmla="*/ 4128857 h 6858000"/>
              <a:gd name="connsiteX58" fmla="*/ 5903513 w 6127024"/>
              <a:gd name="connsiteY58" fmla="*/ 4187661 h 6858000"/>
              <a:gd name="connsiteX59" fmla="*/ 5917114 w 6127024"/>
              <a:gd name="connsiteY59" fmla="*/ 4213096 h 6858000"/>
              <a:gd name="connsiteX60" fmla="*/ 5924233 w 6127024"/>
              <a:gd name="connsiteY60" fmla="*/ 4242060 h 6858000"/>
              <a:gd name="connsiteX61" fmla="*/ 5928910 w 6127024"/>
              <a:gd name="connsiteY61" fmla="*/ 4300973 h 6858000"/>
              <a:gd name="connsiteX62" fmla="*/ 5939320 w 6127024"/>
              <a:gd name="connsiteY62" fmla="*/ 4340435 h 6858000"/>
              <a:gd name="connsiteX63" fmla="*/ 5946705 w 6127024"/>
              <a:gd name="connsiteY63" fmla="*/ 4428051 h 6858000"/>
              <a:gd name="connsiteX64" fmla="*/ 5949261 w 6127024"/>
              <a:gd name="connsiteY64" fmla="*/ 4449185 h 6858000"/>
              <a:gd name="connsiteX65" fmla="*/ 5968960 w 6127024"/>
              <a:gd name="connsiteY65" fmla="*/ 4482655 h 6858000"/>
              <a:gd name="connsiteX66" fmla="*/ 5980106 w 6127024"/>
              <a:gd name="connsiteY66" fmla="*/ 4585087 h 6858000"/>
              <a:gd name="connsiteX67" fmla="*/ 5998138 w 6127024"/>
              <a:gd name="connsiteY67" fmla="*/ 4697518 h 6858000"/>
              <a:gd name="connsiteX68" fmla="*/ 6007819 w 6127024"/>
              <a:gd name="connsiteY68" fmla="*/ 4858148 h 6858000"/>
              <a:gd name="connsiteX69" fmla="*/ 6007749 w 6127024"/>
              <a:gd name="connsiteY69" fmla="*/ 4964715 h 6858000"/>
              <a:gd name="connsiteX70" fmla="*/ 6005269 w 6127024"/>
              <a:gd name="connsiteY70" fmla="*/ 5150567 h 6858000"/>
              <a:gd name="connsiteX71" fmla="*/ 6001127 w 6127024"/>
              <a:gd name="connsiteY71" fmla="*/ 5164609 h 6858000"/>
              <a:gd name="connsiteX72" fmla="*/ 5998514 w 6127024"/>
              <a:gd name="connsiteY72" fmla="*/ 5189673 h 6858000"/>
              <a:gd name="connsiteX73" fmla="*/ 6018409 w 6127024"/>
              <a:gd name="connsiteY73" fmla="*/ 5227157 h 6858000"/>
              <a:gd name="connsiteX74" fmla="*/ 6036748 w 6127024"/>
              <a:gd name="connsiteY74" fmla="*/ 5322752 h 6858000"/>
              <a:gd name="connsiteX75" fmla="*/ 6036943 w 6127024"/>
              <a:gd name="connsiteY75" fmla="*/ 5329480 h 6858000"/>
              <a:gd name="connsiteX76" fmla="*/ 6037677 w 6127024"/>
              <a:gd name="connsiteY76" fmla="*/ 5354807 h 6858000"/>
              <a:gd name="connsiteX77" fmla="*/ 6039728 w 6127024"/>
              <a:gd name="connsiteY77" fmla="*/ 5359416 h 6858000"/>
              <a:gd name="connsiteX78" fmla="*/ 6053435 w 6127024"/>
              <a:gd name="connsiteY78" fmla="*/ 5387547 h 6858000"/>
              <a:gd name="connsiteX79" fmla="*/ 6065933 w 6127024"/>
              <a:gd name="connsiteY79" fmla="*/ 5443002 h 6858000"/>
              <a:gd name="connsiteX80" fmla="*/ 6068640 w 6127024"/>
              <a:gd name="connsiteY80" fmla="*/ 5474503 h 6858000"/>
              <a:gd name="connsiteX81" fmla="*/ 6080922 w 6127024"/>
              <a:gd name="connsiteY81" fmla="*/ 5561070 h 6858000"/>
              <a:gd name="connsiteX82" fmla="*/ 6096949 w 6127024"/>
              <a:gd name="connsiteY82" fmla="*/ 5648179 h 6858000"/>
              <a:gd name="connsiteX83" fmla="*/ 6121353 w 6127024"/>
              <a:gd name="connsiteY83" fmla="*/ 5721725 h 6858000"/>
              <a:gd name="connsiteX84" fmla="*/ 6109884 w 6127024"/>
              <a:gd name="connsiteY84" fmla="*/ 5721959 h 6858000"/>
              <a:gd name="connsiteX85" fmla="*/ 6127024 w 6127024"/>
              <a:gd name="connsiteY85" fmla="*/ 5786902 h 6858000"/>
              <a:gd name="connsiteX86" fmla="*/ 6115796 w 6127024"/>
              <a:gd name="connsiteY86" fmla="*/ 5862844 h 6858000"/>
              <a:gd name="connsiteX87" fmla="*/ 6102493 w 6127024"/>
              <a:gd name="connsiteY87" fmla="*/ 5928602 h 6858000"/>
              <a:gd name="connsiteX88" fmla="*/ 6056863 w 6127024"/>
              <a:gd name="connsiteY88" fmla="*/ 6000643 h 6858000"/>
              <a:gd name="connsiteX89" fmla="*/ 6045436 w 6127024"/>
              <a:gd name="connsiteY89" fmla="*/ 6124480 h 6858000"/>
              <a:gd name="connsiteX90" fmla="*/ 6030489 w 6127024"/>
              <a:gd name="connsiteY90" fmla="*/ 6317666 h 6858000"/>
              <a:gd name="connsiteX91" fmla="*/ 6007492 w 6127024"/>
              <a:gd name="connsiteY91" fmla="*/ 6440818 h 6858000"/>
              <a:gd name="connsiteX92" fmla="*/ 6009467 w 6127024"/>
              <a:gd name="connsiteY92" fmla="*/ 6487076 h 6858000"/>
              <a:gd name="connsiteX93" fmla="*/ 5995064 w 6127024"/>
              <a:gd name="connsiteY93" fmla="*/ 6540791 h 6858000"/>
              <a:gd name="connsiteX94" fmla="*/ 6004510 w 6127024"/>
              <a:gd name="connsiteY94" fmla="*/ 6599256 h 6858000"/>
              <a:gd name="connsiteX95" fmla="*/ 5986207 w 6127024"/>
              <a:gd name="connsiteY95" fmla="*/ 6695855 h 6858000"/>
              <a:gd name="connsiteX96" fmla="*/ 5979428 w 6127024"/>
              <a:gd name="connsiteY96" fmla="*/ 6754678 h 6858000"/>
              <a:gd name="connsiteX97" fmla="*/ 5983398 w 6127024"/>
              <a:gd name="connsiteY97" fmla="*/ 6778641 h 6858000"/>
              <a:gd name="connsiteX98" fmla="*/ 5984543 w 6127024"/>
              <a:gd name="connsiteY98" fmla="*/ 6811016 h 6858000"/>
              <a:gd name="connsiteX99" fmla="*/ 5979671 w 6127024"/>
              <a:gd name="connsiteY99" fmla="*/ 6858000 h 6858000"/>
              <a:gd name="connsiteX100" fmla="*/ 0 w 6127024"/>
              <a:gd name="connsiteY100" fmla="*/ 6858000 h 6858000"/>
              <a:gd name="connsiteX101" fmla="*/ 0 w 6127024"/>
              <a:gd name="connsiteY101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599700 w 6127024"/>
              <a:gd name="connsiteY44" fmla="*/ 3547221 h 6858000"/>
              <a:gd name="connsiteX45" fmla="*/ 5618377 w 6127024"/>
              <a:gd name="connsiteY45" fmla="*/ 3588431 h 6858000"/>
              <a:gd name="connsiteX46" fmla="*/ 5612155 w 6127024"/>
              <a:gd name="connsiteY46" fmla="*/ 3589869 h 6858000"/>
              <a:gd name="connsiteX47" fmla="*/ 5620843 w 6127024"/>
              <a:gd name="connsiteY47" fmla="*/ 3606745 h 6858000"/>
              <a:gd name="connsiteX48" fmla="*/ 5655472 w 6127024"/>
              <a:gd name="connsiteY48" fmla="*/ 3678877 h 6858000"/>
              <a:gd name="connsiteX49" fmla="*/ 5683015 w 6127024"/>
              <a:gd name="connsiteY49" fmla="*/ 3762025 h 6858000"/>
              <a:gd name="connsiteX50" fmla="*/ 5696643 w 6127024"/>
              <a:gd name="connsiteY50" fmla="*/ 3773888 h 6858000"/>
              <a:gd name="connsiteX51" fmla="*/ 5768491 w 6127024"/>
              <a:gd name="connsiteY51" fmla="*/ 3914399 h 6858000"/>
              <a:gd name="connsiteX52" fmla="*/ 5793123 w 6127024"/>
              <a:gd name="connsiteY52" fmla="*/ 3969952 h 6858000"/>
              <a:gd name="connsiteX53" fmla="*/ 5808321 w 6127024"/>
              <a:gd name="connsiteY53" fmla="*/ 3988153 h 6858000"/>
              <a:gd name="connsiteX54" fmla="*/ 5825621 w 6127024"/>
              <a:gd name="connsiteY54" fmla="*/ 4015525 h 6858000"/>
              <a:gd name="connsiteX55" fmla="*/ 5860672 w 6127024"/>
              <a:gd name="connsiteY55" fmla="*/ 4061579 h 6858000"/>
              <a:gd name="connsiteX56" fmla="*/ 5872173 w 6127024"/>
              <a:gd name="connsiteY56" fmla="*/ 4088497 h 6858000"/>
              <a:gd name="connsiteX57" fmla="*/ 5894095 w 6127024"/>
              <a:gd name="connsiteY57" fmla="*/ 4128857 h 6858000"/>
              <a:gd name="connsiteX58" fmla="*/ 5903513 w 6127024"/>
              <a:gd name="connsiteY58" fmla="*/ 4187661 h 6858000"/>
              <a:gd name="connsiteX59" fmla="*/ 5917114 w 6127024"/>
              <a:gd name="connsiteY59" fmla="*/ 4213096 h 6858000"/>
              <a:gd name="connsiteX60" fmla="*/ 5924233 w 6127024"/>
              <a:gd name="connsiteY60" fmla="*/ 4242060 h 6858000"/>
              <a:gd name="connsiteX61" fmla="*/ 5928910 w 6127024"/>
              <a:gd name="connsiteY61" fmla="*/ 4300973 h 6858000"/>
              <a:gd name="connsiteX62" fmla="*/ 5939320 w 6127024"/>
              <a:gd name="connsiteY62" fmla="*/ 4340435 h 6858000"/>
              <a:gd name="connsiteX63" fmla="*/ 5946705 w 6127024"/>
              <a:gd name="connsiteY63" fmla="*/ 4428051 h 6858000"/>
              <a:gd name="connsiteX64" fmla="*/ 5949261 w 6127024"/>
              <a:gd name="connsiteY64" fmla="*/ 4449185 h 6858000"/>
              <a:gd name="connsiteX65" fmla="*/ 5968960 w 6127024"/>
              <a:gd name="connsiteY65" fmla="*/ 4482655 h 6858000"/>
              <a:gd name="connsiteX66" fmla="*/ 5980106 w 6127024"/>
              <a:gd name="connsiteY66" fmla="*/ 4585087 h 6858000"/>
              <a:gd name="connsiteX67" fmla="*/ 5998138 w 6127024"/>
              <a:gd name="connsiteY67" fmla="*/ 4697518 h 6858000"/>
              <a:gd name="connsiteX68" fmla="*/ 6007819 w 6127024"/>
              <a:gd name="connsiteY68" fmla="*/ 4858148 h 6858000"/>
              <a:gd name="connsiteX69" fmla="*/ 6007749 w 6127024"/>
              <a:gd name="connsiteY69" fmla="*/ 4964715 h 6858000"/>
              <a:gd name="connsiteX70" fmla="*/ 6005269 w 6127024"/>
              <a:gd name="connsiteY70" fmla="*/ 5150567 h 6858000"/>
              <a:gd name="connsiteX71" fmla="*/ 6001127 w 6127024"/>
              <a:gd name="connsiteY71" fmla="*/ 5164609 h 6858000"/>
              <a:gd name="connsiteX72" fmla="*/ 5998514 w 6127024"/>
              <a:gd name="connsiteY72" fmla="*/ 5189673 h 6858000"/>
              <a:gd name="connsiteX73" fmla="*/ 6018409 w 6127024"/>
              <a:gd name="connsiteY73" fmla="*/ 5227157 h 6858000"/>
              <a:gd name="connsiteX74" fmla="*/ 6036748 w 6127024"/>
              <a:gd name="connsiteY74" fmla="*/ 5322752 h 6858000"/>
              <a:gd name="connsiteX75" fmla="*/ 6036943 w 6127024"/>
              <a:gd name="connsiteY75" fmla="*/ 5329480 h 6858000"/>
              <a:gd name="connsiteX76" fmla="*/ 6037677 w 6127024"/>
              <a:gd name="connsiteY76" fmla="*/ 5354807 h 6858000"/>
              <a:gd name="connsiteX77" fmla="*/ 6039728 w 6127024"/>
              <a:gd name="connsiteY77" fmla="*/ 5359416 h 6858000"/>
              <a:gd name="connsiteX78" fmla="*/ 6053435 w 6127024"/>
              <a:gd name="connsiteY78" fmla="*/ 5387547 h 6858000"/>
              <a:gd name="connsiteX79" fmla="*/ 6065933 w 6127024"/>
              <a:gd name="connsiteY79" fmla="*/ 5443002 h 6858000"/>
              <a:gd name="connsiteX80" fmla="*/ 6068640 w 6127024"/>
              <a:gd name="connsiteY80" fmla="*/ 5474503 h 6858000"/>
              <a:gd name="connsiteX81" fmla="*/ 6080922 w 6127024"/>
              <a:gd name="connsiteY81" fmla="*/ 5561070 h 6858000"/>
              <a:gd name="connsiteX82" fmla="*/ 6096949 w 6127024"/>
              <a:gd name="connsiteY82" fmla="*/ 5648179 h 6858000"/>
              <a:gd name="connsiteX83" fmla="*/ 6121353 w 6127024"/>
              <a:gd name="connsiteY83" fmla="*/ 5721725 h 6858000"/>
              <a:gd name="connsiteX84" fmla="*/ 6109884 w 6127024"/>
              <a:gd name="connsiteY84" fmla="*/ 5721959 h 6858000"/>
              <a:gd name="connsiteX85" fmla="*/ 6127024 w 6127024"/>
              <a:gd name="connsiteY85" fmla="*/ 5786902 h 6858000"/>
              <a:gd name="connsiteX86" fmla="*/ 6115796 w 6127024"/>
              <a:gd name="connsiteY86" fmla="*/ 5862844 h 6858000"/>
              <a:gd name="connsiteX87" fmla="*/ 6102493 w 6127024"/>
              <a:gd name="connsiteY87" fmla="*/ 5928602 h 6858000"/>
              <a:gd name="connsiteX88" fmla="*/ 6056863 w 6127024"/>
              <a:gd name="connsiteY88" fmla="*/ 6000643 h 6858000"/>
              <a:gd name="connsiteX89" fmla="*/ 6045436 w 6127024"/>
              <a:gd name="connsiteY89" fmla="*/ 6124480 h 6858000"/>
              <a:gd name="connsiteX90" fmla="*/ 6030489 w 6127024"/>
              <a:gd name="connsiteY90" fmla="*/ 6317666 h 6858000"/>
              <a:gd name="connsiteX91" fmla="*/ 6007492 w 6127024"/>
              <a:gd name="connsiteY91" fmla="*/ 6440818 h 6858000"/>
              <a:gd name="connsiteX92" fmla="*/ 6009467 w 6127024"/>
              <a:gd name="connsiteY92" fmla="*/ 6487076 h 6858000"/>
              <a:gd name="connsiteX93" fmla="*/ 5995064 w 6127024"/>
              <a:gd name="connsiteY93" fmla="*/ 6540791 h 6858000"/>
              <a:gd name="connsiteX94" fmla="*/ 6004510 w 6127024"/>
              <a:gd name="connsiteY94" fmla="*/ 6599256 h 6858000"/>
              <a:gd name="connsiteX95" fmla="*/ 5986207 w 6127024"/>
              <a:gd name="connsiteY95" fmla="*/ 6695855 h 6858000"/>
              <a:gd name="connsiteX96" fmla="*/ 5979428 w 6127024"/>
              <a:gd name="connsiteY96" fmla="*/ 6754678 h 6858000"/>
              <a:gd name="connsiteX97" fmla="*/ 5983398 w 6127024"/>
              <a:gd name="connsiteY97" fmla="*/ 6778641 h 6858000"/>
              <a:gd name="connsiteX98" fmla="*/ 5984543 w 6127024"/>
              <a:gd name="connsiteY98" fmla="*/ 6811016 h 6858000"/>
              <a:gd name="connsiteX99" fmla="*/ 5979671 w 6127024"/>
              <a:gd name="connsiteY99" fmla="*/ 6858000 h 6858000"/>
              <a:gd name="connsiteX100" fmla="*/ 0 w 6127024"/>
              <a:gd name="connsiteY100" fmla="*/ 6858000 h 6858000"/>
              <a:gd name="connsiteX101" fmla="*/ 0 w 6127024"/>
              <a:gd name="connsiteY101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599700 w 6127024"/>
              <a:gd name="connsiteY44" fmla="*/ 3547221 h 6858000"/>
              <a:gd name="connsiteX45" fmla="*/ 5618377 w 6127024"/>
              <a:gd name="connsiteY45" fmla="*/ 3588431 h 6858000"/>
              <a:gd name="connsiteX46" fmla="*/ 5612155 w 6127024"/>
              <a:gd name="connsiteY46" fmla="*/ 3589869 h 6858000"/>
              <a:gd name="connsiteX47" fmla="*/ 5620843 w 6127024"/>
              <a:gd name="connsiteY47" fmla="*/ 3606745 h 6858000"/>
              <a:gd name="connsiteX48" fmla="*/ 5655472 w 6127024"/>
              <a:gd name="connsiteY48" fmla="*/ 3678877 h 6858000"/>
              <a:gd name="connsiteX49" fmla="*/ 5683015 w 6127024"/>
              <a:gd name="connsiteY49" fmla="*/ 3762025 h 6858000"/>
              <a:gd name="connsiteX50" fmla="*/ 5696643 w 6127024"/>
              <a:gd name="connsiteY50" fmla="*/ 3773888 h 6858000"/>
              <a:gd name="connsiteX51" fmla="*/ 5768491 w 6127024"/>
              <a:gd name="connsiteY51" fmla="*/ 3914399 h 6858000"/>
              <a:gd name="connsiteX52" fmla="*/ 5793123 w 6127024"/>
              <a:gd name="connsiteY52" fmla="*/ 3969952 h 6858000"/>
              <a:gd name="connsiteX53" fmla="*/ 5808321 w 6127024"/>
              <a:gd name="connsiteY53" fmla="*/ 3988153 h 6858000"/>
              <a:gd name="connsiteX54" fmla="*/ 5825621 w 6127024"/>
              <a:gd name="connsiteY54" fmla="*/ 4015525 h 6858000"/>
              <a:gd name="connsiteX55" fmla="*/ 5860672 w 6127024"/>
              <a:gd name="connsiteY55" fmla="*/ 4061579 h 6858000"/>
              <a:gd name="connsiteX56" fmla="*/ 5872173 w 6127024"/>
              <a:gd name="connsiteY56" fmla="*/ 4088497 h 6858000"/>
              <a:gd name="connsiteX57" fmla="*/ 5894095 w 6127024"/>
              <a:gd name="connsiteY57" fmla="*/ 4128857 h 6858000"/>
              <a:gd name="connsiteX58" fmla="*/ 5903513 w 6127024"/>
              <a:gd name="connsiteY58" fmla="*/ 4187661 h 6858000"/>
              <a:gd name="connsiteX59" fmla="*/ 5917114 w 6127024"/>
              <a:gd name="connsiteY59" fmla="*/ 4213096 h 6858000"/>
              <a:gd name="connsiteX60" fmla="*/ 5924233 w 6127024"/>
              <a:gd name="connsiteY60" fmla="*/ 4242060 h 6858000"/>
              <a:gd name="connsiteX61" fmla="*/ 5928910 w 6127024"/>
              <a:gd name="connsiteY61" fmla="*/ 4300973 h 6858000"/>
              <a:gd name="connsiteX62" fmla="*/ 5939320 w 6127024"/>
              <a:gd name="connsiteY62" fmla="*/ 4340435 h 6858000"/>
              <a:gd name="connsiteX63" fmla="*/ 5946705 w 6127024"/>
              <a:gd name="connsiteY63" fmla="*/ 4428051 h 6858000"/>
              <a:gd name="connsiteX64" fmla="*/ 5949261 w 6127024"/>
              <a:gd name="connsiteY64" fmla="*/ 4449185 h 6858000"/>
              <a:gd name="connsiteX65" fmla="*/ 5968960 w 6127024"/>
              <a:gd name="connsiteY65" fmla="*/ 4482655 h 6858000"/>
              <a:gd name="connsiteX66" fmla="*/ 5998138 w 6127024"/>
              <a:gd name="connsiteY66" fmla="*/ 4697518 h 6858000"/>
              <a:gd name="connsiteX67" fmla="*/ 6007819 w 6127024"/>
              <a:gd name="connsiteY67" fmla="*/ 4858148 h 6858000"/>
              <a:gd name="connsiteX68" fmla="*/ 6007749 w 6127024"/>
              <a:gd name="connsiteY68" fmla="*/ 4964715 h 6858000"/>
              <a:gd name="connsiteX69" fmla="*/ 6005269 w 6127024"/>
              <a:gd name="connsiteY69" fmla="*/ 5150567 h 6858000"/>
              <a:gd name="connsiteX70" fmla="*/ 6001127 w 6127024"/>
              <a:gd name="connsiteY70" fmla="*/ 5164609 h 6858000"/>
              <a:gd name="connsiteX71" fmla="*/ 5998514 w 6127024"/>
              <a:gd name="connsiteY71" fmla="*/ 5189673 h 6858000"/>
              <a:gd name="connsiteX72" fmla="*/ 6018409 w 6127024"/>
              <a:gd name="connsiteY72" fmla="*/ 5227157 h 6858000"/>
              <a:gd name="connsiteX73" fmla="*/ 6036748 w 6127024"/>
              <a:gd name="connsiteY73" fmla="*/ 5322752 h 6858000"/>
              <a:gd name="connsiteX74" fmla="*/ 6036943 w 6127024"/>
              <a:gd name="connsiteY74" fmla="*/ 5329480 h 6858000"/>
              <a:gd name="connsiteX75" fmla="*/ 6037677 w 6127024"/>
              <a:gd name="connsiteY75" fmla="*/ 5354807 h 6858000"/>
              <a:gd name="connsiteX76" fmla="*/ 6039728 w 6127024"/>
              <a:gd name="connsiteY76" fmla="*/ 5359416 h 6858000"/>
              <a:gd name="connsiteX77" fmla="*/ 6053435 w 6127024"/>
              <a:gd name="connsiteY77" fmla="*/ 5387547 h 6858000"/>
              <a:gd name="connsiteX78" fmla="*/ 6065933 w 6127024"/>
              <a:gd name="connsiteY78" fmla="*/ 5443002 h 6858000"/>
              <a:gd name="connsiteX79" fmla="*/ 6068640 w 6127024"/>
              <a:gd name="connsiteY79" fmla="*/ 5474503 h 6858000"/>
              <a:gd name="connsiteX80" fmla="*/ 6080922 w 6127024"/>
              <a:gd name="connsiteY80" fmla="*/ 5561070 h 6858000"/>
              <a:gd name="connsiteX81" fmla="*/ 6096949 w 6127024"/>
              <a:gd name="connsiteY81" fmla="*/ 5648179 h 6858000"/>
              <a:gd name="connsiteX82" fmla="*/ 6121353 w 6127024"/>
              <a:gd name="connsiteY82" fmla="*/ 5721725 h 6858000"/>
              <a:gd name="connsiteX83" fmla="*/ 6109884 w 6127024"/>
              <a:gd name="connsiteY83" fmla="*/ 5721959 h 6858000"/>
              <a:gd name="connsiteX84" fmla="*/ 6127024 w 6127024"/>
              <a:gd name="connsiteY84" fmla="*/ 5786902 h 6858000"/>
              <a:gd name="connsiteX85" fmla="*/ 6115796 w 6127024"/>
              <a:gd name="connsiteY85" fmla="*/ 5862844 h 6858000"/>
              <a:gd name="connsiteX86" fmla="*/ 6102493 w 6127024"/>
              <a:gd name="connsiteY86" fmla="*/ 5928602 h 6858000"/>
              <a:gd name="connsiteX87" fmla="*/ 6056863 w 6127024"/>
              <a:gd name="connsiteY87" fmla="*/ 6000643 h 6858000"/>
              <a:gd name="connsiteX88" fmla="*/ 6045436 w 6127024"/>
              <a:gd name="connsiteY88" fmla="*/ 6124480 h 6858000"/>
              <a:gd name="connsiteX89" fmla="*/ 6030489 w 6127024"/>
              <a:gd name="connsiteY89" fmla="*/ 6317666 h 6858000"/>
              <a:gd name="connsiteX90" fmla="*/ 6007492 w 6127024"/>
              <a:gd name="connsiteY90" fmla="*/ 6440818 h 6858000"/>
              <a:gd name="connsiteX91" fmla="*/ 6009467 w 6127024"/>
              <a:gd name="connsiteY91" fmla="*/ 6487076 h 6858000"/>
              <a:gd name="connsiteX92" fmla="*/ 5995064 w 6127024"/>
              <a:gd name="connsiteY92" fmla="*/ 6540791 h 6858000"/>
              <a:gd name="connsiteX93" fmla="*/ 6004510 w 6127024"/>
              <a:gd name="connsiteY93" fmla="*/ 6599256 h 6858000"/>
              <a:gd name="connsiteX94" fmla="*/ 5986207 w 6127024"/>
              <a:gd name="connsiteY94" fmla="*/ 6695855 h 6858000"/>
              <a:gd name="connsiteX95" fmla="*/ 5979428 w 6127024"/>
              <a:gd name="connsiteY95" fmla="*/ 6754678 h 6858000"/>
              <a:gd name="connsiteX96" fmla="*/ 5983398 w 6127024"/>
              <a:gd name="connsiteY96" fmla="*/ 6778641 h 6858000"/>
              <a:gd name="connsiteX97" fmla="*/ 5984543 w 6127024"/>
              <a:gd name="connsiteY97" fmla="*/ 6811016 h 6858000"/>
              <a:gd name="connsiteX98" fmla="*/ 5979671 w 6127024"/>
              <a:gd name="connsiteY98" fmla="*/ 6858000 h 6858000"/>
              <a:gd name="connsiteX99" fmla="*/ 0 w 6127024"/>
              <a:gd name="connsiteY99" fmla="*/ 6858000 h 6858000"/>
              <a:gd name="connsiteX100" fmla="*/ 0 w 6127024"/>
              <a:gd name="connsiteY100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599700 w 6127024"/>
              <a:gd name="connsiteY44" fmla="*/ 3547221 h 6858000"/>
              <a:gd name="connsiteX45" fmla="*/ 5618377 w 6127024"/>
              <a:gd name="connsiteY45" fmla="*/ 3588431 h 6858000"/>
              <a:gd name="connsiteX46" fmla="*/ 5612155 w 6127024"/>
              <a:gd name="connsiteY46" fmla="*/ 3589869 h 6858000"/>
              <a:gd name="connsiteX47" fmla="*/ 5620843 w 6127024"/>
              <a:gd name="connsiteY47" fmla="*/ 3606745 h 6858000"/>
              <a:gd name="connsiteX48" fmla="*/ 5655472 w 6127024"/>
              <a:gd name="connsiteY48" fmla="*/ 3678877 h 6858000"/>
              <a:gd name="connsiteX49" fmla="*/ 5683015 w 6127024"/>
              <a:gd name="connsiteY49" fmla="*/ 3762025 h 6858000"/>
              <a:gd name="connsiteX50" fmla="*/ 5696643 w 6127024"/>
              <a:gd name="connsiteY50" fmla="*/ 3773888 h 6858000"/>
              <a:gd name="connsiteX51" fmla="*/ 5768491 w 6127024"/>
              <a:gd name="connsiteY51" fmla="*/ 3914399 h 6858000"/>
              <a:gd name="connsiteX52" fmla="*/ 5793123 w 6127024"/>
              <a:gd name="connsiteY52" fmla="*/ 3969952 h 6858000"/>
              <a:gd name="connsiteX53" fmla="*/ 5808321 w 6127024"/>
              <a:gd name="connsiteY53" fmla="*/ 3988153 h 6858000"/>
              <a:gd name="connsiteX54" fmla="*/ 5825621 w 6127024"/>
              <a:gd name="connsiteY54" fmla="*/ 4015525 h 6858000"/>
              <a:gd name="connsiteX55" fmla="*/ 5860672 w 6127024"/>
              <a:gd name="connsiteY55" fmla="*/ 4061579 h 6858000"/>
              <a:gd name="connsiteX56" fmla="*/ 5872173 w 6127024"/>
              <a:gd name="connsiteY56" fmla="*/ 4088497 h 6858000"/>
              <a:gd name="connsiteX57" fmla="*/ 5894095 w 6127024"/>
              <a:gd name="connsiteY57" fmla="*/ 4128857 h 6858000"/>
              <a:gd name="connsiteX58" fmla="*/ 5903513 w 6127024"/>
              <a:gd name="connsiteY58" fmla="*/ 4187661 h 6858000"/>
              <a:gd name="connsiteX59" fmla="*/ 5917114 w 6127024"/>
              <a:gd name="connsiteY59" fmla="*/ 4213096 h 6858000"/>
              <a:gd name="connsiteX60" fmla="*/ 5924233 w 6127024"/>
              <a:gd name="connsiteY60" fmla="*/ 4242060 h 6858000"/>
              <a:gd name="connsiteX61" fmla="*/ 5928910 w 6127024"/>
              <a:gd name="connsiteY61" fmla="*/ 4300973 h 6858000"/>
              <a:gd name="connsiteX62" fmla="*/ 5939320 w 6127024"/>
              <a:gd name="connsiteY62" fmla="*/ 4340435 h 6858000"/>
              <a:gd name="connsiteX63" fmla="*/ 5946705 w 6127024"/>
              <a:gd name="connsiteY63" fmla="*/ 4428051 h 6858000"/>
              <a:gd name="connsiteX64" fmla="*/ 5949261 w 6127024"/>
              <a:gd name="connsiteY64" fmla="*/ 4449185 h 6858000"/>
              <a:gd name="connsiteX65" fmla="*/ 5968960 w 6127024"/>
              <a:gd name="connsiteY65" fmla="*/ 4482655 h 6858000"/>
              <a:gd name="connsiteX66" fmla="*/ 5998138 w 6127024"/>
              <a:gd name="connsiteY66" fmla="*/ 4697518 h 6858000"/>
              <a:gd name="connsiteX67" fmla="*/ 6007819 w 6127024"/>
              <a:gd name="connsiteY67" fmla="*/ 4858148 h 6858000"/>
              <a:gd name="connsiteX68" fmla="*/ 6007749 w 6127024"/>
              <a:gd name="connsiteY68" fmla="*/ 4964715 h 6858000"/>
              <a:gd name="connsiteX69" fmla="*/ 6005269 w 6127024"/>
              <a:gd name="connsiteY69" fmla="*/ 5150567 h 6858000"/>
              <a:gd name="connsiteX70" fmla="*/ 6001127 w 6127024"/>
              <a:gd name="connsiteY70" fmla="*/ 5164609 h 6858000"/>
              <a:gd name="connsiteX71" fmla="*/ 5998514 w 6127024"/>
              <a:gd name="connsiteY71" fmla="*/ 5189673 h 6858000"/>
              <a:gd name="connsiteX72" fmla="*/ 6018409 w 6127024"/>
              <a:gd name="connsiteY72" fmla="*/ 5227157 h 6858000"/>
              <a:gd name="connsiteX73" fmla="*/ 6036748 w 6127024"/>
              <a:gd name="connsiteY73" fmla="*/ 5322752 h 6858000"/>
              <a:gd name="connsiteX74" fmla="*/ 6036943 w 6127024"/>
              <a:gd name="connsiteY74" fmla="*/ 5329480 h 6858000"/>
              <a:gd name="connsiteX75" fmla="*/ 6037677 w 6127024"/>
              <a:gd name="connsiteY75" fmla="*/ 5354807 h 6858000"/>
              <a:gd name="connsiteX76" fmla="*/ 6039728 w 6127024"/>
              <a:gd name="connsiteY76" fmla="*/ 5359416 h 6858000"/>
              <a:gd name="connsiteX77" fmla="*/ 6053435 w 6127024"/>
              <a:gd name="connsiteY77" fmla="*/ 5387547 h 6858000"/>
              <a:gd name="connsiteX78" fmla="*/ 6065933 w 6127024"/>
              <a:gd name="connsiteY78" fmla="*/ 5443002 h 6858000"/>
              <a:gd name="connsiteX79" fmla="*/ 6068640 w 6127024"/>
              <a:gd name="connsiteY79" fmla="*/ 5474503 h 6858000"/>
              <a:gd name="connsiteX80" fmla="*/ 6080922 w 6127024"/>
              <a:gd name="connsiteY80" fmla="*/ 5561070 h 6858000"/>
              <a:gd name="connsiteX81" fmla="*/ 6096949 w 6127024"/>
              <a:gd name="connsiteY81" fmla="*/ 5648179 h 6858000"/>
              <a:gd name="connsiteX82" fmla="*/ 6121353 w 6127024"/>
              <a:gd name="connsiteY82" fmla="*/ 5721725 h 6858000"/>
              <a:gd name="connsiteX83" fmla="*/ 6109884 w 6127024"/>
              <a:gd name="connsiteY83" fmla="*/ 5721959 h 6858000"/>
              <a:gd name="connsiteX84" fmla="*/ 6127024 w 6127024"/>
              <a:gd name="connsiteY84" fmla="*/ 5786902 h 6858000"/>
              <a:gd name="connsiteX85" fmla="*/ 6115796 w 6127024"/>
              <a:gd name="connsiteY85" fmla="*/ 5862844 h 6858000"/>
              <a:gd name="connsiteX86" fmla="*/ 6102493 w 6127024"/>
              <a:gd name="connsiteY86" fmla="*/ 5928602 h 6858000"/>
              <a:gd name="connsiteX87" fmla="*/ 6056863 w 6127024"/>
              <a:gd name="connsiteY87" fmla="*/ 6000643 h 6858000"/>
              <a:gd name="connsiteX88" fmla="*/ 6045436 w 6127024"/>
              <a:gd name="connsiteY88" fmla="*/ 6124480 h 6858000"/>
              <a:gd name="connsiteX89" fmla="*/ 6030489 w 6127024"/>
              <a:gd name="connsiteY89" fmla="*/ 6317666 h 6858000"/>
              <a:gd name="connsiteX90" fmla="*/ 6007492 w 6127024"/>
              <a:gd name="connsiteY90" fmla="*/ 6440818 h 6858000"/>
              <a:gd name="connsiteX91" fmla="*/ 6009467 w 6127024"/>
              <a:gd name="connsiteY91" fmla="*/ 6487076 h 6858000"/>
              <a:gd name="connsiteX92" fmla="*/ 5995064 w 6127024"/>
              <a:gd name="connsiteY92" fmla="*/ 6540791 h 6858000"/>
              <a:gd name="connsiteX93" fmla="*/ 6004510 w 6127024"/>
              <a:gd name="connsiteY93" fmla="*/ 6599256 h 6858000"/>
              <a:gd name="connsiteX94" fmla="*/ 5986207 w 6127024"/>
              <a:gd name="connsiteY94" fmla="*/ 6695855 h 6858000"/>
              <a:gd name="connsiteX95" fmla="*/ 5979428 w 6127024"/>
              <a:gd name="connsiteY95" fmla="*/ 6754678 h 6858000"/>
              <a:gd name="connsiteX96" fmla="*/ 5983398 w 6127024"/>
              <a:gd name="connsiteY96" fmla="*/ 6778641 h 6858000"/>
              <a:gd name="connsiteX97" fmla="*/ 5984543 w 6127024"/>
              <a:gd name="connsiteY97" fmla="*/ 6811016 h 6858000"/>
              <a:gd name="connsiteX98" fmla="*/ 5979671 w 6127024"/>
              <a:gd name="connsiteY98" fmla="*/ 6858000 h 6858000"/>
              <a:gd name="connsiteX99" fmla="*/ 0 w 6127024"/>
              <a:gd name="connsiteY99" fmla="*/ 6858000 h 6858000"/>
              <a:gd name="connsiteX100" fmla="*/ 0 w 6127024"/>
              <a:gd name="connsiteY100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599700 w 6127024"/>
              <a:gd name="connsiteY44" fmla="*/ 3547221 h 6858000"/>
              <a:gd name="connsiteX45" fmla="*/ 5618377 w 6127024"/>
              <a:gd name="connsiteY45" fmla="*/ 3588431 h 6858000"/>
              <a:gd name="connsiteX46" fmla="*/ 5620843 w 6127024"/>
              <a:gd name="connsiteY46" fmla="*/ 3606745 h 6858000"/>
              <a:gd name="connsiteX47" fmla="*/ 5655472 w 6127024"/>
              <a:gd name="connsiteY47" fmla="*/ 3678877 h 6858000"/>
              <a:gd name="connsiteX48" fmla="*/ 5683015 w 6127024"/>
              <a:gd name="connsiteY48" fmla="*/ 3762025 h 6858000"/>
              <a:gd name="connsiteX49" fmla="*/ 5696643 w 6127024"/>
              <a:gd name="connsiteY49" fmla="*/ 3773888 h 6858000"/>
              <a:gd name="connsiteX50" fmla="*/ 5768491 w 6127024"/>
              <a:gd name="connsiteY50" fmla="*/ 3914399 h 6858000"/>
              <a:gd name="connsiteX51" fmla="*/ 5793123 w 6127024"/>
              <a:gd name="connsiteY51" fmla="*/ 3969952 h 6858000"/>
              <a:gd name="connsiteX52" fmla="*/ 5808321 w 6127024"/>
              <a:gd name="connsiteY52" fmla="*/ 3988153 h 6858000"/>
              <a:gd name="connsiteX53" fmla="*/ 5825621 w 6127024"/>
              <a:gd name="connsiteY53" fmla="*/ 4015525 h 6858000"/>
              <a:gd name="connsiteX54" fmla="*/ 5860672 w 6127024"/>
              <a:gd name="connsiteY54" fmla="*/ 4061579 h 6858000"/>
              <a:gd name="connsiteX55" fmla="*/ 5872173 w 6127024"/>
              <a:gd name="connsiteY55" fmla="*/ 4088497 h 6858000"/>
              <a:gd name="connsiteX56" fmla="*/ 5894095 w 6127024"/>
              <a:gd name="connsiteY56" fmla="*/ 4128857 h 6858000"/>
              <a:gd name="connsiteX57" fmla="*/ 5903513 w 6127024"/>
              <a:gd name="connsiteY57" fmla="*/ 4187661 h 6858000"/>
              <a:gd name="connsiteX58" fmla="*/ 5917114 w 6127024"/>
              <a:gd name="connsiteY58" fmla="*/ 4213096 h 6858000"/>
              <a:gd name="connsiteX59" fmla="*/ 5924233 w 6127024"/>
              <a:gd name="connsiteY59" fmla="*/ 4242060 h 6858000"/>
              <a:gd name="connsiteX60" fmla="*/ 5928910 w 6127024"/>
              <a:gd name="connsiteY60" fmla="*/ 4300973 h 6858000"/>
              <a:gd name="connsiteX61" fmla="*/ 5939320 w 6127024"/>
              <a:gd name="connsiteY61" fmla="*/ 4340435 h 6858000"/>
              <a:gd name="connsiteX62" fmla="*/ 5946705 w 6127024"/>
              <a:gd name="connsiteY62" fmla="*/ 4428051 h 6858000"/>
              <a:gd name="connsiteX63" fmla="*/ 5949261 w 6127024"/>
              <a:gd name="connsiteY63" fmla="*/ 4449185 h 6858000"/>
              <a:gd name="connsiteX64" fmla="*/ 5968960 w 6127024"/>
              <a:gd name="connsiteY64" fmla="*/ 4482655 h 6858000"/>
              <a:gd name="connsiteX65" fmla="*/ 5998138 w 6127024"/>
              <a:gd name="connsiteY65" fmla="*/ 4697518 h 6858000"/>
              <a:gd name="connsiteX66" fmla="*/ 6007819 w 6127024"/>
              <a:gd name="connsiteY66" fmla="*/ 4858148 h 6858000"/>
              <a:gd name="connsiteX67" fmla="*/ 6007749 w 6127024"/>
              <a:gd name="connsiteY67" fmla="*/ 4964715 h 6858000"/>
              <a:gd name="connsiteX68" fmla="*/ 6005269 w 6127024"/>
              <a:gd name="connsiteY68" fmla="*/ 5150567 h 6858000"/>
              <a:gd name="connsiteX69" fmla="*/ 6001127 w 6127024"/>
              <a:gd name="connsiteY69" fmla="*/ 5164609 h 6858000"/>
              <a:gd name="connsiteX70" fmla="*/ 5998514 w 6127024"/>
              <a:gd name="connsiteY70" fmla="*/ 5189673 h 6858000"/>
              <a:gd name="connsiteX71" fmla="*/ 6018409 w 6127024"/>
              <a:gd name="connsiteY71" fmla="*/ 5227157 h 6858000"/>
              <a:gd name="connsiteX72" fmla="*/ 6036748 w 6127024"/>
              <a:gd name="connsiteY72" fmla="*/ 5322752 h 6858000"/>
              <a:gd name="connsiteX73" fmla="*/ 6036943 w 6127024"/>
              <a:gd name="connsiteY73" fmla="*/ 5329480 h 6858000"/>
              <a:gd name="connsiteX74" fmla="*/ 6037677 w 6127024"/>
              <a:gd name="connsiteY74" fmla="*/ 5354807 h 6858000"/>
              <a:gd name="connsiteX75" fmla="*/ 6039728 w 6127024"/>
              <a:gd name="connsiteY75" fmla="*/ 5359416 h 6858000"/>
              <a:gd name="connsiteX76" fmla="*/ 6053435 w 6127024"/>
              <a:gd name="connsiteY76" fmla="*/ 5387547 h 6858000"/>
              <a:gd name="connsiteX77" fmla="*/ 6065933 w 6127024"/>
              <a:gd name="connsiteY77" fmla="*/ 5443002 h 6858000"/>
              <a:gd name="connsiteX78" fmla="*/ 6068640 w 6127024"/>
              <a:gd name="connsiteY78" fmla="*/ 5474503 h 6858000"/>
              <a:gd name="connsiteX79" fmla="*/ 6080922 w 6127024"/>
              <a:gd name="connsiteY79" fmla="*/ 5561070 h 6858000"/>
              <a:gd name="connsiteX80" fmla="*/ 6096949 w 6127024"/>
              <a:gd name="connsiteY80" fmla="*/ 5648179 h 6858000"/>
              <a:gd name="connsiteX81" fmla="*/ 6121353 w 6127024"/>
              <a:gd name="connsiteY81" fmla="*/ 5721725 h 6858000"/>
              <a:gd name="connsiteX82" fmla="*/ 6109884 w 6127024"/>
              <a:gd name="connsiteY82" fmla="*/ 5721959 h 6858000"/>
              <a:gd name="connsiteX83" fmla="*/ 6127024 w 6127024"/>
              <a:gd name="connsiteY83" fmla="*/ 5786902 h 6858000"/>
              <a:gd name="connsiteX84" fmla="*/ 6115796 w 6127024"/>
              <a:gd name="connsiteY84" fmla="*/ 5862844 h 6858000"/>
              <a:gd name="connsiteX85" fmla="*/ 6102493 w 6127024"/>
              <a:gd name="connsiteY85" fmla="*/ 5928602 h 6858000"/>
              <a:gd name="connsiteX86" fmla="*/ 6056863 w 6127024"/>
              <a:gd name="connsiteY86" fmla="*/ 6000643 h 6858000"/>
              <a:gd name="connsiteX87" fmla="*/ 6045436 w 6127024"/>
              <a:gd name="connsiteY87" fmla="*/ 6124480 h 6858000"/>
              <a:gd name="connsiteX88" fmla="*/ 6030489 w 6127024"/>
              <a:gd name="connsiteY88" fmla="*/ 6317666 h 6858000"/>
              <a:gd name="connsiteX89" fmla="*/ 6007492 w 6127024"/>
              <a:gd name="connsiteY89" fmla="*/ 6440818 h 6858000"/>
              <a:gd name="connsiteX90" fmla="*/ 6009467 w 6127024"/>
              <a:gd name="connsiteY90" fmla="*/ 6487076 h 6858000"/>
              <a:gd name="connsiteX91" fmla="*/ 5995064 w 6127024"/>
              <a:gd name="connsiteY91" fmla="*/ 6540791 h 6858000"/>
              <a:gd name="connsiteX92" fmla="*/ 6004510 w 6127024"/>
              <a:gd name="connsiteY92" fmla="*/ 6599256 h 6858000"/>
              <a:gd name="connsiteX93" fmla="*/ 5986207 w 6127024"/>
              <a:gd name="connsiteY93" fmla="*/ 6695855 h 6858000"/>
              <a:gd name="connsiteX94" fmla="*/ 5979428 w 6127024"/>
              <a:gd name="connsiteY94" fmla="*/ 6754678 h 6858000"/>
              <a:gd name="connsiteX95" fmla="*/ 5983398 w 6127024"/>
              <a:gd name="connsiteY95" fmla="*/ 6778641 h 6858000"/>
              <a:gd name="connsiteX96" fmla="*/ 5984543 w 6127024"/>
              <a:gd name="connsiteY96" fmla="*/ 6811016 h 6858000"/>
              <a:gd name="connsiteX97" fmla="*/ 5979671 w 6127024"/>
              <a:gd name="connsiteY97" fmla="*/ 6858000 h 6858000"/>
              <a:gd name="connsiteX98" fmla="*/ 0 w 6127024"/>
              <a:gd name="connsiteY98" fmla="*/ 6858000 h 6858000"/>
              <a:gd name="connsiteX99" fmla="*/ 0 w 6127024"/>
              <a:gd name="connsiteY99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599700 w 6127024"/>
              <a:gd name="connsiteY44" fmla="*/ 3547221 h 6858000"/>
              <a:gd name="connsiteX45" fmla="*/ 5618377 w 6127024"/>
              <a:gd name="connsiteY45" fmla="*/ 3588431 h 6858000"/>
              <a:gd name="connsiteX46" fmla="*/ 5655472 w 6127024"/>
              <a:gd name="connsiteY46" fmla="*/ 3678877 h 6858000"/>
              <a:gd name="connsiteX47" fmla="*/ 5683015 w 6127024"/>
              <a:gd name="connsiteY47" fmla="*/ 3762025 h 6858000"/>
              <a:gd name="connsiteX48" fmla="*/ 5696643 w 6127024"/>
              <a:gd name="connsiteY48" fmla="*/ 3773888 h 6858000"/>
              <a:gd name="connsiteX49" fmla="*/ 5768491 w 6127024"/>
              <a:gd name="connsiteY49" fmla="*/ 3914399 h 6858000"/>
              <a:gd name="connsiteX50" fmla="*/ 5793123 w 6127024"/>
              <a:gd name="connsiteY50" fmla="*/ 3969952 h 6858000"/>
              <a:gd name="connsiteX51" fmla="*/ 5808321 w 6127024"/>
              <a:gd name="connsiteY51" fmla="*/ 3988153 h 6858000"/>
              <a:gd name="connsiteX52" fmla="*/ 5825621 w 6127024"/>
              <a:gd name="connsiteY52" fmla="*/ 4015525 h 6858000"/>
              <a:gd name="connsiteX53" fmla="*/ 5860672 w 6127024"/>
              <a:gd name="connsiteY53" fmla="*/ 4061579 h 6858000"/>
              <a:gd name="connsiteX54" fmla="*/ 5872173 w 6127024"/>
              <a:gd name="connsiteY54" fmla="*/ 4088497 h 6858000"/>
              <a:gd name="connsiteX55" fmla="*/ 5894095 w 6127024"/>
              <a:gd name="connsiteY55" fmla="*/ 4128857 h 6858000"/>
              <a:gd name="connsiteX56" fmla="*/ 5903513 w 6127024"/>
              <a:gd name="connsiteY56" fmla="*/ 4187661 h 6858000"/>
              <a:gd name="connsiteX57" fmla="*/ 5917114 w 6127024"/>
              <a:gd name="connsiteY57" fmla="*/ 4213096 h 6858000"/>
              <a:gd name="connsiteX58" fmla="*/ 5924233 w 6127024"/>
              <a:gd name="connsiteY58" fmla="*/ 4242060 h 6858000"/>
              <a:gd name="connsiteX59" fmla="*/ 5928910 w 6127024"/>
              <a:gd name="connsiteY59" fmla="*/ 4300973 h 6858000"/>
              <a:gd name="connsiteX60" fmla="*/ 5939320 w 6127024"/>
              <a:gd name="connsiteY60" fmla="*/ 4340435 h 6858000"/>
              <a:gd name="connsiteX61" fmla="*/ 5946705 w 6127024"/>
              <a:gd name="connsiteY61" fmla="*/ 4428051 h 6858000"/>
              <a:gd name="connsiteX62" fmla="*/ 5949261 w 6127024"/>
              <a:gd name="connsiteY62" fmla="*/ 4449185 h 6858000"/>
              <a:gd name="connsiteX63" fmla="*/ 5968960 w 6127024"/>
              <a:gd name="connsiteY63" fmla="*/ 4482655 h 6858000"/>
              <a:gd name="connsiteX64" fmla="*/ 5998138 w 6127024"/>
              <a:gd name="connsiteY64" fmla="*/ 4697518 h 6858000"/>
              <a:gd name="connsiteX65" fmla="*/ 6007819 w 6127024"/>
              <a:gd name="connsiteY65" fmla="*/ 4858148 h 6858000"/>
              <a:gd name="connsiteX66" fmla="*/ 6007749 w 6127024"/>
              <a:gd name="connsiteY66" fmla="*/ 4964715 h 6858000"/>
              <a:gd name="connsiteX67" fmla="*/ 6005269 w 6127024"/>
              <a:gd name="connsiteY67" fmla="*/ 5150567 h 6858000"/>
              <a:gd name="connsiteX68" fmla="*/ 6001127 w 6127024"/>
              <a:gd name="connsiteY68" fmla="*/ 5164609 h 6858000"/>
              <a:gd name="connsiteX69" fmla="*/ 5998514 w 6127024"/>
              <a:gd name="connsiteY69" fmla="*/ 5189673 h 6858000"/>
              <a:gd name="connsiteX70" fmla="*/ 6018409 w 6127024"/>
              <a:gd name="connsiteY70" fmla="*/ 5227157 h 6858000"/>
              <a:gd name="connsiteX71" fmla="*/ 6036748 w 6127024"/>
              <a:gd name="connsiteY71" fmla="*/ 5322752 h 6858000"/>
              <a:gd name="connsiteX72" fmla="*/ 6036943 w 6127024"/>
              <a:gd name="connsiteY72" fmla="*/ 5329480 h 6858000"/>
              <a:gd name="connsiteX73" fmla="*/ 6037677 w 6127024"/>
              <a:gd name="connsiteY73" fmla="*/ 5354807 h 6858000"/>
              <a:gd name="connsiteX74" fmla="*/ 6039728 w 6127024"/>
              <a:gd name="connsiteY74" fmla="*/ 5359416 h 6858000"/>
              <a:gd name="connsiteX75" fmla="*/ 6053435 w 6127024"/>
              <a:gd name="connsiteY75" fmla="*/ 5387547 h 6858000"/>
              <a:gd name="connsiteX76" fmla="*/ 6065933 w 6127024"/>
              <a:gd name="connsiteY76" fmla="*/ 5443002 h 6858000"/>
              <a:gd name="connsiteX77" fmla="*/ 6068640 w 6127024"/>
              <a:gd name="connsiteY77" fmla="*/ 5474503 h 6858000"/>
              <a:gd name="connsiteX78" fmla="*/ 6080922 w 6127024"/>
              <a:gd name="connsiteY78" fmla="*/ 5561070 h 6858000"/>
              <a:gd name="connsiteX79" fmla="*/ 6096949 w 6127024"/>
              <a:gd name="connsiteY79" fmla="*/ 5648179 h 6858000"/>
              <a:gd name="connsiteX80" fmla="*/ 6121353 w 6127024"/>
              <a:gd name="connsiteY80" fmla="*/ 5721725 h 6858000"/>
              <a:gd name="connsiteX81" fmla="*/ 6109884 w 6127024"/>
              <a:gd name="connsiteY81" fmla="*/ 5721959 h 6858000"/>
              <a:gd name="connsiteX82" fmla="*/ 6127024 w 6127024"/>
              <a:gd name="connsiteY82" fmla="*/ 5786902 h 6858000"/>
              <a:gd name="connsiteX83" fmla="*/ 6115796 w 6127024"/>
              <a:gd name="connsiteY83" fmla="*/ 5862844 h 6858000"/>
              <a:gd name="connsiteX84" fmla="*/ 6102493 w 6127024"/>
              <a:gd name="connsiteY84" fmla="*/ 5928602 h 6858000"/>
              <a:gd name="connsiteX85" fmla="*/ 6056863 w 6127024"/>
              <a:gd name="connsiteY85" fmla="*/ 6000643 h 6858000"/>
              <a:gd name="connsiteX86" fmla="*/ 6045436 w 6127024"/>
              <a:gd name="connsiteY86" fmla="*/ 6124480 h 6858000"/>
              <a:gd name="connsiteX87" fmla="*/ 6030489 w 6127024"/>
              <a:gd name="connsiteY87" fmla="*/ 6317666 h 6858000"/>
              <a:gd name="connsiteX88" fmla="*/ 6007492 w 6127024"/>
              <a:gd name="connsiteY88" fmla="*/ 6440818 h 6858000"/>
              <a:gd name="connsiteX89" fmla="*/ 6009467 w 6127024"/>
              <a:gd name="connsiteY89" fmla="*/ 6487076 h 6858000"/>
              <a:gd name="connsiteX90" fmla="*/ 5995064 w 6127024"/>
              <a:gd name="connsiteY90" fmla="*/ 6540791 h 6858000"/>
              <a:gd name="connsiteX91" fmla="*/ 6004510 w 6127024"/>
              <a:gd name="connsiteY91" fmla="*/ 6599256 h 6858000"/>
              <a:gd name="connsiteX92" fmla="*/ 5986207 w 6127024"/>
              <a:gd name="connsiteY92" fmla="*/ 6695855 h 6858000"/>
              <a:gd name="connsiteX93" fmla="*/ 5979428 w 6127024"/>
              <a:gd name="connsiteY93" fmla="*/ 6754678 h 6858000"/>
              <a:gd name="connsiteX94" fmla="*/ 5983398 w 6127024"/>
              <a:gd name="connsiteY94" fmla="*/ 6778641 h 6858000"/>
              <a:gd name="connsiteX95" fmla="*/ 5984543 w 6127024"/>
              <a:gd name="connsiteY95" fmla="*/ 6811016 h 6858000"/>
              <a:gd name="connsiteX96" fmla="*/ 5979671 w 6127024"/>
              <a:gd name="connsiteY96" fmla="*/ 6858000 h 6858000"/>
              <a:gd name="connsiteX97" fmla="*/ 0 w 6127024"/>
              <a:gd name="connsiteY97" fmla="*/ 6858000 h 6858000"/>
              <a:gd name="connsiteX98" fmla="*/ 0 w 6127024"/>
              <a:gd name="connsiteY98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618377 w 6127024"/>
              <a:gd name="connsiteY44" fmla="*/ 3588431 h 6858000"/>
              <a:gd name="connsiteX45" fmla="*/ 5655472 w 6127024"/>
              <a:gd name="connsiteY45" fmla="*/ 3678877 h 6858000"/>
              <a:gd name="connsiteX46" fmla="*/ 5683015 w 6127024"/>
              <a:gd name="connsiteY46" fmla="*/ 3762025 h 6858000"/>
              <a:gd name="connsiteX47" fmla="*/ 5696643 w 6127024"/>
              <a:gd name="connsiteY47" fmla="*/ 3773888 h 6858000"/>
              <a:gd name="connsiteX48" fmla="*/ 5768491 w 6127024"/>
              <a:gd name="connsiteY48" fmla="*/ 3914399 h 6858000"/>
              <a:gd name="connsiteX49" fmla="*/ 5793123 w 6127024"/>
              <a:gd name="connsiteY49" fmla="*/ 3969952 h 6858000"/>
              <a:gd name="connsiteX50" fmla="*/ 5808321 w 6127024"/>
              <a:gd name="connsiteY50" fmla="*/ 3988153 h 6858000"/>
              <a:gd name="connsiteX51" fmla="*/ 5825621 w 6127024"/>
              <a:gd name="connsiteY51" fmla="*/ 4015525 h 6858000"/>
              <a:gd name="connsiteX52" fmla="*/ 5860672 w 6127024"/>
              <a:gd name="connsiteY52" fmla="*/ 4061579 h 6858000"/>
              <a:gd name="connsiteX53" fmla="*/ 5872173 w 6127024"/>
              <a:gd name="connsiteY53" fmla="*/ 4088497 h 6858000"/>
              <a:gd name="connsiteX54" fmla="*/ 5894095 w 6127024"/>
              <a:gd name="connsiteY54" fmla="*/ 4128857 h 6858000"/>
              <a:gd name="connsiteX55" fmla="*/ 5903513 w 6127024"/>
              <a:gd name="connsiteY55" fmla="*/ 4187661 h 6858000"/>
              <a:gd name="connsiteX56" fmla="*/ 5917114 w 6127024"/>
              <a:gd name="connsiteY56" fmla="*/ 4213096 h 6858000"/>
              <a:gd name="connsiteX57" fmla="*/ 5924233 w 6127024"/>
              <a:gd name="connsiteY57" fmla="*/ 4242060 h 6858000"/>
              <a:gd name="connsiteX58" fmla="*/ 5928910 w 6127024"/>
              <a:gd name="connsiteY58" fmla="*/ 4300973 h 6858000"/>
              <a:gd name="connsiteX59" fmla="*/ 5939320 w 6127024"/>
              <a:gd name="connsiteY59" fmla="*/ 4340435 h 6858000"/>
              <a:gd name="connsiteX60" fmla="*/ 5946705 w 6127024"/>
              <a:gd name="connsiteY60" fmla="*/ 4428051 h 6858000"/>
              <a:gd name="connsiteX61" fmla="*/ 5949261 w 6127024"/>
              <a:gd name="connsiteY61" fmla="*/ 4449185 h 6858000"/>
              <a:gd name="connsiteX62" fmla="*/ 5968960 w 6127024"/>
              <a:gd name="connsiteY62" fmla="*/ 4482655 h 6858000"/>
              <a:gd name="connsiteX63" fmla="*/ 5998138 w 6127024"/>
              <a:gd name="connsiteY63" fmla="*/ 4697518 h 6858000"/>
              <a:gd name="connsiteX64" fmla="*/ 6007819 w 6127024"/>
              <a:gd name="connsiteY64" fmla="*/ 4858148 h 6858000"/>
              <a:gd name="connsiteX65" fmla="*/ 6007749 w 6127024"/>
              <a:gd name="connsiteY65" fmla="*/ 4964715 h 6858000"/>
              <a:gd name="connsiteX66" fmla="*/ 6005269 w 6127024"/>
              <a:gd name="connsiteY66" fmla="*/ 5150567 h 6858000"/>
              <a:gd name="connsiteX67" fmla="*/ 6001127 w 6127024"/>
              <a:gd name="connsiteY67" fmla="*/ 5164609 h 6858000"/>
              <a:gd name="connsiteX68" fmla="*/ 5998514 w 6127024"/>
              <a:gd name="connsiteY68" fmla="*/ 5189673 h 6858000"/>
              <a:gd name="connsiteX69" fmla="*/ 6018409 w 6127024"/>
              <a:gd name="connsiteY69" fmla="*/ 5227157 h 6858000"/>
              <a:gd name="connsiteX70" fmla="*/ 6036748 w 6127024"/>
              <a:gd name="connsiteY70" fmla="*/ 5322752 h 6858000"/>
              <a:gd name="connsiteX71" fmla="*/ 6036943 w 6127024"/>
              <a:gd name="connsiteY71" fmla="*/ 5329480 h 6858000"/>
              <a:gd name="connsiteX72" fmla="*/ 6037677 w 6127024"/>
              <a:gd name="connsiteY72" fmla="*/ 5354807 h 6858000"/>
              <a:gd name="connsiteX73" fmla="*/ 6039728 w 6127024"/>
              <a:gd name="connsiteY73" fmla="*/ 5359416 h 6858000"/>
              <a:gd name="connsiteX74" fmla="*/ 6053435 w 6127024"/>
              <a:gd name="connsiteY74" fmla="*/ 5387547 h 6858000"/>
              <a:gd name="connsiteX75" fmla="*/ 6065933 w 6127024"/>
              <a:gd name="connsiteY75" fmla="*/ 5443002 h 6858000"/>
              <a:gd name="connsiteX76" fmla="*/ 6068640 w 6127024"/>
              <a:gd name="connsiteY76" fmla="*/ 5474503 h 6858000"/>
              <a:gd name="connsiteX77" fmla="*/ 6080922 w 6127024"/>
              <a:gd name="connsiteY77" fmla="*/ 5561070 h 6858000"/>
              <a:gd name="connsiteX78" fmla="*/ 6096949 w 6127024"/>
              <a:gd name="connsiteY78" fmla="*/ 5648179 h 6858000"/>
              <a:gd name="connsiteX79" fmla="*/ 6121353 w 6127024"/>
              <a:gd name="connsiteY79" fmla="*/ 5721725 h 6858000"/>
              <a:gd name="connsiteX80" fmla="*/ 6109884 w 6127024"/>
              <a:gd name="connsiteY80" fmla="*/ 5721959 h 6858000"/>
              <a:gd name="connsiteX81" fmla="*/ 6127024 w 6127024"/>
              <a:gd name="connsiteY81" fmla="*/ 5786902 h 6858000"/>
              <a:gd name="connsiteX82" fmla="*/ 6115796 w 6127024"/>
              <a:gd name="connsiteY82" fmla="*/ 5862844 h 6858000"/>
              <a:gd name="connsiteX83" fmla="*/ 6102493 w 6127024"/>
              <a:gd name="connsiteY83" fmla="*/ 5928602 h 6858000"/>
              <a:gd name="connsiteX84" fmla="*/ 6056863 w 6127024"/>
              <a:gd name="connsiteY84" fmla="*/ 6000643 h 6858000"/>
              <a:gd name="connsiteX85" fmla="*/ 6045436 w 6127024"/>
              <a:gd name="connsiteY85" fmla="*/ 6124480 h 6858000"/>
              <a:gd name="connsiteX86" fmla="*/ 6030489 w 6127024"/>
              <a:gd name="connsiteY86" fmla="*/ 6317666 h 6858000"/>
              <a:gd name="connsiteX87" fmla="*/ 6007492 w 6127024"/>
              <a:gd name="connsiteY87" fmla="*/ 6440818 h 6858000"/>
              <a:gd name="connsiteX88" fmla="*/ 6009467 w 6127024"/>
              <a:gd name="connsiteY88" fmla="*/ 6487076 h 6858000"/>
              <a:gd name="connsiteX89" fmla="*/ 5995064 w 6127024"/>
              <a:gd name="connsiteY89" fmla="*/ 6540791 h 6858000"/>
              <a:gd name="connsiteX90" fmla="*/ 6004510 w 6127024"/>
              <a:gd name="connsiteY90" fmla="*/ 6599256 h 6858000"/>
              <a:gd name="connsiteX91" fmla="*/ 5986207 w 6127024"/>
              <a:gd name="connsiteY91" fmla="*/ 6695855 h 6858000"/>
              <a:gd name="connsiteX92" fmla="*/ 5979428 w 6127024"/>
              <a:gd name="connsiteY92" fmla="*/ 6754678 h 6858000"/>
              <a:gd name="connsiteX93" fmla="*/ 5983398 w 6127024"/>
              <a:gd name="connsiteY93" fmla="*/ 6778641 h 6858000"/>
              <a:gd name="connsiteX94" fmla="*/ 5984543 w 6127024"/>
              <a:gd name="connsiteY94" fmla="*/ 6811016 h 6858000"/>
              <a:gd name="connsiteX95" fmla="*/ 5979671 w 6127024"/>
              <a:gd name="connsiteY95" fmla="*/ 6858000 h 6858000"/>
              <a:gd name="connsiteX96" fmla="*/ 0 w 6127024"/>
              <a:gd name="connsiteY96" fmla="*/ 6858000 h 6858000"/>
              <a:gd name="connsiteX97" fmla="*/ 0 w 6127024"/>
              <a:gd name="connsiteY97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618377 w 6127024"/>
              <a:gd name="connsiteY44" fmla="*/ 3588431 h 6858000"/>
              <a:gd name="connsiteX45" fmla="*/ 5655472 w 6127024"/>
              <a:gd name="connsiteY45" fmla="*/ 3678877 h 6858000"/>
              <a:gd name="connsiteX46" fmla="*/ 5683015 w 6127024"/>
              <a:gd name="connsiteY46" fmla="*/ 3762025 h 6858000"/>
              <a:gd name="connsiteX47" fmla="*/ 5696643 w 6127024"/>
              <a:gd name="connsiteY47" fmla="*/ 3773888 h 6858000"/>
              <a:gd name="connsiteX48" fmla="*/ 5768491 w 6127024"/>
              <a:gd name="connsiteY48" fmla="*/ 3914399 h 6858000"/>
              <a:gd name="connsiteX49" fmla="*/ 5793123 w 6127024"/>
              <a:gd name="connsiteY49" fmla="*/ 3969952 h 6858000"/>
              <a:gd name="connsiteX50" fmla="*/ 5808321 w 6127024"/>
              <a:gd name="connsiteY50" fmla="*/ 3988153 h 6858000"/>
              <a:gd name="connsiteX51" fmla="*/ 5825621 w 6127024"/>
              <a:gd name="connsiteY51" fmla="*/ 4015525 h 6858000"/>
              <a:gd name="connsiteX52" fmla="*/ 5860672 w 6127024"/>
              <a:gd name="connsiteY52" fmla="*/ 4061579 h 6858000"/>
              <a:gd name="connsiteX53" fmla="*/ 5872173 w 6127024"/>
              <a:gd name="connsiteY53" fmla="*/ 4088497 h 6858000"/>
              <a:gd name="connsiteX54" fmla="*/ 5894095 w 6127024"/>
              <a:gd name="connsiteY54" fmla="*/ 4128857 h 6858000"/>
              <a:gd name="connsiteX55" fmla="*/ 5903513 w 6127024"/>
              <a:gd name="connsiteY55" fmla="*/ 4187661 h 6858000"/>
              <a:gd name="connsiteX56" fmla="*/ 5917114 w 6127024"/>
              <a:gd name="connsiteY56" fmla="*/ 4213096 h 6858000"/>
              <a:gd name="connsiteX57" fmla="*/ 5924233 w 6127024"/>
              <a:gd name="connsiteY57" fmla="*/ 4242060 h 6858000"/>
              <a:gd name="connsiteX58" fmla="*/ 5928910 w 6127024"/>
              <a:gd name="connsiteY58" fmla="*/ 4300973 h 6858000"/>
              <a:gd name="connsiteX59" fmla="*/ 5946705 w 6127024"/>
              <a:gd name="connsiteY59" fmla="*/ 4428051 h 6858000"/>
              <a:gd name="connsiteX60" fmla="*/ 5949261 w 6127024"/>
              <a:gd name="connsiteY60" fmla="*/ 4449185 h 6858000"/>
              <a:gd name="connsiteX61" fmla="*/ 5968960 w 6127024"/>
              <a:gd name="connsiteY61" fmla="*/ 4482655 h 6858000"/>
              <a:gd name="connsiteX62" fmla="*/ 5998138 w 6127024"/>
              <a:gd name="connsiteY62" fmla="*/ 4697518 h 6858000"/>
              <a:gd name="connsiteX63" fmla="*/ 6007819 w 6127024"/>
              <a:gd name="connsiteY63" fmla="*/ 4858148 h 6858000"/>
              <a:gd name="connsiteX64" fmla="*/ 6007749 w 6127024"/>
              <a:gd name="connsiteY64" fmla="*/ 4964715 h 6858000"/>
              <a:gd name="connsiteX65" fmla="*/ 6005269 w 6127024"/>
              <a:gd name="connsiteY65" fmla="*/ 5150567 h 6858000"/>
              <a:gd name="connsiteX66" fmla="*/ 6001127 w 6127024"/>
              <a:gd name="connsiteY66" fmla="*/ 5164609 h 6858000"/>
              <a:gd name="connsiteX67" fmla="*/ 5998514 w 6127024"/>
              <a:gd name="connsiteY67" fmla="*/ 5189673 h 6858000"/>
              <a:gd name="connsiteX68" fmla="*/ 6018409 w 6127024"/>
              <a:gd name="connsiteY68" fmla="*/ 5227157 h 6858000"/>
              <a:gd name="connsiteX69" fmla="*/ 6036748 w 6127024"/>
              <a:gd name="connsiteY69" fmla="*/ 5322752 h 6858000"/>
              <a:gd name="connsiteX70" fmla="*/ 6036943 w 6127024"/>
              <a:gd name="connsiteY70" fmla="*/ 5329480 h 6858000"/>
              <a:gd name="connsiteX71" fmla="*/ 6037677 w 6127024"/>
              <a:gd name="connsiteY71" fmla="*/ 5354807 h 6858000"/>
              <a:gd name="connsiteX72" fmla="*/ 6039728 w 6127024"/>
              <a:gd name="connsiteY72" fmla="*/ 5359416 h 6858000"/>
              <a:gd name="connsiteX73" fmla="*/ 6053435 w 6127024"/>
              <a:gd name="connsiteY73" fmla="*/ 5387547 h 6858000"/>
              <a:gd name="connsiteX74" fmla="*/ 6065933 w 6127024"/>
              <a:gd name="connsiteY74" fmla="*/ 5443002 h 6858000"/>
              <a:gd name="connsiteX75" fmla="*/ 6068640 w 6127024"/>
              <a:gd name="connsiteY75" fmla="*/ 5474503 h 6858000"/>
              <a:gd name="connsiteX76" fmla="*/ 6080922 w 6127024"/>
              <a:gd name="connsiteY76" fmla="*/ 5561070 h 6858000"/>
              <a:gd name="connsiteX77" fmla="*/ 6096949 w 6127024"/>
              <a:gd name="connsiteY77" fmla="*/ 5648179 h 6858000"/>
              <a:gd name="connsiteX78" fmla="*/ 6121353 w 6127024"/>
              <a:gd name="connsiteY78" fmla="*/ 5721725 h 6858000"/>
              <a:gd name="connsiteX79" fmla="*/ 6109884 w 6127024"/>
              <a:gd name="connsiteY79" fmla="*/ 5721959 h 6858000"/>
              <a:gd name="connsiteX80" fmla="*/ 6127024 w 6127024"/>
              <a:gd name="connsiteY80" fmla="*/ 5786902 h 6858000"/>
              <a:gd name="connsiteX81" fmla="*/ 6115796 w 6127024"/>
              <a:gd name="connsiteY81" fmla="*/ 5862844 h 6858000"/>
              <a:gd name="connsiteX82" fmla="*/ 6102493 w 6127024"/>
              <a:gd name="connsiteY82" fmla="*/ 5928602 h 6858000"/>
              <a:gd name="connsiteX83" fmla="*/ 6056863 w 6127024"/>
              <a:gd name="connsiteY83" fmla="*/ 6000643 h 6858000"/>
              <a:gd name="connsiteX84" fmla="*/ 6045436 w 6127024"/>
              <a:gd name="connsiteY84" fmla="*/ 6124480 h 6858000"/>
              <a:gd name="connsiteX85" fmla="*/ 6030489 w 6127024"/>
              <a:gd name="connsiteY85" fmla="*/ 6317666 h 6858000"/>
              <a:gd name="connsiteX86" fmla="*/ 6007492 w 6127024"/>
              <a:gd name="connsiteY86" fmla="*/ 6440818 h 6858000"/>
              <a:gd name="connsiteX87" fmla="*/ 6009467 w 6127024"/>
              <a:gd name="connsiteY87" fmla="*/ 6487076 h 6858000"/>
              <a:gd name="connsiteX88" fmla="*/ 5995064 w 6127024"/>
              <a:gd name="connsiteY88" fmla="*/ 6540791 h 6858000"/>
              <a:gd name="connsiteX89" fmla="*/ 6004510 w 6127024"/>
              <a:gd name="connsiteY89" fmla="*/ 6599256 h 6858000"/>
              <a:gd name="connsiteX90" fmla="*/ 5986207 w 6127024"/>
              <a:gd name="connsiteY90" fmla="*/ 6695855 h 6858000"/>
              <a:gd name="connsiteX91" fmla="*/ 5979428 w 6127024"/>
              <a:gd name="connsiteY91" fmla="*/ 6754678 h 6858000"/>
              <a:gd name="connsiteX92" fmla="*/ 5983398 w 6127024"/>
              <a:gd name="connsiteY92" fmla="*/ 6778641 h 6858000"/>
              <a:gd name="connsiteX93" fmla="*/ 5984543 w 6127024"/>
              <a:gd name="connsiteY93" fmla="*/ 6811016 h 6858000"/>
              <a:gd name="connsiteX94" fmla="*/ 5979671 w 6127024"/>
              <a:gd name="connsiteY94" fmla="*/ 6858000 h 6858000"/>
              <a:gd name="connsiteX95" fmla="*/ 0 w 6127024"/>
              <a:gd name="connsiteY95" fmla="*/ 6858000 h 6858000"/>
              <a:gd name="connsiteX96" fmla="*/ 0 w 6127024"/>
              <a:gd name="connsiteY96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618377 w 6127024"/>
              <a:gd name="connsiteY44" fmla="*/ 3588431 h 6858000"/>
              <a:gd name="connsiteX45" fmla="*/ 5655472 w 6127024"/>
              <a:gd name="connsiteY45" fmla="*/ 3678877 h 6858000"/>
              <a:gd name="connsiteX46" fmla="*/ 5683015 w 6127024"/>
              <a:gd name="connsiteY46" fmla="*/ 3762025 h 6858000"/>
              <a:gd name="connsiteX47" fmla="*/ 5696643 w 6127024"/>
              <a:gd name="connsiteY47" fmla="*/ 3773888 h 6858000"/>
              <a:gd name="connsiteX48" fmla="*/ 5768491 w 6127024"/>
              <a:gd name="connsiteY48" fmla="*/ 3914399 h 6858000"/>
              <a:gd name="connsiteX49" fmla="*/ 5793123 w 6127024"/>
              <a:gd name="connsiteY49" fmla="*/ 3969952 h 6858000"/>
              <a:gd name="connsiteX50" fmla="*/ 5808321 w 6127024"/>
              <a:gd name="connsiteY50" fmla="*/ 3988153 h 6858000"/>
              <a:gd name="connsiteX51" fmla="*/ 5825621 w 6127024"/>
              <a:gd name="connsiteY51" fmla="*/ 4015525 h 6858000"/>
              <a:gd name="connsiteX52" fmla="*/ 5860672 w 6127024"/>
              <a:gd name="connsiteY52" fmla="*/ 4061579 h 6858000"/>
              <a:gd name="connsiteX53" fmla="*/ 5872173 w 6127024"/>
              <a:gd name="connsiteY53" fmla="*/ 4088497 h 6858000"/>
              <a:gd name="connsiteX54" fmla="*/ 5894095 w 6127024"/>
              <a:gd name="connsiteY54" fmla="*/ 4128857 h 6858000"/>
              <a:gd name="connsiteX55" fmla="*/ 5903513 w 6127024"/>
              <a:gd name="connsiteY55" fmla="*/ 4187661 h 6858000"/>
              <a:gd name="connsiteX56" fmla="*/ 5924233 w 6127024"/>
              <a:gd name="connsiteY56" fmla="*/ 4242060 h 6858000"/>
              <a:gd name="connsiteX57" fmla="*/ 5928910 w 6127024"/>
              <a:gd name="connsiteY57" fmla="*/ 4300973 h 6858000"/>
              <a:gd name="connsiteX58" fmla="*/ 5946705 w 6127024"/>
              <a:gd name="connsiteY58" fmla="*/ 4428051 h 6858000"/>
              <a:gd name="connsiteX59" fmla="*/ 5949261 w 6127024"/>
              <a:gd name="connsiteY59" fmla="*/ 4449185 h 6858000"/>
              <a:gd name="connsiteX60" fmla="*/ 5968960 w 6127024"/>
              <a:gd name="connsiteY60" fmla="*/ 4482655 h 6858000"/>
              <a:gd name="connsiteX61" fmla="*/ 5998138 w 6127024"/>
              <a:gd name="connsiteY61" fmla="*/ 4697518 h 6858000"/>
              <a:gd name="connsiteX62" fmla="*/ 6007819 w 6127024"/>
              <a:gd name="connsiteY62" fmla="*/ 4858148 h 6858000"/>
              <a:gd name="connsiteX63" fmla="*/ 6007749 w 6127024"/>
              <a:gd name="connsiteY63" fmla="*/ 4964715 h 6858000"/>
              <a:gd name="connsiteX64" fmla="*/ 6005269 w 6127024"/>
              <a:gd name="connsiteY64" fmla="*/ 5150567 h 6858000"/>
              <a:gd name="connsiteX65" fmla="*/ 6001127 w 6127024"/>
              <a:gd name="connsiteY65" fmla="*/ 5164609 h 6858000"/>
              <a:gd name="connsiteX66" fmla="*/ 5998514 w 6127024"/>
              <a:gd name="connsiteY66" fmla="*/ 5189673 h 6858000"/>
              <a:gd name="connsiteX67" fmla="*/ 6018409 w 6127024"/>
              <a:gd name="connsiteY67" fmla="*/ 5227157 h 6858000"/>
              <a:gd name="connsiteX68" fmla="*/ 6036748 w 6127024"/>
              <a:gd name="connsiteY68" fmla="*/ 5322752 h 6858000"/>
              <a:gd name="connsiteX69" fmla="*/ 6036943 w 6127024"/>
              <a:gd name="connsiteY69" fmla="*/ 5329480 h 6858000"/>
              <a:gd name="connsiteX70" fmla="*/ 6037677 w 6127024"/>
              <a:gd name="connsiteY70" fmla="*/ 5354807 h 6858000"/>
              <a:gd name="connsiteX71" fmla="*/ 6039728 w 6127024"/>
              <a:gd name="connsiteY71" fmla="*/ 5359416 h 6858000"/>
              <a:gd name="connsiteX72" fmla="*/ 6053435 w 6127024"/>
              <a:gd name="connsiteY72" fmla="*/ 5387547 h 6858000"/>
              <a:gd name="connsiteX73" fmla="*/ 6065933 w 6127024"/>
              <a:gd name="connsiteY73" fmla="*/ 5443002 h 6858000"/>
              <a:gd name="connsiteX74" fmla="*/ 6068640 w 6127024"/>
              <a:gd name="connsiteY74" fmla="*/ 5474503 h 6858000"/>
              <a:gd name="connsiteX75" fmla="*/ 6080922 w 6127024"/>
              <a:gd name="connsiteY75" fmla="*/ 5561070 h 6858000"/>
              <a:gd name="connsiteX76" fmla="*/ 6096949 w 6127024"/>
              <a:gd name="connsiteY76" fmla="*/ 5648179 h 6858000"/>
              <a:gd name="connsiteX77" fmla="*/ 6121353 w 6127024"/>
              <a:gd name="connsiteY77" fmla="*/ 5721725 h 6858000"/>
              <a:gd name="connsiteX78" fmla="*/ 6109884 w 6127024"/>
              <a:gd name="connsiteY78" fmla="*/ 5721959 h 6858000"/>
              <a:gd name="connsiteX79" fmla="*/ 6127024 w 6127024"/>
              <a:gd name="connsiteY79" fmla="*/ 5786902 h 6858000"/>
              <a:gd name="connsiteX80" fmla="*/ 6115796 w 6127024"/>
              <a:gd name="connsiteY80" fmla="*/ 5862844 h 6858000"/>
              <a:gd name="connsiteX81" fmla="*/ 6102493 w 6127024"/>
              <a:gd name="connsiteY81" fmla="*/ 5928602 h 6858000"/>
              <a:gd name="connsiteX82" fmla="*/ 6056863 w 6127024"/>
              <a:gd name="connsiteY82" fmla="*/ 6000643 h 6858000"/>
              <a:gd name="connsiteX83" fmla="*/ 6045436 w 6127024"/>
              <a:gd name="connsiteY83" fmla="*/ 6124480 h 6858000"/>
              <a:gd name="connsiteX84" fmla="*/ 6030489 w 6127024"/>
              <a:gd name="connsiteY84" fmla="*/ 6317666 h 6858000"/>
              <a:gd name="connsiteX85" fmla="*/ 6007492 w 6127024"/>
              <a:gd name="connsiteY85" fmla="*/ 6440818 h 6858000"/>
              <a:gd name="connsiteX86" fmla="*/ 6009467 w 6127024"/>
              <a:gd name="connsiteY86" fmla="*/ 6487076 h 6858000"/>
              <a:gd name="connsiteX87" fmla="*/ 5995064 w 6127024"/>
              <a:gd name="connsiteY87" fmla="*/ 6540791 h 6858000"/>
              <a:gd name="connsiteX88" fmla="*/ 6004510 w 6127024"/>
              <a:gd name="connsiteY88" fmla="*/ 6599256 h 6858000"/>
              <a:gd name="connsiteX89" fmla="*/ 5986207 w 6127024"/>
              <a:gd name="connsiteY89" fmla="*/ 6695855 h 6858000"/>
              <a:gd name="connsiteX90" fmla="*/ 5979428 w 6127024"/>
              <a:gd name="connsiteY90" fmla="*/ 6754678 h 6858000"/>
              <a:gd name="connsiteX91" fmla="*/ 5983398 w 6127024"/>
              <a:gd name="connsiteY91" fmla="*/ 6778641 h 6858000"/>
              <a:gd name="connsiteX92" fmla="*/ 5984543 w 6127024"/>
              <a:gd name="connsiteY92" fmla="*/ 6811016 h 6858000"/>
              <a:gd name="connsiteX93" fmla="*/ 5979671 w 6127024"/>
              <a:gd name="connsiteY93" fmla="*/ 6858000 h 6858000"/>
              <a:gd name="connsiteX94" fmla="*/ 0 w 6127024"/>
              <a:gd name="connsiteY94" fmla="*/ 6858000 h 6858000"/>
              <a:gd name="connsiteX95" fmla="*/ 0 w 6127024"/>
              <a:gd name="connsiteY95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618377 w 6127024"/>
              <a:gd name="connsiteY44" fmla="*/ 3588431 h 6858000"/>
              <a:gd name="connsiteX45" fmla="*/ 5655472 w 6127024"/>
              <a:gd name="connsiteY45" fmla="*/ 3678877 h 6858000"/>
              <a:gd name="connsiteX46" fmla="*/ 5683015 w 6127024"/>
              <a:gd name="connsiteY46" fmla="*/ 3762025 h 6858000"/>
              <a:gd name="connsiteX47" fmla="*/ 5696643 w 6127024"/>
              <a:gd name="connsiteY47" fmla="*/ 3773888 h 6858000"/>
              <a:gd name="connsiteX48" fmla="*/ 5768491 w 6127024"/>
              <a:gd name="connsiteY48" fmla="*/ 3914399 h 6858000"/>
              <a:gd name="connsiteX49" fmla="*/ 5793123 w 6127024"/>
              <a:gd name="connsiteY49" fmla="*/ 3969952 h 6858000"/>
              <a:gd name="connsiteX50" fmla="*/ 5808321 w 6127024"/>
              <a:gd name="connsiteY50" fmla="*/ 3988153 h 6858000"/>
              <a:gd name="connsiteX51" fmla="*/ 5825621 w 6127024"/>
              <a:gd name="connsiteY51" fmla="*/ 4015525 h 6858000"/>
              <a:gd name="connsiteX52" fmla="*/ 5860672 w 6127024"/>
              <a:gd name="connsiteY52" fmla="*/ 4061579 h 6858000"/>
              <a:gd name="connsiteX53" fmla="*/ 5872173 w 6127024"/>
              <a:gd name="connsiteY53" fmla="*/ 4088497 h 6858000"/>
              <a:gd name="connsiteX54" fmla="*/ 5894095 w 6127024"/>
              <a:gd name="connsiteY54" fmla="*/ 4128857 h 6858000"/>
              <a:gd name="connsiteX55" fmla="*/ 5903513 w 6127024"/>
              <a:gd name="connsiteY55" fmla="*/ 4187661 h 6858000"/>
              <a:gd name="connsiteX56" fmla="*/ 5928910 w 6127024"/>
              <a:gd name="connsiteY56" fmla="*/ 4300973 h 6858000"/>
              <a:gd name="connsiteX57" fmla="*/ 5946705 w 6127024"/>
              <a:gd name="connsiteY57" fmla="*/ 4428051 h 6858000"/>
              <a:gd name="connsiteX58" fmla="*/ 5949261 w 6127024"/>
              <a:gd name="connsiteY58" fmla="*/ 4449185 h 6858000"/>
              <a:gd name="connsiteX59" fmla="*/ 5968960 w 6127024"/>
              <a:gd name="connsiteY59" fmla="*/ 4482655 h 6858000"/>
              <a:gd name="connsiteX60" fmla="*/ 5998138 w 6127024"/>
              <a:gd name="connsiteY60" fmla="*/ 4697518 h 6858000"/>
              <a:gd name="connsiteX61" fmla="*/ 6007819 w 6127024"/>
              <a:gd name="connsiteY61" fmla="*/ 4858148 h 6858000"/>
              <a:gd name="connsiteX62" fmla="*/ 6007749 w 6127024"/>
              <a:gd name="connsiteY62" fmla="*/ 4964715 h 6858000"/>
              <a:gd name="connsiteX63" fmla="*/ 6005269 w 6127024"/>
              <a:gd name="connsiteY63" fmla="*/ 5150567 h 6858000"/>
              <a:gd name="connsiteX64" fmla="*/ 6001127 w 6127024"/>
              <a:gd name="connsiteY64" fmla="*/ 5164609 h 6858000"/>
              <a:gd name="connsiteX65" fmla="*/ 5998514 w 6127024"/>
              <a:gd name="connsiteY65" fmla="*/ 5189673 h 6858000"/>
              <a:gd name="connsiteX66" fmla="*/ 6018409 w 6127024"/>
              <a:gd name="connsiteY66" fmla="*/ 5227157 h 6858000"/>
              <a:gd name="connsiteX67" fmla="*/ 6036748 w 6127024"/>
              <a:gd name="connsiteY67" fmla="*/ 5322752 h 6858000"/>
              <a:gd name="connsiteX68" fmla="*/ 6036943 w 6127024"/>
              <a:gd name="connsiteY68" fmla="*/ 5329480 h 6858000"/>
              <a:gd name="connsiteX69" fmla="*/ 6037677 w 6127024"/>
              <a:gd name="connsiteY69" fmla="*/ 5354807 h 6858000"/>
              <a:gd name="connsiteX70" fmla="*/ 6039728 w 6127024"/>
              <a:gd name="connsiteY70" fmla="*/ 5359416 h 6858000"/>
              <a:gd name="connsiteX71" fmla="*/ 6053435 w 6127024"/>
              <a:gd name="connsiteY71" fmla="*/ 5387547 h 6858000"/>
              <a:gd name="connsiteX72" fmla="*/ 6065933 w 6127024"/>
              <a:gd name="connsiteY72" fmla="*/ 5443002 h 6858000"/>
              <a:gd name="connsiteX73" fmla="*/ 6068640 w 6127024"/>
              <a:gd name="connsiteY73" fmla="*/ 5474503 h 6858000"/>
              <a:gd name="connsiteX74" fmla="*/ 6080922 w 6127024"/>
              <a:gd name="connsiteY74" fmla="*/ 5561070 h 6858000"/>
              <a:gd name="connsiteX75" fmla="*/ 6096949 w 6127024"/>
              <a:gd name="connsiteY75" fmla="*/ 5648179 h 6858000"/>
              <a:gd name="connsiteX76" fmla="*/ 6121353 w 6127024"/>
              <a:gd name="connsiteY76" fmla="*/ 5721725 h 6858000"/>
              <a:gd name="connsiteX77" fmla="*/ 6109884 w 6127024"/>
              <a:gd name="connsiteY77" fmla="*/ 5721959 h 6858000"/>
              <a:gd name="connsiteX78" fmla="*/ 6127024 w 6127024"/>
              <a:gd name="connsiteY78" fmla="*/ 5786902 h 6858000"/>
              <a:gd name="connsiteX79" fmla="*/ 6115796 w 6127024"/>
              <a:gd name="connsiteY79" fmla="*/ 5862844 h 6858000"/>
              <a:gd name="connsiteX80" fmla="*/ 6102493 w 6127024"/>
              <a:gd name="connsiteY80" fmla="*/ 5928602 h 6858000"/>
              <a:gd name="connsiteX81" fmla="*/ 6056863 w 6127024"/>
              <a:gd name="connsiteY81" fmla="*/ 6000643 h 6858000"/>
              <a:gd name="connsiteX82" fmla="*/ 6045436 w 6127024"/>
              <a:gd name="connsiteY82" fmla="*/ 6124480 h 6858000"/>
              <a:gd name="connsiteX83" fmla="*/ 6030489 w 6127024"/>
              <a:gd name="connsiteY83" fmla="*/ 6317666 h 6858000"/>
              <a:gd name="connsiteX84" fmla="*/ 6007492 w 6127024"/>
              <a:gd name="connsiteY84" fmla="*/ 6440818 h 6858000"/>
              <a:gd name="connsiteX85" fmla="*/ 6009467 w 6127024"/>
              <a:gd name="connsiteY85" fmla="*/ 6487076 h 6858000"/>
              <a:gd name="connsiteX86" fmla="*/ 5995064 w 6127024"/>
              <a:gd name="connsiteY86" fmla="*/ 6540791 h 6858000"/>
              <a:gd name="connsiteX87" fmla="*/ 6004510 w 6127024"/>
              <a:gd name="connsiteY87" fmla="*/ 6599256 h 6858000"/>
              <a:gd name="connsiteX88" fmla="*/ 5986207 w 6127024"/>
              <a:gd name="connsiteY88" fmla="*/ 6695855 h 6858000"/>
              <a:gd name="connsiteX89" fmla="*/ 5979428 w 6127024"/>
              <a:gd name="connsiteY89" fmla="*/ 6754678 h 6858000"/>
              <a:gd name="connsiteX90" fmla="*/ 5983398 w 6127024"/>
              <a:gd name="connsiteY90" fmla="*/ 6778641 h 6858000"/>
              <a:gd name="connsiteX91" fmla="*/ 5984543 w 6127024"/>
              <a:gd name="connsiteY91" fmla="*/ 6811016 h 6858000"/>
              <a:gd name="connsiteX92" fmla="*/ 5979671 w 6127024"/>
              <a:gd name="connsiteY92" fmla="*/ 6858000 h 6858000"/>
              <a:gd name="connsiteX93" fmla="*/ 0 w 6127024"/>
              <a:gd name="connsiteY93" fmla="*/ 6858000 h 6858000"/>
              <a:gd name="connsiteX94" fmla="*/ 0 w 6127024"/>
              <a:gd name="connsiteY94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618377 w 6127024"/>
              <a:gd name="connsiteY44" fmla="*/ 3588431 h 6858000"/>
              <a:gd name="connsiteX45" fmla="*/ 5655472 w 6127024"/>
              <a:gd name="connsiteY45" fmla="*/ 3678877 h 6858000"/>
              <a:gd name="connsiteX46" fmla="*/ 5683015 w 6127024"/>
              <a:gd name="connsiteY46" fmla="*/ 3762025 h 6858000"/>
              <a:gd name="connsiteX47" fmla="*/ 5696643 w 6127024"/>
              <a:gd name="connsiteY47" fmla="*/ 3773888 h 6858000"/>
              <a:gd name="connsiteX48" fmla="*/ 5768491 w 6127024"/>
              <a:gd name="connsiteY48" fmla="*/ 3914399 h 6858000"/>
              <a:gd name="connsiteX49" fmla="*/ 5793123 w 6127024"/>
              <a:gd name="connsiteY49" fmla="*/ 3969952 h 6858000"/>
              <a:gd name="connsiteX50" fmla="*/ 5808321 w 6127024"/>
              <a:gd name="connsiteY50" fmla="*/ 3988153 h 6858000"/>
              <a:gd name="connsiteX51" fmla="*/ 5825621 w 6127024"/>
              <a:gd name="connsiteY51" fmla="*/ 4015525 h 6858000"/>
              <a:gd name="connsiteX52" fmla="*/ 5860672 w 6127024"/>
              <a:gd name="connsiteY52" fmla="*/ 4061579 h 6858000"/>
              <a:gd name="connsiteX53" fmla="*/ 5872173 w 6127024"/>
              <a:gd name="connsiteY53" fmla="*/ 4088497 h 6858000"/>
              <a:gd name="connsiteX54" fmla="*/ 5894095 w 6127024"/>
              <a:gd name="connsiteY54" fmla="*/ 4128857 h 6858000"/>
              <a:gd name="connsiteX55" fmla="*/ 5903513 w 6127024"/>
              <a:gd name="connsiteY55" fmla="*/ 4187661 h 6858000"/>
              <a:gd name="connsiteX56" fmla="*/ 5946705 w 6127024"/>
              <a:gd name="connsiteY56" fmla="*/ 4428051 h 6858000"/>
              <a:gd name="connsiteX57" fmla="*/ 5949261 w 6127024"/>
              <a:gd name="connsiteY57" fmla="*/ 4449185 h 6858000"/>
              <a:gd name="connsiteX58" fmla="*/ 5968960 w 6127024"/>
              <a:gd name="connsiteY58" fmla="*/ 4482655 h 6858000"/>
              <a:gd name="connsiteX59" fmla="*/ 5998138 w 6127024"/>
              <a:gd name="connsiteY59" fmla="*/ 4697518 h 6858000"/>
              <a:gd name="connsiteX60" fmla="*/ 6007819 w 6127024"/>
              <a:gd name="connsiteY60" fmla="*/ 4858148 h 6858000"/>
              <a:gd name="connsiteX61" fmla="*/ 6007749 w 6127024"/>
              <a:gd name="connsiteY61" fmla="*/ 4964715 h 6858000"/>
              <a:gd name="connsiteX62" fmla="*/ 6005269 w 6127024"/>
              <a:gd name="connsiteY62" fmla="*/ 5150567 h 6858000"/>
              <a:gd name="connsiteX63" fmla="*/ 6001127 w 6127024"/>
              <a:gd name="connsiteY63" fmla="*/ 5164609 h 6858000"/>
              <a:gd name="connsiteX64" fmla="*/ 5998514 w 6127024"/>
              <a:gd name="connsiteY64" fmla="*/ 5189673 h 6858000"/>
              <a:gd name="connsiteX65" fmla="*/ 6018409 w 6127024"/>
              <a:gd name="connsiteY65" fmla="*/ 5227157 h 6858000"/>
              <a:gd name="connsiteX66" fmla="*/ 6036748 w 6127024"/>
              <a:gd name="connsiteY66" fmla="*/ 5322752 h 6858000"/>
              <a:gd name="connsiteX67" fmla="*/ 6036943 w 6127024"/>
              <a:gd name="connsiteY67" fmla="*/ 5329480 h 6858000"/>
              <a:gd name="connsiteX68" fmla="*/ 6037677 w 6127024"/>
              <a:gd name="connsiteY68" fmla="*/ 5354807 h 6858000"/>
              <a:gd name="connsiteX69" fmla="*/ 6039728 w 6127024"/>
              <a:gd name="connsiteY69" fmla="*/ 5359416 h 6858000"/>
              <a:gd name="connsiteX70" fmla="*/ 6053435 w 6127024"/>
              <a:gd name="connsiteY70" fmla="*/ 5387547 h 6858000"/>
              <a:gd name="connsiteX71" fmla="*/ 6065933 w 6127024"/>
              <a:gd name="connsiteY71" fmla="*/ 5443002 h 6858000"/>
              <a:gd name="connsiteX72" fmla="*/ 6068640 w 6127024"/>
              <a:gd name="connsiteY72" fmla="*/ 5474503 h 6858000"/>
              <a:gd name="connsiteX73" fmla="*/ 6080922 w 6127024"/>
              <a:gd name="connsiteY73" fmla="*/ 5561070 h 6858000"/>
              <a:gd name="connsiteX74" fmla="*/ 6096949 w 6127024"/>
              <a:gd name="connsiteY74" fmla="*/ 5648179 h 6858000"/>
              <a:gd name="connsiteX75" fmla="*/ 6121353 w 6127024"/>
              <a:gd name="connsiteY75" fmla="*/ 5721725 h 6858000"/>
              <a:gd name="connsiteX76" fmla="*/ 6109884 w 6127024"/>
              <a:gd name="connsiteY76" fmla="*/ 5721959 h 6858000"/>
              <a:gd name="connsiteX77" fmla="*/ 6127024 w 6127024"/>
              <a:gd name="connsiteY77" fmla="*/ 5786902 h 6858000"/>
              <a:gd name="connsiteX78" fmla="*/ 6115796 w 6127024"/>
              <a:gd name="connsiteY78" fmla="*/ 5862844 h 6858000"/>
              <a:gd name="connsiteX79" fmla="*/ 6102493 w 6127024"/>
              <a:gd name="connsiteY79" fmla="*/ 5928602 h 6858000"/>
              <a:gd name="connsiteX80" fmla="*/ 6056863 w 6127024"/>
              <a:gd name="connsiteY80" fmla="*/ 6000643 h 6858000"/>
              <a:gd name="connsiteX81" fmla="*/ 6045436 w 6127024"/>
              <a:gd name="connsiteY81" fmla="*/ 6124480 h 6858000"/>
              <a:gd name="connsiteX82" fmla="*/ 6030489 w 6127024"/>
              <a:gd name="connsiteY82" fmla="*/ 6317666 h 6858000"/>
              <a:gd name="connsiteX83" fmla="*/ 6007492 w 6127024"/>
              <a:gd name="connsiteY83" fmla="*/ 6440818 h 6858000"/>
              <a:gd name="connsiteX84" fmla="*/ 6009467 w 6127024"/>
              <a:gd name="connsiteY84" fmla="*/ 6487076 h 6858000"/>
              <a:gd name="connsiteX85" fmla="*/ 5995064 w 6127024"/>
              <a:gd name="connsiteY85" fmla="*/ 6540791 h 6858000"/>
              <a:gd name="connsiteX86" fmla="*/ 6004510 w 6127024"/>
              <a:gd name="connsiteY86" fmla="*/ 6599256 h 6858000"/>
              <a:gd name="connsiteX87" fmla="*/ 5986207 w 6127024"/>
              <a:gd name="connsiteY87" fmla="*/ 6695855 h 6858000"/>
              <a:gd name="connsiteX88" fmla="*/ 5979428 w 6127024"/>
              <a:gd name="connsiteY88" fmla="*/ 6754678 h 6858000"/>
              <a:gd name="connsiteX89" fmla="*/ 5983398 w 6127024"/>
              <a:gd name="connsiteY89" fmla="*/ 6778641 h 6858000"/>
              <a:gd name="connsiteX90" fmla="*/ 5984543 w 6127024"/>
              <a:gd name="connsiteY90" fmla="*/ 6811016 h 6858000"/>
              <a:gd name="connsiteX91" fmla="*/ 5979671 w 6127024"/>
              <a:gd name="connsiteY91" fmla="*/ 6858000 h 6858000"/>
              <a:gd name="connsiteX92" fmla="*/ 0 w 6127024"/>
              <a:gd name="connsiteY92" fmla="*/ 6858000 h 6858000"/>
              <a:gd name="connsiteX93" fmla="*/ 0 w 6127024"/>
              <a:gd name="connsiteY93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618377 w 6127024"/>
              <a:gd name="connsiteY44" fmla="*/ 3588431 h 6858000"/>
              <a:gd name="connsiteX45" fmla="*/ 5655472 w 6127024"/>
              <a:gd name="connsiteY45" fmla="*/ 3678877 h 6858000"/>
              <a:gd name="connsiteX46" fmla="*/ 5683015 w 6127024"/>
              <a:gd name="connsiteY46" fmla="*/ 3762025 h 6858000"/>
              <a:gd name="connsiteX47" fmla="*/ 5696643 w 6127024"/>
              <a:gd name="connsiteY47" fmla="*/ 3773888 h 6858000"/>
              <a:gd name="connsiteX48" fmla="*/ 5768491 w 6127024"/>
              <a:gd name="connsiteY48" fmla="*/ 3914399 h 6858000"/>
              <a:gd name="connsiteX49" fmla="*/ 5793123 w 6127024"/>
              <a:gd name="connsiteY49" fmla="*/ 3969952 h 6858000"/>
              <a:gd name="connsiteX50" fmla="*/ 5808321 w 6127024"/>
              <a:gd name="connsiteY50" fmla="*/ 3988153 h 6858000"/>
              <a:gd name="connsiteX51" fmla="*/ 5825621 w 6127024"/>
              <a:gd name="connsiteY51" fmla="*/ 4015525 h 6858000"/>
              <a:gd name="connsiteX52" fmla="*/ 5860672 w 6127024"/>
              <a:gd name="connsiteY52" fmla="*/ 4061579 h 6858000"/>
              <a:gd name="connsiteX53" fmla="*/ 5872173 w 6127024"/>
              <a:gd name="connsiteY53" fmla="*/ 4088497 h 6858000"/>
              <a:gd name="connsiteX54" fmla="*/ 5894095 w 6127024"/>
              <a:gd name="connsiteY54" fmla="*/ 4128857 h 6858000"/>
              <a:gd name="connsiteX55" fmla="*/ 5903513 w 6127024"/>
              <a:gd name="connsiteY55" fmla="*/ 4187661 h 6858000"/>
              <a:gd name="connsiteX56" fmla="*/ 5946705 w 6127024"/>
              <a:gd name="connsiteY56" fmla="*/ 4428051 h 6858000"/>
              <a:gd name="connsiteX57" fmla="*/ 5949261 w 6127024"/>
              <a:gd name="connsiteY57" fmla="*/ 4449185 h 6858000"/>
              <a:gd name="connsiteX58" fmla="*/ 5968960 w 6127024"/>
              <a:gd name="connsiteY58" fmla="*/ 4482655 h 6858000"/>
              <a:gd name="connsiteX59" fmla="*/ 5998138 w 6127024"/>
              <a:gd name="connsiteY59" fmla="*/ 4697518 h 6858000"/>
              <a:gd name="connsiteX60" fmla="*/ 6007819 w 6127024"/>
              <a:gd name="connsiteY60" fmla="*/ 4858148 h 6858000"/>
              <a:gd name="connsiteX61" fmla="*/ 6007749 w 6127024"/>
              <a:gd name="connsiteY61" fmla="*/ 4964715 h 6858000"/>
              <a:gd name="connsiteX62" fmla="*/ 6005269 w 6127024"/>
              <a:gd name="connsiteY62" fmla="*/ 5150567 h 6858000"/>
              <a:gd name="connsiteX63" fmla="*/ 6001127 w 6127024"/>
              <a:gd name="connsiteY63" fmla="*/ 5164609 h 6858000"/>
              <a:gd name="connsiteX64" fmla="*/ 5998514 w 6127024"/>
              <a:gd name="connsiteY64" fmla="*/ 5189673 h 6858000"/>
              <a:gd name="connsiteX65" fmla="*/ 6018409 w 6127024"/>
              <a:gd name="connsiteY65" fmla="*/ 5227157 h 6858000"/>
              <a:gd name="connsiteX66" fmla="*/ 6036748 w 6127024"/>
              <a:gd name="connsiteY66" fmla="*/ 5322752 h 6858000"/>
              <a:gd name="connsiteX67" fmla="*/ 6036943 w 6127024"/>
              <a:gd name="connsiteY67" fmla="*/ 5329480 h 6858000"/>
              <a:gd name="connsiteX68" fmla="*/ 6037677 w 6127024"/>
              <a:gd name="connsiteY68" fmla="*/ 5354807 h 6858000"/>
              <a:gd name="connsiteX69" fmla="*/ 6039728 w 6127024"/>
              <a:gd name="connsiteY69" fmla="*/ 5359416 h 6858000"/>
              <a:gd name="connsiteX70" fmla="*/ 6053435 w 6127024"/>
              <a:gd name="connsiteY70" fmla="*/ 5387547 h 6858000"/>
              <a:gd name="connsiteX71" fmla="*/ 6065933 w 6127024"/>
              <a:gd name="connsiteY71" fmla="*/ 5443002 h 6858000"/>
              <a:gd name="connsiteX72" fmla="*/ 6068640 w 6127024"/>
              <a:gd name="connsiteY72" fmla="*/ 5474503 h 6858000"/>
              <a:gd name="connsiteX73" fmla="*/ 6080922 w 6127024"/>
              <a:gd name="connsiteY73" fmla="*/ 5561070 h 6858000"/>
              <a:gd name="connsiteX74" fmla="*/ 6096949 w 6127024"/>
              <a:gd name="connsiteY74" fmla="*/ 5648179 h 6858000"/>
              <a:gd name="connsiteX75" fmla="*/ 6121353 w 6127024"/>
              <a:gd name="connsiteY75" fmla="*/ 5721725 h 6858000"/>
              <a:gd name="connsiteX76" fmla="*/ 6109884 w 6127024"/>
              <a:gd name="connsiteY76" fmla="*/ 5721959 h 6858000"/>
              <a:gd name="connsiteX77" fmla="*/ 6127024 w 6127024"/>
              <a:gd name="connsiteY77" fmla="*/ 5786902 h 6858000"/>
              <a:gd name="connsiteX78" fmla="*/ 6115796 w 6127024"/>
              <a:gd name="connsiteY78" fmla="*/ 5862844 h 6858000"/>
              <a:gd name="connsiteX79" fmla="*/ 6102493 w 6127024"/>
              <a:gd name="connsiteY79" fmla="*/ 5928602 h 6858000"/>
              <a:gd name="connsiteX80" fmla="*/ 6056863 w 6127024"/>
              <a:gd name="connsiteY80" fmla="*/ 6000643 h 6858000"/>
              <a:gd name="connsiteX81" fmla="*/ 6045436 w 6127024"/>
              <a:gd name="connsiteY81" fmla="*/ 6124480 h 6858000"/>
              <a:gd name="connsiteX82" fmla="*/ 6030489 w 6127024"/>
              <a:gd name="connsiteY82" fmla="*/ 6317666 h 6858000"/>
              <a:gd name="connsiteX83" fmla="*/ 6007492 w 6127024"/>
              <a:gd name="connsiteY83" fmla="*/ 6440818 h 6858000"/>
              <a:gd name="connsiteX84" fmla="*/ 6009467 w 6127024"/>
              <a:gd name="connsiteY84" fmla="*/ 6487076 h 6858000"/>
              <a:gd name="connsiteX85" fmla="*/ 5995064 w 6127024"/>
              <a:gd name="connsiteY85" fmla="*/ 6540791 h 6858000"/>
              <a:gd name="connsiteX86" fmla="*/ 6004510 w 6127024"/>
              <a:gd name="connsiteY86" fmla="*/ 6599256 h 6858000"/>
              <a:gd name="connsiteX87" fmla="*/ 5986207 w 6127024"/>
              <a:gd name="connsiteY87" fmla="*/ 6695855 h 6858000"/>
              <a:gd name="connsiteX88" fmla="*/ 5979428 w 6127024"/>
              <a:gd name="connsiteY88" fmla="*/ 6754678 h 6858000"/>
              <a:gd name="connsiteX89" fmla="*/ 5983398 w 6127024"/>
              <a:gd name="connsiteY89" fmla="*/ 6778641 h 6858000"/>
              <a:gd name="connsiteX90" fmla="*/ 5984543 w 6127024"/>
              <a:gd name="connsiteY90" fmla="*/ 6811016 h 6858000"/>
              <a:gd name="connsiteX91" fmla="*/ 5979671 w 6127024"/>
              <a:gd name="connsiteY91" fmla="*/ 6858000 h 6858000"/>
              <a:gd name="connsiteX92" fmla="*/ 0 w 6127024"/>
              <a:gd name="connsiteY92" fmla="*/ 6858000 h 6858000"/>
              <a:gd name="connsiteX93" fmla="*/ 0 w 6127024"/>
              <a:gd name="connsiteY93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618377 w 6127024"/>
              <a:gd name="connsiteY44" fmla="*/ 3588431 h 6858000"/>
              <a:gd name="connsiteX45" fmla="*/ 5655472 w 6127024"/>
              <a:gd name="connsiteY45" fmla="*/ 3678877 h 6858000"/>
              <a:gd name="connsiteX46" fmla="*/ 5683015 w 6127024"/>
              <a:gd name="connsiteY46" fmla="*/ 3762025 h 6858000"/>
              <a:gd name="connsiteX47" fmla="*/ 5696643 w 6127024"/>
              <a:gd name="connsiteY47" fmla="*/ 3773888 h 6858000"/>
              <a:gd name="connsiteX48" fmla="*/ 5768491 w 6127024"/>
              <a:gd name="connsiteY48" fmla="*/ 3914399 h 6858000"/>
              <a:gd name="connsiteX49" fmla="*/ 5793123 w 6127024"/>
              <a:gd name="connsiteY49" fmla="*/ 3969952 h 6858000"/>
              <a:gd name="connsiteX50" fmla="*/ 5808321 w 6127024"/>
              <a:gd name="connsiteY50" fmla="*/ 3988153 h 6858000"/>
              <a:gd name="connsiteX51" fmla="*/ 5825621 w 6127024"/>
              <a:gd name="connsiteY51" fmla="*/ 4015525 h 6858000"/>
              <a:gd name="connsiteX52" fmla="*/ 5860672 w 6127024"/>
              <a:gd name="connsiteY52" fmla="*/ 4061579 h 6858000"/>
              <a:gd name="connsiteX53" fmla="*/ 5894095 w 6127024"/>
              <a:gd name="connsiteY53" fmla="*/ 4128857 h 6858000"/>
              <a:gd name="connsiteX54" fmla="*/ 5903513 w 6127024"/>
              <a:gd name="connsiteY54" fmla="*/ 4187661 h 6858000"/>
              <a:gd name="connsiteX55" fmla="*/ 5946705 w 6127024"/>
              <a:gd name="connsiteY55" fmla="*/ 4428051 h 6858000"/>
              <a:gd name="connsiteX56" fmla="*/ 5949261 w 6127024"/>
              <a:gd name="connsiteY56" fmla="*/ 4449185 h 6858000"/>
              <a:gd name="connsiteX57" fmla="*/ 5968960 w 6127024"/>
              <a:gd name="connsiteY57" fmla="*/ 4482655 h 6858000"/>
              <a:gd name="connsiteX58" fmla="*/ 5998138 w 6127024"/>
              <a:gd name="connsiteY58" fmla="*/ 4697518 h 6858000"/>
              <a:gd name="connsiteX59" fmla="*/ 6007819 w 6127024"/>
              <a:gd name="connsiteY59" fmla="*/ 4858148 h 6858000"/>
              <a:gd name="connsiteX60" fmla="*/ 6007749 w 6127024"/>
              <a:gd name="connsiteY60" fmla="*/ 4964715 h 6858000"/>
              <a:gd name="connsiteX61" fmla="*/ 6005269 w 6127024"/>
              <a:gd name="connsiteY61" fmla="*/ 5150567 h 6858000"/>
              <a:gd name="connsiteX62" fmla="*/ 6001127 w 6127024"/>
              <a:gd name="connsiteY62" fmla="*/ 5164609 h 6858000"/>
              <a:gd name="connsiteX63" fmla="*/ 5998514 w 6127024"/>
              <a:gd name="connsiteY63" fmla="*/ 5189673 h 6858000"/>
              <a:gd name="connsiteX64" fmla="*/ 6018409 w 6127024"/>
              <a:gd name="connsiteY64" fmla="*/ 5227157 h 6858000"/>
              <a:gd name="connsiteX65" fmla="*/ 6036748 w 6127024"/>
              <a:gd name="connsiteY65" fmla="*/ 5322752 h 6858000"/>
              <a:gd name="connsiteX66" fmla="*/ 6036943 w 6127024"/>
              <a:gd name="connsiteY66" fmla="*/ 5329480 h 6858000"/>
              <a:gd name="connsiteX67" fmla="*/ 6037677 w 6127024"/>
              <a:gd name="connsiteY67" fmla="*/ 5354807 h 6858000"/>
              <a:gd name="connsiteX68" fmla="*/ 6039728 w 6127024"/>
              <a:gd name="connsiteY68" fmla="*/ 5359416 h 6858000"/>
              <a:gd name="connsiteX69" fmla="*/ 6053435 w 6127024"/>
              <a:gd name="connsiteY69" fmla="*/ 5387547 h 6858000"/>
              <a:gd name="connsiteX70" fmla="*/ 6065933 w 6127024"/>
              <a:gd name="connsiteY70" fmla="*/ 5443002 h 6858000"/>
              <a:gd name="connsiteX71" fmla="*/ 6068640 w 6127024"/>
              <a:gd name="connsiteY71" fmla="*/ 5474503 h 6858000"/>
              <a:gd name="connsiteX72" fmla="*/ 6080922 w 6127024"/>
              <a:gd name="connsiteY72" fmla="*/ 5561070 h 6858000"/>
              <a:gd name="connsiteX73" fmla="*/ 6096949 w 6127024"/>
              <a:gd name="connsiteY73" fmla="*/ 5648179 h 6858000"/>
              <a:gd name="connsiteX74" fmla="*/ 6121353 w 6127024"/>
              <a:gd name="connsiteY74" fmla="*/ 5721725 h 6858000"/>
              <a:gd name="connsiteX75" fmla="*/ 6109884 w 6127024"/>
              <a:gd name="connsiteY75" fmla="*/ 5721959 h 6858000"/>
              <a:gd name="connsiteX76" fmla="*/ 6127024 w 6127024"/>
              <a:gd name="connsiteY76" fmla="*/ 5786902 h 6858000"/>
              <a:gd name="connsiteX77" fmla="*/ 6115796 w 6127024"/>
              <a:gd name="connsiteY77" fmla="*/ 5862844 h 6858000"/>
              <a:gd name="connsiteX78" fmla="*/ 6102493 w 6127024"/>
              <a:gd name="connsiteY78" fmla="*/ 5928602 h 6858000"/>
              <a:gd name="connsiteX79" fmla="*/ 6056863 w 6127024"/>
              <a:gd name="connsiteY79" fmla="*/ 6000643 h 6858000"/>
              <a:gd name="connsiteX80" fmla="*/ 6045436 w 6127024"/>
              <a:gd name="connsiteY80" fmla="*/ 6124480 h 6858000"/>
              <a:gd name="connsiteX81" fmla="*/ 6030489 w 6127024"/>
              <a:gd name="connsiteY81" fmla="*/ 6317666 h 6858000"/>
              <a:gd name="connsiteX82" fmla="*/ 6007492 w 6127024"/>
              <a:gd name="connsiteY82" fmla="*/ 6440818 h 6858000"/>
              <a:gd name="connsiteX83" fmla="*/ 6009467 w 6127024"/>
              <a:gd name="connsiteY83" fmla="*/ 6487076 h 6858000"/>
              <a:gd name="connsiteX84" fmla="*/ 5995064 w 6127024"/>
              <a:gd name="connsiteY84" fmla="*/ 6540791 h 6858000"/>
              <a:gd name="connsiteX85" fmla="*/ 6004510 w 6127024"/>
              <a:gd name="connsiteY85" fmla="*/ 6599256 h 6858000"/>
              <a:gd name="connsiteX86" fmla="*/ 5986207 w 6127024"/>
              <a:gd name="connsiteY86" fmla="*/ 6695855 h 6858000"/>
              <a:gd name="connsiteX87" fmla="*/ 5979428 w 6127024"/>
              <a:gd name="connsiteY87" fmla="*/ 6754678 h 6858000"/>
              <a:gd name="connsiteX88" fmla="*/ 5983398 w 6127024"/>
              <a:gd name="connsiteY88" fmla="*/ 6778641 h 6858000"/>
              <a:gd name="connsiteX89" fmla="*/ 5984543 w 6127024"/>
              <a:gd name="connsiteY89" fmla="*/ 6811016 h 6858000"/>
              <a:gd name="connsiteX90" fmla="*/ 5979671 w 6127024"/>
              <a:gd name="connsiteY90" fmla="*/ 6858000 h 6858000"/>
              <a:gd name="connsiteX91" fmla="*/ 0 w 6127024"/>
              <a:gd name="connsiteY91" fmla="*/ 6858000 h 6858000"/>
              <a:gd name="connsiteX92" fmla="*/ 0 w 6127024"/>
              <a:gd name="connsiteY92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618377 w 6127024"/>
              <a:gd name="connsiteY44" fmla="*/ 3588431 h 6858000"/>
              <a:gd name="connsiteX45" fmla="*/ 5655472 w 6127024"/>
              <a:gd name="connsiteY45" fmla="*/ 3678877 h 6858000"/>
              <a:gd name="connsiteX46" fmla="*/ 5683015 w 6127024"/>
              <a:gd name="connsiteY46" fmla="*/ 3762025 h 6858000"/>
              <a:gd name="connsiteX47" fmla="*/ 5696643 w 6127024"/>
              <a:gd name="connsiteY47" fmla="*/ 3773888 h 6858000"/>
              <a:gd name="connsiteX48" fmla="*/ 5768491 w 6127024"/>
              <a:gd name="connsiteY48" fmla="*/ 3914399 h 6858000"/>
              <a:gd name="connsiteX49" fmla="*/ 5793123 w 6127024"/>
              <a:gd name="connsiteY49" fmla="*/ 3969952 h 6858000"/>
              <a:gd name="connsiteX50" fmla="*/ 5808321 w 6127024"/>
              <a:gd name="connsiteY50" fmla="*/ 3988153 h 6858000"/>
              <a:gd name="connsiteX51" fmla="*/ 5825621 w 6127024"/>
              <a:gd name="connsiteY51" fmla="*/ 4015525 h 6858000"/>
              <a:gd name="connsiteX52" fmla="*/ 5860672 w 6127024"/>
              <a:gd name="connsiteY52" fmla="*/ 4061579 h 6858000"/>
              <a:gd name="connsiteX53" fmla="*/ 5894095 w 6127024"/>
              <a:gd name="connsiteY53" fmla="*/ 4128857 h 6858000"/>
              <a:gd name="connsiteX54" fmla="*/ 5903513 w 6127024"/>
              <a:gd name="connsiteY54" fmla="*/ 4187661 h 6858000"/>
              <a:gd name="connsiteX55" fmla="*/ 5946705 w 6127024"/>
              <a:gd name="connsiteY55" fmla="*/ 4428051 h 6858000"/>
              <a:gd name="connsiteX56" fmla="*/ 5949261 w 6127024"/>
              <a:gd name="connsiteY56" fmla="*/ 4449185 h 6858000"/>
              <a:gd name="connsiteX57" fmla="*/ 5968960 w 6127024"/>
              <a:gd name="connsiteY57" fmla="*/ 4482655 h 6858000"/>
              <a:gd name="connsiteX58" fmla="*/ 5998138 w 6127024"/>
              <a:gd name="connsiteY58" fmla="*/ 4697518 h 6858000"/>
              <a:gd name="connsiteX59" fmla="*/ 6007819 w 6127024"/>
              <a:gd name="connsiteY59" fmla="*/ 4858148 h 6858000"/>
              <a:gd name="connsiteX60" fmla="*/ 6007749 w 6127024"/>
              <a:gd name="connsiteY60" fmla="*/ 4964715 h 6858000"/>
              <a:gd name="connsiteX61" fmla="*/ 6005269 w 6127024"/>
              <a:gd name="connsiteY61" fmla="*/ 5150567 h 6858000"/>
              <a:gd name="connsiteX62" fmla="*/ 6001127 w 6127024"/>
              <a:gd name="connsiteY62" fmla="*/ 5164609 h 6858000"/>
              <a:gd name="connsiteX63" fmla="*/ 5998514 w 6127024"/>
              <a:gd name="connsiteY63" fmla="*/ 5189673 h 6858000"/>
              <a:gd name="connsiteX64" fmla="*/ 6018409 w 6127024"/>
              <a:gd name="connsiteY64" fmla="*/ 5227157 h 6858000"/>
              <a:gd name="connsiteX65" fmla="*/ 6036748 w 6127024"/>
              <a:gd name="connsiteY65" fmla="*/ 5322752 h 6858000"/>
              <a:gd name="connsiteX66" fmla="*/ 6036943 w 6127024"/>
              <a:gd name="connsiteY66" fmla="*/ 5329480 h 6858000"/>
              <a:gd name="connsiteX67" fmla="*/ 6037677 w 6127024"/>
              <a:gd name="connsiteY67" fmla="*/ 5354807 h 6858000"/>
              <a:gd name="connsiteX68" fmla="*/ 6039728 w 6127024"/>
              <a:gd name="connsiteY68" fmla="*/ 5359416 h 6858000"/>
              <a:gd name="connsiteX69" fmla="*/ 6053435 w 6127024"/>
              <a:gd name="connsiteY69" fmla="*/ 5387547 h 6858000"/>
              <a:gd name="connsiteX70" fmla="*/ 6065933 w 6127024"/>
              <a:gd name="connsiteY70" fmla="*/ 5443002 h 6858000"/>
              <a:gd name="connsiteX71" fmla="*/ 6068640 w 6127024"/>
              <a:gd name="connsiteY71" fmla="*/ 5474503 h 6858000"/>
              <a:gd name="connsiteX72" fmla="*/ 6080922 w 6127024"/>
              <a:gd name="connsiteY72" fmla="*/ 5561070 h 6858000"/>
              <a:gd name="connsiteX73" fmla="*/ 6096949 w 6127024"/>
              <a:gd name="connsiteY73" fmla="*/ 5648179 h 6858000"/>
              <a:gd name="connsiteX74" fmla="*/ 6121353 w 6127024"/>
              <a:gd name="connsiteY74" fmla="*/ 5721725 h 6858000"/>
              <a:gd name="connsiteX75" fmla="*/ 6109884 w 6127024"/>
              <a:gd name="connsiteY75" fmla="*/ 5721959 h 6858000"/>
              <a:gd name="connsiteX76" fmla="*/ 6127024 w 6127024"/>
              <a:gd name="connsiteY76" fmla="*/ 5786902 h 6858000"/>
              <a:gd name="connsiteX77" fmla="*/ 6115796 w 6127024"/>
              <a:gd name="connsiteY77" fmla="*/ 5862844 h 6858000"/>
              <a:gd name="connsiteX78" fmla="*/ 6102493 w 6127024"/>
              <a:gd name="connsiteY78" fmla="*/ 5928602 h 6858000"/>
              <a:gd name="connsiteX79" fmla="*/ 6056863 w 6127024"/>
              <a:gd name="connsiteY79" fmla="*/ 6000643 h 6858000"/>
              <a:gd name="connsiteX80" fmla="*/ 6045436 w 6127024"/>
              <a:gd name="connsiteY80" fmla="*/ 6124480 h 6858000"/>
              <a:gd name="connsiteX81" fmla="*/ 6030489 w 6127024"/>
              <a:gd name="connsiteY81" fmla="*/ 6317666 h 6858000"/>
              <a:gd name="connsiteX82" fmla="*/ 6007492 w 6127024"/>
              <a:gd name="connsiteY82" fmla="*/ 6440818 h 6858000"/>
              <a:gd name="connsiteX83" fmla="*/ 6009467 w 6127024"/>
              <a:gd name="connsiteY83" fmla="*/ 6487076 h 6858000"/>
              <a:gd name="connsiteX84" fmla="*/ 5995064 w 6127024"/>
              <a:gd name="connsiteY84" fmla="*/ 6540791 h 6858000"/>
              <a:gd name="connsiteX85" fmla="*/ 6004510 w 6127024"/>
              <a:gd name="connsiteY85" fmla="*/ 6599256 h 6858000"/>
              <a:gd name="connsiteX86" fmla="*/ 5986207 w 6127024"/>
              <a:gd name="connsiteY86" fmla="*/ 6695855 h 6858000"/>
              <a:gd name="connsiteX87" fmla="*/ 5979428 w 6127024"/>
              <a:gd name="connsiteY87" fmla="*/ 6754678 h 6858000"/>
              <a:gd name="connsiteX88" fmla="*/ 5983398 w 6127024"/>
              <a:gd name="connsiteY88" fmla="*/ 6778641 h 6858000"/>
              <a:gd name="connsiteX89" fmla="*/ 5984543 w 6127024"/>
              <a:gd name="connsiteY89" fmla="*/ 6811016 h 6858000"/>
              <a:gd name="connsiteX90" fmla="*/ 5979671 w 6127024"/>
              <a:gd name="connsiteY90" fmla="*/ 6858000 h 6858000"/>
              <a:gd name="connsiteX91" fmla="*/ 0 w 6127024"/>
              <a:gd name="connsiteY91" fmla="*/ 6858000 h 6858000"/>
              <a:gd name="connsiteX92" fmla="*/ 0 w 6127024"/>
              <a:gd name="connsiteY92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618377 w 6127024"/>
              <a:gd name="connsiteY44" fmla="*/ 3588431 h 6858000"/>
              <a:gd name="connsiteX45" fmla="*/ 5655472 w 6127024"/>
              <a:gd name="connsiteY45" fmla="*/ 3678877 h 6858000"/>
              <a:gd name="connsiteX46" fmla="*/ 5683015 w 6127024"/>
              <a:gd name="connsiteY46" fmla="*/ 3762025 h 6858000"/>
              <a:gd name="connsiteX47" fmla="*/ 5696643 w 6127024"/>
              <a:gd name="connsiteY47" fmla="*/ 3773888 h 6858000"/>
              <a:gd name="connsiteX48" fmla="*/ 5768491 w 6127024"/>
              <a:gd name="connsiteY48" fmla="*/ 3914399 h 6858000"/>
              <a:gd name="connsiteX49" fmla="*/ 5793123 w 6127024"/>
              <a:gd name="connsiteY49" fmla="*/ 3969952 h 6858000"/>
              <a:gd name="connsiteX50" fmla="*/ 5808321 w 6127024"/>
              <a:gd name="connsiteY50" fmla="*/ 3988153 h 6858000"/>
              <a:gd name="connsiteX51" fmla="*/ 5825621 w 6127024"/>
              <a:gd name="connsiteY51" fmla="*/ 4015525 h 6858000"/>
              <a:gd name="connsiteX52" fmla="*/ 5860672 w 6127024"/>
              <a:gd name="connsiteY52" fmla="*/ 4061579 h 6858000"/>
              <a:gd name="connsiteX53" fmla="*/ 5894095 w 6127024"/>
              <a:gd name="connsiteY53" fmla="*/ 4128857 h 6858000"/>
              <a:gd name="connsiteX54" fmla="*/ 5903513 w 6127024"/>
              <a:gd name="connsiteY54" fmla="*/ 4187661 h 6858000"/>
              <a:gd name="connsiteX55" fmla="*/ 5946705 w 6127024"/>
              <a:gd name="connsiteY55" fmla="*/ 4428051 h 6858000"/>
              <a:gd name="connsiteX56" fmla="*/ 5949261 w 6127024"/>
              <a:gd name="connsiteY56" fmla="*/ 4449185 h 6858000"/>
              <a:gd name="connsiteX57" fmla="*/ 5968960 w 6127024"/>
              <a:gd name="connsiteY57" fmla="*/ 4482655 h 6858000"/>
              <a:gd name="connsiteX58" fmla="*/ 5998138 w 6127024"/>
              <a:gd name="connsiteY58" fmla="*/ 4697518 h 6858000"/>
              <a:gd name="connsiteX59" fmla="*/ 6007819 w 6127024"/>
              <a:gd name="connsiteY59" fmla="*/ 4858148 h 6858000"/>
              <a:gd name="connsiteX60" fmla="*/ 6007749 w 6127024"/>
              <a:gd name="connsiteY60" fmla="*/ 4964715 h 6858000"/>
              <a:gd name="connsiteX61" fmla="*/ 6005269 w 6127024"/>
              <a:gd name="connsiteY61" fmla="*/ 5150567 h 6858000"/>
              <a:gd name="connsiteX62" fmla="*/ 6001127 w 6127024"/>
              <a:gd name="connsiteY62" fmla="*/ 5164609 h 6858000"/>
              <a:gd name="connsiteX63" fmla="*/ 5998514 w 6127024"/>
              <a:gd name="connsiteY63" fmla="*/ 5189673 h 6858000"/>
              <a:gd name="connsiteX64" fmla="*/ 6018409 w 6127024"/>
              <a:gd name="connsiteY64" fmla="*/ 5227157 h 6858000"/>
              <a:gd name="connsiteX65" fmla="*/ 6036748 w 6127024"/>
              <a:gd name="connsiteY65" fmla="*/ 5322752 h 6858000"/>
              <a:gd name="connsiteX66" fmla="*/ 6036943 w 6127024"/>
              <a:gd name="connsiteY66" fmla="*/ 5329480 h 6858000"/>
              <a:gd name="connsiteX67" fmla="*/ 6037677 w 6127024"/>
              <a:gd name="connsiteY67" fmla="*/ 5354807 h 6858000"/>
              <a:gd name="connsiteX68" fmla="*/ 6053435 w 6127024"/>
              <a:gd name="connsiteY68" fmla="*/ 5387547 h 6858000"/>
              <a:gd name="connsiteX69" fmla="*/ 6065933 w 6127024"/>
              <a:gd name="connsiteY69" fmla="*/ 5443002 h 6858000"/>
              <a:gd name="connsiteX70" fmla="*/ 6068640 w 6127024"/>
              <a:gd name="connsiteY70" fmla="*/ 5474503 h 6858000"/>
              <a:gd name="connsiteX71" fmla="*/ 6080922 w 6127024"/>
              <a:gd name="connsiteY71" fmla="*/ 5561070 h 6858000"/>
              <a:gd name="connsiteX72" fmla="*/ 6096949 w 6127024"/>
              <a:gd name="connsiteY72" fmla="*/ 5648179 h 6858000"/>
              <a:gd name="connsiteX73" fmla="*/ 6121353 w 6127024"/>
              <a:gd name="connsiteY73" fmla="*/ 5721725 h 6858000"/>
              <a:gd name="connsiteX74" fmla="*/ 6109884 w 6127024"/>
              <a:gd name="connsiteY74" fmla="*/ 5721959 h 6858000"/>
              <a:gd name="connsiteX75" fmla="*/ 6127024 w 6127024"/>
              <a:gd name="connsiteY75" fmla="*/ 5786902 h 6858000"/>
              <a:gd name="connsiteX76" fmla="*/ 6115796 w 6127024"/>
              <a:gd name="connsiteY76" fmla="*/ 5862844 h 6858000"/>
              <a:gd name="connsiteX77" fmla="*/ 6102493 w 6127024"/>
              <a:gd name="connsiteY77" fmla="*/ 5928602 h 6858000"/>
              <a:gd name="connsiteX78" fmla="*/ 6056863 w 6127024"/>
              <a:gd name="connsiteY78" fmla="*/ 6000643 h 6858000"/>
              <a:gd name="connsiteX79" fmla="*/ 6045436 w 6127024"/>
              <a:gd name="connsiteY79" fmla="*/ 6124480 h 6858000"/>
              <a:gd name="connsiteX80" fmla="*/ 6030489 w 6127024"/>
              <a:gd name="connsiteY80" fmla="*/ 6317666 h 6858000"/>
              <a:gd name="connsiteX81" fmla="*/ 6007492 w 6127024"/>
              <a:gd name="connsiteY81" fmla="*/ 6440818 h 6858000"/>
              <a:gd name="connsiteX82" fmla="*/ 6009467 w 6127024"/>
              <a:gd name="connsiteY82" fmla="*/ 6487076 h 6858000"/>
              <a:gd name="connsiteX83" fmla="*/ 5995064 w 6127024"/>
              <a:gd name="connsiteY83" fmla="*/ 6540791 h 6858000"/>
              <a:gd name="connsiteX84" fmla="*/ 6004510 w 6127024"/>
              <a:gd name="connsiteY84" fmla="*/ 6599256 h 6858000"/>
              <a:gd name="connsiteX85" fmla="*/ 5986207 w 6127024"/>
              <a:gd name="connsiteY85" fmla="*/ 6695855 h 6858000"/>
              <a:gd name="connsiteX86" fmla="*/ 5979428 w 6127024"/>
              <a:gd name="connsiteY86" fmla="*/ 6754678 h 6858000"/>
              <a:gd name="connsiteX87" fmla="*/ 5983398 w 6127024"/>
              <a:gd name="connsiteY87" fmla="*/ 6778641 h 6858000"/>
              <a:gd name="connsiteX88" fmla="*/ 5984543 w 6127024"/>
              <a:gd name="connsiteY88" fmla="*/ 6811016 h 6858000"/>
              <a:gd name="connsiteX89" fmla="*/ 5979671 w 6127024"/>
              <a:gd name="connsiteY89" fmla="*/ 6858000 h 6858000"/>
              <a:gd name="connsiteX90" fmla="*/ 0 w 6127024"/>
              <a:gd name="connsiteY90" fmla="*/ 6858000 h 6858000"/>
              <a:gd name="connsiteX91" fmla="*/ 0 w 6127024"/>
              <a:gd name="connsiteY91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618377 w 6127024"/>
              <a:gd name="connsiteY44" fmla="*/ 3588431 h 6858000"/>
              <a:gd name="connsiteX45" fmla="*/ 5655472 w 6127024"/>
              <a:gd name="connsiteY45" fmla="*/ 3678877 h 6858000"/>
              <a:gd name="connsiteX46" fmla="*/ 5683015 w 6127024"/>
              <a:gd name="connsiteY46" fmla="*/ 3762025 h 6858000"/>
              <a:gd name="connsiteX47" fmla="*/ 5696643 w 6127024"/>
              <a:gd name="connsiteY47" fmla="*/ 3773888 h 6858000"/>
              <a:gd name="connsiteX48" fmla="*/ 5768491 w 6127024"/>
              <a:gd name="connsiteY48" fmla="*/ 3914399 h 6858000"/>
              <a:gd name="connsiteX49" fmla="*/ 5793123 w 6127024"/>
              <a:gd name="connsiteY49" fmla="*/ 3969952 h 6858000"/>
              <a:gd name="connsiteX50" fmla="*/ 5808321 w 6127024"/>
              <a:gd name="connsiteY50" fmla="*/ 3988153 h 6858000"/>
              <a:gd name="connsiteX51" fmla="*/ 5825621 w 6127024"/>
              <a:gd name="connsiteY51" fmla="*/ 4015525 h 6858000"/>
              <a:gd name="connsiteX52" fmla="*/ 5860672 w 6127024"/>
              <a:gd name="connsiteY52" fmla="*/ 4061579 h 6858000"/>
              <a:gd name="connsiteX53" fmla="*/ 5894095 w 6127024"/>
              <a:gd name="connsiteY53" fmla="*/ 4128857 h 6858000"/>
              <a:gd name="connsiteX54" fmla="*/ 5903513 w 6127024"/>
              <a:gd name="connsiteY54" fmla="*/ 4187661 h 6858000"/>
              <a:gd name="connsiteX55" fmla="*/ 5946705 w 6127024"/>
              <a:gd name="connsiteY55" fmla="*/ 4428051 h 6858000"/>
              <a:gd name="connsiteX56" fmla="*/ 5949261 w 6127024"/>
              <a:gd name="connsiteY56" fmla="*/ 4449185 h 6858000"/>
              <a:gd name="connsiteX57" fmla="*/ 5968960 w 6127024"/>
              <a:gd name="connsiteY57" fmla="*/ 4482655 h 6858000"/>
              <a:gd name="connsiteX58" fmla="*/ 5998138 w 6127024"/>
              <a:gd name="connsiteY58" fmla="*/ 4697518 h 6858000"/>
              <a:gd name="connsiteX59" fmla="*/ 6007819 w 6127024"/>
              <a:gd name="connsiteY59" fmla="*/ 4858148 h 6858000"/>
              <a:gd name="connsiteX60" fmla="*/ 6007749 w 6127024"/>
              <a:gd name="connsiteY60" fmla="*/ 4964715 h 6858000"/>
              <a:gd name="connsiteX61" fmla="*/ 6005269 w 6127024"/>
              <a:gd name="connsiteY61" fmla="*/ 5150567 h 6858000"/>
              <a:gd name="connsiteX62" fmla="*/ 6001127 w 6127024"/>
              <a:gd name="connsiteY62" fmla="*/ 5164609 h 6858000"/>
              <a:gd name="connsiteX63" fmla="*/ 5998514 w 6127024"/>
              <a:gd name="connsiteY63" fmla="*/ 5189673 h 6858000"/>
              <a:gd name="connsiteX64" fmla="*/ 6018409 w 6127024"/>
              <a:gd name="connsiteY64" fmla="*/ 5227157 h 6858000"/>
              <a:gd name="connsiteX65" fmla="*/ 6036748 w 6127024"/>
              <a:gd name="connsiteY65" fmla="*/ 5322752 h 6858000"/>
              <a:gd name="connsiteX66" fmla="*/ 6037677 w 6127024"/>
              <a:gd name="connsiteY66" fmla="*/ 5354807 h 6858000"/>
              <a:gd name="connsiteX67" fmla="*/ 6053435 w 6127024"/>
              <a:gd name="connsiteY67" fmla="*/ 5387547 h 6858000"/>
              <a:gd name="connsiteX68" fmla="*/ 6065933 w 6127024"/>
              <a:gd name="connsiteY68" fmla="*/ 5443002 h 6858000"/>
              <a:gd name="connsiteX69" fmla="*/ 6068640 w 6127024"/>
              <a:gd name="connsiteY69" fmla="*/ 5474503 h 6858000"/>
              <a:gd name="connsiteX70" fmla="*/ 6080922 w 6127024"/>
              <a:gd name="connsiteY70" fmla="*/ 5561070 h 6858000"/>
              <a:gd name="connsiteX71" fmla="*/ 6096949 w 6127024"/>
              <a:gd name="connsiteY71" fmla="*/ 5648179 h 6858000"/>
              <a:gd name="connsiteX72" fmla="*/ 6121353 w 6127024"/>
              <a:gd name="connsiteY72" fmla="*/ 5721725 h 6858000"/>
              <a:gd name="connsiteX73" fmla="*/ 6109884 w 6127024"/>
              <a:gd name="connsiteY73" fmla="*/ 5721959 h 6858000"/>
              <a:gd name="connsiteX74" fmla="*/ 6127024 w 6127024"/>
              <a:gd name="connsiteY74" fmla="*/ 5786902 h 6858000"/>
              <a:gd name="connsiteX75" fmla="*/ 6115796 w 6127024"/>
              <a:gd name="connsiteY75" fmla="*/ 5862844 h 6858000"/>
              <a:gd name="connsiteX76" fmla="*/ 6102493 w 6127024"/>
              <a:gd name="connsiteY76" fmla="*/ 5928602 h 6858000"/>
              <a:gd name="connsiteX77" fmla="*/ 6056863 w 6127024"/>
              <a:gd name="connsiteY77" fmla="*/ 6000643 h 6858000"/>
              <a:gd name="connsiteX78" fmla="*/ 6045436 w 6127024"/>
              <a:gd name="connsiteY78" fmla="*/ 6124480 h 6858000"/>
              <a:gd name="connsiteX79" fmla="*/ 6030489 w 6127024"/>
              <a:gd name="connsiteY79" fmla="*/ 6317666 h 6858000"/>
              <a:gd name="connsiteX80" fmla="*/ 6007492 w 6127024"/>
              <a:gd name="connsiteY80" fmla="*/ 6440818 h 6858000"/>
              <a:gd name="connsiteX81" fmla="*/ 6009467 w 6127024"/>
              <a:gd name="connsiteY81" fmla="*/ 6487076 h 6858000"/>
              <a:gd name="connsiteX82" fmla="*/ 5995064 w 6127024"/>
              <a:gd name="connsiteY82" fmla="*/ 6540791 h 6858000"/>
              <a:gd name="connsiteX83" fmla="*/ 6004510 w 6127024"/>
              <a:gd name="connsiteY83" fmla="*/ 6599256 h 6858000"/>
              <a:gd name="connsiteX84" fmla="*/ 5986207 w 6127024"/>
              <a:gd name="connsiteY84" fmla="*/ 6695855 h 6858000"/>
              <a:gd name="connsiteX85" fmla="*/ 5979428 w 6127024"/>
              <a:gd name="connsiteY85" fmla="*/ 6754678 h 6858000"/>
              <a:gd name="connsiteX86" fmla="*/ 5983398 w 6127024"/>
              <a:gd name="connsiteY86" fmla="*/ 6778641 h 6858000"/>
              <a:gd name="connsiteX87" fmla="*/ 5984543 w 6127024"/>
              <a:gd name="connsiteY87" fmla="*/ 6811016 h 6858000"/>
              <a:gd name="connsiteX88" fmla="*/ 5979671 w 6127024"/>
              <a:gd name="connsiteY88" fmla="*/ 6858000 h 6858000"/>
              <a:gd name="connsiteX89" fmla="*/ 0 w 6127024"/>
              <a:gd name="connsiteY89" fmla="*/ 6858000 h 6858000"/>
              <a:gd name="connsiteX90" fmla="*/ 0 w 6127024"/>
              <a:gd name="connsiteY90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618377 w 6127024"/>
              <a:gd name="connsiteY44" fmla="*/ 3588431 h 6858000"/>
              <a:gd name="connsiteX45" fmla="*/ 5655472 w 6127024"/>
              <a:gd name="connsiteY45" fmla="*/ 3678877 h 6858000"/>
              <a:gd name="connsiteX46" fmla="*/ 5683015 w 6127024"/>
              <a:gd name="connsiteY46" fmla="*/ 3762025 h 6858000"/>
              <a:gd name="connsiteX47" fmla="*/ 5696643 w 6127024"/>
              <a:gd name="connsiteY47" fmla="*/ 3773888 h 6858000"/>
              <a:gd name="connsiteX48" fmla="*/ 5768491 w 6127024"/>
              <a:gd name="connsiteY48" fmla="*/ 3914399 h 6858000"/>
              <a:gd name="connsiteX49" fmla="*/ 5793123 w 6127024"/>
              <a:gd name="connsiteY49" fmla="*/ 3969952 h 6858000"/>
              <a:gd name="connsiteX50" fmla="*/ 5808321 w 6127024"/>
              <a:gd name="connsiteY50" fmla="*/ 3988153 h 6858000"/>
              <a:gd name="connsiteX51" fmla="*/ 5825621 w 6127024"/>
              <a:gd name="connsiteY51" fmla="*/ 4015525 h 6858000"/>
              <a:gd name="connsiteX52" fmla="*/ 5860672 w 6127024"/>
              <a:gd name="connsiteY52" fmla="*/ 4061579 h 6858000"/>
              <a:gd name="connsiteX53" fmla="*/ 5894095 w 6127024"/>
              <a:gd name="connsiteY53" fmla="*/ 4128857 h 6858000"/>
              <a:gd name="connsiteX54" fmla="*/ 5903513 w 6127024"/>
              <a:gd name="connsiteY54" fmla="*/ 4187661 h 6858000"/>
              <a:gd name="connsiteX55" fmla="*/ 5946705 w 6127024"/>
              <a:gd name="connsiteY55" fmla="*/ 4428051 h 6858000"/>
              <a:gd name="connsiteX56" fmla="*/ 5949261 w 6127024"/>
              <a:gd name="connsiteY56" fmla="*/ 4449185 h 6858000"/>
              <a:gd name="connsiteX57" fmla="*/ 5968960 w 6127024"/>
              <a:gd name="connsiteY57" fmla="*/ 4482655 h 6858000"/>
              <a:gd name="connsiteX58" fmla="*/ 5998138 w 6127024"/>
              <a:gd name="connsiteY58" fmla="*/ 4697518 h 6858000"/>
              <a:gd name="connsiteX59" fmla="*/ 6007819 w 6127024"/>
              <a:gd name="connsiteY59" fmla="*/ 4858148 h 6858000"/>
              <a:gd name="connsiteX60" fmla="*/ 6007749 w 6127024"/>
              <a:gd name="connsiteY60" fmla="*/ 4964715 h 6858000"/>
              <a:gd name="connsiteX61" fmla="*/ 6005269 w 6127024"/>
              <a:gd name="connsiteY61" fmla="*/ 5150567 h 6858000"/>
              <a:gd name="connsiteX62" fmla="*/ 6001127 w 6127024"/>
              <a:gd name="connsiteY62" fmla="*/ 5164609 h 6858000"/>
              <a:gd name="connsiteX63" fmla="*/ 5998514 w 6127024"/>
              <a:gd name="connsiteY63" fmla="*/ 5189673 h 6858000"/>
              <a:gd name="connsiteX64" fmla="*/ 6018409 w 6127024"/>
              <a:gd name="connsiteY64" fmla="*/ 5227157 h 6858000"/>
              <a:gd name="connsiteX65" fmla="*/ 6036748 w 6127024"/>
              <a:gd name="connsiteY65" fmla="*/ 5322752 h 6858000"/>
              <a:gd name="connsiteX66" fmla="*/ 6037677 w 6127024"/>
              <a:gd name="connsiteY66" fmla="*/ 5354807 h 6858000"/>
              <a:gd name="connsiteX67" fmla="*/ 6053435 w 6127024"/>
              <a:gd name="connsiteY67" fmla="*/ 5387547 h 6858000"/>
              <a:gd name="connsiteX68" fmla="*/ 6065933 w 6127024"/>
              <a:gd name="connsiteY68" fmla="*/ 5443002 h 6858000"/>
              <a:gd name="connsiteX69" fmla="*/ 6068640 w 6127024"/>
              <a:gd name="connsiteY69" fmla="*/ 5474503 h 6858000"/>
              <a:gd name="connsiteX70" fmla="*/ 6080922 w 6127024"/>
              <a:gd name="connsiteY70" fmla="*/ 5561070 h 6858000"/>
              <a:gd name="connsiteX71" fmla="*/ 6096949 w 6127024"/>
              <a:gd name="connsiteY71" fmla="*/ 5648179 h 6858000"/>
              <a:gd name="connsiteX72" fmla="*/ 6109884 w 6127024"/>
              <a:gd name="connsiteY72" fmla="*/ 5721959 h 6858000"/>
              <a:gd name="connsiteX73" fmla="*/ 6127024 w 6127024"/>
              <a:gd name="connsiteY73" fmla="*/ 5786902 h 6858000"/>
              <a:gd name="connsiteX74" fmla="*/ 6115796 w 6127024"/>
              <a:gd name="connsiteY74" fmla="*/ 5862844 h 6858000"/>
              <a:gd name="connsiteX75" fmla="*/ 6102493 w 6127024"/>
              <a:gd name="connsiteY75" fmla="*/ 5928602 h 6858000"/>
              <a:gd name="connsiteX76" fmla="*/ 6056863 w 6127024"/>
              <a:gd name="connsiteY76" fmla="*/ 6000643 h 6858000"/>
              <a:gd name="connsiteX77" fmla="*/ 6045436 w 6127024"/>
              <a:gd name="connsiteY77" fmla="*/ 6124480 h 6858000"/>
              <a:gd name="connsiteX78" fmla="*/ 6030489 w 6127024"/>
              <a:gd name="connsiteY78" fmla="*/ 6317666 h 6858000"/>
              <a:gd name="connsiteX79" fmla="*/ 6007492 w 6127024"/>
              <a:gd name="connsiteY79" fmla="*/ 6440818 h 6858000"/>
              <a:gd name="connsiteX80" fmla="*/ 6009467 w 6127024"/>
              <a:gd name="connsiteY80" fmla="*/ 6487076 h 6858000"/>
              <a:gd name="connsiteX81" fmla="*/ 5995064 w 6127024"/>
              <a:gd name="connsiteY81" fmla="*/ 6540791 h 6858000"/>
              <a:gd name="connsiteX82" fmla="*/ 6004510 w 6127024"/>
              <a:gd name="connsiteY82" fmla="*/ 6599256 h 6858000"/>
              <a:gd name="connsiteX83" fmla="*/ 5986207 w 6127024"/>
              <a:gd name="connsiteY83" fmla="*/ 6695855 h 6858000"/>
              <a:gd name="connsiteX84" fmla="*/ 5979428 w 6127024"/>
              <a:gd name="connsiteY84" fmla="*/ 6754678 h 6858000"/>
              <a:gd name="connsiteX85" fmla="*/ 5983398 w 6127024"/>
              <a:gd name="connsiteY85" fmla="*/ 6778641 h 6858000"/>
              <a:gd name="connsiteX86" fmla="*/ 5984543 w 6127024"/>
              <a:gd name="connsiteY86" fmla="*/ 6811016 h 6858000"/>
              <a:gd name="connsiteX87" fmla="*/ 5979671 w 6127024"/>
              <a:gd name="connsiteY87" fmla="*/ 6858000 h 6858000"/>
              <a:gd name="connsiteX88" fmla="*/ 0 w 6127024"/>
              <a:gd name="connsiteY88" fmla="*/ 6858000 h 6858000"/>
              <a:gd name="connsiteX89" fmla="*/ 0 w 6127024"/>
              <a:gd name="connsiteY89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618377 w 6127024"/>
              <a:gd name="connsiteY44" fmla="*/ 3588431 h 6858000"/>
              <a:gd name="connsiteX45" fmla="*/ 5655472 w 6127024"/>
              <a:gd name="connsiteY45" fmla="*/ 3678877 h 6858000"/>
              <a:gd name="connsiteX46" fmla="*/ 5683015 w 6127024"/>
              <a:gd name="connsiteY46" fmla="*/ 3762025 h 6858000"/>
              <a:gd name="connsiteX47" fmla="*/ 5696643 w 6127024"/>
              <a:gd name="connsiteY47" fmla="*/ 3773888 h 6858000"/>
              <a:gd name="connsiteX48" fmla="*/ 5768491 w 6127024"/>
              <a:gd name="connsiteY48" fmla="*/ 3914399 h 6858000"/>
              <a:gd name="connsiteX49" fmla="*/ 5793123 w 6127024"/>
              <a:gd name="connsiteY49" fmla="*/ 3969952 h 6858000"/>
              <a:gd name="connsiteX50" fmla="*/ 5808321 w 6127024"/>
              <a:gd name="connsiteY50" fmla="*/ 3988153 h 6858000"/>
              <a:gd name="connsiteX51" fmla="*/ 5825621 w 6127024"/>
              <a:gd name="connsiteY51" fmla="*/ 4015525 h 6858000"/>
              <a:gd name="connsiteX52" fmla="*/ 5860672 w 6127024"/>
              <a:gd name="connsiteY52" fmla="*/ 4061579 h 6858000"/>
              <a:gd name="connsiteX53" fmla="*/ 5894095 w 6127024"/>
              <a:gd name="connsiteY53" fmla="*/ 4128857 h 6858000"/>
              <a:gd name="connsiteX54" fmla="*/ 5903513 w 6127024"/>
              <a:gd name="connsiteY54" fmla="*/ 4187661 h 6858000"/>
              <a:gd name="connsiteX55" fmla="*/ 5946705 w 6127024"/>
              <a:gd name="connsiteY55" fmla="*/ 4428051 h 6858000"/>
              <a:gd name="connsiteX56" fmla="*/ 5949261 w 6127024"/>
              <a:gd name="connsiteY56" fmla="*/ 4449185 h 6858000"/>
              <a:gd name="connsiteX57" fmla="*/ 5968960 w 6127024"/>
              <a:gd name="connsiteY57" fmla="*/ 4482655 h 6858000"/>
              <a:gd name="connsiteX58" fmla="*/ 5998138 w 6127024"/>
              <a:gd name="connsiteY58" fmla="*/ 4697518 h 6858000"/>
              <a:gd name="connsiteX59" fmla="*/ 6007819 w 6127024"/>
              <a:gd name="connsiteY59" fmla="*/ 4858148 h 6858000"/>
              <a:gd name="connsiteX60" fmla="*/ 6007749 w 6127024"/>
              <a:gd name="connsiteY60" fmla="*/ 4964715 h 6858000"/>
              <a:gd name="connsiteX61" fmla="*/ 6005269 w 6127024"/>
              <a:gd name="connsiteY61" fmla="*/ 5150567 h 6858000"/>
              <a:gd name="connsiteX62" fmla="*/ 6001127 w 6127024"/>
              <a:gd name="connsiteY62" fmla="*/ 5164609 h 6858000"/>
              <a:gd name="connsiteX63" fmla="*/ 5998514 w 6127024"/>
              <a:gd name="connsiteY63" fmla="*/ 5189673 h 6858000"/>
              <a:gd name="connsiteX64" fmla="*/ 6018409 w 6127024"/>
              <a:gd name="connsiteY64" fmla="*/ 5227157 h 6858000"/>
              <a:gd name="connsiteX65" fmla="*/ 6036748 w 6127024"/>
              <a:gd name="connsiteY65" fmla="*/ 5322752 h 6858000"/>
              <a:gd name="connsiteX66" fmla="*/ 6037677 w 6127024"/>
              <a:gd name="connsiteY66" fmla="*/ 5354807 h 6858000"/>
              <a:gd name="connsiteX67" fmla="*/ 6053435 w 6127024"/>
              <a:gd name="connsiteY67" fmla="*/ 5387547 h 6858000"/>
              <a:gd name="connsiteX68" fmla="*/ 6068640 w 6127024"/>
              <a:gd name="connsiteY68" fmla="*/ 5474503 h 6858000"/>
              <a:gd name="connsiteX69" fmla="*/ 6080922 w 6127024"/>
              <a:gd name="connsiteY69" fmla="*/ 5561070 h 6858000"/>
              <a:gd name="connsiteX70" fmla="*/ 6096949 w 6127024"/>
              <a:gd name="connsiteY70" fmla="*/ 5648179 h 6858000"/>
              <a:gd name="connsiteX71" fmla="*/ 6109884 w 6127024"/>
              <a:gd name="connsiteY71" fmla="*/ 5721959 h 6858000"/>
              <a:gd name="connsiteX72" fmla="*/ 6127024 w 6127024"/>
              <a:gd name="connsiteY72" fmla="*/ 5786902 h 6858000"/>
              <a:gd name="connsiteX73" fmla="*/ 6115796 w 6127024"/>
              <a:gd name="connsiteY73" fmla="*/ 5862844 h 6858000"/>
              <a:gd name="connsiteX74" fmla="*/ 6102493 w 6127024"/>
              <a:gd name="connsiteY74" fmla="*/ 5928602 h 6858000"/>
              <a:gd name="connsiteX75" fmla="*/ 6056863 w 6127024"/>
              <a:gd name="connsiteY75" fmla="*/ 6000643 h 6858000"/>
              <a:gd name="connsiteX76" fmla="*/ 6045436 w 6127024"/>
              <a:gd name="connsiteY76" fmla="*/ 6124480 h 6858000"/>
              <a:gd name="connsiteX77" fmla="*/ 6030489 w 6127024"/>
              <a:gd name="connsiteY77" fmla="*/ 6317666 h 6858000"/>
              <a:gd name="connsiteX78" fmla="*/ 6007492 w 6127024"/>
              <a:gd name="connsiteY78" fmla="*/ 6440818 h 6858000"/>
              <a:gd name="connsiteX79" fmla="*/ 6009467 w 6127024"/>
              <a:gd name="connsiteY79" fmla="*/ 6487076 h 6858000"/>
              <a:gd name="connsiteX80" fmla="*/ 5995064 w 6127024"/>
              <a:gd name="connsiteY80" fmla="*/ 6540791 h 6858000"/>
              <a:gd name="connsiteX81" fmla="*/ 6004510 w 6127024"/>
              <a:gd name="connsiteY81" fmla="*/ 6599256 h 6858000"/>
              <a:gd name="connsiteX82" fmla="*/ 5986207 w 6127024"/>
              <a:gd name="connsiteY82" fmla="*/ 6695855 h 6858000"/>
              <a:gd name="connsiteX83" fmla="*/ 5979428 w 6127024"/>
              <a:gd name="connsiteY83" fmla="*/ 6754678 h 6858000"/>
              <a:gd name="connsiteX84" fmla="*/ 5983398 w 6127024"/>
              <a:gd name="connsiteY84" fmla="*/ 6778641 h 6858000"/>
              <a:gd name="connsiteX85" fmla="*/ 5984543 w 6127024"/>
              <a:gd name="connsiteY85" fmla="*/ 6811016 h 6858000"/>
              <a:gd name="connsiteX86" fmla="*/ 5979671 w 6127024"/>
              <a:gd name="connsiteY86" fmla="*/ 6858000 h 6858000"/>
              <a:gd name="connsiteX87" fmla="*/ 0 w 6127024"/>
              <a:gd name="connsiteY87" fmla="*/ 6858000 h 6858000"/>
              <a:gd name="connsiteX88" fmla="*/ 0 w 6127024"/>
              <a:gd name="connsiteY88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79298 w 6115796"/>
              <a:gd name="connsiteY36" fmla="*/ 2947791 h 6858000"/>
              <a:gd name="connsiteX37" fmla="*/ 5481770 w 6115796"/>
              <a:gd name="connsiteY37" fmla="*/ 2951352 h 6858000"/>
              <a:gd name="connsiteX38" fmla="*/ 5482415 w 6115796"/>
              <a:gd name="connsiteY38" fmla="*/ 3004079 h 6858000"/>
              <a:gd name="connsiteX39" fmla="*/ 5503944 w 6115796"/>
              <a:gd name="connsiteY39" fmla="*/ 3123335 h 6858000"/>
              <a:gd name="connsiteX40" fmla="*/ 5516007 w 6115796"/>
              <a:gd name="connsiteY40" fmla="*/ 3258473 h 6858000"/>
              <a:gd name="connsiteX41" fmla="*/ 5589758 w 6115796"/>
              <a:gd name="connsiteY41" fmla="*/ 3453699 h 6858000"/>
              <a:gd name="connsiteX42" fmla="*/ 5596144 w 6115796"/>
              <a:gd name="connsiteY42" fmla="*/ 3534624 h 6858000"/>
              <a:gd name="connsiteX43" fmla="*/ 5597750 w 6115796"/>
              <a:gd name="connsiteY43" fmla="*/ 3534129 h 6858000"/>
              <a:gd name="connsiteX44" fmla="*/ 5618377 w 6115796"/>
              <a:gd name="connsiteY44" fmla="*/ 3588431 h 6858000"/>
              <a:gd name="connsiteX45" fmla="*/ 5655472 w 6115796"/>
              <a:gd name="connsiteY45" fmla="*/ 3678877 h 6858000"/>
              <a:gd name="connsiteX46" fmla="*/ 5683015 w 6115796"/>
              <a:gd name="connsiteY46" fmla="*/ 3762025 h 6858000"/>
              <a:gd name="connsiteX47" fmla="*/ 5696643 w 6115796"/>
              <a:gd name="connsiteY47" fmla="*/ 3773888 h 6858000"/>
              <a:gd name="connsiteX48" fmla="*/ 5768491 w 6115796"/>
              <a:gd name="connsiteY48" fmla="*/ 3914399 h 6858000"/>
              <a:gd name="connsiteX49" fmla="*/ 5793123 w 6115796"/>
              <a:gd name="connsiteY49" fmla="*/ 3969952 h 6858000"/>
              <a:gd name="connsiteX50" fmla="*/ 5808321 w 6115796"/>
              <a:gd name="connsiteY50" fmla="*/ 3988153 h 6858000"/>
              <a:gd name="connsiteX51" fmla="*/ 5825621 w 6115796"/>
              <a:gd name="connsiteY51" fmla="*/ 4015525 h 6858000"/>
              <a:gd name="connsiteX52" fmla="*/ 5860672 w 6115796"/>
              <a:gd name="connsiteY52" fmla="*/ 4061579 h 6858000"/>
              <a:gd name="connsiteX53" fmla="*/ 5894095 w 6115796"/>
              <a:gd name="connsiteY53" fmla="*/ 4128857 h 6858000"/>
              <a:gd name="connsiteX54" fmla="*/ 5903513 w 6115796"/>
              <a:gd name="connsiteY54" fmla="*/ 4187661 h 6858000"/>
              <a:gd name="connsiteX55" fmla="*/ 5946705 w 6115796"/>
              <a:gd name="connsiteY55" fmla="*/ 4428051 h 6858000"/>
              <a:gd name="connsiteX56" fmla="*/ 5949261 w 6115796"/>
              <a:gd name="connsiteY56" fmla="*/ 4449185 h 6858000"/>
              <a:gd name="connsiteX57" fmla="*/ 5968960 w 6115796"/>
              <a:gd name="connsiteY57" fmla="*/ 4482655 h 6858000"/>
              <a:gd name="connsiteX58" fmla="*/ 5998138 w 6115796"/>
              <a:gd name="connsiteY58" fmla="*/ 4697518 h 6858000"/>
              <a:gd name="connsiteX59" fmla="*/ 6007819 w 6115796"/>
              <a:gd name="connsiteY59" fmla="*/ 4858148 h 6858000"/>
              <a:gd name="connsiteX60" fmla="*/ 6007749 w 6115796"/>
              <a:gd name="connsiteY60" fmla="*/ 4964715 h 6858000"/>
              <a:gd name="connsiteX61" fmla="*/ 6005269 w 6115796"/>
              <a:gd name="connsiteY61" fmla="*/ 5150567 h 6858000"/>
              <a:gd name="connsiteX62" fmla="*/ 6001127 w 6115796"/>
              <a:gd name="connsiteY62" fmla="*/ 5164609 h 6858000"/>
              <a:gd name="connsiteX63" fmla="*/ 5998514 w 6115796"/>
              <a:gd name="connsiteY63" fmla="*/ 5189673 h 6858000"/>
              <a:gd name="connsiteX64" fmla="*/ 6018409 w 6115796"/>
              <a:gd name="connsiteY64" fmla="*/ 5227157 h 6858000"/>
              <a:gd name="connsiteX65" fmla="*/ 6036748 w 6115796"/>
              <a:gd name="connsiteY65" fmla="*/ 5322752 h 6858000"/>
              <a:gd name="connsiteX66" fmla="*/ 6037677 w 6115796"/>
              <a:gd name="connsiteY66" fmla="*/ 5354807 h 6858000"/>
              <a:gd name="connsiteX67" fmla="*/ 6053435 w 6115796"/>
              <a:gd name="connsiteY67" fmla="*/ 5387547 h 6858000"/>
              <a:gd name="connsiteX68" fmla="*/ 6068640 w 6115796"/>
              <a:gd name="connsiteY68" fmla="*/ 5474503 h 6858000"/>
              <a:gd name="connsiteX69" fmla="*/ 6080922 w 6115796"/>
              <a:gd name="connsiteY69" fmla="*/ 5561070 h 6858000"/>
              <a:gd name="connsiteX70" fmla="*/ 6096949 w 6115796"/>
              <a:gd name="connsiteY70" fmla="*/ 5648179 h 6858000"/>
              <a:gd name="connsiteX71" fmla="*/ 6109884 w 6115796"/>
              <a:gd name="connsiteY71" fmla="*/ 5721959 h 6858000"/>
              <a:gd name="connsiteX72" fmla="*/ 6115796 w 6115796"/>
              <a:gd name="connsiteY72" fmla="*/ 5862844 h 6858000"/>
              <a:gd name="connsiteX73" fmla="*/ 6102493 w 6115796"/>
              <a:gd name="connsiteY73" fmla="*/ 5928602 h 6858000"/>
              <a:gd name="connsiteX74" fmla="*/ 6056863 w 6115796"/>
              <a:gd name="connsiteY74" fmla="*/ 6000643 h 6858000"/>
              <a:gd name="connsiteX75" fmla="*/ 6045436 w 6115796"/>
              <a:gd name="connsiteY75" fmla="*/ 6124480 h 6858000"/>
              <a:gd name="connsiteX76" fmla="*/ 6030489 w 6115796"/>
              <a:gd name="connsiteY76" fmla="*/ 6317666 h 6858000"/>
              <a:gd name="connsiteX77" fmla="*/ 6007492 w 6115796"/>
              <a:gd name="connsiteY77" fmla="*/ 6440818 h 6858000"/>
              <a:gd name="connsiteX78" fmla="*/ 6009467 w 6115796"/>
              <a:gd name="connsiteY78" fmla="*/ 6487076 h 6858000"/>
              <a:gd name="connsiteX79" fmla="*/ 5995064 w 6115796"/>
              <a:gd name="connsiteY79" fmla="*/ 6540791 h 6858000"/>
              <a:gd name="connsiteX80" fmla="*/ 6004510 w 6115796"/>
              <a:gd name="connsiteY80" fmla="*/ 6599256 h 6858000"/>
              <a:gd name="connsiteX81" fmla="*/ 5986207 w 6115796"/>
              <a:gd name="connsiteY81" fmla="*/ 6695855 h 6858000"/>
              <a:gd name="connsiteX82" fmla="*/ 5979428 w 6115796"/>
              <a:gd name="connsiteY82" fmla="*/ 6754678 h 6858000"/>
              <a:gd name="connsiteX83" fmla="*/ 5983398 w 6115796"/>
              <a:gd name="connsiteY83" fmla="*/ 6778641 h 6858000"/>
              <a:gd name="connsiteX84" fmla="*/ 5984543 w 6115796"/>
              <a:gd name="connsiteY84" fmla="*/ 6811016 h 6858000"/>
              <a:gd name="connsiteX85" fmla="*/ 5979671 w 6115796"/>
              <a:gd name="connsiteY85" fmla="*/ 6858000 h 6858000"/>
              <a:gd name="connsiteX86" fmla="*/ 0 w 6115796"/>
              <a:gd name="connsiteY86" fmla="*/ 6858000 h 6858000"/>
              <a:gd name="connsiteX87" fmla="*/ 0 w 6115796"/>
              <a:gd name="connsiteY87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79298 w 6115796"/>
              <a:gd name="connsiteY36" fmla="*/ 2947791 h 6858000"/>
              <a:gd name="connsiteX37" fmla="*/ 5481770 w 6115796"/>
              <a:gd name="connsiteY37" fmla="*/ 2951352 h 6858000"/>
              <a:gd name="connsiteX38" fmla="*/ 5482415 w 6115796"/>
              <a:gd name="connsiteY38" fmla="*/ 3004079 h 6858000"/>
              <a:gd name="connsiteX39" fmla="*/ 5503944 w 6115796"/>
              <a:gd name="connsiteY39" fmla="*/ 3123335 h 6858000"/>
              <a:gd name="connsiteX40" fmla="*/ 5516007 w 6115796"/>
              <a:gd name="connsiteY40" fmla="*/ 3258473 h 6858000"/>
              <a:gd name="connsiteX41" fmla="*/ 5589758 w 6115796"/>
              <a:gd name="connsiteY41" fmla="*/ 3453699 h 6858000"/>
              <a:gd name="connsiteX42" fmla="*/ 5596144 w 6115796"/>
              <a:gd name="connsiteY42" fmla="*/ 3534624 h 6858000"/>
              <a:gd name="connsiteX43" fmla="*/ 5597750 w 6115796"/>
              <a:gd name="connsiteY43" fmla="*/ 3534129 h 6858000"/>
              <a:gd name="connsiteX44" fmla="*/ 5618377 w 6115796"/>
              <a:gd name="connsiteY44" fmla="*/ 3588431 h 6858000"/>
              <a:gd name="connsiteX45" fmla="*/ 5655472 w 6115796"/>
              <a:gd name="connsiteY45" fmla="*/ 3678877 h 6858000"/>
              <a:gd name="connsiteX46" fmla="*/ 5683015 w 6115796"/>
              <a:gd name="connsiteY46" fmla="*/ 3762025 h 6858000"/>
              <a:gd name="connsiteX47" fmla="*/ 5696643 w 6115796"/>
              <a:gd name="connsiteY47" fmla="*/ 3773888 h 6858000"/>
              <a:gd name="connsiteX48" fmla="*/ 5768491 w 6115796"/>
              <a:gd name="connsiteY48" fmla="*/ 3914399 h 6858000"/>
              <a:gd name="connsiteX49" fmla="*/ 5793123 w 6115796"/>
              <a:gd name="connsiteY49" fmla="*/ 3969952 h 6858000"/>
              <a:gd name="connsiteX50" fmla="*/ 5808321 w 6115796"/>
              <a:gd name="connsiteY50" fmla="*/ 3988153 h 6858000"/>
              <a:gd name="connsiteX51" fmla="*/ 5825621 w 6115796"/>
              <a:gd name="connsiteY51" fmla="*/ 4015525 h 6858000"/>
              <a:gd name="connsiteX52" fmla="*/ 5860672 w 6115796"/>
              <a:gd name="connsiteY52" fmla="*/ 4061579 h 6858000"/>
              <a:gd name="connsiteX53" fmla="*/ 5894095 w 6115796"/>
              <a:gd name="connsiteY53" fmla="*/ 4128857 h 6858000"/>
              <a:gd name="connsiteX54" fmla="*/ 5903513 w 6115796"/>
              <a:gd name="connsiteY54" fmla="*/ 4187661 h 6858000"/>
              <a:gd name="connsiteX55" fmla="*/ 5946705 w 6115796"/>
              <a:gd name="connsiteY55" fmla="*/ 4428051 h 6858000"/>
              <a:gd name="connsiteX56" fmla="*/ 5949261 w 6115796"/>
              <a:gd name="connsiteY56" fmla="*/ 4449185 h 6858000"/>
              <a:gd name="connsiteX57" fmla="*/ 5968960 w 6115796"/>
              <a:gd name="connsiteY57" fmla="*/ 4482655 h 6858000"/>
              <a:gd name="connsiteX58" fmla="*/ 5998138 w 6115796"/>
              <a:gd name="connsiteY58" fmla="*/ 4697518 h 6858000"/>
              <a:gd name="connsiteX59" fmla="*/ 6007819 w 6115796"/>
              <a:gd name="connsiteY59" fmla="*/ 4858148 h 6858000"/>
              <a:gd name="connsiteX60" fmla="*/ 6007749 w 6115796"/>
              <a:gd name="connsiteY60" fmla="*/ 4964715 h 6858000"/>
              <a:gd name="connsiteX61" fmla="*/ 6005269 w 6115796"/>
              <a:gd name="connsiteY61" fmla="*/ 5150567 h 6858000"/>
              <a:gd name="connsiteX62" fmla="*/ 6001127 w 6115796"/>
              <a:gd name="connsiteY62" fmla="*/ 5164609 h 6858000"/>
              <a:gd name="connsiteX63" fmla="*/ 5998514 w 6115796"/>
              <a:gd name="connsiteY63" fmla="*/ 5189673 h 6858000"/>
              <a:gd name="connsiteX64" fmla="*/ 6018409 w 6115796"/>
              <a:gd name="connsiteY64" fmla="*/ 5227157 h 6858000"/>
              <a:gd name="connsiteX65" fmla="*/ 6036748 w 6115796"/>
              <a:gd name="connsiteY65" fmla="*/ 5322752 h 6858000"/>
              <a:gd name="connsiteX66" fmla="*/ 6037677 w 6115796"/>
              <a:gd name="connsiteY66" fmla="*/ 5354807 h 6858000"/>
              <a:gd name="connsiteX67" fmla="*/ 6053435 w 6115796"/>
              <a:gd name="connsiteY67" fmla="*/ 5387547 h 6858000"/>
              <a:gd name="connsiteX68" fmla="*/ 6068640 w 6115796"/>
              <a:gd name="connsiteY68" fmla="*/ 5474503 h 6858000"/>
              <a:gd name="connsiteX69" fmla="*/ 6080922 w 6115796"/>
              <a:gd name="connsiteY69" fmla="*/ 5561070 h 6858000"/>
              <a:gd name="connsiteX70" fmla="*/ 6096949 w 6115796"/>
              <a:gd name="connsiteY70" fmla="*/ 5648179 h 6858000"/>
              <a:gd name="connsiteX71" fmla="*/ 6115796 w 6115796"/>
              <a:gd name="connsiteY71" fmla="*/ 5862844 h 6858000"/>
              <a:gd name="connsiteX72" fmla="*/ 6102493 w 6115796"/>
              <a:gd name="connsiteY72" fmla="*/ 5928602 h 6858000"/>
              <a:gd name="connsiteX73" fmla="*/ 6056863 w 6115796"/>
              <a:gd name="connsiteY73" fmla="*/ 6000643 h 6858000"/>
              <a:gd name="connsiteX74" fmla="*/ 6045436 w 6115796"/>
              <a:gd name="connsiteY74" fmla="*/ 6124480 h 6858000"/>
              <a:gd name="connsiteX75" fmla="*/ 6030489 w 6115796"/>
              <a:gd name="connsiteY75" fmla="*/ 6317666 h 6858000"/>
              <a:gd name="connsiteX76" fmla="*/ 6007492 w 6115796"/>
              <a:gd name="connsiteY76" fmla="*/ 6440818 h 6858000"/>
              <a:gd name="connsiteX77" fmla="*/ 6009467 w 6115796"/>
              <a:gd name="connsiteY77" fmla="*/ 6487076 h 6858000"/>
              <a:gd name="connsiteX78" fmla="*/ 5995064 w 6115796"/>
              <a:gd name="connsiteY78" fmla="*/ 6540791 h 6858000"/>
              <a:gd name="connsiteX79" fmla="*/ 6004510 w 6115796"/>
              <a:gd name="connsiteY79" fmla="*/ 6599256 h 6858000"/>
              <a:gd name="connsiteX80" fmla="*/ 5986207 w 6115796"/>
              <a:gd name="connsiteY80" fmla="*/ 6695855 h 6858000"/>
              <a:gd name="connsiteX81" fmla="*/ 5979428 w 6115796"/>
              <a:gd name="connsiteY81" fmla="*/ 6754678 h 6858000"/>
              <a:gd name="connsiteX82" fmla="*/ 5983398 w 6115796"/>
              <a:gd name="connsiteY82" fmla="*/ 6778641 h 6858000"/>
              <a:gd name="connsiteX83" fmla="*/ 5984543 w 6115796"/>
              <a:gd name="connsiteY83" fmla="*/ 6811016 h 6858000"/>
              <a:gd name="connsiteX84" fmla="*/ 5979671 w 6115796"/>
              <a:gd name="connsiteY84" fmla="*/ 6858000 h 6858000"/>
              <a:gd name="connsiteX85" fmla="*/ 0 w 6115796"/>
              <a:gd name="connsiteY85" fmla="*/ 6858000 h 6858000"/>
              <a:gd name="connsiteX86" fmla="*/ 0 w 6115796"/>
              <a:gd name="connsiteY86" fmla="*/ 0 h 6858000"/>
              <a:gd name="connsiteX0" fmla="*/ 0 w 6116025"/>
              <a:gd name="connsiteY0" fmla="*/ 0 h 6858000"/>
              <a:gd name="connsiteX1" fmla="*/ 4965888 w 6116025"/>
              <a:gd name="connsiteY1" fmla="*/ 0 h 6858000"/>
              <a:gd name="connsiteX2" fmla="*/ 4967767 w 6116025"/>
              <a:gd name="connsiteY2" fmla="*/ 7930 h 6858000"/>
              <a:gd name="connsiteX3" fmla="*/ 4979444 w 6116025"/>
              <a:gd name="connsiteY3" fmla="*/ 43921 h 6858000"/>
              <a:gd name="connsiteX4" fmla="*/ 5021173 w 6116025"/>
              <a:gd name="connsiteY4" fmla="*/ 123738 h 6858000"/>
              <a:gd name="connsiteX5" fmla="*/ 5075458 w 6116025"/>
              <a:gd name="connsiteY5" fmla="*/ 264355 h 6858000"/>
              <a:gd name="connsiteX6" fmla="*/ 5081175 w 6116025"/>
              <a:gd name="connsiteY6" fmla="*/ 277448 h 6858000"/>
              <a:gd name="connsiteX7" fmla="*/ 5097011 w 6116025"/>
              <a:gd name="connsiteY7" fmla="*/ 355616 h 6858000"/>
              <a:gd name="connsiteX8" fmla="*/ 5153000 w 6116025"/>
              <a:gd name="connsiteY8" fmla="*/ 507134 h 6858000"/>
              <a:gd name="connsiteX9" fmla="*/ 5171282 w 6116025"/>
              <a:gd name="connsiteY9" fmla="*/ 602071 h 6858000"/>
              <a:gd name="connsiteX10" fmla="*/ 5176196 w 6116025"/>
              <a:gd name="connsiteY10" fmla="*/ 636822 h 6858000"/>
              <a:gd name="connsiteX11" fmla="*/ 5189051 w 6116025"/>
              <a:gd name="connsiteY11" fmla="*/ 782518 h 6858000"/>
              <a:gd name="connsiteX12" fmla="*/ 5218707 w 6116025"/>
              <a:gd name="connsiteY12" fmla="*/ 886387 h 6858000"/>
              <a:gd name="connsiteX13" fmla="*/ 5221281 w 6116025"/>
              <a:gd name="connsiteY13" fmla="*/ 920873 h 6858000"/>
              <a:gd name="connsiteX14" fmla="*/ 5201018 w 6116025"/>
              <a:gd name="connsiteY14" fmla="*/ 1095027 h 6858000"/>
              <a:gd name="connsiteX15" fmla="*/ 5189234 w 6116025"/>
              <a:gd name="connsiteY15" fmla="*/ 1217308 h 6858000"/>
              <a:gd name="connsiteX16" fmla="*/ 5202769 w 6116025"/>
              <a:gd name="connsiteY16" fmla="*/ 1269450 h 6858000"/>
              <a:gd name="connsiteX17" fmla="*/ 5225968 w 6116025"/>
              <a:gd name="connsiteY17" fmla="*/ 1357994 h 6858000"/>
              <a:gd name="connsiteX18" fmla="*/ 5231437 w 6116025"/>
              <a:gd name="connsiteY18" fmla="*/ 1373779 h 6858000"/>
              <a:gd name="connsiteX19" fmla="*/ 5237226 w 6116025"/>
              <a:gd name="connsiteY19" fmla="*/ 1441327 h 6858000"/>
              <a:gd name="connsiteX20" fmla="*/ 5255653 w 6116025"/>
              <a:gd name="connsiteY20" fmla="*/ 1524712 h 6858000"/>
              <a:gd name="connsiteX21" fmla="*/ 5263491 w 6116025"/>
              <a:gd name="connsiteY21" fmla="*/ 1642938 h 6858000"/>
              <a:gd name="connsiteX22" fmla="*/ 5256552 w 6116025"/>
              <a:gd name="connsiteY22" fmla="*/ 1672509 h 6858000"/>
              <a:gd name="connsiteX23" fmla="*/ 5266931 w 6116025"/>
              <a:gd name="connsiteY23" fmla="*/ 1866147 h 6858000"/>
              <a:gd name="connsiteX24" fmla="*/ 5255696 w 6116025"/>
              <a:gd name="connsiteY24" fmla="*/ 1953770 h 6858000"/>
              <a:gd name="connsiteX25" fmla="*/ 5252592 w 6116025"/>
              <a:gd name="connsiteY25" fmla="*/ 2092210 h 6858000"/>
              <a:gd name="connsiteX26" fmla="*/ 5250104 w 6116025"/>
              <a:gd name="connsiteY26" fmla="*/ 2249166 h 6858000"/>
              <a:gd name="connsiteX27" fmla="*/ 5251214 w 6116025"/>
              <a:gd name="connsiteY27" fmla="*/ 2250944 h 6858000"/>
              <a:gd name="connsiteX28" fmla="*/ 5250644 w 6116025"/>
              <a:gd name="connsiteY28" fmla="*/ 2266619 h 6858000"/>
              <a:gd name="connsiteX29" fmla="*/ 5293877 w 6116025"/>
              <a:gd name="connsiteY29" fmla="*/ 2368649 h 6858000"/>
              <a:gd name="connsiteX30" fmla="*/ 5311338 w 6116025"/>
              <a:gd name="connsiteY30" fmla="*/ 2404034 h 6858000"/>
              <a:gd name="connsiteX31" fmla="*/ 5338366 w 6116025"/>
              <a:gd name="connsiteY31" fmla="*/ 2465052 h 6858000"/>
              <a:gd name="connsiteX32" fmla="*/ 5371263 w 6116025"/>
              <a:gd name="connsiteY32" fmla="*/ 2586413 h 6858000"/>
              <a:gd name="connsiteX33" fmla="*/ 5407503 w 6116025"/>
              <a:gd name="connsiteY33" fmla="*/ 2786290 h 6858000"/>
              <a:gd name="connsiteX34" fmla="*/ 5407356 w 6116025"/>
              <a:gd name="connsiteY34" fmla="*/ 2787545 h 6858000"/>
              <a:gd name="connsiteX35" fmla="*/ 5457023 w 6116025"/>
              <a:gd name="connsiteY35" fmla="*/ 2858292 h 6858000"/>
              <a:gd name="connsiteX36" fmla="*/ 5479298 w 6116025"/>
              <a:gd name="connsiteY36" fmla="*/ 2947791 h 6858000"/>
              <a:gd name="connsiteX37" fmla="*/ 5481770 w 6116025"/>
              <a:gd name="connsiteY37" fmla="*/ 2951352 h 6858000"/>
              <a:gd name="connsiteX38" fmla="*/ 5482415 w 6116025"/>
              <a:gd name="connsiteY38" fmla="*/ 3004079 h 6858000"/>
              <a:gd name="connsiteX39" fmla="*/ 5503944 w 6116025"/>
              <a:gd name="connsiteY39" fmla="*/ 3123335 h 6858000"/>
              <a:gd name="connsiteX40" fmla="*/ 5516007 w 6116025"/>
              <a:gd name="connsiteY40" fmla="*/ 3258473 h 6858000"/>
              <a:gd name="connsiteX41" fmla="*/ 5589758 w 6116025"/>
              <a:gd name="connsiteY41" fmla="*/ 3453699 h 6858000"/>
              <a:gd name="connsiteX42" fmla="*/ 5596144 w 6116025"/>
              <a:gd name="connsiteY42" fmla="*/ 3534624 h 6858000"/>
              <a:gd name="connsiteX43" fmla="*/ 5597750 w 6116025"/>
              <a:gd name="connsiteY43" fmla="*/ 3534129 h 6858000"/>
              <a:gd name="connsiteX44" fmla="*/ 5618377 w 6116025"/>
              <a:gd name="connsiteY44" fmla="*/ 3588431 h 6858000"/>
              <a:gd name="connsiteX45" fmla="*/ 5655472 w 6116025"/>
              <a:gd name="connsiteY45" fmla="*/ 3678877 h 6858000"/>
              <a:gd name="connsiteX46" fmla="*/ 5683015 w 6116025"/>
              <a:gd name="connsiteY46" fmla="*/ 3762025 h 6858000"/>
              <a:gd name="connsiteX47" fmla="*/ 5696643 w 6116025"/>
              <a:gd name="connsiteY47" fmla="*/ 3773888 h 6858000"/>
              <a:gd name="connsiteX48" fmla="*/ 5768491 w 6116025"/>
              <a:gd name="connsiteY48" fmla="*/ 3914399 h 6858000"/>
              <a:gd name="connsiteX49" fmla="*/ 5793123 w 6116025"/>
              <a:gd name="connsiteY49" fmla="*/ 3969952 h 6858000"/>
              <a:gd name="connsiteX50" fmla="*/ 5808321 w 6116025"/>
              <a:gd name="connsiteY50" fmla="*/ 3988153 h 6858000"/>
              <a:gd name="connsiteX51" fmla="*/ 5825621 w 6116025"/>
              <a:gd name="connsiteY51" fmla="*/ 4015525 h 6858000"/>
              <a:gd name="connsiteX52" fmla="*/ 5860672 w 6116025"/>
              <a:gd name="connsiteY52" fmla="*/ 4061579 h 6858000"/>
              <a:gd name="connsiteX53" fmla="*/ 5894095 w 6116025"/>
              <a:gd name="connsiteY53" fmla="*/ 4128857 h 6858000"/>
              <a:gd name="connsiteX54" fmla="*/ 5903513 w 6116025"/>
              <a:gd name="connsiteY54" fmla="*/ 4187661 h 6858000"/>
              <a:gd name="connsiteX55" fmla="*/ 5946705 w 6116025"/>
              <a:gd name="connsiteY55" fmla="*/ 4428051 h 6858000"/>
              <a:gd name="connsiteX56" fmla="*/ 5949261 w 6116025"/>
              <a:gd name="connsiteY56" fmla="*/ 4449185 h 6858000"/>
              <a:gd name="connsiteX57" fmla="*/ 5968960 w 6116025"/>
              <a:gd name="connsiteY57" fmla="*/ 4482655 h 6858000"/>
              <a:gd name="connsiteX58" fmla="*/ 5998138 w 6116025"/>
              <a:gd name="connsiteY58" fmla="*/ 4697518 h 6858000"/>
              <a:gd name="connsiteX59" fmla="*/ 6007819 w 6116025"/>
              <a:gd name="connsiteY59" fmla="*/ 4858148 h 6858000"/>
              <a:gd name="connsiteX60" fmla="*/ 6007749 w 6116025"/>
              <a:gd name="connsiteY60" fmla="*/ 4964715 h 6858000"/>
              <a:gd name="connsiteX61" fmla="*/ 6005269 w 6116025"/>
              <a:gd name="connsiteY61" fmla="*/ 5150567 h 6858000"/>
              <a:gd name="connsiteX62" fmla="*/ 6001127 w 6116025"/>
              <a:gd name="connsiteY62" fmla="*/ 5164609 h 6858000"/>
              <a:gd name="connsiteX63" fmla="*/ 5998514 w 6116025"/>
              <a:gd name="connsiteY63" fmla="*/ 5189673 h 6858000"/>
              <a:gd name="connsiteX64" fmla="*/ 6018409 w 6116025"/>
              <a:gd name="connsiteY64" fmla="*/ 5227157 h 6858000"/>
              <a:gd name="connsiteX65" fmla="*/ 6036748 w 6116025"/>
              <a:gd name="connsiteY65" fmla="*/ 5322752 h 6858000"/>
              <a:gd name="connsiteX66" fmla="*/ 6037677 w 6116025"/>
              <a:gd name="connsiteY66" fmla="*/ 5354807 h 6858000"/>
              <a:gd name="connsiteX67" fmla="*/ 6053435 w 6116025"/>
              <a:gd name="connsiteY67" fmla="*/ 5387547 h 6858000"/>
              <a:gd name="connsiteX68" fmla="*/ 6068640 w 6116025"/>
              <a:gd name="connsiteY68" fmla="*/ 5474503 h 6858000"/>
              <a:gd name="connsiteX69" fmla="*/ 6080922 w 6116025"/>
              <a:gd name="connsiteY69" fmla="*/ 5561070 h 6858000"/>
              <a:gd name="connsiteX70" fmla="*/ 6096949 w 6116025"/>
              <a:gd name="connsiteY70" fmla="*/ 5648179 h 6858000"/>
              <a:gd name="connsiteX71" fmla="*/ 6115796 w 6116025"/>
              <a:gd name="connsiteY71" fmla="*/ 5862844 h 6858000"/>
              <a:gd name="connsiteX72" fmla="*/ 6102493 w 6116025"/>
              <a:gd name="connsiteY72" fmla="*/ 5928602 h 6858000"/>
              <a:gd name="connsiteX73" fmla="*/ 6056863 w 6116025"/>
              <a:gd name="connsiteY73" fmla="*/ 6000643 h 6858000"/>
              <a:gd name="connsiteX74" fmla="*/ 6045436 w 6116025"/>
              <a:gd name="connsiteY74" fmla="*/ 6124480 h 6858000"/>
              <a:gd name="connsiteX75" fmla="*/ 6030489 w 6116025"/>
              <a:gd name="connsiteY75" fmla="*/ 6317666 h 6858000"/>
              <a:gd name="connsiteX76" fmla="*/ 6007492 w 6116025"/>
              <a:gd name="connsiteY76" fmla="*/ 6440818 h 6858000"/>
              <a:gd name="connsiteX77" fmla="*/ 6009467 w 6116025"/>
              <a:gd name="connsiteY77" fmla="*/ 6487076 h 6858000"/>
              <a:gd name="connsiteX78" fmla="*/ 5995064 w 6116025"/>
              <a:gd name="connsiteY78" fmla="*/ 6540791 h 6858000"/>
              <a:gd name="connsiteX79" fmla="*/ 6004510 w 6116025"/>
              <a:gd name="connsiteY79" fmla="*/ 6599256 h 6858000"/>
              <a:gd name="connsiteX80" fmla="*/ 5986207 w 6116025"/>
              <a:gd name="connsiteY80" fmla="*/ 6695855 h 6858000"/>
              <a:gd name="connsiteX81" fmla="*/ 5979428 w 6116025"/>
              <a:gd name="connsiteY81" fmla="*/ 6754678 h 6858000"/>
              <a:gd name="connsiteX82" fmla="*/ 5983398 w 6116025"/>
              <a:gd name="connsiteY82" fmla="*/ 6778641 h 6858000"/>
              <a:gd name="connsiteX83" fmla="*/ 5984543 w 6116025"/>
              <a:gd name="connsiteY83" fmla="*/ 6811016 h 6858000"/>
              <a:gd name="connsiteX84" fmla="*/ 5979671 w 6116025"/>
              <a:gd name="connsiteY84" fmla="*/ 6858000 h 6858000"/>
              <a:gd name="connsiteX85" fmla="*/ 0 w 6116025"/>
              <a:gd name="connsiteY85" fmla="*/ 6858000 h 6858000"/>
              <a:gd name="connsiteX86" fmla="*/ 0 w 6116025"/>
              <a:gd name="connsiteY86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79298 w 6115796"/>
              <a:gd name="connsiteY36" fmla="*/ 2947791 h 6858000"/>
              <a:gd name="connsiteX37" fmla="*/ 5481770 w 6115796"/>
              <a:gd name="connsiteY37" fmla="*/ 2951352 h 6858000"/>
              <a:gd name="connsiteX38" fmla="*/ 5482415 w 6115796"/>
              <a:gd name="connsiteY38" fmla="*/ 3004079 h 6858000"/>
              <a:gd name="connsiteX39" fmla="*/ 5503944 w 6115796"/>
              <a:gd name="connsiteY39" fmla="*/ 3123335 h 6858000"/>
              <a:gd name="connsiteX40" fmla="*/ 5516007 w 6115796"/>
              <a:gd name="connsiteY40" fmla="*/ 3258473 h 6858000"/>
              <a:gd name="connsiteX41" fmla="*/ 5589758 w 6115796"/>
              <a:gd name="connsiteY41" fmla="*/ 3453699 h 6858000"/>
              <a:gd name="connsiteX42" fmla="*/ 5596144 w 6115796"/>
              <a:gd name="connsiteY42" fmla="*/ 3534624 h 6858000"/>
              <a:gd name="connsiteX43" fmla="*/ 5597750 w 6115796"/>
              <a:gd name="connsiteY43" fmla="*/ 3534129 h 6858000"/>
              <a:gd name="connsiteX44" fmla="*/ 5618377 w 6115796"/>
              <a:gd name="connsiteY44" fmla="*/ 3588431 h 6858000"/>
              <a:gd name="connsiteX45" fmla="*/ 5655472 w 6115796"/>
              <a:gd name="connsiteY45" fmla="*/ 3678877 h 6858000"/>
              <a:gd name="connsiteX46" fmla="*/ 5683015 w 6115796"/>
              <a:gd name="connsiteY46" fmla="*/ 3762025 h 6858000"/>
              <a:gd name="connsiteX47" fmla="*/ 5696643 w 6115796"/>
              <a:gd name="connsiteY47" fmla="*/ 3773888 h 6858000"/>
              <a:gd name="connsiteX48" fmla="*/ 5768491 w 6115796"/>
              <a:gd name="connsiteY48" fmla="*/ 3914399 h 6858000"/>
              <a:gd name="connsiteX49" fmla="*/ 5793123 w 6115796"/>
              <a:gd name="connsiteY49" fmla="*/ 3969952 h 6858000"/>
              <a:gd name="connsiteX50" fmla="*/ 5808321 w 6115796"/>
              <a:gd name="connsiteY50" fmla="*/ 3988153 h 6858000"/>
              <a:gd name="connsiteX51" fmla="*/ 5825621 w 6115796"/>
              <a:gd name="connsiteY51" fmla="*/ 4015525 h 6858000"/>
              <a:gd name="connsiteX52" fmla="*/ 5860672 w 6115796"/>
              <a:gd name="connsiteY52" fmla="*/ 4061579 h 6858000"/>
              <a:gd name="connsiteX53" fmla="*/ 5894095 w 6115796"/>
              <a:gd name="connsiteY53" fmla="*/ 4128857 h 6858000"/>
              <a:gd name="connsiteX54" fmla="*/ 5903513 w 6115796"/>
              <a:gd name="connsiteY54" fmla="*/ 4187661 h 6858000"/>
              <a:gd name="connsiteX55" fmla="*/ 5946705 w 6115796"/>
              <a:gd name="connsiteY55" fmla="*/ 4428051 h 6858000"/>
              <a:gd name="connsiteX56" fmla="*/ 5949261 w 6115796"/>
              <a:gd name="connsiteY56" fmla="*/ 4449185 h 6858000"/>
              <a:gd name="connsiteX57" fmla="*/ 5968960 w 6115796"/>
              <a:gd name="connsiteY57" fmla="*/ 4482655 h 6858000"/>
              <a:gd name="connsiteX58" fmla="*/ 5998138 w 6115796"/>
              <a:gd name="connsiteY58" fmla="*/ 4697518 h 6858000"/>
              <a:gd name="connsiteX59" fmla="*/ 6007819 w 6115796"/>
              <a:gd name="connsiteY59" fmla="*/ 4858148 h 6858000"/>
              <a:gd name="connsiteX60" fmla="*/ 6007749 w 6115796"/>
              <a:gd name="connsiteY60" fmla="*/ 4964715 h 6858000"/>
              <a:gd name="connsiteX61" fmla="*/ 6005269 w 6115796"/>
              <a:gd name="connsiteY61" fmla="*/ 5150567 h 6858000"/>
              <a:gd name="connsiteX62" fmla="*/ 6001127 w 6115796"/>
              <a:gd name="connsiteY62" fmla="*/ 5164609 h 6858000"/>
              <a:gd name="connsiteX63" fmla="*/ 5998514 w 6115796"/>
              <a:gd name="connsiteY63" fmla="*/ 5189673 h 6858000"/>
              <a:gd name="connsiteX64" fmla="*/ 6018409 w 6115796"/>
              <a:gd name="connsiteY64" fmla="*/ 5227157 h 6858000"/>
              <a:gd name="connsiteX65" fmla="*/ 6036748 w 6115796"/>
              <a:gd name="connsiteY65" fmla="*/ 5322752 h 6858000"/>
              <a:gd name="connsiteX66" fmla="*/ 6037677 w 6115796"/>
              <a:gd name="connsiteY66" fmla="*/ 5354807 h 6858000"/>
              <a:gd name="connsiteX67" fmla="*/ 6053435 w 6115796"/>
              <a:gd name="connsiteY67" fmla="*/ 5387547 h 6858000"/>
              <a:gd name="connsiteX68" fmla="*/ 6068640 w 6115796"/>
              <a:gd name="connsiteY68" fmla="*/ 5474503 h 6858000"/>
              <a:gd name="connsiteX69" fmla="*/ 6080922 w 6115796"/>
              <a:gd name="connsiteY69" fmla="*/ 5561070 h 6858000"/>
              <a:gd name="connsiteX70" fmla="*/ 6096949 w 6115796"/>
              <a:gd name="connsiteY70" fmla="*/ 5648179 h 6858000"/>
              <a:gd name="connsiteX71" fmla="*/ 6115796 w 6115796"/>
              <a:gd name="connsiteY71" fmla="*/ 5862844 h 6858000"/>
              <a:gd name="connsiteX72" fmla="*/ 6102493 w 6115796"/>
              <a:gd name="connsiteY72" fmla="*/ 5928602 h 6858000"/>
              <a:gd name="connsiteX73" fmla="*/ 6056863 w 6115796"/>
              <a:gd name="connsiteY73" fmla="*/ 6000643 h 6858000"/>
              <a:gd name="connsiteX74" fmla="*/ 6045436 w 6115796"/>
              <a:gd name="connsiteY74" fmla="*/ 6124480 h 6858000"/>
              <a:gd name="connsiteX75" fmla="*/ 6030489 w 6115796"/>
              <a:gd name="connsiteY75" fmla="*/ 6317666 h 6858000"/>
              <a:gd name="connsiteX76" fmla="*/ 6007492 w 6115796"/>
              <a:gd name="connsiteY76" fmla="*/ 6440818 h 6858000"/>
              <a:gd name="connsiteX77" fmla="*/ 6009467 w 6115796"/>
              <a:gd name="connsiteY77" fmla="*/ 6487076 h 6858000"/>
              <a:gd name="connsiteX78" fmla="*/ 5995064 w 6115796"/>
              <a:gd name="connsiteY78" fmla="*/ 6540791 h 6858000"/>
              <a:gd name="connsiteX79" fmla="*/ 6004510 w 6115796"/>
              <a:gd name="connsiteY79" fmla="*/ 6599256 h 6858000"/>
              <a:gd name="connsiteX80" fmla="*/ 5986207 w 6115796"/>
              <a:gd name="connsiteY80" fmla="*/ 6695855 h 6858000"/>
              <a:gd name="connsiteX81" fmla="*/ 5979428 w 6115796"/>
              <a:gd name="connsiteY81" fmla="*/ 6754678 h 6858000"/>
              <a:gd name="connsiteX82" fmla="*/ 5983398 w 6115796"/>
              <a:gd name="connsiteY82" fmla="*/ 6778641 h 6858000"/>
              <a:gd name="connsiteX83" fmla="*/ 5984543 w 6115796"/>
              <a:gd name="connsiteY83" fmla="*/ 6811016 h 6858000"/>
              <a:gd name="connsiteX84" fmla="*/ 5979671 w 6115796"/>
              <a:gd name="connsiteY84" fmla="*/ 6858000 h 6858000"/>
              <a:gd name="connsiteX85" fmla="*/ 0 w 6115796"/>
              <a:gd name="connsiteY85" fmla="*/ 6858000 h 6858000"/>
              <a:gd name="connsiteX86" fmla="*/ 0 w 6115796"/>
              <a:gd name="connsiteY86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79298 w 6115796"/>
              <a:gd name="connsiteY36" fmla="*/ 2947791 h 6858000"/>
              <a:gd name="connsiteX37" fmla="*/ 5481770 w 6115796"/>
              <a:gd name="connsiteY37" fmla="*/ 2951352 h 6858000"/>
              <a:gd name="connsiteX38" fmla="*/ 5482415 w 6115796"/>
              <a:gd name="connsiteY38" fmla="*/ 3004079 h 6858000"/>
              <a:gd name="connsiteX39" fmla="*/ 5503944 w 6115796"/>
              <a:gd name="connsiteY39" fmla="*/ 3123335 h 6858000"/>
              <a:gd name="connsiteX40" fmla="*/ 5516007 w 6115796"/>
              <a:gd name="connsiteY40" fmla="*/ 3258473 h 6858000"/>
              <a:gd name="connsiteX41" fmla="*/ 5589758 w 6115796"/>
              <a:gd name="connsiteY41" fmla="*/ 3453699 h 6858000"/>
              <a:gd name="connsiteX42" fmla="*/ 5596144 w 6115796"/>
              <a:gd name="connsiteY42" fmla="*/ 3534624 h 6858000"/>
              <a:gd name="connsiteX43" fmla="*/ 5597750 w 6115796"/>
              <a:gd name="connsiteY43" fmla="*/ 3534129 h 6858000"/>
              <a:gd name="connsiteX44" fmla="*/ 5618377 w 6115796"/>
              <a:gd name="connsiteY44" fmla="*/ 3588431 h 6858000"/>
              <a:gd name="connsiteX45" fmla="*/ 5655472 w 6115796"/>
              <a:gd name="connsiteY45" fmla="*/ 3678877 h 6858000"/>
              <a:gd name="connsiteX46" fmla="*/ 5683015 w 6115796"/>
              <a:gd name="connsiteY46" fmla="*/ 3762025 h 6858000"/>
              <a:gd name="connsiteX47" fmla="*/ 5696643 w 6115796"/>
              <a:gd name="connsiteY47" fmla="*/ 3773888 h 6858000"/>
              <a:gd name="connsiteX48" fmla="*/ 5768491 w 6115796"/>
              <a:gd name="connsiteY48" fmla="*/ 3914399 h 6858000"/>
              <a:gd name="connsiteX49" fmla="*/ 5793123 w 6115796"/>
              <a:gd name="connsiteY49" fmla="*/ 3969952 h 6858000"/>
              <a:gd name="connsiteX50" fmla="*/ 5808321 w 6115796"/>
              <a:gd name="connsiteY50" fmla="*/ 3988153 h 6858000"/>
              <a:gd name="connsiteX51" fmla="*/ 5825621 w 6115796"/>
              <a:gd name="connsiteY51" fmla="*/ 4015525 h 6858000"/>
              <a:gd name="connsiteX52" fmla="*/ 5860672 w 6115796"/>
              <a:gd name="connsiteY52" fmla="*/ 4061579 h 6858000"/>
              <a:gd name="connsiteX53" fmla="*/ 5894095 w 6115796"/>
              <a:gd name="connsiteY53" fmla="*/ 4128857 h 6858000"/>
              <a:gd name="connsiteX54" fmla="*/ 5903513 w 6115796"/>
              <a:gd name="connsiteY54" fmla="*/ 4187661 h 6858000"/>
              <a:gd name="connsiteX55" fmla="*/ 5946705 w 6115796"/>
              <a:gd name="connsiteY55" fmla="*/ 4428051 h 6858000"/>
              <a:gd name="connsiteX56" fmla="*/ 5949261 w 6115796"/>
              <a:gd name="connsiteY56" fmla="*/ 4449185 h 6858000"/>
              <a:gd name="connsiteX57" fmla="*/ 5968960 w 6115796"/>
              <a:gd name="connsiteY57" fmla="*/ 4482655 h 6858000"/>
              <a:gd name="connsiteX58" fmla="*/ 5998138 w 6115796"/>
              <a:gd name="connsiteY58" fmla="*/ 4697518 h 6858000"/>
              <a:gd name="connsiteX59" fmla="*/ 6007819 w 6115796"/>
              <a:gd name="connsiteY59" fmla="*/ 4858148 h 6858000"/>
              <a:gd name="connsiteX60" fmla="*/ 6007749 w 6115796"/>
              <a:gd name="connsiteY60" fmla="*/ 4964715 h 6858000"/>
              <a:gd name="connsiteX61" fmla="*/ 6005269 w 6115796"/>
              <a:gd name="connsiteY61" fmla="*/ 5150567 h 6858000"/>
              <a:gd name="connsiteX62" fmla="*/ 6001127 w 6115796"/>
              <a:gd name="connsiteY62" fmla="*/ 5164609 h 6858000"/>
              <a:gd name="connsiteX63" fmla="*/ 5998514 w 6115796"/>
              <a:gd name="connsiteY63" fmla="*/ 5189673 h 6858000"/>
              <a:gd name="connsiteX64" fmla="*/ 6018409 w 6115796"/>
              <a:gd name="connsiteY64" fmla="*/ 5227157 h 6858000"/>
              <a:gd name="connsiteX65" fmla="*/ 6036748 w 6115796"/>
              <a:gd name="connsiteY65" fmla="*/ 5322752 h 6858000"/>
              <a:gd name="connsiteX66" fmla="*/ 6037677 w 6115796"/>
              <a:gd name="connsiteY66" fmla="*/ 5354807 h 6858000"/>
              <a:gd name="connsiteX67" fmla="*/ 6053435 w 6115796"/>
              <a:gd name="connsiteY67" fmla="*/ 5387547 h 6858000"/>
              <a:gd name="connsiteX68" fmla="*/ 6068640 w 6115796"/>
              <a:gd name="connsiteY68" fmla="*/ 5474503 h 6858000"/>
              <a:gd name="connsiteX69" fmla="*/ 6080922 w 6115796"/>
              <a:gd name="connsiteY69" fmla="*/ 5561070 h 6858000"/>
              <a:gd name="connsiteX70" fmla="*/ 6096949 w 6115796"/>
              <a:gd name="connsiteY70" fmla="*/ 5648179 h 6858000"/>
              <a:gd name="connsiteX71" fmla="*/ 6115796 w 6115796"/>
              <a:gd name="connsiteY71" fmla="*/ 5862844 h 6858000"/>
              <a:gd name="connsiteX72" fmla="*/ 6056863 w 6115796"/>
              <a:gd name="connsiteY72" fmla="*/ 6000643 h 6858000"/>
              <a:gd name="connsiteX73" fmla="*/ 6045436 w 6115796"/>
              <a:gd name="connsiteY73" fmla="*/ 6124480 h 6858000"/>
              <a:gd name="connsiteX74" fmla="*/ 6030489 w 6115796"/>
              <a:gd name="connsiteY74" fmla="*/ 6317666 h 6858000"/>
              <a:gd name="connsiteX75" fmla="*/ 6007492 w 6115796"/>
              <a:gd name="connsiteY75" fmla="*/ 6440818 h 6858000"/>
              <a:gd name="connsiteX76" fmla="*/ 6009467 w 6115796"/>
              <a:gd name="connsiteY76" fmla="*/ 6487076 h 6858000"/>
              <a:gd name="connsiteX77" fmla="*/ 5995064 w 6115796"/>
              <a:gd name="connsiteY77" fmla="*/ 6540791 h 6858000"/>
              <a:gd name="connsiteX78" fmla="*/ 6004510 w 6115796"/>
              <a:gd name="connsiteY78" fmla="*/ 6599256 h 6858000"/>
              <a:gd name="connsiteX79" fmla="*/ 5986207 w 6115796"/>
              <a:gd name="connsiteY79" fmla="*/ 6695855 h 6858000"/>
              <a:gd name="connsiteX80" fmla="*/ 5979428 w 6115796"/>
              <a:gd name="connsiteY80" fmla="*/ 6754678 h 6858000"/>
              <a:gd name="connsiteX81" fmla="*/ 5983398 w 6115796"/>
              <a:gd name="connsiteY81" fmla="*/ 6778641 h 6858000"/>
              <a:gd name="connsiteX82" fmla="*/ 5984543 w 6115796"/>
              <a:gd name="connsiteY82" fmla="*/ 6811016 h 6858000"/>
              <a:gd name="connsiteX83" fmla="*/ 5979671 w 6115796"/>
              <a:gd name="connsiteY83" fmla="*/ 6858000 h 6858000"/>
              <a:gd name="connsiteX84" fmla="*/ 0 w 6115796"/>
              <a:gd name="connsiteY84" fmla="*/ 6858000 h 6858000"/>
              <a:gd name="connsiteX85" fmla="*/ 0 w 6115796"/>
              <a:gd name="connsiteY85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79298 w 6115796"/>
              <a:gd name="connsiteY36" fmla="*/ 2947791 h 6858000"/>
              <a:gd name="connsiteX37" fmla="*/ 5481770 w 6115796"/>
              <a:gd name="connsiteY37" fmla="*/ 2951352 h 6858000"/>
              <a:gd name="connsiteX38" fmla="*/ 5482415 w 6115796"/>
              <a:gd name="connsiteY38" fmla="*/ 3004079 h 6858000"/>
              <a:gd name="connsiteX39" fmla="*/ 5503944 w 6115796"/>
              <a:gd name="connsiteY39" fmla="*/ 3123335 h 6858000"/>
              <a:gd name="connsiteX40" fmla="*/ 5516007 w 6115796"/>
              <a:gd name="connsiteY40" fmla="*/ 3258473 h 6858000"/>
              <a:gd name="connsiteX41" fmla="*/ 5589758 w 6115796"/>
              <a:gd name="connsiteY41" fmla="*/ 3453699 h 6858000"/>
              <a:gd name="connsiteX42" fmla="*/ 5596144 w 6115796"/>
              <a:gd name="connsiteY42" fmla="*/ 3534624 h 6858000"/>
              <a:gd name="connsiteX43" fmla="*/ 5597750 w 6115796"/>
              <a:gd name="connsiteY43" fmla="*/ 3534129 h 6858000"/>
              <a:gd name="connsiteX44" fmla="*/ 5618377 w 6115796"/>
              <a:gd name="connsiteY44" fmla="*/ 3588431 h 6858000"/>
              <a:gd name="connsiteX45" fmla="*/ 5655472 w 6115796"/>
              <a:gd name="connsiteY45" fmla="*/ 3678877 h 6858000"/>
              <a:gd name="connsiteX46" fmla="*/ 5683015 w 6115796"/>
              <a:gd name="connsiteY46" fmla="*/ 3762025 h 6858000"/>
              <a:gd name="connsiteX47" fmla="*/ 5696643 w 6115796"/>
              <a:gd name="connsiteY47" fmla="*/ 3773888 h 6858000"/>
              <a:gd name="connsiteX48" fmla="*/ 5768491 w 6115796"/>
              <a:gd name="connsiteY48" fmla="*/ 3914399 h 6858000"/>
              <a:gd name="connsiteX49" fmla="*/ 5793123 w 6115796"/>
              <a:gd name="connsiteY49" fmla="*/ 3969952 h 6858000"/>
              <a:gd name="connsiteX50" fmla="*/ 5808321 w 6115796"/>
              <a:gd name="connsiteY50" fmla="*/ 3988153 h 6858000"/>
              <a:gd name="connsiteX51" fmla="*/ 5825621 w 6115796"/>
              <a:gd name="connsiteY51" fmla="*/ 4015525 h 6858000"/>
              <a:gd name="connsiteX52" fmla="*/ 5860672 w 6115796"/>
              <a:gd name="connsiteY52" fmla="*/ 4061579 h 6858000"/>
              <a:gd name="connsiteX53" fmla="*/ 5894095 w 6115796"/>
              <a:gd name="connsiteY53" fmla="*/ 4128857 h 6858000"/>
              <a:gd name="connsiteX54" fmla="*/ 5903513 w 6115796"/>
              <a:gd name="connsiteY54" fmla="*/ 4187661 h 6858000"/>
              <a:gd name="connsiteX55" fmla="*/ 5946705 w 6115796"/>
              <a:gd name="connsiteY55" fmla="*/ 4428051 h 6858000"/>
              <a:gd name="connsiteX56" fmla="*/ 5949261 w 6115796"/>
              <a:gd name="connsiteY56" fmla="*/ 4449185 h 6858000"/>
              <a:gd name="connsiteX57" fmla="*/ 5968960 w 6115796"/>
              <a:gd name="connsiteY57" fmla="*/ 4482655 h 6858000"/>
              <a:gd name="connsiteX58" fmla="*/ 5998138 w 6115796"/>
              <a:gd name="connsiteY58" fmla="*/ 4697518 h 6858000"/>
              <a:gd name="connsiteX59" fmla="*/ 6007819 w 6115796"/>
              <a:gd name="connsiteY59" fmla="*/ 4858148 h 6858000"/>
              <a:gd name="connsiteX60" fmla="*/ 6007749 w 6115796"/>
              <a:gd name="connsiteY60" fmla="*/ 4964715 h 6858000"/>
              <a:gd name="connsiteX61" fmla="*/ 6005269 w 6115796"/>
              <a:gd name="connsiteY61" fmla="*/ 5150567 h 6858000"/>
              <a:gd name="connsiteX62" fmla="*/ 6001127 w 6115796"/>
              <a:gd name="connsiteY62" fmla="*/ 5164609 h 6858000"/>
              <a:gd name="connsiteX63" fmla="*/ 5998514 w 6115796"/>
              <a:gd name="connsiteY63" fmla="*/ 5189673 h 6858000"/>
              <a:gd name="connsiteX64" fmla="*/ 6018409 w 6115796"/>
              <a:gd name="connsiteY64" fmla="*/ 5227157 h 6858000"/>
              <a:gd name="connsiteX65" fmla="*/ 6036748 w 6115796"/>
              <a:gd name="connsiteY65" fmla="*/ 5322752 h 6858000"/>
              <a:gd name="connsiteX66" fmla="*/ 6037677 w 6115796"/>
              <a:gd name="connsiteY66" fmla="*/ 5354807 h 6858000"/>
              <a:gd name="connsiteX67" fmla="*/ 6053435 w 6115796"/>
              <a:gd name="connsiteY67" fmla="*/ 5387547 h 6858000"/>
              <a:gd name="connsiteX68" fmla="*/ 6068640 w 6115796"/>
              <a:gd name="connsiteY68" fmla="*/ 5474503 h 6858000"/>
              <a:gd name="connsiteX69" fmla="*/ 6080922 w 6115796"/>
              <a:gd name="connsiteY69" fmla="*/ 5561070 h 6858000"/>
              <a:gd name="connsiteX70" fmla="*/ 6096949 w 6115796"/>
              <a:gd name="connsiteY70" fmla="*/ 5648179 h 6858000"/>
              <a:gd name="connsiteX71" fmla="*/ 6115796 w 6115796"/>
              <a:gd name="connsiteY71" fmla="*/ 5862844 h 6858000"/>
              <a:gd name="connsiteX72" fmla="*/ 6056863 w 6115796"/>
              <a:gd name="connsiteY72" fmla="*/ 6000643 h 6858000"/>
              <a:gd name="connsiteX73" fmla="*/ 6045436 w 6115796"/>
              <a:gd name="connsiteY73" fmla="*/ 6124480 h 6858000"/>
              <a:gd name="connsiteX74" fmla="*/ 6030489 w 6115796"/>
              <a:gd name="connsiteY74" fmla="*/ 6317666 h 6858000"/>
              <a:gd name="connsiteX75" fmla="*/ 6007492 w 6115796"/>
              <a:gd name="connsiteY75" fmla="*/ 6440818 h 6858000"/>
              <a:gd name="connsiteX76" fmla="*/ 6009467 w 6115796"/>
              <a:gd name="connsiteY76" fmla="*/ 6487076 h 6858000"/>
              <a:gd name="connsiteX77" fmla="*/ 5995064 w 6115796"/>
              <a:gd name="connsiteY77" fmla="*/ 6540791 h 6858000"/>
              <a:gd name="connsiteX78" fmla="*/ 6004510 w 6115796"/>
              <a:gd name="connsiteY78" fmla="*/ 6599256 h 6858000"/>
              <a:gd name="connsiteX79" fmla="*/ 5986207 w 6115796"/>
              <a:gd name="connsiteY79" fmla="*/ 6695855 h 6858000"/>
              <a:gd name="connsiteX80" fmla="*/ 5979428 w 6115796"/>
              <a:gd name="connsiteY80" fmla="*/ 6754678 h 6858000"/>
              <a:gd name="connsiteX81" fmla="*/ 5983398 w 6115796"/>
              <a:gd name="connsiteY81" fmla="*/ 6778641 h 6858000"/>
              <a:gd name="connsiteX82" fmla="*/ 5984543 w 6115796"/>
              <a:gd name="connsiteY82" fmla="*/ 6811016 h 6858000"/>
              <a:gd name="connsiteX83" fmla="*/ 5979671 w 6115796"/>
              <a:gd name="connsiteY83" fmla="*/ 6858000 h 6858000"/>
              <a:gd name="connsiteX84" fmla="*/ 0 w 6115796"/>
              <a:gd name="connsiteY84" fmla="*/ 6858000 h 6858000"/>
              <a:gd name="connsiteX85" fmla="*/ 0 w 6115796"/>
              <a:gd name="connsiteY85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79298 w 6115796"/>
              <a:gd name="connsiteY36" fmla="*/ 2947791 h 6858000"/>
              <a:gd name="connsiteX37" fmla="*/ 5481770 w 6115796"/>
              <a:gd name="connsiteY37" fmla="*/ 2951352 h 6858000"/>
              <a:gd name="connsiteX38" fmla="*/ 5482415 w 6115796"/>
              <a:gd name="connsiteY38" fmla="*/ 3004079 h 6858000"/>
              <a:gd name="connsiteX39" fmla="*/ 5503944 w 6115796"/>
              <a:gd name="connsiteY39" fmla="*/ 3123335 h 6858000"/>
              <a:gd name="connsiteX40" fmla="*/ 5516007 w 6115796"/>
              <a:gd name="connsiteY40" fmla="*/ 3258473 h 6858000"/>
              <a:gd name="connsiteX41" fmla="*/ 5589758 w 6115796"/>
              <a:gd name="connsiteY41" fmla="*/ 3453699 h 6858000"/>
              <a:gd name="connsiteX42" fmla="*/ 5596144 w 6115796"/>
              <a:gd name="connsiteY42" fmla="*/ 3534624 h 6858000"/>
              <a:gd name="connsiteX43" fmla="*/ 5597750 w 6115796"/>
              <a:gd name="connsiteY43" fmla="*/ 3534129 h 6858000"/>
              <a:gd name="connsiteX44" fmla="*/ 5618377 w 6115796"/>
              <a:gd name="connsiteY44" fmla="*/ 3588431 h 6858000"/>
              <a:gd name="connsiteX45" fmla="*/ 5655472 w 6115796"/>
              <a:gd name="connsiteY45" fmla="*/ 3678877 h 6858000"/>
              <a:gd name="connsiteX46" fmla="*/ 5683015 w 6115796"/>
              <a:gd name="connsiteY46" fmla="*/ 3762025 h 6858000"/>
              <a:gd name="connsiteX47" fmla="*/ 5696643 w 6115796"/>
              <a:gd name="connsiteY47" fmla="*/ 3773888 h 6858000"/>
              <a:gd name="connsiteX48" fmla="*/ 5768491 w 6115796"/>
              <a:gd name="connsiteY48" fmla="*/ 3914399 h 6858000"/>
              <a:gd name="connsiteX49" fmla="*/ 5793123 w 6115796"/>
              <a:gd name="connsiteY49" fmla="*/ 3969952 h 6858000"/>
              <a:gd name="connsiteX50" fmla="*/ 5808321 w 6115796"/>
              <a:gd name="connsiteY50" fmla="*/ 3988153 h 6858000"/>
              <a:gd name="connsiteX51" fmla="*/ 5825621 w 6115796"/>
              <a:gd name="connsiteY51" fmla="*/ 4015525 h 6858000"/>
              <a:gd name="connsiteX52" fmla="*/ 5860672 w 6115796"/>
              <a:gd name="connsiteY52" fmla="*/ 4061579 h 6858000"/>
              <a:gd name="connsiteX53" fmla="*/ 5894095 w 6115796"/>
              <a:gd name="connsiteY53" fmla="*/ 4128857 h 6858000"/>
              <a:gd name="connsiteX54" fmla="*/ 5903513 w 6115796"/>
              <a:gd name="connsiteY54" fmla="*/ 4187661 h 6858000"/>
              <a:gd name="connsiteX55" fmla="*/ 5946705 w 6115796"/>
              <a:gd name="connsiteY55" fmla="*/ 4428051 h 6858000"/>
              <a:gd name="connsiteX56" fmla="*/ 5949261 w 6115796"/>
              <a:gd name="connsiteY56" fmla="*/ 4449185 h 6858000"/>
              <a:gd name="connsiteX57" fmla="*/ 5968960 w 6115796"/>
              <a:gd name="connsiteY57" fmla="*/ 4482655 h 6858000"/>
              <a:gd name="connsiteX58" fmla="*/ 5998138 w 6115796"/>
              <a:gd name="connsiteY58" fmla="*/ 4697518 h 6858000"/>
              <a:gd name="connsiteX59" fmla="*/ 6007819 w 6115796"/>
              <a:gd name="connsiteY59" fmla="*/ 4858148 h 6858000"/>
              <a:gd name="connsiteX60" fmla="*/ 6007749 w 6115796"/>
              <a:gd name="connsiteY60" fmla="*/ 4964715 h 6858000"/>
              <a:gd name="connsiteX61" fmla="*/ 6005269 w 6115796"/>
              <a:gd name="connsiteY61" fmla="*/ 5150567 h 6858000"/>
              <a:gd name="connsiteX62" fmla="*/ 6001127 w 6115796"/>
              <a:gd name="connsiteY62" fmla="*/ 5164609 h 6858000"/>
              <a:gd name="connsiteX63" fmla="*/ 5998514 w 6115796"/>
              <a:gd name="connsiteY63" fmla="*/ 5189673 h 6858000"/>
              <a:gd name="connsiteX64" fmla="*/ 6018409 w 6115796"/>
              <a:gd name="connsiteY64" fmla="*/ 5227157 h 6858000"/>
              <a:gd name="connsiteX65" fmla="*/ 6036748 w 6115796"/>
              <a:gd name="connsiteY65" fmla="*/ 5322752 h 6858000"/>
              <a:gd name="connsiteX66" fmla="*/ 6037677 w 6115796"/>
              <a:gd name="connsiteY66" fmla="*/ 5354807 h 6858000"/>
              <a:gd name="connsiteX67" fmla="*/ 6053435 w 6115796"/>
              <a:gd name="connsiteY67" fmla="*/ 5387547 h 6858000"/>
              <a:gd name="connsiteX68" fmla="*/ 6068640 w 6115796"/>
              <a:gd name="connsiteY68" fmla="*/ 5474503 h 6858000"/>
              <a:gd name="connsiteX69" fmla="*/ 6080922 w 6115796"/>
              <a:gd name="connsiteY69" fmla="*/ 5561070 h 6858000"/>
              <a:gd name="connsiteX70" fmla="*/ 6096949 w 6115796"/>
              <a:gd name="connsiteY70" fmla="*/ 5648179 h 6858000"/>
              <a:gd name="connsiteX71" fmla="*/ 6115796 w 6115796"/>
              <a:gd name="connsiteY71" fmla="*/ 5862844 h 6858000"/>
              <a:gd name="connsiteX72" fmla="*/ 6056863 w 6115796"/>
              <a:gd name="connsiteY72" fmla="*/ 6000643 h 6858000"/>
              <a:gd name="connsiteX73" fmla="*/ 6045436 w 6115796"/>
              <a:gd name="connsiteY73" fmla="*/ 6124480 h 6858000"/>
              <a:gd name="connsiteX74" fmla="*/ 6030489 w 6115796"/>
              <a:gd name="connsiteY74" fmla="*/ 6317666 h 6858000"/>
              <a:gd name="connsiteX75" fmla="*/ 6007492 w 6115796"/>
              <a:gd name="connsiteY75" fmla="*/ 6440818 h 6858000"/>
              <a:gd name="connsiteX76" fmla="*/ 6009467 w 6115796"/>
              <a:gd name="connsiteY76" fmla="*/ 6487076 h 6858000"/>
              <a:gd name="connsiteX77" fmla="*/ 5995064 w 6115796"/>
              <a:gd name="connsiteY77" fmla="*/ 6540791 h 6858000"/>
              <a:gd name="connsiteX78" fmla="*/ 5986207 w 6115796"/>
              <a:gd name="connsiteY78" fmla="*/ 6695855 h 6858000"/>
              <a:gd name="connsiteX79" fmla="*/ 5979428 w 6115796"/>
              <a:gd name="connsiteY79" fmla="*/ 6754678 h 6858000"/>
              <a:gd name="connsiteX80" fmla="*/ 5983398 w 6115796"/>
              <a:gd name="connsiteY80" fmla="*/ 6778641 h 6858000"/>
              <a:gd name="connsiteX81" fmla="*/ 5984543 w 6115796"/>
              <a:gd name="connsiteY81" fmla="*/ 6811016 h 6858000"/>
              <a:gd name="connsiteX82" fmla="*/ 5979671 w 6115796"/>
              <a:gd name="connsiteY82" fmla="*/ 6858000 h 6858000"/>
              <a:gd name="connsiteX83" fmla="*/ 0 w 6115796"/>
              <a:gd name="connsiteY83" fmla="*/ 6858000 h 6858000"/>
              <a:gd name="connsiteX84" fmla="*/ 0 w 6115796"/>
              <a:gd name="connsiteY84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79298 w 6115796"/>
              <a:gd name="connsiteY36" fmla="*/ 2947791 h 6858000"/>
              <a:gd name="connsiteX37" fmla="*/ 5481770 w 6115796"/>
              <a:gd name="connsiteY37" fmla="*/ 2951352 h 6858000"/>
              <a:gd name="connsiteX38" fmla="*/ 5482415 w 6115796"/>
              <a:gd name="connsiteY38" fmla="*/ 3004079 h 6858000"/>
              <a:gd name="connsiteX39" fmla="*/ 5503944 w 6115796"/>
              <a:gd name="connsiteY39" fmla="*/ 3123335 h 6858000"/>
              <a:gd name="connsiteX40" fmla="*/ 5516007 w 6115796"/>
              <a:gd name="connsiteY40" fmla="*/ 3258473 h 6858000"/>
              <a:gd name="connsiteX41" fmla="*/ 5589758 w 6115796"/>
              <a:gd name="connsiteY41" fmla="*/ 3453699 h 6858000"/>
              <a:gd name="connsiteX42" fmla="*/ 5596144 w 6115796"/>
              <a:gd name="connsiteY42" fmla="*/ 3534624 h 6858000"/>
              <a:gd name="connsiteX43" fmla="*/ 5597750 w 6115796"/>
              <a:gd name="connsiteY43" fmla="*/ 3534129 h 6858000"/>
              <a:gd name="connsiteX44" fmla="*/ 5618377 w 6115796"/>
              <a:gd name="connsiteY44" fmla="*/ 3588431 h 6858000"/>
              <a:gd name="connsiteX45" fmla="*/ 5655472 w 6115796"/>
              <a:gd name="connsiteY45" fmla="*/ 3678877 h 6858000"/>
              <a:gd name="connsiteX46" fmla="*/ 5683015 w 6115796"/>
              <a:gd name="connsiteY46" fmla="*/ 3762025 h 6858000"/>
              <a:gd name="connsiteX47" fmla="*/ 5696643 w 6115796"/>
              <a:gd name="connsiteY47" fmla="*/ 3773888 h 6858000"/>
              <a:gd name="connsiteX48" fmla="*/ 5768491 w 6115796"/>
              <a:gd name="connsiteY48" fmla="*/ 3914399 h 6858000"/>
              <a:gd name="connsiteX49" fmla="*/ 5793123 w 6115796"/>
              <a:gd name="connsiteY49" fmla="*/ 3969952 h 6858000"/>
              <a:gd name="connsiteX50" fmla="*/ 5808321 w 6115796"/>
              <a:gd name="connsiteY50" fmla="*/ 3988153 h 6858000"/>
              <a:gd name="connsiteX51" fmla="*/ 5825621 w 6115796"/>
              <a:gd name="connsiteY51" fmla="*/ 4015525 h 6858000"/>
              <a:gd name="connsiteX52" fmla="*/ 5860672 w 6115796"/>
              <a:gd name="connsiteY52" fmla="*/ 4061579 h 6858000"/>
              <a:gd name="connsiteX53" fmla="*/ 5894095 w 6115796"/>
              <a:gd name="connsiteY53" fmla="*/ 4128857 h 6858000"/>
              <a:gd name="connsiteX54" fmla="*/ 5903513 w 6115796"/>
              <a:gd name="connsiteY54" fmla="*/ 4187661 h 6858000"/>
              <a:gd name="connsiteX55" fmla="*/ 5946705 w 6115796"/>
              <a:gd name="connsiteY55" fmla="*/ 4428051 h 6858000"/>
              <a:gd name="connsiteX56" fmla="*/ 5949261 w 6115796"/>
              <a:gd name="connsiteY56" fmla="*/ 4449185 h 6858000"/>
              <a:gd name="connsiteX57" fmla="*/ 5968960 w 6115796"/>
              <a:gd name="connsiteY57" fmla="*/ 4482655 h 6858000"/>
              <a:gd name="connsiteX58" fmla="*/ 5998138 w 6115796"/>
              <a:gd name="connsiteY58" fmla="*/ 4697518 h 6858000"/>
              <a:gd name="connsiteX59" fmla="*/ 6007819 w 6115796"/>
              <a:gd name="connsiteY59" fmla="*/ 4858148 h 6858000"/>
              <a:gd name="connsiteX60" fmla="*/ 6007749 w 6115796"/>
              <a:gd name="connsiteY60" fmla="*/ 4964715 h 6858000"/>
              <a:gd name="connsiteX61" fmla="*/ 6005269 w 6115796"/>
              <a:gd name="connsiteY61" fmla="*/ 5150567 h 6858000"/>
              <a:gd name="connsiteX62" fmla="*/ 6001127 w 6115796"/>
              <a:gd name="connsiteY62" fmla="*/ 5164609 h 6858000"/>
              <a:gd name="connsiteX63" fmla="*/ 5998514 w 6115796"/>
              <a:gd name="connsiteY63" fmla="*/ 5189673 h 6858000"/>
              <a:gd name="connsiteX64" fmla="*/ 6018409 w 6115796"/>
              <a:gd name="connsiteY64" fmla="*/ 5227157 h 6858000"/>
              <a:gd name="connsiteX65" fmla="*/ 6036748 w 6115796"/>
              <a:gd name="connsiteY65" fmla="*/ 5322752 h 6858000"/>
              <a:gd name="connsiteX66" fmla="*/ 6037677 w 6115796"/>
              <a:gd name="connsiteY66" fmla="*/ 5354807 h 6858000"/>
              <a:gd name="connsiteX67" fmla="*/ 6053435 w 6115796"/>
              <a:gd name="connsiteY67" fmla="*/ 5387547 h 6858000"/>
              <a:gd name="connsiteX68" fmla="*/ 6068640 w 6115796"/>
              <a:gd name="connsiteY68" fmla="*/ 5474503 h 6858000"/>
              <a:gd name="connsiteX69" fmla="*/ 6080922 w 6115796"/>
              <a:gd name="connsiteY69" fmla="*/ 5561070 h 6858000"/>
              <a:gd name="connsiteX70" fmla="*/ 6096949 w 6115796"/>
              <a:gd name="connsiteY70" fmla="*/ 5648179 h 6858000"/>
              <a:gd name="connsiteX71" fmla="*/ 6115796 w 6115796"/>
              <a:gd name="connsiteY71" fmla="*/ 5862844 h 6858000"/>
              <a:gd name="connsiteX72" fmla="*/ 6056863 w 6115796"/>
              <a:gd name="connsiteY72" fmla="*/ 6000643 h 6858000"/>
              <a:gd name="connsiteX73" fmla="*/ 6045436 w 6115796"/>
              <a:gd name="connsiteY73" fmla="*/ 6124480 h 6858000"/>
              <a:gd name="connsiteX74" fmla="*/ 6030489 w 6115796"/>
              <a:gd name="connsiteY74" fmla="*/ 6317666 h 6858000"/>
              <a:gd name="connsiteX75" fmla="*/ 6007492 w 6115796"/>
              <a:gd name="connsiteY75" fmla="*/ 6440818 h 6858000"/>
              <a:gd name="connsiteX76" fmla="*/ 6009467 w 6115796"/>
              <a:gd name="connsiteY76" fmla="*/ 6487076 h 6858000"/>
              <a:gd name="connsiteX77" fmla="*/ 5995064 w 6115796"/>
              <a:gd name="connsiteY77" fmla="*/ 6540791 h 6858000"/>
              <a:gd name="connsiteX78" fmla="*/ 5986207 w 6115796"/>
              <a:gd name="connsiteY78" fmla="*/ 6695855 h 6858000"/>
              <a:gd name="connsiteX79" fmla="*/ 5979428 w 6115796"/>
              <a:gd name="connsiteY79" fmla="*/ 6754678 h 6858000"/>
              <a:gd name="connsiteX80" fmla="*/ 5984543 w 6115796"/>
              <a:gd name="connsiteY80" fmla="*/ 6811016 h 6858000"/>
              <a:gd name="connsiteX81" fmla="*/ 5979671 w 6115796"/>
              <a:gd name="connsiteY81" fmla="*/ 6858000 h 6858000"/>
              <a:gd name="connsiteX82" fmla="*/ 0 w 6115796"/>
              <a:gd name="connsiteY82" fmla="*/ 6858000 h 6858000"/>
              <a:gd name="connsiteX83" fmla="*/ 0 w 6115796"/>
              <a:gd name="connsiteY83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79298 w 6115796"/>
              <a:gd name="connsiteY36" fmla="*/ 2947791 h 6858000"/>
              <a:gd name="connsiteX37" fmla="*/ 5481770 w 6115796"/>
              <a:gd name="connsiteY37" fmla="*/ 2951352 h 6858000"/>
              <a:gd name="connsiteX38" fmla="*/ 5482415 w 6115796"/>
              <a:gd name="connsiteY38" fmla="*/ 3004079 h 6858000"/>
              <a:gd name="connsiteX39" fmla="*/ 5503944 w 6115796"/>
              <a:gd name="connsiteY39" fmla="*/ 3123335 h 6858000"/>
              <a:gd name="connsiteX40" fmla="*/ 5516007 w 6115796"/>
              <a:gd name="connsiteY40" fmla="*/ 3258473 h 6858000"/>
              <a:gd name="connsiteX41" fmla="*/ 5589758 w 6115796"/>
              <a:gd name="connsiteY41" fmla="*/ 3453699 h 6858000"/>
              <a:gd name="connsiteX42" fmla="*/ 5596144 w 6115796"/>
              <a:gd name="connsiteY42" fmla="*/ 3534624 h 6858000"/>
              <a:gd name="connsiteX43" fmla="*/ 5597750 w 6115796"/>
              <a:gd name="connsiteY43" fmla="*/ 3534129 h 6858000"/>
              <a:gd name="connsiteX44" fmla="*/ 5618377 w 6115796"/>
              <a:gd name="connsiteY44" fmla="*/ 3588431 h 6858000"/>
              <a:gd name="connsiteX45" fmla="*/ 5655472 w 6115796"/>
              <a:gd name="connsiteY45" fmla="*/ 3678877 h 6858000"/>
              <a:gd name="connsiteX46" fmla="*/ 5683015 w 6115796"/>
              <a:gd name="connsiteY46" fmla="*/ 3762025 h 6858000"/>
              <a:gd name="connsiteX47" fmla="*/ 5696643 w 6115796"/>
              <a:gd name="connsiteY47" fmla="*/ 3773888 h 6858000"/>
              <a:gd name="connsiteX48" fmla="*/ 5768491 w 6115796"/>
              <a:gd name="connsiteY48" fmla="*/ 3914399 h 6858000"/>
              <a:gd name="connsiteX49" fmla="*/ 5793123 w 6115796"/>
              <a:gd name="connsiteY49" fmla="*/ 3969952 h 6858000"/>
              <a:gd name="connsiteX50" fmla="*/ 5808321 w 6115796"/>
              <a:gd name="connsiteY50" fmla="*/ 3988153 h 6858000"/>
              <a:gd name="connsiteX51" fmla="*/ 5825621 w 6115796"/>
              <a:gd name="connsiteY51" fmla="*/ 4015525 h 6858000"/>
              <a:gd name="connsiteX52" fmla="*/ 5860672 w 6115796"/>
              <a:gd name="connsiteY52" fmla="*/ 4061579 h 6858000"/>
              <a:gd name="connsiteX53" fmla="*/ 5894095 w 6115796"/>
              <a:gd name="connsiteY53" fmla="*/ 4128857 h 6858000"/>
              <a:gd name="connsiteX54" fmla="*/ 5903513 w 6115796"/>
              <a:gd name="connsiteY54" fmla="*/ 4187661 h 6858000"/>
              <a:gd name="connsiteX55" fmla="*/ 5946705 w 6115796"/>
              <a:gd name="connsiteY55" fmla="*/ 4428051 h 6858000"/>
              <a:gd name="connsiteX56" fmla="*/ 5949261 w 6115796"/>
              <a:gd name="connsiteY56" fmla="*/ 4449185 h 6858000"/>
              <a:gd name="connsiteX57" fmla="*/ 5968960 w 6115796"/>
              <a:gd name="connsiteY57" fmla="*/ 4482655 h 6858000"/>
              <a:gd name="connsiteX58" fmla="*/ 5998138 w 6115796"/>
              <a:gd name="connsiteY58" fmla="*/ 4697518 h 6858000"/>
              <a:gd name="connsiteX59" fmla="*/ 6007819 w 6115796"/>
              <a:gd name="connsiteY59" fmla="*/ 4858148 h 6858000"/>
              <a:gd name="connsiteX60" fmla="*/ 6007749 w 6115796"/>
              <a:gd name="connsiteY60" fmla="*/ 4964715 h 6858000"/>
              <a:gd name="connsiteX61" fmla="*/ 6005269 w 6115796"/>
              <a:gd name="connsiteY61" fmla="*/ 5150567 h 6858000"/>
              <a:gd name="connsiteX62" fmla="*/ 6001127 w 6115796"/>
              <a:gd name="connsiteY62" fmla="*/ 5164609 h 6858000"/>
              <a:gd name="connsiteX63" fmla="*/ 5998514 w 6115796"/>
              <a:gd name="connsiteY63" fmla="*/ 5189673 h 6858000"/>
              <a:gd name="connsiteX64" fmla="*/ 6018409 w 6115796"/>
              <a:gd name="connsiteY64" fmla="*/ 5227157 h 6858000"/>
              <a:gd name="connsiteX65" fmla="*/ 6036748 w 6115796"/>
              <a:gd name="connsiteY65" fmla="*/ 5322752 h 6858000"/>
              <a:gd name="connsiteX66" fmla="*/ 6037677 w 6115796"/>
              <a:gd name="connsiteY66" fmla="*/ 5354807 h 6858000"/>
              <a:gd name="connsiteX67" fmla="*/ 6053435 w 6115796"/>
              <a:gd name="connsiteY67" fmla="*/ 5387547 h 6858000"/>
              <a:gd name="connsiteX68" fmla="*/ 6068640 w 6115796"/>
              <a:gd name="connsiteY68" fmla="*/ 5474503 h 6858000"/>
              <a:gd name="connsiteX69" fmla="*/ 6080922 w 6115796"/>
              <a:gd name="connsiteY69" fmla="*/ 5561070 h 6858000"/>
              <a:gd name="connsiteX70" fmla="*/ 6096949 w 6115796"/>
              <a:gd name="connsiteY70" fmla="*/ 5648179 h 6858000"/>
              <a:gd name="connsiteX71" fmla="*/ 6115796 w 6115796"/>
              <a:gd name="connsiteY71" fmla="*/ 5862844 h 6858000"/>
              <a:gd name="connsiteX72" fmla="*/ 6045436 w 6115796"/>
              <a:gd name="connsiteY72" fmla="*/ 6124480 h 6858000"/>
              <a:gd name="connsiteX73" fmla="*/ 6030489 w 6115796"/>
              <a:gd name="connsiteY73" fmla="*/ 6317666 h 6858000"/>
              <a:gd name="connsiteX74" fmla="*/ 6007492 w 6115796"/>
              <a:gd name="connsiteY74" fmla="*/ 6440818 h 6858000"/>
              <a:gd name="connsiteX75" fmla="*/ 6009467 w 6115796"/>
              <a:gd name="connsiteY75" fmla="*/ 6487076 h 6858000"/>
              <a:gd name="connsiteX76" fmla="*/ 5995064 w 6115796"/>
              <a:gd name="connsiteY76" fmla="*/ 6540791 h 6858000"/>
              <a:gd name="connsiteX77" fmla="*/ 5986207 w 6115796"/>
              <a:gd name="connsiteY77" fmla="*/ 6695855 h 6858000"/>
              <a:gd name="connsiteX78" fmla="*/ 5979428 w 6115796"/>
              <a:gd name="connsiteY78" fmla="*/ 6754678 h 6858000"/>
              <a:gd name="connsiteX79" fmla="*/ 5984543 w 6115796"/>
              <a:gd name="connsiteY79" fmla="*/ 6811016 h 6858000"/>
              <a:gd name="connsiteX80" fmla="*/ 5979671 w 6115796"/>
              <a:gd name="connsiteY80" fmla="*/ 6858000 h 6858000"/>
              <a:gd name="connsiteX81" fmla="*/ 0 w 6115796"/>
              <a:gd name="connsiteY81" fmla="*/ 6858000 h 6858000"/>
              <a:gd name="connsiteX82" fmla="*/ 0 w 6115796"/>
              <a:gd name="connsiteY82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79298 w 6115796"/>
              <a:gd name="connsiteY36" fmla="*/ 2947791 h 6858000"/>
              <a:gd name="connsiteX37" fmla="*/ 5481770 w 6115796"/>
              <a:gd name="connsiteY37" fmla="*/ 2951352 h 6858000"/>
              <a:gd name="connsiteX38" fmla="*/ 5482415 w 6115796"/>
              <a:gd name="connsiteY38" fmla="*/ 3004079 h 6858000"/>
              <a:gd name="connsiteX39" fmla="*/ 5503944 w 6115796"/>
              <a:gd name="connsiteY39" fmla="*/ 3123335 h 6858000"/>
              <a:gd name="connsiteX40" fmla="*/ 5516007 w 6115796"/>
              <a:gd name="connsiteY40" fmla="*/ 3258473 h 6858000"/>
              <a:gd name="connsiteX41" fmla="*/ 5589758 w 6115796"/>
              <a:gd name="connsiteY41" fmla="*/ 3453699 h 6858000"/>
              <a:gd name="connsiteX42" fmla="*/ 5596144 w 6115796"/>
              <a:gd name="connsiteY42" fmla="*/ 3534624 h 6858000"/>
              <a:gd name="connsiteX43" fmla="*/ 5597750 w 6115796"/>
              <a:gd name="connsiteY43" fmla="*/ 3534129 h 6858000"/>
              <a:gd name="connsiteX44" fmla="*/ 5618377 w 6115796"/>
              <a:gd name="connsiteY44" fmla="*/ 3588431 h 6858000"/>
              <a:gd name="connsiteX45" fmla="*/ 5655472 w 6115796"/>
              <a:gd name="connsiteY45" fmla="*/ 3678877 h 6858000"/>
              <a:gd name="connsiteX46" fmla="*/ 5683015 w 6115796"/>
              <a:gd name="connsiteY46" fmla="*/ 3762025 h 6858000"/>
              <a:gd name="connsiteX47" fmla="*/ 5696643 w 6115796"/>
              <a:gd name="connsiteY47" fmla="*/ 3773888 h 6858000"/>
              <a:gd name="connsiteX48" fmla="*/ 5768491 w 6115796"/>
              <a:gd name="connsiteY48" fmla="*/ 3914399 h 6858000"/>
              <a:gd name="connsiteX49" fmla="*/ 5793123 w 6115796"/>
              <a:gd name="connsiteY49" fmla="*/ 3969952 h 6858000"/>
              <a:gd name="connsiteX50" fmla="*/ 5808321 w 6115796"/>
              <a:gd name="connsiteY50" fmla="*/ 3988153 h 6858000"/>
              <a:gd name="connsiteX51" fmla="*/ 5825621 w 6115796"/>
              <a:gd name="connsiteY51" fmla="*/ 4015525 h 6858000"/>
              <a:gd name="connsiteX52" fmla="*/ 5860672 w 6115796"/>
              <a:gd name="connsiteY52" fmla="*/ 4061579 h 6858000"/>
              <a:gd name="connsiteX53" fmla="*/ 5894095 w 6115796"/>
              <a:gd name="connsiteY53" fmla="*/ 4128857 h 6858000"/>
              <a:gd name="connsiteX54" fmla="*/ 5903513 w 6115796"/>
              <a:gd name="connsiteY54" fmla="*/ 4187661 h 6858000"/>
              <a:gd name="connsiteX55" fmla="*/ 5946705 w 6115796"/>
              <a:gd name="connsiteY55" fmla="*/ 4428051 h 6858000"/>
              <a:gd name="connsiteX56" fmla="*/ 5949261 w 6115796"/>
              <a:gd name="connsiteY56" fmla="*/ 4449185 h 6858000"/>
              <a:gd name="connsiteX57" fmla="*/ 5968960 w 6115796"/>
              <a:gd name="connsiteY57" fmla="*/ 4482655 h 6858000"/>
              <a:gd name="connsiteX58" fmla="*/ 5998138 w 6115796"/>
              <a:gd name="connsiteY58" fmla="*/ 4697518 h 6858000"/>
              <a:gd name="connsiteX59" fmla="*/ 6007819 w 6115796"/>
              <a:gd name="connsiteY59" fmla="*/ 4858148 h 6858000"/>
              <a:gd name="connsiteX60" fmla="*/ 6007749 w 6115796"/>
              <a:gd name="connsiteY60" fmla="*/ 4964715 h 6858000"/>
              <a:gd name="connsiteX61" fmla="*/ 6005269 w 6115796"/>
              <a:gd name="connsiteY61" fmla="*/ 5150567 h 6858000"/>
              <a:gd name="connsiteX62" fmla="*/ 6001127 w 6115796"/>
              <a:gd name="connsiteY62" fmla="*/ 5164609 h 6858000"/>
              <a:gd name="connsiteX63" fmla="*/ 5998514 w 6115796"/>
              <a:gd name="connsiteY63" fmla="*/ 5189673 h 6858000"/>
              <a:gd name="connsiteX64" fmla="*/ 6018409 w 6115796"/>
              <a:gd name="connsiteY64" fmla="*/ 5227157 h 6858000"/>
              <a:gd name="connsiteX65" fmla="*/ 6036748 w 6115796"/>
              <a:gd name="connsiteY65" fmla="*/ 5322752 h 6858000"/>
              <a:gd name="connsiteX66" fmla="*/ 6037677 w 6115796"/>
              <a:gd name="connsiteY66" fmla="*/ 5354807 h 6858000"/>
              <a:gd name="connsiteX67" fmla="*/ 6053435 w 6115796"/>
              <a:gd name="connsiteY67" fmla="*/ 5387547 h 6858000"/>
              <a:gd name="connsiteX68" fmla="*/ 6068640 w 6115796"/>
              <a:gd name="connsiteY68" fmla="*/ 5474503 h 6858000"/>
              <a:gd name="connsiteX69" fmla="*/ 6080922 w 6115796"/>
              <a:gd name="connsiteY69" fmla="*/ 5561070 h 6858000"/>
              <a:gd name="connsiteX70" fmla="*/ 6096949 w 6115796"/>
              <a:gd name="connsiteY70" fmla="*/ 5648179 h 6858000"/>
              <a:gd name="connsiteX71" fmla="*/ 6115796 w 6115796"/>
              <a:gd name="connsiteY71" fmla="*/ 5862844 h 6858000"/>
              <a:gd name="connsiteX72" fmla="*/ 6045436 w 6115796"/>
              <a:gd name="connsiteY72" fmla="*/ 6124480 h 6858000"/>
              <a:gd name="connsiteX73" fmla="*/ 6030489 w 6115796"/>
              <a:gd name="connsiteY73" fmla="*/ 6317666 h 6858000"/>
              <a:gd name="connsiteX74" fmla="*/ 6007492 w 6115796"/>
              <a:gd name="connsiteY74" fmla="*/ 6440818 h 6858000"/>
              <a:gd name="connsiteX75" fmla="*/ 6009467 w 6115796"/>
              <a:gd name="connsiteY75" fmla="*/ 6487076 h 6858000"/>
              <a:gd name="connsiteX76" fmla="*/ 5995064 w 6115796"/>
              <a:gd name="connsiteY76" fmla="*/ 6540791 h 6858000"/>
              <a:gd name="connsiteX77" fmla="*/ 5986207 w 6115796"/>
              <a:gd name="connsiteY77" fmla="*/ 6695855 h 6858000"/>
              <a:gd name="connsiteX78" fmla="*/ 5979428 w 6115796"/>
              <a:gd name="connsiteY78" fmla="*/ 6754678 h 6858000"/>
              <a:gd name="connsiteX79" fmla="*/ 5984543 w 6115796"/>
              <a:gd name="connsiteY79" fmla="*/ 6811016 h 6858000"/>
              <a:gd name="connsiteX80" fmla="*/ 5979671 w 6115796"/>
              <a:gd name="connsiteY80" fmla="*/ 6858000 h 6858000"/>
              <a:gd name="connsiteX81" fmla="*/ 0 w 6115796"/>
              <a:gd name="connsiteY81" fmla="*/ 6858000 h 6858000"/>
              <a:gd name="connsiteX82" fmla="*/ 0 w 6115796"/>
              <a:gd name="connsiteY82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79298 w 6115796"/>
              <a:gd name="connsiteY36" fmla="*/ 2947791 h 6858000"/>
              <a:gd name="connsiteX37" fmla="*/ 5482415 w 6115796"/>
              <a:gd name="connsiteY37" fmla="*/ 3004079 h 6858000"/>
              <a:gd name="connsiteX38" fmla="*/ 5503944 w 6115796"/>
              <a:gd name="connsiteY38" fmla="*/ 3123335 h 6858000"/>
              <a:gd name="connsiteX39" fmla="*/ 5516007 w 6115796"/>
              <a:gd name="connsiteY39" fmla="*/ 3258473 h 6858000"/>
              <a:gd name="connsiteX40" fmla="*/ 5589758 w 6115796"/>
              <a:gd name="connsiteY40" fmla="*/ 3453699 h 6858000"/>
              <a:gd name="connsiteX41" fmla="*/ 5596144 w 6115796"/>
              <a:gd name="connsiteY41" fmla="*/ 3534624 h 6858000"/>
              <a:gd name="connsiteX42" fmla="*/ 5597750 w 6115796"/>
              <a:gd name="connsiteY42" fmla="*/ 3534129 h 6858000"/>
              <a:gd name="connsiteX43" fmla="*/ 5618377 w 6115796"/>
              <a:gd name="connsiteY43" fmla="*/ 3588431 h 6858000"/>
              <a:gd name="connsiteX44" fmla="*/ 5655472 w 6115796"/>
              <a:gd name="connsiteY44" fmla="*/ 3678877 h 6858000"/>
              <a:gd name="connsiteX45" fmla="*/ 5683015 w 6115796"/>
              <a:gd name="connsiteY45" fmla="*/ 3762025 h 6858000"/>
              <a:gd name="connsiteX46" fmla="*/ 5696643 w 6115796"/>
              <a:gd name="connsiteY46" fmla="*/ 3773888 h 6858000"/>
              <a:gd name="connsiteX47" fmla="*/ 5768491 w 6115796"/>
              <a:gd name="connsiteY47" fmla="*/ 3914399 h 6858000"/>
              <a:gd name="connsiteX48" fmla="*/ 5793123 w 6115796"/>
              <a:gd name="connsiteY48" fmla="*/ 3969952 h 6858000"/>
              <a:gd name="connsiteX49" fmla="*/ 5808321 w 6115796"/>
              <a:gd name="connsiteY49" fmla="*/ 3988153 h 6858000"/>
              <a:gd name="connsiteX50" fmla="*/ 5825621 w 6115796"/>
              <a:gd name="connsiteY50" fmla="*/ 4015525 h 6858000"/>
              <a:gd name="connsiteX51" fmla="*/ 5860672 w 6115796"/>
              <a:gd name="connsiteY51" fmla="*/ 4061579 h 6858000"/>
              <a:gd name="connsiteX52" fmla="*/ 5894095 w 6115796"/>
              <a:gd name="connsiteY52" fmla="*/ 4128857 h 6858000"/>
              <a:gd name="connsiteX53" fmla="*/ 5903513 w 6115796"/>
              <a:gd name="connsiteY53" fmla="*/ 4187661 h 6858000"/>
              <a:gd name="connsiteX54" fmla="*/ 5946705 w 6115796"/>
              <a:gd name="connsiteY54" fmla="*/ 4428051 h 6858000"/>
              <a:gd name="connsiteX55" fmla="*/ 5949261 w 6115796"/>
              <a:gd name="connsiteY55" fmla="*/ 4449185 h 6858000"/>
              <a:gd name="connsiteX56" fmla="*/ 5968960 w 6115796"/>
              <a:gd name="connsiteY56" fmla="*/ 4482655 h 6858000"/>
              <a:gd name="connsiteX57" fmla="*/ 5998138 w 6115796"/>
              <a:gd name="connsiteY57" fmla="*/ 4697518 h 6858000"/>
              <a:gd name="connsiteX58" fmla="*/ 6007819 w 6115796"/>
              <a:gd name="connsiteY58" fmla="*/ 4858148 h 6858000"/>
              <a:gd name="connsiteX59" fmla="*/ 6007749 w 6115796"/>
              <a:gd name="connsiteY59" fmla="*/ 4964715 h 6858000"/>
              <a:gd name="connsiteX60" fmla="*/ 6005269 w 6115796"/>
              <a:gd name="connsiteY60" fmla="*/ 5150567 h 6858000"/>
              <a:gd name="connsiteX61" fmla="*/ 6001127 w 6115796"/>
              <a:gd name="connsiteY61" fmla="*/ 5164609 h 6858000"/>
              <a:gd name="connsiteX62" fmla="*/ 5998514 w 6115796"/>
              <a:gd name="connsiteY62" fmla="*/ 5189673 h 6858000"/>
              <a:gd name="connsiteX63" fmla="*/ 6018409 w 6115796"/>
              <a:gd name="connsiteY63" fmla="*/ 5227157 h 6858000"/>
              <a:gd name="connsiteX64" fmla="*/ 6036748 w 6115796"/>
              <a:gd name="connsiteY64" fmla="*/ 5322752 h 6858000"/>
              <a:gd name="connsiteX65" fmla="*/ 6037677 w 6115796"/>
              <a:gd name="connsiteY65" fmla="*/ 5354807 h 6858000"/>
              <a:gd name="connsiteX66" fmla="*/ 6053435 w 6115796"/>
              <a:gd name="connsiteY66" fmla="*/ 5387547 h 6858000"/>
              <a:gd name="connsiteX67" fmla="*/ 6068640 w 6115796"/>
              <a:gd name="connsiteY67" fmla="*/ 5474503 h 6858000"/>
              <a:gd name="connsiteX68" fmla="*/ 6080922 w 6115796"/>
              <a:gd name="connsiteY68" fmla="*/ 5561070 h 6858000"/>
              <a:gd name="connsiteX69" fmla="*/ 6096949 w 6115796"/>
              <a:gd name="connsiteY69" fmla="*/ 5648179 h 6858000"/>
              <a:gd name="connsiteX70" fmla="*/ 6115796 w 6115796"/>
              <a:gd name="connsiteY70" fmla="*/ 5862844 h 6858000"/>
              <a:gd name="connsiteX71" fmla="*/ 6045436 w 6115796"/>
              <a:gd name="connsiteY71" fmla="*/ 6124480 h 6858000"/>
              <a:gd name="connsiteX72" fmla="*/ 6030489 w 6115796"/>
              <a:gd name="connsiteY72" fmla="*/ 6317666 h 6858000"/>
              <a:gd name="connsiteX73" fmla="*/ 6007492 w 6115796"/>
              <a:gd name="connsiteY73" fmla="*/ 6440818 h 6858000"/>
              <a:gd name="connsiteX74" fmla="*/ 6009467 w 6115796"/>
              <a:gd name="connsiteY74" fmla="*/ 6487076 h 6858000"/>
              <a:gd name="connsiteX75" fmla="*/ 5995064 w 6115796"/>
              <a:gd name="connsiteY75" fmla="*/ 6540791 h 6858000"/>
              <a:gd name="connsiteX76" fmla="*/ 5986207 w 6115796"/>
              <a:gd name="connsiteY76" fmla="*/ 6695855 h 6858000"/>
              <a:gd name="connsiteX77" fmla="*/ 5979428 w 6115796"/>
              <a:gd name="connsiteY77" fmla="*/ 6754678 h 6858000"/>
              <a:gd name="connsiteX78" fmla="*/ 5984543 w 6115796"/>
              <a:gd name="connsiteY78" fmla="*/ 6811016 h 6858000"/>
              <a:gd name="connsiteX79" fmla="*/ 5979671 w 6115796"/>
              <a:gd name="connsiteY79" fmla="*/ 6858000 h 6858000"/>
              <a:gd name="connsiteX80" fmla="*/ 0 w 6115796"/>
              <a:gd name="connsiteY80" fmla="*/ 6858000 h 6858000"/>
              <a:gd name="connsiteX81" fmla="*/ 0 w 6115796"/>
              <a:gd name="connsiteY81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79298 w 6115796"/>
              <a:gd name="connsiteY36" fmla="*/ 2947791 h 6858000"/>
              <a:gd name="connsiteX37" fmla="*/ 5482415 w 6115796"/>
              <a:gd name="connsiteY37" fmla="*/ 3004079 h 6858000"/>
              <a:gd name="connsiteX38" fmla="*/ 5503944 w 6115796"/>
              <a:gd name="connsiteY38" fmla="*/ 3123335 h 6858000"/>
              <a:gd name="connsiteX39" fmla="*/ 5516007 w 6115796"/>
              <a:gd name="connsiteY39" fmla="*/ 3258473 h 6858000"/>
              <a:gd name="connsiteX40" fmla="*/ 5589758 w 6115796"/>
              <a:gd name="connsiteY40" fmla="*/ 3453699 h 6858000"/>
              <a:gd name="connsiteX41" fmla="*/ 5596144 w 6115796"/>
              <a:gd name="connsiteY41" fmla="*/ 3534624 h 6858000"/>
              <a:gd name="connsiteX42" fmla="*/ 5597750 w 6115796"/>
              <a:gd name="connsiteY42" fmla="*/ 3534129 h 6858000"/>
              <a:gd name="connsiteX43" fmla="*/ 5618377 w 6115796"/>
              <a:gd name="connsiteY43" fmla="*/ 3588431 h 6858000"/>
              <a:gd name="connsiteX44" fmla="*/ 5655472 w 6115796"/>
              <a:gd name="connsiteY44" fmla="*/ 3678877 h 6858000"/>
              <a:gd name="connsiteX45" fmla="*/ 5683015 w 6115796"/>
              <a:gd name="connsiteY45" fmla="*/ 3762025 h 6858000"/>
              <a:gd name="connsiteX46" fmla="*/ 5696643 w 6115796"/>
              <a:gd name="connsiteY46" fmla="*/ 3773888 h 6858000"/>
              <a:gd name="connsiteX47" fmla="*/ 5768491 w 6115796"/>
              <a:gd name="connsiteY47" fmla="*/ 3914399 h 6858000"/>
              <a:gd name="connsiteX48" fmla="*/ 5793123 w 6115796"/>
              <a:gd name="connsiteY48" fmla="*/ 3969952 h 6858000"/>
              <a:gd name="connsiteX49" fmla="*/ 5808321 w 6115796"/>
              <a:gd name="connsiteY49" fmla="*/ 3988153 h 6858000"/>
              <a:gd name="connsiteX50" fmla="*/ 5825621 w 6115796"/>
              <a:gd name="connsiteY50" fmla="*/ 4015525 h 6858000"/>
              <a:gd name="connsiteX51" fmla="*/ 5860672 w 6115796"/>
              <a:gd name="connsiteY51" fmla="*/ 4061579 h 6858000"/>
              <a:gd name="connsiteX52" fmla="*/ 5894095 w 6115796"/>
              <a:gd name="connsiteY52" fmla="*/ 4128857 h 6858000"/>
              <a:gd name="connsiteX53" fmla="*/ 5903513 w 6115796"/>
              <a:gd name="connsiteY53" fmla="*/ 4187661 h 6858000"/>
              <a:gd name="connsiteX54" fmla="*/ 5946705 w 6115796"/>
              <a:gd name="connsiteY54" fmla="*/ 4428051 h 6858000"/>
              <a:gd name="connsiteX55" fmla="*/ 5949261 w 6115796"/>
              <a:gd name="connsiteY55" fmla="*/ 4449185 h 6858000"/>
              <a:gd name="connsiteX56" fmla="*/ 5968960 w 6115796"/>
              <a:gd name="connsiteY56" fmla="*/ 4482655 h 6858000"/>
              <a:gd name="connsiteX57" fmla="*/ 5998138 w 6115796"/>
              <a:gd name="connsiteY57" fmla="*/ 4697518 h 6858000"/>
              <a:gd name="connsiteX58" fmla="*/ 6007819 w 6115796"/>
              <a:gd name="connsiteY58" fmla="*/ 4858148 h 6858000"/>
              <a:gd name="connsiteX59" fmla="*/ 6007749 w 6115796"/>
              <a:gd name="connsiteY59" fmla="*/ 4964715 h 6858000"/>
              <a:gd name="connsiteX60" fmla="*/ 6005269 w 6115796"/>
              <a:gd name="connsiteY60" fmla="*/ 5150567 h 6858000"/>
              <a:gd name="connsiteX61" fmla="*/ 6001127 w 6115796"/>
              <a:gd name="connsiteY61" fmla="*/ 5164609 h 6858000"/>
              <a:gd name="connsiteX62" fmla="*/ 5998514 w 6115796"/>
              <a:gd name="connsiteY62" fmla="*/ 5189673 h 6858000"/>
              <a:gd name="connsiteX63" fmla="*/ 6018409 w 6115796"/>
              <a:gd name="connsiteY63" fmla="*/ 5227157 h 6858000"/>
              <a:gd name="connsiteX64" fmla="*/ 6036748 w 6115796"/>
              <a:gd name="connsiteY64" fmla="*/ 5322752 h 6858000"/>
              <a:gd name="connsiteX65" fmla="*/ 6037677 w 6115796"/>
              <a:gd name="connsiteY65" fmla="*/ 5354807 h 6858000"/>
              <a:gd name="connsiteX66" fmla="*/ 6053435 w 6115796"/>
              <a:gd name="connsiteY66" fmla="*/ 5387547 h 6858000"/>
              <a:gd name="connsiteX67" fmla="*/ 6068640 w 6115796"/>
              <a:gd name="connsiteY67" fmla="*/ 5474503 h 6858000"/>
              <a:gd name="connsiteX68" fmla="*/ 6080922 w 6115796"/>
              <a:gd name="connsiteY68" fmla="*/ 5561070 h 6858000"/>
              <a:gd name="connsiteX69" fmla="*/ 6096949 w 6115796"/>
              <a:gd name="connsiteY69" fmla="*/ 5648179 h 6858000"/>
              <a:gd name="connsiteX70" fmla="*/ 6115796 w 6115796"/>
              <a:gd name="connsiteY70" fmla="*/ 5862844 h 6858000"/>
              <a:gd name="connsiteX71" fmla="*/ 6045436 w 6115796"/>
              <a:gd name="connsiteY71" fmla="*/ 6124480 h 6858000"/>
              <a:gd name="connsiteX72" fmla="*/ 6030489 w 6115796"/>
              <a:gd name="connsiteY72" fmla="*/ 6317666 h 6858000"/>
              <a:gd name="connsiteX73" fmla="*/ 6007492 w 6115796"/>
              <a:gd name="connsiteY73" fmla="*/ 6440818 h 6858000"/>
              <a:gd name="connsiteX74" fmla="*/ 6009467 w 6115796"/>
              <a:gd name="connsiteY74" fmla="*/ 6487076 h 6858000"/>
              <a:gd name="connsiteX75" fmla="*/ 5995064 w 6115796"/>
              <a:gd name="connsiteY75" fmla="*/ 6540791 h 6858000"/>
              <a:gd name="connsiteX76" fmla="*/ 5986207 w 6115796"/>
              <a:gd name="connsiteY76" fmla="*/ 6695855 h 6858000"/>
              <a:gd name="connsiteX77" fmla="*/ 5979428 w 6115796"/>
              <a:gd name="connsiteY77" fmla="*/ 6754678 h 6858000"/>
              <a:gd name="connsiteX78" fmla="*/ 5984543 w 6115796"/>
              <a:gd name="connsiteY78" fmla="*/ 6811016 h 6858000"/>
              <a:gd name="connsiteX79" fmla="*/ 5979671 w 6115796"/>
              <a:gd name="connsiteY79" fmla="*/ 6858000 h 6858000"/>
              <a:gd name="connsiteX80" fmla="*/ 0 w 6115796"/>
              <a:gd name="connsiteY80" fmla="*/ 6858000 h 6858000"/>
              <a:gd name="connsiteX81" fmla="*/ 0 w 6115796"/>
              <a:gd name="connsiteY81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84061 w 6115796"/>
              <a:gd name="connsiteY36" fmla="*/ 2919216 h 6858000"/>
              <a:gd name="connsiteX37" fmla="*/ 5482415 w 6115796"/>
              <a:gd name="connsiteY37" fmla="*/ 3004079 h 6858000"/>
              <a:gd name="connsiteX38" fmla="*/ 5503944 w 6115796"/>
              <a:gd name="connsiteY38" fmla="*/ 3123335 h 6858000"/>
              <a:gd name="connsiteX39" fmla="*/ 5516007 w 6115796"/>
              <a:gd name="connsiteY39" fmla="*/ 3258473 h 6858000"/>
              <a:gd name="connsiteX40" fmla="*/ 5589758 w 6115796"/>
              <a:gd name="connsiteY40" fmla="*/ 3453699 h 6858000"/>
              <a:gd name="connsiteX41" fmla="*/ 5596144 w 6115796"/>
              <a:gd name="connsiteY41" fmla="*/ 3534624 h 6858000"/>
              <a:gd name="connsiteX42" fmla="*/ 5597750 w 6115796"/>
              <a:gd name="connsiteY42" fmla="*/ 3534129 h 6858000"/>
              <a:gd name="connsiteX43" fmla="*/ 5618377 w 6115796"/>
              <a:gd name="connsiteY43" fmla="*/ 3588431 h 6858000"/>
              <a:gd name="connsiteX44" fmla="*/ 5655472 w 6115796"/>
              <a:gd name="connsiteY44" fmla="*/ 3678877 h 6858000"/>
              <a:gd name="connsiteX45" fmla="*/ 5683015 w 6115796"/>
              <a:gd name="connsiteY45" fmla="*/ 3762025 h 6858000"/>
              <a:gd name="connsiteX46" fmla="*/ 5696643 w 6115796"/>
              <a:gd name="connsiteY46" fmla="*/ 3773888 h 6858000"/>
              <a:gd name="connsiteX47" fmla="*/ 5768491 w 6115796"/>
              <a:gd name="connsiteY47" fmla="*/ 3914399 h 6858000"/>
              <a:gd name="connsiteX48" fmla="*/ 5793123 w 6115796"/>
              <a:gd name="connsiteY48" fmla="*/ 3969952 h 6858000"/>
              <a:gd name="connsiteX49" fmla="*/ 5808321 w 6115796"/>
              <a:gd name="connsiteY49" fmla="*/ 3988153 h 6858000"/>
              <a:gd name="connsiteX50" fmla="*/ 5825621 w 6115796"/>
              <a:gd name="connsiteY50" fmla="*/ 4015525 h 6858000"/>
              <a:gd name="connsiteX51" fmla="*/ 5860672 w 6115796"/>
              <a:gd name="connsiteY51" fmla="*/ 4061579 h 6858000"/>
              <a:gd name="connsiteX52" fmla="*/ 5894095 w 6115796"/>
              <a:gd name="connsiteY52" fmla="*/ 4128857 h 6858000"/>
              <a:gd name="connsiteX53" fmla="*/ 5903513 w 6115796"/>
              <a:gd name="connsiteY53" fmla="*/ 4187661 h 6858000"/>
              <a:gd name="connsiteX54" fmla="*/ 5946705 w 6115796"/>
              <a:gd name="connsiteY54" fmla="*/ 4428051 h 6858000"/>
              <a:gd name="connsiteX55" fmla="*/ 5949261 w 6115796"/>
              <a:gd name="connsiteY55" fmla="*/ 4449185 h 6858000"/>
              <a:gd name="connsiteX56" fmla="*/ 5968960 w 6115796"/>
              <a:gd name="connsiteY56" fmla="*/ 4482655 h 6858000"/>
              <a:gd name="connsiteX57" fmla="*/ 5998138 w 6115796"/>
              <a:gd name="connsiteY57" fmla="*/ 4697518 h 6858000"/>
              <a:gd name="connsiteX58" fmla="*/ 6007819 w 6115796"/>
              <a:gd name="connsiteY58" fmla="*/ 4858148 h 6858000"/>
              <a:gd name="connsiteX59" fmla="*/ 6007749 w 6115796"/>
              <a:gd name="connsiteY59" fmla="*/ 4964715 h 6858000"/>
              <a:gd name="connsiteX60" fmla="*/ 6005269 w 6115796"/>
              <a:gd name="connsiteY60" fmla="*/ 5150567 h 6858000"/>
              <a:gd name="connsiteX61" fmla="*/ 6001127 w 6115796"/>
              <a:gd name="connsiteY61" fmla="*/ 5164609 h 6858000"/>
              <a:gd name="connsiteX62" fmla="*/ 5998514 w 6115796"/>
              <a:gd name="connsiteY62" fmla="*/ 5189673 h 6858000"/>
              <a:gd name="connsiteX63" fmla="*/ 6018409 w 6115796"/>
              <a:gd name="connsiteY63" fmla="*/ 5227157 h 6858000"/>
              <a:gd name="connsiteX64" fmla="*/ 6036748 w 6115796"/>
              <a:gd name="connsiteY64" fmla="*/ 5322752 h 6858000"/>
              <a:gd name="connsiteX65" fmla="*/ 6037677 w 6115796"/>
              <a:gd name="connsiteY65" fmla="*/ 5354807 h 6858000"/>
              <a:gd name="connsiteX66" fmla="*/ 6053435 w 6115796"/>
              <a:gd name="connsiteY66" fmla="*/ 5387547 h 6858000"/>
              <a:gd name="connsiteX67" fmla="*/ 6068640 w 6115796"/>
              <a:gd name="connsiteY67" fmla="*/ 5474503 h 6858000"/>
              <a:gd name="connsiteX68" fmla="*/ 6080922 w 6115796"/>
              <a:gd name="connsiteY68" fmla="*/ 5561070 h 6858000"/>
              <a:gd name="connsiteX69" fmla="*/ 6096949 w 6115796"/>
              <a:gd name="connsiteY69" fmla="*/ 5648179 h 6858000"/>
              <a:gd name="connsiteX70" fmla="*/ 6115796 w 6115796"/>
              <a:gd name="connsiteY70" fmla="*/ 5862844 h 6858000"/>
              <a:gd name="connsiteX71" fmla="*/ 6045436 w 6115796"/>
              <a:gd name="connsiteY71" fmla="*/ 6124480 h 6858000"/>
              <a:gd name="connsiteX72" fmla="*/ 6030489 w 6115796"/>
              <a:gd name="connsiteY72" fmla="*/ 6317666 h 6858000"/>
              <a:gd name="connsiteX73" fmla="*/ 6007492 w 6115796"/>
              <a:gd name="connsiteY73" fmla="*/ 6440818 h 6858000"/>
              <a:gd name="connsiteX74" fmla="*/ 6009467 w 6115796"/>
              <a:gd name="connsiteY74" fmla="*/ 6487076 h 6858000"/>
              <a:gd name="connsiteX75" fmla="*/ 5995064 w 6115796"/>
              <a:gd name="connsiteY75" fmla="*/ 6540791 h 6858000"/>
              <a:gd name="connsiteX76" fmla="*/ 5986207 w 6115796"/>
              <a:gd name="connsiteY76" fmla="*/ 6695855 h 6858000"/>
              <a:gd name="connsiteX77" fmla="*/ 5979428 w 6115796"/>
              <a:gd name="connsiteY77" fmla="*/ 6754678 h 6858000"/>
              <a:gd name="connsiteX78" fmla="*/ 5984543 w 6115796"/>
              <a:gd name="connsiteY78" fmla="*/ 6811016 h 6858000"/>
              <a:gd name="connsiteX79" fmla="*/ 5979671 w 6115796"/>
              <a:gd name="connsiteY79" fmla="*/ 6858000 h 6858000"/>
              <a:gd name="connsiteX80" fmla="*/ 0 w 6115796"/>
              <a:gd name="connsiteY80" fmla="*/ 6858000 h 6858000"/>
              <a:gd name="connsiteX81" fmla="*/ 0 w 6115796"/>
              <a:gd name="connsiteY81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84061 w 6115796"/>
              <a:gd name="connsiteY36" fmla="*/ 2919216 h 6858000"/>
              <a:gd name="connsiteX37" fmla="*/ 5482415 w 6115796"/>
              <a:gd name="connsiteY37" fmla="*/ 3004079 h 6858000"/>
              <a:gd name="connsiteX38" fmla="*/ 5503944 w 6115796"/>
              <a:gd name="connsiteY38" fmla="*/ 3123335 h 6858000"/>
              <a:gd name="connsiteX39" fmla="*/ 5516007 w 6115796"/>
              <a:gd name="connsiteY39" fmla="*/ 3258473 h 6858000"/>
              <a:gd name="connsiteX40" fmla="*/ 5589758 w 6115796"/>
              <a:gd name="connsiteY40" fmla="*/ 3453699 h 6858000"/>
              <a:gd name="connsiteX41" fmla="*/ 5596144 w 6115796"/>
              <a:gd name="connsiteY41" fmla="*/ 3534624 h 6858000"/>
              <a:gd name="connsiteX42" fmla="*/ 5597750 w 6115796"/>
              <a:gd name="connsiteY42" fmla="*/ 3534129 h 6858000"/>
              <a:gd name="connsiteX43" fmla="*/ 5618377 w 6115796"/>
              <a:gd name="connsiteY43" fmla="*/ 3588431 h 6858000"/>
              <a:gd name="connsiteX44" fmla="*/ 5655472 w 6115796"/>
              <a:gd name="connsiteY44" fmla="*/ 3678877 h 6858000"/>
              <a:gd name="connsiteX45" fmla="*/ 5683015 w 6115796"/>
              <a:gd name="connsiteY45" fmla="*/ 3762025 h 6858000"/>
              <a:gd name="connsiteX46" fmla="*/ 5696643 w 6115796"/>
              <a:gd name="connsiteY46" fmla="*/ 3773888 h 6858000"/>
              <a:gd name="connsiteX47" fmla="*/ 5768491 w 6115796"/>
              <a:gd name="connsiteY47" fmla="*/ 3914399 h 6858000"/>
              <a:gd name="connsiteX48" fmla="*/ 5793123 w 6115796"/>
              <a:gd name="connsiteY48" fmla="*/ 3969952 h 6858000"/>
              <a:gd name="connsiteX49" fmla="*/ 5808321 w 6115796"/>
              <a:gd name="connsiteY49" fmla="*/ 3988153 h 6858000"/>
              <a:gd name="connsiteX50" fmla="*/ 5825621 w 6115796"/>
              <a:gd name="connsiteY50" fmla="*/ 4015525 h 6858000"/>
              <a:gd name="connsiteX51" fmla="*/ 5860672 w 6115796"/>
              <a:gd name="connsiteY51" fmla="*/ 4061579 h 6858000"/>
              <a:gd name="connsiteX52" fmla="*/ 5894095 w 6115796"/>
              <a:gd name="connsiteY52" fmla="*/ 4128857 h 6858000"/>
              <a:gd name="connsiteX53" fmla="*/ 5903513 w 6115796"/>
              <a:gd name="connsiteY53" fmla="*/ 4187661 h 6858000"/>
              <a:gd name="connsiteX54" fmla="*/ 5946705 w 6115796"/>
              <a:gd name="connsiteY54" fmla="*/ 4428051 h 6858000"/>
              <a:gd name="connsiteX55" fmla="*/ 5949261 w 6115796"/>
              <a:gd name="connsiteY55" fmla="*/ 4449185 h 6858000"/>
              <a:gd name="connsiteX56" fmla="*/ 5968960 w 6115796"/>
              <a:gd name="connsiteY56" fmla="*/ 4482655 h 6858000"/>
              <a:gd name="connsiteX57" fmla="*/ 5998138 w 6115796"/>
              <a:gd name="connsiteY57" fmla="*/ 4697518 h 6858000"/>
              <a:gd name="connsiteX58" fmla="*/ 6007819 w 6115796"/>
              <a:gd name="connsiteY58" fmla="*/ 4858148 h 6858000"/>
              <a:gd name="connsiteX59" fmla="*/ 6007749 w 6115796"/>
              <a:gd name="connsiteY59" fmla="*/ 4964715 h 6858000"/>
              <a:gd name="connsiteX60" fmla="*/ 6005269 w 6115796"/>
              <a:gd name="connsiteY60" fmla="*/ 5150567 h 6858000"/>
              <a:gd name="connsiteX61" fmla="*/ 6001127 w 6115796"/>
              <a:gd name="connsiteY61" fmla="*/ 5164609 h 6858000"/>
              <a:gd name="connsiteX62" fmla="*/ 5998514 w 6115796"/>
              <a:gd name="connsiteY62" fmla="*/ 5189673 h 6858000"/>
              <a:gd name="connsiteX63" fmla="*/ 6018409 w 6115796"/>
              <a:gd name="connsiteY63" fmla="*/ 5227157 h 6858000"/>
              <a:gd name="connsiteX64" fmla="*/ 6036748 w 6115796"/>
              <a:gd name="connsiteY64" fmla="*/ 5322752 h 6858000"/>
              <a:gd name="connsiteX65" fmla="*/ 6037677 w 6115796"/>
              <a:gd name="connsiteY65" fmla="*/ 5354807 h 6858000"/>
              <a:gd name="connsiteX66" fmla="*/ 6053435 w 6115796"/>
              <a:gd name="connsiteY66" fmla="*/ 5387547 h 6858000"/>
              <a:gd name="connsiteX67" fmla="*/ 6068640 w 6115796"/>
              <a:gd name="connsiteY67" fmla="*/ 5474503 h 6858000"/>
              <a:gd name="connsiteX68" fmla="*/ 6080922 w 6115796"/>
              <a:gd name="connsiteY68" fmla="*/ 5561070 h 6858000"/>
              <a:gd name="connsiteX69" fmla="*/ 6096949 w 6115796"/>
              <a:gd name="connsiteY69" fmla="*/ 5648179 h 6858000"/>
              <a:gd name="connsiteX70" fmla="*/ 6115796 w 6115796"/>
              <a:gd name="connsiteY70" fmla="*/ 5862844 h 6858000"/>
              <a:gd name="connsiteX71" fmla="*/ 6045436 w 6115796"/>
              <a:gd name="connsiteY71" fmla="*/ 6124480 h 6858000"/>
              <a:gd name="connsiteX72" fmla="*/ 6030489 w 6115796"/>
              <a:gd name="connsiteY72" fmla="*/ 6317666 h 6858000"/>
              <a:gd name="connsiteX73" fmla="*/ 6007492 w 6115796"/>
              <a:gd name="connsiteY73" fmla="*/ 6440818 h 6858000"/>
              <a:gd name="connsiteX74" fmla="*/ 6009467 w 6115796"/>
              <a:gd name="connsiteY74" fmla="*/ 6487076 h 6858000"/>
              <a:gd name="connsiteX75" fmla="*/ 5995064 w 6115796"/>
              <a:gd name="connsiteY75" fmla="*/ 6540791 h 6858000"/>
              <a:gd name="connsiteX76" fmla="*/ 5986207 w 6115796"/>
              <a:gd name="connsiteY76" fmla="*/ 6695855 h 6858000"/>
              <a:gd name="connsiteX77" fmla="*/ 5979428 w 6115796"/>
              <a:gd name="connsiteY77" fmla="*/ 6754678 h 6858000"/>
              <a:gd name="connsiteX78" fmla="*/ 5984543 w 6115796"/>
              <a:gd name="connsiteY78" fmla="*/ 6811016 h 6858000"/>
              <a:gd name="connsiteX79" fmla="*/ 5979671 w 6115796"/>
              <a:gd name="connsiteY79" fmla="*/ 6858000 h 6858000"/>
              <a:gd name="connsiteX80" fmla="*/ 0 w 6115796"/>
              <a:gd name="connsiteY80" fmla="*/ 6858000 h 6858000"/>
              <a:gd name="connsiteX81" fmla="*/ 0 w 6115796"/>
              <a:gd name="connsiteY81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84061 w 6115796"/>
              <a:gd name="connsiteY36" fmla="*/ 2919216 h 6858000"/>
              <a:gd name="connsiteX37" fmla="*/ 5491940 w 6115796"/>
              <a:gd name="connsiteY37" fmla="*/ 3015985 h 6858000"/>
              <a:gd name="connsiteX38" fmla="*/ 5503944 w 6115796"/>
              <a:gd name="connsiteY38" fmla="*/ 3123335 h 6858000"/>
              <a:gd name="connsiteX39" fmla="*/ 5516007 w 6115796"/>
              <a:gd name="connsiteY39" fmla="*/ 3258473 h 6858000"/>
              <a:gd name="connsiteX40" fmla="*/ 5589758 w 6115796"/>
              <a:gd name="connsiteY40" fmla="*/ 3453699 h 6858000"/>
              <a:gd name="connsiteX41" fmla="*/ 5596144 w 6115796"/>
              <a:gd name="connsiteY41" fmla="*/ 3534624 h 6858000"/>
              <a:gd name="connsiteX42" fmla="*/ 5597750 w 6115796"/>
              <a:gd name="connsiteY42" fmla="*/ 3534129 h 6858000"/>
              <a:gd name="connsiteX43" fmla="*/ 5618377 w 6115796"/>
              <a:gd name="connsiteY43" fmla="*/ 3588431 h 6858000"/>
              <a:gd name="connsiteX44" fmla="*/ 5655472 w 6115796"/>
              <a:gd name="connsiteY44" fmla="*/ 3678877 h 6858000"/>
              <a:gd name="connsiteX45" fmla="*/ 5683015 w 6115796"/>
              <a:gd name="connsiteY45" fmla="*/ 3762025 h 6858000"/>
              <a:gd name="connsiteX46" fmla="*/ 5696643 w 6115796"/>
              <a:gd name="connsiteY46" fmla="*/ 3773888 h 6858000"/>
              <a:gd name="connsiteX47" fmla="*/ 5768491 w 6115796"/>
              <a:gd name="connsiteY47" fmla="*/ 3914399 h 6858000"/>
              <a:gd name="connsiteX48" fmla="*/ 5793123 w 6115796"/>
              <a:gd name="connsiteY48" fmla="*/ 3969952 h 6858000"/>
              <a:gd name="connsiteX49" fmla="*/ 5808321 w 6115796"/>
              <a:gd name="connsiteY49" fmla="*/ 3988153 h 6858000"/>
              <a:gd name="connsiteX50" fmla="*/ 5825621 w 6115796"/>
              <a:gd name="connsiteY50" fmla="*/ 4015525 h 6858000"/>
              <a:gd name="connsiteX51" fmla="*/ 5860672 w 6115796"/>
              <a:gd name="connsiteY51" fmla="*/ 4061579 h 6858000"/>
              <a:gd name="connsiteX52" fmla="*/ 5894095 w 6115796"/>
              <a:gd name="connsiteY52" fmla="*/ 4128857 h 6858000"/>
              <a:gd name="connsiteX53" fmla="*/ 5903513 w 6115796"/>
              <a:gd name="connsiteY53" fmla="*/ 4187661 h 6858000"/>
              <a:gd name="connsiteX54" fmla="*/ 5946705 w 6115796"/>
              <a:gd name="connsiteY54" fmla="*/ 4428051 h 6858000"/>
              <a:gd name="connsiteX55" fmla="*/ 5949261 w 6115796"/>
              <a:gd name="connsiteY55" fmla="*/ 4449185 h 6858000"/>
              <a:gd name="connsiteX56" fmla="*/ 5968960 w 6115796"/>
              <a:gd name="connsiteY56" fmla="*/ 4482655 h 6858000"/>
              <a:gd name="connsiteX57" fmla="*/ 5998138 w 6115796"/>
              <a:gd name="connsiteY57" fmla="*/ 4697518 h 6858000"/>
              <a:gd name="connsiteX58" fmla="*/ 6007819 w 6115796"/>
              <a:gd name="connsiteY58" fmla="*/ 4858148 h 6858000"/>
              <a:gd name="connsiteX59" fmla="*/ 6007749 w 6115796"/>
              <a:gd name="connsiteY59" fmla="*/ 4964715 h 6858000"/>
              <a:gd name="connsiteX60" fmla="*/ 6005269 w 6115796"/>
              <a:gd name="connsiteY60" fmla="*/ 5150567 h 6858000"/>
              <a:gd name="connsiteX61" fmla="*/ 6001127 w 6115796"/>
              <a:gd name="connsiteY61" fmla="*/ 5164609 h 6858000"/>
              <a:gd name="connsiteX62" fmla="*/ 5998514 w 6115796"/>
              <a:gd name="connsiteY62" fmla="*/ 5189673 h 6858000"/>
              <a:gd name="connsiteX63" fmla="*/ 6018409 w 6115796"/>
              <a:gd name="connsiteY63" fmla="*/ 5227157 h 6858000"/>
              <a:gd name="connsiteX64" fmla="*/ 6036748 w 6115796"/>
              <a:gd name="connsiteY64" fmla="*/ 5322752 h 6858000"/>
              <a:gd name="connsiteX65" fmla="*/ 6037677 w 6115796"/>
              <a:gd name="connsiteY65" fmla="*/ 5354807 h 6858000"/>
              <a:gd name="connsiteX66" fmla="*/ 6053435 w 6115796"/>
              <a:gd name="connsiteY66" fmla="*/ 5387547 h 6858000"/>
              <a:gd name="connsiteX67" fmla="*/ 6068640 w 6115796"/>
              <a:gd name="connsiteY67" fmla="*/ 5474503 h 6858000"/>
              <a:gd name="connsiteX68" fmla="*/ 6080922 w 6115796"/>
              <a:gd name="connsiteY68" fmla="*/ 5561070 h 6858000"/>
              <a:gd name="connsiteX69" fmla="*/ 6096949 w 6115796"/>
              <a:gd name="connsiteY69" fmla="*/ 5648179 h 6858000"/>
              <a:gd name="connsiteX70" fmla="*/ 6115796 w 6115796"/>
              <a:gd name="connsiteY70" fmla="*/ 5862844 h 6858000"/>
              <a:gd name="connsiteX71" fmla="*/ 6045436 w 6115796"/>
              <a:gd name="connsiteY71" fmla="*/ 6124480 h 6858000"/>
              <a:gd name="connsiteX72" fmla="*/ 6030489 w 6115796"/>
              <a:gd name="connsiteY72" fmla="*/ 6317666 h 6858000"/>
              <a:gd name="connsiteX73" fmla="*/ 6007492 w 6115796"/>
              <a:gd name="connsiteY73" fmla="*/ 6440818 h 6858000"/>
              <a:gd name="connsiteX74" fmla="*/ 6009467 w 6115796"/>
              <a:gd name="connsiteY74" fmla="*/ 6487076 h 6858000"/>
              <a:gd name="connsiteX75" fmla="*/ 5995064 w 6115796"/>
              <a:gd name="connsiteY75" fmla="*/ 6540791 h 6858000"/>
              <a:gd name="connsiteX76" fmla="*/ 5986207 w 6115796"/>
              <a:gd name="connsiteY76" fmla="*/ 6695855 h 6858000"/>
              <a:gd name="connsiteX77" fmla="*/ 5979428 w 6115796"/>
              <a:gd name="connsiteY77" fmla="*/ 6754678 h 6858000"/>
              <a:gd name="connsiteX78" fmla="*/ 5984543 w 6115796"/>
              <a:gd name="connsiteY78" fmla="*/ 6811016 h 6858000"/>
              <a:gd name="connsiteX79" fmla="*/ 5979671 w 6115796"/>
              <a:gd name="connsiteY79" fmla="*/ 6858000 h 6858000"/>
              <a:gd name="connsiteX80" fmla="*/ 0 w 6115796"/>
              <a:gd name="connsiteY80" fmla="*/ 6858000 h 6858000"/>
              <a:gd name="connsiteX81" fmla="*/ 0 w 6115796"/>
              <a:gd name="connsiteY81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84061 w 6115796"/>
              <a:gd name="connsiteY36" fmla="*/ 2919216 h 6858000"/>
              <a:gd name="connsiteX37" fmla="*/ 5491940 w 6115796"/>
              <a:gd name="connsiteY37" fmla="*/ 3015985 h 6858000"/>
              <a:gd name="connsiteX38" fmla="*/ 5503944 w 6115796"/>
              <a:gd name="connsiteY38" fmla="*/ 3123335 h 6858000"/>
              <a:gd name="connsiteX39" fmla="*/ 5516007 w 6115796"/>
              <a:gd name="connsiteY39" fmla="*/ 3258473 h 6858000"/>
              <a:gd name="connsiteX40" fmla="*/ 5589758 w 6115796"/>
              <a:gd name="connsiteY40" fmla="*/ 3453699 h 6858000"/>
              <a:gd name="connsiteX41" fmla="*/ 5596144 w 6115796"/>
              <a:gd name="connsiteY41" fmla="*/ 3534624 h 6858000"/>
              <a:gd name="connsiteX42" fmla="*/ 5597750 w 6115796"/>
              <a:gd name="connsiteY42" fmla="*/ 3534129 h 6858000"/>
              <a:gd name="connsiteX43" fmla="*/ 5618377 w 6115796"/>
              <a:gd name="connsiteY43" fmla="*/ 3588431 h 6858000"/>
              <a:gd name="connsiteX44" fmla="*/ 5655472 w 6115796"/>
              <a:gd name="connsiteY44" fmla="*/ 3678877 h 6858000"/>
              <a:gd name="connsiteX45" fmla="*/ 5683015 w 6115796"/>
              <a:gd name="connsiteY45" fmla="*/ 3762025 h 6858000"/>
              <a:gd name="connsiteX46" fmla="*/ 5696643 w 6115796"/>
              <a:gd name="connsiteY46" fmla="*/ 3773888 h 6858000"/>
              <a:gd name="connsiteX47" fmla="*/ 5768491 w 6115796"/>
              <a:gd name="connsiteY47" fmla="*/ 3914399 h 6858000"/>
              <a:gd name="connsiteX48" fmla="*/ 5793123 w 6115796"/>
              <a:gd name="connsiteY48" fmla="*/ 3969952 h 6858000"/>
              <a:gd name="connsiteX49" fmla="*/ 5808321 w 6115796"/>
              <a:gd name="connsiteY49" fmla="*/ 3988153 h 6858000"/>
              <a:gd name="connsiteX50" fmla="*/ 5825621 w 6115796"/>
              <a:gd name="connsiteY50" fmla="*/ 4015525 h 6858000"/>
              <a:gd name="connsiteX51" fmla="*/ 5860672 w 6115796"/>
              <a:gd name="connsiteY51" fmla="*/ 4061579 h 6858000"/>
              <a:gd name="connsiteX52" fmla="*/ 5894095 w 6115796"/>
              <a:gd name="connsiteY52" fmla="*/ 4128857 h 6858000"/>
              <a:gd name="connsiteX53" fmla="*/ 5903513 w 6115796"/>
              <a:gd name="connsiteY53" fmla="*/ 4187661 h 6858000"/>
              <a:gd name="connsiteX54" fmla="*/ 5946705 w 6115796"/>
              <a:gd name="connsiteY54" fmla="*/ 4428051 h 6858000"/>
              <a:gd name="connsiteX55" fmla="*/ 5949261 w 6115796"/>
              <a:gd name="connsiteY55" fmla="*/ 4449185 h 6858000"/>
              <a:gd name="connsiteX56" fmla="*/ 5968960 w 6115796"/>
              <a:gd name="connsiteY56" fmla="*/ 4482655 h 6858000"/>
              <a:gd name="connsiteX57" fmla="*/ 5998138 w 6115796"/>
              <a:gd name="connsiteY57" fmla="*/ 4697518 h 6858000"/>
              <a:gd name="connsiteX58" fmla="*/ 6007819 w 6115796"/>
              <a:gd name="connsiteY58" fmla="*/ 4858148 h 6858000"/>
              <a:gd name="connsiteX59" fmla="*/ 6007749 w 6115796"/>
              <a:gd name="connsiteY59" fmla="*/ 4964715 h 6858000"/>
              <a:gd name="connsiteX60" fmla="*/ 6005269 w 6115796"/>
              <a:gd name="connsiteY60" fmla="*/ 5150567 h 6858000"/>
              <a:gd name="connsiteX61" fmla="*/ 6001127 w 6115796"/>
              <a:gd name="connsiteY61" fmla="*/ 5164609 h 6858000"/>
              <a:gd name="connsiteX62" fmla="*/ 5998514 w 6115796"/>
              <a:gd name="connsiteY62" fmla="*/ 5189673 h 6858000"/>
              <a:gd name="connsiteX63" fmla="*/ 6018409 w 6115796"/>
              <a:gd name="connsiteY63" fmla="*/ 5227157 h 6858000"/>
              <a:gd name="connsiteX64" fmla="*/ 6036748 w 6115796"/>
              <a:gd name="connsiteY64" fmla="*/ 5322752 h 6858000"/>
              <a:gd name="connsiteX65" fmla="*/ 6037677 w 6115796"/>
              <a:gd name="connsiteY65" fmla="*/ 5354807 h 6858000"/>
              <a:gd name="connsiteX66" fmla="*/ 6053435 w 6115796"/>
              <a:gd name="connsiteY66" fmla="*/ 5387547 h 6858000"/>
              <a:gd name="connsiteX67" fmla="*/ 6068640 w 6115796"/>
              <a:gd name="connsiteY67" fmla="*/ 5474503 h 6858000"/>
              <a:gd name="connsiteX68" fmla="*/ 6080922 w 6115796"/>
              <a:gd name="connsiteY68" fmla="*/ 5561070 h 6858000"/>
              <a:gd name="connsiteX69" fmla="*/ 6096949 w 6115796"/>
              <a:gd name="connsiteY69" fmla="*/ 5648179 h 6858000"/>
              <a:gd name="connsiteX70" fmla="*/ 6115796 w 6115796"/>
              <a:gd name="connsiteY70" fmla="*/ 5862844 h 6858000"/>
              <a:gd name="connsiteX71" fmla="*/ 6045436 w 6115796"/>
              <a:gd name="connsiteY71" fmla="*/ 6124480 h 6858000"/>
              <a:gd name="connsiteX72" fmla="*/ 6030489 w 6115796"/>
              <a:gd name="connsiteY72" fmla="*/ 6317666 h 6858000"/>
              <a:gd name="connsiteX73" fmla="*/ 6007492 w 6115796"/>
              <a:gd name="connsiteY73" fmla="*/ 6440818 h 6858000"/>
              <a:gd name="connsiteX74" fmla="*/ 6009467 w 6115796"/>
              <a:gd name="connsiteY74" fmla="*/ 6487076 h 6858000"/>
              <a:gd name="connsiteX75" fmla="*/ 5995064 w 6115796"/>
              <a:gd name="connsiteY75" fmla="*/ 6540791 h 6858000"/>
              <a:gd name="connsiteX76" fmla="*/ 5986207 w 6115796"/>
              <a:gd name="connsiteY76" fmla="*/ 6695855 h 6858000"/>
              <a:gd name="connsiteX77" fmla="*/ 5979428 w 6115796"/>
              <a:gd name="connsiteY77" fmla="*/ 6754678 h 6858000"/>
              <a:gd name="connsiteX78" fmla="*/ 5984543 w 6115796"/>
              <a:gd name="connsiteY78" fmla="*/ 6811016 h 6858000"/>
              <a:gd name="connsiteX79" fmla="*/ 5979671 w 6115796"/>
              <a:gd name="connsiteY79" fmla="*/ 6858000 h 6858000"/>
              <a:gd name="connsiteX80" fmla="*/ 0 w 6115796"/>
              <a:gd name="connsiteY80" fmla="*/ 6858000 h 6858000"/>
              <a:gd name="connsiteX81" fmla="*/ 0 w 6115796"/>
              <a:gd name="connsiteY81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0644 w 6115796"/>
              <a:gd name="connsiteY27" fmla="*/ 2266619 h 6858000"/>
              <a:gd name="connsiteX28" fmla="*/ 5293877 w 6115796"/>
              <a:gd name="connsiteY28" fmla="*/ 2368649 h 6858000"/>
              <a:gd name="connsiteX29" fmla="*/ 5311338 w 6115796"/>
              <a:gd name="connsiteY29" fmla="*/ 2404034 h 6858000"/>
              <a:gd name="connsiteX30" fmla="*/ 5338366 w 6115796"/>
              <a:gd name="connsiteY30" fmla="*/ 2465052 h 6858000"/>
              <a:gd name="connsiteX31" fmla="*/ 5371263 w 6115796"/>
              <a:gd name="connsiteY31" fmla="*/ 2586413 h 6858000"/>
              <a:gd name="connsiteX32" fmla="*/ 5407503 w 6115796"/>
              <a:gd name="connsiteY32" fmla="*/ 2786290 h 6858000"/>
              <a:gd name="connsiteX33" fmla="*/ 5407356 w 6115796"/>
              <a:gd name="connsiteY33" fmla="*/ 2787545 h 6858000"/>
              <a:gd name="connsiteX34" fmla="*/ 5457023 w 6115796"/>
              <a:gd name="connsiteY34" fmla="*/ 2858292 h 6858000"/>
              <a:gd name="connsiteX35" fmla="*/ 5484061 w 6115796"/>
              <a:gd name="connsiteY35" fmla="*/ 2919216 h 6858000"/>
              <a:gd name="connsiteX36" fmla="*/ 5491940 w 6115796"/>
              <a:gd name="connsiteY36" fmla="*/ 3015985 h 6858000"/>
              <a:gd name="connsiteX37" fmla="*/ 5503944 w 6115796"/>
              <a:gd name="connsiteY37" fmla="*/ 3123335 h 6858000"/>
              <a:gd name="connsiteX38" fmla="*/ 5516007 w 6115796"/>
              <a:gd name="connsiteY38" fmla="*/ 3258473 h 6858000"/>
              <a:gd name="connsiteX39" fmla="*/ 5589758 w 6115796"/>
              <a:gd name="connsiteY39" fmla="*/ 3453699 h 6858000"/>
              <a:gd name="connsiteX40" fmla="*/ 5596144 w 6115796"/>
              <a:gd name="connsiteY40" fmla="*/ 3534624 h 6858000"/>
              <a:gd name="connsiteX41" fmla="*/ 5597750 w 6115796"/>
              <a:gd name="connsiteY41" fmla="*/ 3534129 h 6858000"/>
              <a:gd name="connsiteX42" fmla="*/ 5618377 w 6115796"/>
              <a:gd name="connsiteY42" fmla="*/ 3588431 h 6858000"/>
              <a:gd name="connsiteX43" fmla="*/ 5655472 w 6115796"/>
              <a:gd name="connsiteY43" fmla="*/ 3678877 h 6858000"/>
              <a:gd name="connsiteX44" fmla="*/ 5683015 w 6115796"/>
              <a:gd name="connsiteY44" fmla="*/ 3762025 h 6858000"/>
              <a:gd name="connsiteX45" fmla="*/ 5696643 w 6115796"/>
              <a:gd name="connsiteY45" fmla="*/ 3773888 h 6858000"/>
              <a:gd name="connsiteX46" fmla="*/ 5768491 w 6115796"/>
              <a:gd name="connsiteY46" fmla="*/ 3914399 h 6858000"/>
              <a:gd name="connsiteX47" fmla="*/ 5793123 w 6115796"/>
              <a:gd name="connsiteY47" fmla="*/ 3969952 h 6858000"/>
              <a:gd name="connsiteX48" fmla="*/ 5808321 w 6115796"/>
              <a:gd name="connsiteY48" fmla="*/ 3988153 h 6858000"/>
              <a:gd name="connsiteX49" fmla="*/ 5825621 w 6115796"/>
              <a:gd name="connsiteY49" fmla="*/ 4015525 h 6858000"/>
              <a:gd name="connsiteX50" fmla="*/ 5860672 w 6115796"/>
              <a:gd name="connsiteY50" fmla="*/ 4061579 h 6858000"/>
              <a:gd name="connsiteX51" fmla="*/ 5894095 w 6115796"/>
              <a:gd name="connsiteY51" fmla="*/ 4128857 h 6858000"/>
              <a:gd name="connsiteX52" fmla="*/ 5903513 w 6115796"/>
              <a:gd name="connsiteY52" fmla="*/ 4187661 h 6858000"/>
              <a:gd name="connsiteX53" fmla="*/ 5946705 w 6115796"/>
              <a:gd name="connsiteY53" fmla="*/ 4428051 h 6858000"/>
              <a:gd name="connsiteX54" fmla="*/ 5949261 w 6115796"/>
              <a:gd name="connsiteY54" fmla="*/ 4449185 h 6858000"/>
              <a:gd name="connsiteX55" fmla="*/ 5968960 w 6115796"/>
              <a:gd name="connsiteY55" fmla="*/ 4482655 h 6858000"/>
              <a:gd name="connsiteX56" fmla="*/ 5998138 w 6115796"/>
              <a:gd name="connsiteY56" fmla="*/ 4697518 h 6858000"/>
              <a:gd name="connsiteX57" fmla="*/ 6007819 w 6115796"/>
              <a:gd name="connsiteY57" fmla="*/ 4858148 h 6858000"/>
              <a:gd name="connsiteX58" fmla="*/ 6007749 w 6115796"/>
              <a:gd name="connsiteY58" fmla="*/ 4964715 h 6858000"/>
              <a:gd name="connsiteX59" fmla="*/ 6005269 w 6115796"/>
              <a:gd name="connsiteY59" fmla="*/ 5150567 h 6858000"/>
              <a:gd name="connsiteX60" fmla="*/ 6001127 w 6115796"/>
              <a:gd name="connsiteY60" fmla="*/ 5164609 h 6858000"/>
              <a:gd name="connsiteX61" fmla="*/ 5998514 w 6115796"/>
              <a:gd name="connsiteY61" fmla="*/ 5189673 h 6858000"/>
              <a:gd name="connsiteX62" fmla="*/ 6018409 w 6115796"/>
              <a:gd name="connsiteY62" fmla="*/ 5227157 h 6858000"/>
              <a:gd name="connsiteX63" fmla="*/ 6036748 w 6115796"/>
              <a:gd name="connsiteY63" fmla="*/ 5322752 h 6858000"/>
              <a:gd name="connsiteX64" fmla="*/ 6037677 w 6115796"/>
              <a:gd name="connsiteY64" fmla="*/ 5354807 h 6858000"/>
              <a:gd name="connsiteX65" fmla="*/ 6053435 w 6115796"/>
              <a:gd name="connsiteY65" fmla="*/ 5387547 h 6858000"/>
              <a:gd name="connsiteX66" fmla="*/ 6068640 w 6115796"/>
              <a:gd name="connsiteY66" fmla="*/ 5474503 h 6858000"/>
              <a:gd name="connsiteX67" fmla="*/ 6080922 w 6115796"/>
              <a:gd name="connsiteY67" fmla="*/ 5561070 h 6858000"/>
              <a:gd name="connsiteX68" fmla="*/ 6096949 w 6115796"/>
              <a:gd name="connsiteY68" fmla="*/ 5648179 h 6858000"/>
              <a:gd name="connsiteX69" fmla="*/ 6115796 w 6115796"/>
              <a:gd name="connsiteY69" fmla="*/ 5862844 h 6858000"/>
              <a:gd name="connsiteX70" fmla="*/ 6045436 w 6115796"/>
              <a:gd name="connsiteY70" fmla="*/ 6124480 h 6858000"/>
              <a:gd name="connsiteX71" fmla="*/ 6030489 w 6115796"/>
              <a:gd name="connsiteY71" fmla="*/ 6317666 h 6858000"/>
              <a:gd name="connsiteX72" fmla="*/ 6007492 w 6115796"/>
              <a:gd name="connsiteY72" fmla="*/ 6440818 h 6858000"/>
              <a:gd name="connsiteX73" fmla="*/ 6009467 w 6115796"/>
              <a:gd name="connsiteY73" fmla="*/ 6487076 h 6858000"/>
              <a:gd name="connsiteX74" fmla="*/ 5995064 w 6115796"/>
              <a:gd name="connsiteY74" fmla="*/ 6540791 h 6858000"/>
              <a:gd name="connsiteX75" fmla="*/ 5986207 w 6115796"/>
              <a:gd name="connsiteY75" fmla="*/ 6695855 h 6858000"/>
              <a:gd name="connsiteX76" fmla="*/ 5979428 w 6115796"/>
              <a:gd name="connsiteY76" fmla="*/ 6754678 h 6858000"/>
              <a:gd name="connsiteX77" fmla="*/ 5984543 w 6115796"/>
              <a:gd name="connsiteY77" fmla="*/ 6811016 h 6858000"/>
              <a:gd name="connsiteX78" fmla="*/ 5979671 w 6115796"/>
              <a:gd name="connsiteY78" fmla="*/ 6858000 h 6858000"/>
              <a:gd name="connsiteX79" fmla="*/ 0 w 6115796"/>
              <a:gd name="connsiteY79" fmla="*/ 6858000 h 6858000"/>
              <a:gd name="connsiteX80" fmla="*/ 0 w 6115796"/>
              <a:gd name="connsiteY80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7248 w 6115796"/>
              <a:gd name="connsiteY26" fmla="*/ 2203922 h 6858000"/>
              <a:gd name="connsiteX27" fmla="*/ 5250644 w 6115796"/>
              <a:gd name="connsiteY27" fmla="*/ 2266619 h 6858000"/>
              <a:gd name="connsiteX28" fmla="*/ 5293877 w 6115796"/>
              <a:gd name="connsiteY28" fmla="*/ 2368649 h 6858000"/>
              <a:gd name="connsiteX29" fmla="*/ 5311338 w 6115796"/>
              <a:gd name="connsiteY29" fmla="*/ 2404034 h 6858000"/>
              <a:gd name="connsiteX30" fmla="*/ 5338366 w 6115796"/>
              <a:gd name="connsiteY30" fmla="*/ 2465052 h 6858000"/>
              <a:gd name="connsiteX31" fmla="*/ 5371263 w 6115796"/>
              <a:gd name="connsiteY31" fmla="*/ 2586413 h 6858000"/>
              <a:gd name="connsiteX32" fmla="*/ 5407503 w 6115796"/>
              <a:gd name="connsiteY32" fmla="*/ 2786290 h 6858000"/>
              <a:gd name="connsiteX33" fmla="*/ 5407356 w 6115796"/>
              <a:gd name="connsiteY33" fmla="*/ 2787545 h 6858000"/>
              <a:gd name="connsiteX34" fmla="*/ 5457023 w 6115796"/>
              <a:gd name="connsiteY34" fmla="*/ 2858292 h 6858000"/>
              <a:gd name="connsiteX35" fmla="*/ 5484061 w 6115796"/>
              <a:gd name="connsiteY35" fmla="*/ 2919216 h 6858000"/>
              <a:gd name="connsiteX36" fmla="*/ 5491940 w 6115796"/>
              <a:gd name="connsiteY36" fmla="*/ 3015985 h 6858000"/>
              <a:gd name="connsiteX37" fmla="*/ 5503944 w 6115796"/>
              <a:gd name="connsiteY37" fmla="*/ 3123335 h 6858000"/>
              <a:gd name="connsiteX38" fmla="*/ 5516007 w 6115796"/>
              <a:gd name="connsiteY38" fmla="*/ 3258473 h 6858000"/>
              <a:gd name="connsiteX39" fmla="*/ 5589758 w 6115796"/>
              <a:gd name="connsiteY39" fmla="*/ 3453699 h 6858000"/>
              <a:gd name="connsiteX40" fmla="*/ 5596144 w 6115796"/>
              <a:gd name="connsiteY40" fmla="*/ 3534624 h 6858000"/>
              <a:gd name="connsiteX41" fmla="*/ 5597750 w 6115796"/>
              <a:gd name="connsiteY41" fmla="*/ 3534129 h 6858000"/>
              <a:gd name="connsiteX42" fmla="*/ 5618377 w 6115796"/>
              <a:gd name="connsiteY42" fmla="*/ 3588431 h 6858000"/>
              <a:gd name="connsiteX43" fmla="*/ 5655472 w 6115796"/>
              <a:gd name="connsiteY43" fmla="*/ 3678877 h 6858000"/>
              <a:gd name="connsiteX44" fmla="*/ 5683015 w 6115796"/>
              <a:gd name="connsiteY44" fmla="*/ 3762025 h 6858000"/>
              <a:gd name="connsiteX45" fmla="*/ 5696643 w 6115796"/>
              <a:gd name="connsiteY45" fmla="*/ 3773888 h 6858000"/>
              <a:gd name="connsiteX46" fmla="*/ 5768491 w 6115796"/>
              <a:gd name="connsiteY46" fmla="*/ 3914399 h 6858000"/>
              <a:gd name="connsiteX47" fmla="*/ 5793123 w 6115796"/>
              <a:gd name="connsiteY47" fmla="*/ 3969952 h 6858000"/>
              <a:gd name="connsiteX48" fmla="*/ 5808321 w 6115796"/>
              <a:gd name="connsiteY48" fmla="*/ 3988153 h 6858000"/>
              <a:gd name="connsiteX49" fmla="*/ 5825621 w 6115796"/>
              <a:gd name="connsiteY49" fmla="*/ 4015525 h 6858000"/>
              <a:gd name="connsiteX50" fmla="*/ 5860672 w 6115796"/>
              <a:gd name="connsiteY50" fmla="*/ 4061579 h 6858000"/>
              <a:gd name="connsiteX51" fmla="*/ 5894095 w 6115796"/>
              <a:gd name="connsiteY51" fmla="*/ 4128857 h 6858000"/>
              <a:gd name="connsiteX52" fmla="*/ 5903513 w 6115796"/>
              <a:gd name="connsiteY52" fmla="*/ 4187661 h 6858000"/>
              <a:gd name="connsiteX53" fmla="*/ 5946705 w 6115796"/>
              <a:gd name="connsiteY53" fmla="*/ 4428051 h 6858000"/>
              <a:gd name="connsiteX54" fmla="*/ 5949261 w 6115796"/>
              <a:gd name="connsiteY54" fmla="*/ 4449185 h 6858000"/>
              <a:gd name="connsiteX55" fmla="*/ 5968960 w 6115796"/>
              <a:gd name="connsiteY55" fmla="*/ 4482655 h 6858000"/>
              <a:gd name="connsiteX56" fmla="*/ 5998138 w 6115796"/>
              <a:gd name="connsiteY56" fmla="*/ 4697518 h 6858000"/>
              <a:gd name="connsiteX57" fmla="*/ 6007819 w 6115796"/>
              <a:gd name="connsiteY57" fmla="*/ 4858148 h 6858000"/>
              <a:gd name="connsiteX58" fmla="*/ 6007749 w 6115796"/>
              <a:gd name="connsiteY58" fmla="*/ 4964715 h 6858000"/>
              <a:gd name="connsiteX59" fmla="*/ 6005269 w 6115796"/>
              <a:gd name="connsiteY59" fmla="*/ 5150567 h 6858000"/>
              <a:gd name="connsiteX60" fmla="*/ 6001127 w 6115796"/>
              <a:gd name="connsiteY60" fmla="*/ 5164609 h 6858000"/>
              <a:gd name="connsiteX61" fmla="*/ 5998514 w 6115796"/>
              <a:gd name="connsiteY61" fmla="*/ 5189673 h 6858000"/>
              <a:gd name="connsiteX62" fmla="*/ 6018409 w 6115796"/>
              <a:gd name="connsiteY62" fmla="*/ 5227157 h 6858000"/>
              <a:gd name="connsiteX63" fmla="*/ 6036748 w 6115796"/>
              <a:gd name="connsiteY63" fmla="*/ 5322752 h 6858000"/>
              <a:gd name="connsiteX64" fmla="*/ 6037677 w 6115796"/>
              <a:gd name="connsiteY64" fmla="*/ 5354807 h 6858000"/>
              <a:gd name="connsiteX65" fmla="*/ 6053435 w 6115796"/>
              <a:gd name="connsiteY65" fmla="*/ 5387547 h 6858000"/>
              <a:gd name="connsiteX66" fmla="*/ 6068640 w 6115796"/>
              <a:gd name="connsiteY66" fmla="*/ 5474503 h 6858000"/>
              <a:gd name="connsiteX67" fmla="*/ 6080922 w 6115796"/>
              <a:gd name="connsiteY67" fmla="*/ 5561070 h 6858000"/>
              <a:gd name="connsiteX68" fmla="*/ 6096949 w 6115796"/>
              <a:gd name="connsiteY68" fmla="*/ 5648179 h 6858000"/>
              <a:gd name="connsiteX69" fmla="*/ 6115796 w 6115796"/>
              <a:gd name="connsiteY69" fmla="*/ 5862844 h 6858000"/>
              <a:gd name="connsiteX70" fmla="*/ 6045436 w 6115796"/>
              <a:gd name="connsiteY70" fmla="*/ 6124480 h 6858000"/>
              <a:gd name="connsiteX71" fmla="*/ 6030489 w 6115796"/>
              <a:gd name="connsiteY71" fmla="*/ 6317666 h 6858000"/>
              <a:gd name="connsiteX72" fmla="*/ 6007492 w 6115796"/>
              <a:gd name="connsiteY72" fmla="*/ 6440818 h 6858000"/>
              <a:gd name="connsiteX73" fmla="*/ 6009467 w 6115796"/>
              <a:gd name="connsiteY73" fmla="*/ 6487076 h 6858000"/>
              <a:gd name="connsiteX74" fmla="*/ 5995064 w 6115796"/>
              <a:gd name="connsiteY74" fmla="*/ 6540791 h 6858000"/>
              <a:gd name="connsiteX75" fmla="*/ 5986207 w 6115796"/>
              <a:gd name="connsiteY75" fmla="*/ 6695855 h 6858000"/>
              <a:gd name="connsiteX76" fmla="*/ 5979428 w 6115796"/>
              <a:gd name="connsiteY76" fmla="*/ 6754678 h 6858000"/>
              <a:gd name="connsiteX77" fmla="*/ 5984543 w 6115796"/>
              <a:gd name="connsiteY77" fmla="*/ 6811016 h 6858000"/>
              <a:gd name="connsiteX78" fmla="*/ 5979671 w 6115796"/>
              <a:gd name="connsiteY78" fmla="*/ 6858000 h 6858000"/>
              <a:gd name="connsiteX79" fmla="*/ 0 w 6115796"/>
              <a:gd name="connsiteY79" fmla="*/ 6858000 h 6858000"/>
              <a:gd name="connsiteX80" fmla="*/ 0 w 6115796"/>
              <a:gd name="connsiteY80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7248 w 6115796"/>
              <a:gd name="connsiteY26" fmla="*/ 2203922 h 6858000"/>
              <a:gd name="connsiteX27" fmla="*/ 5250644 w 6115796"/>
              <a:gd name="connsiteY27" fmla="*/ 2266619 h 6858000"/>
              <a:gd name="connsiteX28" fmla="*/ 5293877 w 6115796"/>
              <a:gd name="connsiteY28" fmla="*/ 2368649 h 6858000"/>
              <a:gd name="connsiteX29" fmla="*/ 5311338 w 6115796"/>
              <a:gd name="connsiteY29" fmla="*/ 2404034 h 6858000"/>
              <a:gd name="connsiteX30" fmla="*/ 5338366 w 6115796"/>
              <a:gd name="connsiteY30" fmla="*/ 2465052 h 6858000"/>
              <a:gd name="connsiteX31" fmla="*/ 5371263 w 6115796"/>
              <a:gd name="connsiteY31" fmla="*/ 2586413 h 6858000"/>
              <a:gd name="connsiteX32" fmla="*/ 5407503 w 6115796"/>
              <a:gd name="connsiteY32" fmla="*/ 2786290 h 6858000"/>
              <a:gd name="connsiteX33" fmla="*/ 5407356 w 6115796"/>
              <a:gd name="connsiteY33" fmla="*/ 2787545 h 6858000"/>
              <a:gd name="connsiteX34" fmla="*/ 5457023 w 6115796"/>
              <a:gd name="connsiteY34" fmla="*/ 2858292 h 6858000"/>
              <a:gd name="connsiteX35" fmla="*/ 5484061 w 6115796"/>
              <a:gd name="connsiteY35" fmla="*/ 2919216 h 6858000"/>
              <a:gd name="connsiteX36" fmla="*/ 5491940 w 6115796"/>
              <a:gd name="connsiteY36" fmla="*/ 3015985 h 6858000"/>
              <a:gd name="connsiteX37" fmla="*/ 5503944 w 6115796"/>
              <a:gd name="connsiteY37" fmla="*/ 3123335 h 6858000"/>
              <a:gd name="connsiteX38" fmla="*/ 5516007 w 6115796"/>
              <a:gd name="connsiteY38" fmla="*/ 3258473 h 6858000"/>
              <a:gd name="connsiteX39" fmla="*/ 5589758 w 6115796"/>
              <a:gd name="connsiteY39" fmla="*/ 3453699 h 6858000"/>
              <a:gd name="connsiteX40" fmla="*/ 5596144 w 6115796"/>
              <a:gd name="connsiteY40" fmla="*/ 3534624 h 6858000"/>
              <a:gd name="connsiteX41" fmla="*/ 5597750 w 6115796"/>
              <a:gd name="connsiteY41" fmla="*/ 3534129 h 6858000"/>
              <a:gd name="connsiteX42" fmla="*/ 5618377 w 6115796"/>
              <a:gd name="connsiteY42" fmla="*/ 3588431 h 6858000"/>
              <a:gd name="connsiteX43" fmla="*/ 5655472 w 6115796"/>
              <a:gd name="connsiteY43" fmla="*/ 3678877 h 6858000"/>
              <a:gd name="connsiteX44" fmla="*/ 5683015 w 6115796"/>
              <a:gd name="connsiteY44" fmla="*/ 3762025 h 6858000"/>
              <a:gd name="connsiteX45" fmla="*/ 5696643 w 6115796"/>
              <a:gd name="connsiteY45" fmla="*/ 3773888 h 6858000"/>
              <a:gd name="connsiteX46" fmla="*/ 5768491 w 6115796"/>
              <a:gd name="connsiteY46" fmla="*/ 3914399 h 6858000"/>
              <a:gd name="connsiteX47" fmla="*/ 5793123 w 6115796"/>
              <a:gd name="connsiteY47" fmla="*/ 3969952 h 6858000"/>
              <a:gd name="connsiteX48" fmla="*/ 5808321 w 6115796"/>
              <a:gd name="connsiteY48" fmla="*/ 3988153 h 6858000"/>
              <a:gd name="connsiteX49" fmla="*/ 5825621 w 6115796"/>
              <a:gd name="connsiteY49" fmla="*/ 4015525 h 6858000"/>
              <a:gd name="connsiteX50" fmla="*/ 5860672 w 6115796"/>
              <a:gd name="connsiteY50" fmla="*/ 4061579 h 6858000"/>
              <a:gd name="connsiteX51" fmla="*/ 5894095 w 6115796"/>
              <a:gd name="connsiteY51" fmla="*/ 4128857 h 6858000"/>
              <a:gd name="connsiteX52" fmla="*/ 5903513 w 6115796"/>
              <a:gd name="connsiteY52" fmla="*/ 4187661 h 6858000"/>
              <a:gd name="connsiteX53" fmla="*/ 5946705 w 6115796"/>
              <a:gd name="connsiteY53" fmla="*/ 4428051 h 6858000"/>
              <a:gd name="connsiteX54" fmla="*/ 5949261 w 6115796"/>
              <a:gd name="connsiteY54" fmla="*/ 4449185 h 6858000"/>
              <a:gd name="connsiteX55" fmla="*/ 5968960 w 6115796"/>
              <a:gd name="connsiteY55" fmla="*/ 4482655 h 6858000"/>
              <a:gd name="connsiteX56" fmla="*/ 5998138 w 6115796"/>
              <a:gd name="connsiteY56" fmla="*/ 4697518 h 6858000"/>
              <a:gd name="connsiteX57" fmla="*/ 6007819 w 6115796"/>
              <a:gd name="connsiteY57" fmla="*/ 4858148 h 6858000"/>
              <a:gd name="connsiteX58" fmla="*/ 6007749 w 6115796"/>
              <a:gd name="connsiteY58" fmla="*/ 4964715 h 6858000"/>
              <a:gd name="connsiteX59" fmla="*/ 6005269 w 6115796"/>
              <a:gd name="connsiteY59" fmla="*/ 5150567 h 6858000"/>
              <a:gd name="connsiteX60" fmla="*/ 6001127 w 6115796"/>
              <a:gd name="connsiteY60" fmla="*/ 5164609 h 6858000"/>
              <a:gd name="connsiteX61" fmla="*/ 5998514 w 6115796"/>
              <a:gd name="connsiteY61" fmla="*/ 5189673 h 6858000"/>
              <a:gd name="connsiteX62" fmla="*/ 6018409 w 6115796"/>
              <a:gd name="connsiteY62" fmla="*/ 5227157 h 6858000"/>
              <a:gd name="connsiteX63" fmla="*/ 6036748 w 6115796"/>
              <a:gd name="connsiteY63" fmla="*/ 5322752 h 6858000"/>
              <a:gd name="connsiteX64" fmla="*/ 6037677 w 6115796"/>
              <a:gd name="connsiteY64" fmla="*/ 5354807 h 6858000"/>
              <a:gd name="connsiteX65" fmla="*/ 6053435 w 6115796"/>
              <a:gd name="connsiteY65" fmla="*/ 5387547 h 6858000"/>
              <a:gd name="connsiteX66" fmla="*/ 6068640 w 6115796"/>
              <a:gd name="connsiteY66" fmla="*/ 5474503 h 6858000"/>
              <a:gd name="connsiteX67" fmla="*/ 6080922 w 6115796"/>
              <a:gd name="connsiteY67" fmla="*/ 5561070 h 6858000"/>
              <a:gd name="connsiteX68" fmla="*/ 6096949 w 6115796"/>
              <a:gd name="connsiteY68" fmla="*/ 5648179 h 6858000"/>
              <a:gd name="connsiteX69" fmla="*/ 6115796 w 6115796"/>
              <a:gd name="connsiteY69" fmla="*/ 5862844 h 6858000"/>
              <a:gd name="connsiteX70" fmla="*/ 6045436 w 6115796"/>
              <a:gd name="connsiteY70" fmla="*/ 6124480 h 6858000"/>
              <a:gd name="connsiteX71" fmla="*/ 6030489 w 6115796"/>
              <a:gd name="connsiteY71" fmla="*/ 6317666 h 6858000"/>
              <a:gd name="connsiteX72" fmla="*/ 6007492 w 6115796"/>
              <a:gd name="connsiteY72" fmla="*/ 6440818 h 6858000"/>
              <a:gd name="connsiteX73" fmla="*/ 6009467 w 6115796"/>
              <a:gd name="connsiteY73" fmla="*/ 6487076 h 6858000"/>
              <a:gd name="connsiteX74" fmla="*/ 5995064 w 6115796"/>
              <a:gd name="connsiteY74" fmla="*/ 6540791 h 6858000"/>
              <a:gd name="connsiteX75" fmla="*/ 5986207 w 6115796"/>
              <a:gd name="connsiteY75" fmla="*/ 6695855 h 6858000"/>
              <a:gd name="connsiteX76" fmla="*/ 5979428 w 6115796"/>
              <a:gd name="connsiteY76" fmla="*/ 6754678 h 6858000"/>
              <a:gd name="connsiteX77" fmla="*/ 5984543 w 6115796"/>
              <a:gd name="connsiteY77" fmla="*/ 6811016 h 6858000"/>
              <a:gd name="connsiteX78" fmla="*/ 5979671 w 6115796"/>
              <a:gd name="connsiteY78" fmla="*/ 6858000 h 6858000"/>
              <a:gd name="connsiteX79" fmla="*/ 0 w 6115796"/>
              <a:gd name="connsiteY79" fmla="*/ 6858000 h 6858000"/>
              <a:gd name="connsiteX80" fmla="*/ 0 w 6115796"/>
              <a:gd name="connsiteY80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7248 w 6115796"/>
              <a:gd name="connsiteY26" fmla="*/ 2203922 h 6858000"/>
              <a:gd name="connsiteX27" fmla="*/ 5262551 w 6115796"/>
              <a:gd name="connsiteY27" fmla="*/ 2288050 h 6858000"/>
              <a:gd name="connsiteX28" fmla="*/ 5293877 w 6115796"/>
              <a:gd name="connsiteY28" fmla="*/ 2368649 h 6858000"/>
              <a:gd name="connsiteX29" fmla="*/ 5311338 w 6115796"/>
              <a:gd name="connsiteY29" fmla="*/ 2404034 h 6858000"/>
              <a:gd name="connsiteX30" fmla="*/ 5338366 w 6115796"/>
              <a:gd name="connsiteY30" fmla="*/ 2465052 h 6858000"/>
              <a:gd name="connsiteX31" fmla="*/ 5371263 w 6115796"/>
              <a:gd name="connsiteY31" fmla="*/ 2586413 h 6858000"/>
              <a:gd name="connsiteX32" fmla="*/ 5407503 w 6115796"/>
              <a:gd name="connsiteY32" fmla="*/ 2786290 h 6858000"/>
              <a:gd name="connsiteX33" fmla="*/ 5407356 w 6115796"/>
              <a:gd name="connsiteY33" fmla="*/ 2787545 h 6858000"/>
              <a:gd name="connsiteX34" fmla="*/ 5457023 w 6115796"/>
              <a:gd name="connsiteY34" fmla="*/ 2858292 h 6858000"/>
              <a:gd name="connsiteX35" fmla="*/ 5484061 w 6115796"/>
              <a:gd name="connsiteY35" fmla="*/ 2919216 h 6858000"/>
              <a:gd name="connsiteX36" fmla="*/ 5491940 w 6115796"/>
              <a:gd name="connsiteY36" fmla="*/ 3015985 h 6858000"/>
              <a:gd name="connsiteX37" fmla="*/ 5503944 w 6115796"/>
              <a:gd name="connsiteY37" fmla="*/ 3123335 h 6858000"/>
              <a:gd name="connsiteX38" fmla="*/ 5516007 w 6115796"/>
              <a:gd name="connsiteY38" fmla="*/ 3258473 h 6858000"/>
              <a:gd name="connsiteX39" fmla="*/ 5589758 w 6115796"/>
              <a:gd name="connsiteY39" fmla="*/ 3453699 h 6858000"/>
              <a:gd name="connsiteX40" fmla="*/ 5596144 w 6115796"/>
              <a:gd name="connsiteY40" fmla="*/ 3534624 h 6858000"/>
              <a:gd name="connsiteX41" fmla="*/ 5597750 w 6115796"/>
              <a:gd name="connsiteY41" fmla="*/ 3534129 h 6858000"/>
              <a:gd name="connsiteX42" fmla="*/ 5618377 w 6115796"/>
              <a:gd name="connsiteY42" fmla="*/ 3588431 h 6858000"/>
              <a:gd name="connsiteX43" fmla="*/ 5655472 w 6115796"/>
              <a:gd name="connsiteY43" fmla="*/ 3678877 h 6858000"/>
              <a:gd name="connsiteX44" fmla="*/ 5683015 w 6115796"/>
              <a:gd name="connsiteY44" fmla="*/ 3762025 h 6858000"/>
              <a:gd name="connsiteX45" fmla="*/ 5696643 w 6115796"/>
              <a:gd name="connsiteY45" fmla="*/ 3773888 h 6858000"/>
              <a:gd name="connsiteX46" fmla="*/ 5768491 w 6115796"/>
              <a:gd name="connsiteY46" fmla="*/ 3914399 h 6858000"/>
              <a:gd name="connsiteX47" fmla="*/ 5793123 w 6115796"/>
              <a:gd name="connsiteY47" fmla="*/ 3969952 h 6858000"/>
              <a:gd name="connsiteX48" fmla="*/ 5808321 w 6115796"/>
              <a:gd name="connsiteY48" fmla="*/ 3988153 h 6858000"/>
              <a:gd name="connsiteX49" fmla="*/ 5825621 w 6115796"/>
              <a:gd name="connsiteY49" fmla="*/ 4015525 h 6858000"/>
              <a:gd name="connsiteX50" fmla="*/ 5860672 w 6115796"/>
              <a:gd name="connsiteY50" fmla="*/ 4061579 h 6858000"/>
              <a:gd name="connsiteX51" fmla="*/ 5894095 w 6115796"/>
              <a:gd name="connsiteY51" fmla="*/ 4128857 h 6858000"/>
              <a:gd name="connsiteX52" fmla="*/ 5903513 w 6115796"/>
              <a:gd name="connsiteY52" fmla="*/ 4187661 h 6858000"/>
              <a:gd name="connsiteX53" fmla="*/ 5946705 w 6115796"/>
              <a:gd name="connsiteY53" fmla="*/ 4428051 h 6858000"/>
              <a:gd name="connsiteX54" fmla="*/ 5949261 w 6115796"/>
              <a:gd name="connsiteY54" fmla="*/ 4449185 h 6858000"/>
              <a:gd name="connsiteX55" fmla="*/ 5968960 w 6115796"/>
              <a:gd name="connsiteY55" fmla="*/ 4482655 h 6858000"/>
              <a:gd name="connsiteX56" fmla="*/ 5998138 w 6115796"/>
              <a:gd name="connsiteY56" fmla="*/ 4697518 h 6858000"/>
              <a:gd name="connsiteX57" fmla="*/ 6007819 w 6115796"/>
              <a:gd name="connsiteY57" fmla="*/ 4858148 h 6858000"/>
              <a:gd name="connsiteX58" fmla="*/ 6007749 w 6115796"/>
              <a:gd name="connsiteY58" fmla="*/ 4964715 h 6858000"/>
              <a:gd name="connsiteX59" fmla="*/ 6005269 w 6115796"/>
              <a:gd name="connsiteY59" fmla="*/ 5150567 h 6858000"/>
              <a:gd name="connsiteX60" fmla="*/ 6001127 w 6115796"/>
              <a:gd name="connsiteY60" fmla="*/ 5164609 h 6858000"/>
              <a:gd name="connsiteX61" fmla="*/ 5998514 w 6115796"/>
              <a:gd name="connsiteY61" fmla="*/ 5189673 h 6858000"/>
              <a:gd name="connsiteX62" fmla="*/ 6018409 w 6115796"/>
              <a:gd name="connsiteY62" fmla="*/ 5227157 h 6858000"/>
              <a:gd name="connsiteX63" fmla="*/ 6036748 w 6115796"/>
              <a:gd name="connsiteY63" fmla="*/ 5322752 h 6858000"/>
              <a:gd name="connsiteX64" fmla="*/ 6037677 w 6115796"/>
              <a:gd name="connsiteY64" fmla="*/ 5354807 h 6858000"/>
              <a:gd name="connsiteX65" fmla="*/ 6053435 w 6115796"/>
              <a:gd name="connsiteY65" fmla="*/ 5387547 h 6858000"/>
              <a:gd name="connsiteX66" fmla="*/ 6068640 w 6115796"/>
              <a:gd name="connsiteY66" fmla="*/ 5474503 h 6858000"/>
              <a:gd name="connsiteX67" fmla="*/ 6080922 w 6115796"/>
              <a:gd name="connsiteY67" fmla="*/ 5561070 h 6858000"/>
              <a:gd name="connsiteX68" fmla="*/ 6096949 w 6115796"/>
              <a:gd name="connsiteY68" fmla="*/ 5648179 h 6858000"/>
              <a:gd name="connsiteX69" fmla="*/ 6115796 w 6115796"/>
              <a:gd name="connsiteY69" fmla="*/ 5862844 h 6858000"/>
              <a:gd name="connsiteX70" fmla="*/ 6045436 w 6115796"/>
              <a:gd name="connsiteY70" fmla="*/ 6124480 h 6858000"/>
              <a:gd name="connsiteX71" fmla="*/ 6030489 w 6115796"/>
              <a:gd name="connsiteY71" fmla="*/ 6317666 h 6858000"/>
              <a:gd name="connsiteX72" fmla="*/ 6007492 w 6115796"/>
              <a:gd name="connsiteY72" fmla="*/ 6440818 h 6858000"/>
              <a:gd name="connsiteX73" fmla="*/ 6009467 w 6115796"/>
              <a:gd name="connsiteY73" fmla="*/ 6487076 h 6858000"/>
              <a:gd name="connsiteX74" fmla="*/ 5995064 w 6115796"/>
              <a:gd name="connsiteY74" fmla="*/ 6540791 h 6858000"/>
              <a:gd name="connsiteX75" fmla="*/ 5986207 w 6115796"/>
              <a:gd name="connsiteY75" fmla="*/ 6695855 h 6858000"/>
              <a:gd name="connsiteX76" fmla="*/ 5979428 w 6115796"/>
              <a:gd name="connsiteY76" fmla="*/ 6754678 h 6858000"/>
              <a:gd name="connsiteX77" fmla="*/ 5984543 w 6115796"/>
              <a:gd name="connsiteY77" fmla="*/ 6811016 h 6858000"/>
              <a:gd name="connsiteX78" fmla="*/ 5979671 w 6115796"/>
              <a:gd name="connsiteY78" fmla="*/ 6858000 h 6858000"/>
              <a:gd name="connsiteX79" fmla="*/ 0 w 6115796"/>
              <a:gd name="connsiteY79" fmla="*/ 6858000 h 6858000"/>
              <a:gd name="connsiteX80" fmla="*/ 0 w 6115796"/>
              <a:gd name="connsiteY80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7248 w 6115796"/>
              <a:gd name="connsiteY26" fmla="*/ 2203922 h 6858000"/>
              <a:gd name="connsiteX27" fmla="*/ 5262551 w 6115796"/>
              <a:gd name="connsiteY27" fmla="*/ 2288050 h 6858000"/>
              <a:gd name="connsiteX28" fmla="*/ 5293877 w 6115796"/>
              <a:gd name="connsiteY28" fmla="*/ 2368649 h 6858000"/>
              <a:gd name="connsiteX29" fmla="*/ 5311338 w 6115796"/>
              <a:gd name="connsiteY29" fmla="*/ 2404034 h 6858000"/>
              <a:gd name="connsiteX30" fmla="*/ 5338366 w 6115796"/>
              <a:gd name="connsiteY30" fmla="*/ 2465052 h 6858000"/>
              <a:gd name="connsiteX31" fmla="*/ 5371263 w 6115796"/>
              <a:gd name="connsiteY31" fmla="*/ 2586413 h 6858000"/>
              <a:gd name="connsiteX32" fmla="*/ 5407503 w 6115796"/>
              <a:gd name="connsiteY32" fmla="*/ 2786290 h 6858000"/>
              <a:gd name="connsiteX33" fmla="*/ 5407356 w 6115796"/>
              <a:gd name="connsiteY33" fmla="*/ 2787545 h 6858000"/>
              <a:gd name="connsiteX34" fmla="*/ 5457023 w 6115796"/>
              <a:gd name="connsiteY34" fmla="*/ 2858292 h 6858000"/>
              <a:gd name="connsiteX35" fmla="*/ 5484061 w 6115796"/>
              <a:gd name="connsiteY35" fmla="*/ 2919216 h 6858000"/>
              <a:gd name="connsiteX36" fmla="*/ 5491940 w 6115796"/>
              <a:gd name="connsiteY36" fmla="*/ 3015985 h 6858000"/>
              <a:gd name="connsiteX37" fmla="*/ 5503944 w 6115796"/>
              <a:gd name="connsiteY37" fmla="*/ 3123335 h 6858000"/>
              <a:gd name="connsiteX38" fmla="*/ 5516007 w 6115796"/>
              <a:gd name="connsiteY38" fmla="*/ 3258473 h 6858000"/>
              <a:gd name="connsiteX39" fmla="*/ 5589758 w 6115796"/>
              <a:gd name="connsiteY39" fmla="*/ 3453699 h 6858000"/>
              <a:gd name="connsiteX40" fmla="*/ 5596144 w 6115796"/>
              <a:gd name="connsiteY40" fmla="*/ 3534624 h 6858000"/>
              <a:gd name="connsiteX41" fmla="*/ 5597750 w 6115796"/>
              <a:gd name="connsiteY41" fmla="*/ 3534129 h 6858000"/>
              <a:gd name="connsiteX42" fmla="*/ 5618377 w 6115796"/>
              <a:gd name="connsiteY42" fmla="*/ 3588431 h 6858000"/>
              <a:gd name="connsiteX43" fmla="*/ 5655472 w 6115796"/>
              <a:gd name="connsiteY43" fmla="*/ 3678877 h 6858000"/>
              <a:gd name="connsiteX44" fmla="*/ 5683015 w 6115796"/>
              <a:gd name="connsiteY44" fmla="*/ 3762025 h 6858000"/>
              <a:gd name="connsiteX45" fmla="*/ 5696643 w 6115796"/>
              <a:gd name="connsiteY45" fmla="*/ 3773888 h 6858000"/>
              <a:gd name="connsiteX46" fmla="*/ 5768491 w 6115796"/>
              <a:gd name="connsiteY46" fmla="*/ 3914399 h 6858000"/>
              <a:gd name="connsiteX47" fmla="*/ 5793123 w 6115796"/>
              <a:gd name="connsiteY47" fmla="*/ 3969952 h 6858000"/>
              <a:gd name="connsiteX48" fmla="*/ 5808321 w 6115796"/>
              <a:gd name="connsiteY48" fmla="*/ 3988153 h 6858000"/>
              <a:gd name="connsiteX49" fmla="*/ 5825621 w 6115796"/>
              <a:gd name="connsiteY49" fmla="*/ 4015525 h 6858000"/>
              <a:gd name="connsiteX50" fmla="*/ 5860672 w 6115796"/>
              <a:gd name="connsiteY50" fmla="*/ 4061579 h 6858000"/>
              <a:gd name="connsiteX51" fmla="*/ 5894095 w 6115796"/>
              <a:gd name="connsiteY51" fmla="*/ 4128857 h 6858000"/>
              <a:gd name="connsiteX52" fmla="*/ 5903513 w 6115796"/>
              <a:gd name="connsiteY52" fmla="*/ 4187661 h 6858000"/>
              <a:gd name="connsiteX53" fmla="*/ 5946705 w 6115796"/>
              <a:gd name="connsiteY53" fmla="*/ 4428051 h 6858000"/>
              <a:gd name="connsiteX54" fmla="*/ 5949261 w 6115796"/>
              <a:gd name="connsiteY54" fmla="*/ 4449185 h 6858000"/>
              <a:gd name="connsiteX55" fmla="*/ 5968960 w 6115796"/>
              <a:gd name="connsiteY55" fmla="*/ 4482655 h 6858000"/>
              <a:gd name="connsiteX56" fmla="*/ 5998138 w 6115796"/>
              <a:gd name="connsiteY56" fmla="*/ 4697518 h 6858000"/>
              <a:gd name="connsiteX57" fmla="*/ 6007819 w 6115796"/>
              <a:gd name="connsiteY57" fmla="*/ 4858148 h 6858000"/>
              <a:gd name="connsiteX58" fmla="*/ 6007749 w 6115796"/>
              <a:gd name="connsiteY58" fmla="*/ 4964715 h 6858000"/>
              <a:gd name="connsiteX59" fmla="*/ 6005269 w 6115796"/>
              <a:gd name="connsiteY59" fmla="*/ 5150567 h 6858000"/>
              <a:gd name="connsiteX60" fmla="*/ 6001127 w 6115796"/>
              <a:gd name="connsiteY60" fmla="*/ 5164609 h 6858000"/>
              <a:gd name="connsiteX61" fmla="*/ 5998514 w 6115796"/>
              <a:gd name="connsiteY61" fmla="*/ 5189673 h 6858000"/>
              <a:gd name="connsiteX62" fmla="*/ 6018409 w 6115796"/>
              <a:gd name="connsiteY62" fmla="*/ 5227157 h 6858000"/>
              <a:gd name="connsiteX63" fmla="*/ 6036748 w 6115796"/>
              <a:gd name="connsiteY63" fmla="*/ 5322752 h 6858000"/>
              <a:gd name="connsiteX64" fmla="*/ 6037677 w 6115796"/>
              <a:gd name="connsiteY64" fmla="*/ 5354807 h 6858000"/>
              <a:gd name="connsiteX65" fmla="*/ 6053435 w 6115796"/>
              <a:gd name="connsiteY65" fmla="*/ 5387547 h 6858000"/>
              <a:gd name="connsiteX66" fmla="*/ 6068640 w 6115796"/>
              <a:gd name="connsiteY66" fmla="*/ 5474503 h 6858000"/>
              <a:gd name="connsiteX67" fmla="*/ 6080922 w 6115796"/>
              <a:gd name="connsiteY67" fmla="*/ 5561070 h 6858000"/>
              <a:gd name="connsiteX68" fmla="*/ 6096949 w 6115796"/>
              <a:gd name="connsiteY68" fmla="*/ 5648179 h 6858000"/>
              <a:gd name="connsiteX69" fmla="*/ 6115796 w 6115796"/>
              <a:gd name="connsiteY69" fmla="*/ 5862844 h 6858000"/>
              <a:gd name="connsiteX70" fmla="*/ 6045436 w 6115796"/>
              <a:gd name="connsiteY70" fmla="*/ 6124480 h 6858000"/>
              <a:gd name="connsiteX71" fmla="*/ 6030489 w 6115796"/>
              <a:gd name="connsiteY71" fmla="*/ 6317666 h 6858000"/>
              <a:gd name="connsiteX72" fmla="*/ 6007492 w 6115796"/>
              <a:gd name="connsiteY72" fmla="*/ 6440818 h 6858000"/>
              <a:gd name="connsiteX73" fmla="*/ 6009467 w 6115796"/>
              <a:gd name="connsiteY73" fmla="*/ 6487076 h 6858000"/>
              <a:gd name="connsiteX74" fmla="*/ 5995064 w 6115796"/>
              <a:gd name="connsiteY74" fmla="*/ 6540791 h 6858000"/>
              <a:gd name="connsiteX75" fmla="*/ 5986207 w 6115796"/>
              <a:gd name="connsiteY75" fmla="*/ 6695855 h 6858000"/>
              <a:gd name="connsiteX76" fmla="*/ 5979428 w 6115796"/>
              <a:gd name="connsiteY76" fmla="*/ 6754678 h 6858000"/>
              <a:gd name="connsiteX77" fmla="*/ 5984543 w 6115796"/>
              <a:gd name="connsiteY77" fmla="*/ 6811016 h 6858000"/>
              <a:gd name="connsiteX78" fmla="*/ 5979671 w 6115796"/>
              <a:gd name="connsiteY78" fmla="*/ 6858000 h 6858000"/>
              <a:gd name="connsiteX79" fmla="*/ 0 w 6115796"/>
              <a:gd name="connsiteY79" fmla="*/ 6858000 h 6858000"/>
              <a:gd name="connsiteX80" fmla="*/ 0 w 6115796"/>
              <a:gd name="connsiteY80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4549 w 6115796"/>
              <a:gd name="connsiteY23" fmla="*/ 1837572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7248 w 6115796"/>
              <a:gd name="connsiteY26" fmla="*/ 2203922 h 6858000"/>
              <a:gd name="connsiteX27" fmla="*/ 5262551 w 6115796"/>
              <a:gd name="connsiteY27" fmla="*/ 2288050 h 6858000"/>
              <a:gd name="connsiteX28" fmla="*/ 5293877 w 6115796"/>
              <a:gd name="connsiteY28" fmla="*/ 2368649 h 6858000"/>
              <a:gd name="connsiteX29" fmla="*/ 5311338 w 6115796"/>
              <a:gd name="connsiteY29" fmla="*/ 2404034 h 6858000"/>
              <a:gd name="connsiteX30" fmla="*/ 5338366 w 6115796"/>
              <a:gd name="connsiteY30" fmla="*/ 2465052 h 6858000"/>
              <a:gd name="connsiteX31" fmla="*/ 5371263 w 6115796"/>
              <a:gd name="connsiteY31" fmla="*/ 2586413 h 6858000"/>
              <a:gd name="connsiteX32" fmla="*/ 5407503 w 6115796"/>
              <a:gd name="connsiteY32" fmla="*/ 2786290 h 6858000"/>
              <a:gd name="connsiteX33" fmla="*/ 5407356 w 6115796"/>
              <a:gd name="connsiteY33" fmla="*/ 2787545 h 6858000"/>
              <a:gd name="connsiteX34" fmla="*/ 5457023 w 6115796"/>
              <a:gd name="connsiteY34" fmla="*/ 2858292 h 6858000"/>
              <a:gd name="connsiteX35" fmla="*/ 5484061 w 6115796"/>
              <a:gd name="connsiteY35" fmla="*/ 2919216 h 6858000"/>
              <a:gd name="connsiteX36" fmla="*/ 5491940 w 6115796"/>
              <a:gd name="connsiteY36" fmla="*/ 3015985 h 6858000"/>
              <a:gd name="connsiteX37" fmla="*/ 5503944 w 6115796"/>
              <a:gd name="connsiteY37" fmla="*/ 3123335 h 6858000"/>
              <a:gd name="connsiteX38" fmla="*/ 5516007 w 6115796"/>
              <a:gd name="connsiteY38" fmla="*/ 3258473 h 6858000"/>
              <a:gd name="connsiteX39" fmla="*/ 5589758 w 6115796"/>
              <a:gd name="connsiteY39" fmla="*/ 3453699 h 6858000"/>
              <a:gd name="connsiteX40" fmla="*/ 5596144 w 6115796"/>
              <a:gd name="connsiteY40" fmla="*/ 3534624 h 6858000"/>
              <a:gd name="connsiteX41" fmla="*/ 5597750 w 6115796"/>
              <a:gd name="connsiteY41" fmla="*/ 3534129 h 6858000"/>
              <a:gd name="connsiteX42" fmla="*/ 5618377 w 6115796"/>
              <a:gd name="connsiteY42" fmla="*/ 3588431 h 6858000"/>
              <a:gd name="connsiteX43" fmla="*/ 5655472 w 6115796"/>
              <a:gd name="connsiteY43" fmla="*/ 3678877 h 6858000"/>
              <a:gd name="connsiteX44" fmla="*/ 5683015 w 6115796"/>
              <a:gd name="connsiteY44" fmla="*/ 3762025 h 6858000"/>
              <a:gd name="connsiteX45" fmla="*/ 5696643 w 6115796"/>
              <a:gd name="connsiteY45" fmla="*/ 3773888 h 6858000"/>
              <a:gd name="connsiteX46" fmla="*/ 5768491 w 6115796"/>
              <a:gd name="connsiteY46" fmla="*/ 3914399 h 6858000"/>
              <a:gd name="connsiteX47" fmla="*/ 5793123 w 6115796"/>
              <a:gd name="connsiteY47" fmla="*/ 3969952 h 6858000"/>
              <a:gd name="connsiteX48" fmla="*/ 5808321 w 6115796"/>
              <a:gd name="connsiteY48" fmla="*/ 3988153 h 6858000"/>
              <a:gd name="connsiteX49" fmla="*/ 5825621 w 6115796"/>
              <a:gd name="connsiteY49" fmla="*/ 4015525 h 6858000"/>
              <a:gd name="connsiteX50" fmla="*/ 5860672 w 6115796"/>
              <a:gd name="connsiteY50" fmla="*/ 4061579 h 6858000"/>
              <a:gd name="connsiteX51" fmla="*/ 5894095 w 6115796"/>
              <a:gd name="connsiteY51" fmla="*/ 4128857 h 6858000"/>
              <a:gd name="connsiteX52" fmla="*/ 5903513 w 6115796"/>
              <a:gd name="connsiteY52" fmla="*/ 4187661 h 6858000"/>
              <a:gd name="connsiteX53" fmla="*/ 5946705 w 6115796"/>
              <a:gd name="connsiteY53" fmla="*/ 4428051 h 6858000"/>
              <a:gd name="connsiteX54" fmla="*/ 5949261 w 6115796"/>
              <a:gd name="connsiteY54" fmla="*/ 4449185 h 6858000"/>
              <a:gd name="connsiteX55" fmla="*/ 5968960 w 6115796"/>
              <a:gd name="connsiteY55" fmla="*/ 4482655 h 6858000"/>
              <a:gd name="connsiteX56" fmla="*/ 5998138 w 6115796"/>
              <a:gd name="connsiteY56" fmla="*/ 4697518 h 6858000"/>
              <a:gd name="connsiteX57" fmla="*/ 6007819 w 6115796"/>
              <a:gd name="connsiteY57" fmla="*/ 4858148 h 6858000"/>
              <a:gd name="connsiteX58" fmla="*/ 6007749 w 6115796"/>
              <a:gd name="connsiteY58" fmla="*/ 4964715 h 6858000"/>
              <a:gd name="connsiteX59" fmla="*/ 6005269 w 6115796"/>
              <a:gd name="connsiteY59" fmla="*/ 5150567 h 6858000"/>
              <a:gd name="connsiteX60" fmla="*/ 6001127 w 6115796"/>
              <a:gd name="connsiteY60" fmla="*/ 5164609 h 6858000"/>
              <a:gd name="connsiteX61" fmla="*/ 5998514 w 6115796"/>
              <a:gd name="connsiteY61" fmla="*/ 5189673 h 6858000"/>
              <a:gd name="connsiteX62" fmla="*/ 6018409 w 6115796"/>
              <a:gd name="connsiteY62" fmla="*/ 5227157 h 6858000"/>
              <a:gd name="connsiteX63" fmla="*/ 6036748 w 6115796"/>
              <a:gd name="connsiteY63" fmla="*/ 5322752 h 6858000"/>
              <a:gd name="connsiteX64" fmla="*/ 6037677 w 6115796"/>
              <a:gd name="connsiteY64" fmla="*/ 5354807 h 6858000"/>
              <a:gd name="connsiteX65" fmla="*/ 6053435 w 6115796"/>
              <a:gd name="connsiteY65" fmla="*/ 5387547 h 6858000"/>
              <a:gd name="connsiteX66" fmla="*/ 6068640 w 6115796"/>
              <a:gd name="connsiteY66" fmla="*/ 5474503 h 6858000"/>
              <a:gd name="connsiteX67" fmla="*/ 6080922 w 6115796"/>
              <a:gd name="connsiteY67" fmla="*/ 5561070 h 6858000"/>
              <a:gd name="connsiteX68" fmla="*/ 6096949 w 6115796"/>
              <a:gd name="connsiteY68" fmla="*/ 5648179 h 6858000"/>
              <a:gd name="connsiteX69" fmla="*/ 6115796 w 6115796"/>
              <a:gd name="connsiteY69" fmla="*/ 5862844 h 6858000"/>
              <a:gd name="connsiteX70" fmla="*/ 6045436 w 6115796"/>
              <a:gd name="connsiteY70" fmla="*/ 6124480 h 6858000"/>
              <a:gd name="connsiteX71" fmla="*/ 6030489 w 6115796"/>
              <a:gd name="connsiteY71" fmla="*/ 6317666 h 6858000"/>
              <a:gd name="connsiteX72" fmla="*/ 6007492 w 6115796"/>
              <a:gd name="connsiteY72" fmla="*/ 6440818 h 6858000"/>
              <a:gd name="connsiteX73" fmla="*/ 6009467 w 6115796"/>
              <a:gd name="connsiteY73" fmla="*/ 6487076 h 6858000"/>
              <a:gd name="connsiteX74" fmla="*/ 5995064 w 6115796"/>
              <a:gd name="connsiteY74" fmla="*/ 6540791 h 6858000"/>
              <a:gd name="connsiteX75" fmla="*/ 5986207 w 6115796"/>
              <a:gd name="connsiteY75" fmla="*/ 6695855 h 6858000"/>
              <a:gd name="connsiteX76" fmla="*/ 5979428 w 6115796"/>
              <a:gd name="connsiteY76" fmla="*/ 6754678 h 6858000"/>
              <a:gd name="connsiteX77" fmla="*/ 5984543 w 6115796"/>
              <a:gd name="connsiteY77" fmla="*/ 6811016 h 6858000"/>
              <a:gd name="connsiteX78" fmla="*/ 5979671 w 6115796"/>
              <a:gd name="connsiteY78" fmla="*/ 6858000 h 6858000"/>
              <a:gd name="connsiteX79" fmla="*/ 0 w 6115796"/>
              <a:gd name="connsiteY79" fmla="*/ 6858000 h 6858000"/>
              <a:gd name="connsiteX80" fmla="*/ 0 w 6115796"/>
              <a:gd name="connsiteY80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26675 w 6115796"/>
              <a:gd name="connsiteY18" fmla="*/ 1385685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4549 w 6115796"/>
              <a:gd name="connsiteY23" fmla="*/ 1837572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7248 w 6115796"/>
              <a:gd name="connsiteY26" fmla="*/ 2203922 h 6858000"/>
              <a:gd name="connsiteX27" fmla="*/ 5262551 w 6115796"/>
              <a:gd name="connsiteY27" fmla="*/ 2288050 h 6858000"/>
              <a:gd name="connsiteX28" fmla="*/ 5293877 w 6115796"/>
              <a:gd name="connsiteY28" fmla="*/ 2368649 h 6858000"/>
              <a:gd name="connsiteX29" fmla="*/ 5311338 w 6115796"/>
              <a:gd name="connsiteY29" fmla="*/ 2404034 h 6858000"/>
              <a:gd name="connsiteX30" fmla="*/ 5338366 w 6115796"/>
              <a:gd name="connsiteY30" fmla="*/ 2465052 h 6858000"/>
              <a:gd name="connsiteX31" fmla="*/ 5371263 w 6115796"/>
              <a:gd name="connsiteY31" fmla="*/ 2586413 h 6858000"/>
              <a:gd name="connsiteX32" fmla="*/ 5407503 w 6115796"/>
              <a:gd name="connsiteY32" fmla="*/ 2786290 h 6858000"/>
              <a:gd name="connsiteX33" fmla="*/ 5407356 w 6115796"/>
              <a:gd name="connsiteY33" fmla="*/ 2787545 h 6858000"/>
              <a:gd name="connsiteX34" fmla="*/ 5457023 w 6115796"/>
              <a:gd name="connsiteY34" fmla="*/ 2858292 h 6858000"/>
              <a:gd name="connsiteX35" fmla="*/ 5484061 w 6115796"/>
              <a:gd name="connsiteY35" fmla="*/ 2919216 h 6858000"/>
              <a:gd name="connsiteX36" fmla="*/ 5491940 w 6115796"/>
              <a:gd name="connsiteY36" fmla="*/ 3015985 h 6858000"/>
              <a:gd name="connsiteX37" fmla="*/ 5503944 w 6115796"/>
              <a:gd name="connsiteY37" fmla="*/ 3123335 h 6858000"/>
              <a:gd name="connsiteX38" fmla="*/ 5516007 w 6115796"/>
              <a:gd name="connsiteY38" fmla="*/ 3258473 h 6858000"/>
              <a:gd name="connsiteX39" fmla="*/ 5589758 w 6115796"/>
              <a:gd name="connsiteY39" fmla="*/ 3453699 h 6858000"/>
              <a:gd name="connsiteX40" fmla="*/ 5596144 w 6115796"/>
              <a:gd name="connsiteY40" fmla="*/ 3534624 h 6858000"/>
              <a:gd name="connsiteX41" fmla="*/ 5597750 w 6115796"/>
              <a:gd name="connsiteY41" fmla="*/ 3534129 h 6858000"/>
              <a:gd name="connsiteX42" fmla="*/ 5618377 w 6115796"/>
              <a:gd name="connsiteY42" fmla="*/ 3588431 h 6858000"/>
              <a:gd name="connsiteX43" fmla="*/ 5655472 w 6115796"/>
              <a:gd name="connsiteY43" fmla="*/ 3678877 h 6858000"/>
              <a:gd name="connsiteX44" fmla="*/ 5683015 w 6115796"/>
              <a:gd name="connsiteY44" fmla="*/ 3762025 h 6858000"/>
              <a:gd name="connsiteX45" fmla="*/ 5696643 w 6115796"/>
              <a:gd name="connsiteY45" fmla="*/ 3773888 h 6858000"/>
              <a:gd name="connsiteX46" fmla="*/ 5768491 w 6115796"/>
              <a:gd name="connsiteY46" fmla="*/ 3914399 h 6858000"/>
              <a:gd name="connsiteX47" fmla="*/ 5793123 w 6115796"/>
              <a:gd name="connsiteY47" fmla="*/ 3969952 h 6858000"/>
              <a:gd name="connsiteX48" fmla="*/ 5808321 w 6115796"/>
              <a:gd name="connsiteY48" fmla="*/ 3988153 h 6858000"/>
              <a:gd name="connsiteX49" fmla="*/ 5825621 w 6115796"/>
              <a:gd name="connsiteY49" fmla="*/ 4015525 h 6858000"/>
              <a:gd name="connsiteX50" fmla="*/ 5860672 w 6115796"/>
              <a:gd name="connsiteY50" fmla="*/ 4061579 h 6858000"/>
              <a:gd name="connsiteX51" fmla="*/ 5894095 w 6115796"/>
              <a:gd name="connsiteY51" fmla="*/ 4128857 h 6858000"/>
              <a:gd name="connsiteX52" fmla="*/ 5903513 w 6115796"/>
              <a:gd name="connsiteY52" fmla="*/ 4187661 h 6858000"/>
              <a:gd name="connsiteX53" fmla="*/ 5946705 w 6115796"/>
              <a:gd name="connsiteY53" fmla="*/ 4428051 h 6858000"/>
              <a:gd name="connsiteX54" fmla="*/ 5949261 w 6115796"/>
              <a:gd name="connsiteY54" fmla="*/ 4449185 h 6858000"/>
              <a:gd name="connsiteX55" fmla="*/ 5968960 w 6115796"/>
              <a:gd name="connsiteY55" fmla="*/ 4482655 h 6858000"/>
              <a:gd name="connsiteX56" fmla="*/ 5998138 w 6115796"/>
              <a:gd name="connsiteY56" fmla="*/ 4697518 h 6858000"/>
              <a:gd name="connsiteX57" fmla="*/ 6007819 w 6115796"/>
              <a:gd name="connsiteY57" fmla="*/ 4858148 h 6858000"/>
              <a:gd name="connsiteX58" fmla="*/ 6007749 w 6115796"/>
              <a:gd name="connsiteY58" fmla="*/ 4964715 h 6858000"/>
              <a:gd name="connsiteX59" fmla="*/ 6005269 w 6115796"/>
              <a:gd name="connsiteY59" fmla="*/ 5150567 h 6858000"/>
              <a:gd name="connsiteX60" fmla="*/ 6001127 w 6115796"/>
              <a:gd name="connsiteY60" fmla="*/ 5164609 h 6858000"/>
              <a:gd name="connsiteX61" fmla="*/ 5998514 w 6115796"/>
              <a:gd name="connsiteY61" fmla="*/ 5189673 h 6858000"/>
              <a:gd name="connsiteX62" fmla="*/ 6018409 w 6115796"/>
              <a:gd name="connsiteY62" fmla="*/ 5227157 h 6858000"/>
              <a:gd name="connsiteX63" fmla="*/ 6036748 w 6115796"/>
              <a:gd name="connsiteY63" fmla="*/ 5322752 h 6858000"/>
              <a:gd name="connsiteX64" fmla="*/ 6037677 w 6115796"/>
              <a:gd name="connsiteY64" fmla="*/ 5354807 h 6858000"/>
              <a:gd name="connsiteX65" fmla="*/ 6053435 w 6115796"/>
              <a:gd name="connsiteY65" fmla="*/ 5387547 h 6858000"/>
              <a:gd name="connsiteX66" fmla="*/ 6068640 w 6115796"/>
              <a:gd name="connsiteY66" fmla="*/ 5474503 h 6858000"/>
              <a:gd name="connsiteX67" fmla="*/ 6080922 w 6115796"/>
              <a:gd name="connsiteY67" fmla="*/ 5561070 h 6858000"/>
              <a:gd name="connsiteX68" fmla="*/ 6096949 w 6115796"/>
              <a:gd name="connsiteY68" fmla="*/ 5648179 h 6858000"/>
              <a:gd name="connsiteX69" fmla="*/ 6115796 w 6115796"/>
              <a:gd name="connsiteY69" fmla="*/ 5862844 h 6858000"/>
              <a:gd name="connsiteX70" fmla="*/ 6045436 w 6115796"/>
              <a:gd name="connsiteY70" fmla="*/ 6124480 h 6858000"/>
              <a:gd name="connsiteX71" fmla="*/ 6030489 w 6115796"/>
              <a:gd name="connsiteY71" fmla="*/ 6317666 h 6858000"/>
              <a:gd name="connsiteX72" fmla="*/ 6007492 w 6115796"/>
              <a:gd name="connsiteY72" fmla="*/ 6440818 h 6858000"/>
              <a:gd name="connsiteX73" fmla="*/ 6009467 w 6115796"/>
              <a:gd name="connsiteY73" fmla="*/ 6487076 h 6858000"/>
              <a:gd name="connsiteX74" fmla="*/ 5995064 w 6115796"/>
              <a:gd name="connsiteY74" fmla="*/ 6540791 h 6858000"/>
              <a:gd name="connsiteX75" fmla="*/ 5986207 w 6115796"/>
              <a:gd name="connsiteY75" fmla="*/ 6695855 h 6858000"/>
              <a:gd name="connsiteX76" fmla="*/ 5979428 w 6115796"/>
              <a:gd name="connsiteY76" fmla="*/ 6754678 h 6858000"/>
              <a:gd name="connsiteX77" fmla="*/ 5984543 w 6115796"/>
              <a:gd name="connsiteY77" fmla="*/ 6811016 h 6858000"/>
              <a:gd name="connsiteX78" fmla="*/ 5979671 w 6115796"/>
              <a:gd name="connsiteY78" fmla="*/ 6858000 h 6858000"/>
              <a:gd name="connsiteX79" fmla="*/ 0 w 6115796"/>
              <a:gd name="connsiteY79" fmla="*/ 6858000 h 6858000"/>
              <a:gd name="connsiteX80" fmla="*/ 0 w 6115796"/>
              <a:gd name="connsiteY80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75458 w 6115796"/>
              <a:gd name="connsiteY4" fmla="*/ 264355 h 6858000"/>
              <a:gd name="connsiteX5" fmla="*/ 5081175 w 6115796"/>
              <a:gd name="connsiteY5" fmla="*/ 277448 h 6858000"/>
              <a:gd name="connsiteX6" fmla="*/ 5097011 w 6115796"/>
              <a:gd name="connsiteY6" fmla="*/ 355616 h 6858000"/>
              <a:gd name="connsiteX7" fmla="*/ 5153000 w 6115796"/>
              <a:gd name="connsiteY7" fmla="*/ 507134 h 6858000"/>
              <a:gd name="connsiteX8" fmla="*/ 5171282 w 6115796"/>
              <a:gd name="connsiteY8" fmla="*/ 602071 h 6858000"/>
              <a:gd name="connsiteX9" fmla="*/ 5176196 w 6115796"/>
              <a:gd name="connsiteY9" fmla="*/ 636822 h 6858000"/>
              <a:gd name="connsiteX10" fmla="*/ 5189051 w 6115796"/>
              <a:gd name="connsiteY10" fmla="*/ 782518 h 6858000"/>
              <a:gd name="connsiteX11" fmla="*/ 5218707 w 6115796"/>
              <a:gd name="connsiteY11" fmla="*/ 886387 h 6858000"/>
              <a:gd name="connsiteX12" fmla="*/ 5221281 w 6115796"/>
              <a:gd name="connsiteY12" fmla="*/ 920873 h 6858000"/>
              <a:gd name="connsiteX13" fmla="*/ 5201018 w 6115796"/>
              <a:gd name="connsiteY13" fmla="*/ 1095027 h 6858000"/>
              <a:gd name="connsiteX14" fmla="*/ 5189234 w 6115796"/>
              <a:gd name="connsiteY14" fmla="*/ 1217308 h 6858000"/>
              <a:gd name="connsiteX15" fmla="*/ 5202769 w 6115796"/>
              <a:gd name="connsiteY15" fmla="*/ 1269450 h 6858000"/>
              <a:gd name="connsiteX16" fmla="*/ 5225968 w 6115796"/>
              <a:gd name="connsiteY16" fmla="*/ 1357994 h 6858000"/>
              <a:gd name="connsiteX17" fmla="*/ 5226675 w 6115796"/>
              <a:gd name="connsiteY17" fmla="*/ 1385685 h 6858000"/>
              <a:gd name="connsiteX18" fmla="*/ 5237226 w 6115796"/>
              <a:gd name="connsiteY18" fmla="*/ 1441327 h 6858000"/>
              <a:gd name="connsiteX19" fmla="*/ 5255653 w 6115796"/>
              <a:gd name="connsiteY19" fmla="*/ 1524712 h 6858000"/>
              <a:gd name="connsiteX20" fmla="*/ 5263491 w 6115796"/>
              <a:gd name="connsiteY20" fmla="*/ 1642938 h 6858000"/>
              <a:gd name="connsiteX21" fmla="*/ 5256552 w 6115796"/>
              <a:gd name="connsiteY21" fmla="*/ 1672509 h 6858000"/>
              <a:gd name="connsiteX22" fmla="*/ 5264549 w 6115796"/>
              <a:gd name="connsiteY22" fmla="*/ 1837572 h 6858000"/>
              <a:gd name="connsiteX23" fmla="*/ 5255696 w 6115796"/>
              <a:gd name="connsiteY23" fmla="*/ 1953770 h 6858000"/>
              <a:gd name="connsiteX24" fmla="*/ 5252592 w 6115796"/>
              <a:gd name="connsiteY24" fmla="*/ 2092210 h 6858000"/>
              <a:gd name="connsiteX25" fmla="*/ 5257248 w 6115796"/>
              <a:gd name="connsiteY25" fmla="*/ 2203922 h 6858000"/>
              <a:gd name="connsiteX26" fmla="*/ 5262551 w 6115796"/>
              <a:gd name="connsiteY26" fmla="*/ 2288050 h 6858000"/>
              <a:gd name="connsiteX27" fmla="*/ 5293877 w 6115796"/>
              <a:gd name="connsiteY27" fmla="*/ 2368649 h 6858000"/>
              <a:gd name="connsiteX28" fmla="*/ 5311338 w 6115796"/>
              <a:gd name="connsiteY28" fmla="*/ 2404034 h 6858000"/>
              <a:gd name="connsiteX29" fmla="*/ 5338366 w 6115796"/>
              <a:gd name="connsiteY29" fmla="*/ 2465052 h 6858000"/>
              <a:gd name="connsiteX30" fmla="*/ 5371263 w 6115796"/>
              <a:gd name="connsiteY30" fmla="*/ 2586413 h 6858000"/>
              <a:gd name="connsiteX31" fmla="*/ 5407503 w 6115796"/>
              <a:gd name="connsiteY31" fmla="*/ 2786290 h 6858000"/>
              <a:gd name="connsiteX32" fmla="*/ 5407356 w 6115796"/>
              <a:gd name="connsiteY32" fmla="*/ 2787545 h 6858000"/>
              <a:gd name="connsiteX33" fmla="*/ 5457023 w 6115796"/>
              <a:gd name="connsiteY33" fmla="*/ 2858292 h 6858000"/>
              <a:gd name="connsiteX34" fmla="*/ 5484061 w 6115796"/>
              <a:gd name="connsiteY34" fmla="*/ 2919216 h 6858000"/>
              <a:gd name="connsiteX35" fmla="*/ 5491940 w 6115796"/>
              <a:gd name="connsiteY35" fmla="*/ 3015985 h 6858000"/>
              <a:gd name="connsiteX36" fmla="*/ 5503944 w 6115796"/>
              <a:gd name="connsiteY36" fmla="*/ 3123335 h 6858000"/>
              <a:gd name="connsiteX37" fmla="*/ 5516007 w 6115796"/>
              <a:gd name="connsiteY37" fmla="*/ 3258473 h 6858000"/>
              <a:gd name="connsiteX38" fmla="*/ 5589758 w 6115796"/>
              <a:gd name="connsiteY38" fmla="*/ 3453699 h 6858000"/>
              <a:gd name="connsiteX39" fmla="*/ 5596144 w 6115796"/>
              <a:gd name="connsiteY39" fmla="*/ 3534624 h 6858000"/>
              <a:gd name="connsiteX40" fmla="*/ 5597750 w 6115796"/>
              <a:gd name="connsiteY40" fmla="*/ 3534129 h 6858000"/>
              <a:gd name="connsiteX41" fmla="*/ 5618377 w 6115796"/>
              <a:gd name="connsiteY41" fmla="*/ 3588431 h 6858000"/>
              <a:gd name="connsiteX42" fmla="*/ 5655472 w 6115796"/>
              <a:gd name="connsiteY42" fmla="*/ 3678877 h 6858000"/>
              <a:gd name="connsiteX43" fmla="*/ 5683015 w 6115796"/>
              <a:gd name="connsiteY43" fmla="*/ 3762025 h 6858000"/>
              <a:gd name="connsiteX44" fmla="*/ 5696643 w 6115796"/>
              <a:gd name="connsiteY44" fmla="*/ 3773888 h 6858000"/>
              <a:gd name="connsiteX45" fmla="*/ 5768491 w 6115796"/>
              <a:gd name="connsiteY45" fmla="*/ 3914399 h 6858000"/>
              <a:gd name="connsiteX46" fmla="*/ 5793123 w 6115796"/>
              <a:gd name="connsiteY46" fmla="*/ 3969952 h 6858000"/>
              <a:gd name="connsiteX47" fmla="*/ 5808321 w 6115796"/>
              <a:gd name="connsiteY47" fmla="*/ 3988153 h 6858000"/>
              <a:gd name="connsiteX48" fmla="*/ 5825621 w 6115796"/>
              <a:gd name="connsiteY48" fmla="*/ 4015525 h 6858000"/>
              <a:gd name="connsiteX49" fmla="*/ 5860672 w 6115796"/>
              <a:gd name="connsiteY49" fmla="*/ 4061579 h 6858000"/>
              <a:gd name="connsiteX50" fmla="*/ 5894095 w 6115796"/>
              <a:gd name="connsiteY50" fmla="*/ 4128857 h 6858000"/>
              <a:gd name="connsiteX51" fmla="*/ 5903513 w 6115796"/>
              <a:gd name="connsiteY51" fmla="*/ 4187661 h 6858000"/>
              <a:gd name="connsiteX52" fmla="*/ 5946705 w 6115796"/>
              <a:gd name="connsiteY52" fmla="*/ 4428051 h 6858000"/>
              <a:gd name="connsiteX53" fmla="*/ 5949261 w 6115796"/>
              <a:gd name="connsiteY53" fmla="*/ 4449185 h 6858000"/>
              <a:gd name="connsiteX54" fmla="*/ 5968960 w 6115796"/>
              <a:gd name="connsiteY54" fmla="*/ 4482655 h 6858000"/>
              <a:gd name="connsiteX55" fmla="*/ 5998138 w 6115796"/>
              <a:gd name="connsiteY55" fmla="*/ 4697518 h 6858000"/>
              <a:gd name="connsiteX56" fmla="*/ 6007819 w 6115796"/>
              <a:gd name="connsiteY56" fmla="*/ 4858148 h 6858000"/>
              <a:gd name="connsiteX57" fmla="*/ 6007749 w 6115796"/>
              <a:gd name="connsiteY57" fmla="*/ 4964715 h 6858000"/>
              <a:gd name="connsiteX58" fmla="*/ 6005269 w 6115796"/>
              <a:gd name="connsiteY58" fmla="*/ 5150567 h 6858000"/>
              <a:gd name="connsiteX59" fmla="*/ 6001127 w 6115796"/>
              <a:gd name="connsiteY59" fmla="*/ 5164609 h 6858000"/>
              <a:gd name="connsiteX60" fmla="*/ 5998514 w 6115796"/>
              <a:gd name="connsiteY60" fmla="*/ 5189673 h 6858000"/>
              <a:gd name="connsiteX61" fmla="*/ 6018409 w 6115796"/>
              <a:gd name="connsiteY61" fmla="*/ 5227157 h 6858000"/>
              <a:gd name="connsiteX62" fmla="*/ 6036748 w 6115796"/>
              <a:gd name="connsiteY62" fmla="*/ 5322752 h 6858000"/>
              <a:gd name="connsiteX63" fmla="*/ 6037677 w 6115796"/>
              <a:gd name="connsiteY63" fmla="*/ 5354807 h 6858000"/>
              <a:gd name="connsiteX64" fmla="*/ 6053435 w 6115796"/>
              <a:gd name="connsiteY64" fmla="*/ 5387547 h 6858000"/>
              <a:gd name="connsiteX65" fmla="*/ 6068640 w 6115796"/>
              <a:gd name="connsiteY65" fmla="*/ 5474503 h 6858000"/>
              <a:gd name="connsiteX66" fmla="*/ 6080922 w 6115796"/>
              <a:gd name="connsiteY66" fmla="*/ 5561070 h 6858000"/>
              <a:gd name="connsiteX67" fmla="*/ 6096949 w 6115796"/>
              <a:gd name="connsiteY67" fmla="*/ 5648179 h 6858000"/>
              <a:gd name="connsiteX68" fmla="*/ 6115796 w 6115796"/>
              <a:gd name="connsiteY68" fmla="*/ 5862844 h 6858000"/>
              <a:gd name="connsiteX69" fmla="*/ 6045436 w 6115796"/>
              <a:gd name="connsiteY69" fmla="*/ 6124480 h 6858000"/>
              <a:gd name="connsiteX70" fmla="*/ 6030489 w 6115796"/>
              <a:gd name="connsiteY70" fmla="*/ 6317666 h 6858000"/>
              <a:gd name="connsiteX71" fmla="*/ 6007492 w 6115796"/>
              <a:gd name="connsiteY71" fmla="*/ 6440818 h 6858000"/>
              <a:gd name="connsiteX72" fmla="*/ 6009467 w 6115796"/>
              <a:gd name="connsiteY72" fmla="*/ 6487076 h 6858000"/>
              <a:gd name="connsiteX73" fmla="*/ 5995064 w 6115796"/>
              <a:gd name="connsiteY73" fmla="*/ 6540791 h 6858000"/>
              <a:gd name="connsiteX74" fmla="*/ 5986207 w 6115796"/>
              <a:gd name="connsiteY74" fmla="*/ 6695855 h 6858000"/>
              <a:gd name="connsiteX75" fmla="*/ 5979428 w 6115796"/>
              <a:gd name="connsiteY75" fmla="*/ 6754678 h 6858000"/>
              <a:gd name="connsiteX76" fmla="*/ 5984543 w 6115796"/>
              <a:gd name="connsiteY76" fmla="*/ 6811016 h 6858000"/>
              <a:gd name="connsiteX77" fmla="*/ 5979671 w 6115796"/>
              <a:gd name="connsiteY77" fmla="*/ 6858000 h 6858000"/>
              <a:gd name="connsiteX78" fmla="*/ 0 w 6115796"/>
              <a:gd name="connsiteY78" fmla="*/ 6858000 h 6858000"/>
              <a:gd name="connsiteX79" fmla="*/ 0 w 6115796"/>
              <a:gd name="connsiteY79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75458 w 6115796"/>
              <a:gd name="connsiteY4" fmla="*/ 264355 h 6858000"/>
              <a:gd name="connsiteX5" fmla="*/ 5081175 w 6115796"/>
              <a:gd name="connsiteY5" fmla="*/ 277448 h 6858000"/>
              <a:gd name="connsiteX6" fmla="*/ 5097011 w 6115796"/>
              <a:gd name="connsiteY6" fmla="*/ 355616 h 6858000"/>
              <a:gd name="connsiteX7" fmla="*/ 5153000 w 6115796"/>
              <a:gd name="connsiteY7" fmla="*/ 507134 h 6858000"/>
              <a:gd name="connsiteX8" fmla="*/ 5171282 w 6115796"/>
              <a:gd name="connsiteY8" fmla="*/ 602071 h 6858000"/>
              <a:gd name="connsiteX9" fmla="*/ 5176196 w 6115796"/>
              <a:gd name="connsiteY9" fmla="*/ 636822 h 6858000"/>
              <a:gd name="connsiteX10" fmla="*/ 5189051 w 6115796"/>
              <a:gd name="connsiteY10" fmla="*/ 782518 h 6858000"/>
              <a:gd name="connsiteX11" fmla="*/ 5218707 w 6115796"/>
              <a:gd name="connsiteY11" fmla="*/ 886387 h 6858000"/>
              <a:gd name="connsiteX12" fmla="*/ 5221281 w 6115796"/>
              <a:gd name="connsiteY12" fmla="*/ 920873 h 6858000"/>
              <a:gd name="connsiteX13" fmla="*/ 5201018 w 6115796"/>
              <a:gd name="connsiteY13" fmla="*/ 1095027 h 6858000"/>
              <a:gd name="connsiteX14" fmla="*/ 5189234 w 6115796"/>
              <a:gd name="connsiteY14" fmla="*/ 1217308 h 6858000"/>
              <a:gd name="connsiteX15" fmla="*/ 5202769 w 6115796"/>
              <a:gd name="connsiteY15" fmla="*/ 1269450 h 6858000"/>
              <a:gd name="connsiteX16" fmla="*/ 5225968 w 6115796"/>
              <a:gd name="connsiteY16" fmla="*/ 1357994 h 6858000"/>
              <a:gd name="connsiteX17" fmla="*/ 5226675 w 6115796"/>
              <a:gd name="connsiteY17" fmla="*/ 1385685 h 6858000"/>
              <a:gd name="connsiteX18" fmla="*/ 5237226 w 6115796"/>
              <a:gd name="connsiteY18" fmla="*/ 1441327 h 6858000"/>
              <a:gd name="connsiteX19" fmla="*/ 5255653 w 6115796"/>
              <a:gd name="connsiteY19" fmla="*/ 1524712 h 6858000"/>
              <a:gd name="connsiteX20" fmla="*/ 5263491 w 6115796"/>
              <a:gd name="connsiteY20" fmla="*/ 1642938 h 6858000"/>
              <a:gd name="connsiteX21" fmla="*/ 5256552 w 6115796"/>
              <a:gd name="connsiteY21" fmla="*/ 1672509 h 6858000"/>
              <a:gd name="connsiteX22" fmla="*/ 5264549 w 6115796"/>
              <a:gd name="connsiteY22" fmla="*/ 1837572 h 6858000"/>
              <a:gd name="connsiteX23" fmla="*/ 5255696 w 6115796"/>
              <a:gd name="connsiteY23" fmla="*/ 1953770 h 6858000"/>
              <a:gd name="connsiteX24" fmla="*/ 5252592 w 6115796"/>
              <a:gd name="connsiteY24" fmla="*/ 2092210 h 6858000"/>
              <a:gd name="connsiteX25" fmla="*/ 5257248 w 6115796"/>
              <a:gd name="connsiteY25" fmla="*/ 2203922 h 6858000"/>
              <a:gd name="connsiteX26" fmla="*/ 5262551 w 6115796"/>
              <a:gd name="connsiteY26" fmla="*/ 2288050 h 6858000"/>
              <a:gd name="connsiteX27" fmla="*/ 5293877 w 6115796"/>
              <a:gd name="connsiteY27" fmla="*/ 2368649 h 6858000"/>
              <a:gd name="connsiteX28" fmla="*/ 5311338 w 6115796"/>
              <a:gd name="connsiteY28" fmla="*/ 2404034 h 6858000"/>
              <a:gd name="connsiteX29" fmla="*/ 5338366 w 6115796"/>
              <a:gd name="connsiteY29" fmla="*/ 2465052 h 6858000"/>
              <a:gd name="connsiteX30" fmla="*/ 5371263 w 6115796"/>
              <a:gd name="connsiteY30" fmla="*/ 2586413 h 6858000"/>
              <a:gd name="connsiteX31" fmla="*/ 5407503 w 6115796"/>
              <a:gd name="connsiteY31" fmla="*/ 2786290 h 6858000"/>
              <a:gd name="connsiteX32" fmla="*/ 5407356 w 6115796"/>
              <a:gd name="connsiteY32" fmla="*/ 2787545 h 6858000"/>
              <a:gd name="connsiteX33" fmla="*/ 5457023 w 6115796"/>
              <a:gd name="connsiteY33" fmla="*/ 2858292 h 6858000"/>
              <a:gd name="connsiteX34" fmla="*/ 5484061 w 6115796"/>
              <a:gd name="connsiteY34" fmla="*/ 2919216 h 6858000"/>
              <a:gd name="connsiteX35" fmla="*/ 5491940 w 6115796"/>
              <a:gd name="connsiteY35" fmla="*/ 3015985 h 6858000"/>
              <a:gd name="connsiteX36" fmla="*/ 5503944 w 6115796"/>
              <a:gd name="connsiteY36" fmla="*/ 3123335 h 6858000"/>
              <a:gd name="connsiteX37" fmla="*/ 5516007 w 6115796"/>
              <a:gd name="connsiteY37" fmla="*/ 3258473 h 6858000"/>
              <a:gd name="connsiteX38" fmla="*/ 5589758 w 6115796"/>
              <a:gd name="connsiteY38" fmla="*/ 3453699 h 6858000"/>
              <a:gd name="connsiteX39" fmla="*/ 5596144 w 6115796"/>
              <a:gd name="connsiteY39" fmla="*/ 3534624 h 6858000"/>
              <a:gd name="connsiteX40" fmla="*/ 5597750 w 6115796"/>
              <a:gd name="connsiteY40" fmla="*/ 3534129 h 6858000"/>
              <a:gd name="connsiteX41" fmla="*/ 5618377 w 6115796"/>
              <a:gd name="connsiteY41" fmla="*/ 3588431 h 6858000"/>
              <a:gd name="connsiteX42" fmla="*/ 5655472 w 6115796"/>
              <a:gd name="connsiteY42" fmla="*/ 3678877 h 6858000"/>
              <a:gd name="connsiteX43" fmla="*/ 5683015 w 6115796"/>
              <a:gd name="connsiteY43" fmla="*/ 3762025 h 6858000"/>
              <a:gd name="connsiteX44" fmla="*/ 5696643 w 6115796"/>
              <a:gd name="connsiteY44" fmla="*/ 3773888 h 6858000"/>
              <a:gd name="connsiteX45" fmla="*/ 5768491 w 6115796"/>
              <a:gd name="connsiteY45" fmla="*/ 3914399 h 6858000"/>
              <a:gd name="connsiteX46" fmla="*/ 5793123 w 6115796"/>
              <a:gd name="connsiteY46" fmla="*/ 3969952 h 6858000"/>
              <a:gd name="connsiteX47" fmla="*/ 5808321 w 6115796"/>
              <a:gd name="connsiteY47" fmla="*/ 3988153 h 6858000"/>
              <a:gd name="connsiteX48" fmla="*/ 5825621 w 6115796"/>
              <a:gd name="connsiteY48" fmla="*/ 4015525 h 6858000"/>
              <a:gd name="connsiteX49" fmla="*/ 5860672 w 6115796"/>
              <a:gd name="connsiteY49" fmla="*/ 4061579 h 6858000"/>
              <a:gd name="connsiteX50" fmla="*/ 5894095 w 6115796"/>
              <a:gd name="connsiteY50" fmla="*/ 4128857 h 6858000"/>
              <a:gd name="connsiteX51" fmla="*/ 5903513 w 6115796"/>
              <a:gd name="connsiteY51" fmla="*/ 4187661 h 6858000"/>
              <a:gd name="connsiteX52" fmla="*/ 5946705 w 6115796"/>
              <a:gd name="connsiteY52" fmla="*/ 4428051 h 6858000"/>
              <a:gd name="connsiteX53" fmla="*/ 5949261 w 6115796"/>
              <a:gd name="connsiteY53" fmla="*/ 4449185 h 6858000"/>
              <a:gd name="connsiteX54" fmla="*/ 5968960 w 6115796"/>
              <a:gd name="connsiteY54" fmla="*/ 4482655 h 6858000"/>
              <a:gd name="connsiteX55" fmla="*/ 5998138 w 6115796"/>
              <a:gd name="connsiteY55" fmla="*/ 4697518 h 6858000"/>
              <a:gd name="connsiteX56" fmla="*/ 6007819 w 6115796"/>
              <a:gd name="connsiteY56" fmla="*/ 4858148 h 6858000"/>
              <a:gd name="connsiteX57" fmla="*/ 6007749 w 6115796"/>
              <a:gd name="connsiteY57" fmla="*/ 4964715 h 6858000"/>
              <a:gd name="connsiteX58" fmla="*/ 6005269 w 6115796"/>
              <a:gd name="connsiteY58" fmla="*/ 5150567 h 6858000"/>
              <a:gd name="connsiteX59" fmla="*/ 6001127 w 6115796"/>
              <a:gd name="connsiteY59" fmla="*/ 5164609 h 6858000"/>
              <a:gd name="connsiteX60" fmla="*/ 5998514 w 6115796"/>
              <a:gd name="connsiteY60" fmla="*/ 5189673 h 6858000"/>
              <a:gd name="connsiteX61" fmla="*/ 6018409 w 6115796"/>
              <a:gd name="connsiteY61" fmla="*/ 5227157 h 6858000"/>
              <a:gd name="connsiteX62" fmla="*/ 6036748 w 6115796"/>
              <a:gd name="connsiteY62" fmla="*/ 5322752 h 6858000"/>
              <a:gd name="connsiteX63" fmla="*/ 6037677 w 6115796"/>
              <a:gd name="connsiteY63" fmla="*/ 5354807 h 6858000"/>
              <a:gd name="connsiteX64" fmla="*/ 6053435 w 6115796"/>
              <a:gd name="connsiteY64" fmla="*/ 5387547 h 6858000"/>
              <a:gd name="connsiteX65" fmla="*/ 6068640 w 6115796"/>
              <a:gd name="connsiteY65" fmla="*/ 5474503 h 6858000"/>
              <a:gd name="connsiteX66" fmla="*/ 6080922 w 6115796"/>
              <a:gd name="connsiteY66" fmla="*/ 5561070 h 6858000"/>
              <a:gd name="connsiteX67" fmla="*/ 6096949 w 6115796"/>
              <a:gd name="connsiteY67" fmla="*/ 5648179 h 6858000"/>
              <a:gd name="connsiteX68" fmla="*/ 6115796 w 6115796"/>
              <a:gd name="connsiteY68" fmla="*/ 5862844 h 6858000"/>
              <a:gd name="connsiteX69" fmla="*/ 6045436 w 6115796"/>
              <a:gd name="connsiteY69" fmla="*/ 6124480 h 6858000"/>
              <a:gd name="connsiteX70" fmla="*/ 6030489 w 6115796"/>
              <a:gd name="connsiteY70" fmla="*/ 6317666 h 6858000"/>
              <a:gd name="connsiteX71" fmla="*/ 6007492 w 6115796"/>
              <a:gd name="connsiteY71" fmla="*/ 6440818 h 6858000"/>
              <a:gd name="connsiteX72" fmla="*/ 6009467 w 6115796"/>
              <a:gd name="connsiteY72" fmla="*/ 6487076 h 6858000"/>
              <a:gd name="connsiteX73" fmla="*/ 5995064 w 6115796"/>
              <a:gd name="connsiteY73" fmla="*/ 6540791 h 6858000"/>
              <a:gd name="connsiteX74" fmla="*/ 5986207 w 6115796"/>
              <a:gd name="connsiteY74" fmla="*/ 6695855 h 6858000"/>
              <a:gd name="connsiteX75" fmla="*/ 5979428 w 6115796"/>
              <a:gd name="connsiteY75" fmla="*/ 6754678 h 6858000"/>
              <a:gd name="connsiteX76" fmla="*/ 5984543 w 6115796"/>
              <a:gd name="connsiteY76" fmla="*/ 6811016 h 6858000"/>
              <a:gd name="connsiteX77" fmla="*/ 5979671 w 6115796"/>
              <a:gd name="connsiteY77" fmla="*/ 6858000 h 6858000"/>
              <a:gd name="connsiteX78" fmla="*/ 0 w 6115796"/>
              <a:gd name="connsiteY78" fmla="*/ 6858000 h 6858000"/>
              <a:gd name="connsiteX79" fmla="*/ 0 w 6115796"/>
              <a:gd name="connsiteY79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75458 w 6115796"/>
              <a:gd name="connsiteY4" fmla="*/ 264355 h 6858000"/>
              <a:gd name="connsiteX5" fmla="*/ 5081175 w 6115796"/>
              <a:gd name="connsiteY5" fmla="*/ 277448 h 6858000"/>
              <a:gd name="connsiteX6" fmla="*/ 5097011 w 6115796"/>
              <a:gd name="connsiteY6" fmla="*/ 355616 h 6858000"/>
              <a:gd name="connsiteX7" fmla="*/ 5153000 w 6115796"/>
              <a:gd name="connsiteY7" fmla="*/ 507134 h 6858000"/>
              <a:gd name="connsiteX8" fmla="*/ 5171282 w 6115796"/>
              <a:gd name="connsiteY8" fmla="*/ 602071 h 6858000"/>
              <a:gd name="connsiteX9" fmla="*/ 5176196 w 6115796"/>
              <a:gd name="connsiteY9" fmla="*/ 636822 h 6858000"/>
              <a:gd name="connsiteX10" fmla="*/ 5189051 w 6115796"/>
              <a:gd name="connsiteY10" fmla="*/ 782518 h 6858000"/>
              <a:gd name="connsiteX11" fmla="*/ 5218707 w 6115796"/>
              <a:gd name="connsiteY11" fmla="*/ 886387 h 6858000"/>
              <a:gd name="connsiteX12" fmla="*/ 5221281 w 6115796"/>
              <a:gd name="connsiteY12" fmla="*/ 920873 h 6858000"/>
              <a:gd name="connsiteX13" fmla="*/ 5201018 w 6115796"/>
              <a:gd name="connsiteY13" fmla="*/ 1095027 h 6858000"/>
              <a:gd name="connsiteX14" fmla="*/ 5189234 w 6115796"/>
              <a:gd name="connsiteY14" fmla="*/ 1217308 h 6858000"/>
              <a:gd name="connsiteX15" fmla="*/ 5202769 w 6115796"/>
              <a:gd name="connsiteY15" fmla="*/ 1269450 h 6858000"/>
              <a:gd name="connsiteX16" fmla="*/ 5225968 w 6115796"/>
              <a:gd name="connsiteY16" fmla="*/ 1357994 h 6858000"/>
              <a:gd name="connsiteX17" fmla="*/ 5226675 w 6115796"/>
              <a:gd name="connsiteY17" fmla="*/ 1385685 h 6858000"/>
              <a:gd name="connsiteX18" fmla="*/ 5237226 w 6115796"/>
              <a:gd name="connsiteY18" fmla="*/ 1441327 h 6858000"/>
              <a:gd name="connsiteX19" fmla="*/ 5255653 w 6115796"/>
              <a:gd name="connsiteY19" fmla="*/ 1524712 h 6858000"/>
              <a:gd name="connsiteX20" fmla="*/ 5263491 w 6115796"/>
              <a:gd name="connsiteY20" fmla="*/ 1642938 h 6858000"/>
              <a:gd name="connsiteX21" fmla="*/ 5256552 w 6115796"/>
              <a:gd name="connsiteY21" fmla="*/ 1672509 h 6858000"/>
              <a:gd name="connsiteX22" fmla="*/ 5264549 w 6115796"/>
              <a:gd name="connsiteY22" fmla="*/ 1837572 h 6858000"/>
              <a:gd name="connsiteX23" fmla="*/ 5255696 w 6115796"/>
              <a:gd name="connsiteY23" fmla="*/ 1953770 h 6858000"/>
              <a:gd name="connsiteX24" fmla="*/ 5252592 w 6115796"/>
              <a:gd name="connsiteY24" fmla="*/ 2092210 h 6858000"/>
              <a:gd name="connsiteX25" fmla="*/ 5257248 w 6115796"/>
              <a:gd name="connsiteY25" fmla="*/ 2203922 h 6858000"/>
              <a:gd name="connsiteX26" fmla="*/ 5262551 w 6115796"/>
              <a:gd name="connsiteY26" fmla="*/ 2288050 h 6858000"/>
              <a:gd name="connsiteX27" fmla="*/ 5293877 w 6115796"/>
              <a:gd name="connsiteY27" fmla="*/ 2368649 h 6858000"/>
              <a:gd name="connsiteX28" fmla="*/ 5311338 w 6115796"/>
              <a:gd name="connsiteY28" fmla="*/ 2404034 h 6858000"/>
              <a:gd name="connsiteX29" fmla="*/ 5338366 w 6115796"/>
              <a:gd name="connsiteY29" fmla="*/ 2465052 h 6858000"/>
              <a:gd name="connsiteX30" fmla="*/ 5371263 w 6115796"/>
              <a:gd name="connsiteY30" fmla="*/ 2586413 h 6858000"/>
              <a:gd name="connsiteX31" fmla="*/ 5407503 w 6115796"/>
              <a:gd name="connsiteY31" fmla="*/ 2786290 h 6858000"/>
              <a:gd name="connsiteX32" fmla="*/ 5407356 w 6115796"/>
              <a:gd name="connsiteY32" fmla="*/ 2787545 h 6858000"/>
              <a:gd name="connsiteX33" fmla="*/ 5457023 w 6115796"/>
              <a:gd name="connsiteY33" fmla="*/ 2858292 h 6858000"/>
              <a:gd name="connsiteX34" fmla="*/ 5484061 w 6115796"/>
              <a:gd name="connsiteY34" fmla="*/ 2919216 h 6858000"/>
              <a:gd name="connsiteX35" fmla="*/ 5491940 w 6115796"/>
              <a:gd name="connsiteY35" fmla="*/ 3015985 h 6858000"/>
              <a:gd name="connsiteX36" fmla="*/ 5503944 w 6115796"/>
              <a:gd name="connsiteY36" fmla="*/ 3123335 h 6858000"/>
              <a:gd name="connsiteX37" fmla="*/ 5516007 w 6115796"/>
              <a:gd name="connsiteY37" fmla="*/ 3258473 h 6858000"/>
              <a:gd name="connsiteX38" fmla="*/ 5589758 w 6115796"/>
              <a:gd name="connsiteY38" fmla="*/ 3453699 h 6858000"/>
              <a:gd name="connsiteX39" fmla="*/ 5596144 w 6115796"/>
              <a:gd name="connsiteY39" fmla="*/ 3534624 h 6858000"/>
              <a:gd name="connsiteX40" fmla="*/ 5597750 w 6115796"/>
              <a:gd name="connsiteY40" fmla="*/ 3534129 h 6858000"/>
              <a:gd name="connsiteX41" fmla="*/ 5618377 w 6115796"/>
              <a:gd name="connsiteY41" fmla="*/ 3588431 h 6858000"/>
              <a:gd name="connsiteX42" fmla="*/ 5655472 w 6115796"/>
              <a:gd name="connsiteY42" fmla="*/ 3678877 h 6858000"/>
              <a:gd name="connsiteX43" fmla="*/ 5683015 w 6115796"/>
              <a:gd name="connsiteY43" fmla="*/ 3762025 h 6858000"/>
              <a:gd name="connsiteX44" fmla="*/ 5696643 w 6115796"/>
              <a:gd name="connsiteY44" fmla="*/ 3773888 h 6858000"/>
              <a:gd name="connsiteX45" fmla="*/ 5768491 w 6115796"/>
              <a:gd name="connsiteY45" fmla="*/ 3914399 h 6858000"/>
              <a:gd name="connsiteX46" fmla="*/ 5793123 w 6115796"/>
              <a:gd name="connsiteY46" fmla="*/ 3969952 h 6858000"/>
              <a:gd name="connsiteX47" fmla="*/ 5808321 w 6115796"/>
              <a:gd name="connsiteY47" fmla="*/ 3988153 h 6858000"/>
              <a:gd name="connsiteX48" fmla="*/ 5825621 w 6115796"/>
              <a:gd name="connsiteY48" fmla="*/ 4015525 h 6858000"/>
              <a:gd name="connsiteX49" fmla="*/ 5860672 w 6115796"/>
              <a:gd name="connsiteY49" fmla="*/ 4061579 h 6858000"/>
              <a:gd name="connsiteX50" fmla="*/ 5894095 w 6115796"/>
              <a:gd name="connsiteY50" fmla="*/ 4128857 h 6858000"/>
              <a:gd name="connsiteX51" fmla="*/ 5903513 w 6115796"/>
              <a:gd name="connsiteY51" fmla="*/ 4187661 h 6858000"/>
              <a:gd name="connsiteX52" fmla="*/ 5946705 w 6115796"/>
              <a:gd name="connsiteY52" fmla="*/ 4428051 h 6858000"/>
              <a:gd name="connsiteX53" fmla="*/ 5949261 w 6115796"/>
              <a:gd name="connsiteY53" fmla="*/ 4449185 h 6858000"/>
              <a:gd name="connsiteX54" fmla="*/ 5968960 w 6115796"/>
              <a:gd name="connsiteY54" fmla="*/ 4482655 h 6858000"/>
              <a:gd name="connsiteX55" fmla="*/ 5998138 w 6115796"/>
              <a:gd name="connsiteY55" fmla="*/ 4697518 h 6858000"/>
              <a:gd name="connsiteX56" fmla="*/ 6007819 w 6115796"/>
              <a:gd name="connsiteY56" fmla="*/ 4858148 h 6858000"/>
              <a:gd name="connsiteX57" fmla="*/ 6007749 w 6115796"/>
              <a:gd name="connsiteY57" fmla="*/ 4964715 h 6858000"/>
              <a:gd name="connsiteX58" fmla="*/ 6005269 w 6115796"/>
              <a:gd name="connsiteY58" fmla="*/ 5150567 h 6858000"/>
              <a:gd name="connsiteX59" fmla="*/ 6001127 w 6115796"/>
              <a:gd name="connsiteY59" fmla="*/ 5164609 h 6858000"/>
              <a:gd name="connsiteX60" fmla="*/ 5998514 w 6115796"/>
              <a:gd name="connsiteY60" fmla="*/ 5189673 h 6858000"/>
              <a:gd name="connsiteX61" fmla="*/ 6018409 w 6115796"/>
              <a:gd name="connsiteY61" fmla="*/ 5227157 h 6858000"/>
              <a:gd name="connsiteX62" fmla="*/ 6036748 w 6115796"/>
              <a:gd name="connsiteY62" fmla="*/ 5322752 h 6858000"/>
              <a:gd name="connsiteX63" fmla="*/ 6037677 w 6115796"/>
              <a:gd name="connsiteY63" fmla="*/ 5354807 h 6858000"/>
              <a:gd name="connsiteX64" fmla="*/ 6053435 w 6115796"/>
              <a:gd name="connsiteY64" fmla="*/ 5387547 h 6858000"/>
              <a:gd name="connsiteX65" fmla="*/ 6068640 w 6115796"/>
              <a:gd name="connsiteY65" fmla="*/ 5474503 h 6858000"/>
              <a:gd name="connsiteX66" fmla="*/ 6080922 w 6115796"/>
              <a:gd name="connsiteY66" fmla="*/ 5561070 h 6858000"/>
              <a:gd name="connsiteX67" fmla="*/ 6096949 w 6115796"/>
              <a:gd name="connsiteY67" fmla="*/ 5648179 h 6858000"/>
              <a:gd name="connsiteX68" fmla="*/ 6115796 w 6115796"/>
              <a:gd name="connsiteY68" fmla="*/ 5862844 h 6858000"/>
              <a:gd name="connsiteX69" fmla="*/ 6045436 w 6115796"/>
              <a:gd name="connsiteY69" fmla="*/ 6124480 h 6858000"/>
              <a:gd name="connsiteX70" fmla="*/ 6030489 w 6115796"/>
              <a:gd name="connsiteY70" fmla="*/ 6317666 h 6858000"/>
              <a:gd name="connsiteX71" fmla="*/ 6007492 w 6115796"/>
              <a:gd name="connsiteY71" fmla="*/ 6440818 h 6858000"/>
              <a:gd name="connsiteX72" fmla="*/ 6009467 w 6115796"/>
              <a:gd name="connsiteY72" fmla="*/ 6487076 h 6858000"/>
              <a:gd name="connsiteX73" fmla="*/ 5995064 w 6115796"/>
              <a:gd name="connsiteY73" fmla="*/ 6540791 h 6858000"/>
              <a:gd name="connsiteX74" fmla="*/ 5986207 w 6115796"/>
              <a:gd name="connsiteY74" fmla="*/ 6695855 h 6858000"/>
              <a:gd name="connsiteX75" fmla="*/ 5979428 w 6115796"/>
              <a:gd name="connsiteY75" fmla="*/ 6754678 h 6858000"/>
              <a:gd name="connsiteX76" fmla="*/ 5984543 w 6115796"/>
              <a:gd name="connsiteY76" fmla="*/ 6811016 h 6858000"/>
              <a:gd name="connsiteX77" fmla="*/ 5979671 w 6115796"/>
              <a:gd name="connsiteY77" fmla="*/ 6858000 h 6858000"/>
              <a:gd name="connsiteX78" fmla="*/ 0 w 6115796"/>
              <a:gd name="connsiteY78" fmla="*/ 6858000 h 6858000"/>
              <a:gd name="connsiteX79" fmla="*/ 0 w 6115796"/>
              <a:gd name="connsiteY79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75458 w 6115796"/>
              <a:gd name="connsiteY4" fmla="*/ 264355 h 6858000"/>
              <a:gd name="connsiteX5" fmla="*/ 5081175 w 6115796"/>
              <a:gd name="connsiteY5" fmla="*/ 277448 h 6858000"/>
              <a:gd name="connsiteX6" fmla="*/ 5097011 w 6115796"/>
              <a:gd name="connsiteY6" fmla="*/ 355616 h 6858000"/>
              <a:gd name="connsiteX7" fmla="*/ 5153000 w 6115796"/>
              <a:gd name="connsiteY7" fmla="*/ 507134 h 6858000"/>
              <a:gd name="connsiteX8" fmla="*/ 5171282 w 6115796"/>
              <a:gd name="connsiteY8" fmla="*/ 602071 h 6858000"/>
              <a:gd name="connsiteX9" fmla="*/ 5176196 w 6115796"/>
              <a:gd name="connsiteY9" fmla="*/ 636822 h 6858000"/>
              <a:gd name="connsiteX10" fmla="*/ 5189051 w 6115796"/>
              <a:gd name="connsiteY10" fmla="*/ 782518 h 6858000"/>
              <a:gd name="connsiteX11" fmla="*/ 5218707 w 6115796"/>
              <a:gd name="connsiteY11" fmla="*/ 886387 h 6858000"/>
              <a:gd name="connsiteX12" fmla="*/ 5221281 w 6115796"/>
              <a:gd name="connsiteY12" fmla="*/ 920873 h 6858000"/>
              <a:gd name="connsiteX13" fmla="*/ 5201018 w 6115796"/>
              <a:gd name="connsiteY13" fmla="*/ 1095027 h 6858000"/>
              <a:gd name="connsiteX14" fmla="*/ 5189234 w 6115796"/>
              <a:gd name="connsiteY14" fmla="*/ 1217308 h 6858000"/>
              <a:gd name="connsiteX15" fmla="*/ 5202769 w 6115796"/>
              <a:gd name="connsiteY15" fmla="*/ 1269450 h 6858000"/>
              <a:gd name="connsiteX16" fmla="*/ 5225968 w 6115796"/>
              <a:gd name="connsiteY16" fmla="*/ 1357994 h 6858000"/>
              <a:gd name="connsiteX17" fmla="*/ 5226675 w 6115796"/>
              <a:gd name="connsiteY17" fmla="*/ 1385685 h 6858000"/>
              <a:gd name="connsiteX18" fmla="*/ 5237226 w 6115796"/>
              <a:gd name="connsiteY18" fmla="*/ 1441327 h 6858000"/>
              <a:gd name="connsiteX19" fmla="*/ 5255653 w 6115796"/>
              <a:gd name="connsiteY19" fmla="*/ 1524712 h 6858000"/>
              <a:gd name="connsiteX20" fmla="*/ 5263491 w 6115796"/>
              <a:gd name="connsiteY20" fmla="*/ 1642938 h 6858000"/>
              <a:gd name="connsiteX21" fmla="*/ 5256552 w 6115796"/>
              <a:gd name="connsiteY21" fmla="*/ 1672509 h 6858000"/>
              <a:gd name="connsiteX22" fmla="*/ 5264549 w 6115796"/>
              <a:gd name="connsiteY22" fmla="*/ 1837572 h 6858000"/>
              <a:gd name="connsiteX23" fmla="*/ 5255696 w 6115796"/>
              <a:gd name="connsiteY23" fmla="*/ 1953770 h 6858000"/>
              <a:gd name="connsiteX24" fmla="*/ 5252592 w 6115796"/>
              <a:gd name="connsiteY24" fmla="*/ 2092210 h 6858000"/>
              <a:gd name="connsiteX25" fmla="*/ 5257248 w 6115796"/>
              <a:gd name="connsiteY25" fmla="*/ 2203922 h 6858000"/>
              <a:gd name="connsiteX26" fmla="*/ 5262551 w 6115796"/>
              <a:gd name="connsiteY26" fmla="*/ 2288050 h 6858000"/>
              <a:gd name="connsiteX27" fmla="*/ 5293877 w 6115796"/>
              <a:gd name="connsiteY27" fmla="*/ 2368649 h 6858000"/>
              <a:gd name="connsiteX28" fmla="*/ 5311338 w 6115796"/>
              <a:gd name="connsiteY28" fmla="*/ 2404034 h 6858000"/>
              <a:gd name="connsiteX29" fmla="*/ 5338366 w 6115796"/>
              <a:gd name="connsiteY29" fmla="*/ 2465052 h 6858000"/>
              <a:gd name="connsiteX30" fmla="*/ 5371263 w 6115796"/>
              <a:gd name="connsiteY30" fmla="*/ 2586413 h 6858000"/>
              <a:gd name="connsiteX31" fmla="*/ 5407503 w 6115796"/>
              <a:gd name="connsiteY31" fmla="*/ 2786290 h 6858000"/>
              <a:gd name="connsiteX32" fmla="*/ 5407356 w 6115796"/>
              <a:gd name="connsiteY32" fmla="*/ 2787545 h 6858000"/>
              <a:gd name="connsiteX33" fmla="*/ 5457023 w 6115796"/>
              <a:gd name="connsiteY33" fmla="*/ 2858292 h 6858000"/>
              <a:gd name="connsiteX34" fmla="*/ 5484061 w 6115796"/>
              <a:gd name="connsiteY34" fmla="*/ 2919216 h 6858000"/>
              <a:gd name="connsiteX35" fmla="*/ 5491940 w 6115796"/>
              <a:gd name="connsiteY35" fmla="*/ 3015985 h 6858000"/>
              <a:gd name="connsiteX36" fmla="*/ 5503944 w 6115796"/>
              <a:gd name="connsiteY36" fmla="*/ 3123335 h 6858000"/>
              <a:gd name="connsiteX37" fmla="*/ 5516007 w 6115796"/>
              <a:gd name="connsiteY37" fmla="*/ 3258473 h 6858000"/>
              <a:gd name="connsiteX38" fmla="*/ 5589758 w 6115796"/>
              <a:gd name="connsiteY38" fmla="*/ 3453699 h 6858000"/>
              <a:gd name="connsiteX39" fmla="*/ 5596144 w 6115796"/>
              <a:gd name="connsiteY39" fmla="*/ 3534624 h 6858000"/>
              <a:gd name="connsiteX40" fmla="*/ 5597750 w 6115796"/>
              <a:gd name="connsiteY40" fmla="*/ 3534129 h 6858000"/>
              <a:gd name="connsiteX41" fmla="*/ 5618377 w 6115796"/>
              <a:gd name="connsiteY41" fmla="*/ 3588431 h 6858000"/>
              <a:gd name="connsiteX42" fmla="*/ 5655472 w 6115796"/>
              <a:gd name="connsiteY42" fmla="*/ 3678877 h 6858000"/>
              <a:gd name="connsiteX43" fmla="*/ 5683015 w 6115796"/>
              <a:gd name="connsiteY43" fmla="*/ 3762025 h 6858000"/>
              <a:gd name="connsiteX44" fmla="*/ 5696643 w 6115796"/>
              <a:gd name="connsiteY44" fmla="*/ 3773888 h 6858000"/>
              <a:gd name="connsiteX45" fmla="*/ 5768491 w 6115796"/>
              <a:gd name="connsiteY45" fmla="*/ 3914399 h 6858000"/>
              <a:gd name="connsiteX46" fmla="*/ 5793123 w 6115796"/>
              <a:gd name="connsiteY46" fmla="*/ 3969952 h 6858000"/>
              <a:gd name="connsiteX47" fmla="*/ 5808321 w 6115796"/>
              <a:gd name="connsiteY47" fmla="*/ 3988153 h 6858000"/>
              <a:gd name="connsiteX48" fmla="*/ 5825621 w 6115796"/>
              <a:gd name="connsiteY48" fmla="*/ 4015525 h 6858000"/>
              <a:gd name="connsiteX49" fmla="*/ 5860672 w 6115796"/>
              <a:gd name="connsiteY49" fmla="*/ 4061579 h 6858000"/>
              <a:gd name="connsiteX50" fmla="*/ 5894095 w 6115796"/>
              <a:gd name="connsiteY50" fmla="*/ 4128857 h 6858000"/>
              <a:gd name="connsiteX51" fmla="*/ 5903513 w 6115796"/>
              <a:gd name="connsiteY51" fmla="*/ 4187661 h 6858000"/>
              <a:gd name="connsiteX52" fmla="*/ 5946705 w 6115796"/>
              <a:gd name="connsiteY52" fmla="*/ 4428051 h 6858000"/>
              <a:gd name="connsiteX53" fmla="*/ 5949261 w 6115796"/>
              <a:gd name="connsiteY53" fmla="*/ 4449185 h 6858000"/>
              <a:gd name="connsiteX54" fmla="*/ 5968960 w 6115796"/>
              <a:gd name="connsiteY54" fmla="*/ 4482655 h 6858000"/>
              <a:gd name="connsiteX55" fmla="*/ 5998138 w 6115796"/>
              <a:gd name="connsiteY55" fmla="*/ 4697518 h 6858000"/>
              <a:gd name="connsiteX56" fmla="*/ 6007819 w 6115796"/>
              <a:gd name="connsiteY56" fmla="*/ 4858148 h 6858000"/>
              <a:gd name="connsiteX57" fmla="*/ 6007749 w 6115796"/>
              <a:gd name="connsiteY57" fmla="*/ 4964715 h 6858000"/>
              <a:gd name="connsiteX58" fmla="*/ 6005269 w 6115796"/>
              <a:gd name="connsiteY58" fmla="*/ 5150567 h 6858000"/>
              <a:gd name="connsiteX59" fmla="*/ 6001127 w 6115796"/>
              <a:gd name="connsiteY59" fmla="*/ 5164609 h 6858000"/>
              <a:gd name="connsiteX60" fmla="*/ 5998514 w 6115796"/>
              <a:gd name="connsiteY60" fmla="*/ 5189673 h 6858000"/>
              <a:gd name="connsiteX61" fmla="*/ 6018409 w 6115796"/>
              <a:gd name="connsiteY61" fmla="*/ 5227157 h 6858000"/>
              <a:gd name="connsiteX62" fmla="*/ 6036748 w 6115796"/>
              <a:gd name="connsiteY62" fmla="*/ 5322752 h 6858000"/>
              <a:gd name="connsiteX63" fmla="*/ 6037677 w 6115796"/>
              <a:gd name="connsiteY63" fmla="*/ 5354807 h 6858000"/>
              <a:gd name="connsiteX64" fmla="*/ 6053435 w 6115796"/>
              <a:gd name="connsiteY64" fmla="*/ 5387547 h 6858000"/>
              <a:gd name="connsiteX65" fmla="*/ 6068640 w 6115796"/>
              <a:gd name="connsiteY65" fmla="*/ 5474503 h 6858000"/>
              <a:gd name="connsiteX66" fmla="*/ 6080922 w 6115796"/>
              <a:gd name="connsiteY66" fmla="*/ 5561070 h 6858000"/>
              <a:gd name="connsiteX67" fmla="*/ 6096949 w 6115796"/>
              <a:gd name="connsiteY67" fmla="*/ 5648179 h 6858000"/>
              <a:gd name="connsiteX68" fmla="*/ 6115796 w 6115796"/>
              <a:gd name="connsiteY68" fmla="*/ 5862844 h 6858000"/>
              <a:gd name="connsiteX69" fmla="*/ 6045436 w 6115796"/>
              <a:gd name="connsiteY69" fmla="*/ 6124480 h 6858000"/>
              <a:gd name="connsiteX70" fmla="*/ 6030489 w 6115796"/>
              <a:gd name="connsiteY70" fmla="*/ 6317666 h 6858000"/>
              <a:gd name="connsiteX71" fmla="*/ 6007492 w 6115796"/>
              <a:gd name="connsiteY71" fmla="*/ 6440818 h 6858000"/>
              <a:gd name="connsiteX72" fmla="*/ 6009467 w 6115796"/>
              <a:gd name="connsiteY72" fmla="*/ 6487076 h 6858000"/>
              <a:gd name="connsiteX73" fmla="*/ 5995064 w 6115796"/>
              <a:gd name="connsiteY73" fmla="*/ 6540791 h 6858000"/>
              <a:gd name="connsiteX74" fmla="*/ 5986207 w 6115796"/>
              <a:gd name="connsiteY74" fmla="*/ 6695855 h 6858000"/>
              <a:gd name="connsiteX75" fmla="*/ 5979428 w 6115796"/>
              <a:gd name="connsiteY75" fmla="*/ 6754678 h 6858000"/>
              <a:gd name="connsiteX76" fmla="*/ 5984543 w 6115796"/>
              <a:gd name="connsiteY76" fmla="*/ 6811016 h 6858000"/>
              <a:gd name="connsiteX77" fmla="*/ 5979671 w 6115796"/>
              <a:gd name="connsiteY77" fmla="*/ 6858000 h 6858000"/>
              <a:gd name="connsiteX78" fmla="*/ 0 w 6115796"/>
              <a:gd name="connsiteY78" fmla="*/ 6858000 h 6858000"/>
              <a:gd name="connsiteX79" fmla="*/ 0 w 6115796"/>
              <a:gd name="connsiteY79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75458 w 6115796"/>
              <a:gd name="connsiteY4" fmla="*/ 264355 h 6858000"/>
              <a:gd name="connsiteX5" fmla="*/ 5081175 w 6115796"/>
              <a:gd name="connsiteY5" fmla="*/ 277448 h 6858000"/>
              <a:gd name="connsiteX6" fmla="*/ 5097011 w 6115796"/>
              <a:gd name="connsiteY6" fmla="*/ 355616 h 6858000"/>
              <a:gd name="connsiteX7" fmla="*/ 5153000 w 6115796"/>
              <a:gd name="connsiteY7" fmla="*/ 507134 h 6858000"/>
              <a:gd name="connsiteX8" fmla="*/ 5171282 w 6115796"/>
              <a:gd name="connsiteY8" fmla="*/ 602071 h 6858000"/>
              <a:gd name="connsiteX9" fmla="*/ 5176196 w 6115796"/>
              <a:gd name="connsiteY9" fmla="*/ 636822 h 6858000"/>
              <a:gd name="connsiteX10" fmla="*/ 5189051 w 6115796"/>
              <a:gd name="connsiteY10" fmla="*/ 782518 h 6858000"/>
              <a:gd name="connsiteX11" fmla="*/ 5218707 w 6115796"/>
              <a:gd name="connsiteY11" fmla="*/ 886387 h 6858000"/>
              <a:gd name="connsiteX12" fmla="*/ 5221281 w 6115796"/>
              <a:gd name="connsiteY12" fmla="*/ 920873 h 6858000"/>
              <a:gd name="connsiteX13" fmla="*/ 5201018 w 6115796"/>
              <a:gd name="connsiteY13" fmla="*/ 1095027 h 6858000"/>
              <a:gd name="connsiteX14" fmla="*/ 5189234 w 6115796"/>
              <a:gd name="connsiteY14" fmla="*/ 1217308 h 6858000"/>
              <a:gd name="connsiteX15" fmla="*/ 5202769 w 6115796"/>
              <a:gd name="connsiteY15" fmla="*/ 1269450 h 6858000"/>
              <a:gd name="connsiteX16" fmla="*/ 5225968 w 6115796"/>
              <a:gd name="connsiteY16" fmla="*/ 1357994 h 6858000"/>
              <a:gd name="connsiteX17" fmla="*/ 5226675 w 6115796"/>
              <a:gd name="connsiteY17" fmla="*/ 1385685 h 6858000"/>
              <a:gd name="connsiteX18" fmla="*/ 5237226 w 6115796"/>
              <a:gd name="connsiteY18" fmla="*/ 1441327 h 6858000"/>
              <a:gd name="connsiteX19" fmla="*/ 5255653 w 6115796"/>
              <a:gd name="connsiteY19" fmla="*/ 1524712 h 6858000"/>
              <a:gd name="connsiteX20" fmla="*/ 5263491 w 6115796"/>
              <a:gd name="connsiteY20" fmla="*/ 1642938 h 6858000"/>
              <a:gd name="connsiteX21" fmla="*/ 5256552 w 6115796"/>
              <a:gd name="connsiteY21" fmla="*/ 1672509 h 6858000"/>
              <a:gd name="connsiteX22" fmla="*/ 5264549 w 6115796"/>
              <a:gd name="connsiteY22" fmla="*/ 1837572 h 6858000"/>
              <a:gd name="connsiteX23" fmla="*/ 5255696 w 6115796"/>
              <a:gd name="connsiteY23" fmla="*/ 1953770 h 6858000"/>
              <a:gd name="connsiteX24" fmla="*/ 5252592 w 6115796"/>
              <a:gd name="connsiteY24" fmla="*/ 2092210 h 6858000"/>
              <a:gd name="connsiteX25" fmla="*/ 5257248 w 6115796"/>
              <a:gd name="connsiteY25" fmla="*/ 2203922 h 6858000"/>
              <a:gd name="connsiteX26" fmla="*/ 5262551 w 6115796"/>
              <a:gd name="connsiteY26" fmla="*/ 2288050 h 6858000"/>
              <a:gd name="connsiteX27" fmla="*/ 5293877 w 6115796"/>
              <a:gd name="connsiteY27" fmla="*/ 2368649 h 6858000"/>
              <a:gd name="connsiteX28" fmla="*/ 5311338 w 6115796"/>
              <a:gd name="connsiteY28" fmla="*/ 2404034 h 6858000"/>
              <a:gd name="connsiteX29" fmla="*/ 5338366 w 6115796"/>
              <a:gd name="connsiteY29" fmla="*/ 2465052 h 6858000"/>
              <a:gd name="connsiteX30" fmla="*/ 5371263 w 6115796"/>
              <a:gd name="connsiteY30" fmla="*/ 2586413 h 6858000"/>
              <a:gd name="connsiteX31" fmla="*/ 5407503 w 6115796"/>
              <a:gd name="connsiteY31" fmla="*/ 2786290 h 6858000"/>
              <a:gd name="connsiteX32" fmla="*/ 5407356 w 6115796"/>
              <a:gd name="connsiteY32" fmla="*/ 2787545 h 6858000"/>
              <a:gd name="connsiteX33" fmla="*/ 5457023 w 6115796"/>
              <a:gd name="connsiteY33" fmla="*/ 2858292 h 6858000"/>
              <a:gd name="connsiteX34" fmla="*/ 5491940 w 6115796"/>
              <a:gd name="connsiteY34" fmla="*/ 3015985 h 6858000"/>
              <a:gd name="connsiteX35" fmla="*/ 5503944 w 6115796"/>
              <a:gd name="connsiteY35" fmla="*/ 3123335 h 6858000"/>
              <a:gd name="connsiteX36" fmla="*/ 5516007 w 6115796"/>
              <a:gd name="connsiteY36" fmla="*/ 3258473 h 6858000"/>
              <a:gd name="connsiteX37" fmla="*/ 5589758 w 6115796"/>
              <a:gd name="connsiteY37" fmla="*/ 3453699 h 6858000"/>
              <a:gd name="connsiteX38" fmla="*/ 5596144 w 6115796"/>
              <a:gd name="connsiteY38" fmla="*/ 3534624 h 6858000"/>
              <a:gd name="connsiteX39" fmla="*/ 5597750 w 6115796"/>
              <a:gd name="connsiteY39" fmla="*/ 3534129 h 6858000"/>
              <a:gd name="connsiteX40" fmla="*/ 5618377 w 6115796"/>
              <a:gd name="connsiteY40" fmla="*/ 3588431 h 6858000"/>
              <a:gd name="connsiteX41" fmla="*/ 5655472 w 6115796"/>
              <a:gd name="connsiteY41" fmla="*/ 3678877 h 6858000"/>
              <a:gd name="connsiteX42" fmla="*/ 5683015 w 6115796"/>
              <a:gd name="connsiteY42" fmla="*/ 3762025 h 6858000"/>
              <a:gd name="connsiteX43" fmla="*/ 5696643 w 6115796"/>
              <a:gd name="connsiteY43" fmla="*/ 3773888 h 6858000"/>
              <a:gd name="connsiteX44" fmla="*/ 5768491 w 6115796"/>
              <a:gd name="connsiteY44" fmla="*/ 3914399 h 6858000"/>
              <a:gd name="connsiteX45" fmla="*/ 5793123 w 6115796"/>
              <a:gd name="connsiteY45" fmla="*/ 3969952 h 6858000"/>
              <a:gd name="connsiteX46" fmla="*/ 5808321 w 6115796"/>
              <a:gd name="connsiteY46" fmla="*/ 3988153 h 6858000"/>
              <a:gd name="connsiteX47" fmla="*/ 5825621 w 6115796"/>
              <a:gd name="connsiteY47" fmla="*/ 4015525 h 6858000"/>
              <a:gd name="connsiteX48" fmla="*/ 5860672 w 6115796"/>
              <a:gd name="connsiteY48" fmla="*/ 4061579 h 6858000"/>
              <a:gd name="connsiteX49" fmla="*/ 5894095 w 6115796"/>
              <a:gd name="connsiteY49" fmla="*/ 4128857 h 6858000"/>
              <a:gd name="connsiteX50" fmla="*/ 5903513 w 6115796"/>
              <a:gd name="connsiteY50" fmla="*/ 4187661 h 6858000"/>
              <a:gd name="connsiteX51" fmla="*/ 5946705 w 6115796"/>
              <a:gd name="connsiteY51" fmla="*/ 4428051 h 6858000"/>
              <a:gd name="connsiteX52" fmla="*/ 5949261 w 6115796"/>
              <a:gd name="connsiteY52" fmla="*/ 4449185 h 6858000"/>
              <a:gd name="connsiteX53" fmla="*/ 5968960 w 6115796"/>
              <a:gd name="connsiteY53" fmla="*/ 4482655 h 6858000"/>
              <a:gd name="connsiteX54" fmla="*/ 5998138 w 6115796"/>
              <a:gd name="connsiteY54" fmla="*/ 4697518 h 6858000"/>
              <a:gd name="connsiteX55" fmla="*/ 6007819 w 6115796"/>
              <a:gd name="connsiteY55" fmla="*/ 4858148 h 6858000"/>
              <a:gd name="connsiteX56" fmla="*/ 6007749 w 6115796"/>
              <a:gd name="connsiteY56" fmla="*/ 4964715 h 6858000"/>
              <a:gd name="connsiteX57" fmla="*/ 6005269 w 6115796"/>
              <a:gd name="connsiteY57" fmla="*/ 5150567 h 6858000"/>
              <a:gd name="connsiteX58" fmla="*/ 6001127 w 6115796"/>
              <a:gd name="connsiteY58" fmla="*/ 5164609 h 6858000"/>
              <a:gd name="connsiteX59" fmla="*/ 5998514 w 6115796"/>
              <a:gd name="connsiteY59" fmla="*/ 5189673 h 6858000"/>
              <a:gd name="connsiteX60" fmla="*/ 6018409 w 6115796"/>
              <a:gd name="connsiteY60" fmla="*/ 5227157 h 6858000"/>
              <a:gd name="connsiteX61" fmla="*/ 6036748 w 6115796"/>
              <a:gd name="connsiteY61" fmla="*/ 5322752 h 6858000"/>
              <a:gd name="connsiteX62" fmla="*/ 6037677 w 6115796"/>
              <a:gd name="connsiteY62" fmla="*/ 5354807 h 6858000"/>
              <a:gd name="connsiteX63" fmla="*/ 6053435 w 6115796"/>
              <a:gd name="connsiteY63" fmla="*/ 5387547 h 6858000"/>
              <a:gd name="connsiteX64" fmla="*/ 6068640 w 6115796"/>
              <a:gd name="connsiteY64" fmla="*/ 5474503 h 6858000"/>
              <a:gd name="connsiteX65" fmla="*/ 6080922 w 6115796"/>
              <a:gd name="connsiteY65" fmla="*/ 5561070 h 6858000"/>
              <a:gd name="connsiteX66" fmla="*/ 6096949 w 6115796"/>
              <a:gd name="connsiteY66" fmla="*/ 5648179 h 6858000"/>
              <a:gd name="connsiteX67" fmla="*/ 6115796 w 6115796"/>
              <a:gd name="connsiteY67" fmla="*/ 5862844 h 6858000"/>
              <a:gd name="connsiteX68" fmla="*/ 6045436 w 6115796"/>
              <a:gd name="connsiteY68" fmla="*/ 6124480 h 6858000"/>
              <a:gd name="connsiteX69" fmla="*/ 6030489 w 6115796"/>
              <a:gd name="connsiteY69" fmla="*/ 6317666 h 6858000"/>
              <a:gd name="connsiteX70" fmla="*/ 6007492 w 6115796"/>
              <a:gd name="connsiteY70" fmla="*/ 6440818 h 6858000"/>
              <a:gd name="connsiteX71" fmla="*/ 6009467 w 6115796"/>
              <a:gd name="connsiteY71" fmla="*/ 6487076 h 6858000"/>
              <a:gd name="connsiteX72" fmla="*/ 5995064 w 6115796"/>
              <a:gd name="connsiteY72" fmla="*/ 6540791 h 6858000"/>
              <a:gd name="connsiteX73" fmla="*/ 5986207 w 6115796"/>
              <a:gd name="connsiteY73" fmla="*/ 6695855 h 6858000"/>
              <a:gd name="connsiteX74" fmla="*/ 5979428 w 6115796"/>
              <a:gd name="connsiteY74" fmla="*/ 6754678 h 6858000"/>
              <a:gd name="connsiteX75" fmla="*/ 5984543 w 6115796"/>
              <a:gd name="connsiteY75" fmla="*/ 6811016 h 6858000"/>
              <a:gd name="connsiteX76" fmla="*/ 5979671 w 6115796"/>
              <a:gd name="connsiteY76" fmla="*/ 6858000 h 6858000"/>
              <a:gd name="connsiteX77" fmla="*/ 0 w 6115796"/>
              <a:gd name="connsiteY77" fmla="*/ 6858000 h 6858000"/>
              <a:gd name="connsiteX78" fmla="*/ 0 w 6115796"/>
              <a:gd name="connsiteY78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75458 w 6115796"/>
              <a:gd name="connsiteY4" fmla="*/ 264355 h 6858000"/>
              <a:gd name="connsiteX5" fmla="*/ 5081175 w 6115796"/>
              <a:gd name="connsiteY5" fmla="*/ 277448 h 6858000"/>
              <a:gd name="connsiteX6" fmla="*/ 5097011 w 6115796"/>
              <a:gd name="connsiteY6" fmla="*/ 355616 h 6858000"/>
              <a:gd name="connsiteX7" fmla="*/ 5153000 w 6115796"/>
              <a:gd name="connsiteY7" fmla="*/ 507134 h 6858000"/>
              <a:gd name="connsiteX8" fmla="*/ 5171282 w 6115796"/>
              <a:gd name="connsiteY8" fmla="*/ 602071 h 6858000"/>
              <a:gd name="connsiteX9" fmla="*/ 5176196 w 6115796"/>
              <a:gd name="connsiteY9" fmla="*/ 636822 h 6858000"/>
              <a:gd name="connsiteX10" fmla="*/ 5189051 w 6115796"/>
              <a:gd name="connsiteY10" fmla="*/ 782518 h 6858000"/>
              <a:gd name="connsiteX11" fmla="*/ 5218707 w 6115796"/>
              <a:gd name="connsiteY11" fmla="*/ 886387 h 6858000"/>
              <a:gd name="connsiteX12" fmla="*/ 5221281 w 6115796"/>
              <a:gd name="connsiteY12" fmla="*/ 920873 h 6858000"/>
              <a:gd name="connsiteX13" fmla="*/ 5201018 w 6115796"/>
              <a:gd name="connsiteY13" fmla="*/ 1095027 h 6858000"/>
              <a:gd name="connsiteX14" fmla="*/ 5189234 w 6115796"/>
              <a:gd name="connsiteY14" fmla="*/ 1217308 h 6858000"/>
              <a:gd name="connsiteX15" fmla="*/ 5202769 w 6115796"/>
              <a:gd name="connsiteY15" fmla="*/ 1269450 h 6858000"/>
              <a:gd name="connsiteX16" fmla="*/ 5225968 w 6115796"/>
              <a:gd name="connsiteY16" fmla="*/ 1357994 h 6858000"/>
              <a:gd name="connsiteX17" fmla="*/ 5226675 w 6115796"/>
              <a:gd name="connsiteY17" fmla="*/ 1385685 h 6858000"/>
              <a:gd name="connsiteX18" fmla="*/ 5237226 w 6115796"/>
              <a:gd name="connsiteY18" fmla="*/ 1441327 h 6858000"/>
              <a:gd name="connsiteX19" fmla="*/ 5255653 w 6115796"/>
              <a:gd name="connsiteY19" fmla="*/ 1524712 h 6858000"/>
              <a:gd name="connsiteX20" fmla="*/ 5263491 w 6115796"/>
              <a:gd name="connsiteY20" fmla="*/ 1642938 h 6858000"/>
              <a:gd name="connsiteX21" fmla="*/ 5256552 w 6115796"/>
              <a:gd name="connsiteY21" fmla="*/ 1672509 h 6858000"/>
              <a:gd name="connsiteX22" fmla="*/ 5264549 w 6115796"/>
              <a:gd name="connsiteY22" fmla="*/ 1837572 h 6858000"/>
              <a:gd name="connsiteX23" fmla="*/ 5255696 w 6115796"/>
              <a:gd name="connsiteY23" fmla="*/ 1953770 h 6858000"/>
              <a:gd name="connsiteX24" fmla="*/ 5252592 w 6115796"/>
              <a:gd name="connsiteY24" fmla="*/ 2092210 h 6858000"/>
              <a:gd name="connsiteX25" fmla="*/ 5257248 w 6115796"/>
              <a:gd name="connsiteY25" fmla="*/ 2203922 h 6858000"/>
              <a:gd name="connsiteX26" fmla="*/ 5262551 w 6115796"/>
              <a:gd name="connsiteY26" fmla="*/ 2288050 h 6858000"/>
              <a:gd name="connsiteX27" fmla="*/ 5293877 w 6115796"/>
              <a:gd name="connsiteY27" fmla="*/ 2368649 h 6858000"/>
              <a:gd name="connsiteX28" fmla="*/ 5311338 w 6115796"/>
              <a:gd name="connsiteY28" fmla="*/ 2404034 h 6858000"/>
              <a:gd name="connsiteX29" fmla="*/ 5338366 w 6115796"/>
              <a:gd name="connsiteY29" fmla="*/ 2465052 h 6858000"/>
              <a:gd name="connsiteX30" fmla="*/ 5371263 w 6115796"/>
              <a:gd name="connsiteY30" fmla="*/ 2586413 h 6858000"/>
              <a:gd name="connsiteX31" fmla="*/ 5407503 w 6115796"/>
              <a:gd name="connsiteY31" fmla="*/ 2786290 h 6858000"/>
              <a:gd name="connsiteX32" fmla="*/ 5407356 w 6115796"/>
              <a:gd name="connsiteY32" fmla="*/ 2787545 h 6858000"/>
              <a:gd name="connsiteX33" fmla="*/ 5457023 w 6115796"/>
              <a:gd name="connsiteY33" fmla="*/ 2858292 h 6858000"/>
              <a:gd name="connsiteX34" fmla="*/ 5491940 w 6115796"/>
              <a:gd name="connsiteY34" fmla="*/ 3015985 h 6858000"/>
              <a:gd name="connsiteX35" fmla="*/ 5503944 w 6115796"/>
              <a:gd name="connsiteY35" fmla="*/ 3123335 h 6858000"/>
              <a:gd name="connsiteX36" fmla="*/ 5516007 w 6115796"/>
              <a:gd name="connsiteY36" fmla="*/ 3258473 h 6858000"/>
              <a:gd name="connsiteX37" fmla="*/ 5589758 w 6115796"/>
              <a:gd name="connsiteY37" fmla="*/ 3453699 h 6858000"/>
              <a:gd name="connsiteX38" fmla="*/ 5596144 w 6115796"/>
              <a:gd name="connsiteY38" fmla="*/ 3534624 h 6858000"/>
              <a:gd name="connsiteX39" fmla="*/ 5597750 w 6115796"/>
              <a:gd name="connsiteY39" fmla="*/ 3534129 h 6858000"/>
              <a:gd name="connsiteX40" fmla="*/ 5618377 w 6115796"/>
              <a:gd name="connsiteY40" fmla="*/ 3588431 h 6858000"/>
              <a:gd name="connsiteX41" fmla="*/ 5655472 w 6115796"/>
              <a:gd name="connsiteY41" fmla="*/ 3678877 h 6858000"/>
              <a:gd name="connsiteX42" fmla="*/ 5683015 w 6115796"/>
              <a:gd name="connsiteY42" fmla="*/ 3762025 h 6858000"/>
              <a:gd name="connsiteX43" fmla="*/ 5696643 w 6115796"/>
              <a:gd name="connsiteY43" fmla="*/ 3773888 h 6858000"/>
              <a:gd name="connsiteX44" fmla="*/ 5768491 w 6115796"/>
              <a:gd name="connsiteY44" fmla="*/ 3914399 h 6858000"/>
              <a:gd name="connsiteX45" fmla="*/ 5793123 w 6115796"/>
              <a:gd name="connsiteY45" fmla="*/ 3969952 h 6858000"/>
              <a:gd name="connsiteX46" fmla="*/ 5808321 w 6115796"/>
              <a:gd name="connsiteY46" fmla="*/ 3988153 h 6858000"/>
              <a:gd name="connsiteX47" fmla="*/ 5825621 w 6115796"/>
              <a:gd name="connsiteY47" fmla="*/ 4015525 h 6858000"/>
              <a:gd name="connsiteX48" fmla="*/ 5860672 w 6115796"/>
              <a:gd name="connsiteY48" fmla="*/ 4061579 h 6858000"/>
              <a:gd name="connsiteX49" fmla="*/ 5894095 w 6115796"/>
              <a:gd name="connsiteY49" fmla="*/ 4128857 h 6858000"/>
              <a:gd name="connsiteX50" fmla="*/ 5903513 w 6115796"/>
              <a:gd name="connsiteY50" fmla="*/ 4187661 h 6858000"/>
              <a:gd name="connsiteX51" fmla="*/ 5946705 w 6115796"/>
              <a:gd name="connsiteY51" fmla="*/ 4428051 h 6858000"/>
              <a:gd name="connsiteX52" fmla="*/ 5949261 w 6115796"/>
              <a:gd name="connsiteY52" fmla="*/ 4449185 h 6858000"/>
              <a:gd name="connsiteX53" fmla="*/ 5968960 w 6115796"/>
              <a:gd name="connsiteY53" fmla="*/ 4482655 h 6858000"/>
              <a:gd name="connsiteX54" fmla="*/ 5998138 w 6115796"/>
              <a:gd name="connsiteY54" fmla="*/ 4697518 h 6858000"/>
              <a:gd name="connsiteX55" fmla="*/ 6007819 w 6115796"/>
              <a:gd name="connsiteY55" fmla="*/ 4858148 h 6858000"/>
              <a:gd name="connsiteX56" fmla="*/ 6007749 w 6115796"/>
              <a:gd name="connsiteY56" fmla="*/ 4964715 h 6858000"/>
              <a:gd name="connsiteX57" fmla="*/ 6005269 w 6115796"/>
              <a:gd name="connsiteY57" fmla="*/ 5150567 h 6858000"/>
              <a:gd name="connsiteX58" fmla="*/ 6001127 w 6115796"/>
              <a:gd name="connsiteY58" fmla="*/ 5164609 h 6858000"/>
              <a:gd name="connsiteX59" fmla="*/ 5998514 w 6115796"/>
              <a:gd name="connsiteY59" fmla="*/ 5189673 h 6858000"/>
              <a:gd name="connsiteX60" fmla="*/ 6018409 w 6115796"/>
              <a:gd name="connsiteY60" fmla="*/ 5227157 h 6858000"/>
              <a:gd name="connsiteX61" fmla="*/ 6036748 w 6115796"/>
              <a:gd name="connsiteY61" fmla="*/ 5322752 h 6858000"/>
              <a:gd name="connsiteX62" fmla="*/ 6037677 w 6115796"/>
              <a:gd name="connsiteY62" fmla="*/ 5354807 h 6858000"/>
              <a:gd name="connsiteX63" fmla="*/ 6053435 w 6115796"/>
              <a:gd name="connsiteY63" fmla="*/ 5387547 h 6858000"/>
              <a:gd name="connsiteX64" fmla="*/ 6068640 w 6115796"/>
              <a:gd name="connsiteY64" fmla="*/ 5474503 h 6858000"/>
              <a:gd name="connsiteX65" fmla="*/ 6080922 w 6115796"/>
              <a:gd name="connsiteY65" fmla="*/ 5561070 h 6858000"/>
              <a:gd name="connsiteX66" fmla="*/ 6096949 w 6115796"/>
              <a:gd name="connsiteY66" fmla="*/ 5648179 h 6858000"/>
              <a:gd name="connsiteX67" fmla="*/ 6115796 w 6115796"/>
              <a:gd name="connsiteY67" fmla="*/ 5862844 h 6858000"/>
              <a:gd name="connsiteX68" fmla="*/ 6045436 w 6115796"/>
              <a:gd name="connsiteY68" fmla="*/ 6124480 h 6858000"/>
              <a:gd name="connsiteX69" fmla="*/ 6030489 w 6115796"/>
              <a:gd name="connsiteY69" fmla="*/ 6317666 h 6858000"/>
              <a:gd name="connsiteX70" fmla="*/ 6007492 w 6115796"/>
              <a:gd name="connsiteY70" fmla="*/ 6440818 h 6858000"/>
              <a:gd name="connsiteX71" fmla="*/ 6009467 w 6115796"/>
              <a:gd name="connsiteY71" fmla="*/ 6487076 h 6858000"/>
              <a:gd name="connsiteX72" fmla="*/ 5995064 w 6115796"/>
              <a:gd name="connsiteY72" fmla="*/ 6540791 h 6858000"/>
              <a:gd name="connsiteX73" fmla="*/ 5986207 w 6115796"/>
              <a:gd name="connsiteY73" fmla="*/ 6695855 h 6858000"/>
              <a:gd name="connsiteX74" fmla="*/ 5979428 w 6115796"/>
              <a:gd name="connsiteY74" fmla="*/ 6754678 h 6858000"/>
              <a:gd name="connsiteX75" fmla="*/ 5984543 w 6115796"/>
              <a:gd name="connsiteY75" fmla="*/ 6811016 h 6858000"/>
              <a:gd name="connsiteX76" fmla="*/ 5979671 w 6115796"/>
              <a:gd name="connsiteY76" fmla="*/ 6858000 h 6858000"/>
              <a:gd name="connsiteX77" fmla="*/ 0 w 6115796"/>
              <a:gd name="connsiteY77" fmla="*/ 6858000 h 6858000"/>
              <a:gd name="connsiteX78" fmla="*/ 0 w 6115796"/>
              <a:gd name="connsiteY78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75458 w 6115796"/>
              <a:gd name="connsiteY4" fmla="*/ 264355 h 6858000"/>
              <a:gd name="connsiteX5" fmla="*/ 5081175 w 6115796"/>
              <a:gd name="connsiteY5" fmla="*/ 277448 h 6858000"/>
              <a:gd name="connsiteX6" fmla="*/ 5097011 w 6115796"/>
              <a:gd name="connsiteY6" fmla="*/ 355616 h 6858000"/>
              <a:gd name="connsiteX7" fmla="*/ 5153000 w 6115796"/>
              <a:gd name="connsiteY7" fmla="*/ 507134 h 6858000"/>
              <a:gd name="connsiteX8" fmla="*/ 5171282 w 6115796"/>
              <a:gd name="connsiteY8" fmla="*/ 602071 h 6858000"/>
              <a:gd name="connsiteX9" fmla="*/ 5176196 w 6115796"/>
              <a:gd name="connsiteY9" fmla="*/ 636822 h 6858000"/>
              <a:gd name="connsiteX10" fmla="*/ 5189051 w 6115796"/>
              <a:gd name="connsiteY10" fmla="*/ 782518 h 6858000"/>
              <a:gd name="connsiteX11" fmla="*/ 5218707 w 6115796"/>
              <a:gd name="connsiteY11" fmla="*/ 886387 h 6858000"/>
              <a:gd name="connsiteX12" fmla="*/ 5221281 w 6115796"/>
              <a:gd name="connsiteY12" fmla="*/ 920873 h 6858000"/>
              <a:gd name="connsiteX13" fmla="*/ 5201018 w 6115796"/>
              <a:gd name="connsiteY13" fmla="*/ 1095027 h 6858000"/>
              <a:gd name="connsiteX14" fmla="*/ 5189234 w 6115796"/>
              <a:gd name="connsiteY14" fmla="*/ 1217308 h 6858000"/>
              <a:gd name="connsiteX15" fmla="*/ 5202769 w 6115796"/>
              <a:gd name="connsiteY15" fmla="*/ 1269450 h 6858000"/>
              <a:gd name="connsiteX16" fmla="*/ 5225968 w 6115796"/>
              <a:gd name="connsiteY16" fmla="*/ 1357994 h 6858000"/>
              <a:gd name="connsiteX17" fmla="*/ 5226675 w 6115796"/>
              <a:gd name="connsiteY17" fmla="*/ 1385685 h 6858000"/>
              <a:gd name="connsiteX18" fmla="*/ 5237226 w 6115796"/>
              <a:gd name="connsiteY18" fmla="*/ 1441327 h 6858000"/>
              <a:gd name="connsiteX19" fmla="*/ 5255653 w 6115796"/>
              <a:gd name="connsiteY19" fmla="*/ 1524712 h 6858000"/>
              <a:gd name="connsiteX20" fmla="*/ 5263491 w 6115796"/>
              <a:gd name="connsiteY20" fmla="*/ 1642938 h 6858000"/>
              <a:gd name="connsiteX21" fmla="*/ 5256552 w 6115796"/>
              <a:gd name="connsiteY21" fmla="*/ 1672509 h 6858000"/>
              <a:gd name="connsiteX22" fmla="*/ 5264549 w 6115796"/>
              <a:gd name="connsiteY22" fmla="*/ 1837572 h 6858000"/>
              <a:gd name="connsiteX23" fmla="*/ 5255696 w 6115796"/>
              <a:gd name="connsiteY23" fmla="*/ 1953770 h 6858000"/>
              <a:gd name="connsiteX24" fmla="*/ 5252592 w 6115796"/>
              <a:gd name="connsiteY24" fmla="*/ 2092210 h 6858000"/>
              <a:gd name="connsiteX25" fmla="*/ 5257248 w 6115796"/>
              <a:gd name="connsiteY25" fmla="*/ 2203922 h 6858000"/>
              <a:gd name="connsiteX26" fmla="*/ 5262551 w 6115796"/>
              <a:gd name="connsiteY26" fmla="*/ 2288050 h 6858000"/>
              <a:gd name="connsiteX27" fmla="*/ 5293877 w 6115796"/>
              <a:gd name="connsiteY27" fmla="*/ 2368649 h 6858000"/>
              <a:gd name="connsiteX28" fmla="*/ 5311338 w 6115796"/>
              <a:gd name="connsiteY28" fmla="*/ 2404034 h 6858000"/>
              <a:gd name="connsiteX29" fmla="*/ 5338366 w 6115796"/>
              <a:gd name="connsiteY29" fmla="*/ 2465052 h 6858000"/>
              <a:gd name="connsiteX30" fmla="*/ 5371263 w 6115796"/>
              <a:gd name="connsiteY30" fmla="*/ 2586413 h 6858000"/>
              <a:gd name="connsiteX31" fmla="*/ 5407503 w 6115796"/>
              <a:gd name="connsiteY31" fmla="*/ 2786290 h 6858000"/>
              <a:gd name="connsiteX32" fmla="*/ 5407356 w 6115796"/>
              <a:gd name="connsiteY32" fmla="*/ 2787545 h 6858000"/>
              <a:gd name="connsiteX33" fmla="*/ 5457023 w 6115796"/>
              <a:gd name="connsiteY33" fmla="*/ 2858292 h 6858000"/>
              <a:gd name="connsiteX34" fmla="*/ 5491940 w 6115796"/>
              <a:gd name="connsiteY34" fmla="*/ 3015985 h 6858000"/>
              <a:gd name="connsiteX35" fmla="*/ 5503944 w 6115796"/>
              <a:gd name="connsiteY35" fmla="*/ 3123335 h 6858000"/>
              <a:gd name="connsiteX36" fmla="*/ 5525532 w 6115796"/>
              <a:gd name="connsiteY36" fmla="*/ 3258473 h 6858000"/>
              <a:gd name="connsiteX37" fmla="*/ 5589758 w 6115796"/>
              <a:gd name="connsiteY37" fmla="*/ 3453699 h 6858000"/>
              <a:gd name="connsiteX38" fmla="*/ 5596144 w 6115796"/>
              <a:gd name="connsiteY38" fmla="*/ 3534624 h 6858000"/>
              <a:gd name="connsiteX39" fmla="*/ 5597750 w 6115796"/>
              <a:gd name="connsiteY39" fmla="*/ 3534129 h 6858000"/>
              <a:gd name="connsiteX40" fmla="*/ 5618377 w 6115796"/>
              <a:gd name="connsiteY40" fmla="*/ 3588431 h 6858000"/>
              <a:gd name="connsiteX41" fmla="*/ 5655472 w 6115796"/>
              <a:gd name="connsiteY41" fmla="*/ 3678877 h 6858000"/>
              <a:gd name="connsiteX42" fmla="*/ 5683015 w 6115796"/>
              <a:gd name="connsiteY42" fmla="*/ 3762025 h 6858000"/>
              <a:gd name="connsiteX43" fmla="*/ 5696643 w 6115796"/>
              <a:gd name="connsiteY43" fmla="*/ 3773888 h 6858000"/>
              <a:gd name="connsiteX44" fmla="*/ 5768491 w 6115796"/>
              <a:gd name="connsiteY44" fmla="*/ 3914399 h 6858000"/>
              <a:gd name="connsiteX45" fmla="*/ 5793123 w 6115796"/>
              <a:gd name="connsiteY45" fmla="*/ 3969952 h 6858000"/>
              <a:gd name="connsiteX46" fmla="*/ 5808321 w 6115796"/>
              <a:gd name="connsiteY46" fmla="*/ 3988153 h 6858000"/>
              <a:gd name="connsiteX47" fmla="*/ 5825621 w 6115796"/>
              <a:gd name="connsiteY47" fmla="*/ 4015525 h 6858000"/>
              <a:gd name="connsiteX48" fmla="*/ 5860672 w 6115796"/>
              <a:gd name="connsiteY48" fmla="*/ 4061579 h 6858000"/>
              <a:gd name="connsiteX49" fmla="*/ 5894095 w 6115796"/>
              <a:gd name="connsiteY49" fmla="*/ 4128857 h 6858000"/>
              <a:gd name="connsiteX50" fmla="*/ 5903513 w 6115796"/>
              <a:gd name="connsiteY50" fmla="*/ 4187661 h 6858000"/>
              <a:gd name="connsiteX51" fmla="*/ 5946705 w 6115796"/>
              <a:gd name="connsiteY51" fmla="*/ 4428051 h 6858000"/>
              <a:gd name="connsiteX52" fmla="*/ 5949261 w 6115796"/>
              <a:gd name="connsiteY52" fmla="*/ 4449185 h 6858000"/>
              <a:gd name="connsiteX53" fmla="*/ 5968960 w 6115796"/>
              <a:gd name="connsiteY53" fmla="*/ 4482655 h 6858000"/>
              <a:gd name="connsiteX54" fmla="*/ 5998138 w 6115796"/>
              <a:gd name="connsiteY54" fmla="*/ 4697518 h 6858000"/>
              <a:gd name="connsiteX55" fmla="*/ 6007819 w 6115796"/>
              <a:gd name="connsiteY55" fmla="*/ 4858148 h 6858000"/>
              <a:gd name="connsiteX56" fmla="*/ 6007749 w 6115796"/>
              <a:gd name="connsiteY56" fmla="*/ 4964715 h 6858000"/>
              <a:gd name="connsiteX57" fmla="*/ 6005269 w 6115796"/>
              <a:gd name="connsiteY57" fmla="*/ 5150567 h 6858000"/>
              <a:gd name="connsiteX58" fmla="*/ 6001127 w 6115796"/>
              <a:gd name="connsiteY58" fmla="*/ 5164609 h 6858000"/>
              <a:gd name="connsiteX59" fmla="*/ 5998514 w 6115796"/>
              <a:gd name="connsiteY59" fmla="*/ 5189673 h 6858000"/>
              <a:gd name="connsiteX60" fmla="*/ 6018409 w 6115796"/>
              <a:gd name="connsiteY60" fmla="*/ 5227157 h 6858000"/>
              <a:gd name="connsiteX61" fmla="*/ 6036748 w 6115796"/>
              <a:gd name="connsiteY61" fmla="*/ 5322752 h 6858000"/>
              <a:gd name="connsiteX62" fmla="*/ 6037677 w 6115796"/>
              <a:gd name="connsiteY62" fmla="*/ 5354807 h 6858000"/>
              <a:gd name="connsiteX63" fmla="*/ 6053435 w 6115796"/>
              <a:gd name="connsiteY63" fmla="*/ 5387547 h 6858000"/>
              <a:gd name="connsiteX64" fmla="*/ 6068640 w 6115796"/>
              <a:gd name="connsiteY64" fmla="*/ 5474503 h 6858000"/>
              <a:gd name="connsiteX65" fmla="*/ 6080922 w 6115796"/>
              <a:gd name="connsiteY65" fmla="*/ 5561070 h 6858000"/>
              <a:gd name="connsiteX66" fmla="*/ 6096949 w 6115796"/>
              <a:gd name="connsiteY66" fmla="*/ 5648179 h 6858000"/>
              <a:gd name="connsiteX67" fmla="*/ 6115796 w 6115796"/>
              <a:gd name="connsiteY67" fmla="*/ 5862844 h 6858000"/>
              <a:gd name="connsiteX68" fmla="*/ 6045436 w 6115796"/>
              <a:gd name="connsiteY68" fmla="*/ 6124480 h 6858000"/>
              <a:gd name="connsiteX69" fmla="*/ 6030489 w 6115796"/>
              <a:gd name="connsiteY69" fmla="*/ 6317666 h 6858000"/>
              <a:gd name="connsiteX70" fmla="*/ 6007492 w 6115796"/>
              <a:gd name="connsiteY70" fmla="*/ 6440818 h 6858000"/>
              <a:gd name="connsiteX71" fmla="*/ 6009467 w 6115796"/>
              <a:gd name="connsiteY71" fmla="*/ 6487076 h 6858000"/>
              <a:gd name="connsiteX72" fmla="*/ 5995064 w 6115796"/>
              <a:gd name="connsiteY72" fmla="*/ 6540791 h 6858000"/>
              <a:gd name="connsiteX73" fmla="*/ 5986207 w 6115796"/>
              <a:gd name="connsiteY73" fmla="*/ 6695855 h 6858000"/>
              <a:gd name="connsiteX74" fmla="*/ 5979428 w 6115796"/>
              <a:gd name="connsiteY74" fmla="*/ 6754678 h 6858000"/>
              <a:gd name="connsiteX75" fmla="*/ 5984543 w 6115796"/>
              <a:gd name="connsiteY75" fmla="*/ 6811016 h 6858000"/>
              <a:gd name="connsiteX76" fmla="*/ 5979671 w 6115796"/>
              <a:gd name="connsiteY76" fmla="*/ 6858000 h 6858000"/>
              <a:gd name="connsiteX77" fmla="*/ 0 w 6115796"/>
              <a:gd name="connsiteY77" fmla="*/ 6858000 h 6858000"/>
              <a:gd name="connsiteX78" fmla="*/ 0 w 6115796"/>
              <a:gd name="connsiteY78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75458 w 6115796"/>
              <a:gd name="connsiteY4" fmla="*/ 264355 h 6858000"/>
              <a:gd name="connsiteX5" fmla="*/ 5081175 w 6115796"/>
              <a:gd name="connsiteY5" fmla="*/ 277448 h 6858000"/>
              <a:gd name="connsiteX6" fmla="*/ 5097011 w 6115796"/>
              <a:gd name="connsiteY6" fmla="*/ 355616 h 6858000"/>
              <a:gd name="connsiteX7" fmla="*/ 5153000 w 6115796"/>
              <a:gd name="connsiteY7" fmla="*/ 507134 h 6858000"/>
              <a:gd name="connsiteX8" fmla="*/ 5171282 w 6115796"/>
              <a:gd name="connsiteY8" fmla="*/ 602071 h 6858000"/>
              <a:gd name="connsiteX9" fmla="*/ 5176196 w 6115796"/>
              <a:gd name="connsiteY9" fmla="*/ 636822 h 6858000"/>
              <a:gd name="connsiteX10" fmla="*/ 5189051 w 6115796"/>
              <a:gd name="connsiteY10" fmla="*/ 782518 h 6858000"/>
              <a:gd name="connsiteX11" fmla="*/ 5218707 w 6115796"/>
              <a:gd name="connsiteY11" fmla="*/ 886387 h 6858000"/>
              <a:gd name="connsiteX12" fmla="*/ 5221281 w 6115796"/>
              <a:gd name="connsiteY12" fmla="*/ 920873 h 6858000"/>
              <a:gd name="connsiteX13" fmla="*/ 5201018 w 6115796"/>
              <a:gd name="connsiteY13" fmla="*/ 1095027 h 6858000"/>
              <a:gd name="connsiteX14" fmla="*/ 5189234 w 6115796"/>
              <a:gd name="connsiteY14" fmla="*/ 1217308 h 6858000"/>
              <a:gd name="connsiteX15" fmla="*/ 5202769 w 6115796"/>
              <a:gd name="connsiteY15" fmla="*/ 1269450 h 6858000"/>
              <a:gd name="connsiteX16" fmla="*/ 5225968 w 6115796"/>
              <a:gd name="connsiteY16" fmla="*/ 1357994 h 6858000"/>
              <a:gd name="connsiteX17" fmla="*/ 5226675 w 6115796"/>
              <a:gd name="connsiteY17" fmla="*/ 1385685 h 6858000"/>
              <a:gd name="connsiteX18" fmla="*/ 5237226 w 6115796"/>
              <a:gd name="connsiteY18" fmla="*/ 1441327 h 6858000"/>
              <a:gd name="connsiteX19" fmla="*/ 5255653 w 6115796"/>
              <a:gd name="connsiteY19" fmla="*/ 1524712 h 6858000"/>
              <a:gd name="connsiteX20" fmla="*/ 5263491 w 6115796"/>
              <a:gd name="connsiteY20" fmla="*/ 1642938 h 6858000"/>
              <a:gd name="connsiteX21" fmla="*/ 5256552 w 6115796"/>
              <a:gd name="connsiteY21" fmla="*/ 1672509 h 6858000"/>
              <a:gd name="connsiteX22" fmla="*/ 5264549 w 6115796"/>
              <a:gd name="connsiteY22" fmla="*/ 1837572 h 6858000"/>
              <a:gd name="connsiteX23" fmla="*/ 5255696 w 6115796"/>
              <a:gd name="connsiteY23" fmla="*/ 1953770 h 6858000"/>
              <a:gd name="connsiteX24" fmla="*/ 5252592 w 6115796"/>
              <a:gd name="connsiteY24" fmla="*/ 2092210 h 6858000"/>
              <a:gd name="connsiteX25" fmla="*/ 5257248 w 6115796"/>
              <a:gd name="connsiteY25" fmla="*/ 2203922 h 6858000"/>
              <a:gd name="connsiteX26" fmla="*/ 5262551 w 6115796"/>
              <a:gd name="connsiteY26" fmla="*/ 2288050 h 6858000"/>
              <a:gd name="connsiteX27" fmla="*/ 5293877 w 6115796"/>
              <a:gd name="connsiteY27" fmla="*/ 2368649 h 6858000"/>
              <a:gd name="connsiteX28" fmla="*/ 5311338 w 6115796"/>
              <a:gd name="connsiteY28" fmla="*/ 2404034 h 6858000"/>
              <a:gd name="connsiteX29" fmla="*/ 5338366 w 6115796"/>
              <a:gd name="connsiteY29" fmla="*/ 2465052 h 6858000"/>
              <a:gd name="connsiteX30" fmla="*/ 5371263 w 6115796"/>
              <a:gd name="connsiteY30" fmla="*/ 2586413 h 6858000"/>
              <a:gd name="connsiteX31" fmla="*/ 5407503 w 6115796"/>
              <a:gd name="connsiteY31" fmla="*/ 2786290 h 6858000"/>
              <a:gd name="connsiteX32" fmla="*/ 5407356 w 6115796"/>
              <a:gd name="connsiteY32" fmla="*/ 2787545 h 6858000"/>
              <a:gd name="connsiteX33" fmla="*/ 5457023 w 6115796"/>
              <a:gd name="connsiteY33" fmla="*/ 2858292 h 6858000"/>
              <a:gd name="connsiteX34" fmla="*/ 5491940 w 6115796"/>
              <a:gd name="connsiteY34" fmla="*/ 3015985 h 6858000"/>
              <a:gd name="connsiteX35" fmla="*/ 5503944 w 6115796"/>
              <a:gd name="connsiteY35" fmla="*/ 3123335 h 6858000"/>
              <a:gd name="connsiteX36" fmla="*/ 5525532 w 6115796"/>
              <a:gd name="connsiteY36" fmla="*/ 3258473 h 6858000"/>
              <a:gd name="connsiteX37" fmla="*/ 5589758 w 6115796"/>
              <a:gd name="connsiteY37" fmla="*/ 3453699 h 6858000"/>
              <a:gd name="connsiteX38" fmla="*/ 5596144 w 6115796"/>
              <a:gd name="connsiteY38" fmla="*/ 3534624 h 6858000"/>
              <a:gd name="connsiteX39" fmla="*/ 5597750 w 6115796"/>
              <a:gd name="connsiteY39" fmla="*/ 3534129 h 6858000"/>
              <a:gd name="connsiteX40" fmla="*/ 5618377 w 6115796"/>
              <a:gd name="connsiteY40" fmla="*/ 3588431 h 6858000"/>
              <a:gd name="connsiteX41" fmla="*/ 5655472 w 6115796"/>
              <a:gd name="connsiteY41" fmla="*/ 3678877 h 6858000"/>
              <a:gd name="connsiteX42" fmla="*/ 5683015 w 6115796"/>
              <a:gd name="connsiteY42" fmla="*/ 3762025 h 6858000"/>
              <a:gd name="connsiteX43" fmla="*/ 5696643 w 6115796"/>
              <a:gd name="connsiteY43" fmla="*/ 3773888 h 6858000"/>
              <a:gd name="connsiteX44" fmla="*/ 5768491 w 6115796"/>
              <a:gd name="connsiteY44" fmla="*/ 3914399 h 6858000"/>
              <a:gd name="connsiteX45" fmla="*/ 5793123 w 6115796"/>
              <a:gd name="connsiteY45" fmla="*/ 3969952 h 6858000"/>
              <a:gd name="connsiteX46" fmla="*/ 5808321 w 6115796"/>
              <a:gd name="connsiteY46" fmla="*/ 3988153 h 6858000"/>
              <a:gd name="connsiteX47" fmla="*/ 5825621 w 6115796"/>
              <a:gd name="connsiteY47" fmla="*/ 4015525 h 6858000"/>
              <a:gd name="connsiteX48" fmla="*/ 5860672 w 6115796"/>
              <a:gd name="connsiteY48" fmla="*/ 4061579 h 6858000"/>
              <a:gd name="connsiteX49" fmla="*/ 5894095 w 6115796"/>
              <a:gd name="connsiteY49" fmla="*/ 4128857 h 6858000"/>
              <a:gd name="connsiteX50" fmla="*/ 5903513 w 6115796"/>
              <a:gd name="connsiteY50" fmla="*/ 4187661 h 6858000"/>
              <a:gd name="connsiteX51" fmla="*/ 5946705 w 6115796"/>
              <a:gd name="connsiteY51" fmla="*/ 4428051 h 6858000"/>
              <a:gd name="connsiteX52" fmla="*/ 5949261 w 6115796"/>
              <a:gd name="connsiteY52" fmla="*/ 4449185 h 6858000"/>
              <a:gd name="connsiteX53" fmla="*/ 5961816 w 6115796"/>
              <a:gd name="connsiteY53" fmla="*/ 4494562 h 6858000"/>
              <a:gd name="connsiteX54" fmla="*/ 5998138 w 6115796"/>
              <a:gd name="connsiteY54" fmla="*/ 4697518 h 6858000"/>
              <a:gd name="connsiteX55" fmla="*/ 6007819 w 6115796"/>
              <a:gd name="connsiteY55" fmla="*/ 4858148 h 6858000"/>
              <a:gd name="connsiteX56" fmla="*/ 6007749 w 6115796"/>
              <a:gd name="connsiteY56" fmla="*/ 4964715 h 6858000"/>
              <a:gd name="connsiteX57" fmla="*/ 6005269 w 6115796"/>
              <a:gd name="connsiteY57" fmla="*/ 5150567 h 6858000"/>
              <a:gd name="connsiteX58" fmla="*/ 6001127 w 6115796"/>
              <a:gd name="connsiteY58" fmla="*/ 5164609 h 6858000"/>
              <a:gd name="connsiteX59" fmla="*/ 5998514 w 6115796"/>
              <a:gd name="connsiteY59" fmla="*/ 5189673 h 6858000"/>
              <a:gd name="connsiteX60" fmla="*/ 6018409 w 6115796"/>
              <a:gd name="connsiteY60" fmla="*/ 5227157 h 6858000"/>
              <a:gd name="connsiteX61" fmla="*/ 6036748 w 6115796"/>
              <a:gd name="connsiteY61" fmla="*/ 5322752 h 6858000"/>
              <a:gd name="connsiteX62" fmla="*/ 6037677 w 6115796"/>
              <a:gd name="connsiteY62" fmla="*/ 5354807 h 6858000"/>
              <a:gd name="connsiteX63" fmla="*/ 6053435 w 6115796"/>
              <a:gd name="connsiteY63" fmla="*/ 5387547 h 6858000"/>
              <a:gd name="connsiteX64" fmla="*/ 6068640 w 6115796"/>
              <a:gd name="connsiteY64" fmla="*/ 5474503 h 6858000"/>
              <a:gd name="connsiteX65" fmla="*/ 6080922 w 6115796"/>
              <a:gd name="connsiteY65" fmla="*/ 5561070 h 6858000"/>
              <a:gd name="connsiteX66" fmla="*/ 6096949 w 6115796"/>
              <a:gd name="connsiteY66" fmla="*/ 5648179 h 6858000"/>
              <a:gd name="connsiteX67" fmla="*/ 6115796 w 6115796"/>
              <a:gd name="connsiteY67" fmla="*/ 5862844 h 6858000"/>
              <a:gd name="connsiteX68" fmla="*/ 6045436 w 6115796"/>
              <a:gd name="connsiteY68" fmla="*/ 6124480 h 6858000"/>
              <a:gd name="connsiteX69" fmla="*/ 6030489 w 6115796"/>
              <a:gd name="connsiteY69" fmla="*/ 6317666 h 6858000"/>
              <a:gd name="connsiteX70" fmla="*/ 6007492 w 6115796"/>
              <a:gd name="connsiteY70" fmla="*/ 6440818 h 6858000"/>
              <a:gd name="connsiteX71" fmla="*/ 6009467 w 6115796"/>
              <a:gd name="connsiteY71" fmla="*/ 6487076 h 6858000"/>
              <a:gd name="connsiteX72" fmla="*/ 5995064 w 6115796"/>
              <a:gd name="connsiteY72" fmla="*/ 6540791 h 6858000"/>
              <a:gd name="connsiteX73" fmla="*/ 5986207 w 6115796"/>
              <a:gd name="connsiteY73" fmla="*/ 6695855 h 6858000"/>
              <a:gd name="connsiteX74" fmla="*/ 5979428 w 6115796"/>
              <a:gd name="connsiteY74" fmla="*/ 6754678 h 6858000"/>
              <a:gd name="connsiteX75" fmla="*/ 5984543 w 6115796"/>
              <a:gd name="connsiteY75" fmla="*/ 6811016 h 6858000"/>
              <a:gd name="connsiteX76" fmla="*/ 5979671 w 6115796"/>
              <a:gd name="connsiteY76" fmla="*/ 6858000 h 6858000"/>
              <a:gd name="connsiteX77" fmla="*/ 0 w 6115796"/>
              <a:gd name="connsiteY77" fmla="*/ 6858000 h 6858000"/>
              <a:gd name="connsiteX78" fmla="*/ 0 w 6115796"/>
              <a:gd name="connsiteY78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75458 w 6115796"/>
              <a:gd name="connsiteY4" fmla="*/ 264355 h 6858000"/>
              <a:gd name="connsiteX5" fmla="*/ 5081175 w 6115796"/>
              <a:gd name="connsiteY5" fmla="*/ 277448 h 6858000"/>
              <a:gd name="connsiteX6" fmla="*/ 5097011 w 6115796"/>
              <a:gd name="connsiteY6" fmla="*/ 355616 h 6858000"/>
              <a:gd name="connsiteX7" fmla="*/ 5153000 w 6115796"/>
              <a:gd name="connsiteY7" fmla="*/ 507134 h 6858000"/>
              <a:gd name="connsiteX8" fmla="*/ 5171282 w 6115796"/>
              <a:gd name="connsiteY8" fmla="*/ 602071 h 6858000"/>
              <a:gd name="connsiteX9" fmla="*/ 5176196 w 6115796"/>
              <a:gd name="connsiteY9" fmla="*/ 636822 h 6858000"/>
              <a:gd name="connsiteX10" fmla="*/ 5189051 w 6115796"/>
              <a:gd name="connsiteY10" fmla="*/ 782518 h 6858000"/>
              <a:gd name="connsiteX11" fmla="*/ 5218707 w 6115796"/>
              <a:gd name="connsiteY11" fmla="*/ 886387 h 6858000"/>
              <a:gd name="connsiteX12" fmla="*/ 5221281 w 6115796"/>
              <a:gd name="connsiteY12" fmla="*/ 920873 h 6858000"/>
              <a:gd name="connsiteX13" fmla="*/ 5201018 w 6115796"/>
              <a:gd name="connsiteY13" fmla="*/ 1095027 h 6858000"/>
              <a:gd name="connsiteX14" fmla="*/ 5189234 w 6115796"/>
              <a:gd name="connsiteY14" fmla="*/ 1217308 h 6858000"/>
              <a:gd name="connsiteX15" fmla="*/ 5202769 w 6115796"/>
              <a:gd name="connsiteY15" fmla="*/ 1269450 h 6858000"/>
              <a:gd name="connsiteX16" fmla="*/ 5225968 w 6115796"/>
              <a:gd name="connsiteY16" fmla="*/ 1357994 h 6858000"/>
              <a:gd name="connsiteX17" fmla="*/ 5226675 w 6115796"/>
              <a:gd name="connsiteY17" fmla="*/ 1385685 h 6858000"/>
              <a:gd name="connsiteX18" fmla="*/ 5237226 w 6115796"/>
              <a:gd name="connsiteY18" fmla="*/ 1441327 h 6858000"/>
              <a:gd name="connsiteX19" fmla="*/ 5255653 w 6115796"/>
              <a:gd name="connsiteY19" fmla="*/ 1524712 h 6858000"/>
              <a:gd name="connsiteX20" fmla="*/ 5263491 w 6115796"/>
              <a:gd name="connsiteY20" fmla="*/ 1642938 h 6858000"/>
              <a:gd name="connsiteX21" fmla="*/ 5256552 w 6115796"/>
              <a:gd name="connsiteY21" fmla="*/ 1672509 h 6858000"/>
              <a:gd name="connsiteX22" fmla="*/ 5264549 w 6115796"/>
              <a:gd name="connsiteY22" fmla="*/ 1837572 h 6858000"/>
              <a:gd name="connsiteX23" fmla="*/ 5255696 w 6115796"/>
              <a:gd name="connsiteY23" fmla="*/ 1953770 h 6858000"/>
              <a:gd name="connsiteX24" fmla="*/ 5252592 w 6115796"/>
              <a:gd name="connsiteY24" fmla="*/ 2092210 h 6858000"/>
              <a:gd name="connsiteX25" fmla="*/ 5257248 w 6115796"/>
              <a:gd name="connsiteY25" fmla="*/ 2203922 h 6858000"/>
              <a:gd name="connsiteX26" fmla="*/ 5262551 w 6115796"/>
              <a:gd name="connsiteY26" fmla="*/ 2288050 h 6858000"/>
              <a:gd name="connsiteX27" fmla="*/ 5293877 w 6115796"/>
              <a:gd name="connsiteY27" fmla="*/ 2368649 h 6858000"/>
              <a:gd name="connsiteX28" fmla="*/ 5311338 w 6115796"/>
              <a:gd name="connsiteY28" fmla="*/ 2404034 h 6858000"/>
              <a:gd name="connsiteX29" fmla="*/ 5338366 w 6115796"/>
              <a:gd name="connsiteY29" fmla="*/ 2465052 h 6858000"/>
              <a:gd name="connsiteX30" fmla="*/ 5371263 w 6115796"/>
              <a:gd name="connsiteY30" fmla="*/ 2586413 h 6858000"/>
              <a:gd name="connsiteX31" fmla="*/ 5407503 w 6115796"/>
              <a:gd name="connsiteY31" fmla="*/ 2786290 h 6858000"/>
              <a:gd name="connsiteX32" fmla="*/ 5407356 w 6115796"/>
              <a:gd name="connsiteY32" fmla="*/ 2787545 h 6858000"/>
              <a:gd name="connsiteX33" fmla="*/ 5457023 w 6115796"/>
              <a:gd name="connsiteY33" fmla="*/ 2858292 h 6858000"/>
              <a:gd name="connsiteX34" fmla="*/ 5491940 w 6115796"/>
              <a:gd name="connsiteY34" fmla="*/ 3015985 h 6858000"/>
              <a:gd name="connsiteX35" fmla="*/ 5503944 w 6115796"/>
              <a:gd name="connsiteY35" fmla="*/ 3123335 h 6858000"/>
              <a:gd name="connsiteX36" fmla="*/ 5525532 w 6115796"/>
              <a:gd name="connsiteY36" fmla="*/ 3258473 h 6858000"/>
              <a:gd name="connsiteX37" fmla="*/ 5589758 w 6115796"/>
              <a:gd name="connsiteY37" fmla="*/ 3453699 h 6858000"/>
              <a:gd name="connsiteX38" fmla="*/ 5596144 w 6115796"/>
              <a:gd name="connsiteY38" fmla="*/ 3534624 h 6858000"/>
              <a:gd name="connsiteX39" fmla="*/ 5597750 w 6115796"/>
              <a:gd name="connsiteY39" fmla="*/ 3534129 h 6858000"/>
              <a:gd name="connsiteX40" fmla="*/ 5618377 w 6115796"/>
              <a:gd name="connsiteY40" fmla="*/ 3588431 h 6858000"/>
              <a:gd name="connsiteX41" fmla="*/ 5655472 w 6115796"/>
              <a:gd name="connsiteY41" fmla="*/ 3678877 h 6858000"/>
              <a:gd name="connsiteX42" fmla="*/ 5683015 w 6115796"/>
              <a:gd name="connsiteY42" fmla="*/ 3762025 h 6858000"/>
              <a:gd name="connsiteX43" fmla="*/ 5696643 w 6115796"/>
              <a:gd name="connsiteY43" fmla="*/ 3773888 h 6858000"/>
              <a:gd name="connsiteX44" fmla="*/ 5768491 w 6115796"/>
              <a:gd name="connsiteY44" fmla="*/ 3914399 h 6858000"/>
              <a:gd name="connsiteX45" fmla="*/ 5793123 w 6115796"/>
              <a:gd name="connsiteY45" fmla="*/ 3969952 h 6858000"/>
              <a:gd name="connsiteX46" fmla="*/ 5808321 w 6115796"/>
              <a:gd name="connsiteY46" fmla="*/ 3988153 h 6858000"/>
              <a:gd name="connsiteX47" fmla="*/ 5825621 w 6115796"/>
              <a:gd name="connsiteY47" fmla="*/ 4015525 h 6858000"/>
              <a:gd name="connsiteX48" fmla="*/ 5860672 w 6115796"/>
              <a:gd name="connsiteY48" fmla="*/ 4061579 h 6858000"/>
              <a:gd name="connsiteX49" fmla="*/ 5894095 w 6115796"/>
              <a:gd name="connsiteY49" fmla="*/ 4128857 h 6858000"/>
              <a:gd name="connsiteX50" fmla="*/ 5903513 w 6115796"/>
              <a:gd name="connsiteY50" fmla="*/ 4187661 h 6858000"/>
              <a:gd name="connsiteX51" fmla="*/ 5949086 w 6115796"/>
              <a:gd name="connsiteY51" fmla="*/ 4366139 h 6858000"/>
              <a:gd name="connsiteX52" fmla="*/ 5949261 w 6115796"/>
              <a:gd name="connsiteY52" fmla="*/ 4449185 h 6858000"/>
              <a:gd name="connsiteX53" fmla="*/ 5961816 w 6115796"/>
              <a:gd name="connsiteY53" fmla="*/ 4494562 h 6858000"/>
              <a:gd name="connsiteX54" fmla="*/ 5998138 w 6115796"/>
              <a:gd name="connsiteY54" fmla="*/ 4697518 h 6858000"/>
              <a:gd name="connsiteX55" fmla="*/ 6007819 w 6115796"/>
              <a:gd name="connsiteY55" fmla="*/ 4858148 h 6858000"/>
              <a:gd name="connsiteX56" fmla="*/ 6007749 w 6115796"/>
              <a:gd name="connsiteY56" fmla="*/ 4964715 h 6858000"/>
              <a:gd name="connsiteX57" fmla="*/ 6005269 w 6115796"/>
              <a:gd name="connsiteY57" fmla="*/ 5150567 h 6858000"/>
              <a:gd name="connsiteX58" fmla="*/ 6001127 w 6115796"/>
              <a:gd name="connsiteY58" fmla="*/ 5164609 h 6858000"/>
              <a:gd name="connsiteX59" fmla="*/ 5998514 w 6115796"/>
              <a:gd name="connsiteY59" fmla="*/ 5189673 h 6858000"/>
              <a:gd name="connsiteX60" fmla="*/ 6018409 w 6115796"/>
              <a:gd name="connsiteY60" fmla="*/ 5227157 h 6858000"/>
              <a:gd name="connsiteX61" fmla="*/ 6036748 w 6115796"/>
              <a:gd name="connsiteY61" fmla="*/ 5322752 h 6858000"/>
              <a:gd name="connsiteX62" fmla="*/ 6037677 w 6115796"/>
              <a:gd name="connsiteY62" fmla="*/ 5354807 h 6858000"/>
              <a:gd name="connsiteX63" fmla="*/ 6053435 w 6115796"/>
              <a:gd name="connsiteY63" fmla="*/ 5387547 h 6858000"/>
              <a:gd name="connsiteX64" fmla="*/ 6068640 w 6115796"/>
              <a:gd name="connsiteY64" fmla="*/ 5474503 h 6858000"/>
              <a:gd name="connsiteX65" fmla="*/ 6080922 w 6115796"/>
              <a:gd name="connsiteY65" fmla="*/ 5561070 h 6858000"/>
              <a:gd name="connsiteX66" fmla="*/ 6096949 w 6115796"/>
              <a:gd name="connsiteY66" fmla="*/ 5648179 h 6858000"/>
              <a:gd name="connsiteX67" fmla="*/ 6115796 w 6115796"/>
              <a:gd name="connsiteY67" fmla="*/ 5862844 h 6858000"/>
              <a:gd name="connsiteX68" fmla="*/ 6045436 w 6115796"/>
              <a:gd name="connsiteY68" fmla="*/ 6124480 h 6858000"/>
              <a:gd name="connsiteX69" fmla="*/ 6030489 w 6115796"/>
              <a:gd name="connsiteY69" fmla="*/ 6317666 h 6858000"/>
              <a:gd name="connsiteX70" fmla="*/ 6007492 w 6115796"/>
              <a:gd name="connsiteY70" fmla="*/ 6440818 h 6858000"/>
              <a:gd name="connsiteX71" fmla="*/ 6009467 w 6115796"/>
              <a:gd name="connsiteY71" fmla="*/ 6487076 h 6858000"/>
              <a:gd name="connsiteX72" fmla="*/ 5995064 w 6115796"/>
              <a:gd name="connsiteY72" fmla="*/ 6540791 h 6858000"/>
              <a:gd name="connsiteX73" fmla="*/ 5986207 w 6115796"/>
              <a:gd name="connsiteY73" fmla="*/ 6695855 h 6858000"/>
              <a:gd name="connsiteX74" fmla="*/ 5979428 w 6115796"/>
              <a:gd name="connsiteY74" fmla="*/ 6754678 h 6858000"/>
              <a:gd name="connsiteX75" fmla="*/ 5984543 w 6115796"/>
              <a:gd name="connsiteY75" fmla="*/ 6811016 h 6858000"/>
              <a:gd name="connsiteX76" fmla="*/ 5979671 w 6115796"/>
              <a:gd name="connsiteY76" fmla="*/ 6858000 h 6858000"/>
              <a:gd name="connsiteX77" fmla="*/ 0 w 6115796"/>
              <a:gd name="connsiteY77" fmla="*/ 6858000 h 6858000"/>
              <a:gd name="connsiteX78" fmla="*/ 0 w 6115796"/>
              <a:gd name="connsiteY78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75458 w 6115796"/>
              <a:gd name="connsiteY4" fmla="*/ 264355 h 6858000"/>
              <a:gd name="connsiteX5" fmla="*/ 5081175 w 6115796"/>
              <a:gd name="connsiteY5" fmla="*/ 277448 h 6858000"/>
              <a:gd name="connsiteX6" fmla="*/ 5097011 w 6115796"/>
              <a:gd name="connsiteY6" fmla="*/ 355616 h 6858000"/>
              <a:gd name="connsiteX7" fmla="*/ 5153000 w 6115796"/>
              <a:gd name="connsiteY7" fmla="*/ 507134 h 6858000"/>
              <a:gd name="connsiteX8" fmla="*/ 5171282 w 6115796"/>
              <a:gd name="connsiteY8" fmla="*/ 602071 h 6858000"/>
              <a:gd name="connsiteX9" fmla="*/ 5176196 w 6115796"/>
              <a:gd name="connsiteY9" fmla="*/ 636822 h 6858000"/>
              <a:gd name="connsiteX10" fmla="*/ 5189051 w 6115796"/>
              <a:gd name="connsiteY10" fmla="*/ 782518 h 6858000"/>
              <a:gd name="connsiteX11" fmla="*/ 5218707 w 6115796"/>
              <a:gd name="connsiteY11" fmla="*/ 886387 h 6858000"/>
              <a:gd name="connsiteX12" fmla="*/ 5221281 w 6115796"/>
              <a:gd name="connsiteY12" fmla="*/ 920873 h 6858000"/>
              <a:gd name="connsiteX13" fmla="*/ 5201018 w 6115796"/>
              <a:gd name="connsiteY13" fmla="*/ 1095027 h 6858000"/>
              <a:gd name="connsiteX14" fmla="*/ 5189234 w 6115796"/>
              <a:gd name="connsiteY14" fmla="*/ 1217308 h 6858000"/>
              <a:gd name="connsiteX15" fmla="*/ 5202769 w 6115796"/>
              <a:gd name="connsiteY15" fmla="*/ 1269450 h 6858000"/>
              <a:gd name="connsiteX16" fmla="*/ 5225968 w 6115796"/>
              <a:gd name="connsiteY16" fmla="*/ 1357994 h 6858000"/>
              <a:gd name="connsiteX17" fmla="*/ 5226675 w 6115796"/>
              <a:gd name="connsiteY17" fmla="*/ 1385685 h 6858000"/>
              <a:gd name="connsiteX18" fmla="*/ 5237226 w 6115796"/>
              <a:gd name="connsiteY18" fmla="*/ 1441327 h 6858000"/>
              <a:gd name="connsiteX19" fmla="*/ 5255653 w 6115796"/>
              <a:gd name="connsiteY19" fmla="*/ 1524712 h 6858000"/>
              <a:gd name="connsiteX20" fmla="*/ 5263491 w 6115796"/>
              <a:gd name="connsiteY20" fmla="*/ 1642938 h 6858000"/>
              <a:gd name="connsiteX21" fmla="*/ 5256552 w 6115796"/>
              <a:gd name="connsiteY21" fmla="*/ 1672509 h 6858000"/>
              <a:gd name="connsiteX22" fmla="*/ 5264549 w 6115796"/>
              <a:gd name="connsiteY22" fmla="*/ 1837572 h 6858000"/>
              <a:gd name="connsiteX23" fmla="*/ 5255696 w 6115796"/>
              <a:gd name="connsiteY23" fmla="*/ 1953770 h 6858000"/>
              <a:gd name="connsiteX24" fmla="*/ 5252592 w 6115796"/>
              <a:gd name="connsiteY24" fmla="*/ 2092210 h 6858000"/>
              <a:gd name="connsiteX25" fmla="*/ 5257248 w 6115796"/>
              <a:gd name="connsiteY25" fmla="*/ 2203922 h 6858000"/>
              <a:gd name="connsiteX26" fmla="*/ 5262551 w 6115796"/>
              <a:gd name="connsiteY26" fmla="*/ 2288050 h 6858000"/>
              <a:gd name="connsiteX27" fmla="*/ 5293877 w 6115796"/>
              <a:gd name="connsiteY27" fmla="*/ 2368649 h 6858000"/>
              <a:gd name="connsiteX28" fmla="*/ 5311338 w 6115796"/>
              <a:gd name="connsiteY28" fmla="*/ 2404034 h 6858000"/>
              <a:gd name="connsiteX29" fmla="*/ 5338366 w 6115796"/>
              <a:gd name="connsiteY29" fmla="*/ 2465052 h 6858000"/>
              <a:gd name="connsiteX30" fmla="*/ 5371263 w 6115796"/>
              <a:gd name="connsiteY30" fmla="*/ 2586413 h 6858000"/>
              <a:gd name="connsiteX31" fmla="*/ 5407503 w 6115796"/>
              <a:gd name="connsiteY31" fmla="*/ 2786290 h 6858000"/>
              <a:gd name="connsiteX32" fmla="*/ 5407356 w 6115796"/>
              <a:gd name="connsiteY32" fmla="*/ 2787545 h 6858000"/>
              <a:gd name="connsiteX33" fmla="*/ 5457023 w 6115796"/>
              <a:gd name="connsiteY33" fmla="*/ 2858292 h 6858000"/>
              <a:gd name="connsiteX34" fmla="*/ 5491940 w 6115796"/>
              <a:gd name="connsiteY34" fmla="*/ 3015985 h 6858000"/>
              <a:gd name="connsiteX35" fmla="*/ 5503944 w 6115796"/>
              <a:gd name="connsiteY35" fmla="*/ 3123335 h 6858000"/>
              <a:gd name="connsiteX36" fmla="*/ 5525532 w 6115796"/>
              <a:gd name="connsiteY36" fmla="*/ 3258473 h 6858000"/>
              <a:gd name="connsiteX37" fmla="*/ 5589758 w 6115796"/>
              <a:gd name="connsiteY37" fmla="*/ 3453699 h 6858000"/>
              <a:gd name="connsiteX38" fmla="*/ 5596144 w 6115796"/>
              <a:gd name="connsiteY38" fmla="*/ 3534624 h 6858000"/>
              <a:gd name="connsiteX39" fmla="*/ 5597750 w 6115796"/>
              <a:gd name="connsiteY39" fmla="*/ 3534129 h 6858000"/>
              <a:gd name="connsiteX40" fmla="*/ 5618377 w 6115796"/>
              <a:gd name="connsiteY40" fmla="*/ 3588431 h 6858000"/>
              <a:gd name="connsiteX41" fmla="*/ 5655472 w 6115796"/>
              <a:gd name="connsiteY41" fmla="*/ 3678877 h 6858000"/>
              <a:gd name="connsiteX42" fmla="*/ 5683015 w 6115796"/>
              <a:gd name="connsiteY42" fmla="*/ 3762025 h 6858000"/>
              <a:gd name="connsiteX43" fmla="*/ 5696643 w 6115796"/>
              <a:gd name="connsiteY43" fmla="*/ 3773888 h 6858000"/>
              <a:gd name="connsiteX44" fmla="*/ 5768491 w 6115796"/>
              <a:gd name="connsiteY44" fmla="*/ 3914399 h 6858000"/>
              <a:gd name="connsiteX45" fmla="*/ 5793123 w 6115796"/>
              <a:gd name="connsiteY45" fmla="*/ 3969952 h 6858000"/>
              <a:gd name="connsiteX46" fmla="*/ 5808321 w 6115796"/>
              <a:gd name="connsiteY46" fmla="*/ 3988153 h 6858000"/>
              <a:gd name="connsiteX47" fmla="*/ 5825621 w 6115796"/>
              <a:gd name="connsiteY47" fmla="*/ 4015525 h 6858000"/>
              <a:gd name="connsiteX48" fmla="*/ 5860672 w 6115796"/>
              <a:gd name="connsiteY48" fmla="*/ 4061579 h 6858000"/>
              <a:gd name="connsiteX49" fmla="*/ 5894095 w 6115796"/>
              <a:gd name="connsiteY49" fmla="*/ 4128857 h 6858000"/>
              <a:gd name="connsiteX50" fmla="*/ 5903513 w 6115796"/>
              <a:gd name="connsiteY50" fmla="*/ 4187661 h 6858000"/>
              <a:gd name="connsiteX51" fmla="*/ 5949086 w 6115796"/>
              <a:gd name="connsiteY51" fmla="*/ 4366139 h 6858000"/>
              <a:gd name="connsiteX52" fmla="*/ 5949261 w 6115796"/>
              <a:gd name="connsiteY52" fmla="*/ 4449185 h 6858000"/>
              <a:gd name="connsiteX53" fmla="*/ 5961816 w 6115796"/>
              <a:gd name="connsiteY53" fmla="*/ 4494562 h 6858000"/>
              <a:gd name="connsiteX54" fmla="*/ 5998138 w 6115796"/>
              <a:gd name="connsiteY54" fmla="*/ 4697518 h 6858000"/>
              <a:gd name="connsiteX55" fmla="*/ 6007819 w 6115796"/>
              <a:gd name="connsiteY55" fmla="*/ 4858148 h 6858000"/>
              <a:gd name="connsiteX56" fmla="*/ 6007749 w 6115796"/>
              <a:gd name="connsiteY56" fmla="*/ 4964715 h 6858000"/>
              <a:gd name="connsiteX57" fmla="*/ 6005269 w 6115796"/>
              <a:gd name="connsiteY57" fmla="*/ 5150567 h 6858000"/>
              <a:gd name="connsiteX58" fmla="*/ 6001127 w 6115796"/>
              <a:gd name="connsiteY58" fmla="*/ 5164609 h 6858000"/>
              <a:gd name="connsiteX59" fmla="*/ 5998514 w 6115796"/>
              <a:gd name="connsiteY59" fmla="*/ 5189673 h 6858000"/>
              <a:gd name="connsiteX60" fmla="*/ 6018409 w 6115796"/>
              <a:gd name="connsiteY60" fmla="*/ 5227157 h 6858000"/>
              <a:gd name="connsiteX61" fmla="*/ 6036748 w 6115796"/>
              <a:gd name="connsiteY61" fmla="*/ 5322752 h 6858000"/>
              <a:gd name="connsiteX62" fmla="*/ 6037677 w 6115796"/>
              <a:gd name="connsiteY62" fmla="*/ 5354807 h 6858000"/>
              <a:gd name="connsiteX63" fmla="*/ 6053435 w 6115796"/>
              <a:gd name="connsiteY63" fmla="*/ 5387547 h 6858000"/>
              <a:gd name="connsiteX64" fmla="*/ 6068640 w 6115796"/>
              <a:gd name="connsiteY64" fmla="*/ 5474503 h 6858000"/>
              <a:gd name="connsiteX65" fmla="*/ 6080922 w 6115796"/>
              <a:gd name="connsiteY65" fmla="*/ 5561070 h 6858000"/>
              <a:gd name="connsiteX66" fmla="*/ 6096949 w 6115796"/>
              <a:gd name="connsiteY66" fmla="*/ 5648179 h 6858000"/>
              <a:gd name="connsiteX67" fmla="*/ 6115796 w 6115796"/>
              <a:gd name="connsiteY67" fmla="*/ 5862844 h 6858000"/>
              <a:gd name="connsiteX68" fmla="*/ 6045436 w 6115796"/>
              <a:gd name="connsiteY68" fmla="*/ 6124480 h 6858000"/>
              <a:gd name="connsiteX69" fmla="*/ 6030489 w 6115796"/>
              <a:gd name="connsiteY69" fmla="*/ 6317666 h 6858000"/>
              <a:gd name="connsiteX70" fmla="*/ 6007492 w 6115796"/>
              <a:gd name="connsiteY70" fmla="*/ 6440818 h 6858000"/>
              <a:gd name="connsiteX71" fmla="*/ 6009467 w 6115796"/>
              <a:gd name="connsiteY71" fmla="*/ 6487076 h 6858000"/>
              <a:gd name="connsiteX72" fmla="*/ 5995064 w 6115796"/>
              <a:gd name="connsiteY72" fmla="*/ 6540791 h 6858000"/>
              <a:gd name="connsiteX73" fmla="*/ 5986207 w 6115796"/>
              <a:gd name="connsiteY73" fmla="*/ 6695855 h 6858000"/>
              <a:gd name="connsiteX74" fmla="*/ 5979428 w 6115796"/>
              <a:gd name="connsiteY74" fmla="*/ 6754678 h 6858000"/>
              <a:gd name="connsiteX75" fmla="*/ 5984543 w 6115796"/>
              <a:gd name="connsiteY75" fmla="*/ 6811016 h 6858000"/>
              <a:gd name="connsiteX76" fmla="*/ 5979671 w 6115796"/>
              <a:gd name="connsiteY76" fmla="*/ 6858000 h 6858000"/>
              <a:gd name="connsiteX77" fmla="*/ 0 w 6115796"/>
              <a:gd name="connsiteY77" fmla="*/ 6858000 h 6858000"/>
              <a:gd name="connsiteX78" fmla="*/ 0 w 6115796"/>
              <a:gd name="connsiteY78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76196 w 6105267"/>
              <a:gd name="connsiteY9" fmla="*/ 636822 h 6858000"/>
              <a:gd name="connsiteX10" fmla="*/ 5189051 w 6105267"/>
              <a:gd name="connsiteY10" fmla="*/ 782518 h 6858000"/>
              <a:gd name="connsiteX11" fmla="*/ 5218707 w 6105267"/>
              <a:gd name="connsiteY11" fmla="*/ 886387 h 6858000"/>
              <a:gd name="connsiteX12" fmla="*/ 5221281 w 6105267"/>
              <a:gd name="connsiteY12" fmla="*/ 920873 h 6858000"/>
              <a:gd name="connsiteX13" fmla="*/ 5201018 w 6105267"/>
              <a:gd name="connsiteY13" fmla="*/ 1095027 h 6858000"/>
              <a:gd name="connsiteX14" fmla="*/ 5189234 w 6105267"/>
              <a:gd name="connsiteY14" fmla="*/ 1217308 h 6858000"/>
              <a:gd name="connsiteX15" fmla="*/ 5202769 w 6105267"/>
              <a:gd name="connsiteY15" fmla="*/ 1269450 h 6858000"/>
              <a:gd name="connsiteX16" fmla="*/ 5225968 w 6105267"/>
              <a:gd name="connsiteY16" fmla="*/ 1357994 h 6858000"/>
              <a:gd name="connsiteX17" fmla="*/ 5226675 w 6105267"/>
              <a:gd name="connsiteY17" fmla="*/ 1385685 h 6858000"/>
              <a:gd name="connsiteX18" fmla="*/ 5237226 w 6105267"/>
              <a:gd name="connsiteY18" fmla="*/ 1441327 h 6858000"/>
              <a:gd name="connsiteX19" fmla="*/ 5255653 w 6105267"/>
              <a:gd name="connsiteY19" fmla="*/ 1524712 h 6858000"/>
              <a:gd name="connsiteX20" fmla="*/ 5263491 w 6105267"/>
              <a:gd name="connsiteY20" fmla="*/ 1642938 h 6858000"/>
              <a:gd name="connsiteX21" fmla="*/ 5256552 w 6105267"/>
              <a:gd name="connsiteY21" fmla="*/ 1672509 h 6858000"/>
              <a:gd name="connsiteX22" fmla="*/ 5264549 w 6105267"/>
              <a:gd name="connsiteY22" fmla="*/ 1837572 h 6858000"/>
              <a:gd name="connsiteX23" fmla="*/ 5255696 w 6105267"/>
              <a:gd name="connsiteY23" fmla="*/ 1953770 h 6858000"/>
              <a:gd name="connsiteX24" fmla="*/ 5252592 w 6105267"/>
              <a:gd name="connsiteY24" fmla="*/ 2092210 h 6858000"/>
              <a:gd name="connsiteX25" fmla="*/ 5257248 w 6105267"/>
              <a:gd name="connsiteY25" fmla="*/ 2203922 h 6858000"/>
              <a:gd name="connsiteX26" fmla="*/ 5262551 w 6105267"/>
              <a:gd name="connsiteY26" fmla="*/ 2288050 h 6858000"/>
              <a:gd name="connsiteX27" fmla="*/ 5293877 w 6105267"/>
              <a:gd name="connsiteY27" fmla="*/ 2368649 h 6858000"/>
              <a:gd name="connsiteX28" fmla="*/ 5311338 w 6105267"/>
              <a:gd name="connsiteY28" fmla="*/ 2404034 h 6858000"/>
              <a:gd name="connsiteX29" fmla="*/ 5338366 w 6105267"/>
              <a:gd name="connsiteY29" fmla="*/ 2465052 h 6858000"/>
              <a:gd name="connsiteX30" fmla="*/ 5371263 w 6105267"/>
              <a:gd name="connsiteY30" fmla="*/ 2586413 h 6858000"/>
              <a:gd name="connsiteX31" fmla="*/ 5407503 w 6105267"/>
              <a:gd name="connsiteY31" fmla="*/ 2786290 h 6858000"/>
              <a:gd name="connsiteX32" fmla="*/ 5407356 w 6105267"/>
              <a:gd name="connsiteY32" fmla="*/ 2787545 h 6858000"/>
              <a:gd name="connsiteX33" fmla="*/ 5457023 w 6105267"/>
              <a:gd name="connsiteY33" fmla="*/ 2858292 h 6858000"/>
              <a:gd name="connsiteX34" fmla="*/ 5491940 w 6105267"/>
              <a:gd name="connsiteY34" fmla="*/ 3015985 h 6858000"/>
              <a:gd name="connsiteX35" fmla="*/ 5503944 w 6105267"/>
              <a:gd name="connsiteY35" fmla="*/ 3123335 h 6858000"/>
              <a:gd name="connsiteX36" fmla="*/ 5525532 w 6105267"/>
              <a:gd name="connsiteY36" fmla="*/ 3258473 h 6858000"/>
              <a:gd name="connsiteX37" fmla="*/ 5589758 w 6105267"/>
              <a:gd name="connsiteY37" fmla="*/ 3453699 h 6858000"/>
              <a:gd name="connsiteX38" fmla="*/ 5596144 w 6105267"/>
              <a:gd name="connsiteY38" fmla="*/ 3534624 h 6858000"/>
              <a:gd name="connsiteX39" fmla="*/ 5597750 w 6105267"/>
              <a:gd name="connsiteY39" fmla="*/ 3534129 h 6858000"/>
              <a:gd name="connsiteX40" fmla="*/ 5618377 w 6105267"/>
              <a:gd name="connsiteY40" fmla="*/ 3588431 h 6858000"/>
              <a:gd name="connsiteX41" fmla="*/ 5655472 w 6105267"/>
              <a:gd name="connsiteY41" fmla="*/ 3678877 h 6858000"/>
              <a:gd name="connsiteX42" fmla="*/ 5683015 w 6105267"/>
              <a:gd name="connsiteY42" fmla="*/ 3762025 h 6858000"/>
              <a:gd name="connsiteX43" fmla="*/ 5696643 w 6105267"/>
              <a:gd name="connsiteY43" fmla="*/ 3773888 h 6858000"/>
              <a:gd name="connsiteX44" fmla="*/ 5768491 w 6105267"/>
              <a:gd name="connsiteY44" fmla="*/ 3914399 h 6858000"/>
              <a:gd name="connsiteX45" fmla="*/ 5793123 w 6105267"/>
              <a:gd name="connsiteY45" fmla="*/ 3969952 h 6858000"/>
              <a:gd name="connsiteX46" fmla="*/ 5808321 w 6105267"/>
              <a:gd name="connsiteY46" fmla="*/ 3988153 h 6858000"/>
              <a:gd name="connsiteX47" fmla="*/ 5825621 w 6105267"/>
              <a:gd name="connsiteY47" fmla="*/ 4015525 h 6858000"/>
              <a:gd name="connsiteX48" fmla="*/ 5860672 w 6105267"/>
              <a:gd name="connsiteY48" fmla="*/ 4061579 h 6858000"/>
              <a:gd name="connsiteX49" fmla="*/ 5894095 w 6105267"/>
              <a:gd name="connsiteY49" fmla="*/ 4128857 h 6858000"/>
              <a:gd name="connsiteX50" fmla="*/ 5903513 w 6105267"/>
              <a:gd name="connsiteY50" fmla="*/ 4187661 h 6858000"/>
              <a:gd name="connsiteX51" fmla="*/ 5949086 w 6105267"/>
              <a:gd name="connsiteY51" fmla="*/ 4366139 h 6858000"/>
              <a:gd name="connsiteX52" fmla="*/ 5949261 w 6105267"/>
              <a:gd name="connsiteY52" fmla="*/ 4449185 h 6858000"/>
              <a:gd name="connsiteX53" fmla="*/ 5961816 w 6105267"/>
              <a:gd name="connsiteY53" fmla="*/ 4494562 h 6858000"/>
              <a:gd name="connsiteX54" fmla="*/ 5998138 w 6105267"/>
              <a:gd name="connsiteY54" fmla="*/ 4697518 h 6858000"/>
              <a:gd name="connsiteX55" fmla="*/ 6007819 w 6105267"/>
              <a:gd name="connsiteY55" fmla="*/ 4858148 h 6858000"/>
              <a:gd name="connsiteX56" fmla="*/ 6007749 w 6105267"/>
              <a:gd name="connsiteY56" fmla="*/ 4964715 h 6858000"/>
              <a:gd name="connsiteX57" fmla="*/ 6005269 w 6105267"/>
              <a:gd name="connsiteY57" fmla="*/ 5150567 h 6858000"/>
              <a:gd name="connsiteX58" fmla="*/ 6001127 w 6105267"/>
              <a:gd name="connsiteY58" fmla="*/ 5164609 h 6858000"/>
              <a:gd name="connsiteX59" fmla="*/ 5998514 w 6105267"/>
              <a:gd name="connsiteY59" fmla="*/ 5189673 h 6858000"/>
              <a:gd name="connsiteX60" fmla="*/ 6018409 w 6105267"/>
              <a:gd name="connsiteY60" fmla="*/ 5227157 h 6858000"/>
              <a:gd name="connsiteX61" fmla="*/ 6036748 w 6105267"/>
              <a:gd name="connsiteY61" fmla="*/ 5322752 h 6858000"/>
              <a:gd name="connsiteX62" fmla="*/ 6037677 w 6105267"/>
              <a:gd name="connsiteY62" fmla="*/ 5354807 h 6858000"/>
              <a:gd name="connsiteX63" fmla="*/ 6053435 w 6105267"/>
              <a:gd name="connsiteY63" fmla="*/ 5387547 h 6858000"/>
              <a:gd name="connsiteX64" fmla="*/ 6068640 w 6105267"/>
              <a:gd name="connsiteY64" fmla="*/ 5474503 h 6858000"/>
              <a:gd name="connsiteX65" fmla="*/ 6080922 w 6105267"/>
              <a:gd name="connsiteY65" fmla="*/ 5561070 h 6858000"/>
              <a:gd name="connsiteX66" fmla="*/ 6096949 w 6105267"/>
              <a:gd name="connsiteY66" fmla="*/ 5648179 h 6858000"/>
              <a:gd name="connsiteX67" fmla="*/ 6096746 w 6105267"/>
              <a:gd name="connsiteY67" fmla="*/ 5862844 h 6858000"/>
              <a:gd name="connsiteX68" fmla="*/ 6045436 w 6105267"/>
              <a:gd name="connsiteY68" fmla="*/ 6124480 h 6858000"/>
              <a:gd name="connsiteX69" fmla="*/ 6030489 w 6105267"/>
              <a:gd name="connsiteY69" fmla="*/ 6317666 h 6858000"/>
              <a:gd name="connsiteX70" fmla="*/ 6007492 w 6105267"/>
              <a:gd name="connsiteY70" fmla="*/ 6440818 h 6858000"/>
              <a:gd name="connsiteX71" fmla="*/ 6009467 w 6105267"/>
              <a:gd name="connsiteY71" fmla="*/ 6487076 h 6858000"/>
              <a:gd name="connsiteX72" fmla="*/ 5995064 w 6105267"/>
              <a:gd name="connsiteY72" fmla="*/ 6540791 h 6858000"/>
              <a:gd name="connsiteX73" fmla="*/ 5986207 w 6105267"/>
              <a:gd name="connsiteY73" fmla="*/ 6695855 h 6858000"/>
              <a:gd name="connsiteX74" fmla="*/ 5979428 w 6105267"/>
              <a:gd name="connsiteY74" fmla="*/ 6754678 h 6858000"/>
              <a:gd name="connsiteX75" fmla="*/ 5984543 w 6105267"/>
              <a:gd name="connsiteY75" fmla="*/ 6811016 h 6858000"/>
              <a:gd name="connsiteX76" fmla="*/ 5979671 w 6105267"/>
              <a:gd name="connsiteY76" fmla="*/ 6858000 h 6858000"/>
              <a:gd name="connsiteX77" fmla="*/ 0 w 6105267"/>
              <a:gd name="connsiteY77" fmla="*/ 6858000 h 6858000"/>
              <a:gd name="connsiteX78" fmla="*/ 0 w 6105267"/>
              <a:gd name="connsiteY78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189234 w 6105267"/>
              <a:gd name="connsiteY13" fmla="*/ 1217308 h 6858000"/>
              <a:gd name="connsiteX14" fmla="*/ 5202769 w 6105267"/>
              <a:gd name="connsiteY14" fmla="*/ 1269450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491940 w 6105267"/>
              <a:gd name="connsiteY33" fmla="*/ 3015985 h 6858000"/>
              <a:gd name="connsiteX34" fmla="*/ 5503944 w 6105267"/>
              <a:gd name="connsiteY34" fmla="*/ 3123335 h 6858000"/>
              <a:gd name="connsiteX35" fmla="*/ 5525532 w 6105267"/>
              <a:gd name="connsiteY35" fmla="*/ 3258473 h 6858000"/>
              <a:gd name="connsiteX36" fmla="*/ 5589758 w 6105267"/>
              <a:gd name="connsiteY36" fmla="*/ 3453699 h 6858000"/>
              <a:gd name="connsiteX37" fmla="*/ 5596144 w 6105267"/>
              <a:gd name="connsiteY37" fmla="*/ 3534624 h 6858000"/>
              <a:gd name="connsiteX38" fmla="*/ 5597750 w 6105267"/>
              <a:gd name="connsiteY38" fmla="*/ 3534129 h 6858000"/>
              <a:gd name="connsiteX39" fmla="*/ 5618377 w 6105267"/>
              <a:gd name="connsiteY39" fmla="*/ 3588431 h 6858000"/>
              <a:gd name="connsiteX40" fmla="*/ 5655472 w 6105267"/>
              <a:gd name="connsiteY40" fmla="*/ 3678877 h 6858000"/>
              <a:gd name="connsiteX41" fmla="*/ 5683015 w 6105267"/>
              <a:gd name="connsiteY41" fmla="*/ 3762025 h 6858000"/>
              <a:gd name="connsiteX42" fmla="*/ 5696643 w 6105267"/>
              <a:gd name="connsiteY42" fmla="*/ 3773888 h 6858000"/>
              <a:gd name="connsiteX43" fmla="*/ 5768491 w 6105267"/>
              <a:gd name="connsiteY43" fmla="*/ 3914399 h 6858000"/>
              <a:gd name="connsiteX44" fmla="*/ 5793123 w 6105267"/>
              <a:gd name="connsiteY44" fmla="*/ 3969952 h 6858000"/>
              <a:gd name="connsiteX45" fmla="*/ 5808321 w 6105267"/>
              <a:gd name="connsiteY45" fmla="*/ 3988153 h 6858000"/>
              <a:gd name="connsiteX46" fmla="*/ 5825621 w 6105267"/>
              <a:gd name="connsiteY46" fmla="*/ 4015525 h 6858000"/>
              <a:gd name="connsiteX47" fmla="*/ 5860672 w 6105267"/>
              <a:gd name="connsiteY47" fmla="*/ 4061579 h 6858000"/>
              <a:gd name="connsiteX48" fmla="*/ 5894095 w 6105267"/>
              <a:gd name="connsiteY48" fmla="*/ 4128857 h 6858000"/>
              <a:gd name="connsiteX49" fmla="*/ 5903513 w 6105267"/>
              <a:gd name="connsiteY49" fmla="*/ 4187661 h 6858000"/>
              <a:gd name="connsiteX50" fmla="*/ 5949086 w 6105267"/>
              <a:gd name="connsiteY50" fmla="*/ 4366139 h 6858000"/>
              <a:gd name="connsiteX51" fmla="*/ 5949261 w 6105267"/>
              <a:gd name="connsiteY51" fmla="*/ 4449185 h 6858000"/>
              <a:gd name="connsiteX52" fmla="*/ 5961816 w 6105267"/>
              <a:gd name="connsiteY52" fmla="*/ 4494562 h 6858000"/>
              <a:gd name="connsiteX53" fmla="*/ 5998138 w 6105267"/>
              <a:gd name="connsiteY53" fmla="*/ 4697518 h 6858000"/>
              <a:gd name="connsiteX54" fmla="*/ 6007819 w 6105267"/>
              <a:gd name="connsiteY54" fmla="*/ 4858148 h 6858000"/>
              <a:gd name="connsiteX55" fmla="*/ 6007749 w 6105267"/>
              <a:gd name="connsiteY55" fmla="*/ 4964715 h 6858000"/>
              <a:gd name="connsiteX56" fmla="*/ 6005269 w 6105267"/>
              <a:gd name="connsiteY56" fmla="*/ 5150567 h 6858000"/>
              <a:gd name="connsiteX57" fmla="*/ 6001127 w 6105267"/>
              <a:gd name="connsiteY57" fmla="*/ 5164609 h 6858000"/>
              <a:gd name="connsiteX58" fmla="*/ 5998514 w 6105267"/>
              <a:gd name="connsiteY58" fmla="*/ 5189673 h 6858000"/>
              <a:gd name="connsiteX59" fmla="*/ 6018409 w 6105267"/>
              <a:gd name="connsiteY59" fmla="*/ 5227157 h 6858000"/>
              <a:gd name="connsiteX60" fmla="*/ 6036748 w 6105267"/>
              <a:gd name="connsiteY60" fmla="*/ 5322752 h 6858000"/>
              <a:gd name="connsiteX61" fmla="*/ 6037677 w 6105267"/>
              <a:gd name="connsiteY61" fmla="*/ 5354807 h 6858000"/>
              <a:gd name="connsiteX62" fmla="*/ 6053435 w 6105267"/>
              <a:gd name="connsiteY62" fmla="*/ 5387547 h 6858000"/>
              <a:gd name="connsiteX63" fmla="*/ 6068640 w 6105267"/>
              <a:gd name="connsiteY63" fmla="*/ 5474503 h 6858000"/>
              <a:gd name="connsiteX64" fmla="*/ 6080922 w 6105267"/>
              <a:gd name="connsiteY64" fmla="*/ 5561070 h 6858000"/>
              <a:gd name="connsiteX65" fmla="*/ 6096949 w 6105267"/>
              <a:gd name="connsiteY65" fmla="*/ 5648179 h 6858000"/>
              <a:gd name="connsiteX66" fmla="*/ 6096746 w 6105267"/>
              <a:gd name="connsiteY66" fmla="*/ 5862844 h 6858000"/>
              <a:gd name="connsiteX67" fmla="*/ 6045436 w 6105267"/>
              <a:gd name="connsiteY67" fmla="*/ 6124480 h 6858000"/>
              <a:gd name="connsiteX68" fmla="*/ 6030489 w 6105267"/>
              <a:gd name="connsiteY68" fmla="*/ 6317666 h 6858000"/>
              <a:gd name="connsiteX69" fmla="*/ 6007492 w 6105267"/>
              <a:gd name="connsiteY69" fmla="*/ 6440818 h 6858000"/>
              <a:gd name="connsiteX70" fmla="*/ 6009467 w 6105267"/>
              <a:gd name="connsiteY70" fmla="*/ 6487076 h 6858000"/>
              <a:gd name="connsiteX71" fmla="*/ 5995064 w 6105267"/>
              <a:gd name="connsiteY71" fmla="*/ 6540791 h 6858000"/>
              <a:gd name="connsiteX72" fmla="*/ 5986207 w 6105267"/>
              <a:gd name="connsiteY72" fmla="*/ 6695855 h 6858000"/>
              <a:gd name="connsiteX73" fmla="*/ 5979428 w 6105267"/>
              <a:gd name="connsiteY73" fmla="*/ 6754678 h 6858000"/>
              <a:gd name="connsiteX74" fmla="*/ 5984543 w 6105267"/>
              <a:gd name="connsiteY74" fmla="*/ 6811016 h 6858000"/>
              <a:gd name="connsiteX75" fmla="*/ 5979671 w 6105267"/>
              <a:gd name="connsiteY75" fmla="*/ 6858000 h 6858000"/>
              <a:gd name="connsiteX76" fmla="*/ 0 w 6105267"/>
              <a:gd name="connsiteY76" fmla="*/ 6858000 h 6858000"/>
              <a:gd name="connsiteX77" fmla="*/ 0 w 6105267"/>
              <a:gd name="connsiteY77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189234 w 6105267"/>
              <a:gd name="connsiteY13" fmla="*/ 1217308 h 6858000"/>
              <a:gd name="connsiteX14" fmla="*/ 5202769 w 6105267"/>
              <a:gd name="connsiteY14" fmla="*/ 1269450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491940 w 6105267"/>
              <a:gd name="connsiteY33" fmla="*/ 3015985 h 6858000"/>
              <a:gd name="connsiteX34" fmla="*/ 5503944 w 6105267"/>
              <a:gd name="connsiteY34" fmla="*/ 3123335 h 6858000"/>
              <a:gd name="connsiteX35" fmla="*/ 5525532 w 6105267"/>
              <a:gd name="connsiteY35" fmla="*/ 3258473 h 6858000"/>
              <a:gd name="connsiteX36" fmla="*/ 5589758 w 6105267"/>
              <a:gd name="connsiteY36" fmla="*/ 3453699 h 6858000"/>
              <a:gd name="connsiteX37" fmla="*/ 5596144 w 6105267"/>
              <a:gd name="connsiteY37" fmla="*/ 3534624 h 6858000"/>
              <a:gd name="connsiteX38" fmla="*/ 5597750 w 6105267"/>
              <a:gd name="connsiteY38" fmla="*/ 3534129 h 6858000"/>
              <a:gd name="connsiteX39" fmla="*/ 5618377 w 6105267"/>
              <a:gd name="connsiteY39" fmla="*/ 3588431 h 6858000"/>
              <a:gd name="connsiteX40" fmla="*/ 5655472 w 6105267"/>
              <a:gd name="connsiteY40" fmla="*/ 3678877 h 6858000"/>
              <a:gd name="connsiteX41" fmla="*/ 5683015 w 6105267"/>
              <a:gd name="connsiteY41" fmla="*/ 3762025 h 6858000"/>
              <a:gd name="connsiteX42" fmla="*/ 5696643 w 6105267"/>
              <a:gd name="connsiteY42" fmla="*/ 3773888 h 6858000"/>
              <a:gd name="connsiteX43" fmla="*/ 5768491 w 6105267"/>
              <a:gd name="connsiteY43" fmla="*/ 3914399 h 6858000"/>
              <a:gd name="connsiteX44" fmla="*/ 5793123 w 6105267"/>
              <a:gd name="connsiteY44" fmla="*/ 3969952 h 6858000"/>
              <a:gd name="connsiteX45" fmla="*/ 5808321 w 6105267"/>
              <a:gd name="connsiteY45" fmla="*/ 3988153 h 6858000"/>
              <a:gd name="connsiteX46" fmla="*/ 5825621 w 6105267"/>
              <a:gd name="connsiteY46" fmla="*/ 4015525 h 6858000"/>
              <a:gd name="connsiteX47" fmla="*/ 5860672 w 6105267"/>
              <a:gd name="connsiteY47" fmla="*/ 4061579 h 6858000"/>
              <a:gd name="connsiteX48" fmla="*/ 5894095 w 6105267"/>
              <a:gd name="connsiteY48" fmla="*/ 4128857 h 6858000"/>
              <a:gd name="connsiteX49" fmla="*/ 5903513 w 6105267"/>
              <a:gd name="connsiteY49" fmla="*/ 4187661 h 6858000"/>
              <a:gd name="connsiteX50" fmla="*/ 5949086 w 6105267"/>
              <a:gd name="connsiteY50" fmla="*/ 4366139 h 6858000"/>
              <a:gd name="connsiteX51" fmla="*/ 5949261 w 6105267"/>
              <a:gd name="connsiteY51" fmla="*/ 4449185 h 6858000"/>
              <a:gd name="connsiteX52" fmla="*/ 5961816 w 6105267"/>
              <a:gd name="connsiteY52" fmla="*/ 4494562 h 6858000"/>
              <a:gd name="connsiteX53" fmla="*/ 5998138 w 6105267"/>
              <a:gd name="connsiteY53" fmla="*/ 4697518 h 6858000"/>
              <a:gd name="connsiteX54" fmla="*/ 6007819 w 6105267"/>
              <a:gd name="connsiteY54" fmla="*/ 4858148 h 6858000"/>
              <a:gd name="connsiteX55" fmla="*/ 6007749 w 6105267"/>
              <a:gd name="connsiteY55" fmla="*/ 4964715 h 6858000"/>
              <a:gd name="connsiteX56" fmla="*/ 6005269 w 6105267"/>
              <a:gd name="connsiteY56" fmla="*/ 5150567 h 6858000"/>
              <a:gd name="connsiteX57" fmla="*/ 6001127 w 6105267"/>
              <a:gd name="connsiteY57" fmla="*/ 5164609 h 6858000"/>
              <a:gd name="connsiteX58" fmla="*/ 5998514 w 6105267"/>
              <a:gd name="connsiteY58" fmla="*/ 5189673 h 6858000"/>
              <a:gd name="connsiteX59" fmla="*/ 6018409 w 6105267"/>
              <a:gd name="connsiteY59" fmla="*/ 5227157 h 6858000"/>
              <a:gd name="connsiteX60" fmla="*/ 6036748 w 6105267"/>
              <a:gd name="connsiteY60" fmla="*/ 5322752 h 6858000"/>
              <a:gd name="connsiteX61" fmla="*/ 6037677 w 6105267"/>
              <a:gd name="connsiteY61" fmla="*/ 5354807 h 6858000"/>
              <a:gd name="connsiteX62" fmla="*/ 6053435 w 6105267"/>
              <a:gd name="connsiteY62" fmla="*/ 5387547 h 6858000"/>
              <a:gd name="connsiteX63" fmla="*/ 6068640 w 6105267"/>
              <a:gd name="connsiteY63" fmla="*/ 5474503 h 6858000"/>
              <a:gd name="connsiteX64" fmla="*/ 6080922 w 6105267"/>
              <a:gd name="connsiteY64" fmla="*/ 5561070 h 6858000"/>
              <a:gd name="connsiteX65" fmla="*/ 6096949 w 6105267"/>
              <a:gd name="connsiteY65" fmla="*/ 5648179 h 6858000"/>
              <a:gd name="connsiteX66" fmla="*/ 6096746 w 6105267"/>
              <a:gd name="connsiteY66" fmla="*/ 5862844 h 6858000"/>
              <a:gd name="connsiteX67" fmla="*/ 6045436 w 6105267"/>
              <a:gd name="connsiteY67" fmla="*/ 6124480 h 6858000"/>
              <a:gd name="connsiteX68" fmla="*/ 6030489 w 6105267"/>
              <a:gd name="connsiteY68" fmla="*/ 6317666 h 6858000"/>
              <a:gd name="connsiteX69" fmla="*/ 6007492 w 6105267"/>
              <a:gd name="connsiteY69" fmla="*/ 6440818 h 6858000"/>
              <a:gd name="connsiteX70" fmla="*/ 6009467 w 6105267"/>
              <a:gd name="connsiteY70" fmla="*/ 6487076 h 6858000"/>
              <a:gd name="connsiteX71" fmla="*/ 5995064 w 6105267"/>
              <a:gd name="connsiteY71" fmla="*/ 6540791 h 6858000"/>
              <a:gd name="connsiteX72" fmla="*/ 5986207 w 6105267"/>
              <a:gd name="connsiteY72" fmla="*/ 6695855 h 6858000"/>
              <a:gd name="connsiteX73" fmla="*/ 5979428 w 6105267"/>
              <a:gd name="connsiteY73" fmla="*/ 6754678 h 6858000"/>
              <a:gd name="connsiteX74" fmla="*/ 5984543 w 6105267"/>
              <a:gd name="connsiteY74" fmla="*/ 6811016 h 6858000"/>
              <a:gd name="connsiteX75" fmla="*/ 5979671 w 6105267"/>
              <a:gd name="connsiteY75" fmla="*/ 6858000 h 6858000"/>
              <a:gd name="connsiteX76" fmla="*/ 0 w 6105267"/>
              <a:gd name="connsiteY76" fmla="*/ 6858000 h 6858000"/>
              <a:gd name="connsiteX77" fmla="*/ 0 w 6105267"/>
              <a:gd name="connsiteY77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189234 w 6105267"/>
              <a:gd name="connsiteY13" fmla="*/ 1217308 h 6858000"/>
              <a:gd name="connsiteX14" fmla="*/ 5202769 w 6105267"/>
              <a:gd name="connsiteY14" fmla="*/ 1269450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18377 w 6105267"/>
              <a:gd name="connsiteY38" fmla="*/ 3588431 h 6858000"/>
              <a:gd name="connsiteX39" fmla="*/ 5655472 w 6105267"/>
              <a:gd name="connsiteY39" fmla="*/ 3678877 h 6858000"/>
              <a:gd name="connsiteX40" fmla="*/ 5683015 w 6105267"/>
              <a:gd name="connsiteY40" fmla="*/ 3762025 h 6858000"/>
              <a:gd name="connsiteX41" fmla="*/ 5696643 w 6105267"/>
              <a:gd name="connsiteY41" fmla="*/ 3773888 h 6858000"/>
              <a:gd name="connsiteX42" fmla="*/ 5768491 w 6105267"/>
              <a:gd name="connsiteY42" fmla="*/ 3914399 h 6858000"/>
              <a:gd name="connsiteX43" fmla="*/ 5793123 w 6105267"/>
              <a:gd name="connsiteY43" fmla="*/ 3969952 h 6858000"/>
              <a:gd name="connsiteX44" fmla="*/ 5808321 w 6105267"/>
              <a:gd name="connsiteY44" fmla="*/ 3988153 h 6858000"/>
              <a:gd name="connsiteX45" fmla="*/ 5825621 w 6105267"/>
              <a:gd name="connsiteY45" fmla="*/ 4015525 h 6858000"/>
              <a:gd name="connsiteX46" fmla="*/ 5860672 w 6105267"/>
              <a:gd name="connsiteY46" fmla="*/ 4061579 h 6858000"/>
              <a:gd name="connsiteX47" fmla="*/ 5894095 w 6105267"/>
              <a:gd name="connsiteY47" fmla="*/ 4128857 h 6858000"/>
              <a:gd name="connsiteX48" fmla="*/ 5903513 w 6105267"/>
              <a:gd name="connsiteY48" fmla="*/ 4187661 h 6858000"/>
              <a:gd name="connsiteX49" fmla="*/ 5949086 w 6105267"/>
              <a:gd name="connsiteY49" fmla="*/ 4366139 h 6858000"/>
              <a:gd name="connsiteX50" fmla="*/ 5949261 w 6105267"/>
              <a:gd name="connsiteY50" fmla="*/ 4449185 h 6858000"/>
              <a:gd name="connsiteX51" fmla="*/ 5961816 w 6105267"/>
              <a:gd name="connsiteY51" fmla="*/ 4494562 h 6858000"/>
              <a:gd name="connsiteX52" fmla="*/ 5998138 w 6105267"/>
              <a:gd name="connsiteY52" fmla="*/ 4697518 h 6858000"/>
              <a:gd name="connsiteX53" fmla="*/ 6007819 w 6105267"/>
              <a:gd name="connsiteY53" fmla="*/ 4858148 h 6858000"/>
              <a:gd name="connsiteX54" fmla="*/ 6007749 w 6105267"/>
              <a:gd name="connsiteY54" fmla="*/ 4964715 h 6858000"/>
              <a:gd name="connsiteX55" fmla="*/ 6005269 w 6105267"/>
              <a:gd name="connsiteY55" fmla="*/ 5150567 h 6858000"/>
              <a:gd name="connsiteX56" fmla="*/ 6001127 w 6105267"/>
              <a:gd name="connsiteY56" fmla="*/ 5164609 h 6858000"/>
              <a:gd name="connsiteX57" fmla="*/ 5998514 w 6105267"/>
              <a:gd name="connsiteY57" fmla="*/ 5189673 h 6858000"/>
              <a:gd name="connsiteX58" fmla="*/ 6018409 w 6105267"/>
              <a:gd name="connsiteY58" fmla="*/ 5227157 h 6858000"/>
              <a:gd name="connsiteX59" fmla="*/ 6036748 w 6105267"/>
              <a:gd name="connsiteY59" fmla="*/ 5322752 h 6858000"/>
              <a:gd name="connsiteX60" fmla="*/ 6037677 w 6105267"/>
              <a:gd name="connsiteY60" fmla="*/ 5354807 h 6858000"/>
              <a:gd name="connsiteX61" fmla="*/ 6053435 w 6105267"/>
              <a:gd name="connsiteY61" fmla="*/ 5387547 h 6858000"/>
              <a:gd name="connsiteX62" fmla="*/ 6068640 w 6105267"/>
              <a:gd name="connsiteY62" fmla="*/ 5474503 h 6858000"/>
              <a:gd name="connsiteX63" fmla="*/ 6080922 w 6105267"/>
              <a:gd name="connsiteY63" fmla="*/ 5561070 h 6858000"/>
              <a:gd name="connsiteX64" fmla="*/ 6096949 w 6105267"/>
              <a:gd name="connsiteY64" fmla="*/ 5648179 h 6858000"/>
              <a:gd name="connsiteX65" fmla="*/ 6096746 w 6105267"/>
              <a:gd name="connsiteY65" fmla="*/ 5862844 h 6858000"/>
              <a:gd name="connsiteX66" fmla="*/ 6045436 w 6105267"/>
              <a:gd name="connsiteY66" fmla="*/ 6124480 h 6858000"/>
              <a:gd name="connsiteX67" fmla="*/ 6030489 w 6105267"/>
              <a:gd name="connsiteY67" fmla="*/ 6317666 h 6858000"/>
              <a:gd name="connsiteX68" fmla="*/ 6007492 w 6105267"/>
              <a:gd name="connsiteY68" fmla="*/ 6440818 h 6858000"/>
              <a:gd name="connsiteX69" fmla="*/ 6009467 w 6105267"/>
              <a:gd name="connsiteY69" fmla="*/ 6487076 h 6858000"/>
              <a:gd name="connsiteX70" fmla="*/ 5995064 w 6105267"/>
              <a:gd name="connsiteY70" fmla="*/ 6540791 h 6858000"/>
              <a:gd name="connsiteX71" fmla="*/ 5986207 w 6105267"/>
              <a:gd name="connsiteY71" fmla="*/ 6695855 h 6858000"/>
              <a:gd name="connsiteX72" fmla="*/ 5979428 w 6105267"/>
              <a:gd name="connsiteY72" fmla="*/ 6754678 h 6858000"/>
              <a:gd name="connsiteX73" fmla="*/ 5984543 w 6105267"/>
              <a:gd name="connsiteY73" fmla="*/ 6811016 h 6858000"/>
              <a:gd name="connsiteX74" fmla="*/ 5979671 w 6105267"/>
              <a:gd name="connsiteY74" fmla="*/ 6858000 h 6858000"/>
              <a:gd name="connsiteX75" fmla="*/ 0 w 6105267"/>
              <a:gd name="connsiteY75" fmla="*/ 6858000 h 6858000"/>
              <a:gd name="connsiteX76" fmla="*/ 0 w 6105267"/>
              <a:gd name="connsiteY76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189234 w 6105267"/>
              <a:gd name="connsiteY13" fmla="*/ 1217308 h 6858000"/>
              <a:gd name="connsiteX14" fmla="*/ 5202769 w 6105267"/>
              <a:gd name="connsiteY14" fmla="*/ 1269450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18377 w 6105267"/>
              <a:gd name="connsiteY38" fmla="*/ 3588431 h 6858000"/>
              <a:gd name="connsiteX39" fmla="*/ 5655472 w 6105267"/>
              <a:gd name="connsiteY39" fmla="*/ 3678877 h 6858000"/>
              <a:gd name="connsiteX40" fmla="*/ 5683015 w 6105267"/>
              <a:gd name="connsiteY40" fmla="*/ 3762025 h 6858000"/>
              <a:gd name="connsiteX41" fmla="*/ 5696643 w 6105267"/>
              <a:gd name="connsiteY41" fmla="*/ 3773888 h 6858000"/>
              <a:gd name="connsiteX42" fmla="*/ 5768491 w 6105267"/>
              <a:gd name="connsiteY42" fmla="*/ 3914399 h 6858000"/>
              <a:gd name="connsiteX43" fmla="*/ 5793123 w 6105267"/>
              <a:gd name="connsiteY43" fmla="*/ 3969952 h 6858000"/>
              <a:gd name="connsiteX44" fmla="*/ 5808321 w 6105267"/>
              <a:gd name="connsiteY44" fmla="*/ 3988153 h 6858000"/>
              <a:gd name="connsiteX45" fmla="*/ 5825621 w 6105267"/>
              <a:gd name="connsiteY45" fmla="*/ 4015525 h 6858000"/>
              <a:gd name="connsiteX46" fmla="*/ 5860672 w 6105267"/>
              <a:gd name="connsiteY46" fmla="*/ 4061579 h 6858000"/>
              <a:gd name="connsiteX47" fmla="*/ 5894095 w 6105267"/>
              <a:gd name="connsiteY47" fmla="*/ 4128857 h 6858000"/>
              <a:gd name="connsiteX48" fmla="*/ 5903513 w 6105267"/>
              <a:gd name="connsiteY48" fmla="*/ 4187661 h 6858000"/>
              <a:gd name="connsiteX49" fmla="*/ 5949086 w 6105267"/>
              <a:gd name="connsiteY49" fmla="*/ 4366139 h 6858000"/>
              <a:gd name="connsiteX50" fmla="*/ 5949261 w 6105267"/>
              <a:gd name="connsiteY50" fmla="*/ 4449185 h 6858000"/>
              <a:gd name="connsiteX51" fmla="*/ 5961816 w 6105267"/>
              <a:gd name="connsiteY51" fmla="*/ 4494562 h 6858000"/>
              <a:gd name="connsiteX52" fmla="*/ 5998138 w 6105267"/>
              <a:gd name="connsiteY52" fmla="*/ 4697518 h 6858000"/>
              <a:gd name="connsiteX53" fmla="*/ 6007819 w 6105267"/>
              <a:gd name="connsiteY53" fmla="*/ 4858148 h 6858000"/>
              <a:gd name="connsiteX54" fmla="*/ 6007749 w 6105267"/>
              <a:gd name="connsiteY54" fmla="*/ 4964715 h 6858000"/>
              <a:gd name="connsiteX55" fmla="*/ 6005269 w 6105267"/>
              <a:gd name="connsiteY55" fmla="*/ 5150567 h 6858000"/>
              <a:gd name="connsiteX56" fmla="*/ 6001127 w 6105267"/>
              <a:gd name="connsiteY56" fmla="*/ 5164609 h 6858000"/>
              <a:gd name="connsiteX57" fmla="*/ 5998514 w 6105267"/>
              <a:gd name="connsiteY57" fmla="*/ 5189673 h 6858000"/>
              <a:gd name="connsiteX58" fmla="*/ 6018409 w 6105267"/>
              <a:gd name="connsiteY58" fmla="*/ 5227157 h 6858000"/>
              <a:gd name="connsiteX59" fmla="*/ 6036748 w 6105267"/>
              <a:gd name="connsiteY59" fmla="*/ 5322752 h 6858000"/>
              <a:gd name="connsiteX60" fmla="*/ 6037677 w 6105267"/>
              <a:gd name="connsiteY60" fmla="*/ 5354807 h 6858000"/>
              <a:gd name="connsiteX61" fmla="*/ 6053435 w 6105267"/>
              <a:gd name="connsiteY61" fmla="*/ 5387547 h 6858000"/>
              <a:gd name="connsiteX62" fmla="*/ 6068640 w 6105267"/>
              <a:gd name="connsiteY62" fmla="*/ 5474503 h 6858000"/>
              <a:gd name="connsiteX63" fmla="*/ 6080922 w 6105267"/>
              <a:gd name="connsiteY63" fmla="*/ 5561070 h 6858000"/>
              <a:gd name="connsiteX64" fmla="*/ 6096949 w 6105267"/>
              <a:gd name="connsiteY64" fmla="*/ 5648179 h 6858000"/>
              <a:gd name="connsiteX65" fmla="*/ 6096746 w 6105267"/>
              <a:gd name="connsiteY65" fmla="*/ 5862844 h 6858000"/>
              <a:gd name="connsiteX66" fmla="*/ 6045436 w 6105267"/>
              <a:gd name="connsiteY66" fmla="*/ 6124480 h 6858000"/>
              <a:gd name="connsiteX67" fmla="*/ 6030489 w 6105267"/>
              <a:gd name="connsiteY67" fmla="*/ 6317666 h 6858000"/>
              <a:gd name="connsiteX68" fmla="*/ 6007492 w 6105267"/>
              <a:gd name="connsiteY68" fmla="*/ 6440818 h 6858000"/>
              <a:gd name="connsiteX69" fmla="*/ 6009467 w 6105267"/>
              <a:gd name="connsiteY69" fmla="*/ 6487076 h 6858000"/>
              <a:gd name="connsiteX70" fmla="*/ 5995064 w 6105267"/>
              <a:gd name="connsiteY70" fmla="*/ 6540791 h 6858000"/>
              <a:gd name="connsiteX71" fmla="*/ 5986207 w 6105267"/>
              <a:gd name="connsiteY71" fmla="*/ 6695855 h 6858000"/>
              <a:gd name="connsiteX72" fmla="*/ 5979428 w 6105267"/>
              <a:gd name="connsiteY72" fmla="*/ 6754678 h 6858000"/>
              <a:gd name="connsiteX73" fmla="*/ 5984543 w 6105267"/>
              <a:gd name="connsiteY73" fmla="*/ 6811016 h 6858000"/>
              <a:gd name="connsiteX74" fmla="*/ 5979671 w 6105267"/>
              <a:gd name="connsiteY74" fmla="*/ 6858000 h 6858000"/>
              <a:gd name="connsiteX75" fmla="*/ 0 w 6105267"/>
              <a:gd name="connsiteY75" fmla="*/ 6858000 h 6858000"/>
              <a:gd name="connsiteX76" fmla="*/ 0 w 6105267"/>
              <a:gd name="connsiteY76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189234 w 6105267"/>
              <a:gd name="connsiteY13" fmla="*/ 1217308 h 6858000"/>
              <a:gd name="connsiteX14" fmla="*/ 5202769 w 6105267"/>
              <a:gd name="connsiteY14" fmla="*/ 1269450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18377 w 6105267"/>
              <a:gd name="connsiteY38" fmla="*/ 3588431 h 6858000"/>
              <a:gd name="connsiteX39" fmla="*/ 5655472 w 6105267"/>
              <a:gd name="connsiteY39" fmla="*/ 3678877 h 6858000"/>
              <a:gd name="connsiteX40" fmla="*/ 5683015 w 6105267"/>
              <a:gd name="connsiteY40" fmla="*/ 3762025 h 6858000"/>
              <a:gd name="connsiteX41" fmla="*/ 5696643 w 6105267"/>
              <a:gd name="connsiteY41" fmla="*/ 3773888 h 6858000"/>
              <a:gd name="connsiteX42" fmla="*/ 5768491 w 6105267"/>
              <a:gd name="connsiteY42" fmla="*/ 3914399 h 6858000"/>
              <a:gd name="connsiteX43" fmla="*/ 5793123 w 6105267"/>
              <a:gd name="connsiteY43" fmla="*/ 3969952 h 6858000"/>
              <a:gd name="connsiteX44" fmla="*/ 5808321 w 6105267"/>
              <a:gd name="connsiteY44" fmla="*/ 3988153 h 6858000"/>
              <a:gd name="connsiteX45" fmla="*/ 5860672 w 6105267"/>
              <a:gd name="connsiteY45" fmla="*/ 4061579 h 6858000"/>
              <a:gd name="connsiteX46" fmla="*/ 5894095 w 6105267"/>
              <a:gd name="connsiteY46" fmla="*/ 4128857 h 6858000"/>
              <a:gd name="connsiteX47" fmla="*/ 5903513 w 6105267"/>
              <a:gd name="connsiteY47" fmla="*/ 4187661 h 6858000"/>
              <a:gd name="connsiteX48" fmla="*/ 5949086 w 6105267"/>
              <a:gd name="connsiteY48" fmla="*/ 4366139 h 6858000"/>
              <a:gd name="connsiteX49" fmla="*/ 5949261 w 6105267"/>
              <a:gd name="connsiteY49" fmla="*/ 4449185 h 6858000"/>
              <a:gd name="connsiteX50" fmla="*/ 5961816 w 6105267"/>
              <a:gd name="connsiteY50" fmla="*/ 4494562 h 6858000"/>
              <a:gd name="connsiteX51" fmla="*/ 5998138 w 6105267"/>
              <a:gd name="connsiteY51" fmla="*/ 4697518 h 6858000"/>
              <a:gd name="connsiteX52" fmla="*/ 6007819 w 6105267"/>
              <a:gd name="connsiteY52" fmla="*/ 4858148 h 6858000"/>
              <a:gd name="connsiteX53" fmla="*/ 6007749 w 6105267"/>
              <a:gd name="connsiteY53" fmla="*/ 4964715 h 6858000"/>
              <a:gd name="connsiteX54" fmla="*/ 6005269 w 6105267"/>
              <a:gd name="connsiteY54" fmla="*/ 5150567 h 6858000"/>
              <a:gd name="connsiteX55" fmla="*/ 6001127 w 6105267"/>
              <a:gd name="connsiteY55" fmla="*/ 5164609 h 6858000"/>
              <a:gd name="connsiteX56" fmla="*/ 5998514 w 6105267"/>
              <a:gd name="connsiteY56" fmla="*/ 5189673 h 6858000"/>
              <a:gd name="connsiteX57" fmla="*/ 6018409 w 6105267"/>
              <a:gd name="connsiteY57" fmla="*/ 5227157 h 6858000"/>
              <a:gd name="connsiteX58" fmla="*/ 6036748 w 6105267"/>
              <a:gd name="connsiteY58" fmla="*/ 5322752 h 6858000"/>
              <a:gd name="connsiteX59" fmla="*/ 6037677 w 6105267"/>
              <a:gd name="connsiteY59" fmla="*/ 5354807 h 6858000"/>
              <a:gd name="connsiteX60" fmla="*/ 6053435 w 6105267"/>
              <a:gd name="connsiteY60" fmla="*/ 5387547 h 6858000"/>
              <a:gd name="connsiteX61" fmla="*/ 6068640 w 6105267"/>
              <a:gd name="connsiteY61" fmla="*/ 5474503 h 6858000"/>
              <a:gd name="connsiteX62" fmla="*/ 6080922 w 6105267"/>
              <a:gd name="connsiteY62" fmla="*/ 5561070 h 6858000"/>
              <a:gd name="connsiteX63" fmla="*/ 6096949 w 6105267"/>
              <a:gd name="connsiteY63" fmla="*/ 5648179 h 6858000"/>
              <a:gd name="connsiteX64" fmla="*/ 6096746 w 6105267"/>
              <a:gd name="connsiteY64" fmla="*/ 5862844 h 6858000"/>
              <a:gd name="connsiteX65" fmla="*/ 6045436 w 6105267"/>
              <a:gd name="connsiteY65" fmla="*/ 6124480 h 6858000"/>
              <a:gd name="connsiteX66" fmla="*/ 6030489 w 6105267"/>
              <a:gd name="connsiteY66" fmla="*/ 6317666 h 6858000"/>
              <a:gd name="connsiteX67" fmla="*/ 6007492 w 6105267"/>
              <a:gd name="connsiteY67" fmla="*/ 6440818 h 6858000"/>
              <a:gd name="connsiteX68" fmla="*/ 6009467 w 6105267"/>
              <a:gd name="connsiteY68" fmla="*/ 6487076 h 6858000"/>
              <a:gd name="connsiteX69" fmla="*/ 5995064 w 6105267"/>
              <a:gd name="connsiteY69" fmla="*/ 6540791 h 6858000"/>
              <a:gd name="connsiteX70" fmla="*/ 5986207 w 6105267"/>
              <a:gd name="connsiteY70" fmla="*/ 6695855 h 6858000"/>
              <a:gd name="connsiteX71" fmla="*/ 5979428 w 6105267"/>
              <a:gd name="connsiteY71" fmla="*/ 6754678 h 6858000"/>
              <a:gd name="connsiteX72" fmla="*/ 5984543 w 6105267"/>
              <a:gd name="connsiteY72" fmla="*/ 6811016 h 6858000"/>
              <a:gd name="connsiteX73" fmla="*/ 5979671 w 6105267"/>
              <a:gd name="connsiteY73" fmla="*/ 6858000 h 6858000"/>
              <a:gd name="connsiteX74" fmla="*/ 0 w 6105267"/>
              <a:gd name="connsiteY74" fmla="*/ 6858000 h 6858000"/>
              <a:gd name="connsiteX75" fmla="*/ 0 w 6105267"/>
              <a:gd name="connsiteY75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189234 w 6105267"/>
              <a:gd name="connsiteY13" fmla="*/ 1217308 h 6858000"/>
              <a:gd name="connsiteX14" fmla="*/ 5202769 w 6105267"/>
              <a:gd name="connsiteY14" fmla="*/ 1269450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18377 w 6105267"/>
              <a:gd name="connsiteY38" fmla="*/ 3588431 h 6858000"/>
              <a:gd name="connsiteX39" fmla="*/ 5655472 w 6105267"/>
              <a:gd name="connsiteY39" fmla="*/ 3678877 h 6858000"/>
              <a:gd name="connsiteX40" fmla="*/ 5683015 w 6105267"/>
              <a:gd name="connsiteY40" fmla="*/ 3762025 h 6858000"/>
              <a:gd name="connsiteX41" fmla="*/ 5696643 w 6105267"/>
              <a:gd name="connsiteY41" fmla="*/ 3773888 h 6858000"/>
              <a:gd name="connsiteX42" fmla="*/ 5768491 w 6105267"/>
              <a:gd name="connsiteY42" fmla="*/ 3914399 h 6858000"/>
              <a:gd name="connsiteX43" fmla="*/ 5793123 w 6105267"/>
              <a:gd name="connsiteY43" fmla="*/ 3969952 h 6858000"/>
              <a:gd name="connsiteX44" fmla="*/ 5808321 w 6105267"/>
              <a:gd name="connsiteY44" fmla="*/ 3988153 h 6858000"/>
              <a:gd name="connsiteX45" fmla="*/ 5860672 w 6105267"/>
              <a:gd name="connsiteY45" fmla="*/ 4061579 h 6858000"/>
              <a:gd name="connsiteX46" fmla="*/ 5894095 w 6105267"/>
              <a:gd name="connsiteY46" fmla="*/ 4128857 h 6858000"/>
              <a:gd name="connsiteX47" fmla="*/ 5903513 w 6105267"/>
              <a:gd name="connsiteY47" fmla="*/ 4187661 h 6858000"/>
              <a:gd name="connsiteX48" fmla="*/ 5949086 w 6105267"/>
              <a:gd name="connsiteY48" fmla="*/ 4366139 h 6858000"/>
              <a:gd name="connsiteX49" fmla="*/ 5949261 w 6105267"/>
              <a:gd name="connsiteY49" fmla="*/ 4449185 h 6858000"/>
              <a:gd name="connsiteX50" fmla="*/ 5961816 w 6105267"/>
              <a:gd name="connsiteY50" fmla="*/ 4494562 h 6858000"/>
              <a:gd name="connsiteX51" fmla="*/ 5998138 w 6105267"/>
              <a:gd name="connsiteY51" fmla="*/ 4697518 h 6858000"/>
              <a:gd name="connsiteX52" fmla="*/ 6007819 w 6105267"/>
              <a:gd name="connsiteY52" fmla="*/ 4858148 h 6858000"/>
              <a:gd name="connsiteX53" fmla="*/ 6007749 w 6105267"/>
              <a:gd name="connsiteY53" fmla="*/ 4964715 h 6858000"/>
              <a:gd name="connsiteX54" fmla="*/ 6005269 w 6105267"/>
              <a:gd name="connsiteY54" fmla="*/ 5150567 h 6858000"/>
              <a:gd name="connsiteX55" fmla="*/ 6001127 w 6105267"/>
              <a:gd name="connsiteY55" fmla="*/ 5164609 h 6858000"/>
              <a:gd name="connsiteX56" fmla="*/ 5998514 w 6105267"/>
              <a:gd name="connsiteY56" fmla="*/ 5189673 h 6858000"/>
              <a:gd name="connsiteX57" fmla="*/ 6018409 w 6105267"/>
              <a:gd name="connsiteY57" fmla="*/ 5227157 h 6858000"/>
              <a:gd name="connsiteX58" fmla="*/ 6036748 w 6105267"/>
              <a:gd name="connsiteY58" fmla="*/ 5322752 h 6858000"/>
              <a:gd name="connsiteX59" fmla="*/ 6037677 w 6105267"/>
              <a:gd name="connsiteY59" fmla="*/ 5354807 h 6858000"/>
              <a:gd name="connsiteX60" fmla="*/ 6053435 w 6105267"/>
              <a:gd name="connsiteY60" fmla="*/ 5387547 h 6858000"/>
              <a:gd name="connsiteX61" fmla="*/ 6068640 w 6105267"/>
              <a:gd name="connsiteY61" fmla="*/ 5474503 h 6858000"/>
              <a:gd name="connsiteX62" fmla="*/ 6080922 w 6105267"/>
              <a:gd name="connsiteY62" fmla="*/ 5561070 h 6858000"/>
              <a:gd name="connsiteX63" fmla="*/ 6096949 w 6105267"/>
              <a:gd name="connsiteY63" fmla="*/ 5648179 h 6858000"/>
              <a:gd name="connsiteX64" fmla="*/ 6096746 w 6105267"/>
              <a:gd name="connsiteY64" fmla="*/ 5862844 h 6858000"/>
              <a:gd name="connsiteX65" fmla="*/ 6045436 w 6105267"/>
              <a:gd name="connsiteY65" fmla="*/ 6124480 h 6858000"/>
              <a:gd name="connsiteX66" fmla="*/ 6030489 w 6105267"/>
              <a:gd name="connsiteY66" fmla="*/ 6317666 h 6858000"/>
              <a:gd name="connsiteX67" fmla="*/ 6007492 w 6105267"/>
              <a:gd name="connsiteY67" fmla="*/ 6440818 h 6858000"/>
              <a:gd name="connsiteX68" fmla="*/ 6009467 w 6105267"/>
              <a:gd name="connsiteY68" fmla="*/ 6487076 h 6858000"/>
              <a:gd name="connsiteX69" fmla="*/ 5995064 w 6105267"/>
              <a:gd name="connsiteY69" fmla="*/ 6540791 h 6858000"/>
              <a:gd name="connsiteX70" fmla="*/ 5986207 w 6105267"/>
              <a:gd name="connsiteY70" fmla="*/ 6695855 h 6858000"/>
              <a:gd name="connsiteX71" fmla="*/ 5979428 w 6105267"/>
              <a:gd name="connsiteY71" fmla="*/ 6754678 h 6858000"/>
              <a:gd name="connsiteX72" fmla="*/ 5984543 w 6105267"/>
              <a:gd name="connsiteY72" fmla="*/ 6811016 h 6858000"/>
              <a:gd name="connsiteX73" fmla="*/ 5979671 w 6105267"/>
              <a:gd name="connsiteY73" fmla="*/ 6858000 h 6858000"/>
              <a:gd name="connsiteX74" fmla="*/ 0 w 6105267"/>
              <a:gd name="connsiteY74" fmla="*/ 6858000 h 6858000"/>
              <a:gd name="connsiteX75" fmla="*/ 0 w 6105267"/>
              <a:gd name="connsiteY75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189234 w 6105267"/>
              <a:gd name="connsiteY13" fmla="*/ 1217308 h 6858000"/>
              <a:gd name="connsiteX14" fmla="*/ 5202769 w 6105267"/>
              <a:gd name="connsiteY14" fmla="*/ 1269450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18377 w 6105267"/>
              <a:gd name="connsiteY38" fmla="*/ 3588431 h 6858000"/>
              <a:gd name="connsiteX39" fmla="*/ 5655472 w 6105267"/>
              <a:gd name="connsiteY39" fmla="*/ 3678877 h 6858000"/>
              <a:gd name="connsiteX40" fmla="*/ 5683015 w 6105267"/>
              <a:gd name="connsiteY40" fmla="*/ 3762025 h 6858000"/>
              <a:gd name="connsiteX41" fmla="*/ 5696643 w 6105267"/>
              <a:gd name="connsiteY41" fmla="*/ 3773888 h 6858000"/>
              <a:gd name="connsiteX42" fmla="*/ 5768491 w 6105267"/>
              <a:gd name="connsiteY42" fmla="*/ 3914399 h 6858000"/>
              <a:gd name="connsiteX43" fmla="*/ 5793123 w 6105267"/>
              <a:gd name="connsiteY43" fmla="*/ 3969952 h 6858000"/>
              <a:gd name="connsiteX44" fmla="*/ 5808321 w 6105267"/>
              <a:gd name="connsiteY44" fmla="*/ 3988153 h 6858000"/>
              <a:gd name="connsiteX45" fmla="*/ 5860672 w 6105267"/>
              <a:gd name="connsiteY45" fmla="*/ 4061579 h 6858000"/>
              <a:gd name="connsiteX46" fmla="*/ 5894095 w 6105267"/>
              <a:gd name="connsiteY46" fmla="*/ 4128857 h 6858000"/>
              <a:gd name="connsiteX47" fmla="*/ 5903513 w 6105267"/>
              <a:gd name="connsiteY47" fmla="*/ 4187661 h 6858000"/>
              <a:gd name="connsiteX48" fmla="*/ 5949086 w 6105267"/>
              <a:gd name="connsiteY48" fmla="*/ 4366139 h 6858000"/>
              <a:gd name="connsiteX49" fmla="*/ 5949261 w 6105267"/>
              <a:gd name="connsiteY49" fmla="*/ 4449185 h 6858000"/>
              <a:gd name="connsiteX50" fmla="*/ 5961816 w 6105267"/>
              <a:gd name="connsiteY50" fmla="*/ 4494562 h 6858000"/>
              <a:gd name="connsiteX51" fmla="*/ 5998138 w 6105267"/>
              <a:gd name="connsiteY51" fmla="*/ 4697518 h 6858000"/>
              <a:gd name="connsiteX52" fmla="*/ 6007819 w 6105267"/>
              <a:gd name="connsiteY52" fmla="*/ 4858148 h 6858000"/>
              <a:gd name="connsiteX53" fmla="*/ 6007749 w 6105267"/>
              <a:gd name="connsiteY53" fmla="*/ 4964715 h 6858000"/>
              <a:gd name="connsiteX54" fmla="*/ 6005269 w 6105267"/>
              <a:gd name="connsiteY54" fmla="*/ 5150567 h 6858000"/>
              <a:gd name="connsiteX55" fmla="*/ 6001127 w 6105267"/>
              <a:gd name="connsiteY55" fmla="*/ 5164609 h 6858000"/>
              <a:gd name="connsiteX56" fmla="*/ 5998514 w 6105267"/>
              <a:gd name="connsiteY56" fmla="*/ 5189673 h 6858000"/>
              <a:gd name="connsiteX57" fmla="*/ 6036748 w 6105267"/>
              <a:gd name="connsiteY57" fmla="*/ 5322752 h 6858000"/>
              <a:gd name="connsiteX58" fmla="*/ 6037677 w 6105267"/>
              <a:gd name="connsiteY58" fmla="*/ 5354807 h 6858000"/>
              <a:gd name="connsiteX59" fmla="*/ 6053435 w 6105267"/>
              <a:gd name="connsiteY59" fmla="*/ 5387547 h 6858000"/>
              <a:gd name="connsiteX60" fmla="*/ 6068640 w 6105267"/>
              <a:gd name="connsiteY60" fmla="*/ 5474503 h 6858000"/>
              <a:gd name="connsiteX61" fmla="*/ 6080922 w 6105267"/>
              <a:gd name="connsiteY61" fmla="*/ 5561070 h 6858000"/>
              <a:gd name="connsiteX62" fmla="*/ 6096949 w 6105267"/>
              <a:gd name="connsiteY62" fmla="*/ 5648179 h 6858000"/>
              <a:gd name="connsiteX63" fmla="*/ 6096746 w 6105267"/>
              <a:gd name="connsiteY63" fmla="*/ 5862844 h 6858000"/>
              <a:gd name="connsiteX64" fmla="*/ 6045436 w 6105267"/>
              <a:gd name="connsiteY64" fmla="*/ 6124480 h 6858000"/>
              <a:gd name="connsiteX65" fmla="*/ 6030489 w 6105267"/>
              <a:gd name="connsiteY65" fmla="*/ 6317666 h 6858000"/>
              <a:gd name="connsiteX66" fmla="*/ 6007492 w 6105267"/>
              <a:gd name="connsiteY66" fmla="*/ 6440818 h 6858000"/>
              <a:gd name="connsiteX67" fmla="*/ 6009467 w 6105267"/>
              <a:gd name="connsiteY67" fmla="*/ 6487076 h 6858000"/>
              <a:gd name="connsiteX68" fmla="*/ 5995064 w 6105267"/>
              <a:gd name="connsiteY68" fmla="*/ 6540791 h 6858000"/>
              <a:gd name="connsiteX69" fmla="*/ 5986207 w 6105267"/>
              <a:gd name="connsiteY69" fmla="*/ 6695855 h 6858000"/>
              <a:gd name="connsiteX70" fmla="*/ 5979428 w 6105267"/>
              <a:gd name="connsiteY70" fmla="*/ 6754678 h 6858000"/>
              <a:gd name="connsiteX71" fmla="*/ 5984543 w 6105267"/>
              <a:gd name="connsiteY71" fmla="*/ 6811016 h 6858000"/>
              <a:gd name="connsiteX72" fmla="*/ 5979671 w 6105267"/>
              <a:gd name="connsiteY72" fmla="*/ 6858000 h 6858000"/>
              <a:gd name="connsiteX73" fmla="*/ 0 w 6105267"/>
              <a:gd name="connsiteY73" fmla="*/ 6858000 h 6858000"/>
              <a:gd name="connsiteX74" fmla="*/ 0 w 6105267"/>
              <a:gd name="connsiteY74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189234 w 6105267"/>
              <a:gd name="connsiteY13" fmla="*/ 1186352 h 6858000"/>
              <a:gd name="connsiteX14" fmla="*/ 5202769 w 6105267"/>
              <a:gd name="connsiteY14" fmla="*/ 1269450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18377 w 6105267"/>
              <a:gd name="connsiteY38" fmla="*/ 3588431 h 6858000"/>
              <a:gd name="connsiteX39" fmla="*/ 5655472 w 6105267"/>
              <a:gd name="connsiteY39" fmla="*/ 3678877 h 6858000"/>
              <a:gd name="connsiteX40" fmla="*/ 5683015 w 6105267"/>
              <a:gd name="connsiteY40" fmla="*/ 3762025 h 6858000"/>
              <a:gd name="connsiteX41" fmla="*/ 5696643 w 6105267"/>
              <a:gd name="connsiteY41" fmla="*/ 3773888 h 6858000"/>
              <a:gd name="connsiteX42" fmla="*/ 5768491 w 6105267"/>
              <a:gd name="connsiteY42" fmla="*/ 3914399 h 6858000"/>
              <a:gd name="connsiteX43" fmla="*/ 5793123 w 6105267"/>
              <a:gd name="connsiteY43" fmla="*/ 3969952 h 6858000"/>
              <a:gd name="connsiteX44" fmla="*/ 5808321 w 6105267"/>
              <a:gd name="connsiteY44" fmla="*/ 3988153 h 6858000"/>
              <a:gd name="connsiteX45" fmla="*/ 5860672 w 6105267"/>
              <a:gd name="connsiteY45" fmla="*/ 4061579 h 6858000"/>
              <a:gd name="connsiteX46" fmla="*/ 5894095 w 6105267"/>
              <a:gd name="connsiteY46" fmla="*/ 4128857 h 6858000"/>
              <a:gd name="connsiteX47" fmla="*/ 5903513 w 6105267"/>
              <a:gd name="connsiteY47" fmla="*/ 4187661 h 6858000"/>
              <a:gd name="connsiteX48" fmla="*/ 5949086 w 6105267"/>
              <a:gd name="connsiteY48" fmla="*/ 4366139 h 6858000"/>
              <a:gd name="connsiteX49" fmla="*/ 5949261 w 6105267"/>
              <a:gd name="connsiteY49" fmla="*/ 4449185 h 6858000"/>
              <a:gd name="connsiteX50" fmla="*/ 5961816 w 6105267"/>
              <a:gd name="connsiteY50" fmla="*/ 4494562 h 6858000"/>
              <a:gd name="connsiteX51" fmla="*/ 5998138 w 6105267"/>
              <a:gd name="connsiteY51" fmla="*/ 4697518 h 6858000"/>
              <a:gd name="connsiteX52" fmla="*/ 6007819 w 6105267"/>
              <a:gd name="connsiteY52" fmla="*/ 4858148 h 6858000"/>
              <a:gd name="connsiteX53" fmla="*/ 6007749 w 6105267"/>
              <a:gd name="connsiteY53" fmla="*/ 4964715 h 6858000"/>
              <a:gd name="connsiteX54" fmla="*/ 6005269 w 6105267"/>
              <a:gd name="connsiteY54" fmla="*/ 5150567 h 6858000"/>
              <a:gd name="connsiteX55" fmla="*/ 6001127 w 6105267"/>
              <a:gd name="connsiteY55" fmla="*/ 5164609 h 6858000"/>
              <a:gd name="connsiteX56" fmla="*/ 5998514 w 6105267"/>
              <a:gd name="connsiteY56" fmla="*/ 5189673 h 6858000"/>
              <a:gd name="connsiteX57" fmla="*/ 6036748 w 6105267"/>
              <a:gd name="connsiteY57" fmla="*/ 5322752 h 6858000"/>
              <a:gd name="connsiteX58" fmla="*/ 6037677 w 6105267"/>
              <a:gd name="connsiteY58" fmla="*/ 5354807 h 6858000"/>
              <a:gd name="connsiteX59" fmla="*/ 6053435 w 6105267"/>
              <a:gd name="connsiteY59" fmla="*/ 5387547 h 6858000"/>
              <a:gd name="connsiteX60" fmla="*/ 6068640 w 6105267"/>
              <a:gd name="connsiteY60" fmla="*/ 5474503 h 6858000"/>
              <a:gd name="connsiteX61" fmla="*/ 6080922 w 6105267"/>
              <a:gd name="connsiteY61" fmla="*/ 5561070 h 6858000"/>
              <a:gd name="connsiteX62" fmla="*/ 6096949 w 6105267"/>
              <a:gd name="connsiteY62" fmla="*/ 5648179 h 6858000"/>
              <a:gd name="connsiteX63" fmla="*/ 6096746 w 6105267"/>
              <a:gd name="connsiteY63" fmla="*/ 5862844 h 6858000"/>
              <a:gd name="connsiteX64" fmla="*/ 6045436 w 6105267"/>
              <a:gd name="connsiteY64" fmla="*/ 6124480 h 6858000"/>
              <a:gd name="connsiteX65" fmla="*/ 6030489 w 6105267"/>
              <a:gd name="connsiteY65" fmla="*/ 6317666 h 6858000"/>
              <a:gd name="connsiteX66" fmla="*/ 6007492 w 6105267"/>
              <a:gd name="connsiteY66" fmla="*/ 6440818 h 6858000"/>
              <a:gd name="connsiteX67" fmla="*/ 6009467 w 6105267"/>
              <a:gd name="connsiteY67" fmla="*/ 6487076 h 6858000"/>
              <a:gd name="connsiteX68" fmla="*/ 5995064 w 6105267"/>
              <a:gd name="connsiteY68" fmla="*/ 6540791 h 6858000"/>
              <a:gd name="connsiteX69" fmla="*/ 5986207 w 6105267"/>
              <a:gd name="connsiteY69" fmla="*/ 6695855 h 6858000"/>
              <a:gd name="connsiteX70" fmla="*/ 5979428 w 6105267"/>
              <a:gd name="connsiteY70" fmla="*/ 6754678 h 6858000"/>
              <a:gd name="connsiteX71" fmla="*/ 5984543 w 6105267"/>
              <a:gd name="connsiteY71" fmla="*/ 6811016 h 6858000"/>
              <a:gd name="connsiteX72" fmla="*/ 5979671 w 6105267"/>
              <a:gd name="connsiteY72" fmla="*/ 6858000 h 6858000"/>
              <a:gd name="connsiteX73" fmla="*/ 0 w 6105267"/>
              <a:gd name="connsiteY73" fmla="*/ 6858000 h 6858000"/>
              <a:gd name="connsiteX74" fmla="*/ 0 w 6105267"/>
              <a:gd name="connsiteY74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189234 w 6105267"/>
              <a:gd name="connsiteY13" fmla="*/ 1186352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18377 w 6105267"/>
              <a:gd name="connsiteY38" fmla="*/ 3588431 h 6858000"/>
              <a:gd name="connsiteX39" fmla="*/ 5655472 w 6105267"/>
              <a:gd name="connsiteY39" fmla="*/ 3678877 h 6858000"/>
              <a:gd name="connsiteX40" fmla="*/ 5683015 w 6105267"/>
              <a:gd name="connsiteY40" fmla="*/ 3762025 h 6858000"/>
              <a:gd name="connsiteX41" fmla="*/ 5696643 w 6105267"/>
              <a:gd name="connsiteY41" fmla="*/ 3773888 h 6858000"/>
              <a:gd name="connsiteX42" fmla="*/ 5768491 w 6105267"/>
              <a:gd name="connsiteY42" fmla="*/ 3914399 h 6858000"/>
              <a:gd name="connsiteX43" fmla="*/ 5793123 w 6105267"/>
              <a:gd name="connsiteY43" fmla="*/ 3969952 h 6858000"/>
              <a:gd name="connsiteX44" fmla="*/ 5808321 w 6105267"/>
              <a:gd name="connsiteY44" fmla="*/ 3988153 h 6858000"/>
              <a:gd name="connsiteX45" fmla="*/ 5860672 w 6105267"/>
              <a:gd name="connsiteY45" fmla="*/ 4061579 h 6858000"/>
              <a:gd name="connsiteX46" fmla="*/ 5894095 w 6105267"/>
              <a:gd name="connsiteY46" fmla="*/ 4128857 h 6858000"/>
              <a:gd name="connsiteX47" fmla="*/ 5903513 w 6105267"/>
              <a:gd name="connsiteY47" fmla="*/ 4187661 h 6858000"/>
              <a:gd name="connsiteX48" fmla="*/ 5949086 w 6105267"/>
              <a:gd name="connsiteY48" fmla="*/ 4366139 h 6858000"/>
              <a:gd name="connsiteX49" fmla="*/ 5949261 w 6105267"/>
              <a:gd name="connsiteY49" fmla="*/ 4449185 h 6858000"/>
              <a:gd name="connsiteX50" fmla="*/ 5961816 w 6105267"/>
              <a:gd name="connsiteY50" fmla="*/ 4494562 h 6858000"/>
              <a:gd name="connsiteX51" fmla="*/ 5998138 w 6105267"/>
              <a:gd name="connsiteY51" fmla="*/ 4697518 h 6858000"/>
              <a:gd name="connsiteX52" fmla="*/ 6007819 w 6105267"/>
              <a:gd name="connsiteY52" fmla="*/ 4858148 h 6858000"/>
              <a:gd name="connsiteX53" fmla="*/ 6007749 w 6105267"/>
              <a:gd name="connsiteY53" fmla="*/ 4964715 h 6858000"/>
              <a:gd name="connsiteX54" fmla="*/ 6005269 w 6105267"/>
              <a:gd name="connsiteY54" fmla="*/ 5150567 h 6858000"/>
              <a:gd name="connsiteX55" fmla="*/ 6001127 w 6105267"/>
              <a:gd name="connsiteY55" fmla="*/ 5164609 h 6858000"/>
              <a:gd name="connsiteX56" fmla="*/ 5998514 w 6105267"/>
              <a:gd name="connsiteY56" fmla="*/ 5189673 h 6858000"/>
              <a:gd name="connsiteX57" fmla="*/ 6036748 w 6105267"/>
              <a:gd name="connsiteY57" fmla="*/ 5322752 h 6858000"/>
              <a:gd name="connsiteX58" fmla="*/ 6037677 w 6105267"/>
              <a:gd name="connsiteY58" fmla="*/ 5354807 h 6858000"/>
              <a:gd name="connsiteX59" fmla="*/ 6053435 w 6105267"/>
              <a:gd name="connsiteY59" fmla="*/ 5387547 h 6858000"/>
              <a:gd name="connsiteX60" fmla="*/ 6068640 w 6105267"/>
              <a:gd name="connsiteY60" fmla="*/ 5474503 h 6858000"/>
              <a:gd name="connsiteX61" fmla="*/ 6080922 w 6105267"/>
              <a:gd name="connsiteY61" fmla="*/ 5561070 h 6858000"/>
              <a:gd name="connsiteX62" fmla="*/ 6096949 w 6105267"/>
              <a:gd name="connsiteY62" fmla="*/ 5648179 h 6858000"/>
              <a:gd name="connsiteX63" fmla="*/ 6096746 w 6105267"/>
              <a:gd name="connsiteY63" fmla="*/ 5862844 h 6858000"/>
              <a:gd name="connsiteX64" fmla="*/ 6045436 w 6105267"/>
              <a:gd name="connsiteY64" fmla="*/ 6124480 h 6858000"/>
              <a:gd name="connsiteX65" fmla="*/ 6030489 w 6105267"/>
              <a:gd name="connsiteY65" fmla="*/ 6317666 h 6858000"/>
              <a:gd name="connsiteX66" fmla="*/ 6007492 w 6105267"/>
              <a:gd name="connsiteY66" fmla="*/ 6440818 h 6858000"/>
              <a:gd name="connsiteX67" fmla="*/ 6009467 w 6105267"/>
              <a:gd name="connsiteY67" fmla="*/ 6487076 h 6858000"/>
              <a:gd name="connsiteX68" fmla="*/ 5995064 w 6105267"/>
              <a:gd name="connsiteY68" fmla="*/ 6540791 h 6858000"/>
              <a:gd name="connsiteX69" fmla="*/ 5986207 w 6105267"/>
              <a:gd name="connsiteY69" fmla="*/ 6695855 h 6858000"/>
              <a:gd name="connsiteX70" fmla="*/ 5979428 w 6105267"/>
              <a:gd name="connsiteY70" fmla="*/ 6754678 h 6858000"/>
              <a:gd name="connsiteX71" fmla="*/ 5984543 w 6105267"/>
              <a:gd name="connsiteY71" fmla="*/ 6811016 h 6858000"/>
              <a:gd name="connsiteX72" fmla="*/ 5979671 w 6105267"/>
              <a:gd name="connsiteY72" fmla="*/ 6858000 h 6858000"/>
              <a:gd name="connsiteX73" fmla="*/ 0 w 6105267"/>
              <a:gd name="connsiteY73" fmla="*/ 6858000 h 6858000"/>
              <a:gd name="connsiteX74" fmla="*/ 0 w 6105267"/>
              <a:gd name="connsiteY74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18377 w 6105267"/>
              <a:gd name="connsiteY38" fmla="*/ 3588431 h 6858000"/>
              <a:gd name="connsiteX39" fmla="*/ 5655472 w 6105267"/>
              <a:gd name="connsiteY39" fmla="*/ 3678877 h 6858000"/>
              <a:gd name="connsiteX40" fmla="*/ 5683015 w 6105267"/>
              <a:gd name="connsiteY40" fmla="*/ 3762025 h 6858000"/>
              <a:gd name="connsiteX41" fmla="*/ 5696643 w 6105267"/>
              <a:gd name="connsiteY41" fmla="*/ 3773888 h 6858000"/>
              <a:gd name="connsiteX42" fmla="*/ 5768491 w 6105267"/>
              <a:gd name="connsiteY42" fmla="*/ 3914399 h 6858000"/>
              <a:gd name="connsiteX43" fmla="*/ 5793123 w 6105267"/>
              <a:gd name="connsiteY43" fmla="*/ 3969952 h 6858000"/>
              <a:gd name="connsiteX44" fmla="*/ 5808321 w 6105267"/>
              <a:gd name="connsiteY44" fmla="*/ 3988153 h 6858000"/>
              <a:gd name="connsiteX45" fmla="*/ 5860672 w 6105267"/>
              <a:gd name="connsiteY45" fmla="*/ 4061579 h 6858000"/>
              <a:gd name="connsiteX46" fmla="*/ 5894095 w 6105267"/>
              <a:gd name="connsiteY46" fmla="*/ 4128857 h 6858000"/>
              <a:gd name="connsiteX47" fmla="*/ 5903513 w 6105267"/>
              <a:gd name="connsiteY47" fmla="*/ 4187661 h 6858000"/>
              <a:gd name="connsiteX48" fmla="*/ 5949086 w 6105267"/>
              <a:gd name="connsiteY48" fmla="*/ 4366139 h 6858000"/>
              <a:gd name="connsiteX49" fmla="*/ 5949261 w 6105267"/>
              <a:gd name="connsiteY49" fmla="*/ 4449185 h 6858000"/>
              <a:gd name="connsiteX50" fmla="*/ 5961816 w 6105267"/>
              <a:gd name="connsiteY50" fmla="*/ 4494562 h 6858000"/>
              <a:gd name="connsiteX51" fmla="*/ 5998138 w 6105267"/>
              <a:gd name="connsiteY51" fmla="*/ 4697518 h 6858000"/>
              <a:gd name="connsiteX52" fmla="*/ 6007819 w 6105267"/>
              <a:gd name="connsiteY52" fmla="*/ 4858148 h 6858000"/>
              <a:gd name="connsiteX53" fmla="*/ 6007749 w 6105267"/>
              <a:gd name="connsiteY53" fmla="*/ 4964715 h 6858000"/>
              <a:gd name="connsiteX54" fmla="*/ 6005269 w 6105267"/>
              <a:gd name="connsiteY54" fmla="*/ 5150567 h 6858000"/>
              <a:gd name="connsiteX55" fmla="*/ 6001127 w 6105267"/>
              <a:gd name="connsiteY55" fmla="*/ 5164609 h 6858000"/>
              <a:gd name="connsiteX56" fmla="*/ 5998514 w 6105267"/>
              <a:gd name="connsiteY56" fmla="*/ 5189673 h 6858000"/>
              <a:gd name="connsiteX57" fmla="*/ 6036748 w 6105267"/>
              <a:gd name="connsiteY57" fmla="*/ 5322752 h 6858000"/>
              <a:gd name="connsiteX58" fmla="*/ 6037677 w 6105267"/>
              <a:gd name="connsiteY58" fmla="*/ 5354807 h 6858000"/>
              <a:gd name="connsiteX59" fmla="*/ 6053435 w 6105267"/>
              <a:gd name="connsiteY59" fmla="*/ 5387547 h 6858000"/>
              <a:gd name="connsiteX60" fmla="*/ 6068640 w 6105267"/>
              <a:gd name="connsiteY60" fmla="*/ 5474503 h 6858000"/>
              <a:gd name="connsiteX61" fmla="*/ 6080922 w 6105267"/>
              <a:gd name="connsiteY61" fmla="*/ 5561070 h 6858000"/>
              <a:gd name="connsiteX62" fmla="*/ 6096949 w 6105267"/>
              <a:gd name="connsiteY62" fmla="*/ 5648179 h 6858000"/>
              <a:gd name="connsiteX63" fmla="*/ 6096746 w 6105267"/>
              <a:gd name="connsiteY63" fmla="*/ 5862844 h 6858000"/>
              <a:gd name="connsiteX64" fmla="*/ 6045436 w 6105267"/>
              <a:gd name="connsiteY64" fmla="*/ 6124480 h 6858000"/>
              <a:gd name="connsiteX65" fmla="*/ 6030489 w 6105267"/>
              <a:gd name="connsiteY65" fmla="*/ 6317666 h 6858000"/>
              <a:gd name="connsiteX66" fmla="*/ 6007492 w 6105267"/>
              <a:gd name="connsiteY66" fmla="*/ 6440818 h 6858000"/>
              <a:gd name="connsiteX67" fmla="*/ 6009467 w 6105267"/>
              <a:gd name="connsiteY67" fmla="*/ 6487076 h 6858000"/>
              <a:gd name="connsiteX68" fmla="*/ 5995064 w 6105267"/>
              <a:gd name="connsiteY68" fmla="*/ 6540791 h 6858000"/>
              <a:gd name="connsiteX69" fmla="*/ 5986207 w 6105267"/>
              <a:gd name="connsiteY69" fmla="*/ 6695855 h 6858000"/>
              <a:gd name="connsiteX70" fmla="*/ 5979428 w 6105267"/>
              <a:gd name="connsiteY70" fmla="*/ 6754678 h 6858000"/>
              <a:gd name="connsiteX71" fmla="*/ 5984543 w 6105267"/>
              <a:gd name="connsiteY71" fmla="*/ 6811016 h 6858000"/>
              <a:gd name="connsiteX72" fmla="*/ 5979671 w 6105267"/>
              <a:gd name="connsiteY72" fmla="*/ 6858000 h 6858000"/>
              <a:gd name="connsiteX73" fmla="*/ 0 w 6105267"/>
              <a:gd name="connsiteY73" fmla="*/ 6858000 h 6858000"/>
              <a:gd name="connsiteX74" fmla="*/ 0 w 6105267"/>
              <a:gd name="connsiteY74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18377 w 6105267"/>
              <a:gd name="connsiteY38" fmla="*/ 3588431 h 6858000"/>
              <a:gd name="connsiteX39" fmla="*/ 5655472 w 6105267"/>
              <a:gd name="connsiteY39" fmla="*/ 3678877 h 6858000"/>
              <a:gd name="connsiteX40" fmla="*/ 5683015 w 6105267"/>
              <a:gd name="connsiteY40" fmla="*/ 3762025 h 6858000"/>
              <a:gd name="connsiteX41" fmla="*/ 5696643 w 6105267"/>
              <a:gd name="connsiteY41" fmla="*/ 3773888 h 6858000"/>
              <a:gd name="connsiteX42" fmla="*/ 5768491 w 6105267"/>
              <a:gd name="connsiteY42" fmla="*/ 3914399 h 6858000"/>
              <a:gd name="connsiteX43" fmla="*/ 5793123 w 6105267"/>
              <a:gd name="connsiteY43" fmla="*/ 3969952 h 6858000"/>
              <a:gd name="connsiteX44" fmla="*/ 5808321 w 6105267"/>
              <a:gd name="connsiteY44" fmla="*/ 3988153 h 6858000"/>
              <a:gd name="connsiteX45" fmla="*/ 5860672 w 6105267"/>
              <a:gd name="connsiteY45" fmla="*/ 4061579 h 6858000"/>
              <a:gd name="connsiteX46" fmla="*/ 5894095 w 6105267"/>
              <a:gd name="connsiteY46" fmla="*/ 4128857 h 6858000"/>
              <a:gd name="connsiteX47" fmla="*/ 5903513 w 6105267"/>
              <a:gd name="connsiteY47" fmla="*/ 4187661 h 6858000"/>
              <a:gd name="connsiteX48" fmla="*/ 5949086 w 6105267"/>
              <a:gd name="connsiteY48" fmla="*/ 4366139 h 6858000"/>
              <a:gd name="connsiteX49" fmla="*/ 5949261 w 6105267"/>
              <a:gd name="connsiteY49" fmla="*/ 4449185 h 6858000"/>
              <a:gd name="connsiteX50" fmla="*/ 5961816 w 6105267"/>
              <a:gd name="connsiteY50" fmla="*/ 4494562 h 6858000"/>
              <a:gd name="connsiteX51" fmla="*/ 5998138 w 6105267"/>
              <a:gd name="connsiteY51" fmla="*/ 4697518 h 6858000"/>
              <a:gd name="connsiteX52" fmla="*/ 6007819 w 6105267"/>
              <a:gd name="connsiteY52" fmla="*/ 4858148 h 6858000"/>
              <a:gd name="connsiteX53" fmla="*/ 6007749 w 6105267"/>
              <a:gd name="connsiteY53" fmla="*/ 4964715 h 6858000"/>
              <a:gd name="connsiteX54" fmla="*/ 6005269 w 6105267"/>
              <a:gd name="connsiteY54" fmla="*/ 5150567 h 6858000"/>
              <a:gd name="connsiteX55" fmla="*/ 6001127 w 6105267"/>
              <a:gd name="connsiteY55" fmla="*/ 5164609 h 6858000"/>
              <a:gd name="connsiteX56" fmla="*/ 5998514 w 6105267"/>
              <a:gd name="connsiteY56" fmla="*/ 5189673 h 6858000"/>
              <a:gd name="connsiteX57" fmla="*/ 6036748 w 6105267"/>
              <a:gd name="connsiteY57" fmla="*/ 5322752 h 6858000"/>
              <a:gd name="connsiteX58" fmla="*/ 6037677 w 6105267"/>
              <a:gd name="connsiteY58" fmla="*/ 5354807 h 6858000"/>
              <a:gd name="connsiteX59" fmla="*/ 6053435 w 6105267"/>
              <a:gd name="connsiteY59" fmla="*/ 5387547 h 6858000"/>
              <a:gd name="connsiteX60" fmla="*/ 6068640 w 6105267"/>
              <a:gd name="connsiteY60" fmla="*/ 5474503 h 6858000"/>
              <a:gd name="connsiteX61" fmla="*/ 6080922 w 6105267"/>
              <a:gd name="connsiteY61" fmla="*/ 5561070 h 6858000"/>
              <a:gd name="connsiteX62" fmla="*/ 6096949 w 6105267"/>
              <a:gd name="connsiteY62" fmla="*/ 5648179 h 6858000"/>
              <a:gd name="connsiteX63" fmla="*/ 6096746 w 6105267"/>
              <a:gd name="connsiteY63" fmla="*/ 5862844 h 6858000"/>
              <a:gd name="connsiteX64" fmla="*/ 6045436 w 6105267"/>
              <a:gd name="connsiteY64" fmla="*/ 6124480 h 6858000"/>
              <a:gd name="connsiteX65" fmla="*/ 6030489 w 6105267"/>
              <a:gd name="connsiteY65" fmla="*/ 6317666 h 6858000"/>
              <a:gd name="connsiteX66" fmla="*/ 6007492 w 6105267"/>
              <a:gd name="connsiteY66" fmla="*/ 6440818 h 6858000"/>
              <a:gd name="connsiteX67" fmla="*/ 6009467 w 6105267"/>
              <a:gd name="connsiteY67" fmla="*/ 6487076 h 6858000"/>
              <a:gd name="connsiteX68" fmla="*/ 5995064 w 6105267"/>
              <a:gd name="connsiteY68" fmla="*/ 6540791 h 6858000"/>
              <a:gd name="connsiteX69" fmla="*/ 5986207 w 6105267"/>
              <a:gd name="connsiteY69" fmla="*/ 6695855 h 6858000"/>
              <a:gd name="connsiteX70" fmla="*/ 5979428 w 6105267"/>
              <a:gd name="connsiteY70" fmla="*/ 6754678 h 6858000"/>
              <a:gd name="connsiteX71" fmla="*/ 5984543 w 6105267"/>
              <a:gd name="connsiteY71" fmla="*/ 6811016 h 6858000"/>
              <a:gd name="connsiteX72" fmla="*/ 5979671 w 6105267"/>
              <a:gd name="connsiteY72" fmla="*/ 6858000 h 6858000"/>
              <a:gd name="connsiteX73" fmla="*/ 0 w 6105267"/>
              <a:gd name="connsiteY73" fmla="*/ 6858000 h 6858000"/>
              <a:gd name="connsiteX74" fmla="*/ 0 w 6105267"/>
              <a:gd name="connsiteY74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18377 w 6105267"/>
              <a:gd name="connsiteY38" fmla="*/ 3588431 h 6858000"/>
              <a:gd name="connsiteX39" fmla="*/ 5655472 w 6105267"/>
              <a:gd name="connsiteY39" fmla="*/ 3678877 h 6858000"/>
              <a:gd name="connsiteX40" fmla="*/ 5683015 w 6105267"/>
              <a:gd name="connsiteY40" fmla="*/ 3762025 h 6858000"/>
              <a:gd name="connsiteX41" fmla="*/ 5696643 w 6105267"/>
              <a:gd name="connsiteY41" fmla="*/ 3773888 h 6858000"/>
              <a:gd name="connsiteX42" fmla="*/ 5768491 w 6105267"/>
              <a:gd name="connsiteY42" fmla="*/ 3914399 h 6858000"/>
              <a:gd name="connsiteX43" fmla="*/ 5793123 w 6105267"/>
              <a:gd name="connsiteY43" fmla="*/ 3969952 h 6858000"/>
              <a:gd name="connsiteX44" fmla="*/ 5808321 w 6105267"/>
              <a:gd name="connsiteY44" fmla="*/ 3988153 h 6858000"/>
              <a:gd name="connsiteX45" fmla="*/ 5860672 w 6105267"/>
              <a:gd name="connsiteY45" fmla="*/ 4061579 h 6858000"/>
              <a:gd name="connsiteX46" fmla="*/ 5894095 w 6105267"/>
              <a:gd name="connsiteY46" fmla="*/ 4128857 h 6858000"/>
              <a:gd name="connsiteX47" fmla="*/ 5903513 w 6105267"/>
              <a:gd name="connsiteY47" fmla="*/ 4187661 h 6858000"/>
              <a:gd name="connsiteX48" fmla="*/ 5949086 w 6105267"/>
              <a:gd name="connsiteY48" fmla="*/ 4366139 h 6858000"/>
              <a:gd name="connsiteX49" fmla="*/ 5949261 w 6105267"/>
              <a:gd name="connsiteY49" fmla="*/ 4449185 h 6858000"/>
              <a:gd name="connsiteX50" fmla="*/ 5961816 w 6105267"/>
              <a:gd name="connsiteY50" fmla="*/ 4494562 h 6858000"/>
              <a:gd name="connsiteX51" fmla="*/ 5998138 w 6105267"/>
              <a:gd name="connsiteY51" fmla="*/ 4697518 h 6858000"/>
              <a:gd name="connsiteX52" fmla="*/ 6007819 w 6105267"/>
              <a:gd name="connsiteY52" fmla="*/ 4858148 h 6858000"/>
              <a:gd name="connsiteX53" fmla="*/ 6007749 w 6105267"/>
              <a:gd name="connsiteY53" fmla="*/ 4964715 h 6858000"/>
              <a:gd name="connsiteX54" fmla="*/ 6005269 w 6105267"/>
              <a:gd name="connsiteY54" fmla="*/ 5150567 h 6858000"/>
              <a:gd name="connsiteX55" fmla="*/ 6001127 w 6105267"/>
              <a:gd name="connsiteY55" fmla="*/ 5164609 h 6858000"/>
              <a:gd name="connsiteX56" fmla="*/ 5998514 w 6105267"/>
              <a:gd name="connsiteY56" fmla="*/ 5189673 h 6858000"/>
              <a:gd name="connsiteX57" fmla="*/ 6036748 w 6105267"/>
              <a:gd name="connsiteY57" fmla="*/ 5322752 h 6858000"/>
              <a:gd name="connsiteX58" fmla="*/ 6037677 w 6105267"/>
              <a:gd name="connsiteY58" fmla="*/ 5354807 h 6858000"/>
              <a:gd name="connsiteX59" fmla="*/ 6053435 w 6105267"/>
              <a:gd name="connsiteY59" fmla="*/ 5387547 h 6858000"/>
              <a:gd name="connsiteX60" fmla="*/ 6068640 w 6105267"/>
              <a:gd name="connsiteY60" fmla="*/ 5474503 h 6858000"/>
              <a:gd name="connsiteX61" fmla="*/ 6080922 w 6105267"/>
              <a:gd name="connsiteY61" fmla="*/ 5561070 h 6858000"/>
              <a:gd name="connsiteX62" fmla="*/ 6096949 w 6105267"/>
              <a:gd name="connsiteY62" fmla="*/ 5648179 h 6858000"/>
              <a:gd name="connsiteX63" fmla="*/ 6096746 w 6105267"/>
              <a:gd name="connsiteY63" fmla="*/ 5862844 h 6858000"/>
              <a:gd name="connsiteX64" fmla="*/ 6045436 w 6105267"/>
              <a:gd name="connsiteY64" fmla="*/ 6124480 h 6858000"/>
              <a:gd name="connsiteX65" fmla="*/ 6030489 w 6105267"/>
              <a:gd name="connsiteY65" fmla="*/ 6317666 h 6858000"/>
              <a:gd name="connsiteX66" fmla="*/ 6007492 w 6105267"/>
              <a:gd name="connsiteY66" fmla="*/ 6440818 h 6858000"/>
              <a:gd name="connsiteX67" fmla="*/ 6009467 w 6105267"/>
              <a:gd name="connsiteY67" fmla="*/ 6487076 h 6858000"/>
              <a:gd name="connsiteX68" fmla="*/ 5995064 w 6105267"/>
              <a:gd name="connsiteY68" fmla="*/ 6540791 h 6858000"/>
              <a:gd name="connsiteX69" fmla="*/ 5986207 w 6105267"/>
              <a:gd name="connsiteY69" fmla="*/ 6695855 h 6858000"/>
              <a:gd name="connsiteX70" fmla="*/ 5979428 w 6105267"/>
              <a:gd name="connsiteY70" fmla="*/ 6754678 h 6858000"/>
              <a:gd name="connsiteX71" fmla="*/ 5984543 w 6105267"/>
              <a:gd name="connsiteY71" fmla="*/ 6811016 h 6858000"/>
              <a:gd name="connsiteX72" fmla="*/ 5979671 w 6105267"/>
              <a:gd name="connsiteY72" fmla="*/ 6858000 h 6858000"/>
              <a:gd name="connsiteX73" fmla="*/ 0 w 6105267"/>
              <a:gd name="connsiteY73" fmla="*/ 6858000 h 6858000"/>
              <a:gd name="connsiteX74" fmla="*/ 0 w 6105267"/>
              <a:gd name="connsiteY74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18377 w 6105267"/>
              <a:gd name="connsiteY38" fmla="*/ 3588431 h 6858000"/>
              <a:gd name="connsiteX39" fmla="*/ 5655472 w 6105267"/>
              <a:gd name="connsiteY39" fmla="*/ 3678877 h 6858000"/>
              <a:gd name="connsiteX40" fmla="*/ 5683015 w 6105267"/>
              <a:gd name="connsiteY40" fmla="*/ 3762025 h 6858000"/>
              <a:gd name="connsiteX41" fmla="*/ 5696643 w 6105267"/>
              <a:gd name="connsiteY41" fmla="*/ 3773888 h 6858000"/>
              <a:gd name="connsiteX42" fmla="*/ 5768491 w 6105267"/>
              <a:gd name="connsiteY42" fmla="*/ 3914399 h 6858000"/>
              <a:gd name="connsiteX43" fmla="*/ 5793123 w 6105267"/>
              <a:gd name="connsiteY43" fmla="*/ 3969952 h 6858000"/>
              <a:gd name="connsiteX44" fmla="*/ 5808321 w 6105267"/>
              <a:gd name="connsiteY44" fmla="*/ 3988153 h 6858000"/>
              <a:gd name="connsiteX45" fmla="*/ 5860672 w 6105267"/>
              <a:gd name="connsiteY45" fmla="*/ 4061579 h 6858000"/>
              <a:gd name="connsiteX46" fmla="*/ 5894095 w 6105267"/>
              <a:gd name="connsiteY46" fmla="*/ 4128857 h 6858000"/>
              <a:gd name="connsiteX47" fmla="*/ 5903513 w 6105267"/>
              <a:gd name="connsiteY47" fmla="*/ 4187661 h 6858000"/>
              <a:gd name="connsiteX48" fmla="*/ 5949086 w 6105267"/>
              <a:gd name="connsiteY48" fmla="*/ 4366139 h 6858000"/>
              <a:gd name="connsiteX49" fmla="*/ 5949261 w 6105267"/>
              <a:gd name="connsiteY49" fmla="*/ 4449185 h 6858000"/>
              <a:gd name="connsiteX50" fmla="*/ 5961816 w 6105267"/>
              <a:gd name="connsiteY50" fmla="*/ 4494562 h 6858000"/>
              <a:gd name="connsiteX51" fmla="*/ 5998138 w 6105267"/>
              <a:gd name="connsiteY51" fmla="*/ 4697518 h 6858000"/>
              <a:gd name="connsiteX52" fmla="*/ 6007819 w 6105267"/>
              <a:gd name="connsiteY52" fmla="*/ 4858148 h 6858000"/>
              <a:gd name="connsiteX53" fmla="*/ 6007749 w 6105267"/>
              <a:gd name="connsiteY53" fmla="*/ 4964715 h 6858000"/>
              <a:gd name="connsiteX54" fmla="*/ 6005269 w 6105267"/>
              <a:gd name="connsiteY54" fmla="*/ 5150567 h 6858000"/>
              <a:gd name="connsiteX55" fmla="*/ 6001127 w 6105267"/>
              <a:gd name="connsiteY55" fmla="*/ 5164609 h 6858000"/>
              <a:gd name="connsiteX56" fmla="*/ 5998514 w 6105267"/>
              <a:gd name="connsiteY56" fmla="*/ 5189673 h 6858000"/>
              <a:gd name="connsiteX57" fmla="*/ 6036748 w 6105267"/>
              <a:gd name="connsiteY57" fmla="*/ 5322752 h 6858000"/>
              <a:gd name="connsiteX58" fmla="*/ 6037677 w 6105267"/>
              <a:gd name="connsiteY58" fmla="*/ 5354807 h 6858000"/>
              <a:gd name="connsiteX59" fmla="*/ 6053435 w 6105267"/>
              <a:gd name="connsiteY59" fmla="*/ 5387547 h 6858000"/>
              <a:gd name="connsiteX60" fmla="*/ 6068640 w 6105267"/>
              <a:gd name="connsiteY60" fmla="*/ 5474503 h 6858000"/>
              <a:gd name="connsiteX61" fmla="*/ 6080922 w 6105267"/>
              <a:gd name="connsiteY61" fmla="*/ 5561070 h 6858000"/>
              <a:gd name="connsiteX62" fmla="*/ 6096949 w 6105267"/>
              <a:gd name="connsiteY62" fmla="*/ 5648179 h 6858000"/>
              <a:gd name="connsiteX63" fmla="*/ 6096746 w 6105267"/>
              <a:gd name="connsiteY63" fmla="*/ 5862844 h 6858000"/>
              <a:gd name="connsiteX64" fmla="*/ 6045436 w 6105267"/>
              <a:gd name="connsiteY64" fmla="*/ 6124480 h 6858000"/>
              <a:gd name="connsiteX65" fmla="*/ 6030489 w 6105267"/>
              <a:gd name="connsiteY65" fmla="*/ 6317666 h 6858000"/>
              <a:gd name="connsiteX66" fmla="*/ 6007492 w 6105267"/>
              <a:gd name="connsiteY66" fmla="*/ 6440818 h 6858000"/>
              <a:gd name="connsiteX67" fmla="*/ 6009467 w 6105267"/>
              <a:gd name="connsiteY67" fmla="*/ 6487076 h 6858000"/>
              <a:gd name="connsiteX68" fmla="*/ 5995064 w 6105267"/>
              <a:gd name="connsiteY68" fmla="*/ 6540791 h 6858000"/>
              <a:gd name="connsiteX69" fmla="*/ 5986207 w 6105267"/>
              <a:gd name="connsiteY69" fmla="*/ 6695855 h 6858000"/>
              <a:gd name="connsiteX70" fmla="*/ 5979428 w 6105267"/>
              <a:gd name="connsiteY70" fmla="*/ 6754678 h 6858000"/>
              <a:gd name="connsiteX71" fmla="*/ 5984543 w 6105267"/>
              <a:gd name="connsiteY71" fmla="*/ 6811016 h 6858000"/>
              <a:gd name="connsiteX72" fmla="*/ 5979671 w 6105267"/>
              <a:gd name="connsiteY72" fmla="*/ 6858000 h 6858000"/>
              <a:gd name="connsiteX73" fmla="*/ 0 w 6105267"/>
              <a:gd name="connsiteY73" fmla="*/ 6858000 h 6858000"/>
              <a:gd name="connsiteX74" fmla="*/ 0 w 6105267"/>
              <a:gd name="connsiteY74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18377 w 6105267"/>
              <a:gd name="connsiteY38" fmla="*/ 3588431 h 6858000"/>
              <a:gd name="connsiteX39" fmla="*/ 5655472 w 6105267"/>
              <a:gd name="connsiteY39" fmla="*/ 3678877 h 6858000"/>
              <a:gd name="connsiteX40" fmla="*/ 5683015 w 6105267"/>
              <a:gd name="connsiteY40" fmla="*/ 3762025 h 6858000"/>
              <a:gd name="connsiteX41" fmla="*/ 5706168 w 6105267"/>
              <a:gd name="connsiteY41" fmla="*/ 3797701 h 6858000"/>
              <a:gd name="connsiteX42" fmla="*/ 5768491 w 6105267"/>
              <a:gd name="connsiteY42" fmla="*/ 3914399 h 6858000"/>
              <a:gd name="connsiteX43" fmla="*/ 5793123 w 6105267"/>
              <a:gd name="connsiteY43" fmla="*/ 3969952 h 6858000"/>
              <a:gd name="connsiteX44" fmla="*/ 5808321 w 6105267"/>
              <a:gd name="connsiteY44" fmla="*/ 3988153 h 6858000"/>
              <a:gd name="connsiteX45" fmla="*/ 5860672 w 6105267"/>
              <a:gd name="connsiteY45" fmla="*/ 4061579 h 6858000"/>
              <a:gd name="connsiteX46" fmla="*/ 5894095 w 6105267"/>
              <a:gd name="connsiteY46" fmla="*/ 4128857 h 6858000"/>
              <a:gd name="connsiteX47" fmla="*/ 5903513 w 6105267"/>
              <a:gd name="connsiteY47" fmla="*/ 4187661 h 6858000"/>
              <a:gd name="connsiteX48" fmla="*/ 5949086 w 6105267"/>
              <a:gd name="connsiteY48" fmla="*/ 4366139 h 6858000"/>
              <a:gd name="connsiteX49" fmla="*/ 5949261 w 6105267"/>
              <a:gd name="connsiteY49" fmla="*/ 4449185 h 6858000"/>
              <a:gd name="connsiteX50" fmla="*/ 5961816 w 6105267"/>
              <a:gd name="connsiteY50" fmla="*/ 4494562 h 6858000"/>
              <a:gd name="connsiteX51" fmla="*/ 5998138 w 6105267"/>
              <a:gd name="connsiteY51" fmla="*/ 4697518 h 6858000"/>
              <a:gd name="connsiteX52" fmla="*/ 6007819 w 6105267"/>
              <a:gd name="connsiteY52" fmla="*/ 4858148 h 6858000"/>
              <a:gd name="connsiteX53" fmla="*/ 6007749 w 6105267"/>
              <a:gd name="connsiteY53" fmla="*/ 4964715 h 6858000"/>
              <a:gd name="connsiteX54" fmla="*/ 6005269 w 6105267"/>
              <a:gd name="connsiteY54" fmla="*/ 5150567 h 6858000"/>
              <a:gd name="connsiteX55" fmla="*/ 6001127 w 6105267"/>
              <a:gd name="connsiteY55" fmla="*/ 5164609 h 6858000"/>
              <a:gd name="connsiteX56" fmla="*/ 5998514 w 6105267"/>
              <a:gd name="connsiteY56" fmla="*/ 5189673 h 6858000"/>
              <a:gd name="connsiteX57" fmla="*/ 6036748 w 6105267"/>
              <a:gd name="connsiteY57" fmla="*/ 5322752 h 6858000"/>
              <a:gd name="connsiteX58" fmla="*/ 6037677 w 6105267"/>
              <a:gd name="connsiteY58" fmla="*/ 5354807 h 6858000"/>
              <a:gd name="connsiteX59" fmla="*/ 6053435 w 6105267"/>
              <a:gd name="connsiteY59" fmla="*/ 5387547 h 6858000"/>
              <a:gd name="connsiteX60" fmla="*/ 6068640 w 6105267"/>
              <a:gd name="connsiteY60" fmla="*/ 5474503 h 6858000"/>
              <a:gd name="connsiteX61" fmla="*/ 6080922 w 6105267"/>
              <a:gd name="connsiteY61" fmla="*/ 5561070 h 6858000"/>
              <a:gd name="connsiteX62" fmla="*/ 6096949 w 6105267"/>
              <a:gd name="connsiteY62" fmla="*/ 5648179 h 6858000"/>
              <a:gd name="connsiteX63" fmla="*/ 6096746 w 6105267"/>
              <a:gd name="connsiteY63" fmla="*/ 5862844 h 6858000"/>
              <a:gd name="connsiteX64" fmla="*/ 6045436 w 6105267"/>
              <a:gd name="connsiteY64" fmla="*/ 6124480 h 6858000"/>
              <a:gd name="connsiteX65" fmla="*/ 6030489 w 6105267"/>
              <a:gd name="connsiteY65" fmla="*/ 6317666 h 6858000"/>
              <a:gd name="connsiteX66" fmla="*/ 6007492 w 6105267"/>
              <a:gd name="connsiteY66" fmla="*/ 6440818 h 6858000"/>
              <a:gd name="connsiteX67" fmla="*/ 6009467 w 6105267"/>
              <a:gd name="connsiteY67" fmla="*/ 6487076 h 6858000"/>
              <a:gd name="connsiteX68" fmla="*/ 5995064 w 6105267"/>
              <a:gd name="connsiteY68" fmla="*/ 6540791 h 6858000"/>
              <a:gd name="connsiteX69" fmla="*/ 5986207 w 6105267"/>
              <a:gd name="connsiteY69" fmla="*/ 6695855 h 6858000"/>
              <a:gd name="connsiteX70" fmla="*/ 5979428 w 6105267"/>
              <a:gd name="connsiteY70" fmla="*/ 6754678 h 6858000"/>
              <a:gd name="connsiteX71" fmla="*/ 5984543 w 6105267"/>
              <a:gd name="connsiteY71" fmla="*/ 6811016 h 6858000"/>
              <a:gd name="connsiteX72" fmla="*/ 5979671 w 6105267"/>
              <a:gd name="connsiteY72" fmla="*/ 6858000 h 6858000"/>
              <a:gd name="connsiteX73" fmla="*/ 0 w 6105267"/>
              <a:gd name="connsiteY73" fmla="*/ 6858000 h 6858000"/>
              <a:gd name="connsiteX74" fmla="*/ 0 w 6105267"/>
              <a:gd name="connsiteY74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18377 w 6105267"/>
              <a:gd name="connsiteY38" fmla="*/ 3588431 h 6858000"/>
              <a:gd name="connsiteX39" fmla="*/ 5655472 w 6105267"/>
              <a:gd name="connsiteY39" fmla="*/ 3678877 h 6858000"/>
              <a:gd name="connsiteX40" fmla="*/ 5683015 w 6105267"/>
              <a:gd name="connsiteY40" fmla="*/ 3762025 h 6858000"/>
              <a:gd name="connsiteX41" fmla="*/ 5722836 w 6105267"/>
              <a:gd name="connsiteY41" fmla="*/ 3814370 h 6858000"/>
              <a:gd name="connsiteX42" fmla="*/ 5768491 w 6105267"/>
              <a:gd name="connsiteY42" fmla="*/ 3914399 h 6858000"/>
              <a:gd name="connsiteX43" fmla="*/ 5793123 w 6105267"/>
              <a:gd name="connsiteY43" fmla="*/ 3969952 h 6858000"/>
              <a:gd name="connsiteX44" fmla="*/ 5808321 w 6105267"/>
              <a:gd name="connsiteY44" fmla="*/ 3988153 h 6858000"/>
              <a:gd name="connsiteX45" fmla="*/ 5860672 w 6105267"/>
              <a:gd name="connsiteY45" fmla="*/ 4061579 h 6858000"/>
              <a:gd name="connsiteX46" fmla="*/ 5894095 w 6105267"/>
              <a:gd name="connsiteY46" fmla="*/ 4128857 h 6858000"/>
              <a:gd name="connsiteX47" fmla="*/ 5903513 w 6105267"/>
              <a:gd name="connsiteY47" fmla="*/ 4187661 h 6858000"/>
              <a:gd name="connsiteX48" fmla="*/ 5949086 w 6105267"/>
              <a:gd name="connsiteY48" fmla="*/ 4366139 h 6858000"/>
              <a:gd name="connsiteX49" fmla="*/ 5949261 w 6105267"/>
              <a:gd name="connsiteY49" fmla="*/ 4449185 h 6858000"/>
              <a:gd name="connsiteX50" fmla="*/ 5961816 w 6105267"/>
              <a:gd name="connsiteY50" fmla="*/ 4494562 h 6858000"/>
              <a:gd name="connsiteX51" fmla="*/ 5998138 w 6105267"/>
              <a:gd name="connsiteY51" fmla="*/ 4697518 h 6858000"/>
              <a:gd name="connsiteX52" fmla="*/ 6007819 w 6105267"/>
              <a:gd name="connsiteY52" fmla="*/ 4858148 h 6858000"/>
              <a:gd name="connsiteX53" fmla="*/ 6007749 w 6105267"/>
              <a:gd name="connsiteY53" fmla="*/ 4964715 h 6858000"/>
              <a:gd name="connsiteX54" fmla="*/ 6005269 w 6105267"/>
              <a:gd name="connsiteY54" fmla="*/ 5150567 h 6858000"/>
              <a:gd name="connsiteX55" fmla="*/ 6001127 w 6105267"/>
              <a:gd name="connsiteY55" fmla="*/ 5164609 h 6858000"/>
              <a:gd name="connsiteX56" fmla="*/ 5998514 w 6105267"/>
              <a:gd name="connsiteY56" fmla="*/ 5189673 h 6858000"/>
              <a:gd name="connsiteX57" fmla="*/ 6036748 w 6105267"/>
              <a:gd name="connsiteY57" fmla="*/ 5322752 h 6858000"/>
              <a:gd name="connsiteX58" fmla="*/ 6037677 w 6105267"/>
              <a:gd name="connsiteY58" fmla="*/ 5354807 h 6858000"/>
              <a:gd name="connsiteX59" fmla="*/ 6053435 w 6105267"/>
              <a:gd name="connsiteY59" fmla="*/ 5387547 h 6858000"/>
              <a:gd name="connsiteX60" fmla="*/ 6068640 w 6105267"/>
              <a:gd name="connsiteY60" fmla="*/ 5474503 h 6858000"/>
              <a:gd name="connsiteX61" fmla="*/ 6080922 w 6105267"/>
              <a:gd name="connsiteY61" fmla="*/ 5561070 h 6858000"/>
              <a:gd name="connsiteX62" fmla="*/ 6096949 w 6105267"/>
              <a:gd name="connsiteY62" fmla="*/ 5648179 h 6858000"/>
              <a:gd name="connsiteX63" fmla="*/ 6096746 w 6105267"/>
              <a:gd name="connsiteY63" fmla="*/ 5862844 h 6858000"/>
              <a:gd name="connsiteX64" fmla="*/ 6045436 w 6105267"/>
              <a:gd name="connsiteY64" fmla="*/ 6124480 h 6858000"/>
              <a:gd name="connsiteX65" fmla="*/ 6030489 w 6105267"/>
              <a:gd name="connsiteY65" fmla="*/ 6317666 h 6858000"/>
              <a:gd name="connsiteX66" fmla="*/ 6007492 w 6105267"/>
              <a:gd name="connsiteY66" fmla="*/ 6440818 h 6858000"/>
              <a:gd name="connsiteX67" fmla="*/ 6009467 w 6105267"/>
              <a:gd name="connsiteY67" fmla="*/ 6487076 h 6858000"/>
              <a:gd name="connsiteX68" fmla="*/ 5995064 w 6105267"/>
              <a:gd name="connsiteY68" fmla="*/ 6540791 h 6858000"/>
              <a:gd name="connsiteX69" fmla="*/ 5986207 w 6105267"/>
              <a:gd name="connsiteY69" fmla="*/ 6695855 h 6858000"/>
              <a:gd name="connsiteX70" fmla="*/ 5979428 w 6105267"/>
              <a:gd name="connsiteY70" fmla="*/ 6754678 h 6858000"/>
              <a:gd name="connsiteX71" fmla="*/ 5984543 w 6105267"/>
              <a:gd name="connsiteY71" fmla="*/ 6811016 h 6858000"/>
              <a:gd name="connsiteX72" fmla="*/ 5979671 w 6105267"/>
              <a:gd name="connsiteY72" fmla="*/ 6858000 h 6858000"/>
              <a:gd name="connsiteX73" fmla="*/ 0 w 6105267"/>
              <a:gd name="connsiteY73" fmla="*/ 6858000 h 6858000"/>
              <a:gd name="connsiteX74" fmla="*/ 0 w 6105267"/>
              <a:gd name="connsiteY74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48870 w 6105267"/>
              <a:gd name="connsiteY32" fmla="*/ 2838305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18377 w 6105267"/>
              <a:gd name="connsiteY38" fmla="*/ 3588431 h 6858000"/>
              <a:gd name="connsiteX39" fmla="*/ 5655472 w 6105267"/>
              <a:gd name="connsiteY39" fmla="*/ 3678877 h 6858000"/>
              <a:gd name="connsiteX40" fmla="*/ 5683015 w 6105267"/>
              <a:gd name="connsiteY40" fmla="*/ 3762025 h 6858000"/>
              <a:gd name="connsiteX41" fmla="*/ 5722836 w 6105267"/>
              <a:gd name="connsiteY41" fmla="*/ 3814370 h 6858000"/>
              <a:gd name="connsiteX42" fmla="*/ 5768491 w 6105267"/>
              <a:gd name="connsiteY42" fmla="*/ 3914399 h 6858000"/>
              <a:gd name="connsiteX43" fmla="*/ 5793123 w 6105267"/>
              <a:gd name="connsiteY43" fmla="*/ 3969952 h 6858000"/>
              <a:gd name="connsiteX44" fmla="*/ 5808321 w 6105267"/>
              <a:gd name="connsiteY44" fmla="*/ 3988153 h 6858000"/>
              <a:gd name="connsiteX45" fmla="*/ 5860672 w 6105267"/>
              <a:gd name="connsiteY45" fmla="*/ 4061579 h 6858000"/>
              <a:gd name="connsiteX46" fmla="*/ 5894095 w 6105267"/>
              <a:gd name="connsiteY46" fmla="*/ 4128857 h 6858000"/>
              <a:gd name="connsiteX47" fmla="*/ 5903513 w 6105267"/>
              <a:gd name="connsiteY47" fmla="*/ 4187661 h 6858000"/>
              <a:gd name="connsiteX48" fmla="*/ 5949086 w 6105267"/>
              <a:gd name="connsiteY48" fmla="*/ 4366139 h 6858000"/>
              <a:gd name="connsiteX49" fmla="*/ 5949261 w 6105267"/>
              <a:gd name="connsiteY49" fmla="*/ 4449185 h 6858000"/>
              <a:gd name="connsiteX50" fmla="*/ 5961816 w 6105267"/>
              <a:gd name="connsiteY50" fmla="*/ 4494562 h 6858000"/>
              <a:gd name="connsiteX51" fmla="*/ 5998138 w 6105267"/>
              <a:gd name="connsiteY51" fmla="*/ 4697518 h 6858000"/>
              <a:gd name="connsiteX52" fmla="*/ 6007819 w 6105267"/>
              <a:gd name="connsiteY52" fmla="*/ 4858148 h 6858000"/>
              <a:gd name="connsiteX53" fmla="*/ 6007749 w 6105267"/>
              <a:gd name="connsiteY53" fmla="*/ 4964715 h 6858000"/>
              <a:gd name="connsiteX54" fmla="*/ 6005269 w 6105267"/>
              <a:gd name="connsiteY54" fmla="*/ 5150567 h 6858000"/>
              <a:gd name="connsiteX55" fmla="*/ 6001127 w 6105267"/>
              <a:gd name="connsiteY55" fmla="*/ 5164609 h 6858000"/>
              <a:gd name="connsiteX56" fmla="*/ 5998514 w 6105267"/>
              <a:gd name="connsiteY56" fmla="*/ 5189673 h 6858000"/>
              <a:gd name="connsiteX57" fmla="*/ 6036748 w 6105267"/>
              <a:gd name="connsiteY57" fmla="*/ 5322752 h 6858000"/>
              <a:gd name="connsiteX58" fmla="*/ 6037677 w 6105267"/>
              <a:gd name="connsiteY58" fmla="*/ 5354807 h 6858000"/>
              <a:gd name="connsiteX59" fmla="*/ 6053435 w 6105267"/>
              <a:gd name="connsiteY59" fmla="*/ 5387547 h 6858000"/>
              <a:gd name="connsiteX60" fmla="*/ 6068640 w 6105267"/>
              <a:gd name="connsiteY60" fmla="*/ 5474503 h 6858000"/>
              <a:gd name="connsiteX61" fmla="*/ 6080922 w 6105267"/>
              <a:gd name="connsiteY61" fmla="*/ 5561070 h 6858000"/>
              <a:gd name="connsiteX62" fmla="*/ 6096949 w 6105267"/>
              <a:gd name="connsiteY62" fmla="*/ 5648179 h 6858000"/>
              <a:gd name="connsiteX63" fmla="*/ 6096746 w 6105267"/>
              <a:gd name="connsiteY63" fmla="*/ 5862844 h 6858000"/>
              <a:gd name="connsiteX64" fmla="*/ 6045436 w 6105267"/>
              <a:gd name="connsiteY64" fmla="*/ 6124480 h 6858000"/>
              <a:gd name="connsiteX65" fmla="*/ 6030489 w 6105267"/>
              <a:gd name="connsiteY65" fmla="*/ 6317666 h 6858000"/>
              <a:gd name="connsiteX66" fmla="*/ 6007492 w 6105267"/>
              <a:gd name="connsiteY66" fmla="*/ 6440818 h 6858000"/>
              <a:gd name="connsiteX67" fmla="*/ 6009467 w 6105267"/>
              <a:gd name="connsiteY67" fmla="*/ 6487076 h 6858000"/>
              <a:gd name="connsiteX68" fmla="*/ 5995064 w 6105267"/>
              <a:gd name="connsiteY68" fmla="*/ 6540791 h 6858000"/>
              <a:gd name="connsiteX69" fmla="*/ 5986207 w 6105267"/>
              <a:gd name="connsiteY69" fmla="*/ 6695855 h 6858000"/>
              <a:gd name="connsiteX70" fmla="*/ 5979428 w 6105267"/>
              <a:gd name="connsiteY70" fmla="*/ 6754678 h 6858000"/>
              <a:gd name="connsiteX71" fmla="*/ 5984543 w 6105267"/>
              <a:gd name="connsiteY71" fmla="*/ 6811016 h 6858000"/>
              <a:gd name="connsiteX72" fmla="*/ 5979671 w 6105267"/>
              <a:gd name="connsiteY72" fmla="*/ 6858000 h 6858000"/>
              <a:gd name="connsiteX73" fmla="*/ 0 w 6105267"/>
              <a:gd name="connsiteY73" fmla="*/ 6858000 h 6858000"/>
              <a:gd name="connsiteX74" fmla="*/ 0 w 6105267"/>
              <a:gd name="connsiteY74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48870 w 6105267"/>
              <a:gd name="connsiteY32" fmla="*/ 2838305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55472 w 6105267"/>
              <a:gd name="connsiteY38" fmla="*/ 3678877 h 6858000"/>
              <a:gd name="connsiteX39" fmla="*/ 5683015 w 6105267"/>
              <a:gd name="connsiteY39" fmla="*/ 3762025 h 6858000"/>
              <a:gd name="connsiteX40" fmla="*/ 5722836 w 6105267"/>
              <a:gd name="connsiteY40" fmla="*/ 3814370 h 6858000"/>
              <a:gd name="connsiteX41" fmla="*/ 5768491 w 6105267"/>
              <a:gd name="connsiteY41" fmla="*/ 3914399 h 6858000"/>
              <a:gd name="connsiteX42" fmla="*/ 5793123 w 6105267"/>
              <a:gd name="connsiteY42" fmla="*/ 3969952 h 6858000"/>
              <a:gd name="connsiteX43" fmla="*/ 5808321 w 6105267"/>
              <a:gd name="connsiteY43" fmla="*/ 3988153 h 6858000"/>
              <a:gd name="connsiteX44" fmla="*/ 5860672 w 6105267"/>
              <a:gd name="connsiteY44" fmla="*/ 4061579 h 6858000"/>
              <a:gd name="connsiteX45" fmla="*/ 5894095 w 6105267"/>
              <a:gd name="connsiteY45" fmla="*/ 4128857 h 6858000"/>
              <a:gd name="connsiteX46" fmla="*/ 5903513 w 6105267"/>
              <a:gd name="connsiteY46" fmla="*/ 4187661 h 6858000"/>
              <a:gd name="connsiteX47" fmla="*/ 5949086 w 6105267"/>
              <a:gd name="connsiteY47" fmla="*/ 4366139 h 6858000"/>
              <a:gd name="connsiteX48" fmla="*/ 5949261 w 6105267"/>
              <a:gd name="connsiteY48" fmla="*/ 4449185 h 6858000"/>
              <a:gd name="connsiteX49" fmla="*/ 5961816 w 6105267"/>
              <a:gd name="connsiteY49" fmla="*/ 4494562 h 6858000"/>
              <a:gd name="connsiteX50" fmla="*/ 5998138 w 6105267"/>
              <a:gd name="connsiteY50" fmla="*/ 4697518 h 6858000"/>
              <a:gd name="connsiteX51" fmla="*/ 6007819 w 6105267"/>
              <a:gd name="connsiteY51" fmla="*/ 4858148 h 6858000"/>
              <a:gd name="connsiteX52" fmla="*/ 6007749 w 6105267"/>
              <a:gd name="connsiteY52" fmla="*/ 4964715 h 6858000"/>
              <a:gd name="connsiteX53" fmla="*/ 6005269 w 6105267"/>
              <a:gd name="connsiteY53" fmla="*/ 5150567 h 6858000"/>
              <a:gd name="connsiteX54" fmla="*/ 6001127 w 6105267"/>
              <a:gd name="connsiteY54" fmla="*/ 5164609 h 6858000"/>
              <a:gd name="connsiteX55" fmla="*/ 5998514 w 6105267"/>
              <a:gd name="connsiteY55" fmla="*/ 5189673 h 6858000"/>
              <a:gd name="connsiteX56" fmla="*/ 6036748 w 6105267"/>
              <a:gd name="connsiteY56" fmla="*/ 5322752 h 6858000"/>
              <a:gd name="connsiteX57" fmla="*/ 6037677 w 6105267"/>
              <a:gd name="connsiteY57" fmla="*/ 5354807 h 6858000"/>
              <a:gd name="connsiteX58" fmla="*/ 6053435 w 6105267"/>
              <a:gd name="connsiteY58" fmla="*/ 5387547 h 6858000"/>
              <a:gd name="connsiteX59" fmla="*/ 6068640 w 6105267"/>
              <a:gd name="connsiteY59" fmla="*/ 5474503 h 6858000"/>
              <a:gd name="connsiteX60" fmla="*/ 6080922 w 6105267"/>
              <a:gd name="connsiteY60" fmla="*/ 5561070 h 6858000"/>
              <a:gd name="connsiteX61" fmla="*/ 6096949 w 6105267"/>
              <a:gd name="connsiteY61" fmla="*/ 5648179 h 6858000"/>
              <a:gd name="connsiteX62" fmla="*/ 6096746 w 6105267"/>
              <a:gd name="connsiteY62" fmla="*/ 5862844 h 6858000"/>
              <a:gd name="connsiteX63" fmla="*/ 6045436 w 6105267"/>
              <a:gd name="connsiteY63" fmla="*/ 6124480 h 6858000"/>
              <a:gd name="connsiteX64" fmla="*/ 6030489 w 6105267"/>
              <a:gd name="connsiteY64" fmla="*/ 6317666 h 6858000"/>
              <a:gd name="connsiteX65" fmla="*/ 6007492 w 6105267"/>
              <a:gd name="connsiteY65" fmla="*/ 6440818 h 6858000"/>
              <a:gd name="connsiteX66" fmla="*/ 6009467 w 6105267"/>
              <a:gd name="connsiteY66" fmla="*/ 6487076 h 6858000"/>
              <a:gd name="connsiteX67" fmla="*/ 5995064 w 6105267"/>
              <a:gd name="connsiteY67" fmla="*/ 6540791 h 6858000"/>
              <a:gd name="connsiteX68" fmla="*/ 5986207 w 6105267"/>
              <a:gd name="connsiteY68" fmla="*/ 6695855 h 6858000"/>
              <a:gd name="connsiteX69" fmla="*/ 5979428 w 6105267"/>
              <a:gd name="connsiteY69" fmla="*/ 6754678 h 6858000"/>
              <a:gd name="connsiteX70" fmla="*/ 5984543 w 6105267"/>
              <a:gd name="connsiteY70" fmla="*/ 6811016 h 6858000"/>
              <a:gd name="connsiteX71" fmla="*/ 5979671 w 6105267"/>
              <a:gd name="connsiteY71" fmla="*/ 6858000 h 6858000"/>
              <a:gd name="connsiteX72" fmla="*/ 0 w 6105267"/>
              <a:gd name="connsiteY72" fmla="*/ 6858000 h 6858000"/>
              <a:gd name="connsiteX73" fmla="*/ 0 w 6105267"/>
              <a:gd name="connsiteY73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48870 w 6105267"/>
              <a:gd name="connsiteY32" fmla="*/ 2838305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83015 w 6105267"/>
              <a:gd name="connsiteY38" fmla="*/ 3762025 h 6858000"/>
              <a:gd name="connsiteX39" fmla="*/ 5722836 w 6105267"/>
              <a:gd name="connsiteY39" fmla="*/ 3814370 h 6858000"/>
              <a:gd name="connsiteX40" fmla="*/ 5768491 w 6105267"/>
              <a:gd name="connsiteY40" fmla="*/ 3914399 h 6858000"/>
              <a:gd name="connsiteX41" fmla="*/ 5793123 w 6105267"/>
              <a:gd name="connsiteY41" fmla="*/ 3969952 h 6858000"/>
              <a:gd name="connsiteX42" fmla="*/ 5808321 w 6105267"/>
              <a:gd name="connsiteY42" fmla="*/ 3988153 h 6858000"/>
              <a:gd name="connsiteX43" fmla="*/ 5860672 w 6105267"/>
              <a:gd name="connsiteY43" fmla="*/ 4061579 h 6858000"/>
              <a:gd name="connsiteX44" fmla="*/ 5894095 w 6105267"/>
              <a:gd name="connsiteY44" fmla="*/ 4128857 h 6858000"/>
              <a:gd name="connsiteX45" fmla="*/ 5903513 w 6105267"/>
              <a:gd name="connsiteY45" fmla="*/ 4187661 h 6858000"/>
              <a:gd name="connsiteX46" fmla="*/ 5949086 w 6105267"/>
              <a:gd name="connsiteY46" fmla="*/ 4366139 h 6858000"/>
              <a:gd name="connsiteX47" fmla="*/ 5949261 w 6105267"/>
              <a:gd name="connsiteY47" fmla="*/ 4449185 h 6858000"/>
              <a:gd name="connsiteX48" fmla="*/ 5961816 w 6105267"/>
              <a:gd name="connsiteY48" fmla="*/ 4494562 h 6858000"/>
              <a:gd name="connsiteX49" fmla="*/ 5998138 w 6105267"/>
              <a:gd name="connsiteY49" fmla="*/ 4697518 h 6858000"/>
              <a:gd name="connsiteX50" fmla="*/ 6007819 w 6105267"/>
              <a:gd name="connsiteY50" fmla="*/ 4858148 h 6858000"/>
              <a:gd name="connsiteX51" fmla="*/ 6007749 w 6105267"/>
              <a:gd name="connsiteY51" fmla="*/ 4964715 h 6858000"/>
              <a:gd name="connsiteX52" fmla="*/ 6005269 w 6105267"/>
              <a:gd name="connsiteY52" fmla="*/ 5150567 h 6858000"/>
              <a:gd name="connsiteX53" fmla="*/ 6001127 w 6105267"/>
              <a:gd name="connsiteY53" fmla="*/ 5164609 h 6858000"/>
              <a:gd name="connsiteX54" fmla="*/ 5998514 w 6105267"/>
              <a:gd name="connsiteY54" fmla="*/ 5189673 h 6858000"/>
              <a:gd name="connsiteX55" fmla="*/ 6036748 w 6105267"/>
              <a:gd name="connsiteY55" fmla="*/ 5322752 h 6858000"/>
              <a:gd name="connsiteX56" fmla="*/ 6037677 w 6105267"/>
              <a:gd name="connsiteY56" fmla="*/ 5354807 h 6858000"/>
              <a:gd name="connsiteX57" fmla="*/ 6053435 w 6105267"/>
              <a:gd name="connsiteY57" fmla="*/ 5387547 h 6858000"/>
              <a:gd name="connsiteX58" fmla="*/ 6068640 w 6105267"/>
              <a:gd name="connsiteY58" fmla="*/ 5474503 h 6858000"/>
              <a:gd name="connsiteX59" fmla="*/ 6080922 w 6105267"/>
              <a:gd name="connsiteY59" fmla="*/ 5561070 h 6858000"/>
              <a:gd name="connsiteX60" fmla="*/ 6096949 w 6105267"/>
              <a:gd name="connsiteY60" fmla="*/ 5648179 h 6858000"/>
              <a:gd name="connsiteX61" fmla="*/ 6096746 w 6105267"/>
              <a:gd name="connsiteY61" fmla="*/ 5862844 h 6858000"/>
              <a:gd name="connsiteX62" fmla="*/ 6045436 w 6105267"/>
              <a:gd name="connsiteY62" fmla="*/ 6124480 h 6858000"/>
              <a:gd name="connsiteX63" fmla="*/ 6030489 w 6105267"/>
              <a:gd name="connsiteY63" fmla="*/ 6317666 h 6858000"/>
              <a:gd name="connsiteX64" fmla="*/ 6007492 w 6105267"/>
              <a:gd name="connsiteY64" fmla="*/ 6440818 h 6858000"/>
              <a:gd name="connsiteX65" fmla="*/ 6009467 w 6105267"/>
              <a:gd name="connsiteY65" fmla="*/ 6487076 h 6858000"/>
              <a:gd name="connsiteX66" fmla="*/ 5995064 w 6105267"/>
              <a:gd name="connsiteY66" fmla="*/ 6540791 h 6858000"/>
              <a:gd name="connsiteX67" fmla="*/ 5986207 w 6105267"/>
              <a:gd name="connsiteY67" fmla="*/ 6695855 h 6858000"/>
              <a:gd name="connsiteX68" fmla="*/ 5979428 w 6105267"/>
              <a:gd name="connsiteY68" fmla="*/ 6754678 h 6858000"/>
              <a:gd name="connsiteX69" fmla="*/ 5984543 w 6105267"/>
              <a:gd name="connsiteY69" fmla="*/ 6811016 h 6858000"/>
              <a:gd name="connsiteX70" fmla="*/ 5979671 w 6105267"/>
              <a:gd name="connsiteY70" fmla="*/ 6858000 h 6858000"/>
              <a:gd name="connsiteX71" fmla="*/ 0 w 6105267"/>
              <a:gd name="connsiteY71" fmla="*/ 6858000 h 6858000"/>
              <a:gd name="connsiteX72" fmla="*/ 0 w 6105267"/>
              <a:gd name="connsiteY72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48870 w 6105267"/>
              <a:gd name="connsiteY32" fmla="*/ 2838305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83015 w 6105267"/>
              <a:gd name="connsiteY38" fmla="*/ 3762025 h 6858000"/>
              <a:gd name="connsiteX39" fmla="*/ 5722836 w 6105267"/>
              <a:gd name="connsiteY39" fmla="*/ 3814370 h 6858000"/>
              <a:gd name="connsiteX40" fmla="*/ 5768491 w 6105267"/>
              <a:gd name="connsiteY40" fmla="*/ 3914399 h 6858000"/>
              <a:gd name="connsiteX41" fmla="*/ 5793123 w 6105267"/>
              <a:gd name="connsiteY41" fmla="*/ 3969952 h 6858000"/>
              <a:gd name="connsiteX42" fmla="*/ 5808321 w 6105267"/>
              <a:gd name="connsiteY42" fmla="*/ 3988153 h 6858000"/>
              <a:gd name="connsiteX43" fmla="*/ 5860672 w 6105267"/>
              <a:gd name="connsiteY43" fmla="*/ 4061579 h 6858000"/>
              <a:gd name="connsiteX44" fmla="*/ 5894095 w 6105267"/>
              <a:gd name="connsiteY44" fmla="*/ 4128857 h 6858000"/>
              <a:gd name="connsiteX45" fmla="*/ 5903513 w 6105267"/>
              <a:gd name="connsiteY45" fmla="*/ 4187661 h 6858000"/>
              <a:gd name="connsiteX46" fmla="*/ 5949086 w 6105267"/>
              <a:gd name="connsiteY46" fmla="*/ 4366139 h 6858000"/>
              <a:gd name="connsiteX47" fmla="*/ 5949261 w 6105267"/>
              <a:gd name="connsiteY47" fmla="*/ 4449185 h 6858000"/>
              <a:gd name="connsiteX48" fmla="*/ 5961816 w 6105267"/>
              <a:gd name="connsiteY48" fmla="*/ 4494562 h 6858000"/>
              <a:gd name="connsiteX49" fmla="*/ 5998138 w 6105267"/>
              <a:gd name="connsiteY49" fmla="*/ 4697518 h 6858000"/>
              <a:gd name="connsiteX50" fmla="*/ 6007819 w 6105267"/>
              <a:gd name="connsiteY50" fmla="*/ 4858148 h 6858000"/>
              <a:gd name="connsiteX51" fmla="*/ 6007749 w 6105267"/>
              <a:gd name="connsiteY51" fmla="*/ 4964715 h 6858000"/>
              <a:gd name="connsiteX52" fmla="*/ 6005269 w 6105267"/>
              <a:gd name="connsiteY52" fmla="*/ 5150567 h 6858000"/>
              <a:gd name="connsiteX53" fmla="*/ 6001127 w 6105267"/>
              <a:gd name="connsiteY53" fmla="*/ 5164609 h 6858000"/>
              <a:gd name="connsiteX54" fmla="*/ 5998514 w 6105267"/>
              <a:gd name="connsiteY54" fmla="*/ 5189673 h 6858000"/>
              <a:gd name="connsiteX55" fmla="*/ 6036748 w 6105267"/>
              <a:gd name="connsiteY55" fmla="*/ 5322752 h 6858000"/>
              <a:gd name="connsiteX56" fmla="*/ 6037677 w 6105267"/>
              <a:gd name="connsiteY56" fmla="*/ 5354807 h 6858000"/>
              <a:gd name="connsiteX57" fmla="*/ 6053435 w 6105267"/>
              <a:gd name="connsiteY57" fmla="*/ 5387547 h 6858000"/>
              <a:gd name="connsiteX58" fmla="*/ 6068640 w 6105267"/>
              <a:gd name="connsiteY58" fmla="*/ 5474503 h 6858000"/>
              <a:gd name="connsiteX59" fmla="*/ 6080922 w 6105267"/>
              <a:gd name="connsiteY59" fmla="*/ 5561070 h 6858000"/>
              <a:gd name="connsiteX60" fmla="*/ 6096949 w 6105267"/>
              <a:gd name="connsiteY60" fmla="*/ 5648179 h 6858000"/>
              <a:gd name="connsiteX61" fmla="*/ 6096746 w 6105267"/>
              <a:gd name="connsiteY61" fmla="*/ 5862844 h 6858000"/>
              <a:gd name="connsiteX62" fmla="*/ 6045436 w 6105267"/>
              <a:gd name="connsiteY62" fmla="*/ 6124480 h 6858000"/>
              <a:gd name="connsiteX63" fmla="*/ 6030489 w 6105267"/>
              <a:gd name="connsiteY63" fmla="*/ 6317666 h 6858000"/>
              <a:gd name="connsiteX64" fmla="*/ 6007492 w 6105267"/>
              <a:gd name="connsiteY64" fmla="*/ 6440818 h 6858000"/>
              <a:gd name="connsiteX65" fmla="*/ 6009467 w 6105267"/>
              <a:gd name="connsiteY65" fmla="*/ 6487076 h 6858000"/>
              <a:gd name="connsiteX66" fmla="*/ 5995064 w 6105267"/>
              <a:gd name="connsiteY66" fmla="*/ 6540791 h 6858000"/>
              <a:gd name="connsiteX67" fmla="*/ 5986207 w 6105267"/>
              <a:gd name="connsiteY67" fmla="*/ 6695855 h 6858000"/>
              <a:gd name="connsiteX68" fmla="*/ 5979428 w 6105267"/>
              <a:gd name="connsiteY68" fmla="*/ 6754678 h 6858000"/>
              <a:gd name="connsiteX69" fmla="*/ 5984543 w 6105267"/>
              <a:gd name="connsiteY69" fmla="*/ 6811016 h 6858000"/>
              <a:gd name="connsiteX70" fmla="*/ 5979671 w 6105267"/>
              <a:gd name="connsiteY70" fmla="*/ 6858000 h 6858000"/>
              <a:gd name="connsiteX71" fmla="*/ 0 w 6105267"/>
              <a:gd name="connsiteY71" fmla="*/ 6858000 h 6858000"/>
              <a:gd name="connsiteX72" fmla="*/ 0 w 6105267"/>
              <a:gd name="connsiteY72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48870 w 6105267"/>
              <a:gd name="connsiteY32" fmla="*/ 2838305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20805 h 6858000"/>
              <a:gd name="connsiteX38" fmla="*/ 5683015 w 6105267"/>
              <a:gd name="connsiteY38" fmla="*/ 3762025 h 6858000"/>
              <a:gd name="connsiteX39" fmla="*/ 5722836 w 6105267"/>
              <a:gd name="connsiteY39" fmla="*/ 3814370 h 6858000"/>
              <a:gd name="connsiteX40" fmla="*/ 5768491 w 6105267"/>
              <a:gd name="connsiteY40" fmla="*/ 3914399 h 6858000"/>
              <a:gd name="connsiteX41" fmla="*/ 5793123 w 6105267"/>
              <a:gd name="connsiteY41" fmla="*/ 3969952 h 6858000"/>
              <a:gd name="connsiteX42" fmla="*/ 5808321 w 6105267"/>
              <a:gd name="connsiteY42" fmla="*/ 3988153 h 6858000"/>
              <a:gd name="connsiteX43" fmla="*/ 5860672 w 6105267"/>
              <a:gd name="connsiteY43" fmla="*/ 4061579 h 6858000"/>
              <a:gd name="connsiteX44" fmla="*/ 5894095 w 6105267"/>
              <a:gd name="connsiteY44" fmla="*/ 4128857 h 6858000"/>
              <a:gd name="connsiteX45" fmla="*/ 5903513 w 6105267"/>
              <a:gd name="connsiteY45" fmla="*/ 4187661 h 6858000"/>
              <a:gd name="connsiteX46" fmla="*/ 5949086 w 6105267"/>
              <a:gd name="connsiteY46" fmla="*/ 4366139 h 6858000"/>
              <a:gd name="connsiteX47" fmla="*/ 5949261 w 6105267"/>
              <a:gd name="connsiteY47" fmla="*/ 4449185 h 6858000"/>
              <a:gd name="connsiteX48" fmla="*/ 5961816 w 6105267"/>
              <a:gd name="connsiteY48" fmla="*/ 4494562 h 6858000"/>
              <a:gd name="connsiteX49" fmla="*/ 5998138 w 6105267"/>
              <a:gd name="connsiteY49" fmla="*/ 4697518 h 6858000"/>
              <a:gd name="connsiteX50" fmla="*/ 6007819 w 6105267"/>
              <a:gd name="connsiteY50" fmla="*/ 4858148 h 6858000"/>
              <a:gd name="connsiteX51" fmla="*/ 6007749 w 6105267"/>
              <a:gd name="connsiteY51" fmla="*/ 4964715 h 6858000"/>
              <a:gd name="connsiteX52" fmla="*/ 6005269 w 6105267"/>
              <a:gd name="connsiteY52" fmla="*/ 5150567 h 6858000"/>
              <a:gd name="connsiteX53" fmla="*/ 6001127 w 6105267"/>
              <a:gd name="connsiteY53" fmla="*/ 5164609 h 6858000"/>
              <a:gd name="connsiteX54" fmla="*/ 5998514 w 6105267"/>
              <a:gd name="connsiteY54" fmla="*/ 5189673 h 6858000"/>
              <a:gd name="connsiteX55" fmla="*/ 6036748 w 6105267"/>
              <a:gd name="connsiteY55" fmla="*/ 5322752 h 6858000"/>
              <a:gd name="connsiteX56" fmla="*/ 6037677 w 6105267"/>
              <a:gd name="connsiteY56" fmla="*/ 5354807 h 6858000"/>
              <a:gd name="connsiteX57" fmla="*/ 6053435 w 6105267"/>
              <a:gd name="connsiteY57" fmla="*/ 5387547 h 6858000"/>
              <a:gd name="connsiteX58" fmla="*/ 6068640 w 6105267"/>
              <a:gd name="connsiteY58" fmla="*/ 5474503 h 6858000"/>
              <a:gd name="connsiteX59" fmla="*/ 6080922 w 6105267"/>
              <a:gd name="connsiteY59" fmla="*/ 5561070 h 6858000"/>
              <a:gd name="connsiteX60" fmla="*/ 6096949 w 6105267"/>
              <a:gd name="connsiteY60" fmla="*/ 5648179 h 6858000"/>
              <a:gd name="connsiteX61" fmla="*/ 6096746 w 6105267"/>
              <a:gd name="connsiteY61" fmla="*/ 5862844 h 6858000"/>
              <a:gd name="connsiteX62" fmla="*/ 6045436 w 6105267"/>
              <a:gd name="connsiteY62" fmla="*/ 6124480 h 6858000"/>
              <a:gd name="connsiteX63" fmla="*/ 6030489 w 6105267"/>
              <a:gd name="connsiteY63" fmla="*/ 6317666 h 6858000"/>
              <a:gd name="connsiteX64" fmla="*/ 6007492 w 6105267"/>
              <a:gd name="connsiteY64" fmla="*/ 6440818 h 6858000"/>
              <a:gd name="connsiteX65" fmla="*/ 6009467 w 6105267"/>
              <a:gd name="connsiteY65" fmla="*/ 6487076 h 6858000"/>
              <a:gd name="connsiteX66" fmla="*/ 5995064 w 6105267"/>
              <a:gd name="connsiteY66" fmla="*/ 6540791 h 6858000"/>
              <a:gd name="connsiteX67" fmla="*/ 5986207 w 6105267"/>
              <a:gd name="connsiteY67" fmla="*/ 6695855 h 6858000"/>
              <a:gd name="connsiteX68" fmla="*/ 5979428 w 6105267"/>
              <a:gd name="connsiteY68" fmla="*/ 6754678 h 6858000"/>
              <a:gd name="connsiteX69" fmla="*/ 5984543 w 6105267"/>
              <a:gd name="connsiteY69" fmla="*/ 6811016 h 6858000"/>
              <a:gd name="connsiteX70" fmla="*/ 5979671 w 6105267"/>
              <a:gd name="connsiteY70" fmla="*/ 6858000 h 6858000"/>
              <a:gd name="connsiteX71" fmla="*/ 0 w 6105267"/>
              <a:gd name="connsiteY71" fmla="*/ 6858000 h 6858000"/>
              <a:gd name="connsiteX72" fmla="*/ 0 w 6105267"/>
              <a:gd name="connsiteY72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48870 w 6105267"/>
              <a:gd name="connsiteY32" fmla="*/ 2838305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30926 w 6105267"/>
              <a:gd name="connsiteY36" fmla="*/ 3564605 h 6858000"/>
              <a:gd name="connsiteX37" fmla="*/ 5597750 w 6105267"/>
              <a:gd name="connsiteY37" fmla="*/ 3520805 h 6858000"/>
              <a:gd name="connsiteX38" fmla="*/ 5683015 w 6105267"/>
              <a:gd name="connsiteY38" fmla="*/ 3762025 h 6858000"/>
              <a:gd name="connsiteX39" fmla="*/ 5722836 w 6105267"/>
              <a:gd name="connsiteY39" fmla="*/ 3814370 h 6858000"/>
              <a:gd name="connsiteX40" fmla="*/ 5768491 w 6105267"/>
              <a:gd name="connsiteY40" fmla="*/ 3914399 h 6858000"/>
              <a:gd name="connsiteX41" fmla="*/ 5793123 w 6105267"/>
              <a:gd name="connsiteY41" fmla="*/ 3969952 h 6858000"/>
              <a:gd name="connsiteX42" fmla="*/ 5808321 w 6105267"/>
              <a:gd name="connsiteY42" fmla="*/ 3988153 h 6858000"/>
              <a:gd name="connsiteX43" fmla="*/ 5860672 w 6105267"/>
              <a:gd name="connsiteY43" fmla="*/ 4061579 h 6858000"/>
              <a:gd name="connsiteX44" fmla="*/ 5894095 w 6105267"/>
              <a:gd name="connsiteY44" fmla="*/ 4128857 h 6858000"/>
              <a:gd name="connsiteX45" fmla="*/ 5903513 w 6105267"/>
              <a:gd name="connsiteY45" fmla="*/ 4187661 h 6858000"/>
              <a:gd name="connsiteX46" fmla="*/ 5949086 w 6105267"/>
              <a:gd name="connsiteY46" fmla="*/ 4366139 h 6858000"/>
              <a:gd name="connsiteX47" fmla="*/ 5949261 w 6105267"/>
              <a:gd name="connsiteY47" fmla="*/ 4449185 h 6858000"/>
              <a:gd name="connsiteX48" fmla="*/ 5961816 w 6105267"/>
              <a:gd name="connsiteY48" fmla="*/ 4494562 h 6858000"/>
              <a:gd name="connsiteX49" fmla="*/ 5998138 w 6105267"/>
              <a:gd name="connsiteY49" fmla="*/ 4697518 h 6858000"/>
              <a:gd name="connsiteX50" fmla="*/ 6007819 w 6105267"/>
              <a:gd name="connsiteY50" fmla="*/ 4858148 h 6858000"/>
              <a:gd name="connsiteX51" fmla="*/ 6007749 w 6105267"/>
              <a:gd name="connsiteY51" fmla="*/ 4964715 h 6858000"/>
              <a:gd name="connsiteX52" fmla="*/ 6005269 w 6105267"/>
              <a:gd name="connsiteY52" fmla="*/ 5150567 h 6858000"/>
              <a:gd name="connsiteX53" fmla="*/ 6001127 w 6105267"/>
              <a:gd name="connsiteY53" fmla="*/ 5164609 h 6858000"/>
              <a:gd name="connsiteX54" fmla="*/ 5998514 w 6105267"/>
              <a:gd name="connsiteY54" fmla="*/ 5189673 h 6858000"/>
              <a:gd name="connsiteX55" fmla="*/ 6036748 w 6105267"/>
              <a:gd name="connsiteY55" fmla="*/ 5322752 h 6858000"/>
              <a:gd name="connsiteX56" fmla="*/ 6037677 w 6105267"/>
              <a:gd name="connsiteY56" fmla="*/ 5354807 h 6858000"/>
              <a:gd name="connsiteX57" fmla="*/ 6053435 w 6105267"/>
              <a:gd name="connsiteY57" fmla="*/ 5387547 h 6858000"/>
              <a:gd name="connsiteX58" fmla="*/ 6068640 w 6105267"/>
              <a:gd name="connsiteY58" fmla="*/ 5474503 h 6858000"/>
              <a:gd name="connsiteX59" fmla="*/ 6080922 w 6105267"/>
              <a:gd name="connsiteY59" fmla="*/ 5561070 h 6858000"/>
              <a:gd name="connsiteX60" fmla="*/ 6096949 w 6105267"/>
              <a:gd name="connsiteY60" fmla="*/ 5648179 h 6858000"/>
              <a:gd name="connsiteX61" fmla="*/ 6096746 w 6105267"/>
              <a:gd name="connsiteY61" fmla="*/ 5862844 h 6858000"/>
              <a:gd name="connsiteX62" fmla="*/ 6045436 w 6105267"/>
              <a:gd name="connsiteY62" fmla="*/ 6124480 h 6858000"/>
              <a:gd name="connsiteX63" fmla="*/ 6030489 w 6105267"/>
              <a:gd name="connsiteY63" fmla="*/ 6317666 h 6858000"/>
              <a:gd name="connsiteX64" fmla="*/ 6007492 w 6105267"/>
              <a:gd name="connsiteY64" fmla="*/ 6440818 h 6858000"/>
              <a:gd name="connsiteX65" fmla="*/ 6009467 w 6105267"/>
              <a:gd name="connsiteY65" fmla="*/ 6487076 h 6858000"/>
              <a:gd name="connsiteX66" fmla="*/ 5995064 w 6105267"/>
              <a:gd name="connsiteY66" fmla="*/ 6540791 h 6858000"/>
              <a:gd name="connsiteX67" fmla="*/ 5986207 w 6105267"/>
              <a:gd name="connsiteY67" fmla="*/ 6695855 h 6858000"/>
              <a:gd name="connsiteX68" fmla="*/ 5979428 w 6105267"/>
              <a:gd name="connsiteY68" fmla="*/ 6754678 h 6858000"/>
              <a:gd name="connsiteX69" fmla="*/ 5984543 w 6105267"/>
              <a:gd name="connsiteY69" fmla="*/ 6811016 h 6858000"/>
              <a:gd name="connsiteX70" fmla="*/ 5979671 w 6105267"/>
              <a:gd name="connsiteY70" fmla="*/ 6858000 h 6858000"/>
              <a:gd name="connsiteX71" fmla="*/ 0 w 6105267"/>
              <a:gd name="connsiteY71" fmla="*/ 6858000 h 6858000"/>
              <a:gd name="connsiteX72" fmla="*/ 0 w 6105267"/>
              <a:gd name="connsiteY72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48870 w 6105267"/>
              <a:gd name="connsiteY32" fmla="*/ 2838305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30926 w 6105267"/>
              <a:gd name="connsiteY36" fmla="*/ 3564605 h 6858000"/>
              <a:gd name="connsiteX37" fmla="*/ 5614055 w 6105267"/>
              <a:gd name="connsiteY37" fmla="*/ 3560779 h 6858000"/>
              <a:gd name="connsiteX38" fmla="*/ 5683015 w 6105267"/>
              <a:gd name="connsiteY38" fmla="*/ 3762025 h 6858000"/>
              <a:gd name="connsiteX39" fmla="*/ 5722836 w 6105267"/>
              <a:gd name="connsiteY39" fmla="*/ 3814370 h 6858000"/>
              <a:gd name="connsiteX40" fmla="*/ 5768491 w 6105267"/>
              <a:gd name="connsiteY40" fmla="*/ 3914399 h 6858000"/>
              <a:gd name="connsiteX41" fmla="*/ 5793123 w 6105267"/>
              <a:gd name="connsiteY41" fmla="*/ 3969952 h 6858000"/>
              <a:gd name="connsiteX42" fmla="*/ 5808321 w 6105267"/>
              <a:gd name="connsiteY42" fmla="*/ 3988153 h 6858000"/>
              <a:gd name="connsiteX43" fmla="*/ 5860672 w 6105267"/>
              <a:gd name="connsiteY43" fmla="*/ 4061579 h 6858000"/>
              <a:gd name="connsiteX44" fmla="*/ 5894095 w 6105267"/>
              <a:gd name="connsiteY44" fmla="*/ 4128857 h 6858000"/>
              <a:gd name="connsiteX45" fmla="*/ 5903513 w 6105267"/>
              <a:gd name="connsiteY45" fmla="*/ 4187661 h 6858000"/>
              <a:gd name="connsiteX46" fmla="*/ 5949086 w 6105267"/>
              <a:gd name="connsiteY46" fmla="*/ 4366139 h 6858000"/>
              <a:gd name="connsiteX47" fmla="*/ 5949261 w 6105267"/>
              <a:gd name="connsiteY47" fmla="*/ 4449185 h 6858000"/>
              <a:gd name="connsiteX48" fmla="*/ 5961816 w 6105267"/>
              <a:gd name="connsiteY48" fmla="*/ 4494562 h 6858000"/>
              <a:gd name="connsiteX49" fmla="*/ 5998138 w 6105267"/>
              <a:gd name="connsiteY49" fmla="*/ 4697518 h 6858000"/>
              <a:gd name="connsiteX50" fmla="*/ 6007819 w 6105267"/>
              <a:gd name="connsiteY50" fmla="*/ 4858148 h 6858000"/>
              <a:gd name="connsiteX51" fmla="*/ 6007749 w 6105267"/>
              <a:gd name="connsiteY51" fmla="*/ 4964715 h 6858000"/>
              <a:gd name="connsiteX52" fmla="*/ 6005269 w 6105267"/>
              <a:gd name="connsiteY52" fmla="*/ 5150567 h 6858000"/>
              <a:gd name="connsiteX53" fmla="*/ 6001127 w 6105267"/>
              <a:gd name="connsiteY53" fmla="*/ 5164609 h 6858000"/>
              <a:gd name="connsiteX54" fmla="*/ 5998514 w 6105267"/>
              <a:gd name="connsiteY54" fmla="*/ 5189673 h 6858000"/>
              <a:gd name="connsiteX55" fmla="*/ 6036748 w 6105267"/>
              <a:gd name="connsiteY55" fmla="*/ 5322752 h 6858000"/>
              <a:gd name="connsiteX56" fmla="*/ 6037677 w 6105267"/>
              <a:gd name="connsiteY56" fmla="*/ 5354807 h 6858000"/>
              <a:gd name="connsiteX57" fmla="*/ 6053435 w 6105267"/>
              <a:gd name="connsiteY57" fmla="*/ 5387547 h 6858000"/>
              <a:gd name="connsiteX58" fmla="*/ 6068640 w 6105267"/>
              <a:gd name="connsiteY58" fmla="*/ 5474503 h 6858000"/>
              <a:gd name="connsiteX59" fmla="*/ 6080922 w 6105267"/>
              <a:gd name="connsiteY59" fmla="*/ 5561070 h 6858000"/>
              <a:gd name="connsiteX60" fmla="*/ 6096949 w 6105267"/>
              <a:gd name="connsiteY60" fmla="*/ 5648179 h 6858000"/>
              <a:gd name="connsiteX61" fmla="*/ 6096746 w 6105267"/>
              <a:gd name="connsiteY61" fmla="*/ 5862844 h 6858000"/>
              <a:gd name="connsiteX62" fmla="*/ 6045436 w 6105267"/>
              <a:gd name="connsiteY62" fmla="*/ 6124480 h 6858000"/>
              <a:gd name="connsiteX63" fmla="*/ 6030489 w 6105267"/>
              <a:gd name="connsiteY63" fmla="*/ 6317666 h 6858000"/>
              <a:gd name="connsiteX64" fmla="*/ 6007492 w 6105267"/>
              <a:gd name="connsiteY64" fmla="*/ 6440818 h 6858000"/>
              <a:gd name="connsiteX65" fmla="*/ 6009467 w 6105267"/>
              <a:gd name="connsiteY65" fmla="*/ 6487076 h 6858000"/>
              <a:gd name="connsiteX66" fmla="*/ 5995064 w 6105267"/>
              <a:gd name="connsiteY66" fmla="*/ 6540791 h 6858000"/>
              <a:gd name="connsiteX67" fmla="*/ 5986207 w 6105267"/>
              <a:gd name="connsiteY67" fmla="*/ 6695855 h 6858000"/>
              <a:gd name="connsiteX68" fmla="*/ 5979428 w 6105267"/>
              <a:gd name="connsiteY68" fmla="*/ 6754678 h 6858000"/>
              <a:gd name="connsiteX69" fmla="*/ 5984543 w 6105267"/>
              <a:gd name="connsiteY69" fmla="*/ 6811016 h 6858000"/>
              <a:gd name="connsiteX70" fmla="*/ 5979671 w 6105267"/>
              <a:gd name="connsiteY70" fmla="*/ 6858000 h 6858000"/>
              <a:gd name="connsiteX71" fmla="*/ 0 w 6105267"/>
              <a:gd name="connsiteY71" fmla="*/ 6858000 h 6858000"/>
              <a:gd name="connsiteX72" fmla="*/ 0 w 6105267"/>
              <a:gd name="connsiteY72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48870 w 6105267"/>
              <a:gd name="connsiteY32" fmla="*/ 2838305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30926 w 6105267"/>
              <a:gd name="connsiteY36" fmla="*/ 3564605 h 6858000"/>
              <a:gd name="connsiteX37" fmla="*/ 5614055 w 6105267"/>
              <a:gd name="connsiteY37" fmla="*/ 3560779 h 6858000"/>
              <a:gd name="connsiteX38" fmla="*/ 5683015 w 6105267"/>
              <a:gd name="connsiteY38" fmla="*/ 3762025 h 6858000"/>
              <a:gd name="connsiteX39" fmla="*/ 5722836 w 6105267"/>
              <a:gd name="connsiteY39" fmla="*/ 3814370 h 6858000"/>
              <a:gd name="connsiteX40" fmla="*/ 5768491 w 6105267"/>
              <a:gd name="connsiteY40" fmla="*/ 3914399 h 6858000"/>
              <a:gd name="connsiteX41" fmla="*/ 5793123 w 6105267"/>
              <a:gd name="connsiteY41" fmla="*/ 3969952 h 6858000"/>
              <a:gd name="connsiteX42" fmla="*/ 5808321 w 6105267"/>
              <a:gd name="connsiteY42" fmla="*/ 3988153 h 6858000"/>
              <a:gd name="connsiteX43" fmla="*/ 5860672 w 6105267"/>
              <a:gd name="connsiteY43" fmla="*/ 4061579 h 6858000"/>
              <a:gd name="connsiteX44" fmla="*/ 5894095 w 6105267"/>
              <a:gd name="connsiteY44" fmla="*/ 4128857 h 6858000"/>
              <a:gd name="connsiteX45" fmla="*/ 5903513 w 6105267"/>
              <a:gd name="connsiteY45" fmla="*/ 4187661 h 6858000"/>
              <a:gd name="connsiteX46" fmla="*/ 5949086 w 6105267"/>
              <a:gd name="connsiteY46" fmla="*/ 4366139 h 6858000"/>
              <a:gd name="connsiteX47" fmla="*/ 5949261 w 6105267"/>
              <a:gd name="connsiteY47" fmla="*/ 4449185 h 6858000"/>
              <a:gd name="connsiteX48" fmla="*/ 5961816 w 6105267"/>
              <a:gd name="connsiteY48" fmla="*/ 4494562 h 6858000"/>
              <a:gd name="connsiteX49" fmla="*/ 5998138 w 6105267"/>
              <a:gd name="connsiteY49" fmla="*/ 4697518 h 6858000"/>
              <a:gd name="connsiteX50" fmla="*/ 6007819 w 6105267"/>
              <a:gd name="connsiteY50" fmla="*/ 4858148 h 6858000"/>
              <a:gd name="connsiteX51" fmla="*/ 6007749 w 6105267"/>
              <a:gd name="connsiteY51" fmla="*/ 4964715 h 6858000"/>
              <a:gd name="connsiteX52" fmla="*/ 6005269 w 6105267"/>
              <a:gd name="connsiteY52" fmla="*/ 5150567 h 6858000"/>
              <a:gd name="connsiteX53" fmla="*/ 6001127 w 6105267"/>
              <a:gd name="connsiteY53" fmla="*/ 5164609 h 6858000"/>
              <a:gd name="connsiteX54" fmla="*/ 5998514 w 6105267"/>
              <a:gd name="connsiteY54" fmla="*/ 5189673 h 6858000"/>
              <a:gd name="connsiteX55" fmla="*/ 6036748 w 6105267"/>
              <a:gd name="connsiteY55" fmla="*/ 5322752 h 6858000"/>
              <a:gd name="connsiteX56" fmla="*/ 6037677 w 6105267"/>
              <a:gd name="connsiteY56" fmla="*/ 5354807 h 6858000"/>
              <a:gd name="connsiteX57" fmla="*/ 6053435 w 6105267"/>
              <a:gd name="connsiteY57" fmla="*/ 5387547 h 6858000"/>
              <a:gd name="connsiteX58" fmla="*/ 6068640 w 6105267"/>
              <a:gd name="connsiteY58" fmla="*/ 5474503 h 6858000"/>
              <a:gd name="connsiteX59" fmla="*/ 6080922 w 6105267"/>
              <a:gd name="connsiteY59" fmla="*/ 5561070 h 6858000"/>
              <a:gd name="connsiteX60" fmla="*/ 6096949 w 6105267"/>
              <a:gd name="connsiteY60" fmla="*/ 5648179 h 6858000"/>
              <a:gd name="connsiteX61" fmla="*/ 6096746 w 6105267"/>
              <a:gd name="connsiteY61" fmla="*/ 5862844 h 6858000"/>
              <a:gd name="connsiteX62" fmla="*/ 6045436 w 6105267"/>
              <a:gd name="connsiteY62" fmla="*/ 6124480 h 6858000"/>
              <a:gd name="connsiteX63" fmla="*/ 6030489 w 6105267"/>
              <a:gd name="connsiteY63" fmla="*/ 6317666 h 6858000"/>
              <a:gd name="connsiteX64" fmla="*/ 6007492 w 6105267"/>
              <a:gd name="connsiteY64" fmla="*/ 6440818 h 6858000"/>
              <a:gd name="connsiteX65" fmla="*/ 6009467 w 6105267"/>
              <a:gd name="connsiteY65" fmla="*/ 6487076 h 6858000"/>
              <a:gd name="connsiteX66" fmla="*/ 5995064 w 6105267"/>
              <a:gd name="connsiteY66" fmla="*/ 6540791 h 6858000"/>
              <a:gd name="connsiteX67" fmla="*/ 5986207 w 6105267"/>
              <a:gd name="connsiteY67" fmla="*/ 6695855 h 6858000"/>
              <a:gd name="connsiteX68" fmla="*/ 5979428 w 6105267"/>
              <a:gd name="connsiteY68" fmla="*/ 6754678 h 6858000"/>
              <a:gd name="connsiteX69" fmla="*/ 5984543 w 6105267"/>
              <a:gd name="connsiteY69" fmla="*/ 6811016 h 6858000"/>
              <a:gd name="connsiteX70" fmla="*/ 5979671 w 6105267"/>
              <a:gd name="connsiteY70" fmla="*/ 6858000 h 6858000"/>
              <a:gd name="connsiteX71" fmla="*/ 0 w 6105267"/>
              <a:gd name="connsiteY71" fmla="*/ 6858000 h 6858000"/>
              <a:gd name="connsiteX72" fmla="*/ 0 w 6105267"/>
              <a:gd name="connsiteY72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48870 w 6105267"/>
              <a:gd name="connsiteY32" fmla="*/ 2838305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2069 w 6105267"/>
              <a:gd name="connsiteY36" fmla="*/ 3514638 h 6858000"/>
              <a:gd name="connsiteX37" fmla="*/ 5614055 w 6105267"/>
              <a:gd name="connsiteY37" fmla="*/ 3560779 h 6858000"/>
              <a:gd name="connsiteX38" fmla="*/ 5683015 w 6105267"/>
              <a:gd name="connsiteY38" fmla="*/ 3762025 h 6858000"/>
              <a:gd name="connsiteX39" fmla="*/ 5722836 w 6105267"/>
              <a:gd name="connsiteY39" fmla="*/ 3814370 h 6858000"/>
              <a:gd name="connsiteX40" fmla="*/ 5768491 w 6105267"/>
              <a:gd name="connsiteY40" fmla="*/ 3914399 h 6858000"/>
              <a:gd name="connsiteX41" fmla="*/ 5793123 w 6105267"/>
              <a:gd name="connsiteY41" fmla="*/ 3969952 h 6858000"/>
              <a:gd name="connsiteX42" fmla="*/ 5808321 w 6105267"/>
              <a:gd name="connsiteY42" fmla="*/ 3988153 h 6858000"/>
              <a:gd name="connsiteX43" fmla="*/ 5860672 w 6105267"/>
              <a:gd name="connsiteY43" fmla="*/ 4061579 h 6858000"/>
              <a:gd name="connsiteX44" fmla="*/ 5894095 w 6105267"/>
              <a:gd name="connsiteY44" fmla="*/ 4128857 h 6858000"/>
              <a:gd name="connsiteX45" fmla="*/ 5903513 w 6105267"/>
              <a:gd name="connsiteY45" fmla="*/ 4187661 h 6858000"/>
              <a:gd name="connsiteX46" fmla="*/ 5949086 w 6105267"/>
              <a:gd name="connsiteY46" fmla="*/ 4366139 h 6858000"/>
              <a:gd name="connsiteX47" fmla="*/ 5949261 w 6105267"/>
              <a:gd name="connsiteY47" fmla="*/ 4449185 h 6858000"/>
              <a:gd name="connsiteX48" fmla="*/ 5961816 w 6105267"/>
              <a:gd name="connsiteY48" fmla="*/ 4494562 h 6858000"/>
              <a:gd name="connsiteX49" fmla="*/ 5998138 w 6105267"/>
              <a:gd name="connsiteY49" fmla="*/ 4697518 h 6858000"/>
              <a:gd name="connsiteX50" fmla="*/ 6007819 w 6105267"/>
              <a:gd name="connsiteY50" fmla="*/ 4858148 h 6858000"/>
              <a:gd name="connsiteX51" fmla="*/ 6007749 w 6105267"/>
              <a:gd name="connsiteY51" fmla="*/ 4964715 h 6858000"/>
              <a:gd name="connsiteX52" fmla="*/ 6005269 w 6105267"/>
              <a:gd name="connsiteY52" fmla="*/ 5150567 h 6858000"/>
              <a:gd name="connsiteX53" fmla="*/ 6001127 w 6105267"/>
              <a:gd name="connsiteY53" fmla="*/ 5164609 h 6858000"/>
              <a:gd name="connsiteX54" fmla="*/ 5998514 w 6105267"/>
              <a:gd name="connsiteY54" fmla="*/ 5189673 h 6858000"/>
              <a:gd name="connsiteX55" fmla="*/ 6036748 w 6105267"/>
              <a:gd name="connsiteY55" fmla="*/ 5322752 h 6858000"/>
              <a:gd name="connsiteX56" fmla="*/ 6037677 w 6105267"/>
              <a:gd name="connsiteY56" fmla="*/ 5354807 h 6858000"/>
              <a:gd name="connsiteX57" fmla="*/ 6053435 w 6105267"/>
              <a:gd name="connsiteY57" fmla="*/ 5387547 h 6858000"/>
              <a:gd name="connsiteX58" fmla="*/ 6068640 w 6105267"/>
              <a:gd name="connsiteY58" fmla="*/ 5474503 h 6858000"/>
              <a:gd name="connsiteX59" fmla="*/ 6080922 w 6105267"/>
              <a:gd name="connsiteY59" fmla="*/ 5561070 h 6858000"/>
              <a:gd name="connsiteX60" fmla="*/ 6096949 w 6105267"/>
              <a:gd name="connsiteY60" fmla="*/ 5648179 h 6858000"/>
              <a:gd name="connsiteX61" fmla="*/ 6096746 w 6105267"/>
              <a:gd name="connsiteY61" fmla="*/ 5862844 h 6858000"/>
              <a:gd name="connsiteX62" fmla="*/ 6045436 w 6105267"/>
              <a:gd name="connsiteY62" fmla="*/ 6124480 h 6858000"/>
              <a:gd name="connsiteX63" fmla="*/ 6030489 w 6105267"/>
              <a:gd name="connsiteY63" fmla="*/ 6317666 h 6858000"/>
              <a:gd name="connsiteX64" fmla="*/ 6007492 w 6105267"/>
              <a:gd name="connsiteY64" fmla="*/ 6440818 h 6858000"/>
              <a:gd name="connsiteX65" fmla="*/ 6009467 w 6105267"/>
              <a:gd name="connsiteY65" fmla="*/ 6487076 h 6858000"/>
              <a:gd name="connsiteX66" fmla="*/ 5995064 w 6105267"/>
              <a:gd name="connsiteY66" fmla="*/ 6540791 h 6858000"/>
              <a:gd name="connsiteX67" fmla="*/ 5986207 w 6105267"/>
              <a:gd name="connsiteY67" fmla="*/ 6695855 h 6858000"/>
              <a:gd name="connsiteX68" fmla="*/ 5979428 w 6105267"/>
              <a:gd name="connsiteY68" fmla="*/ 6754678 h 6858000"/>
              <a:gd name="connsiteX69" fmla="*/ 5984543 w 6105267"/>
              <a:gd name="connsiteY69" fmla="*/ 6811016 h 6858000"/>
              <a:gd name="connsiteX70" fmla="*/ 5979671 w 6105267"/>
              <a:gd name="connsiteY70" fmla="*/ 6858000 h 6858000"/>
              <a:gd name="connsiteX71" fmla="*/ 0 w 6105267"/>
              <a:gd name="connsiteY71" fmla="*/ 6858000 h 6858000"/>
              <a:gd name="connsiteX72" fmla="*/ 0 w 6105267"/>
              <a:gd name="connsiteY7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05267" h="6858000">
                <a:moveTo>
                  <a:pt x="0" y="0"/>
                </a:moveTo>
                <a:lnTo>
                  <a:pt x="4965888" y="0"/>
                </a:lnTo>
                <a:lnTo>
                  <a:pt x="4967767" y="7930"/>
                </a:lnTo>
                <a:cubicBezTo>
                  <a:pt x="4971201" y="21562"/>
                  <a:pt x="4974810" y="33728"/>
                  <a:pt x="4979444" y="43921"/>
                </a:cubicBezTo>
                <a:cubicBezTo>
                  <a:pt x="5002155" y="108089"/>
                  <a:pt x="5039453" y="125421"/>
                  <a:pt x="5075458" y="264355"/>
                </a:cubicBezTo>
                <a:cubicBezTo>
                  <a:pt x="5080172" y="263373"/>
                  <a:pt x="5084375" y="273006"/>
                  <a:pt x="5081175" y="277448"/>
                </a:cubicBezTo>
                <a:cubicBezTo>
                  <a:pt x="5078869" y="356637"/>
                  <a:pt x="5109899" y="337879"/>
                  <a:pt x="5097011" y="355616"/>
                </a:cubicBezTo>
                <a:cubicBezTo>
                  <a:pt x="5108982" y="393897"/>
                  <a:pt x="5123954" y="442245"/>
                  <a:pt x="5153000" y="507134"/>
                </a:cubicBezTo>
                <a:cubicBezTo>
                  <a:pt x="5159130" y="542272"/>
                  <a:pt x="5172528" y="570912"/>
                  <a:pt x="5171282" y="602071"/>
                </a:cubicBezTo>
                <a:cubicBezTo>
                  <a:pt x="5177290" y="647968"/>
                  <a:pt x="5183528" y="639882"/>
                  <a:pt x="5189051" y="782518"/>
                </a:cubicBezTo>
                <a:cubicBezTo>
                  <a:pt x="5196533" y="819747"/>
                  <a:pt x="5211748" y="856581"/>
                  <a:pt x="5218707" y="886387"/>
                </a:cubicBezTo>
                <a:cubicBezTo>
                  <a:pt x="5222103" y="910651"/>
                  <a:pt x="5224626" y="881734"/>
                  <a:pt x="5221281" y="920873"/>
                </a:cubicBezTo>
                <a:cubicBezTo>
                  <a:pt x="5216226" y="962348"/>
                  <a:pt x="5227328" y="1047212"/>
                  <a:pt x="5201018" y="1095027"/>
                </a:cubicBezTo>
                <a:cubicBezTo>
                  <a:pt x="5195677" y="1140464"/>
                  <a:pt x="5205610" y="1173951"/>
                  <a:pt x="5205902" y="1203021"/>
                </a:cubicBezTo>
                <a:cubicBezTo>
                  <a:pt x="5207939" y="1240877"/>
                  <a:pt x="5220231" y="1264849"/>
                  <a:pt x="5207532" y="1278975"/>
                </a:cubicBezTo>
                <a:cubicBezTo>
                  <a:pt x="5213654" y="1306391"/>
                  <a:pt x="5220794" y="1339415"/>
                  <a:pt x="5225968" y="1357994"/>
                </a:cubicBezTo>
                <a:cubicBezTo>
                  <a:pt x="5235560" y="1363307"/>
                  <a:pt x="5224941" y="1377158"/>
                  <a:pt x="5226675" y="1385685"/>
                </a:cubicBezTo>
                <a:cubicBezTo>
                  <a:pt x="5235522" y="1394562"/>
                  <a:pt x="5242140" y="1429309"/>
                  <a:pt x="5237226" y="1441327"/>
                </a:cubicBezTo>
                <a:lnTo>
                  <a:pt x="5255653" y="1524712"/>
                </a:lnTo>
                <a:lnTo>
                  <a:pt x="5263491" y="1642938"/>
                </a:lnTo>
                <a:cubicBezTo>
                  <a:pt x="5233312" y="1645260"/>
                  <a:pt x="5283758" y="1680689"/>
                  <a:pt x="5256552" y="1672509"/>
                </a:cubicBezTo>
                <a:cubicBezTo>
                  <a:pt x="5263439" y="1704194"/>
                  <a:pt x="5241186" y="1762238"/>
                  <a:pt x="5264549" y="1837572"/>
                </a:cubicBezTo>
                <a:cubicBezTo>
                  <a:pt x="5255047" y="1894025"/>
                  <a:pt x="5279958" y="1903508"/>
                  <a:pt x="5255696" y="1953770"/>
                </a:cubicBezTo>
                <a:cubicBezTo>
                  <a:pt x="5254497" y="2018939"/>
                  <a:pt x="5251158" y="2034824"/>
                  <a:pt x="5252592" y="2092210"/>
                </a:cubicBezTo>
                <a:cubicBezTo>
                  <a:pt x="5251660" y="2141443"/>
                  <a:pt x="5257478" y="2177466"/>
                  <a:pt x="5257248" y="2203922"/>
                </a:cubicBezTo>
                <a:lnTo>
                  <a:pt x="5262551" y="2288050"/>
                </a:lnTo>
                <a:cubicBezTo>
                  <a:pt x="5267437" y="2336348"/>
                  <a:pt x="5279466" y="2334639"/>
                  <a:pt x="5293877" y="2368649"/>
                </a:cubicBezTo>
                <a:lnTo>
                  <a:pt x="5311338" y="2404034"/>
                </a:lnTo>
                <a:cubicBezTo>
                  <a:pt x="5310997" y="2405674"/>
                  <a:pt x="5338704" y="2463412"/>
                  <a:pt x="5338366" y="2465052"/>
                </a:cubicBezTo>
                <a:cubicBezTo>
                  <a:pt x="5342744" y="2497318"/>
                  <a:pt x="5359740" y="2532873"/>
                  <a:pt x="5371263" y="2586413"/>
                </a:cubicBezTo>
                <a:cubicBezTo>
                  <a:pt x="5361911" y="2605414"/>
                  <a:pt x="5395423" y="2719664"/>
                  <a:pt x="5407503" y="2786290"/>
                </a:cubicBezTo>
                <a:cubicBezTo>
                  <a:pt x="5407454" y="2786708"/>
                  <a:pt x="5407404" y="2787125"/>
                  <a:pt x="5407356" y="2787545"/>
                </a:cubicBezTo>
                <a:cubicBezTo>
                  <a:pt x="5433437" y="2813691"/>
                  <a:pt x="5432314" y="2814723"/>
                  <a:pt x="5448870" y="2838305"/>
                </a:cubicBezTo>
                <a:cubicBezTo>
                  <a:pt x="5464968" y="2894270"/>
                  <a:pt x="5454425" y="2918525"/>
                  <a:pt x="5503944" y="3123335"/>
                </a:cubicBezTo>
                <a:cubicBezTo>
                  <a:pt x="5512347" y="3181628"/>
                  <a:pt x="5512245" y="3208390"/>
                  <a:pt x="5525532" y="3258473"/>
                </a:cubicBezTo>
                <a:cubicBezTo>
                  <a:pt x="5539834" y="3322326"/>
                  <a:pt x="5576402" y="3407674"/>
                  <a:pt x="5589758" y="3453699"/>
                </a:cubicBezTo>
                <a:cubicBezTo>
                  <a:pt x="5570147" y="3490668"/>
                  <a:pt x="5591299" y="3454351"/>
                  <a:pt x="5592069" y="3514638"/>
                </a:cubicBezTo>
                <a:lnTo>
                  <a:pt x="5614055" y="3560779"/>
                </a:lnTo>
                <a:cubicBezTo>
                  <a:pt x="5642477" y="3636744"/>
                  <a:pt x="5634212" y="3552814"/>
                  <a:pt x="5683015" y="3762025"/>
                </a:cubicBezTo>
                <a:cubicBezTo>
                  <a:pt x="5687021" y="3766429"/>
                  <a:pt x="5717920" y="3810691"/>
                  <a:pt x="5722836" y="3814370"/>
                </a:cubicBezTo>
                <a:lnTo>
                  <a:pt x="5768491" y="3914399"/>
                </a:lnTo>
                <a:cubicBezTo>
                  <a:pt x="5768399" y="3927909"/>
                  <a:pt x="5782052" y="3965459"/>
                  <a:pt x="5793123" y="3969952"/>
                </a:cubicBezTo>
                <a:cubicBezTo>
                  <a:pt x="5797717" y="3977244"/>
                  <a:pt x="5797864" y="3987352"/>
                  <a:pt x="5808321" y="3988153"/>
                </a:cubicBezTo>
                <a:cubicBezTo>
                  <a:pt x="5819579" y="4003424"/>
                  <a:pt x="5841613" y="4014315"/>
                  <a:pt x="5860672" y="4061579"/>
                </a:cubicBezTo>
                <a:cubicBezTo>
                  <a:pt x="5872084" y="4080468"/>
                  <a:pt x="5865523" y="4095937"/>
                  <a:pt x="5894095" y="4128857"/>
                </a:cubicBezTo>
                <a:lnTo>
                  <a:pt x="5903513" y="4187661"/>
                </a:lnTo>
                <a:cubicBezTo>
                  <a:pt x="5912281" y="4237527"/>
                  <a:pt x="5929555" y="4191583"/>
                  <a:pt x="5949086" y="4366139"/>
                </a:cubicBezTo>
                <a:cubicBezTo>
                  <a:pt x="5948498" y="4373973"/>
                  <a:pt x="5947179" y="4442831"/>
                  <a:pt x="5949261" y="4449185"/>
                </a:cubicBezTo>
                <a:lnTo>
                  <a:pt x="5961816" y="4494562"/>
                </a:lnTo>
                <a:cubicBezTo>
                  <a:pt x="5969962" y="4535951"/>
                  <a:pt x="5978352" y="4666880"/>
                  <a:pt x="5998138" y="4697518"/>
                </a:cubicBezTo>
                <a:cubicBezTo>
                  <a:pt x="6005688" y="4743028"/>
                  <a:pt x="6006217" y="4813615"/>
                  <a:pt x="6007819" y="4858148"/>
                </a:cubicBezTo>
                <a:cubicBezTo>
                  <a:pt x="6006852" y="4913684"/>
                  <a:pt x="6011369" y="4918877"/>
                  <a:pt x="6007749" y="4964715"/>
                </a:cubicBezTo>
                <a:cubicBezTo>
                  <a:pt x="6006922" y="5026666"/>
                  <a:pt x="6006096" y="5088616"/>
                  <a:pt x="6005269" y="5150567"/>
                </a:cubicBezTo>
                <a:lnTo>
                  <a:pt x="6001127" y="5164609"/>
                </a:lnTo>
                <a:lnTo>
                  <a:pt x="5998514" y="5189673"/>
                </a:lnTo>
                <a:lnTo>
                  <a:pt x="6036748" y="5322752"/>
                </a:lnTo>
                <a:cubicBezTo>
                  <a:pt x="6037058" y="5333437"/>
                  <a:pt x="6037367" y="5344122"/>
                  <a:pt x="6037677" y="5354807"/>
                </a:cubicBezTo>
                <a:lnTo>
                  <a:pt x="6053435" y="5387547"/>
                </a:lnTo>
                <a:cubicBezTo>
                  <a:pt x="6058595" y="5407496"/>
                  <a:pt x="6064059" y="5445583"/>
                  <a:pt x="6068640" y="5474503"/>
                </a:cubicBezTo>
                <a:cubicBezTo>
                  <a:pt x="6065387" y="5502156"/>
                  <a:pt x="6077015" y="5529097"/>
                  <a:pt x="6080922" y="5561070"/>
                </a:cubicBezTo>
                <a:cubicBezTo>
                  <a:pt x="6069952" y="5593856"/>
                  <a:pt x="6092872" y="5614018"/>
                  <a:pt x="6096949" y="5648179"/>
                </a:cubicBezTo>
                <a:cubicBezTo>
                  <a:pt x="6121811" y="5715144"/>
                  <a:pt x="6081535" y="5799438"/>
                  <a:pt x="6096746" y="5862844"/>
                </a:cubicBezTo>
                <a:cubicBezTo>
                  <a:pt x="6088161" y="5942227"/>
                  <a:pt x="6066798" y="6084395"/>
                  <a:pt x="6045436" y="6124480"/>
                </a:cubicBezTo>
                <a:cubicBezTo>
                  <a:pt x="6035300" y="6187952"/>
                  <a:pt x="6042671" y="6255420"/>
                  <a:pt x="6030489" y="6317666"/>
                </a:cubicBezTo>
                <a:cubicBezTo>
                  <a:pt x="5997800" y="6359855"/>
                  <a:pt x="6026490" y="6389009"/>
                  <a:pt x="6007492" y="6440818"/>
                </a:cubicBezTo>
                <a:cubicBezTo>
                  <a:pt x="6032870" y="6477306"/>
                  <a:pt x="6007936" y="6454949"/>
                  <a:pt x="6009467" y="6487076"/>
                </a:cubicBezTo>
                <a:cubicBezTo>
                  <a:pt x="6007396" y="6503737"/>
                  <a:pt x="5997257" y="6531311"/>
                  <a:pt x="5995064" y="6540791"/>
                </a:cubicBezTo>
                <a:lnTo>
                  <a:pt x="5986207" y="6695855"/>
                </a:lnTo>
                <a:cubicBezTo>
                  <a:pt x="5979276" y="6706164"/>
                  <a:pt x="5972094" y="6743953"/>
                  <a:pt x="5979428" y="6754678"/>
                </a:cubicBezTo>
                <a:cubicBezTo>
                  <a:pt x="5979151" y="6773871"/>
                  <a:pt x="5984503" y="6793796"/>
                  <a:pt x="5984543" y="6811016"/>
                </a:cubicBezTo>
                <a:cubicBezTo>
                  <a:pt x="5983922" y="6824242"/>
                  <a:pt x="6007010" y="6838446"/>
                  <a:pt x="5979671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F611737-3709-4A1A-AEA3-B073A8507C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91795" y="271345"/>
            <a:ext cx="8898111" cy="6019503"/>
          </a:xfrm>
          <a:custGeom>
            <a:avLst/>
            <a:gdLst>
              <a:gd name="connsiteX0" fmla="*/ 533078 w 8898111"/>
              <a:gd name="connsiteY0" fmla="*/ 6019503 h 6019503"/>
              <a:gd name="connsiteX1" fmla="*/ 518522 w 8898111"/>
              <a:gd name="connsiteY1" fmla="*/ 5725400 h 6019503"/>
              <a:gd name="connsiteX2" fmla="*/ 0 w 8898111"/>
              <a:gd name="connsiteY2" fmla="*/ 5725400 h 6019503"/>
              <a:gd name="connsiteX3" fmla="*/ 0 w 8898111"/>
              <a:gd name="connsiteY3" fmla="*/ 96421 h 6019503"/>
              <a:gd name="connsiteX4" fmla="*/ 6672516 w 8898111"/>
              <a:gd name="connsiteY4" fmla="*/ 96421 h 6019503"/>
              <a:gd name="connsiteX5" fmla="*/ 8620676 w 8898111"/>
              <a:gd name="connsiteY5" fmla="*/ 0 h 6019503"/>
              <a:gd name="connsiteX6" fmla="*/ 8898111 w 8898111"/>
              <a:gd name="connsiteY6" fmla="*/ 5605489 h 6019503"/>
              <a:gd name="connsiteX7" fmla="*/ 8375272 w 8898111"/>
              <a:gd name="connsiteY7" fmla="*/ 5631366 h 6019503"/>
              <a:gd name="connsiteX8" fmla="*/ 8375272 w 8898111"/>
              <a:gd name="connsiteY8" fmla="*/ 5725400 h 6019503"/>
              <a:gd name="connsiteX9" fmla="*/ 6475352 w 8898111"/>
              <a:gd name="connsiteY9" fmla="*/ 5725400 h 6019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98111" h="6019503">
                <a:moveTo>
                  <a:pt x="533078" y="6019503"/>
                </a:moveTo>
                <a:lnTo>
                  <a:pt x="518522" y="5725400"/>
                </a:lnTo>
                <a:lnTo>
                  <a:pt x="0" y="5725400"/>
                </a:lnTo>
                <a:lnTo>
                  <a:pt x="0" y="96421"/>
                </a:lnTo>
                <a:lnTo>
                  <a:pt x="6672516" y="96421"/>
                </a:lnTo>
                <a:lnTo>
                  <a:pt x="8620676" y="0"/>
                </a:lnTo>
                <a:lnTo>
                  <a:pt x="8898111" y="5605489"/>
                </a:lnTo>
                <a:lnTo>
                  <a:pt x="8375272" y="5631366"/>
                </a:lnTo>
                <a:lnTo>
                  <a:pt x="8375272" y="5725400"/>
                </a:lnTo>
                <a:lnTo>
                  <a:pt x="6475352" y="5725400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Рисунок 3" descr="Луцьк Туризм">
            <a:extLst>
              <a:ext uri="{FF2B5EF4-FFF2-40B4-BE49-F238E27FC236}">
                <a16:creationId xmlns:a16="http://schemas.microsoft.com/office/drawing/2014/main" id="{FC4A3F8F-99E3-F734-2F8C-2E2D17B732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-2" b="31"/>
          <a:stretch/>
        </p:blipFill>
        <p:spPr>
          <a:xfrm>
            <a:off x="259230" y="392839"/>
            <a:ext cx="8668587" cy="5784336"/>
          </a:xfrm>
          <a:custGeom>
            <a:avLst/>
            <a:gdLst/>
            <a:ahLst/>
            <a:cxnLst/>
            <a:rect l="l" t="t" r="r" b="b"/>
            <a:pathLst>
              <a:path w="8668587" h="5784336">
                <a:moveTo>
                  <a:pt x="8113251" y="26"/>
                </a:moveTo>
                <a:cubicBezTo>
                  <a:pt x="8128744" y="-691"/>
                  <a:pt x="8142057" y="13944"/>
                  <a:pt x="8143079" y="32808"/>
                </a:cubicBezTo>
                <a:lnTo>
                  <a:pt x="8154944" y="272537"/>
                </a:lnTo>
                <a:lnTo>
                  <a:pt x="8640416" y="272537"/>
                </a:lnTo>
                <a:cubicBezTo>
                  <a:pt x="8655925" y="272587"/>
                  <a:pt x="8668499" y="287951"/>
                  <a:pt x="8668587" y="306954"/>
                </a:cubicBezTo>
                <a:lnTo>
                  <a:pt x="8668587" y="2825714"/>
                </a:lnTo>
                <a:lnTo>
                  <a:pt x="8668587" y="3133775"/>
                </a:lnTo>
                <a:lnTo>
                  <a:pt x="8668587" y="5652536"/>
                </a:lnTo>
                <a:cubicBezTo>
                  <a:pt x="8668547" y="5671576"/>
                  <a:pt x="8655958" y="5686997"/>
                  <a:pt x="8640416" y="5687050"/>
                </a:cubicBezTo>
                <a:lnTo>
                  <a:pt x="5612014" y="5687051"/>
                </a:lnTo>
                <a:lnTo>
                  <a:pt x="3774247" y="5687051"/>
                </a:lnTo>
                <a:lnTo>
                  <a:pt x="3773145" y="5687277"/>
                </a:lnTo>
                <a:cubicBezTo>
                  <a:pt x="3729449" y="5693047"/>
                  <a:pt x="3608331" y="5694216"/>
                  <a:pt x="3614133" y="5687204"/>
                </a:cubicBezTo>
                <a:lnTo>
                  <a:pt x="3587966" y="5687051"/>
                </a:lnTo>
                <a:lnTo>
                  <a:pt x="3260508" y="5687051"/>
                </a:lnTo>
                <a:lnTo>
                  <a:pt x="2763353" y="5687051"/>
                </a:lnTo>
                <a:lnTo>
                  <a:pt x="2188243" y="5687051"/>
                </a:lnTo>
                <a:lnTo>
                  <a:pt x="2174477" y="5688579"/>
                </a:lnTo>
                <a:lnTo>
                  <a:pt x="2120860" y="5698032"/>
                </a:lnTo>
                <a:lnTo>
                  <a:pt x="2109408" y="5703335"/>
                </a:lnTo>
                <a:lnTo>
                  <a:pt x="2096044" y="5698805"/>
                </a:lnTo>
                <a:cubicBezTo>
                  <a:pt x="2094402" y="5697471"/>
                  <a:pt x="2093063" y="5695973"/>
                  <a:pt x="2092071" y="5694363"/>
                </a:cubicBezTo>
                <a:lnTo>
                  <a:pt x="2049419" y="5703185"/>
                </a:lnTo>
                <a:lnTo>
                  <a:pt x="2044263" y="5703432"/>
                </a:lnTo>
                <a:lnTo>
                  <a:pt x="2008710" y="5702184"/>
                </a:lnTo>
                <a:lnTo>
                  <a:pt x="1955831" y="5695738"/>
                </a:lnTo>
                <a:lnTo>
                  <a:pt x="1953369" y="5694478"/>
                </a:lnTo>
                <a:lnTo>
                  <a:pt x="1935063" y="5695385"/>
                </a:lnTo>
                <a:lnTo>
                  <a:pt x="1921389" y="5697582"/>
                </a:lnTo>
                <a:lnTo>
                  <a:pt x="1868301" y="5709619"/>
                </a:lnTo>
                <a:lnTo>
                  <a:pt x="1857125" y="5715450"/>
                </a:lnTo>
                <a:lnTo>
                  <a:pt x="1843554" y="5711613"/>
                </a:lnTo>
                <a:cubicBezTo>
                  <a:pt x="1841849" y="5710371"/>
                  <a:pt x="1840438" y="5708949"/>
                  <a:pt x="1839367" y="5707399"/>
                </a:cubicBezTo>
                <a:lnTo>
                  <a:pt x="1797202" y="5718267"/>
                </a:lnTo>
                <a:lnTo>
                  <a:pt x="1792063" y="5718767"/>
                </a:lnTo>
                <a:lnTo>
                  <a:pt x="1756493" y="5719285"/>
                </a:lnTo>
                <a:lnTo>
                  <a:pt x="1703362" y="5715499"/>
                </a:lnTo>
                <a:lnTo>
                  <a:pt x="1685980" y="5707711"/>
                </a:lnTo>
                <a:lnTo>
                  <a:pt x="1523161" y="5715770"/>
                </a:lnTo>
                <a:lnTo>
                  <a:pt x="1486500" y="5719841"/>
                </a:lnTo>
                <a:lnTo>
                  <a:pt x="1482423" y="5720560"/>
                </a:lnTo>
                <a:lnTo>
                  <a:pt x="1479938" y="5728669"/>
                </a:lnTo>
                <a:cubicBezTo>
                  <a:pt x="1473771" y="5728507"/>
                  <a:pt x="1467648" y="5727567"/>
                  <a:pt x="1461469" y="5726440"/>
                </a:cubicBezTo>
                <a:lnTo>
                  <a:pt x="1458231" y="5725862"/>
                </a:lnTo>
                <a:lnTo>
                  <a:pt x="1446394" y="5727757"/>
                </a:lnTo>
                <a:lnTo>
                  <a:pt x="1445676" y="5727038"/>
                </a:lnTo>
                <a:lnTo>
                  <a:pt x="1432882" y="5729294"/>
                </a:lnTo>
                <a:lnTo>
                  <a:pt x="1421432" y="5734597"/>
                </a:lnTo>
                <a:lnTo>
                  <a:pt x="1408068" y="5730067"/>
                </a:lnTo>
                <a:lnTo>
                  <a:pt x="1405063" y="5726707"/>
                </a:lnTo>
                <a:lnTo>
                  <a:pt x="1401450" y="5727070"/>
                </a:lnTo>
                <a:cubicBezTo>
                  <a:pt x="1384891" y="5741374"/>
                  <a:pt x="1352000" y="5736824"/>
                  <a:pt x="1325273" y="5744107"/>
                </a:cubicBezTo>
                <a:lnTo>
                  <a:pt x="1313702" y="5750108"/>
                </a:lnTo>
                <a:lnTo>
                  <a:pt x="1235789" y="5762632"/>
                </a:lnTo>
                <a:lnTo>
                  <a:pt x="1182701" y="5774669"/>
                </a:lnTo>
                <a:lnTo>
                  <a:pt x="1171526" y="5780500"/>
                </a:lnTo>
                <a:lnTo>
                  <a:pt x="1157956" y="5776664"/>
                </a:lnTo>
                <a:cubicBezTo>
                  <a:pt x="1156249" y="5775420"/>
                  <a:pt x="1154839" y="5773999"/>
                  <a:pt x="1153767" y="5772448"/>
                </a:cubicBezTo>
                <a:lnTo>
                  <a:pt x="1111603" y="5783317"/>
                </a:lnTo>
                <a:lnTo>
                  <a:pt x="1106465" y="5783818"/>
                </a:lnTo>
                <a:lnTo>
                  <a:pt x="1070896" y="5784336"/>
                </a:lnTo>
                <a:lnTo>
                  <a:pt x="1017763" y="5780549"/>
                </a:lnTo>
                <a:cubicBezTo>
                  <a:pt x="1000049" y="5776466"/>
                  <a:pt x="983273" y="5756997"/>
                  <a:pt x="962221" y="5768420"/>
                </a:cubicBezTo>
                <a:cubicBezTo>
                  <a:pt x="966431" y="5756718"/>
                  <a:pt x="936787" y="5773333"/>
                  <a:pt x="930280" y="5763960"/>
                </a:cubicBezTo>
                <a:cubicBezTo>
                  <a:pt x="926341" y="5756089"/>
                  <a:pt x="916430" y="5759296"/>
                  <a:pt x="907924" y="5758118"/>
                </a:cubicBezTo>
                <a:cubicBezTo>
                  <a:pt x="900195" y="5750986"/>
                  <a:pt x="859420" y="5752702"/>
                  <a:pt x="846260" y="5757212"/>
                </a:cubicBezTo>
                <a:cubicBezTo>
                  <a:pt x="810487" y="5774914"/>
                  <a:pt x="770889" y="5748273"/>
                  <a:pt x="742057" y="5761548"/>
                </a:cubicBezTo>
                <a:cubicBezTo>
                  <a:pt x="730183" y="5761420"/>
                  <a:pt x="722293" y="5760438"/>
                  <a:pt x="716530" y="5759244"/>
                </a:cubicBezTo>
                <a:lnTo>
                  <a:pt x="705743" y="5756228"/>
                </a:lnTo>
                <a:lnTo>
                  <a:pt x="291004" y="5776755"/>
                </a:lnTo>
                <a:lnTo>
                  <a:pt x="290907" y="5774788"/>
                </a:lnTo>
                <a:lnTo>
                  <a:pt x="271887" y="5766274"/>
                </a:lnTo>
                <a:cubicBezTo>
                  <a:pt x="266807" y="5760654"/>
                  <a:pt x="263437" y="5752715"/>
                  <a:pt x="262974" y="5743782"/>
                </a:cubicBezTo>
                <a:lnTo>
                  <a:pt x="132152" y="3100549"/>
                </a:lnTo>
                <a:lnTo>
                  <a:pt x="135037" y="3092592"/>
                </a:lnTo>
                <a:lnTo>
                  <a:pt x="131323" y="3083218"/>
                </a:lnTo>
                <a:lnTo>
                  <a:pt x="41" y="430694"/>
                </a:lnTo>
                <a:cubicBezTo>
                  <a:pt x="-359" y="421776"/>
                  <a:pt x="2219" y="413566"/>
                  <a:pt x="6718" y="407490"/>
                </a:cubicBezTo>
                <a:lnTo>
                  <a:pt x="24751" y="397188"/>
                </a:lnTo>
                <a:lnTo>
                  <a:pt x="24533" y="392773"/>
                </a:lnTo>
                <a:lnTo>
                  <a:pt x="515835" y="368896"/>
                </a:lnTo>
                <a:lnTo>
                  <a:pt x="515836" y="301789"/>
                </a:lnTo>
                <a:cubicBezTo>
                  <a:pt x="515877" y="292810"/>
                  <a:pt x="518857" y="284691"/>
                  <a:pt x="523651" y="278809"/>
                </a:cubicBezTo>
                <a:lnTo>
                  <a:pt x="542173" y="269357"/>
                </a:lnTo>
                <a:lnTo>
                  <a:pt x="542173" y="264910"/>
                </a:lnTo>
                <a:lnTo>
                  <a:pt x="2617187" y="266774"/>
                </a:lnTo>
                <a:lnTo>
                  <a:pt x="5103305" y="145955"/>
                </a:lnTo>
                <a:lnTo>
                  <a:pt x="5160468" y="134960"/>
                </a:lnTo>
                <a:cubicBezTo>
                  <a:pt x="5161437" y="134861"/>
                  <a:pt x="5184995" y="134192"/>
                  <a:pt x="5186160" y="133540"/>
                </a:cubicBezTo>
                <a:lnTo>
                  <a:pt x="5202517" y="133412"/>
                </a:lnTo>
                <a:lnTo>
                  <a:pt x="5208460" y="140899"/>
                </a:lnTo>
                <a:cubicBezTo>
                  <a:pt x="5221568" y="143424"/>
                  <a:pt x="5260514" y="140736"/>
                  <a:pt x="5283036" y="140103"/>
                </a:cubicBezTo>
                <a:lnTo>
                  <a:pt x="5350803" y="133341"/>
                </a:lnTo>
                <a:lnTo>
                  <a:pt x="5361062" y="136241"/>
                </a:lnTo>
                <a:lnTo>
                  <a:pt x="5430426" y="130306"/>
                </a:lnTo>
                <a:lnTo>
                  <a:pt x="5451147" y="131782"/>
                </a:lnTo>
                <a:lnTo>
                  <a:pt x="5730357" y="117963"/>
                </a:lnTo>
                <a:lnTo>
                  <a:pt x="5738474" y="115323"/>
                </a:lnTo>
                <a:lnTo>
                  <a:pt x="5780784" y="105918"/>
                </a:lnTo>
                <a:lnTo>
                  <a:pt x="5842433" y="96008"/>
                </a:lnTo>
                <a:lnTo>
                  <a:pt x="5884438" y="86483"/>
                </a:lnTo>
                <a:cubicBezTo>
                  <a:pt x="5895253" y="85189"/>
                  <a:pt x="5897956" y="89381"/>
                  <a:pt x="5907332" y="88241"/>
                </a:cubicBezTo>
                <a:lnTo>
                  <a:pt x="5940695" y="79641"/>
                </a:lnTo>
                <a:lnTo>
                  <a:pt x="5972904" y="78835"/>
                </a:lnTo>
                <a:lnTo>
                  <a:pt x="6014945" y="81830"/>
                </a:lnTo>
                <a:cubicBezTo>
                  <a:pt x="6028962" y="85062"/>
                  <a:pt x="6042234" y="100468"/>
                  <a:pt x="6058892" y="91430"/>
                </a:cubicBezTo>
                <a:lnTo>
                  <a:pt x="6101815" y="99579"/>
                </a:lnTo>
                <a:lnTo>
                  <a:pt x="6177755" y="95820"/>
                </a:lnTo>
                <a:lnTo>
                  <a:pt x="6749865" y="67504"/>
                </a:lnTo>
                <a:cubicBezTo>
                  <a:pt x="6764017" y="63591"/>
                  <a:pt x="6768916" y="57346"/>
                  <a:pt x="6792321" y="55763"/>
                </a:cubicBezTo>
                <a:lnTo>
                  <a:pt x="6834534" y="63314"/>
                </a:ln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7C3C80E-3472-4B57-B2B9-0110F1E4D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6965" y="667804"/>
            <a:ext cx="4121838" cy="5414514"/>
          </a:xfrm>
          <a:custGeom>
            <a:avLst/>
            <a:gdLst>
              <a:gd name="connsiteX0" fmla="*/ 1063293 w 1618629"/>
              <a:gd name="connsiteY0" fmla="*/ 26 h 5687051"/>
              <a:gd name="connsiteX1" fmla="*/ 1093121 w 1618629"/>
              <a:gd name="connsiteY1" fmla="*/ 32808 h 5687051"/>
              <a:gd name="connsiteX2" fmla="*/ 1104986 w 1618629"/>
              <a:gd name="connsiteY2" fmla="*/ 272537 h 5687051"/>
              <a:gd name="connsiteX3" fmla="*/ 1590458 w 1618629"/>
              <a:gd name="connsiteY3" fmla="*/ 272537 h 5687051"/>
              <a:gd name="connsiteX4" fmla="*/ 1618629 w 1618629"/>
              <a:gd name="connsiteY4" fmla="*/ 306954 h 5687051"/>
              <a:gd name="connsiteX5" fmla="*/ 1618629 w 1618629"/>
              <a:gd name="connsiteY5" fmla="*/ 2825714 h 5687051"/>
              <a:gd name="connsiteX6" fmla="*/ 1618629 w 1618629"/>
              <a:gd name="connsiteY6" fmla="*/ 3133775 h 5687051"/>
              <a:gd name="connsiteX7" fmla="*/ 1618629 w 1618629"/>
              <a:gd name="connsiteY7" fmla="*/ 5652536 h 5687051"/>
              <a:gd name="connsiteX8" fmla="*/ 1590458 w 1618629"/>
              <a:gd name="connsiteY8" fmla="*/ 5687050 h 5687051"/>
              <a:gd name="connsiteX9" fmla="*/ 0 w 1618629"/>
              <a:gd name="connsiteY9" fmla="*/ 5687051 h 5687051"/>
              <a:gd name="connsiteX10" fmla="*/ 0 w 1618629"/>
              <a:gd name="connsiteY10" fmla="*/ 52652 h 5687051"/>
              <a:gd name="connsiteX0" fmla="*/ 3487517 w 4042853"/>
              <a:gd name="connsiteY0" fmla="*/ 26 h 5687051"/>
              <a:gd name="connsiteX1" fmla="*/ 3517345 w 4042853"/>
              <a:gd name="connsiteY1" fmla="*/ 32808 h 5687051"/>
              <a:gd name="connsiteX2" fmla="*/ 3529210 w 4042853"/>
              <a:gd name="connsiteY2" fmla="*/ 272537 h 5687051"/>
              <a:gd name="connsiteX3" fmla="*/ 4014682 w 4042853"/>
              <a:gd name="connsiteY3" fmla="*/ 272537 h 5687051"/>
              <a:gd name="connsiteX4" fmla="*/ 4042853 w 4042853"/>
              <a:gd name="connsiteY4" fmla="*/ 306954 h 5687051"/>
              <a:gd name="connsiteX5" fmla="*/ 4042853 w 4042853"/>
              <a:gd name="connsiteY5" fmla="*/ 2825714 h 5687051"/>
              <a:gd name="connsiteX6" fmla="*/ 4042853 w 4042853"/>
              <a:gd name="connsiteY6" fmla="*/ 3133775 h 5687051"/>
              <a:gd name="connsiteX7" fmla="*/ 4042853 w 4042853"/>
              <a:gd name="connsiteY7" fmla="*/ 5652536 h 5687051"/>
              <a:gd name="connsiteX8" fmla="*/ 4014682 w 4042853"/>
              <a:gd name="connsiteY8" fmla="*/ 5687050 h 5687051"/>
              <a:gd name="connsiteX9" fmla="*/ 0 w 4042853"/>
              <a:gd name="connsiteY9" fmla="*/ 5687051 h 5687051"/>
              <a:gd name="connsiteX10" fmla="*/ 2424224 w 4042853"/>
              <a:gd name="connsiteY10" fmla="*/ 52652 h 5687051"/>
              <a:gd name="connsiteX11" fmla="*/ 3487517 w 4042853"/>
              <a:gd name="connsiteY11" fmla="*/ 26 h 5687051"/>
              <a:gd name="connsiteX0" fmla="*/ 3487517 w 4042853"/>
              <a:gd name="connsiteY0" fmla="*/ 26 h 5687051"/>
              <a:gd name="connsiteX1" fmla="*/ 3517345 w 4042853"/>
              <a:gd name="connsiteY1" fmla="*/ 32808 h 5687051"/>
              <a:gd name="connsiteX2" fmla="*/ 3529210 w 4042853"/>
              <a:gd name="connsiteY2" fmla="*/ 272537 h 5687051"/>
              <a:gd name="connsiteX3" fmla="*/ 4014682 w 4042853"/>
              <a:gd name="connsiteY3" fmla="*/ 272537 h 5687051"/>
              <a:gd name="connsiteX4" fmla="*/ 4042853 w 4042853"/>
              <a:gd name="connsiteY4" fmla="*/ 306954 h 5687051"/>
              <a:gd name="connsiteX5" fmla="*/ 4042853 w 4042853"/>
              <a:gd name="connsiteY5" fmla="*/ 2825714 h 5687051"/>
              <a:gd name="connsiteX6" fmla="*/ 4042853 w 4042853"/>
              <a:gd name="connsiteY6" fmla="*/ 3133775 h 5687051"/>
              <a:gd name="connsiteX7" fmla="*/ 4042853 w 4042853"/>
              <a:gd name="connsiteY7" fmla="*/ 5652536 h 5687051"/>
              <a:gd name="connsiteX8" fmla="*/ 4014682 w 4042853"/>
              <a:gd name="connsiteY8" fmla="*/ 5687050 h 5687051"/>
              <a:gd name="connsiteX9" fmla="*/ 0 w 4042853"/>
              <a:gd name="connsiteY9" fmla="*/ 5687051 h 5687051"/>
              <a:gd name="connsiteX10" fmla="*/ 2838894 w 4042853"/>
              <a:gd name="connsiteY10" fmla="*/ 4507694 h 5687051"/>
              <a:gd name="connsiteX11" fmla="*/ 3487517 w 4042853"/>
              <a:gd name="connsiteY11" fmla="*/ 26 h 5687051"/>
              <a:gd name="connsiteX0" fmla="*/ 3487517 w 4042853"/>
              <a:gd name="connsiteY0" fmla="*/ 26 h 5689429"/>
              <a:gd name="connsiteX1" fmla="*/ 3517345 w 4042853"/>
              <a:gd name="connsiteY1" fmla="*/ 32808 h 5689429"/>
              <a:gd name="connsiteX2" fmla="*/ 3529210 w 4042853"/>
              <a:gd name="connsiteY2" fmla="*/ 272537 h 5689429"/>
              <a:gd name="connsiteX3" fmla="*/ 4014682 w 4042853"/>
              <a:gd name="connsiteY3" fmla="*/ 272537 h 5689429"/>
              <a:gd name="connsiteX4" fmla="*/ 4042853 w 4042853"/>
              <a:gd name="connsiteY4" fmla="*/ 306954 h 5689429"/>
              <a:gd name="connsiteX5" fmla="*/ 4042853 w 4042853"/>
              <a:gd name="connsiteY5" fmla="*/ 2825714 h 5689429"/>
              <a:gd name="connsiteX6" fmla="*/ 4042853 w 4042853"/>
              <a:gd name="connsiteY6" fmla="*/ 3133775 h 5689429"/>
              <a:gd name="connsiteX7" fmla="*/ 4042853 w 4042853"/>
              <a:gd name="connsiteY7" fmla="*/ 5652536 h 5689429"/>
              <a:gd name="connsiteX8" fmla="*/ 4014682 w 4042853"/>
              <a:gd name="connsiteY8" fmla="*/ 5687050 h 5689429"/>
              <a:gd name="connsiteX9" fmla="*/ 0 w 4042853"/>
              <a:gd name="connsiteY9" fmla="*/ 5687051 h 5689429"/>
              <a:gd name="connsiteX10" fmla="*/ 2838894 w 4042853"/>
              <a:gd name="connsiteY10" fmla="*/ 4507694 h 5689429"/>
              <a:gd name="connsiteX11" fmla="*/ 3487517 w 4042853"/>
              <a:gd name="connsiteY11" fmla="*/ 26 h 5689429"/>
              <a:gd name="connsiteX0" fmla="*/ 3487517 w 4042853"/>
              <a:gd name="connsiteY0" fmla="*/ 26 h 5687051"/>
              <a:gd name="connsiteX1" fmla="*/ 3517345 w 4042853"/>
              <a:gd name="connsiteY1" fmla="*/ 32808 h 5687051"/>
              <a:gd name="connsiteX2" fmla="*/ 3529210 w 4042853"/>
              <a:gd name="connsiteY2" fmla="*/ 272537 h 5687051"/>
              <a:gd name="connsiteX3" fmla="*/ 4014682 w 4042853"/>
              <a:gd name="connsiteY3" fmla="*/ 272537 h 5687051"/>
              <a:gd name="connsiteX4" fmla="*/ 4042853 w 4042853"/>
              <a:gd name="connsiteY4" fmla="*/ 306954 h 5687051"/>
              <a:gd name="connsiteX5" fmla="*/ 4042853 w 4042853"/>
              <a:gd name="connsiteY5" fmla="*/ 2825714 h 5687051"/>
              <a:gd name="connsiteX6" fmla="*/ 4042853 w 4042853"/>
              <a:gd name="connsiteY6" fmla="*/ 3133775 h 5687051"/>
              <a:gd name="connsiteX7" fmla="*/ 4042853 w 4042853"/>
              <a:gd name="connsiteY7" fmla="*/ 5652536 h 5687051"/>
              <a:gd name="connsiteX8" fmla="*/ 4014682 w 4042853"/>
              <a:gd name="connsiteY8" fmla="*/ 5687050 h 5687051"/>
              <a:gd name="connsiteX9" fmla="*/ 0 w 4042853"/>
              <a:gd name="connsiteY9" fmla="*/ 5687051 h 5687051"/>
              <a:gd name="connsiteX10" fmla="*/ 2838894 w 4042853"/>
              <a:gd name="connsiteY10" fmla="*/ 4507694 h 5687051"/>
              <a:gd name="connsiteX11" fmla="*/ 3487517 w 4042853"/>
              <a:gd name="connsiteY11" fmla="*/ 26 h 5687051"/>
              <a:gd name="connsiteX0" fmla="*/ 3688017 w 4042853"/>
              <a:gd name="connsiteY0" fmla="*/ 1948047 h 5654378"/>
              <a:gd name="connsiteX1" fmla="*/ 3517345 w 4042853"/>
              <a:gd name="connsiteY1" fmla="*/ 135 h 5654378"/>
              <a:gd name="connsiteX2" fmla="*/ 3529210 w 4042853"/>
              <a:gd name="connsiteY2" fmla="*/ 239864 h 5654378"/>
              <a:gd name="connsiteX3" fmla="*/ 4014682 w 4042853"/>
              <a:gd name="connsiteY3" fmla="*/ 239864 h 5654378"/>
              <a:gd name="connsiteX4" fmla="*/ 4042853 w 4042853"/>
              <a:gd name="connsiteY4" fmla="*/ 274281 h 5654378"/>
              <a:gd name="connsiteX5" fmla="*/ 4042853 w 4042853"/>
              <a:gd name="connsiteY5" fmla="*/ 2793041 h 5654378"/>
              <a:gd name="connsiteX6" fmla="*/ 4042853 w 4042853"/>
              <a:gd name="connsiteY6" fmla="*/ 3101102 h 5654378"/>
              <a:gd name="connsiteX7" fmla="*/ 4042853 w 4042853"/>
              <a:gd name="connsiteY7" fmla="*/ 5619863 h 5654378"/>
              <a:gd name="connsiteX8" fmla="*/ 4014682 w 4042853"/>
              <a:gd name="connsiteY8" fmla="*/ 5654377 h 5654378"/>
              <a:gd name="connsiteX9" fmla="*/ 0 w 4042853"/>
              <a:gd name="connsiteY9" fmla="*/ 5654378 h 5654378"/>
              <a:gd name="connsiteX10" fmla="*/ 2838894 w 4042853"/>
              <a:gd name="connsiteY10" fmla="*/ 4475021 h 5654378"/>
              <a:gd name="connsiteX11" fmla="*/ 3688017 w 4042853"/>
              <a:gd name="connsiteY11" fmla="*/ 1948047 h 5654378"/>
              <a:gd name="connsiteX0" fmla="*/ 3688017 w 4042853"/>
              <a:gd name="connsiteY0" fmla="*/ 1708183 h 5414514"/>
              <a:gd name="connsiteX1" fmla="*/ 3657087 w 4042853"/>
              <a:gd name="connsiteY1" fmla="*/ 641254 h 5414514"/>
              <a:gd name="connsiteX2" fmla="*/ 3529210 w 4042853"/>
              <a:gd name="connsiteY2" fmla="*/ 0 h 5414514"/>
              <a:gd name="connsiteX3" fmla="*/ 4014682 w 4042853"/>
              <a:gd name="connsiteY3" fmla="*/ 0 h 5414514"/>
              <a:gd name="connsiteX4" fmla="*/ 4042853 w 4042853"/>
              <a:gd name="connsiteY4" fmla="*/ 34417 h 5414514"/>
              <a:gd name="connsiteX5" fmla="*/ 4042853 w 4042853"/>
              <a:gd name="connsiteY5" fmla="*/ 2553177 h 5414514"/>
              <a:gd name="connsiteX6" fmla="*/ 4042853 w 4042853"/>
              <a:gd name="connsiteY6" fmla="*/ 2861238 h 5414514"/>
              <a:gd name="connsiteX7" fmla="*/ 4042853 w 4042853"/>
              <a:gd name="connsiteY7" fmla="*/ 5379999 h 5414514"/>
              <a:gd name="connsiteX8" fmla="*/ 4014682 w 4042853"/>
              <a:gd name="connsiteY8" fmla="*/ 5414513 h 5414514"/>
              <a:gd name="connsiteX9" fmla="*/ 0 w 4042853"/>
              <a:gd name="connsiteY9" fmla="*/ 5414514 h 5414514"/>
              <a:gd name="connsiteX10" fmla="*/ 2838894 w 4042853"/>
              <a:gd name="connsiteY10" fmla="*/ 4235157 h 5414514"/>
              <a:gd name="connsiteX11" fmla="*/ 3688017 w 4042853"/>
              <a:gd name="connsiteY11" fmla="*/ 1708183 h 5414514"/>
              <a:gd name="connsiteX0" fmla="*/ 3688017 w 4042853"/>
              <a:gd name="connsiteY0" fmla="*/ 1708183 h 5414514"/>
              <a:gd name="connsiteX1" fmla="*/ 3657087 w 4042853"/>
              <a:gd name="connsiteY1" fmla="*/ 641254 h 5414514"/>
              <a:gd name="connsiteX2" fmla="*/ 3620347 w 4042853"/>
              <a:gd name="connsiteY2" fmla="*/ 0 h 5414514"/>
              <a:gd name="connsiteX3" fmla="*/ 4014682 w 4042853"/>
              <a:gd name="connsiteY3" fmla="*/ 0 h 5414514"/>
              <a:gd name="connsiteX4" fmla="*/ 4042853 w 4042853"/>
              <a:gd name="connsiteY4" fmla="*/ 34417 h 5414514"/>
              <a:gd name="connsiteX5" fmla="*/ 4042853 w 4042853"/>
              <a:gd name="connsiteY5" fmla="*/ 2553177 h 5414514"/>
              <a:gd name="connsiteX6" fmla="*/ 4042853 w 4042853"/>
              <a:gd name="connsiteY6" fmla="*/ 2861238 h 5414514"/>
              <a:gd name="connsiteX7" fmla="*/ 4042853 w 4042853"/>
              <a:gd name="connsiteY7" fmla="*/ 5379999 h 5414514"/>
              <a:gd name="connsiteX8" fmla="*/ 4014682 w 4042853"/>
              <a:gd name="connsiteY8" fmla="*/ 5414513 h 5414514"/>
              <a:gd name="connsiteX9" fmla="*/ 0 w 4042853"/>
              <a:gd name="connsiteY9" fmla="*/ 5414514 h 5414514"/>
              <a:gd name="connsiteX10" fmla="*/ 2838894 w 4042853"/>
              <a:gd name="connsiteY10" fmla="*/ 4235157 h 5414514"/>
              <a:gd name="connsiteX11" fmla="*/ 3688017 w 4042853"/>
              <a:gd name="connsiteY11" fmla="*/ 1708183 h 5414514"/>
              <a:gd name="connsiteX0" fmla="*/ 3688017 w 4042853"/>
              <a:gd name="connsiteY0" fmla="*/ 1708183 h 5414514"/>
              <a:gd name="connsiteX1" fmla="*/ 3657087 w 4042853"/>
              <a:gd name="connsiteY1" fmla="*/ 641254 h 5414514"/>
              <a:gd name="connsiteX2" fmla="*/ 3620347 w 4042853"/>
              <a:gd name="connsiteY2" fmla="*/ 0 h 5414514"/>
              <a:gd name="connsiteX3" fmla="*/ 4014682 w 4042853"/>
              <a:gd name="connsiteY3" fmla="*/ 0 h 5414514"/>
              <a:gd name="connsiteX4" fmla="*/ 4042853 w 4042853"/>
              <a:gd name="connsiteY4" fmla="*/ 34417 h 5414514"/>
              <a:gd name="connsiteX5" fmla="*/ 4042853 w 4042853"/>
              <a:gd name="connsiteY5" fmla="*/ 2553177 h 5414514"/>
              <a:gd name="connsiteX6" fmla="*/ 4042853 w 4042853"/>
              <a:gd name="connsiteY6" fmla="*/ 2861238 h 5414514"/>
              <a:gd name="connsiteX7" fmla="*/ 4042853 w 4042853"/>
              <a:gd name="connsiteY7" fmla="*/ 5379999 h 5414514"/>
              <a:gd name="connsiteX8" fmla="*/ 4014682 w 4042853"/>
              <a:gd name="connsiteY8" fmla="*/ 5414513 h 5414514"/>
              <a:gd name="connsiteX9" fmla="*/ 0 w 4042853"/>
              <a:gd name="connsiteY9" fmla="*/ 5414514 h 5414514"/>
              <a:gd name="connsiteX10" fmla="*/ 3889999 w 4042853"/>
              <a:gd name="connsiteY10" fmla="*/ 5189050 h 5414514"/>
              <a:gd name="connsiteX11" fmla="*/ 3688017 w 4042853"/>
              <a:gd name="connsiteY11" fmla="*/ 1708183 h 5414514"/>
              <a:gd name="connsiteX0" fmla="*/ 3688017 w 4042853"/>
              <a:gd name="connsiteY0" fmla="*/ 1708183 h 5414514"/>
              <a:gd name="connsiteX1" fmla="*/ 3657087 w 4042853"/>
              <a:gd name="connsiteY1" fmla="*/ 641254 h 5414514"/>
              <a:gd name="connsiteX2" fmla="*/ 3620347 w 4042853"/>
              <a:gd name="connsiteY2" fmla="*/ 0 h 5414514"/>
              <a:gd name="connsiteX3" fmla="*/ 4014682 w 4042853"/>
              <a:gd name="connsiteY3" fmla="*/ 0 h 5414514"/>
              <a:gd name="connsiteX4" fmla="*/ 4042853 w 4042853"/>
              <a:gd name="connsiteY4" fmla="*/ 34417 h 5414514"/>
              <a:gd name="connsiteX5" fmla="*/ 4042853 w 4042853"/>
              <a:gd name="connsiteY5" fmla="*/ 2553177 h 5414514"/>
              <a:gd name="connsiteX6" fmla="*/ 4042853 w 4042853"/>
              <a:gd name="connsiteY6" fmla="*/ 2861238 h 5414514"/>
              <a:gd name="connsiteX7" fmla="*/ 4042853 w 4042853"/>
              <a:gd name="connsiteY7" fmla="*/ 5379999 h 5414514"/>
              <a:gd name="connsiteX8" fmla="*/ 4014682 w 4042853"/>
              <a:gd name="connsiteY8" fmla="*/ 5414513 h 5414514"/>
              <a:gd name="connsiteX9" fmla="*/ 0 w 4042853"/>
              <a:gd name="connsiteY9" fmla="*/ 5414514 h 5414514"/>
              <a:gd name="connsiteX10" fmla="*/ 3889999 w 4042853"/>
              <a:gd name="connsiteY10" fmla="*/ 5189050 h 5414514"/>
              <a:gd name="connsiteX11" fmla="*/ 3688017 w 4042853"/>
              <a:gd name="connsiteY11" fmla="*/ 1708183 h 5414514"/>
              <a:gd name="connsiteX0" fmla="*/ 3688017 w 4042853"/>
              <a:gd name="connsiteY0" fmla="*/ 1708183 h 5414514"/>
              <a:gd name="connsiteX1" fmla="*/ 3657087 w 4042853"/>
              <a:gd name="connsiteY1" fmla="*/ 641254 h 5414514"/>
              <a:gd name="connsiteX2" fmla="*/ 3620347 w 4042853"/>
              <a:gd name="connsiteY2" fmla="*/ 0 h 5414514"/>
              <a:gd name="connsiteX3" fmla="*/ 4014682 w 4042853"/>
              <a:gd name="connsiteY3" fmla="*/ 0 h 5414514"/>
              <a:gd name="connsiteX4" fmla="*/ 4042853 w 4042853"/>
              <a:gd name="connsiteY4" fmla="*/ 34417 h 5414514"/>
              <a:gd name="connsiteX5" fmla="*/ 4042853 w 4042853"/>
              <a:gd name="connsiteY5" fmla="*/ 2553177 h 5414514"/>
              <a:gd name="connsiteX6" fmla="*/ 4042853 w 4042853"/>
              <a:gd name="connsiteY6" fmla="*/ 2861238 h 5414514"/>
              <a:gd name="connsiteX7" fmla="*/ 4042853 w 4042853"/>
              <a:gd name="connsiteY7" fmla="*/ 5379999 h 5414514"/>
              <a:gd name="connsiteX8" fmla="*/ 4014682 w 4042853"/>
              <a:gd name="connsiteY8" fmla="*/ 5414513 h 5414514"/>
              <a:gd name="connsiteX9" fmla="*/ 0 w 4042853"/>
              <a:gd name="connsiteY9" fmla="*/ 5414514 h 5414514"/>
              <a:gd name="connsiteX10" fmla="*/ 3871772 w 4042853"/>
              <a:gd name="connsiteY10" fmla="*/ 5201201 h 5414514"/>
              <a:gd name="connsiteX11" fmla="*/ 3688017 w 4042853"/>
              <a:gd name="connsiteY11" fmla="*/ 1708183 h 5414514"/>
              <a:gd name="connsiteX0" fmla="*/ 3688017 w 4042853"/>
              <a:gd name="connsiteY0" fmla="*/ 1708183 h 5414514"/>
              <a:gd name="connsiteX1" fmla="*/ 3657087 w 4042853"/>
              <a:gd name="connsiteY1" fmla="*/ 641254 h 5414514"/>
              <a:gd name="connsiteX2" fmla="*/ 3620347 w 4042853"/>
              <a:gd name="connsiteY2" fmla="*/ 0 h 5414514"/>
              <a:gd name="connsiteX3" fmla="*/ 4014682 w 4042853"/>
              <a:gd name="connsiteY3" fmla="*/ 0 h 5414514"/>
              <a:gd name="connsiteX4" fmla="*/ 4042853 w 4042853"/>
              <a:gd name="connsiteY4" fmla="*/ 34417 h 5414514"/>
              <a:gd name="connsiteX5" fmla="*/ 4042853 w 4042853"/>
              <a:gd name="connsiteY5" fmla="*/ 2553177 h 5414514"/>
              <a:gd name="connsiteX6" fmla="*/ 4042853 w 4042853"/>
              <a:gd name="connsiteY6" fmla="*/ 2861238 h 5414514"/>
              <a:gd name="connsiteX7" fmla="*/ 4042853 w 4042853"/>
              <a:gd name="connsiteY7" fmla="*/ 5379999 h 5414514"/>
              <a:gd name="connsiteX8" fmla="*/ 4014682 w 4042853"/>
              <a:gd name="connsiteY8" fmla="*/ 5414513 h 5414514"/>
              <a:gd name="connsiteX9" fmla="*/ 0 w 4042853"/>
              <a:gd name="connsiteY9" fmla="*/ 5414514 h 5414514"/>
              <a:gd name="connsiteX10" fmla="*/ 3871772 w 4042853"/>
              <a:gd name="connsiteY10" fmla="*/ 5201201 h 5414514"/>
              <a:gd name="connsiteX11" fmla="*/ 3688017 w 4042853"/>
              <a:gd name="connsiteY11" fmla="*/ 1708183 h 5414514"/>
              <a:gd name="connsiteX0" fmla="*/ 3688017 w 4042853"/>
              <a:gd name="connsiteY0" fmla="*/ 1708183 h 5414514"/>
              <a:gd name="connsiteX1" fmla="*/ 3657087 w 4042853"/>
              <a:gd name="connsiteY1" fmla="*/ 641254 h 5414514"/>
              <a:gd name="connsiteX2" fmla="*/ 3620347 w 4042853"/>
              <a:gd name="connsiteY2" fmla="*/ 0 h 5414514"/>
              <a:gd name="connsiteX3" fmla="*/ 4014682 w 4042853"/>
              <a:gd name="connsiteY3" fmla="*/ 0 h 5414514"/>
              <a:gd name="connsiteX4" fmla="*/ 4042853 w 4042853"/>
              <a:gd name="connsiteY4" fmla="*/ 34417 h 5414514"/>
              <a:gd name="connsiteX5" fmla="*/ 4042853 w 4042853"/>
              <a:gd name="connsiteY5" fmla="*/ 2553177 h 5414514"/>
              <a:gd name="connsiteX6" fmla="*/ 4042853 w 4042853"/>
              <a:gd name="connsiteY6" fmla="*/ 2861238 h 5414514"/>
              <a:gd name="connsiteX7" fmla="*/ 4042853 w 4042853"/>
              <a:gd name="connsiteY7" fmla="*/ 5379999 h 5414514"/>
              <a:gd name="connsiteX8" fmla="*/ 4014682 w 4042853"/>
              <a:gd name="connsiteY8" fmla="*/ 5414513 h 5414514"/>
              <a:gd name="connsiteX9" fmla="*/ 0 w 4042853"/>
              <a:gd name="connsiteY9" fmla="*/ 5414514 h 5414514"/>
              <a:gd name="connsiteX10" fmla="*/ 3871772 w 4042853"/>
              <a:gd name="connsiteY10" fmla="*/ 5207277 h 5414514"/>
              <a:gd name="connsiteX11" fmla="*/ 3688017 w 4042853"/>
              <a:gd name="connsiteY11" fmla="*/ 1708183 h 5414514"/>
              <a:gd name="connsiteX0" fmla="*/ 3767002 w 4121838"/>
              <a:gd name="connsiteY0" fmla="*/ 1708183 h 5414514"/>
              <a:gd name="connsiteX1" fmla="*/ 3736072 w 4121838"/>
              <a:gd name="connsiteY1" fmla="*/ 641254 h 5414514"/>
              <a:gd name="connsiteX2" fmla="*/ 3699332 w 4121838"/>
              <a:gd name="connsiteY2" fmla="*/ 0 h 5414514"/>
              <a:gd name="connsiteX3" fmla="*/ 4093667 w 4121838"/>
              <a:gd name="connsiteY3" fmla="*/ 0 h 5414514"/>
              <a:gd name="connsiteX4" fmla="*/ 4121838 w 4121838"/>
              <a:gd name="connsiteY4" fmla="*/ 34417 h 5414514"/>
              <a:gd name="connsiteX5" fmla="*/ 4121838 w 4121838"/>
              <a:gd name="connsiteY5" fmla="*/ 2553177 h 5414514"/>
              <a:gd name="connsiteX6" fmla="*/ 4121838 w 4121838"/>
              <a:gd name="connsiteY6" fmla="*/ 2861238 h 5414514"/>
              <a:gd name="connsiteX7" fmla="*/ 4121838 w 4121838"/>
              <a:gd name="connsiteY7" fmla="*/ 5379999 h 5414514"/>
              <a:gd name="connsiteX8" fmla="*/ 4093667 w 4121838"/>
              <a:gd name="connsiteY8" fmla="*/ 5414513 h 5414514"/>
              <a:gd name="connsiteX9" fmla="*/ 0 w 4121838"/>
              <a:gd name="connsiteY9" fmla="*/ 5414514 h 5414514"/>
              <a:gd name="connsiteX10" fmla="*/ 3950757 w 4121838"/>
              <a:gd name="connsiteY10" fmla="*/ 5207277 h 5414514"/>
              <a:gd name="connsiteX11" fmla="*/ 3767002 w 4121838"/>
              <a:gd name="connsiteY11" fmla="*/ 1708183 h 5414514"/>
              <a:gd name="connsiteX0" fmla="*/ 3767002 w 4121838"/>
              <a:gd name="connsiteY0" fmla="*/ 1708183 h 5414514"/>
              <a:gd name="connsiteX1" fmla="*/ 3736072 w 4121838"/>
              <a:gd name="connsiteY1" fmla="*/ 641254 h 5414514"/>
              <a:gd name="connsiteX2" fmla="*/ 3699332 w 4121838"/>
              <a:gd name="connsiteY2" fmla="*/ 0 h 5414514"/>
              <a:gd name="connsiteX3" fmla="*/ 4093667 w 4121838"/>
              <a:gd name="connsiteY3" fmla="*/ 0 h 5414514"/>
              <a:gd name="connsiteX4" fmla="*/ 4121838 w 4121838"/>
              <a:gd name="connsiteY4" fmla="*/ 34417 h 5414514"/>
              <a:gd name="connsiteX5" fmla="*/ 4121838 w 4121838"/>
              <a:gd name="connsiteY5" fmla="*/ 2553177 h 5414514"/>
              <a:gd name="connsiteX6" fmla="*/ 4121838 w 4121838"/>
              <a:gd name="connsiteY6" fmla="*/ 2861238 h 5414514"/>
              <a:gd name="connsiteX7" fmla="*/ 4121838 w 4121838"/>
              <a:gd name="connsiteY7" fmla="*/ 5379999 h 5414514"/>
              <a:gd name="connsiteX8" fmla="*/ 4093667 w 4121838"/>
              <a:gd name="connsiteY8" fmla="*/ 5414513 h 5414514"/>
              <a:gd name="connsiteX9" fmla="*/ 0 w 4121838"/>
              <a:gd name="connsiteY9" fmla="*/ 5414514 h 5414514"/>
              <a:gd name="connsiteX10" fmla="*/ 3950757 w 4121838"/>
              <a:gd name="connsiteY10" fmla="*/ 5207277 h 5414514"/>
              <a:gd name="connsiteX11" fmla="*/ 3767002 w 4121838"/>
              <a:gd name="connsiteY11" fmla="*/ 1708183 h 5414514"/>
              <a:gd name="connsiteX0" fmla="*/ 3774362 w 4121838"/>
              <a:gd name="connsiteY0" fmla="*/ 1711863 h 5414514"/>
              <a:gd name="connsiteX1" fmla="*/ 3736072 w 4121838"/>
              <a:gd name="connsiteY1" fmla="*/ 641254 h 5414514"/>
              <a:gd name="connsiteX2" fmla="*/ 3699332 w 4121838"/>
              <a:gd name="connsiteY2" fmla="*/ 0 h 5414514"/>
              <a:gd name="connsiteX3" fmla="*/ 4093667 w 4121838"/>
              <a:gd name="connsiteY3" fmla="*/ 0 h 5414514"/>
              <a:gd name="connsiteX4" fmla="*/ 4121838 w 4121838"/>
              <a:gd name="connsiteY4" fmla="*/ 34417 h 5414514"/>
              <a:gd name="connsiteX5" fmla="*/ 4121838 w 4121838"/>
              <a:gd name="connsiteY5" fmla="*/ 2553177 h 5414514"/>
              <a:gd name="connsiteX6" fmla="*/ 4121838 w 4121838"/>
              <a:gd name="connsiteY6" fmla="*/ 2861238 h 5414514"/>
              <a:gd name="connsiteX7" fmla="*/ 4121838 w 4121838"/>
              <a:gd name="connsiteY7" fmla="*/ 5379999 h 5414514"/>
              <a:gd name="connsiteX8" fmla="*/ 4093667 w 4121838"/>
              <a:gd name="connsiteY8" fmla="*/ 5414513 h 5414514"/>
              <a:gd name="connsiteX9" fmla="*/ 0 w 4121838"/>
              <a:gd name="connsiteY9" fmla="*/ 5414514 h 5414514"/>
              <a:gd name="connsiteX10" fmla="*/ 3950757 w 4121838"/>
              <a:gd name="connsiteY10" fmla="*/ 5207277 h 5414514"/>
              <a:gd name="connsiteX11" fmla="*/ 3774362 w 4121838"/>
              <a:gd name="connsiteY11" fmla="*/ 1711863 h 5414514"/>
              <a:gd name="connsiteX0" fmla="*/ 3774362 w 4121838"/>
              <a:gd name="connsiteY0" fmla="*/ 1711863 h 5414514"/>
              <a:gd name="connsiteX1" fmla="*/ 3736072 w 4121838"/>
              <a:gd name="connsiteY1" fmla="*/ 641254 h 5414514"/>
              <a:gd name="connsiteX2" fmla="*/ 3699332 w 4121838"/>
              <a:gd name="connsiteY2" fmla="*/ 0 h 5414514"/>
              <a:gd name="connsiteX3" fmla="*/ 4093667 w 4121838"/>
              <a:gd name="connsiteY3" fmla="*/ 0 h 5414514"/>
              <a:gd name="connsiteX4" fmla="*/ 4121838 w 4121838"/>
              <a:gd name="connsiteY4" fmla="*/ 34417 h 5414514"/>
              <a:gd name="connsiteX5" fmla="*/ 4121838 w 4121838"/>
              <a:gd name="connsiteY5" fmla="*/ 2553177 h 5414514"/>
              <a:gd name="connsiteX6" fmla="*/ 4121838 w 4121838"/>
              <a:gd name="connsiteY6" fmla="*/ 2861238 h 5414514"/>
              <a:gd name="connsiteX7" fmla="*/ 4121838 w 4121838"/>
              <a:gd name="connsiteY7" fmla="*/ 5379999 h 5414514"/>
              <a:gd name="connsiteX8" fmla="*/ 4093667 w 4121838"/>
              <a:gd name="connsiteY8" fmla="*/ 5414513 h 5414514"/>
              <a:gd name="connsiteX9" fmla="*/ 0 w 4121838"/>
              <a:gd name="connsiteY9" fmla="*/ 5414514 h 5414514"/>
              <a:gd name="connsiteX10" fmla="*/ 3950757 w 4121838"/>
              <a:gd name="connsiteY10" fmla="*/ 5207277 h 5414514"/>
              <a:gd name="connsiteX11" fmla="*/ 3774362 w 4121838"/>
              <a:gd name="connsiteY11" fmla="*/ 1711863 h 5414514"/>
              <a:gd name="connsiteX0" fmla="*/ 3774362 w 4121838"/>
              <a:gd name="connsiteY0" fmla="*/ 1711863 h 5414514"/>
              <a:gd name="connsiteX1" fmla="*/ 3736072 w 4121838"/>
              <a:gd name="connsiteY1" fmla="*/ 641254 h 5414514"/>
              <a:gd name="connsiteX2" fmla="*/ 3699332 w 4121838"/>
              <a:gd name="connsiteY2" fmla="*/ 0 h 5414514"/>
              <a:gd name="connsiteX3" fmla="*/ 4093667 w 4121838"/>
              <a:gd name="connsiteY3" fmla="*/ 0 h 5414514"/>
              <a:gd name="connsiteX4" fmla="*/ 4121838 w 4121838"/>
              <a:gd name="connsiteY4" fmla="*/ 34417 h 5414514"/>
              <a:gd name="connsiteX5" fmla="*/ 4121838 w 4121838"/>
              <a:gd name="connsiteY5" fmla="*/ 2553177 h 5414514"/>
              <a:gd name="connsiteX6" fmla="*/ 4121838 w 4121838"/>
              <a:gd name="connsiteY6" fmla="*/ 2861238 h 5414514"/>
              <a:gd name="connsiteX7" fmla="*/ 4121838 w 4121838"/>
              <a:gd name="connsiteY7" fmla="*/ 5379999 h 5414514"/>
              <a:gd name="connsiteX8" fmla="*/ 4093667 w 4121838"/>
              <a:gd name="connsiteY8" fmla="*/ 5414513 h 5414514"/>
              <a:gd name="connsiteX9" fmla="*/ 0 w 4121838"/>
              <a:gd name="connsiteY9" fmla="*/ 5414514 h 5414514"/>
              <a:gd name="connsiteX10" fmla="*/ 3950757 w 4121838"/>
              <a:gd name="connsiteY10" fmla="*/ 5207277 h 5414514"/>
              <a:gd name="connsiteX11" fmla="*/ 3774362 w 4121838"/>
              <a:gd name="connsiteY11" fmla="*/ 1711863 h 5414514"/>
              <a:gd name="connsiteX0" fmla="*/ 3774362 w 4121838"/>
              <a:gd name="connsiteY0" fmla="*/ 1711863 h 5414514"/>
              <a:gd name="connsiteX1" fmla="*/ 3728713 w 4121838"/>
              <a:gd name="connsiteY1" fmla="*/ 644934 h 5414514"/>
              <a:gd name="connsiteX2" fmla="*/ 3699332 w 4121838"/>
              <a:gd name="connsiteY2" fmla="*/ 0 h 5414514"/>
              <a:gd name="connsiteX3" fmla="*/ 4093667 w 4121838"/>
              <a:gd name="connsiteY3" fmla="*/ 0 h 5414514"/>
              <a:gd name="connsiteX4" fmla="*/ 4121838 w 4121838"/>
              <a:gd name="connsiteY4" fmla="*/ 34417 h 5414514"/>
              <a:gd name="connsiteX5" fmla="*/ 4121838 w 4121838"/>
              <a:gd name="connsiteY5" fmla="*/ 2553177 h 5414514"/>
              <a:gd name="connsiteX6" fmla="*/ 4121838 w 4121838"/>
              <a:gd name="connsiteY6" fmla="*/ 2861238 h 5414514"/>
              <a:gd name="connsiteX7" fmla="*/ 4121838 w 4121838"/>
              <a:gd name="connsiteY7" fmla="*/ 5379999 h 5414514"/>
              <a:gd name="connsiteX8" fmla="*/ 4093667 w 4121838"/>
              <a:gd name="connsiteY8" fmla="*/ 5414513 h 5414514"/>
              <a:gd name="connsiteX9" fmla="*/ 0 w 4121838"/>
              <a:gd name="connsiteY9" fmla="*/ 5414514 h 5414514"/>
              <a:gd name="connsiteX10" fmla="*/ 3950757 w 4121838"/>
              <a:gd name="connsiteY10" fmla="*/ 5207277 h 5414514"/>
              <a:gd name="connsiteX11" fmla="*/ 3774362 w 4121838"/>
              <a:gd name="connsiteY11" fmla="*/ 1711863 h 5414514"/>
              <a:gd name="connsiteX0" fmla="*/ 3950757 w 4186009"/>
              <a:gd name="connsiteY0" fmla="*/ 5207277 h 5414514"/>
              <a:gd name="connsiteX1" fmla="*/ 3728713 w 4186009"/>
              <a:gd name="connsiteY1" fmla="*/ 644934 h 5414514"/>
              <a:gd name="connsiteX2" fmla="*/ 3699332 w 4186009"/>
              <a:gd name="connsiteY2" fmla="*/ 0 h 5414514"/>
              <a:gd name="connsiteX3" fmla="*/ 4093667 w 4186009"/>
              <a:gd name="connsiteY3" fmla="*/ 0 h 5414514"/>
              <a:gd name="connsiteX4" fmla="*/ 4121838 w 4186009"/>
              <a:gd name="connsiteY4" fmla="*/ 34417 h 5414514"/>
              <a:gd name="connsiteX5" fmla="*/ 4121838 w 4186009"/>
              <a:gd name="connsiteY5" fmla="*/ 2553177 h 5414514"/>
              <a:gd name="connsiteX6" fmla="*/ 4121838 w 4186009"/>
              <a:gd name="connsiteY6" fmla="*/ 2861238 h 5414514"/>
              <a:gd name="connsiteX7" fmla="*/ 4121838 w 4186009"/>
              <a:gd name="connsiteY7" fmla="*/ 5379999 h 5414514"/>
              <a:gd name="connsiteX8" fmla="*/ 4093667 w 4186009"/>
              <a:gd name="connsiteY8" fmla="*/ 5414513 h 5414514"/>
              <a:gd name="connsiteX9" fmla="*/ 0 w 4186009"/>
              <a:gd name="connsiteY9" fmla="*/ 5414514 h 5414514"/>
              <a:gd name="connsiteX10" fmla="*/ 3950757 w 4186009"/>
              <a:gd name="connsiteY10" fmla="*/ 5207277 h 5414514"/>
              <a:gd name="connsiteX0" fmla="*/ 3950757 w 4191529"/>
              <a:gd name="connsiteY0" fmla="*/ 5207277 h 5414514"/>
              <a:gd name="connsiteX1" fmla="*/ 3757401 w 4191529"/>
              <a:gd name="connsiteY1" fmla="*/ 1290393 h 5414514"/>
              <a:gd name="connsiteX2" fmla="*/ 3699332 w 4191529"/>
              <a:gd name="connsiteY2" fmla="*/ 0 h 5414514"/>
              <a:gd name="connsiteX3" fmla="*/ 4093667 w 4191529"/>
              <a:gd name="connsiteY3" fmla="*/ 0 h 5414514"/>
              <a:gd name="connsiteX4" fmla="*/ 4121838 w 4191529"/>
              <a:gd name="connsiteY4" fmla="*/ 34417 h 5414514"/>
              <a:gd name="connsiteX5" fmla="*/ 4121838 w 4191529"/>
              <a:gd name="connsiteY5" fmla="*/ 2553177 h 5414514"/>
              <a:gd name="connsiteX6" fmla="*/ 4121838 w 4191529"/>
              <a:gd name="connsiteY6" fmla="*/ 2861238 h 5414514"/>
              <a:gd name="connsiteX7" fmla="*/ 4121838 w 4191529"/>
              <a:gd name="connsiteY7" fmla="*/ 5379999 h 5414514"/>
              <a:gd name="connsiteX8" fmla="*/ 4093667 w 4191529"/>
              <a:gd name="connsiteY8" fmla="*/ 5414513 h 5414514"/>
              <a:gd name="connsiteX9" fmla="*/ 0 w 4191529"/>
              <a:gd name="connsiteY9" fmla="*/ 5414514 h 5414514"/>
              <a:gd name="connsiteX10" fmla="*/ 3950757 w 4191529"/>
              <a:gd name="connsiteY10" fmla="*/ 5207277 h 5414514"/>
              <a:gd name="connsiteX0" fmla="*/ 3950757 w 4121838"/>
              <a:gd name="connsiteY0" fmla="*/ 5207277 h 5414514"/>
              <a:gd name="connsiteX1" fmla="*/ 3757401 w 4121838"/>
              <a:gd name="connsiteY1" fmla="*/ 1290393 h 5414514"/>
              <a:gd name="connsiteX2" fmla="*/ 3699332 w 4121838"/>
              <a:gd name="connsiteY2" fmla="*/ 0 h 5414514"/>
              <a:gd name="connsiteX3" fmla="*/ 4093667 w 4121838"/>
              <a:gd name="connsiteY3" fmla="*/ 0 h 5414514"/>
              <a:gd name="connsiteX4" fmla="*/ 4121838 w 4121838"/>
              <a:gd name="connsiteY4" fmla="*/ 34417 h 5414514"/>
              <a:gd name="connsiteX5" fmla="*/ 4121838 w 4121838"/>
              <a:gd name="connsiteY5" fmla="*/ 2553177 h 5414514"/>
              <a:gd name="connsiteX6" fmla="*/ 4121838 w 4121838"/>
              <a:gd name="connsiteY6" fmla="*/ 2861238 h 5414514"/>
              <a:gd name="connsiteX7" fmla="*/ 4121838 w 4121838"/>
              <a:gd name="connsiteY7" fmla="*/ 5379999 h 5414514"/>
              <a:gd name="connsiteX8" fmla="*/ 4093667 w 4121838"/>
              <a:gd name="connsiteY8" fmla="*/ 5414513 h 5414514"/>
              <a:gd name="connsiteX9" fmla="*/ 0 w 4121838"/>
              <a:gd name="connsiteY9" fmla="*/ 5414514 h 5414514"/>
              <a:gd name="connsiteX10" fmla="*/ 3950757 w 4121838"/>
              <a:gd name="connsiteY10" fmla="*/ 5207277 h 5414514"/>
              <a:gd name="connsiteX0" fmla="*/ 3950757 w 4121838"/>
              <a:gd name="connsiteY0" fmla="*/ 5204046 h 5414514"/>
              <a:gd name="connsiteX1" fmla="*/ 3757401 w 4121838"/>
              <a:gd name="connsiteY1" fmla="*/ 1290393 h 5414514"/>
              <a:gd name="connsiteX2" fmla="*/ 3699332 w 4121838"/>
              <a:gd name="connsiteY2" fmla="*/ 0 h 5414514"/>
              <a:gd name="connsiteX3" fmla="*/ 4093667 w 4121838"/>
              <a:gd name="connsiteY3" fmla="*/ 0 h 5414514"/>
              <a:gd name="connsiteX4" fmla="*/ 4121838 w 4121838"/>
              <a:gd name="connsiteY4" fmla="*/ 34417 h 5414514"/>
              <a:gd name="connsiteX5" fmla="*/ 4121838 w 4121838"/>
              <a:gd name="connsiteY5" fmla="*/ 2553177 h 5414514"/>
              <a:gd name="connsiteX6" fmla="*/ 4121838 w 4121838"/>
              <a:gd name="connsiteY6" fmla="*/ 2861238 h 5414514"/>
              <a:gd name="connsiteX7" fmla="*/ 4121838 w 4121838"/>
              <a:gd name="connsiteY7" fmla="*/ 5379999 h 5414514"/>
              <a:gd name="connsiteX8" fmla="*/ 4093667 w 4121838"/>
              <a:gd name="connsiteY8" fmla="*/ 5414513 h 5414514"/>
              <a:gd name="connsiteX9" fmla="*/ 0 w 4121838"/>
              <a:gd name="connsiteY9" fmla="*/ 5414514 h 5414514"/>
              <a:gd name="connsiteX10" fmla="*/ 3950757 w 4121838"/>
              <a:gd name="connsiteY10" fmla="*/ 5204046 h 5414514"/>
              <a:gd name="connsiteX0" fmla="*/ 3950757 w 4121838"/>
              <a:gd name="connsiteY0" fmla="*/ 5204046 h 5414514"/>
              <a:gd name="connsiteX1" fmla="*/ 3757401 w 4121838"/>
              <a:gd name="connsiteY1" fmla="*/ 1290393 h 5414514"/>
              <a:gd name="connsiteX2" fmla="*/ 3699332 w 4121838"/>
              <a:gd name="connsiteY2" fmla="*/ 0 h 5414514"/>
              <a:gd name="connsiteX3" fmla="*/ 4093667 w 4121838"/>
              <a:gd name="connsiteY3" fmla="*/ 0 h 5414514"/>
              <a:gd name="connsiteX4" fmla="*/ 4121838 w 4121838"/>
              <a:gd name="connsiteY4" fmla="*/ 34417 h 5414514"/>
              <a:gd name="connsiteX5" fmla="*/ 4121838 w 4121838"/>
              <a:gd name="connsiteY5" fmla="*/ 2553177 h 5414514"/>
              <a:gd name="connsiteX6" fmla="*/ 4121838 w 4121838"/>
              <a:gd name="connsiteY6" fmla="*/ 2861238 h 5414514"/>
              <a:gd name="connsiteX7" fmla="*/ 4121838 w 4121838"/>
              <a:gd name="connsiteY7" fmla="*/ 5379999 h 5414514"/>
              <a:gd name="connsiteX8" fmla="*/ 4093667 w 4121838"/>
              <a:gd name="connsiteY8" fmla="*/ 5414513 h 5414514"/>
              <a:gd name="connsiteX9" fmla="*/ 0 w 4121838"/>
              <a:gd name="connsiteY9" fmla="*/ 5414514 h 5414514"/>
              <a:gd name="connsiteX10" fmla="*/ 3950757 w 4121838"/>
              <a:gd name="connsiteY10" fmla="*/ 5204046 h 5414514"/>
              <a:gd name="connsiteX0" fmla="*/ 3950757 w 4121838"/>
              <a:gd name="connsiteY0" fmla="*/ 5204046 h 5414514"/>
              <a:gd name="connsiteX1" fmla="*/ 3757401 w 4121838"/>
              <a:gd name="connsiteY1" fmla="*/ 1290393 h 5414514"/>
              <a:gd name="connsiteX2" fmla="*/ 3699332 w 4121838"/>
              <a:gd name="connsiteY2" fmla="*/ 0 h 5414514"/>
              <a:gd name="connsiteX3" fmla="*/ 4093667 w 4121838"/>
              <a:gd name="connsiteY3" fmla="*/ 0 h 5414514"/>
              <a:gd name="connsiteX4" fmla="*/ 4121838 w 4121838"/>
              <a:gd name="connsiteY4" fmla="*/ 34417 h 5414514"/>
              <a:gd name="connsiteX5" fmla="*/ 4121838 w 4121838"/>
              <a:gd name="connsiteY5" fmla="*/ 2553177 h 5414514"/>
              <a:gd name="connsiteX6" fmla="*/ 4121838 w 4121838"/>
              <a:gd name="connsiteY6" fmla="*/ 2861238 h 5414514"/>
              <a:gd name="connsiteX7" fmla="*/ 4121838 w 4121838"/>
              <a:gd name="connsiteY7" fmla="*/ 5379999 h 5414514"/>
              <a:gd name="connsiteX8" fmla="*/ 4093667 w 4121838"/>
              <a:gd name="connsiteY8" fmla="*/ 5414513 h 5414514"/>
              <a:gd name="connsiteX9" fmla="*/ 0 w 4121838"/>
              <a:gd name="connsiteY9" fmla="*/ 5414514 h 5414514"/>
              <a:gd name="connsiteX10" fmla="*/ 3950757 w 4121838"/>
              <a:gd name="connsiteY10" fmla="*/ 5204046 h 5414514"/>
              <a:gd name="connsiteX0" fmla="*/ 3953988 w 4121838"/>
              <a:gd name="connsiteY0" fmla="*/ 5204046 h 5414514"/>
              <a:gd name="connsiteX1" fmla="*/ 3757401 w 4121838"/>
              <a:gd name="connsiteY1" fmla="*/ 1290393 h 5414514"/>
              <a:gd name="connsiteX2" fmla="*/ 3699332 w 4121838"/>
              <a:gd name="connsiteY2" fmla="*/ 0 h 5414514"/>
              <a:gd name="connsiteX3" fmla="*/ 4093667 w 4121838"/>
              <a:gd name="connsiteY3" fmla="*/ 0 h 5414514"/>
              <a:gd name="connsiteX4" fmla="*/ 4121838 w 4121838"/>
              <a:gd name="connsiteY4" fmla="*/ 34417 h 5414514"/>
              <a:gd name="connsiteX5" fmla="*/ 4121838 w 4121838"/>
              <a:gd name="connsiteY5" fmla="*/ 2553177 h 5414514"/>
              <a:gd name="connsiteX6" fmla="*/ 4121838 w 4121838"/>
              <a:gd name="connsiteY6" fmla="*/ 2861238 h 5414514"/>
              <a:gd name="connsiteX7" fmla="*/ 4121838 w 4121838"/>
              <a:gd name="connsiteY7" fmla="*/ 5379999 h 5414514"/>
              <a:gd name="connsiteX8" fmla="*/ 4093667 w 4121838"/>
              <a:gd name="connsiteY8" fmla="*/ 5414513 h 5414514"/>
              <a:gd name="connsiteX9" fmla="*/ 0 w 4121838"/>
              <a:gd name="connsiteY9" fmla="*/ 5414514 h 5414514"/>
              <a:gd name="connsiteX10" fmla="*/ 3953988 w 4121838"/>
              <a:gd name="connsiteY10" fmla="*/ 5204046 h 5414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21838" h="5414514">
                <a:moveTo>
                  <a:pt x="3953988" y="5204046"/>
                </a:moveTo>
                <a:cubicBezTo>
                  <a:pt x="3872607" y="3770829"/>
                  <a:pt x="3799305" y="2158273"/>
                  <a:pt x="3757401" y="1290393"/>
                </a:cubicBezTo>
                <a:lnTo>
                  <a:pt x="3699332" y="0"/>
                </a:lnTo>
                <a:lnTo>
                  <a:pt x="4093667" y="0"/>
                </a:lnTo>
                <a:cubicBezTo>
                  <a:pt x="4109176" y="50"/>
                  <a:pt x="4121750" y="15414"/>
                  <a:pt x="4121838" y="34417"/>
                </a:cubicBezTo>
                <a:lnTo>
                  <a:pt x="4121838" y="2553177"/>
                </a:lnTo>
                <a:lnTo>
                  <a:pt x="4121838" y="2861238"/>
                </a:lnTo>
                <a:lnTo>
                  <a:pt x="4121838" y="5379999"/>
                </a:lnTo>
                <a:cubicBezTo>
                  <a:pt x="4121798" y="5399039"/>
                  <a:pt x="4109209" y="5414460"/>
                  <a:pt x="4093667" y="5414513"/>
                </a:cubicBezTo>
                <a:lnTo>
                  <a:pt x="0" y="5414514"/>
                </a:lnTo>
                <a:cubicBezTo>
                  <a:pt x="1436914" y="5322651"/>
                  <a:pt x="3620015" y="5231367"/>
                  <a:pt x="3953988" y="5204046"/>
                </a:cubicBezTo>
                <a:close/>
              </a:path>
            </a:pathLst>
          </a:custGeom>
          <a:solidFill>
            <a:srgbClr val="0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D2CA78E-71D2-435E-AE9B-73FF8CC5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629993">
            <a:off x="425393" y="474922"/>
            <a:ext cx="8375272" cy="5612351"/>
          </a:xfrm>
          <a:custGeom>
            <a:avLst/>
            <a:gdLst>
              <a:gd name="connsiteX0" fmla="*/ 132690 w 8375272"/>
              <a:gd name="connsiteY0" fmla="*/ 5496017 h 5612351"/>
              <a:gd name="connsiteX1" fmla="*/ 1412972 w 8375272"/>
              <a:gd name="connsiteY1" fmla="*/ 5496017 h 5612351"/>
              <a:gd name="connsiteX2" fmla="*/ 1454761 w 8375272"/>
              <a:gd name="connsiteY2" fmla="*/ 5505645 h 5612351"/>
              <a:gd name="connsiteX3" fmla="*/ 1497745 w 8375272"/>
              <a:gd name="connsiteY3" fmla="*/ 5496017 h 5612351"/>
              <a:gd name="connsiteX4" fmla="*/ 2070555 w 8375272"/>
              <a:gd name="connsiteY4" fmla="*/ 5496017 h 5612351"/>
              <a:gd name="connsiteX5" fmla="*/ 2146589 w 8375272"/>
              <a:gd name="connsiteY5" fmla="*/ 5496017 h 5612351"/>
              <a:gd name="connsiteX6" fmla="*/ 2189056 w 8375272"/>
              <a:gd name="connsiteY6" fmla="*/ 5506279 h 5612351"/>
              <a:gd name="connsiteX7" fmla="*/ 2232475 w 8375272"/>
              <a:gd name="connsiteY7" fmla="*/ 5518038 h 5612351"/>
              <a:gd name="connsiteX8" fmla="*/ 2274316 w 8375272"/>
              <a:gd name="connsiteY8" fmla="*/ 5523108 h 5612351"/>
              <a:gd name="connsiteX9" fmla="*/ 2306527 w 8375272"/>
              <a:gd name="connsiteY9" fmla="*/ 5523895 h 5612351"/>
              <a:gd name="connsiteX10" fmla="*/ 2340273 w 8375272"/>
              <a:gd name="connsiteY10" fmla="*/ 5516955 h 5612351"/>
              <a:gd name="connsiteX11" fmla="*/ 2363052 w 8375272"/>
              <a:gd name="connsiteY11" fmla="*/ 5519842 h 5612351"/>
              <a:gd name="connsiteX12" fmla="*/ 2405477 w 8375272"/>
              <a:gd name="connsiteY12" fmla="*/ 5512406 h 5612351"/>
              <a:gd name="connsiteX13" fmla="*/ 2467540 w 8375272"/>
              <a:gd name="connsiteY13" fmla="*/ 5505555 h 5612351"/>
              <a:gd name="connsiteX14" fmla="*/ 2510263 w 8375272"/>
              <a:gd name="connsiteY14" fmla="*/ 5498253 h 5612351"/>
              <a:gd name="connsiteX15" fmla="*/ 2518501 w 8375272"/>
              <a:gd name="connsiteY15" fmla="*/ 5496017 h 5612351"/>
              <a:gd name="connsiteX16" fmla="*/ 2798053 w 8375272"/>
              <a:gd name="connsiteY16" fmla="*/ 5496017 h 5612351"/>
              <a:gd name="connsiteX17" fmla="*/ 2818675 w 8375272"/>
              <a:gd name="connsiteY17" fmla="*/ 5498516 h 5612351"/>
              <a:gd name="connsiteX18" fmla="*/ 2888248 w 8375272"/>
              <a:gd name="connsiteY18" fmla="*/ 5496017 h 5612351"/>
              <a:gd name="connsiteX19" fmla="*/ 2898351 w 8375272"/>
              <a:gd name="connsiteY19" fmla="*/ 5499422 h 5612351"/>
              <a:gd name="connsiteX20" fmla="*/ 2966370 w 8375272"/>
              <a:gd name="connsiteY20" fmla="*/ 5496017 h 5612351"/>
              <a:gd name="connsiteX21" fmla="*/ 3040894 w 8375272"/>
              <a:gd name="connsiteY21" fmla="*/ 5498909 h 5612351"/>
              <a:gd name="connsiteX22" fmla="*/ 3046459 w 8375272"/>
              <a:gd name="connsiteY22" fmla="*/ 5506680 h 5612351"/>
              <a:gd name="connsiteX23" fmla="*/ 3062803 w 8375272"/>
              <a:gd name="connsiteY23" fmla="*/ 5507362 h 5612351"/>
              <a:gd name="connsiteX24" fmla="*/ 3088534 w 8375272"/>
              <a:gd name="connsiteY24" fmla="*/ 5507213 h 5612351"/>
              <a:gd name="connsiteX25" fmla="*/ 3146170 w 8375272"/>
              <a:gd name="connsiteY25" fmla="*/ 5499058 h 5612351"/>
              <a:gd name="connsiteX26" fmla="*/ 8230934 w 8375272"/>
              <a:gd name="connsiteY26" fmla="*/ 5503600 h 5612351"/>
              <a:gd name="connsiteX27" fmla="*/ 8230934 w 8375272"/>
              <a:gd name="connsiteY27" fmla="*/ 5499179 h 5612351"/>
              <a:gd name="connsiteX28" fmla="*/ 8249455 w 8375272"/>
              <a:gd name="connsiteY28" fmla="*/ 5489781 h 5612351"/>
              <a:gd name="connsiteX29" fmla="*/ 8257271 w 8375272"/>
              <a:gd name="connsiteY29" fmla="*/ 5466936 h 5612351"/>
              <a:gd name="connsiteX30" fmla="*/ 8257271 w 8375272"/>
              <a:gd name="connsiteY30" fmla="*/ 2811164 h 5612351"/>
              <a:gd name="connsiteX31" fmla="*/ 8254026 w 8375272"/>
              <a:gd name="connsiteY31" fmla="*/ 2801618 h 5612351"/>
              <a:gd name="connsiteX32" fmla="*/ 8257300 w 8375272"/>
              <a:gd name="connsiteY32" fmla="*/ 2793813 h 5612351"/>
              <a:gd name="connsiteX33" fmla="*/ 8257300 w 8375272"/>
              <a:gd name="connsiteY33" fmla="*/ 147346 h 5612351"/>
              <a:gd name="connsiteX34" fmla="*/ 8249510 w 8375272"/>
              <a:gd name="connsiteY34" fmla="*/ 124441 h 5612351"/>
              <a:gd name="connsiteX35" fmla="*/ 8230934 w 8375272"/>
              <a:gd name="connsiteY35" fmla="*/ 114996 h 5612351"/>
              <a:gd name="connsiteX36" fmla="*/ 8230934 w 8375272"/>
              <a:gd name="connsiteY36" fmla="*/ 113028 h 5612351"/>
              <a:gd name="connsiteX37" fmla="*/ 7815689 w 8375272"/>
              <a:gd name="connsiteY37" fmla="*/ 113028 h 5612351"/>
              <a:gd name="connsiteX38" fmla="*/ 7805063 w 8375272"/>
              <a:gd name="connsiteY38" fmla="*/ 109481 h 5612351"/>
              <a:gd name="connsiteX39" fmla="*/ 7779681 w 8375272"/>
              <a:gd name="connsiteY39" fmla="*/ 105918 h 5612351"/>
              <a:gd name="connsiteX40" fmla="*/ 7675391 w 8375272"/>
              <a:gd name="connsiteY40" fmla="*/ 105099 h 5612351"/>
              <a:gd name="connsiteX41" fmla="*/ 7613847 w 8375272"/>
              <a:gd name="connsiteY41" fmla="*/ 101145 h 5612351"/>
              <a:gd name="connsiteX42" fmla="*/ 7591807 w 8375272"/>
              <a:gd name="connsiteY42" fmla="*/ 94206 h 5612351"/>
              <a:gd name="connsiteX43" fmla="*/ 7560126 w 8375272"/>
              <a:gd name="connsiteY43" fmla="*/ 88172 h 5612351"/>
              <a:gd name="connsiteX44" fmla="*/ 7505251 w 8375272"/>
              <a:gd name="connsiteY44" fmla="*/ 73311 h 5612351"/>
              <a:gd name="connsiteX45" fmla="*/ 7452371 w 8375272"/>
              <a:gd name="connsiteY45" fmla="*/ 66903 h 5612351"/>
              <a:gd name="connsiteX46" fmla="*/ 7416820 w 8375272"/>
              <a:gd name="connsiteY46" fmla="*/ 65662 h 5612351"/>
              <a:gd name="connsiteX47" fmla="*/ 7411663 w 8375272"/>
              <a:gd name="connsiteY47" fmla="*/ 65908 h 5612351"/>
              <a:gd name="connsiteX48" fmla="*/ 7369013 w 8375272"/>
              <a:gd name="connsiteY48" fmla="*/ 74680 h 5612351"/>
              <a:gd name="connsiteX49" fmla="*/ 7365038 w 8375272"/>
              <a:gd name="connsiteY49" fmla="*/ 70262 h 5612351"/>
              <a:gd name="connsiteX50" fmla="*/ 7351674 w 8375272"/>
              <a:gd name="connsiteY50" fmla="*/ 65759 h 5612351"/>
              <a:gd name="connsiteX51" fmla="*/ 7340224 w 8375272"/>
              <a:gd name="connsiteY51" fmla="*/ 71031 h 5612351"/>
              <a:gd name="connsiteX52" fmla="*/ 7286606 w 8375272"/>
              <a:gd name="connsiteY52" fmla="*/ 80429 h 5612351"/>
              <a:gd name="connsiteX53" fmla="*/ 7208169 w 8375272"/>
              <a:gd name="connsiteY53" fmla="*/ 89087 h 5612351"/>
              <a:gd name="connsiteX54" fmla="*/ 7196316 w 8375272"/>
              <a:gd name="connsiteY54" fmla="*/ 94509 h 5612351"/>
              <a:gd name="connsiteX55" fmla="*/ 7119390 w 8375272"/>
              <a:gd name="connsiteY55" fmla="*/ 107758 h 5612351"/>
              <a:gd name="connsiteX56" fmla="*/ 7079025 w 8375272"/>
              <a:gd name="connsiteY56" fmla="*/ 109806 h 5612351"/>
              <a:gd name="connsiteX57" fmla="*/ 7074535 w 8375272"/>
              <a:gd name="connsiteY57" fmla="*/ 104851 h 5612351"/>
              <a:gd name="connsiteX58" fmla="*/ 7062619 w 8375272"/>
              <a:gd name="connsiteY58" fmla="*/ 106159 h 5612351"/>
              <a:gd name="connsiteX59" fmla="*/ 7059413 w 8375272"/>
              <a:gd name="connsiteY59" fmla="*/ 105421 h 5612351"/>
              <a:gd name="connsiteX60" fmla="*/ 7041078 w 8375272"/>
              <a:gd name="connsiteY60" fmla="*/ 102281 h 5612351"/>
              <a:gd name="connsiteX61" fmla="*/ 7037676 w 8375272"/>
              <a:gd name="connsiteY61" fmla="*/ 111692 h 5612351"/>
              <a:gd name="connsiteX62" fmla="*/ 7032270 w 8375272"/>
              <a:gd name="connsiteY62" fmla="*/ 113028 h 5612351"/>
              <a:gd name="connsiteX63" fmla="*/ 6834251 w 8375272"/>
              <a:gd name="connsiteY63" fmla="*/ 113028 h 5612351"/>
              <a:gd name="connsiteX64" fmla="*/ 6817275 w 8375272"/>
              <a:gd name="connsiteY64" fmla="*/ 104392 h 5612351"/>
              <a:gd name="connsiteX65" fmla="*/ 6764396 w 8375272"/>
              <a:gd name="connsiteY65" fmla="*/ 97983 h 5612351"/>
              <a:gd name="connsiteX66" fmla="*/ 6728844 w 8375272"/>
              <a:gd name="connsiteY66" fmla="*/ 96742 h 5612351"/>
              <a:gd name="connsiteX67" fmla="*/ 6723687 w 8375272"/>
              <a:gd name="connsiteY67" fmla="*/ 96988 h 5612351"/>
              <a:gd name="connsiteX68" fmla="*/ 6681036 w 8375272"/>
              <a:gd name="connsiteY68" fmla="*/ 105759 h 5612351"/>
              <a:gd name="connsiteX69" fmla="*/ 6677062 w 8375272"/>
              <a:gd name="connsiteY69" fmla="*/ 101342 h 5612351"/>
              <a:gd name="connsiteX70" fmla="*/ 6663698 w 8375272"/>
              <a:gd name="connsiteY70" fmla="*/ 96839 h 5612351"/>
              <a:gd name="connsiteX71" fmla="*/ 6652247 w 8375272"/>
              <a:gd name="connsiteY71" fmla="*/ 102110 h 5612351"/>
              <a:gd name="connsiteX72" fmla="*/ 6598629 w 8375272"/>
              <a:gd name="connsiteY72" fmla="*/ 111508 h 5612351"/>
              <a:gd name="connsiteX73" fmla="*/ 6584863 w 8375272"/>
              <a:gd name="connsiteY73" fmla="*/ 113028 h 5612351"/>
              <a:gd name="connsiteX74" fmla="*/ 6009754 w 8375272"/>
              <a:gd name="connsiteY74" fmla="*/ 113028 h 5612351"/>
              <a:gd name="connsiteX75" fmla="*/ 5512599 w 8375272"/>
              <a:gd name="connsiteY75" fmla="*/ 113028 h 5612351"/>
              <a:gd name="connsiteX76" fmla="*/ 5185141 w 8375272"/>
              <a:gd name="connsiteY76" fmla="*/ 113028 h 5612351"/>
              <a:gd name="connsiteX77" fmla="*/ 5158973 w 8375272"/>
              <a:gd name="connsiteY77" fmla="*/ 112876 h 5612351"/>
              <a:gd name="connsiteX78" fmla="*/ 4999961 w 8375272"/>
              <a:gd name="connsiteY78" fmla="*/ 112804 h 5612351"/>
              <a:gd name="connsiteX79" fmla="*/ 4998860 w 8375272"/>
              <a:gd name="connsiteY79" fmla="*/ 113028 h 5612351"/>
              <a:gd name="connsiteX80" fmla="*/ 3161093 w 8375272"/>
              <a:gd name="connsiteY80" fmla="*/ 113028 h 5612351"/>
              <a:gd name="connsiteX81" fmla="*/ 132690 w 8375272"/>
              <a:gd name="connsiteY81" fmla="*/ 113028 h 5612351"/>
              <a:gd name="connsiteX82" fmla="*/ 104519 w 8375272"/>
              <a:gd name="connsiteY82" fmla="*/ 147343 h 5612351"/>
              <a:gd name="connsiteX83" fmla="*/ 104519 w 8375272"/>
              <a:gd name="connsiteY83" fmla="*/ 2651438 h 5612351"/>
              <a:gd name="connsiteX84" fmla="*/ 104520 w 8375272"/>
              <a:gd name="connsiteY84" fmla="*/ 2957706 h 5612351"/>
              <a:gd name="connsiteX85" fmla="*/ 104519 w 8375272"/>
              <a:gd name="connsiteY85" fmla="*/ 5461800 h 5612351"/>
              <a:gd name="connsiteX86" fmla="*/ 132690 w 8375272"/>
              <a:gd name="connsiteY86" fmla="*/ 5496017 h 5612351"/>
              <a:gd name="connsiteX87" fmla="*/ 0 w 8375272"/>
              <a:gd name="connsiteY87" fmla="*/ 5612351 h 5612351"/>
              <a:gd name="connsiteX88" fmla="*/ 0 w 8375272"/>
              <a:gd name="connsiteY88" fmla="*/ 0 h 5612351"/>
              <a:gd name="connsiteX89" fmla="*/ 8375272 w 8375272"/>
              <a:gd name="connsiteY89" fmla="*/ 0 h 5612351"/>
              <a:gd name="connsiteX90" fmla="*/ 8375272 w 8375272"/>
              <a:gd name="connsiteY90" fmla="*/ 5612351 h 561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8375272" h="5612351">
                <a:moveTo>
                  <a:pt x="132690" y="5496017"/>
                </a:moveTo>
                <a:lnTo>
                  <a:pt x="1412972" y="5496017"/>
                </a:lnTo>
                <a:lnTo>
                  <a:pt x="1454761" y="5505645"/>
                </a:lnTo>
                <a:cubicBezTo>
                  <a:pt x="1478215" y="5505222"/>
                  <a:pt x="1483417" y="5499226"/>
                  <a:pt x="1497745" y="5496017"/>
                </a:cubicBezTo>
                <a:lnTo>
                  <a:pt x="2070555" y="5496017"/>
                </a:lnTo>
                <a:lnTo>
                  <a:pt x="2146589" y="5496017"/>
                </a:lnTo>
                <a:lnTo>
                  <a:pt x="2189056" y="5506279"/>
                </a:lnTo>
                <a:cubicBezTo>
                  <a:pt x="2206140" y="5498074"/>
                  <a:pt x="2218635" y="5514117"/>
                  <a:pt x="2232475" y="5518038"/>
                </a:cubicBezTo>
                <a:lnTo>
                  <a:pt x="2274316" y="5523108"/>
                </a:lnTo>
                <a:lnTo>
                  <a:pt x="2306527" y="5523895"/>
                </a:lnTo>
                <a:lnTo>
                  <a:pt x="2340273" y="5516955"/>
                </a:lnTo>
                <a:cubicBezTo>
                  <a:pt x="2349694" y="5516280"/>
                  <a:pt x="2352186" y="5520600"/>
                  <a:pt x="2363052" y="5519842"/>
                </a:cubicBezTo>
                <a:lnTo>
                  <a:pt x="2405477" y="5512406"/>
                </a:lnTo>
                <a:lnTo>
                  <a:pt x="2467540" y="5505555"/>
                </a:lnTo>
                <a:lnTo>
                  <a:pt x="2510263" y="5498253"/>
                </a:lnTo>
                <a:lnTo>
                  <a:pt x="2518501" y="5496017"/>
                </a:lnTo>
                <a:lnTo>
                  <a:pt x="2798053" y="5496017"/>
                </a:lnTo>
                <a:lnTo>
                  <a:pt x="2818675" y="5498516"/>
                </a:lnTo>
                <a:lnTo>
                  <a:pt x="2888248" y="5496017"/>
                </a:lnTo>
                <a:lnTo>
                  <a:pt x="2898351" y="5499422"/>
                </a:lnTo>
                <a:lnTo>
                  <a:pt x="2966370" y="5496017"/>
                </a:lnTo>
                <a:cubicBezTo>
                  <a:pt x="2988895" y="5496499"/>
                  <a:pt x="3027927" y="5495739"/>
                  <a:pt x="3040894" y="5498909"/>
                </a:cubicBezTo>
                <a:lnTo>
                  <a:pt x="3046459" y="5506680"/>
                </a:lnTo>
                <a:lnTo>
                  <a:pt x="3062803" y="5507362"/>
                </a:lnTo>
                <a:cubicBezTo>
                  <a:pt x="3063999" y="5506767"/>
                  <a:pt x="3087562" y="5507263"/>
                  <a:pt x="3088534" y="5507213"/>
                </a:cubicBezTo>
                <a:lnTo>
                  <a:pt x="3146170" y="5499058"/>
                </a:lnTo>
                <a:lnTo>
                  <a:pt x="8230934" y="5503600"/>
                </a:lnTo>
                <a:lnTo>
                  <a:pt x="8230934" y="5499179"/>
                </a:lnTo>
                <a:lnTo>
                  <a:pt x="8249455" y="5489781"/>
                </a:lnTo>
                <a:cubicBezTo>
                  <a:pt x="8254249" y="5483935"/>
                  <a:pt x="8257229" y="5475863"/>
                  <a:pt x="8257271" y="5466936"/>
                </a:cubicBezTo>
                <a:lnTo>
                  <a:pt x="8257271" y="2811164"/>
                </a:lnTo>
                <a:lnTo>
                  <a:pt x="8254026" y="2801618"/>
                </a:lnTo>
                <a:lnTo>
                  <a:pt x="8257300" y="2793813"/>
                </a:lnTo>
                <a:lnTo>
                  <a:pt x="8257300" y="147346"/>
                </a:lnTo>
                <a:cubicBezTo>
                  <a:pt x="8257279" y="138401"/>
                  <a:pt x="8254306" y="130305"/>
                  <a:pt x="8249510" y="124441"/>
                </a:cubicBezTo>
                <a:lnTo>
                  <a:pt x="8230934" y="114996"/>
                </a:lnTo>
                <a:lnTo>
                  <a:pt x="8230934" y="113028"/>
                </a:lnTo>
                <a:lnTo>
                  <a:pt x="7815689" y="113028"/>
                </a:lnTo>
                <a:lnTo>
                  <a:pt x="7805063" y="109481"/>
                </a:lnTo>
                <a:cubicBezTo>
                  <a:pt x="7799367" y="108005"/>
                  <a:pt x="7791534" y="106633"/>
                  <a:pt x="7779681" y="105918"/>
                </a:cubicBezTo>
                <a:cubicBezTo>
                  <a:pt x="7750228" y="117752"/>
                  <a:pt x="7711995" y="89187"/>
                  <a:pt x="7675391" y="105099"/>
                </a:cubicBezTo>
                <a:cubicBezTo>
                  <a:pt x="7662024" y="108953"/>
                  <a:pt x="7621214" y="108651"/>
                  <a:pt x="7613847" y="101145"/>
                </a:cubicBezTo>
                <a:cubicBezTo>
                  <a:pt x="7605410" y="99548"/>
                  <a:pt x="7595353" y="102262"/>
                  <a:pt x="7591807" y="94206"/>
                </a:cubicBezTo>
                <a:cubicBezTo>
                  <a:pt x="7585772" y="84521"/>
                  <a:pt x="7555343" y="99651"/>
                  <a:pt x="7560126" y="88172"/>
                </a:cubicBezTo>
                <a:cubicBezTo>
                  <a:pt x="7538535" y="98541"/>
                  <a:pt x="7522743" y="78265"/>
                  <a:pt x="7505251" y="73311"/>
                </a:cubicBezTo>
                <a:lnTo>
                  <a:pt x="7452371" y="66903"/>
                </a:lnTo>
                <a:lnTo>
                  <a:pt x="7416820" y="65662"/>
                </a:lnTo>
                <a:lnTo>
                  <a:pt x="7411663" y="65908"/>
                </a:lnTo>
                <a:lnTo>
                  <a:pt x="7369013" y="74680"/>
                </a:lnTo>
                <a:cubicBezTo>
                  <a:pt x="7368019" y="73078"/>
                  <a:pt x="7366681" y="71589"/>
                  <a:pt x="7365038" y="70262"/>
                </a:cubicBezTo>
                <a:lnTo>
                  <a:pt x="7351674" y="65759"/>
                </a:lnTo>
                <a:lnTo>
                  <a:pt x="7340224" y="71031"/>
                </a:lnTo>
                <a:lnTo>
                  <a:pt x="7286606" y="80429"/>
                </a:lnTo>
                <a:lnTo>
                  <a:pt x="7208169" y="89087"/>
                </a:lnTo>
                <a:lnTo>
                  <a:pt x="7196316" y="94509"/>
                </a:lnTo>
                <a:cubicBezTo>
                  <a:pt x="7169262" y="100461"/>
                  <a:pt x="7136636" y="94291"/>
                  <a:pt x="7119390" y="107758"/>
                </a:cubicBezTo>
                <a:lnTo>
                  <a:pt x="7079025" y="109806"/>
                </a:lnTo>
                <a:lnTo>
                  <a:pt x="7074535" y="104851"/>
                </a:lnTo>
                <a:lnTo>
                  <a:pt x="7062619" y="106159"/>
                </a:lnTo>
                <a:lnTo>
                  <a:pt x="7059413" y="105421"/>
                </a:lnTo>
                <a:cubicBezTo>
                  <a:pt x="7053297" y="103989"/>
                  <a:pt x="7047229" y="102749"/>
                  <a:pt x="7041078" y="102281"/>
                </a:cubicBezTo>
                <a:cubicBezTo>
                  <a:pt x="7041727" y="106959"/>
                  <a:pt x="7040313" y="109888"/>
                  <a:pt x="7037676" y="111692"/>
                </a:cubicBezTo>
                <a:lnTo>
                  <a:pt x="7032270" y="113028"/>
                </a:lnTo>
                <a:lnTo>
                  <a:pt x="6834251" y="113028"/>
                </a:lnTo>
                <a:lnTo>
                  <a:pt x="6817275" y="104392"/>
                </a:lnTo>
                <a:lnTo>
                  <a:pt x="6764396" y="97983"/>
                </a:lnTo>
                <a:lnTo>
                  <a:pt x="6728844" y="96742"/>
                </a:lnTo>
                <a:lnTo>
                  <a:pt x="6723687" y="96988"/>
                </a:lnTo>
                <a:lnTo>
                  <a:pt x="6681036" y="105759"/>
                </a:lnTo>
                <a:cubicBezTo>
                  <a:pt x="6680043" y="104158"/>
                  <a:pt x="6678705" y="102668"/>
                  <a:pt x="6677062" y="101342"/>
                </a:cubicBezTo>
                <a:lnTo>
                  <a:pt x="6663698" y="96839"/>
                </a:lnTo>
                <a:lnTo>
                  <a:pt x="6652247" y="102110"/>
                </a:lnTo>
                <a:lnTo>
                  <a:pt x="6598629" y="111508"/>
                </a:lnTo>
                <a:lnTo>
                  <a:pt x="6584863" y="113028"/>
                </a:lnTo>
                <a:lnTo>
                  <a:pt x="6009754" y="113028"/>
                </a:lnTo>
                <a:lnTo>
                  <a:pt x="5512599" y="113028"/>
                </a:lnTo>
                <a:lnTo>
                  <a:pt x="5185141" y="113028"/>
                </a:lnTo>
                <a:lnTo>
                  <a:pt x="5158973" y="112876"/>
                </a:lnTo>
                <a:cubicBezTo>
                  <a:pt x="5164776" y="105905"/>
                  <a:pt x="5043657" y="107067"/>
                  <a:pt x="4999961" y="112804"/>
                </a:cubicBezTo>
                <a:lnTo>
                  <a:pt x="4998860" y="113028"/>
                </a:lnTo>
                <a:lnTo>
                  <a:pt x="3161093" y="113028"/>
                </a:lnTo>
                <a:lnTo>
                  <a:pt x="132690" y="113028"/>
                </a:lnTo>
                <a:cubicBezTo>
                  <a:pt x="117148" y="113081"/>
                  <a:pt x="104559" y="128413"/>
                  <a:pt x="104519" y="147343"/>
                </a:cubicBezTo>
                <a:lnTo>
                  <a:pt x="104519" y="2651438"/>
                </a:lnTo>
                <a:lnTo>
                  <a:pt x="104520" y="2957706"/>
                </a:lnTo>
                <a:lnTo>
                  <a:pt x="104519" y="5461800"/>
                </a:lnTo>
                <a:cubicBezTo>
                  <a:pt x="104607" y="5480693"/>
                  <a:pt x="117180" y="5495968"/>
                  <a:pt x="132690" y="5496017"/>
                </a:cubicBezTo>
                <a:close/>
                <a:moveTo>
                  <a:pt x="0" y="5612351"/>
                </a:moveTo>
                <a:lnTo>
                  <a:pt x="0" y="0"/>
                </a:lnTo>
                <a:lnTo>
                  <a:pt x="8375272" y="0"/>
                </a:lnTo>
                <a:lnTo>
                  <a:pt x="8375272" y="5612351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25400" dir="2700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93370" y="668327"/>
            <a:ext cx="9582646" cy="3471257"/>
          </a:xfrm>
        </p:spPr>
        <p:txBody>
          <a:bodyPr anchor="b">
            <a:normAutofit/>
          </a:bodyPr>
          <a:lstStyle/>
          <a:p>
            <a:pPr algn="r"/>
            <a:r>
              <a:rPr lang="ru-RU" sz="4000" b="1" dirty="0" err="1"/>
              <a:t>Всеукраїнський</a:t>
            </a:r>
            <a:r>
              <a:rPr lang="ru-RU" sz="4000" b="1" dirty="0"/>
              <a:t> </a:t>
            </a:r>
            <a:r>
              <a:rPr lang="ru-RU" sz="4000" b="1" dirty="0" err="1"/>
              <a:t>літературний</a:t>
            </a:r>
            <a:r>
              <a:rPr lang="ru-RU" sz="4000" b="1" dirty="0"/>
              <a:t> </a:t>
            </a:r>
            <a:r>
              <a:rPr lang="ru-RU" sz="4000" i="0" dirty="0">
                <a:solidFill>
                  <a:srgbClr val="050505"/>
                </a:solidFill>
                <a:ea typeface="Segoe UI Historic"/>
                <a:cs typeface="Segoe UI Historic"/>
              </a:rPr>
              <a:t>«МАН-</a:t>
            </a:r>
            <a:r>
              <a:rPr lang="ru-RU" sz="4000" i="0" dirty="0" err="1">
                <a:solidFill>
                  <a:srgbClr val="050505"/>
                </a:solidFill>
                <a:ea typeface="Segoe UI Historic"/>
                <a:cs typeface="Segoe UI Historic"/>
              </a:rPr>
              <a:t>Юніор</a:t>
            </a:r>
            <a:r>
              <a:rPr lang="ru-RU" sz="4000" i="0" dirty="0">
                <a:solidFill>
                  <a:srgbClr val="050505"/>
                </a:solidFill>
                <a:ea typeface="Segoe UI Historic"/>
                <a:cs typeface="Segoe UI Historic"/>
              </a:rPr>
              <a:t> </a:t>
            </a:r>
            <a:r>
              <a:rPr lang="ru-RU" sz="4000" i="0" dirty="0" err="1">
                <a:solidFill>
                  <a:srgbClr val="050505"/>
                </a:solidFill>
                <a:ea typeface="Segoe UI Historic"/>
                <a:cs typeface="Segoe UI Historic"/>
              </a:rPr>
              <a:t>Дослідник</a:t>
            </a:r>
            <a:r>
              <a:rPr lang="ru-RU" sz="4000" i="0" dirty="0">
                <a:solidFill>
                  <a:srgbClr val="050505"/>
                </a:solidFill>
                <a:ea typeface="Segoe UI Historic"/>
                <a:cs typeface="Segoe UI Historic"/>
              </a:rPr>
              <a:t>»  </a:t>
            </a:r>
            <a:r>
              <a:rPr lang="ru-RU" sz="4000" i="0" dirty="0" err="1">
                <a:solidFill>
                  <a:srgbClr val="050505"/>
                </a:solidFill>
                <a:ea typeface="Segoe UI Historic"/>
                <a:cs typeface="Segoe UI Historic"/>
              </a:rPr>
              <a:t>Юніор</a:t>
            </a:r>
            <a:r>
              <a:rPr lang="ru-RU" sz="4000" i="0" dirty="0">
                <a:solidFill>
                  <a:srgbClr val="050505"/>
                </a:solidFill>
                <a:ea typeface="Segoe UI Historic"/>
                <a:cs typeface="Segoe UI Historic"/>
              </a:rPr>
              <a:t> </a:t>
            </a:r>
            <a:r>
              <a:rPr lang="ru-RU" sz="4000" i="0" dirty="0" err="1">
                <a:solidFill>
                  <a:srgbClr val="050505"/>
                </a:solidFill>
                <a:ea typeface="Segoe UI Historic"/>
                <a:cs typeface="Segoe UI Historic"/>
              </a:rPr>
              <a:t>Історик</a:t>
            </a:r>
            <a:r>
              <a:rPr lang="ru-RU" sz="4000" b="1" dirty="0"/>
              <a:t> : </a:t>
            </a:r>
            <a:r>
              <a:rPr lang="ru-RU" sz="4000" b="1" dirty="0" err="1"/>
              <a:t>Пам`ятки</a:t>
            </a:r>
            <a:r>
              <a:rPr lang="ru-RU" sz="4000" b="1" dirty="0"/>
              <a:t> Кривого Рогу</a:t>
            </a:r>
            <a:br>
              <a:rPr lang="ru-RU" sz="4000" b="1" dirty="0"/>
            </a:br>
            <a:endParaRPr lang="ru-RU" sz="4000" dirty="0"/>
          </a:p>
          <a:p>
            <a:pPr algn="r"/>
            <a:endParaRPr lang="ru-RU" sz="400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56276" y="3380259"/>
            <a:ext cx="6518146" cy="1134695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lnSpc>
                <a:spcPct val="110000"/>
              </a:lnSpc>
            </a:pPr>
            <a:r>
              <a:rPr lang="ru-RU" sz="1800" b="1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</a:rPr>
              <a:t>Підготували</a:t>
            </a:r>
            <a:r>
              <a:rPr lang="ru-RU" sz="1800" b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</a:rPr>
              <a:t> : </a:t>
            </a:r>
            <a:r>
              <a:rPr lang="ru-RU" sz="1800" b="1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</a:rPr>
              <a:t>учениця</a:t>
            </a:r>
            <a:r>
              <a:rPr lang="ru-RU" sz="1800" b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</a:rPr>
              <a:t> </a:t>
            </a:r>
            <a:r>
              <a:rPr lang="ru-RU" sz="1800" b="1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</a:rPr>
              <a:t>Коломоєць</a:t>
            </a:r>
            <a:r>
              <a:rPr lang="ru-RU" sz="1800" b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</a:rPr>
              <a:t> </a:t>
            </a:r>
            <a:r>
              <a:rPr lang="ru-RU" sz="1800" b="1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</a:rPr>
              <a:t>Валерія</a:t>
            </a:r>
            <a:endParaRPr lang="ru-RU" sz="1800" b="1">
              <a:solidFill>
                <a:schemeClr val="bg1">
                  <a:lumMod val="95000"/>
                  <a:lumOff val="5000"/>
                </a:schemeClr>
              </a:solidFill>
              <a:highlight>
                <a:srgbClr val="C0C0C0"/>
              </a:highlight>
            </a:endParaRPr>
          </a:p>
          <a:p>
            <a:pPr algn="r">
              <a:lnSpc>
                <a:spcPct val="110000"/>
              </a:lnSpc>
            </a:pPr>
            <a:r>
              <a:rPr lang="ru-RU" sz="1800" b="1" dirty="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</a:rPr>
              <a:t>Вчитель</a:t>
            </a:r>
            <a:r>
              <a:rPr lang="ru-RU" sz="1800" b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</a:rPr>
              <a:t> </a:t>
            </a:r>
            <a:r>
              <a:rPr lang="ru-RU" sz="1800" b="1" dirty="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</a:rPr>
              <a:t>Крилова</a:t>
            </a:r>
            <a:r>
              <a:rPr lang="ru-RU" sz="1800" b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</a:rPr>
              <a:t> </a:t>
            </a:r>
            <a:r>
              <a:rPr lang="ru-RU" sz="1800" b="1" dirty="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</a:rPr>
              <a:t>Тетяна</a:t>
            </a:r>
            <a:r>
              <a:rPr lang="ru-RU" sz="1800" b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</a:rPr>
              <a:t> </a:t>
            </a:r>
            <a:r>
              <a:rPr lang="ru-RU" sz="1800" b="1" dirty="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</a:rPr>
              <a:t>Вікторівна</a:t>
            </a:r>
            <a:endParaRPr lang="ru-RU" sz="1800" b="1">
              <a:solidFill>
                <a:schemeClr val="bg1">
                  <a:lumMod val="95000"/>
                  <a:lumOff val="5000"/>
                </a:schemeClr>
              </a:solidFill>
              <a:highlight>
                <a:srgbClr val="C0C0C0"/>
              </a:highlight>
            </a:endParaRPr>
          </a:p>
          <a:p>
            <a:pPr algn="r">
              <a:lnSpc>
                <a:spcPct val="110000"/>
              </a:lnSpc>
            </a:pPr>
            <a:r>
              <a:rPr lang="ru-RU" sz="1800" b="1" dirty="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</a:rPr>
              <a:t>Криворізький</a:t>
            </a:r>
            <a:r>
              <a:rPr lang="ru-RU" sz="1800" b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</a:rPr>
              <a:t> </a:t>
            </a:r>
            <a:r>
              <a:rPr lang="ru-RU" sz="1800" b="1" dirty="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</a:rPr>
              <a:t>ліцей</a:t>
            </a:r>
            <a:r>
              <a:rPr lang="ru-RU" sz="1800" b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</a:rPr>
              <a:t> №113 КМР</a:t>
            </a:r>
          </a:p>
          <a:p>
            <a:pPr algn="r"/>
            <a:r>
              <a:rPr lang="ru-RU" sz="1800" b="1" i="1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Times New Roman"/>
                <a:cs typeface="Times New Roman"/>
              </a:rPr>
              <a:t>Дніпропетровське</a:t>
            </a:r>
            <a:r>
              <a:rPr lang="ru-RU" sz="1800" b="1" i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Times New Roman"/>
                <a:cs typeface="Times New Roman"/>
              </a:rPr>
              <a:t> </a:t>
            </a:r>
            <a:r>
              <a:rPr lang="ru-RU" sz="1800" b="1" i="1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Times New Roman"/>
                <a:cs typeface="Times New Roman"/>
              </a:rPr>
              <a:t>територіальне</a:t>
            </a:r>
            <a:r>
              <a:rPr lang="ru-RU" sz="1800" b="1" i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Times New Roman"/>
                <a:cs typeface="Times New Roman"/>
              </a:rPr>
              <a:t> </a:t>
            </a:r>
            <a:r>
              <a:rPr lang="ru-RU" sz="1800" b="1" i="1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Times New Roman"/>
                <a:cs typeface="Times New Roman"/>
              </a:rPr>
              <a:t>відділення</a:t>
            </a:r>
            <a:r>
              <a:rPr lang="ru-RU" sz="1800" b="1" i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Times New Roman"/>
                <a:cs typeface="Times New Roman"/>
              </a:rPr>
              <a:t> МАН </a:t>
            </a:r>
            <a:r>
              <a:rPr lang="ru-RU" sz="1800" b="1" i="1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Times New Roman"/>
                <a:cs typeface="Times New Roman"/>
              </a:rPr>
              <a:t>України</a:t>
            </a:r>
            <a:r>
              <a:rPr lang="ru-RU" sz="1800" b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Times New Roman"/>
                <a:cs typeface="Times New Roman"/>
              </a:rPr>
              <a:t>. Населений пункт м. </a:t>
            </a:r>
            <a:r>
              <a:rPr lang="ru-RU" sz="1800" b="1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Times New Roman"/>
                <a:cs typeface="Times New Roman"/>
              </a:rPr>
              <a:t>Кривий</a:t>
            </a:r>
            <a:r>
              <a:rPr lang="ru-RU" sz="1800" b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Times New Roman"/>
                <a:cs typeface="Times New Roman"/>
              </a:rPr>
              <a:t> </a:t>
            </a:r>
            <a:r>
              <a:rPr lang="ru-RU" sz="1800" b="1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Times New Roman"/>
                <a:cs typeface="Times New Roman"/>
              </a:rPr>
              <a:t>ріг</a:t>
            </a:r>
            <a:r>
              <a:rPr lang="ru-RU" sz="1400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Times New Roman"/>
                <a:cs typeface="Times New Roman"/>
              </a:rPr>
              <a:t>.</a:t>
            </a:r>
            <a:endParaRPr lang="ru-RU" sz="1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r">
              <a:lnSpc>
                <a:spcPct val="110000"/>
              </a:lnSpc>
            </a:pPr>
            <a:endParaRPr lang="ru-RU" sz="1800" b="1" dirty="0">
              <a:solidFill>
                <a:schemeClr val="bg1">
                  <a:lumMod val="95000"/>
                  <a:lumOff val="5000"/>
                </a:schemeClr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1E56AA7-F8C4-4D38-AF02-0E30056D7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0187A0F-D959-49D2-9075-0FF40C2C7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 flipV="1">
            <a:off x="0" y="-8499"/>
            <a:ext cx="11042073" cy="2051213"/>
          </a:xfrm>
          <a:custGeom>
            <a:avLst/>
            <a:gdLst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832307 w 9288370"/>
              <a:gd name="connsiteY3" fmla="*/ 1538702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456865 w 9288370"/>
              <a:gd name="connsiteY6" fmla="*/ 1510292 h 1858154"/>
              <a:gd name="connsiteX7" fmla="*/ 1463005 w 9288370"/>
              <a:gd name="connsiteY7" fmla="*/ 1511279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952094 w 9288370"/>
              <a:gd name="connsiteY51" fmla="*/ 409302 h 1858154"/>
              <a:gd name="connsiteX52" fmla="*/ 8231938 w 9288370"/>
              <a:gd name="connsiteY52" fmla="*/ 259259 h 1858154"/>
              <a:gd name="connsiteX53" fmla="*/ 8428864 w 9288370"/>
              <a:gd name="connsiteY53" fmla="*/ 208471 h 1858154"/>
              <a:gd name="connsiteX54" fmla="*/ 8616510 w 9288370"/>
              <a:gd name="connsiteY54" fmla="*/ 161973 h 1858154"/>
              <a:gd name="connsiteX55" fmla="*/ 8826766 w 9288370"/>
              <a:gd name="connsiteY55" fmla="*/ 152111 h 1858154"/>
              <a:gd name="connsiteX56" fmla="*/ 8917647 w 9288370"/>
              <a:gd name="connsiteY56" fmla="*/ 112232 h 1858154"/>
              <a:gd name="connsiteX57" fmla="*/ 9182272 w 9288370"/>
              <a:gd name="connsiteY57" fmla="*/ 37171 h 1858154"/>
              <a:gd name="connsiteX58" fmla="*/ 9232990 w 9288370"/>
              <a:gd name="connsiteY58" fmla="*/ 24074 h 1858154"/>
              <a:gd name="connsiteX59" fmla="*/ 9288370 w 9288370"/>
              <a:gd name="connsiteY59" fmla="*/ 0 h 1858154"/>
              <a:gd name="connsiteX60" fmla="*/ 0 w 9288370"/>
              <a:gd name="connsiteY60" fmla="*/ 0 h 1858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9288370" h="1858154">
                <a:moveTo>
                  <a:pt x="0" y="1858154"/>
                </a:moveTo>
                <a:lnTo>
                  <a:pt x="1049" y="1857909"/>
                </a:lnTo>
                <a:cubicBezTo>
                  <a:pt x="74675" y="1831386"/>
                  <a:pt x="218534" y="1803822"/>
                  <a:pt x="370426" y="1702965"/>
                </a:cubicBezTo>
                <a:cubicBezTo>
                  <a:pt x="508969" y="1649765"/>
                  <a:pt x="440682" y="1619463"/>
                  <a:pt x="832307" y="1538702"/>
                </a:cubicBezTo>
                <a:cubicBezTo>
                  <a:pt x="878744" y="1533298"/>
                  <a:pt x="897351" y="1542198"/>
                  <a:pt x="971617" y="1522494"/>
                </a:cubicBezTo>
                <a:cubicBezTo>
                  <a:pt x="1030678" y="1519687"/>
                  <a:pt x="1097347" y="1540789"/>
                  <a:pt x="1186668" y="1521861"/>
                </a:cubicBezTo>
                <a:lnTo>
                  <a:pt x="1456865" y="1510292"/>
                </a:lnTo>
                <a:lnTo>
                  <a:pt x="1463005" y="1511279"/>
                </a:lnTo>
                <a:lnTo>
                  <a:pt x="1604999" y="1513599"/>
                </a:lnTo>
                <a:lnTo>
                  <a:pt x="1717911" y="1497764"/>
                </a:lnTo>
                <a:cubicBezTo>
                  <a:pt x="1743422" y="1488490"/>
                  <a:pt x="1730257" y="1478974"/>
                  <a:pt x="1794234" y="1464331"/>
                </a:cubicBezTo>
                <a:cubicBezTo>
                  <a:pt x="1842539" y="1428781"/>
                  <a:pt x="1920661" y="1445458"/>
                  <a:pt x="2101780" y="1409907"/>
                </a:cubicBezTo>
                <a:cubicBezTo>
                  <a:pt x="2138594" y="1385934"/>
                  <a:pt x="2193900" y="1407074"/>
                  <a:pt x="2244830" y="1388540"/>
                </a:cubicBezTo>
                <a:cubicBezTo>
                  <a:pt x="2310706" y="1379336"/>
                  <a:pt x="2366733" y="1379060"/>
                  <a:pt x="2428648" y="1372736"/>
                </a:cubicBezTo>
                <a:cubicBezTo>
                  <a:pt x="2495490" y="1364975"/>
                  <a:pt x="2599421" y="1346234"/>
                  <a:pt x="2645882" y="1341971"/>
                </a:cubicBezTo>
                <a:cubicBezTo>
                  <a:pt x="2670920" y="1340537"/>
                  <a:pt x="2669117" y="1348484"/>
                  <a:pt x="2707413" y="1347156"/>
                </a:cubicBezTo>
                <a:cubicBezTo>
                  <a:pt x="2743721" y="1324535"/>
                  <a:pt x="2798213" y="1353269"/>
                  <a:pt x="2843134" y="1323561"/>
                </a:cubicBezTo>
                <a:cubicBezTo>
                  <a:pt x="2859865" y="1315298"/>
                  <a:pt x="2912970" y="1306041"/>
                  <a:pt x="2923804" y="1314224"/>
                </a:cubicBezTo>
                <a:cubicBezTo>
                  <a:pt x="2935040" y="1314339"/>
                  <a:pt x="2947659" y="1308371"/>
                  <a:pt x="2953618" y="1318186"/>
                </a:cubicBezTo>
                <a:cubicBezTo>
                  <a:pt x="2963089" y="1329568"/>
                  <a:pt x="3000111" y="1302355"/>
                  <a:pt x="2995816" y="1318670"/>
                </a:cubicBezTo>
                <a:cubicBezTo>
                  <a:pt x="3062330" y="1309669"/>
                  <a:pt x="3244113" y="1294731"/>
                  <a:pt x="3352700" y="1264183"/>
                </a:cubicBezTo>
                <a:lnTo>
                  <a:pt x="3444611" y="1236739"/>
                </a:lnTo>
                <a:cubicBezTo>
                  <a:pt x="3513098" y="1213406"/>
                  <a:pt x="3581585" y="1223860"/>
                  <a:pt x="3650072" y="1217421"/>
                </a:cubicBezTo>
                <a:cubicBezTo>
                  <a:pt x="3683717" y="1219648"/>
                  <a:pt x="3669967" y="1235157"/>
                  <a:pt x="3707853" y="1241722"/>
                </a:cubicBezTo>
                <a:cubicBezTo>
                  <a:pt x="3753776" y="1247777"/>
                  <a:pt x="3884527" y="1250073"/>
                  <a:pt x="3925616" y="1253751"/>
                </a:cubicBezTo>
                <a:cubicBezTo>
                  <a:pt x="3936659" y="1256176"/>
                  <a:pt x="3949946" y="1252887"/>
                  <a:pt x="3954387" y="1263789"/>
                </a:cubicBezTo>
                <a:cubicBezTo>
                  <a:pt x="3962052" y="1276954"/>
                  <a:pt x="4002445" y="1257743"/>
                  <a:pt x="3995849" y="1272939"/>
                </a:cubicBezTo>
                <a:cubicBezTo>
                  <a:pt x="4024501" y="1259800"/>
                  <a:pt x="4044699" y="1287470"/>
                  <a:pt x="4067546" y="1294697"/>
                </a:cubicBezTo>
                <a:lnTo>
                  <a:pt x="4190310" y="1307786"/>
                </a:lnTo>
                <a:cubicBezTo>
                  <a:pt x="4201670" y="1307054"/>
                  <a:pt x="4216873" y="1303173"/>
                  <a:pt x="4230008" y="1303546"/>
                </a:cubicBezTo>
                <a:cubicBezTo>
                  <a:pt x="4327992" y="1270528"/>
                  <a:pt x="4508090" y="1267792"/>
                  <a:pt x="4575478" y="1261726"/>
                </a:cubicBezTo>
                <a:lnTo>
                  <a:pt x="4650026" y="1265798"/>
                </a:lnTo>
                <a:lnTo>
                  <a:pt x="4792008" y="1243899"/>
                </a:lnTo>
                <a:cubicBezTo>
                  <a:pt x="4864797" y="1217989"/>
                  <a:pt x="4892960" y="1244893"/>
                  <a:pt x="4954126" y="1204617"/>
                </a:cubicBezTo>
                <a:cubicBezTo>
                  <a:pt x="5072643" y="1179171"/>
                  <a:pt x="5136253" y="1145277"/>
                  <a:pt x="5309678" y="1128278"/>
                </a:cubicBezTo>
                <a:cubicBezTo>
                  <a:pt x="5365406" y="1122815"/>
                  <a:pt x="5419708" y="1103537"/>
                  <a:pt x="5474724" y="1091167"/>
                </a:cubicBezTo>
                <a:lnTo>
                  <a:pt x="5612132" y="1051509"/>
                </a:lnTo>
                <a:cubicBezTo>
                  <a:pt x="5662448" y="1045154"/>
                  <a:pt x="5747676" y="1053086"/>
                  <a:pt x="5776618" y="1053037"/>
                </a:cubicBezTo>
                <a:lnTo>
                  <a:pt x="5785786" y="1051213"/>
                </a:lnTo>
                <a:lnTo>
                  <a:pt x="5829381" y="1046878"/>
                </a:lnTo>
                <a:cubicBezTo>
                  <a:pt x="5855683" y="1045549"/>
                  <a:pt x="5917537" y="1045151"/>
                  <a:pt x="5943596" y="1043237"/>
                </a:cubicBezTo>
                <a:cubicBezTo>
                  <a:pt x="5955032" y="1029831"/>
                  <a:pt x="5969545" y="1030469"/>
                  <a:pt x="5985730" y="1035396"/>
                </a:cubicBezTo>
                <a:cubicBezTo>
                  <a:pt x="6020901" y="1022497"/>
                  <a:pt x="6059962" y="1025742"/>
                  <a:pt x="6103109" y="1019019"/>
                </a:cubicBezTo>
                <a:cubicBezTo>
                  <a:pt x="6142495" y="996126"/>
                  <a:pt x="6176341" y="992625"/>
                  <a:pt x="6222406" y="985341"/>
                </a:cubicBezTo>
                <a:cubicBezTo>
                  <a:pt x="6305000" y="965848"/>
                  <a:pt x="6389790" y="916113"/>
                  <a:pt x="6598672" y="902062"/>
                </a:cubicBezTo>
                <a:cubicBezTo>
                  <a:pt x="6696217" y="878308"/>
                  <a:pt x="6705019" y="864412"/>
                  <a:pt x="6766149" y="846132"/>
                </a:cubicBezTo>
                <a:cubicBezTo>
                  <a:pt x="6828622" y="816303"/>
                  <a:pt x="6844288" y="800250"/>
                  <a:pt x="6886312" y="781877"/>
                </a:cubicBezTo>
                <a:cubicBezTo>
                  <a:pt x="6904346" y="770915"/>
                  <a:pt x="6974811" y="693660"/>
                  <a:pt x="7006457" y="699758"/>
                </a:cubicBezTo>
                <a:cubicBezTo>
                  <a:pt x="7015878" y="688760"/>
                  <a:pt x="7169942" y="678731"/>
                  <a:pt x="7231643" y="640778"/>
                </a:cubicBezTo>
                <a:cubicBezTo>
                  <a:pt x="7291087" y="623099"/>
                  <a:pt x="7308597" y="611957"/>
                  <a:pt x="7363123" y="593682"/>
                </a:cubicBezTo>
                <a:cubicBezTo>
                  <a:pt x="7401879" y="595559"/>
                  <a:pt x="7517574" y="550445"/>
                  <a:pt x="7588368" y="531129"/>
                </a:cubicBezTo>
                <a:cubicBezTo>
                  <a:pt x="7669636" y="521516"/>
                  <a:pt x="7844833" y="454614"/>
                  <a:pt x="7952094" y="409302"/>
                </a:cubicBezTo>
                <a:cubicBezTo>
                  <a:pt x="8059356" y="363990"/>
                  <a:pt x="8146910" y="253405"/>
                  <a:pt x="8231938" y="259259"/>
                </a:cubicBezTo>
                <a:cubicBezTo>
                  <a:pt x="8305929" y="256630"/>
                  <a:pt x="8363222" y="225400"/>
                  <a:pt x="8428864" y="208471"/>
                </a:cubicBezTo>
                <a:cubicBezTo>
                  <a:pt x="8491413" y="192972"/>
                  <a:pt x="8456819" y="173248"/>
                  <a:pt x="8616510" y="161973"/>
                </a:cubicBezTo>
                <a:cubicBezTo>
                  <a:pt x="8658196" y="158015"/>
                  <a:pt x="8776576" y="160401"/>
                  <a:pt x="8826766" y="152111"/>
                </a:cubicBezTo>
                <a:lnTo>
                  <a:pt x="8917647" y="112232"/>
                </a:lnTo>
                <a:cubicBezTo>
                  <a:pt x="8976899" y="93075"/>
                  <a:pt x="9069756" y="89380"/>
                  <a:pt x="9182272" y="37171"/>
                </a:cubicBezTo>
                <a:cubicBezTo>
                  <a:pt x="9197307" y="35724"/>
                  <a:pt x="9214647" y="30863"/>
                  <a:pt x="9232990" y="24074"/>
                </a:cubicBezTo>
                <a:lnTo>
                  <a:pt x="9288370" y="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B7664F-E241-1186-53C7-534D84916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879" y="242307"/>
            <a:ext cx="10320526" cy="103494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2800" b="1" i="0" dirty="0">
                <a:latin typeface="Courier New"/>
                <a:cs typeface="Arial"/>
              </a:rPr>
              <a:t> </a:t>
            </a:r>
            <a:r>
              <a:rPr lang="ru-RU" sz="2800" b="1" i="0" dirty="0" err="1">
                <a:latin typeface="Courier New"/>
                <a:cs typeface="Arial"/>
              </a:rPr>
              <a:t>Пам'ятник</a:t>
            </a:r>
            <a:r>
              <a:rPr lang="ru-RU" sz="2800" b="1" i="0" dirty="0">
                <a:latin typeface="Courier New"/>
                <a:cs typeface="Arial"/>
              </a:rPr>
              <a:t> </a:t>
            </a:r>
            <a:r>
              <a:rPr lang="ru-RU" sz="2800" b="1" i="0" dirty="0" err="1">
                <a:latin typeface="Courier New"/>
                <a:ea typeface="+mj-lt"/>
                <a:cs typeface="+mj-lt"/>
              </a:rPr>
              <a:t>Миколаю</a:t>
            </a:r>
            <a:r>
              <a:rPr lang="ru-RU" sz="2800" b="1" i="0" dirty="0">
                <a:latin typeface="Courier New"/>
                <a:ea typeface="+mj-lt"/>
                <a:cs typeface="+mj-lt"/>
              </a:rPr>
              <a:t>.</a:t>
            </a:r>
            <a:endParaRPr lang="ru-RU" sz="2800" b="1" i="0" dirty="0">
              <a:latin typeface="Courier New"/>
              <a:cs typeface="Arial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9E34D7-4E57-FA7D-3F53-812F72D5CD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1" y="5250871"/>
            <a:ext cx="5006082" cy="92132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4B01C3-5078-4039-811E-D840C6262C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3536">
            <a:off x="7320078" y="845541"/>
            <a:ext cx="4064614" cy="5180136"/>
          </a:xfrm>
          <a:prstGeom prst="rect">
            <a:avLst/>
          </a:prstGeom>
          <a:solidFill>
            <a:srgbClr val="EFEEE9"/>
          </a:solidFill>
          <a:ln>
            <a:noFill/>
          </a:ln>
          <a:effectLst>
            <a:outerShdw blurRad="50800" dist="127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4C8D4F7-572A-4DCA-A501-96999F321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7410">
            <a:off x="7428913" y="946984"/>
            <a:ext cx="3836955" cy="4955400"/>
          </a:xfrm>
          <a:custGeom>
            <a:avLst/>
            <a:gdLst>
              <a:gd name="connsiteX0" fmla="*/ 0 w 4175515"/>
              <a:gd name="connsiteY0" fmla="*/ 45123 h 5060187"/>
              <a:gd name="connsiteX1" fmla="*/ 2902203 w 4175515"/>
              <a:gd name="connsiteY1" fmla="*/ 8354 h 5060187"/>
              <a:gd name="connsiteX2" fmla="*/ 3408766 w 4175515"/>
              <a:gd name="connsiteY2" fmla="*/ 6524 h 5060187"/>
              <a:gd name="connsiteX3" fmla="*/ 3408766 w 4175515"/>
              <a:gd name="connsiteY3" fmla="*/ 6079 h 5060187"/>
              <a:gd name="connsiteX4" fmla="*/ 3531867 w 4175515"/>
              <a:gd name="connsiteY4" fmla="*/ 6079 h 5060187"/>
              <a:gd name="connsiteX5" fmla="*/ 3703911 w 4175515"/>
              <a:gd name="connsiteY5" fmla="*/ 5457 h 5060187"/>
              <a:gd name="connsiteX6" fmla="*/ 4064615 w 4175515"/>
              <a:gd name="connsiteY6" fmla="*/ 0 h 5060187"/>
              <a:gd name="connsiteX7" fmla="*/ 4073767 w 4175515"/>
              <a:gd name="connsiteY7" fmla="*/ 6079 h 5060187"/>
              <a:gd name="connsiteX8" fmla="*/ 4140821 w 4175515"/>
              <a:gd name="connsiteY8" fmla="*/ 6079 h 5060187"/>
              <a:gd name="connsiteX9" fmla="*/ 4140821 w 4175515"/>
              <a:gd name="connsiteY9" fmla="*/ 992709 h 5060187"/>
              <a:gd name="connsiteX10" fmla="*/ 4142567 w 4175515"/>
              <a:gd name="connsiteY10" fmla="*/ 1007831 h 5060187"/>
              <a:gd name="connsiteX11" fmla="*/ 4143913 w 4175515"/>
              <a:gd name="connsiteY11" fmla="*/ 1039703 h 5060187"/>
              <a:gd name="connsiteX12" fmla="*/ 4143784 w 4175515"/>
              <a:gd name="connsiteY12" fmla="*/ 1044331 h 5060187"/>
              <a:gd name="connsiteX13" fmla="*/ 4140820 w 4175515"/>
              <a:gd name="connsiteY13" fmla="*/ 1062722 h 5060187"/>
              <a:gd name="connsiteX14" fmla="*/ 4140821 w 4175515"/>
              <a:gd name="connsiteY14" fmla="*/ 1086003 h 5060187"/>
              <a:gd name="connsiteX15" fmla="*/ 4141006 w 4175515"/>
              <a:gd name="connsiteY15" fmla="*/ 1086194 h 5060187"/>
              <a:gd name="connsiteX16" fmla="*/ 4144578 w 4175515"/>
              <a:gd name="connsiteY16" fmla="*/ 1098130 h 5060187"/>
              <a:gd name="connsiteX17" fmla="*/ 4140821 w 4175515"/>
              <a:gd name="connsiteY17" fmla="*/ 1108144 h 5060187"/>
              <a:gd name="connsiteX18" fmla="*/ 4140821 w 4175515"/>
              <a:gd name="connsiteY18" fmla="*/ 2067091 h 5060187"/>
              <a:gd name="connsiteX19" fmla="*/ 4115578 w 4175515"/>
              <a:gd name="connsiteY19" fmla="*/ 2067091 h 5060187"/>
              <a:gd name="connsiteX20" fmla="*/ 4116666 w 4175515"/>
              <a:gd name="connsiteY20" fmla="*/ 2325073 h 5060187"/>
              <a:gd name="connsiteX21" fmla="*/ 4129432 w 4175515"/>
              <a:gd name="connsiteY21" fmla="*/ 2824389 h 5060187"/>
              <a:gd name="connsiteX22" fmla="*/ 4133664 w 4175515"/>
              <a:gd name="connsiteY22" fmla="*/ 3065183 h 5060187"/>
              <a:gd name="connsiteX23" fmla="*/ 4133602 w 4175515"/>
              <a:gd name="connsiteY23" fmla="*/ 3219832 h 5060187"/>
              <a:gd name="connsiteX24" fmla="*/ 4153098 w 4175515"/>
              <a:gd name="connsiteY24" fmla="*/ 4776256 h 5060187"/>
              <a:gd name="connsiteX25" fmla="*/ 4160594 w 4175515"/>
              <a:gd name="connsiteY25" fmla="*/ 4810626 h 5060187"/>
              <a:gd name="connsiteX26" fmla="*/ 4166245 w 4175515"/>
              <a:gd name="connsiteY26" fmla="*/ 4842994 h 5060187"/>
              <a:gd name="connsiteX27" fmla="*/ 4175515 w 4175515"/>
              <a:gd name="connsiteY27" fmla="*/ 4937695 h 5060187"/>
              <a:gd name="connsiteX28" fmla="*/ 4159889 w 4175515"/>
              <a:gd name="connsiteY28" fmla="*/ 4971474 h 5060187"/>
              <a:gd name="connsiteX29" fmla="*/ 4155585 w 4175515"/>
              <a:gd name="connsiteY29" fmla="*/ 4974337 h 5060187"/>
              <a:gd name="connsiteX30" fmla="*/ 4156330 w 4175515"/>
              <a:gd name="connsiteY30" fmla="*/ 5033640 h 5060187"/>
              <a:gd name="connsiteX31" fmla="*/ 352165 w 4175515"/>
              <a:gd name="connsiteY31" fmla="*/ 5055753 h 5060187"/>
              <a:gd name="connsiteX32" fmla="*/ 52200 w 4175515"/>
              <a:gd name="connsiteY32" fmla="*/ 5060187 h 5060187"/>
              <a:gd name="connsiteX33" fmla="*/ 53738 w 4175515"/>
              <a:gd name="connsiteY33" fmla="*/ 5021811 h 5060187"/>
              <a:gd name="connsiteX34" fmla="*/ 57371 w 4175515"/>
              <a:gd name="connsiteY34" fmla="*/ 5015283 h 5060187"/>
              <a:gd name="connsiteX35" fmla="*/ 57451 w 4175515"/>
              <a:gd name="connsiteY35" fmla="*/ 5012667 h 5060187"/>
              <a:gd name="connsiteX36" fmla="*/ 57532 w 4175515"/>
              <a:gd name="connsiteY36" fmla="*/ 5010050 h 5060187"/>
              <a:gd name="connsiteX37" fmla="*/ 57690 w 4175515"/>
              <a:gd name="connsiteY37" fmla="*/ 5004815 h 5060187"/>
              <a:gd name="connsiteX38" fmla="*/ 57001 w 4175515"/>
              <a:gd name="connsiteY38" fmla="*/ 4999252 h 5060187"/>
              <a:gd name="connsiteX39" fmla="*/ 56234 w 4175515"/>
              <a:gd name="connsiteY39" fmla="*/ 4996305 h 5060187"/>
              <a:gd name="connsiteX40" fmla="*/ 56313 w 4175515"/>
              <a:gd name="connsiteY40" fmla="*/ 4993687 h 5060187"/>
              <a:gd name="connsiteX41" fmla="*/ 55624 w 4175515"/>
              <a:gd name="connsiteY41" fmla="*/ 4988124 h 5060187"/>
              <a:gd name="connsiteX42" fmla="*/ 54857 w 4175515"/>
              <a:gd name="connsiteY42" fmla="*/ 4985177 h 5060187"/>
              <a:gd name="connsiteX43" fmla="*/ 53480 w 4175515"/>
              <a:gd name="connsiteY43" fmla="*/ 4974048 h 5060187"/>
              <a:gd name="connsiteX44" fmla="*/ 52712 w 4175515"/>
              <a:gd name="connsiteY44" fmla="*/ 4971102 h 5060187"/>
              <a:gd name="connsiteX45" fmla="*/ 52790 w 4175515"/>
              <a:gd name="connsiteY45" fmla="*/ 4968484 h 5060187"/>
              <a:gd name="connsiteX46" fmla="*/ 51176 w 4175515"/>
              <a:gd name="connsiteY46" fmla="*/ 4965207 h 5060187"/>
              <a:gd name="connsiteX47" fmla="*/ 52240 w 4175515"/>
              <a:gd name="connsiteY47" fmla="*/ 4904686 h 5060187"/>
              <a:gd name="connsiteX48" fmla="*/ 34043 w 4175515"/>
              <a:gd name="connsiteY48" fmla="*/ 3691942 h 5060187"/>
              <a:gd name="connsiteX0" fmla="*/ 0 w 4175515"/>
              <a:gd name="connsiteY0" fmla="*/ 45123 h 5060187"/>
              <a:gd name="connsiteX1" fmla="*/ 2902203 w 4175515"/>
              <a:gd name="connsiteY1" fmla="*/ 8354 h 5060187"/>
              <a:gd name="connsiteX2" fmla="*/ 3408766 w 4175515"/>
              <a:gd name="connsiteY2" fmla="*/ 6524 h 5060187"/>
              <a:gd name="connsiteX3" fmla="*/ 3408766 w 4175515"/>
              <a:gd name="connsiteY3" fmla="*/ 6079 h 5060187"/>
              <a:gd name="connsiteX4" fmla="*/ 3531867 w 4175515"/>
              <a:gd name="connsiteY4" fmla="*/ 6079 h 5060187"/>
              <a:gd name="connsiteX5" fmla="*/ 3703911 w 4175515"/>
              <a:gd name="connsiteY5" fmla="*/ 5457 h 5060187"/>
              <a:gd name="connsiteX6" fmla="*/ 4064615 w 4175515"/>
              <a:gd name="connsiteY6" fmla="*/ 0 h 5060187"/>
              <a:gd name="connsiteX7" fmla="*/ 4140821 w 4175515"/>
              <a:gd name="connsiteY7" fmla="*/ 6079 h 5060187"/>
              <a:gd name="connsiteX8" fmla="*/ 4140821 w 4175515"/>
              <a:gd name="connsiteY8" fmla="*/ 992709 h 5060187"/>
              <a:gd name="connsiteX9" fmla="*/ 4142567 w 4175515"/>
              <a:gd name="connsiteY9" fmla="*/ 1007831 h 5060187"/>
              <a:gd name="connsiteX10" fmla="*/ 4143913 w 4175515"/>
              <a:gd name="connsiteY10" fmla="*/ 1039703 h 5060187"/>
              <a:gd name="connsiteX11" fmla="*/ 4143784 w 4175515"/>
              <a:gd name="connsiteY11" fmla="*/ 1044331 h 5060187"/>
              <a:gd name="connsiteX12" fmla="*/ 4140820 w 4175515"/>
              <a:gd name="connsiteY12" fmla="*/ 1062722 h 5060187"/>
              <a:gd name="connsiteX13" fmla="*/ 4140821 w 4175515"/>
              <a:gd name="connsiteY13" fmla="*/ 1086003 h 5060187"/>
              <a:gd name="connsiteX14" fmla="*/ 4141006 w 4175515"/>
              <a:gd name="connsiteY14" fmla="*/ 1086194 h 5060187"/>
              <a:gd name="connsiteX15" fmla="*/ 4144578 w 4175515"/>
              <a:gd name="connsiteY15" fmla="*/ 1098130 h 5060187"/>
              <a:gd name="connsiteX16" fmla="*/ 4140821 w 4175515"/>
              <a:gd name="connsiteY16" fmla="*/ 1108144 h 5060187"/>
              <a:gd name="connsiteX17" fmla="*/ 4140821 w 4175515"/>
              <a:gd name="connsiteY17" fmla="*/ 2067091 h 5060187"/>
              <a:gd name="connsiteX18" fmla="*/ 4115578 w 4175515"/>
              <a:gd name="connsiteY18" fmla="*/ 2067091 h 5060187"/>
              <a:gd name="connsiteX19" fmla="*/ 4116666 w 4175515"/>
              <a:gd name="connsiteY19" fmla="*/ 2325073 h 5060187"/>
              <a:gd name="connsiteX20" fmla="*/ 4129432 w 4175515"/>
              <a:gd name="connsiteY20" fmla="*/ 2824389 h 5060187"/>
              <a:gd name="connsiteX21" fmla="*/ 4133664 w 4175515"/>
              <a:gd name="connsiteY21" fmla="*/ 3065183 h 5060187"/>
              <a:gd name="connsiteX22" fmla="*/ 4133602 w 4175515"/>
              <a:gd name="connsiteY22" fmla="*/ 3219832 h 5060187"/>
              <a:gd name="connsiteX23" fmla="*/ 4153098 w 4175515"/>
              <a:gd name="connsiteY23" fmla="*/ 4776256 h 5060187"/>
              <a:gd name="connsiteX24" fmla="*/ 4160594 w 4175515"/>
              <a:gd name="connsiteY24" fmla="*/ 4810626 h 5060187"/>
              <a:gd name="connsiteX25" fmla="*/ 4166245 w 4175515"/>
              <a:gd name="connsiteY25" fmla="*/ 4842994 h 5060187"/>
              <a:gd name="connsiteX26" fmla="*/ 4175515 w 4175515"/>
              <a:gd name="connsiteY26" fmla="*/ 4937695 h 5060187"/>
              <a:gd name="connsiteX27" fmla="*/ 4159889 w 4175515"/>
              <a:gd name="connsiteY27" fmla="*/ 4971474 h 5060187"/>
              <a:gd name="connsiteX28" fmla="*/ 4155585 w 4175515"/>
              <a:gd name="connsiteY28" fmla="*/ 4974337 h 5060187"/>
              <a:gd name="connsiteX29" fmla="*/ 4156330 w 4175515"/>
              <a:gd name="connsiteY29" fmla="*/ 5033640 h 5060187"/>
              <a:gd name="connsiteX30" fmla="*/ 352165 w 4175515"/>
              <a:gd name="connsiteY30" fmla="*/ 5055753 h 5060187"/>
              <a:gd name="connsiteX31" fmla="*/ 52200 w 4175515"/>
              <a:gd name="connsiteY31" fmla="*/ 5060187 h 5060187"/>
              <a:gd name="connsiteX32" fmla="*/ 53738 w 4175515"/>
              <a:gd name="connsiteY32" fmla="*/ 5021811 h 5060187"/>
              <a:gd name="connsiteX33" fmla="*/ 57371 w 4175515"/>
              <a:gd name="connsiteY33" fmla="*/ 5015283 h 5060187"/>
              <a:gd name="connsiteX34" fmla="*/ 57451 w 4175515"/>
              <a:gd name="connsiteY34" fmla="*/ 5012667 h 5060187"/>
              <a:gd name="connsiteX35" fmla="*/ 57532 w 4175515"/>
              <a:gd name="connsiteY35" fmla="*/ 5010050 h 5060187"/>
              <a:gd name="connsiteX36" fmla="*/ 57690 w 4175515"/>
              <a:gd name="connsiteY36" fmla="*/ 5004815 h 5060187"/>
              <a:gd name="connsiteX37" fmla="*/ 57001 w 4175515"/>
              <a:gd name="connsiteY37" fmla="*/ 4999252 h 5060187"/>
              <a:gd name="connsiteX38" fmla="*/ 56234 w 4175515"/>
              <a:gd name="connsiteY38" fmla="*/ 4996305 h 5060187"/>
              <a:gd name="connsiteX39" fmla="*/ 56313 w 4175515"/>
              <a:gd name="connsiteY39" fmla="*/ 4993687 h 5060187"/>
              <a:gd name="connsiteX40" fmla="*/ 55624 w 4175515"/>
              <a:gd name="connsiteY40" fmla="*/ 4988124 h 5060187"/>
              <a:gd name="connsiteX41" fmla="*/ 54857 w 4175515"/>
              <a:gd name="connsiteY41" fmla="*/ 4985177 h 5060187"/>
              <a:gd name="connsiteX42" fmla="*/ 53480 w 4175515"/>
              <a:gd name="connsiteY42" fmla="*/ 4974048 h 5060187"/>
              <a:gd name="connsiteX43" fmla="*/ 52712 w 4175515"/>
              <a:gd name="connsiteY43" fmla="*/ 4971102 h 5060187"/>
              <a:gd name="connsiteX44" fmla="*/ 52790 w 4175515"/>
              <a:gd name="connsiteY44" fmla="*/ 4968484 h 5060187"/>
              <a:gd name="connsiteX45" fmla="*/ 51176 w 4175515"/>
              <a:gd name="connsiteY45" fmla="*/ 4965207 h 5060187"/>
              <a:gd name="connsiteX46" fmla="*/ 52240 w 4175515"/>
              <a:gd name="connsiteY46" fmla="*/ 4904686 h 5060187"/>
              <a:gd name="connsiteX47" fmla="*/ 34043 w 4175515"/>
              <a:gd name="connsiteY47" fmla="*/ 3691942 h 5060187"/>
              <a:gd name="connsiteX48" fmla="*/ 0 w 4175515"/>
              <a:gd name="connsiteY48" fmla="*/ 45123 h 5060187"/>
              <a:gd name="connsiteX0" fmla="*/ 0 w 4175515"/>
              <a:gd name="connsiteY0" fmla="*/ 45123 h 5060187"/>
              <a:gd name="connsiteX1" fmla="*/ 2902203 w 4175515"/>
              <a:gd name="connsiteY1" fmla="*/ 8354 h 5060187"/>
              <a:gd name="connsiteX2" fmla="*/ 3408766 w 4175515"/>
              <a:gd name="connsiteY2" fmla="*/ 6524 h 5060187"/>
              <a:gd name="connsiteX3" fmla="*/ 3408766 w 4175515"/>
              <a:gd name="connsiteY3" fmla="*/ 6079 h 5060187"/>
              <a:gd name="connsiteX4" fmla="*/ 3531867 w 4175515"/>
              <a:gd name="connsiteY4" fmla="*/ 6079 h 5060187"/>
              <a:gd name="connsiteX5" fmla="*/ 3703911 w 4175515"/>
              <a:gd name="connsiteY5" fmla="*/ 5457 h 5060187"/>
              <a:gd name="connsiteX6" fmla="*/ 4064615 w 4175515"/>
              <a:gd name="connsiteY6" fmla="*/ 0 h 5060187"/>
              <a:gd name="connsiteX7" fmla="*/ 4140821 w 4175515"/>
              <a:gd name="connsiteY7" fmla="*/ 6079 h 5060187"/>
              <a:gd name="connsiteX8" fmla="*/ 4140821 w 4175515"/>
              <a:gd name="connsiteY8" fmla="*/ 992709 h 5060187"/>
              <a:gd name="connsiteX9" fmla="*/ 4142567 w 4175515"/>
              <a:gd name="connsiteY9" fmla="*/ 1007831 h 5060187"/>
              <a:gd name="connsiteX10" fmla="*/ 4143913 w 4175515"/>
              <a:gd name="connsiteY10" fmla="*/ 1039703 h 5060187"/>
              <a:gd name="connsiteX11" fmla="*/ 4143784 w 4175515"/>
              <a:gd name="connsiteY11" fmla="*/ 1044331 h 5060187"/>
              <a:gd name="connsiteX12" fmla="*/ 4140820 w 4175515"/>
              <a:gd name="connsiteY12" fmla="*/ 1062722 h 5060187"/>
              <a:gd name="connsiteX13" fmla="*/ 4140821 w 4175515"/>
              <a:gd name="connsiteY13" fmla="*/ 1086003 h 5060187"/>
              <a:gd name="connsiteX14" fmla="*/ 4141006 w 4175515"/>
              <a:gd name="connsiteY14" fmla="*/ 1086194 h 5060187"/>
              <a:gd name="connsiteX15" fmla="*/ 4144578 w 4175515"/>
              <a:gd name="connsiteY15" fmla="*/ 1098130 h 5060187"/>
              <a:gd name="connsiteX16" fmla="*/ 4140821 w 4175515"/>
              <a:gd name="connsiteY16" fmla="*/ 2067091 h 5060187"/>
              <a:gd name="connsiteX17" fmla="*/ 4115578 w 4175515"/>
              <a:gd name="connsiteY17" fmla="*/ 2067091 h 5060187"/>
              <a:gd name="connsiteX18" fmla="*/ 4116666 w 4175515"/>
              <a:gd name="connsiteY18" fmla="*/ 2325073 h 5060187"/>
              <a:gd name="connsiteX19" fmla="*/ 4129432 w 4175515"/>
              <a:gd name="connsiteY19" fmla="*/ 2824389 h 5060187"/>
              <a:gd name="connsiteX20" fmla="*/ 4133664 w 4175515"/>
              <a:gd name="connsiteY20" fmla="*/ 3065183 h 5060187"/>
              <a:gd name="connsiteX21" fmla="*/ 4133602 w 4175515"/>
              <a:gd name="connsiteY21" fmla="*/ 3219832 h 5060187"/>
              <a:gd name="connsiteX22" fmla="*/ 4153098 w 4175515"/>
              <a:gd name="connsiteY22" fmla="*/ 4776256 h 5060187"/>
              <a:gd name="connsiteX23" fmla="*/ 4160594 w 4175515"/>
              <a:gd name="connsiteY23" fmla="*/ 4810626 h 5060187"/>
              <a:gd name="connsiteX24" fmla="*/ 4166245 w 4175515"/>
              <a:gd name="connsiteY24" fmla="*/ 4842994 h 5060187"/>
              <a:gd name="connsiteX25" fmla="*/ 4175515 w 4175515"/>
              <a:gd name="connsiteY25" fmla="*/ 4937695 h 5060187"/>
              <a:gd name="connsiteX26" fmla="*/ 4159889 w 4175515"/>
              <a:gd name="connsiteY26" fmla="*/ 4971474 h 5060187"/>
              <a:gd name="connsiteX27" fmla="*/ 4155585 w 4175515"/>
              <a:gd name="connsiteY27" fmla="*/ 4974337 h 5060187"/>
              <a:gd name="connsiteX28" fmla="*/ 4156330 w 4175515"/>
              <a:gd name="connsiteY28" fmla="*/ 5033640 h 5060187"/>
              <a:gd name="connsiteX29" fmla="*/ 352165 w 4175515"/>
              <a:gd name="connsiteY29" fmla="*/ 5055753 h 5060187"/>
              <a:gd name="connsiteX30" fmla="*/ 52200 w 4175515"/>
              <a:gd name="connsiteY30" fmla="*/ 5060187 h 5060187"/>
              <a:gd name="connsiteX31" fmla="*/ 53738 w 4175515"/>
              <a:gd name="connsiteY31" fmla="*/ 5021811 h 5060187"/>
              <a:gd name="connsiteX32" fmla="*/ 57371 w 4175515"/>
              <a:gd name="connsiteY32" fmla="*/ 5015283 h 5060187"/>
              <a:gd name="connsiteX33" fmla="*/ 57451 w 4175515"/>
              <a:gd name="connsiteY33" fmla="*/ 5012667 h 5060187"/>
              <a:gd name="connsiteX34" fmla="*/ 57532 w 4175515"/>
              <a:gd name="connsiteY34" fmla="*/ 5010050 h 5060187"/>
              <a:gd name="connsiteX35" fmla="*/ 57690 w 4175515"/>
              <a:gd name="connsiteY35" fmla="*/ 5004815 h 5060187"/>
              <a:gd name="connsiteX36" fmla="*/ 57001 w 4175515"/>
              <a:gd name="connsiteY36" fmla="*/ 4999252 h 5060187"/>
              <a:gd name="connsiteX37" fmla="*/ 56234 w 4175515"/>
              <a:gd name="connsiteY37" fmla="*/ 4996305 h 5060187"/>
              <a:gd name="connsiteX38" fmla="*/ 56313 w 4175515"/>
              <a:gd name="connsiteY38" fmla="*/ 4993687 h 5060187"/>
              <a:gd name="connsiteX39" fmla="*/ 55624 w 4175515"/>
              <a:gd name="connsiteY39" fmla="*/ 4988124 h 5060187"/>
              <a:gd name="connsiteX40" fmla="*/ 54857 w 4175515"/>
              <a:gd name="connsiteY40" fmla="*/ 4985177 h 5060187"/>
              <a:gd name="connsiteX41" fmla="*/ 53480 w 4175515"/>
              <a:gd name="connsiteY41" fmla="*/ 4974048 h 5060187"/>
              <a:gd name="connsiteX42" fmla="*/ 52712 w 4175515"/>
              <a:gd name="connsiteY42" fmla="*/ 4971102 h 5060187"/>
              <a:gd name="connsiteX43" fmla="*/ 52790 w 4175515"/>
              <a:gd name="connsiteY43" fmla="*/ 4968484 h 5060187"/>
              <a:gd name="connsiteX44" fmla="*/ 51176 w 4175515"/>
              <a:gd name="connsiteY44" fmla="*/ 4965207 h 5060187"/>
              <a:gd name="connsiteX45" fmla="*/ 52240 w 4175515"/>
              <a:gd name="connsiteY45" fmla="*/ 4904686 h 5060187"/>
              <a:gd name="connsiteX46" fmla="*/ 34043 w 4175515"/>
              <a:gd name="connsiteY46" fmla="*/ 3691942 h 5060187"/>
              <a:gd name="connsiteX47" fmla="*/ 0 w 4175515"/>
              <a:gd name="connsiteY47" fmla="*/ 45123 h 5060187"/>
              <a:gd name="connsiteX0" fmla="*/ 0 w 4175515"/>
              <a:gd name="connsiteY0" fmla="*/ 45123 h 5060187"/>
              <a:gd name="connsiteX1" fmla="*/ 2902203 w 4175515"/>
              <a:gd name="connsiteY1" fmla="*/ 8354 h 5060187"/>
              <a:gd name="connsiteX2" fmla="*/ 3408766 w 4175515"/>
              <a:gd name="connsiteY2" fmla="*/ 6524 h 5060187"/>
              <a:gd name="connsiteX3" fmla="*/ 3408766 w 4175515"/>
              <a:gd name="connsiteY3" fmla="*/ 6079 h 5060187"/>
              <a:gd name="connsiteX4" fmla="*/ 3531867 w 4175515"/>
              <a:gd name="connsiteY4" fmla="*/ 6079 h 5060187"/>
              <a:gd name="connsiteX5" fmla="*/ 3703911 w 4175515"/>
              <a:gd name="connsiteY5" fmla="*/ 5457 h 5060187"/>
              <a:gd name="connsiteX6" fmla="*/ 4064615 w 4175515"/>
              <a:gd name="connsiteY6" fmla="*/ 0 h 5060187"/>
              <a:gd name="connsiteX7" fmla="*/ 4140821 w 4175515"/>
              <a:gd name="connsiteY7" fmla="*/ 6079 h 5060187"/>
              <a:gd name="connsiteX8" fmla="*/ 4140821 w 4175515"/>
              <a:gd name="connsiteY8" fmla="*/ 992709 h 5060187"/>
              <a:gd name="connsiteX9" fmla="*/ 4142567 w 4175515"/>
              <a:gd name="connsiteY9" fmla="*/ 1007831 h 5060187"/>
              <a:gd name="connsiteX10" fmla="*/ 4143913 w 4175515"/>
              <a:gd name="connsiteY10" fmla="*/ 1039703 h 5060187"/>
              <a:gd name="connsiteX11" fmla="*/ 4143784 w 4175515"/>
              <a:gd name="connsiteY11" fmla="*/ 1044331 h 5060187"/>
              <a:gd name="connsiteX12" fmla="*/ 4140821 w 4175515"/>
              <a:gd name="connsiteY12" fmla="*/ 1086003 h 5060187"/>
              <a:gd name="connsiteX13" fmla="*/ 4141006 w 4175515"/>
              <a:gd name="connsiteY13" fmla="*/ 1086194 h 5060187"/>
              <a:gd name="connsiteX14" fmla="*/ 4144578 w 4175515"/>
              <a:gd name="connsiteY14" fmla="*/ 1098130 h 5060187"/>
              <a:gd name="connsiteX15" fmla="*/ 4140821 w 4175515"/>
              <a:gd name="connsiteY15" fmla="*/ 2067091 h 5060187"/>
              <a:gd name="connsiteX16" fmla="*/ 4115578 w 4175515"/>
              <a:gd name="connsiteY16" fmla="*/ 2067091 h 5060187"/>
              <a:gd name="connsiteX17" fmla="*/ 4116666 w 4175515"/>
              <a:gd name="connsiteY17" fmla="*/ 2325073 h 5060187"/>
              <a:gd name="connsiteX18" fmla="*/ 4129432 w 4175515"/>
              <a:gd name="connsiteY18" fmla="*/ 2824389 h 5060187"/>
              <a:gd name="connsiteX19" fmla="*/ 4133664 w 4175515"/>
              <a:gd name="connsiteY19" fmla="*/ 3065183 h 5060187"/>
              <a:gd name="connsiteX20" fmla="*/ 4133602 w 4175515"/>
              <a:gd name="connsiteY20" fmla="*/ 3219832 h 5060187"/>
              <a:gd name="connsiteX21" fmla="*/ 4153098 w 4175515"/>
              <a:gd name="connsiteY21" fmla="*/ 4776256 h 5060187"/>
              <a:gd name="connsiteX22" fmla="*/ 4160594 w 4175515"/>
              <a:gd name="connsiteY22" fmla="*/ 4810626 h 5060187"/>
              <a:gd name="connsiteX23" fmla="*/ 4166245 w 4175515"/>
              <a:gd name="connsiteY23" fmla="*/ 4842994 h 5060187"/>
              <a:gd name="connsiteX24" fmla="*/ 4175515 w 4175515"/>
              <a:gd name="connsiteY24" fmla="*/ 4937695 h 5060187"/>
              <a:gd name="connsiteX25" fmla="*/ 4159889 w 4175515"/>
              <a:gd name="connsiteY25" fmla="*/ 4971474 h 5060187"/>
              <a:gd name="connsiteX26" fmla="*/ 4155585 w 4175515"/>
              <a:gd name="connsiteY26" fmla="*/ 4974337 h 5060187"/>
              <a:gd name="connsiteX27" fmla="*/ 4156330 w 4175515"/>
              <a:gd name="connsiteY27" fmla="*/ 5033640 h 5060187"/>
              <a:gd name="connsiteX28" fmla="*/ 352165 w 4175515"/>
              <a:gd name="connsiteY28" fmla="*/ 5055753 h 5060187"/>
              <a:gd name="connsiteX29" fmla="*/ 52200 w 4175515"/>
              <a:gd name="connsiteY29" fmla="*/ 5060187 h 5060187"/>
              <a:gd name="connsiteX30" fmla="*/ 53738 w 4175515"/>
              <a:gd name="connsiteY30" fmla="*/ 5021811 h 5060187"/>
              <a:gd name="connsiteX31" fmla="*/ 57371 w 4175515"/>
              <a:gd name="connsiteY31" fmla="*/ 5015283 h 5060187"/>
              <a:gd name="connsiteX32" fmla="*/ 57451 w 4175515"/>
              <a:gd name="connsiteY32" fmla="*/ 5012667 h 5060187"/>
              <a:gd name="connsiteX33" fmla="*/ 57532 w 4175515"/>
              <a:gd name="connsiteY33" fmla="*/ 5010050 h 5060187"/>
              <a:gd name="connsiteX34" fmla="*/ 57690 w 4175515"/>
              <a:gd name="connsiteY34" fmla="*/ 5004815 h 5060187"/>
              <a:gd name="connsiteX35" fmla="*/ 57001 w 4175515"/>
              <a:gd name="connsiteY35" fmla="*/ 4999252 h 5060187"/>
              <a:gd name="connsiteX36" fmla="*/ 56234 w 4175515"/>
              <a:gd name="connsiteY36" fmla="*/ 4996305 h 5060187"/>
              <a:gd name="connsiteX37" fmla="*/ 56313 w 4175515"/>
              <a:gd name="connsiteY37" fmla="*/ 4993687 h 5060187"/>
              <a:gd name="connsiteX38" fmla="*/ 55624 w 4175515"/>
              <a:gd name="connsiteY38" fmla="*/ 4988124 h 5060187"/>
              <a:gd name="connsiteX39" fmla="*/ 54857 w 4175515"/>
              <a:gd name="connsiteY39" fmla="*/ 4985177 h 5060187"/>
              <a:gd name="connsiteX40" fmla="*/ 53480 w 4175515"/>
              <a:gd name="connsiteY40" fmla="*/ 4974048 h 5060187"/>
              <a:gd name="connsiteX41" fmla="*/ 52712 w 4175515"/>
              <a:gd name="connsiteY41" fmla="*/ 4971102 h 5060187"/>
              <a:gd name="connsiteX42" fmla="*/ 52790 w 4175515"/>
              <a:gd name="connsiteY42" fmla="*/ 4968484 h 5060187"/>
              <a:gd name="connsiteX43" fmla="*/ 51176 w 4175515"/>
              <a:gd name="connsiteY43" fmla="*/ 4965207 h 5060187"/>
              <a:gd name="connsiteX44" fmla="*/ 52240 w 4175515"/>
              <a:gd name="connsiteY44" fmla="*/ 4904686 h 5060187"/>
              <a:gd name="connsiteX45" fmla="*/ 34043 w 4175515"/>
              <a:gd name="connsiteY45" fmla="*/ 3691942 h 5060187"/>
              <a:gd name="connsiteX46" fmla="*/ 0 w 4175515"/>
              <a:gd name="connsiteY46" fmla="*/ 45123 h 5060187"/>
              <a:gd name="connsiteX0" fmla="*/ 0 w 4175515"/>
              <a:gd name="connsiteY0" fmla="*/ 45123 h 5060187"/>
              <a:gd name="connsiteX1" fmla="*/ 2902203 w 4175515"/>
              <a:gd name="connsiteY1" fmla="*/ 8354 h 5060187"/>
              <a:gd name="connsiteX2" fmla="*/ 3408766 w 4175515"/>
              <a:gd name="connsiteY2" fmla="*/ 6524 h 5060187"/>
              <a:gd name="connsiteX3" fmla="*/ 3408766 w 4175515"/>
              <a:gd name="connsiteY3" fmla="*/ 6079 h 5060187"/>
              <a:gd name="connsiteX4" fmla="*/ 3531867 w 4175515"/>
              <a:gd name="connsiteY4" fmla="*/ 6079 h 5060187"/>
              <a:gd name="connsiteX5" fmla="*/ 3703911 w 4175515"/>
              <a:gd name="connsiteY5" fmla="*/ 5457 h 5060187"/>
              <a:gd name="connsiteX6" fmla="*/ 4064615 w 4175515"/>
              <a:gd name="connsiteY6" fmla="*/ 0 h 5060187"/>
              <a:gd name="connsiteX7" fmla="*/ 4140821 w 4175515"/>
              <a:gd name="connsiteY7" fmla="*/ 6079 h 5060187"/>
              <a:gd name="connsiteX8" fmla="*/ 4140821 w 4175515"/>
              <a:gd name="connsiteY8" fmla="*/ 992709 h 5060187"/>
              <a:gd name="connsiteX9" fmla="*/ 4142567 w 4175515"/>
              <a:gd name="connsiteY9" fmla="*/ 1007831 h 5060187"/>
              <a:gd name="connsiteX10" fmla="*/ 4143913 w 4175515"/>
              <a:gd name="connsiteY10" fmla="*/ 1039703 h 5060187"/>
              <a:gd name="connsiteX11" fmla="*/ 4143784 w 4175515"/>
              <a:gd name="connsiteY11" fmla="*/ 1044331 h 5060187"/>
              <a:gd name="connsiteX12" fmla="*/ 4140821 w 4175515"/>
              <a:gd name="connsiteY12" fmla="*/ 1086003 h 5060187"/>
              <a:gd name="connsiteX13" fmla="*/ 4144578 w 4175515"/>
              <a:gd name="connsiteY13" fmla="*/ 1098130 h 5060187"/>
              <a:gd name="connsiteX14" fmla="*/ 4140821 w 4175515"/>
              <a:gd name="connsiteY14" fmla="*/ 2067091 h 5060187"/>
              <a:gd name="connsiteX15" fmla="*/ 4115578 w 4175515"/>
              <a:gd name="connsiteY15" fmla="*/ 2067091 h 5060187"/>
              <a:gd name="connsiteX16" fmla="*/ 4116666 w 4175515"/>
              <a:gd name="connsiteY16" fmla="*/ 2325073 h 5060187"/>
              <a:gd name="connsiteX17" fmla="*/ 4129432 w 4175515"/>
              <a:gd name="connsiteY17" fmla="*/ 2824389 h 5060187"/>
              <a:gd name="connsiteX18" fmla="*/ 4133664 w 4175515"/>
              <a:gd name="connsiteY18" fmla="*/ 3065183 h 5060187"/>
              <a:gd name="connsiteX19" fmla="*/ 4133602 w 4175515"/>
              <a:gd name="connsiteY19" fmla="*/ 3219832 h 5060187"/>
              <a:gd name="connsiteX20" fmla="*/ 4153098 w 4175515"/>
              <a:gd name="connsiteY20" fmla="*/ 4776256 h 5060187"/>
              <a:gd name="connsiteX21" fmla="*/ 4160594 w 4175515"/>
              <a:gd name="connsiteY21" fmla="*/ 4810626 h 5060187"/>
              <a:gd name="connsiteX22" fmla="*/ 4166245 w 4175515"/>
              <a:gd name="connsiteY22" fmla="*/ 4842994 h 5060187"/>
              <a:gd name="connsiteX23" fmla="*/ 4175515 w 4175515"/>
              <a:gd name="connsiteY23" fmla="*/ 4937695 h 5060187"/>
              <a:gd name="connsiteX24" fmla="*/ 4159889 w 4175515"/>
              <a:gd name="connsiteY24" fmla="*/ 4971474 h 5060187"/>
              <a:gd name="connsiteX25" fmla="*/ 4155585 w 4175515"/>
              <a:gd name="connsiteY25" fmla="*/ 4974337 h 5060187"/>
              <a:gd name="connsiteX26" fmla="*/ 4156330 w 4175515"/>
              <a:gd name="connsiteY26" fmla="*/ 5033640 h 5060187"/>
              <a:gd name="connsiteX27" fmla="*/ 352165 w 4175515"/>
              <a:gd name="connsiteY27" fmla="*/ 5055753 h 5060187"/>
              <a:gd name="connsiteX28" fmla="*/ 52200 w 4175515"/>
              <a:gd name="connsiteY28" fmla="*/ 5060187 h 5060187"/>
              <a:gd name="connsiteX29" fmla="*/ 53738 w 4175515"/>
              <a:gd name="connsiteY29" fmla="*/ 5021811 h 5060187"/>
              <a:gd name="connsiteX30" fmla="*/ 57371 w 4175515"/>
              <a:gd name="connsiteY30" fmla="*/ 5015283 h 5060187"/>
              <a:gd name="connsiteX31" fmla="*/ 57451 w 4175515"/>
              <a:gd name="connsiteY31" fmla="*/ 5012667 h 5060187"/>
              <a:gd name="connsiteX32" fmla="*/ 57532 w 4175515"/>
              <a:gd name="connsiteY32" fmla="*/ 5010050 h 5060187"/>
              <a:gd name="connsiteX33" fmla="*/ 57690 w 4175515"/>
              <a:gd name="connsiteY33" fmla="*/ 5004815 h 5060187"/>
              <a:gd name="connsiteX34" fmla="*/ 57001 w 4175515"/>
              <a:gd name="connsiteY34" fmla="*/ 4999252 h 5060187"/>
              <a:gd name="connsiteX35" fmla="*/ 56234 w 4175515"/>
              <a:gd name="connsiteY35" fmla="*/ 4996305 h 5060187"/>
              <a:gd name="connsiteX36" fmla="*/ 56313 w 4175515"/>
              <a:gd name="connsiteY36" fmla="*/ 4993687 h 5060187"/>
              <a:gd name="connsiteX37" fmla="*/ 55624 w 4175515"/>
              <a:gd name="connsiteY37" fmla="*/ 4988124 h 5060187"/>
              <a:gd name="connsiteX38" fmla="*/ 54857 w 4175515"/>
              <a:gd name="connsiteY38" fmla="*/ 4985177 h 5060187"/>
              <a:gd name="connsiteX39" fmla="*/ 53480 w 4175515"/>
              <a:gd name="connsiteY39" fmla="*/ 4974048 h 5060187"/>
              <a:gd name="connsiteX40" fmla="*/ 52712 w 4175515"/>
              <a:gd name="connsiteY40" fmla="*/ 4971102 h 5060187"/>
              <a:gd name="connsiteX41" fmla="*/ 52790 w 4175515"/>
              <a:gd name="connsiteY41" fmla="*/ 4968484 h 5060187"/>
              <a:gd name="connsiteX42" fmla="*/ 51176 w 4175515"/>
              <a:gd name="connsiteY42" fmla="*/ 4965207 h 5060187"/>
              <a:gd name="connsiteX43" fmla="*/ 52240 w 4175515"/>
              <a:gd name="connsiteY43" fmla="*/ 4904686 h 5060187"/>
              <a:gd name="connsiteX44" fmla="*/ 34043 w 4175515"/>
              <a:gd name="connsiteY44" fmla="*/ 3691942 h 5060187"/>
              <a:gd name="connsiteX45" fmla="*/ 0 w 4175515"/>
              <a:gd name="connsiteY45" fmla="*/ 45123 h 5060187"/>
              <a:gd name="connsiteX0" fmla="*/ 0 w 4175515"/>
              <a:gd name="connsiteY0" fmla="*/ 45123 h 5060187"/>
              <a:gd name="connsiteX1" fmla="*/ 2902203 w 4175515"/>
              <a:gd name="connsiteY1" fmla="*/ 8354 h 5060187"/>
              <a:gd name="connsiteX2" fmla="*/ 3408766 w 4175515"/>
              <a:gd name="connsiteY2" fmla="*/ 6524 h 5060187"/>
              <a:gd name="connsiteX3" fmla="*/ 3408766 w 4175515"/>
              <a:gd name="connsiteY3" fmla="*/ 6079 h 5060187"/>
              <a:gd name="connsiteX4" fmla="*/ 3531867 w 4175515"/>
              <a:gd name="connsiteY4" fmla="*/ 6079 h 5060187"/>
              <a:gd name="connsiteX5" fmla="*/ 3703911 w 4175515"/>
              <a:gd name="connsiteY5" fmla="*/ 5457 h 5060187"/>
              <a:gd name="connsiteX6" fmla="*/ 4064615 w 4175515"/>
              <a:gd name="connsiteY6" fmla="*/ 0 h 5060187"/>
              <a:gd name="connsiteX7" fmla="*/ 4140821 w 4175515"/>
              <a:gd name="connsiteY7" fmla="*/ 6079 h 5060187"/>
              <a:gd name="connsiteX8" fmla="*/ 4140821 w 4175515"/>
              <a:gd name="connsiteY8" fmla="*/ 992709 h 5060187"/>
              <a:gd name="connsiteX9" fmla="*/ 4142567 w 4175515"/>
              <a:gd name="connsiteY9" fmla="*/ 1007831 h 5060187"/>
              <a:gd name="connsiteX10" fmla="*/ 4143913 w 4175515"/>
              <a:gd name="connsiteY10" fmla="*/ 1039703 h 5060187"/>
              <a:gd name="connsiteX11" fmla="*/ 4143784 w 4175515"/>
              <a:gd name="connsiteY11" fmla="*/ 1044331 h 5060187"/>
              <a:gd name="connsiteX12" fmla="*/ 4140821 w 4175515"/>
              <a:gd name="connsiteY12" fmla="*/ 1086003 h 5060187"/>
              <a:gd name="connsiteX13" fmla="*/ 4142098 w 4175515"/>
              <a:gd name="connsiteY13" fmla="*/ 1049340 h 5060187"/>
              <a:gd name="connsiteX14" fmla="*/ 4144578 w 4175515"/>
              <a:gd name="connsiteY14" fmla="*/ 1098130 h 5060187"/>
              <a:gd name="connsiteX15" fmla="*/ 4140821 w 4175515"/>
              <a:gd name="connsiteY15" fmla="*/ 2067091 h 5060187"/>
              <a:gd name="connsiteX16" fmla="*/ 4115578 w 4175515"/>
              <a:gd name="connsiteY16" fmla="*/ 2067091 h 5060187"/>
              <a:gd name="connsiteX17" fmla="*/ 4116666 w 4175515"/>
              <a:gd name="connsiteY17" fmla="*/ 2325073 h 5060187"/>
              <a:gd name="connsiteX18" fmla="*/ 4129432 w 4175515"/>
              <a:gd name="connsiteY18" fmla="*/ 2824389 h 5060187"/>
              <a:gd name="connsiteX19" fmla="*/ 4133664 w 4175515"/>
              <a:gd name="connsiteY19" fmla="*/ 3065183 h 5060187"/>
              <a:gd name="connsiteX20" fmla="*/ 4133602 w 4175515"/>
              <a:gd name="connsiteY20" fmla="*/ 3219832 h 5060187"/>
              <a:gd name="connsiteX21" fmla="*/ 4153098 w 4175515"/>
              <a:gd name="connsiteY21" fmla="*/ 4776256 h 5060187"/>
              <a:gd name="connsiteX22" fmla="*/ 4160594 w 4175515"/>
              <a:gd name="connsiteY22" fmla="*/ 4810626 h 5060187"/>
              <a:gd name="connsiteX23" fmla="*/ 4166245 w 4175515"/>
              <a:gd name="connsiteY23" fmla="*/ 4842994 h 5060187"/>
              <a:gd name="connsiteX24" fmla="*/ 4175515 w 4175515"/>
              <a:gd name="connsiteY24" fmla="*/ 4937695 h 5060187"/>
              <a:gd name="connsiteX25" fmla="*/ 4159889 w 4175515"/>
              <a:gd name="connsiteY25" fmla="*/ 4971474 h 5060187"/>
              <a:gd name="connsiteX26" fmla="*/ 4155585 w 4175515"/>
              <a:gd name="connsiteY26" fmla="*/ 4974337 h 5060187"/>
              <a:gd name="connsiteX27" fmla="*/ 4156330 w 4175515"/>
              <a:gd name="connsiteY27" fmla="*/ 5033640 h 5060187"/>
              <a:gd name="connsiteX28" fmla="*/ 352165 w 4175515"/>
              <a:gd name="connsiteY28" fmla="*/ 5055753 h 5060187"/>
              <a:gd name="connsiteX29" fmla="*/ 52200 w 4175515"/>
              <a:gd name="connsiteY29" fmla="*/ 5060187 h 5060187"/>
              <a:gd name="connsiteX30" fmla="*/ 53738 w 4175515"/>
              <a:gd name="connsiteY30" fmla="*/ 5021811 h 5060187"/>
              <a:gd name="connsiteX31" fmla="*/ 57371 w 4175515"/>
              <a:gd name="connsiteY31" fmla="*/ 5015283 h 5060187"/>
              <a:gd name="connsiteX32" fmla="*/ 57451 w 4175515"/>
              <a:gd name="connsiteY32" fmla="*/ 5012667 h 5060187"/>
              <a:gd name="connsiteX33" fmla="*/ 57532 w 4175515"/>
              <a:gd name="connsiteY33" fmla="*/ 5010050 h 5060187"/>
              <a:gd name="connsiteX34" fmla="*/ 57690 w 4175515"/>
              <a:gd name="connsiteY34" fmla="*/ 5004815 h 5060187"/>
              <a:gd name="connsiteX35" fmla="*/ 57001 w 4175515"/>
              <a:gd name="connsiteY35" fmla="*/ 4999252 h 5060187"/>
              <a:gd name="connsiteX36" fmla="*/ 56234 w 4175515"/>
              <a:gd name="connsiteY36" fmla="*/ 4996305 h 5060187"/>
              <a:gd name="connsiteX37" fmla="*/ 56313 w 4175515"/>
              <a:gd name="connsiteY37" fmla="*/ 4993687 h 5060187"/>
              <a:gd name="connsiteX38" fmla="*/ 55624 w 4175515"/>
              <a:gd name="connsiteY38" fmla="*/ 4988124 h 5060187"/>
              <a:gd name="connsiteX39" fmla="*/ 54857 w 4175515"/>
              <a:gd name="connsiteY39" fmla="*/ 4985177 h 5060187"/>
              <a:gd name="connsiteX40" fmla="*/ 53480 w 4175515"/>
              <a:gd name="connsiteY40" fmla="*/ 4974048 h 5060187"/>
              <a:gd name="connsiteX41" fmla="*/ 52712 w 4175515"/>
              <a:gd name="connsiteY41" fmla="*/ 4971102 h 5060187"/>
              <a:gd name="connsiteX42" fmla="*/ 52790 w 4175515"/>
              <a:gd name="connsiteY42" fmla="*/ 4968484 h 5060187"/>
              <a:gd name="connsiteX43" fmla="*/ 51176 w 4175515"/>
              <a:gd name="connsiteY43" fmla="*/ 4965207 h 5060187"/>
              <a:gd name="connsiteX44" fmla="*/ 52240 w 4175515"/>
              <a:gd name="connsiteY44" fmla="*/ 4904686 h 5060187"/>
              <a:gd name="connsiteX45" fmla="*/ 34043 w 4175515"/>
              <a:gd name="connsiteY45" fmla="*/ 3691942 h 5060187"/>
              <a:gd name="connsiteX46" fmla="*/ 0 w 4175515"/>
              <a:gd name="connsiteY46" fmla="*/ 45123 h 5060187"/>
              <a:gd name="connsiteX0" fmla="*/ 0 w 4175515"/>
              <a:gd name="connsiteY0" fmla="*/ 45123 h 5060187"/>
              <a:gd name="connsiteX1" fmla="*/ 2902203 w 4175515"/>
              <a:gd name="connsiteY1" fmla="*/ 8354 h 5060187"/>
              <a:gd name="connsiteX2" fmla="*/ 3408766 w 4175515"/>
              <a:gd name="connsiteY2" fmla="*/ 6524 h 5060187"/>
              <a:gd name="connsiteX3" fmla="*/ 3408766 w 4175515"/>
              <a:gd name="connsiteY3" fmla="*/ 6079 h 5060187"/>
              <a:gd name="connsiteX4" fmla="*/ 3531867 w 4175515"/>
              <a:gd name="connsiteY4" fmla="*/ 6079 h 5060187"/>
              <a:gd name="connsiteX5" fmla="*/ 3703911 w 4175515"/>
              <a:gd name="connsiteY5" fmla="*/ 5457 h 5060187"/>
              <a:gd name="connsiteX6" fmla="*/ 4064615 w 4175515"/>
              <a:gd name="connsiteY6" fmla="*/ 0 h 5060187"/>
              <a:gd name="connsiteX7" fmla="*/ 4140821 w 4175515"/>
              <a:gd name="connsiteY7" fmla="*/ 6079 h 5060187"/>
              <a:gd name="connsiteX8" fmla="*/ 4140821 w 4175515"/>
              <a:gd name="connsiteY8" fmla="*/ 992709 h 5060187"/>
              <a:gd name="connsiteX9" fmla="*/ 4142567 w 4175515"/>
              <a:gd name="connsiteY9" fmla="*/ 1007831 h 5060187"/>
              <a:gd name="connsiteX10" fmla="*/ 4143913 w 4175515"/>
              <a:gd name="connsiteY10" fmla="*/ 1039703 h 5060187"/>
              <a:gd name="connsiteX11" fmla="*/ 4143784 w 4175515"/>
              <a:gd name="connsiteY11" fmla="*/ 1044331 h 5060187"/>
              <a:gd name="connsiteX12" fmla="*/ 4140821 w 4175515"/>
              <a:gd name="connsiteY12" fmla="*/ 1086003 h 5060187"/>
              <a:gd name="connsiteX13" fmla="*/ 4142098 w 4175515"/>
              <a:gd name="connsiteY13" fmla="*/ 1049340 h 5060187"/>
              <a:gd name="connsiteX14" fmla="*/ 4140821 w 4175515"/>
              <a:gd name="connsiteY14" fmla="*/ 2067091 h 5060187"/>
              <a:gd name="connsiteX15" fmla="*/ 4115578 w 4175515"/>
              <a:gd name="connsiteY15" fmla="*/ 2067091 h 5060187"/>
              <a:gd name="connsiteX16" fmla="*/ 4116666 w 4175515"/>
              <a:gd name="connsiteY16" fmla="*/ 2325073 h 5060187"/>
              <a:gd name="connsiteX17" fmla="*/ 4129432 w 4175515"/>
              <a:gd name="connsiteY17" fmla="*/ 2824389 h 5060187"/>
              <a:gd name="connsiteX18" fmla="*/ 4133664 w 4175515"/>
              <a:gd name="connsiteY18" fmla="*/ 3065183 h 5060187"/>
              <a:gd name="connsiteX19" fmla="*/ 4133602 w 4175515"/>
              <a:gd name="connsiteY19" fmla="*/ 3219832 h 5060187"/>
              <a:gd name="connsiteX20" fmla="*/ 4153098 w 4175515"/>
              <a:gd name="connsiteY20" fmla="*/ 4776256 h 5060187"/>
              <a:gd name="connsiteX21" fmla="*/ 4160594 w 4175515"/>
              <a:gd name="connsiteY21" fmla="*/ 4810626 h 5060187"/>
              <a:gd name="connsiteX22" fmla="*/ 4166245 w 4175515"/>
              <a:gd name="connsiteY22" fmla="*/ 4842994 h 5060187"/>
              <a:gd name="connsiteX23" fmla="*/ 4175515 w 4175515"/>
              <a:gd name="connsiteY23" fmla="*/ 4937695 h 5060187"/>
              <a:gd name="connsiteX24" fmla="*/ 4159889 w 4175515"/>
              <a:gd name="connsiteY24" fmla="*/ 4971474 h 5060187"/>
              <a:gd name="connsiteX25" fmla="*/ 4155585 w 4175515"/>
              <a:gd name="connsiteY25" fmla="*/ 4974337 h 5060187"/>
              <a:gd name="connsiteX26" fmla="*/ 4156330 w 4175515"/>
              <a:gd name="connsiteY26" fmla="*/ 5033640 h 5060187"/>
              <a:gd name="connsiteX27" fmla="*/ 352165 w 4175515"/>
              <a:gd name="connsiteY27" fmla="*/ 5055753 h 5060187"/>
              <a:gd name="connsiteX28" fmla="*/ 52200 w 4175515"/>
              <a:gd name="connsiteY28" fmla="*/ 5060187 h 5060187"/>
              <a:gd name="connsiteX29" fmla="*/ 53738 w 4175515"/>
              <a:gd name="connsiteY29" fmla="*/ 5021811 h 5060187"/>
              <a:gd name="connsiteX30" fmla="*/ 57371 w 4175515"/>
              <a:gd name="connsiteY30" fmla="*/ 5015283 h 5060187"/>
              <a:gd name="connsiteX31" fmla="*/ 57451 w 4175515"/>
              <a:gd name="connsiteY31" fmla="*/ 5012667 h 5060187"/>
              <a:gd name="connsiteX32" fmla="*/ 57532 w 4175515"/>
              <a:gd name="connsiteY32" fmla="*/ 5010050 h 5060187"/>
              <a:gd name="connsiteX33" fmla="*/ 57690 w 4175515"/>
              <a:gd name="connsiteY33" fmla="*/ 5004815 h 5060187"/>
              <a:gd name="connsiteX34" fmla="*/ 57001 w 4175515"/>
              <a:gd name="connsiteY34" fmla="*/ 4999252 h 5060187"/>
              <a:gd name="connsiteX35" fmla="*/ 56234 w 4175515"/>
              <a:gd name="connsiteY35" fmla="*/ 4996305 h 5060187"/>
              <a:gd name="connsiteX36" fmla="*/ 56313 w 4175515"/>
              <a:gd name="connsiteY36" fmla="*/ 4993687 h 5060187"/>
              <a:gd name="connsiteX37" fmla="*/ 55624 w 4175515"/>
              <a:gd name="connsiteY37" fmla="*/ 4988124 h 5060187"/>
              <a:gd name="connsiteX38" fmla="*/ 54857 w 4175515"/>
              <a:gd name="connsiteY38" fmla="*/ 4985177 h 5060187"/>
              <a:gd name="connsiteX39" fmla="*/ 53480 w 4175515"/>
              <a:gd name="connsiteY39" fmla="*/ 4974048 h 5060187"/>
              <a:gd name="connsiteX40" fmla="*/ 52712 w 4175515"/>
              <a:gd name="connsiteY40" fmla="*/ 4971102 h 5060187"/>
              <a:gd name="connsiteX41" fmla="*/ 52790 w 4175515"/>
              <a:gd name="connsiteY41" fmla="*/ 4968484 h 5060187"/>
              <a:gd name="connsiteX42" fmla="*/ 51176 w 4175515"/>
              <a:gd name="connsiteY42" fmla="*/ 4965207 h 5060187"/>
              <a:gd name="connsiteX43" fmla="*/ 52240 w 4175515"/>
              <a:gd name="connsiteY43" fmla="*/ 4904686 h 5060187"/>
              <a:gd name="connsiteX44" fmla="*/ 34043 w 4175515"/>
              <a:gd name="connsiteY44" fmla="*/ 3691942 h 5060187"/>
              <a:gd name="connsiteX45" fmla="*/ 0 w 4175515"/>
              <a:gd name="connsiteY45" fmla="*/ 45123 h 5060187"/>
              <a:gd name="connsiteX0" fmla="*/ 0 w 4175515"/>
              <a:gd name="connsiteY0" fmla="*/ 45123 h 5060187"/>
              <a:gd name="connsiteX1" fmla="*/ 2902203 w 4175515"/>
              <a:gd name="connsiteY1" fmla="*/ 8354 h 5060187"/>
              <a:gd name="connsiteX2" fmla="*/ 3408766 w 4175515"/>
              <a:gd name="connsiteY2" fmla="*/ 6524 h 5060187"/>
              <a:gd name="connsiteX3" fmla="*/ 3408766 w 4175515"/>
              <a:gd name="connsiteY3" fmla="*/ 6079 h 5060187"/>
              <a:gd name="connsiteX4" fmla="*/ 3531867 w 4175515"/>
              <a:gd name="connsiteY4" fmla="*/ 6079 h 5060187"/>
              <a:gd name="connsiteX5" fmla="*/ 3703911 w 4175515"/>
              <a:gd name="connsiteY5" fmla="*/ 5457 h 5060187"/>
              <a:gd name="connsiteX6" fmla="*/ 4064615 w 4175515"/>
              <a:gd name="connsiteY6" fmla="*/ 0 h 5060187"/>
              <a:gd name="connsiteX7" fmla="*/ 4140821 w 4175515"/>
              <a:gd name="connsiteY7" fmla="*/ 6079 h 5060187"/>
              <a:gd name="connsiteX8" fmla="*/ 4140821 w 4175515"/>
              <a:gd name="connsiteY8" fmla="*/ 992709 h 5060187"/>
              <a:gd name="connsiteX9" fmla="*/ 4142567 w 4175515"/>
              <a:gd name="connsiteY9" fmla="*/ 1007831 h 5060187"/>
              <a:gd name="connsiteX10" fmla="*/ 4143913 w 4175515"/>
              <a:gd name="connsiteY10" fmla="*/ 1039703 h 5060187"/>
              <a:gd name="connsiteX11" fmla="*/ 4143784 w 4175515"/>
              <a:gd name="connsiteY11" fmla="*/ 1044331 h 5060187"/>
              <a:gd name="connsiteX12" fmla="*/ 4140821 w 4175515"/>
              <a:gd name="connsiteY12" fmla="*/ 1086003 h 5060187"/>
              <a:gd name="connsiteX13" fmla="*/ 4140821 w 4175515"/>
              <a:gd name="connsiteY13" fmla="*/ 2067091 h 5060187"/>
              <a:gd name="connsiteX14" fmla="*/ 4115578 w 4175515"/>
              <a:gd name="connsiteY14" fmla="*/ 2067091 h 5060187"/>
              <a:gd name="connsiteX15" fmla="*/ 4116666 w 4175515"/>
              <a:gd name="connsiteY15" fmla="*/ 2325073 h 5060187"/>
              <a:gd name="connsiteX16" fmla="*/ 4129432 w 4175515"/>
              <a:gd name="connsiteY16" fmla="*/ 2824389 h 5060187"/>
              <a:gd name="connsiteX17" fmla="*/ 4133664 w 4175515"/>
              <a:gd name="connsiteY17" fmla="*/ 3065183 h 5060187"/>
              <a:gd name="connsiteX18" fmla="*/ 4133602 w 4175515"/>
              <a:gd name="connsiteY18" fmla="*/ 3219832 h 5060187"/>
              <a:gd name="connsiteX19" fmla="*/ 4153098 w 4175515"/>
              <a:gd name="connsiteY19" fmla="*/ 4776256 h 5060187"/>
              <a:gd name="connsiteX20" fmla="*/ 4160594 w 4175515"/>
              <a:gd name="connsiteY20" fmla="*/ 4810626 h 5060187"/>
              <a:gd name="connsiteX21" fmla="*/ 4166245 w 4175515"/>
              <a:gd name="connsiteY21" fmla="*/ 4842994 h 5060187"/>
              <a:gd name="connsiteX22" fmla="*/ 4175515 w 4175515"/>
              <a:gd name="connsiteY22" fmla="*/ 4937695 h 5060187"/>
              <a:gd name="connsiteX23" fmla="*/ 4159889 w 4175515"/>
              <a:gd name="connsiteY23" fmla="*/ 4971474 h 5060187"/>
              <a:gd name="connsiteX24" fmla="*/ 4155585 w 4175515"/>
              <a:gd name="connsiteY24" fmla="*/ 4974337 h 5060187"/>
              <a:gd name="connsiteX25" fmla="*/ 4156330 w 4175515"/>
              <a:gd name="connsiteY25" fmla="*/ 5033640 h 5060187"/>
              <a:gd name="connsiteX26" fmla="*/ 352165 w 4175515"/>
              <a:gd name="connsiteY26" fmla="*/ 5055753 h 5060187"/>
              <a:gd name="connsiteX27" fmla="*/ 52200 w 4175515"/>
              <a:gd name="connsiteY27" fmla="*/ 5060187 h 5060187"/>
              <a:gd name="connsiteX28" fmla="*/ 53738 w 4175515"/>
              <a:gd name="connsiteY28" fmla="*/ 5021811 h 5060187"/>
              <a:gd name="connsiteX29" fmla="*/ 57371 w 4175515"/>
              <a:gd name="connsiteY29" fmla="*/ 5015283 h 5060187"/>
              <a:gd name="connsiteX30" fmla="*/ 57451 w 4175515"/>
              <a:gd name="connsiteY30" fmla="*/ 5012667 h 5060187"/>
              <a:gd name="connsiteX31" fmla="*/ 57532 w 4175515"/>
              <a:gd name="connsiteY31" fmla="*/ 5010050 h 5060187"/>
              <a:gd name="connsiteX32" fmla="*/ 57690 w 4175515"/>
              <a:gd name="connsiteY32" fmla="*/ 5004815 h 5060187"/>
              <a:gd name="connsiteX33" fmla="*/ 57001 w 4175515"/>
              <a:gd name="connsiteY33" fmla="*/ 4999252 h 5060187"/>
              <a:gd name="connsiteX34" fmla="*/ 56234 w 4175515"/>
              <a:gd name="connsiteY34" fmla="*/ 4996305 h 5060187"/>
              <a:gd name="connsiteX35" fmla="*/ 56313 w 4175515"/>
              <a:gd name="connsiteY35" fmla="*/ 4993687 h 5060187"/>
              <a:gd name="connsiteX36" fmla="*/ 55624 w 4175515"/>
              <a:gd name="connsiteY36" fmla="*/ 4988124 h 5060187"/>
              <a:gd name="connsiteX37" fmla="*/ 54857 w 4175515"/>
              <a:gd name="connsiteY37" fmla="*/ 4985177 h 5060187"/>
              <a:gd name="connsiteX38" fmla="*/ 53480 w 4175515"/>
              <a:gd name="connsiteY38" fmla="*/ 4974048 h 5060187"/>
              <a:gd name="connsiteX39" fmla="*/ 52712 w 4175515"/>
              <a:gd name="connsiteY39" fmla="*/ 4971102 h 5060187"/>
              <a:gd name="connsiteX40" fmla="*/ 52790 w 4175515"/>
              <a:gd name="connsiteY40" fmla="*/ 4968484 h 5060187"/>
              <a:gd name="connsiteX41" fmla="*/ 51176 w 4175515"/>
              <a:gd name="connsiteY41" fmla="*/ 4965207 h 5060187"/>
              <a:gd name="connsiteX42" fmla="*/ 52240 w 4175515"/>
              <a:gd name="connsiteY42" fmla="*/ 4904686 h 5060187"/>
              <a:gd name="connsiteX43" fmla="*/ 34043 w 4175515"/>
              <a:gd name="connsiteY43" fmla="*/ 3691942 h 5060187"/>
              <a:gd name="connsiteX44" fmla="*/ 0 w 4175515"/>
              <a:gd name="connsiteY44" fmla="*/ 45123 h 5060187"/>
              <a:gd name="connsiteX0" fmla="*/ 0 w 4175515"/>
              <a:gd name="connsiteY0" fmla="*/ 45123 h 5060187"/>
              <a:gd name="connsiteX1" fmla="*/ 2902203 w 4175515"/>
              <a:gd name="connsiteY1" fmla="*/ 8354 h 5060187"/>
              <a:gd name="connsiteX2" fmla="*/ 3408766 w 4175515"/>
              <a:gd name="connsiteY2" fmla="*/ 6524 h 5060187"/>
              <a:gd name="connsiteX3" fmla="*/ 3408766 w 4175515"/>
              <a:gd name="connsiteY3" fmla="*/ 6079 h 5060187"/>
              <a:gd name="connsiteX4" fmla="*/ 3531867 w 4175515"/>
              <a:gd name="connsiteY4" fmla="*/ 6079 h 5060187"/>
              <a:gd name="connsiteX5" fmla="*/ 3703911 w 4175515"/>
              <a:gd name="connsiteY5" fmla="*/ 5457 h 5060187"/>
              <a:gd name="connsiteX6" fmla="*/ 4064615 w 4175515"/>
              <a:gd name="connsiteY6" fmla="*/ 0 h 5060187"/>
              <a:gd name="connsiteX7" fmla="*/ 4140821 w 4175515"/>
              <a:gd name="connsiteY7" fmla="*/ 6079 h 5060187"/>
              <a:gd name="connsiteX8" fmla="*/ 4140821 w 4175515"/>
              <a:gd name="connsiteY8" fmla="*/ 992709 h 5060187"/>
              <a:gd name="connsiteX9" fmla="*/ 4142567 w 4175515"/>
              <a:gd name="connsiteY9" fmla="*/ 1007831 h 5060187"/>
              <a:gd name="connsiteX10" fmla="*/ 4143913 w 4175515"/>
              <a:gd name="connsiteY10" fmla="*/ 1039703 h 5060187"/>
              <a:gd name="connsiteX11" fmla="*/ 4140821 w 4175515"/>
              <a:gd name="connsiteY11" fmla="*/ 1086003 h 5060187"/>
              <a:gd name="connsiteX12" fmla="*/ 4140821 w 4175515"/>
              <a:gd name="connsiteY12" fmla="*/ 2067091 h 5060187"/>
              <a:gd name="connsiteX13" fmla="*/ 4115578 w 4175515"/>
              <a:gd name="connsiteY13" fmla="*/ 2067091 h 5060187"/>
              <a:gd name="connsiteX14" fmla="*/ 4116666 w 4175515"/>
              <a:gd name="connsiteY14" fmla="*/ 2325073 h 5060187"/>
              <a:gd name="connsiteX15" fmla="*/ 4129432 w 4175515"/>
              <a:gd name="connsiteY15" fmla="*/ 2824389 h 5060187"/>
              <a:gd name="connsiteX16" fmla="*/ 4133664 w 4175515"/>
              <a:gd name="connsiteY16" fmla="*/ 3065183 h 5060187"/>
              <a:gd name="connsiteX17" fmla="*/ 4133602 w 4175515"/>
              <a:gd name="connsiteY17" fmla="*/ 3219832 h 5060187"/>
              <a:gd name="connsiteX18" fmla="*/ 4153098 w 4175515"/>
              <a:gd name="connsiteY18" fmla="*/ 4776256 h 5060187"/>
              <a:gd name="connsiteX19" fmla="*/ 4160594 w 4175515"/>
              <a:gd name="connsiteY19" fmla="*/ 4810626 h 5060187"/>
              <a:gd name="connsiteX20" fmla="*/ 4166245 w 4175515"/>
              <a:gd name="connsiteY20" fmla="*/ 4842994 h 5060187"/>
              <a:gd name="connsiteX21" fmla="*/ 4175515 w 4175515"/>
              <a:gd name="connsiteY21" fmla="*/ 4937695 h 5060187"/>
              <a:gd name="connsiteX22" fmla="*/ 4159889 w 4175515"/>
              <a:gd name="connsiteY22" fmla="*/ 4971474 h 5060187"/>
              <a:gd name="connsiteX23" fmla="*/ 4155585 w 4175515"/>
              <a:gd name="connsiteY23" fmla="*/ 4974337 h 5060187"/>
              <a:gd name="connsiteX24" fmla="*/ 4156330 w 4175515"/>
              <a:gd name="connsiteY24" fmla="*/ 5033640 h 5060187"/>
              <a:gd name="connsiteX25" fmla="*/ 352165 w 4175515"/>
              <a:gd name="connsiteY25" fmla="*/ 5055753 h 5060187"/>
              <a:gd name="connsiteX26" fmla="*/ 52200 w 4175515"/>
              <a:gd name="connsiteY26" fmla="*/ 5060187 h 5060187"/>
              <a:gd name="connsiteX27" fmla="*/ 53738 w 4175515"/>
              <a:gd name="connsiteY27" fmla="*/ 5021811 h 5060187"/>
              <a:gd name="connsiteX28" fmla="*/ 57371 w 4175515"/>
              <a:gd name="connsiteY28" fmla="*/ 5015283 h 5060187"/>
              <a:gd name="connsiteX29" fmla="*/ 57451 w 4175515"/>
              <a:gd name="connsiteY29" fmla="*/ 5012667 h 5060187"/>
              <a:gd name="connsiteX30" fmla="*/ 57532 w 4175515"/>
              <a:gd name="connsiteY30" fmla="*/ 5010050 h 5060187"/>
              <a:gd name="connsiteX31" fmla="*/ 57690 w 4175515"/>
              <a:gd name="connsiteY31" fmla="*/ 5004815 h 5060187"/>
              <a:gd name="connsiteX32" fmla="*/ 57001 w 4175515"/>
              <a:gd name="connsiteY32" fmla="*/ 4999252 h 5060187"/>
              <a:gd name="connsiteX33" fmla="*/ 56234 w 4175515"/>
              <a:gd name="connsiteY33" fmla="*/ 4996305 h 5060187"/>
              <a:gd name="connsiteX34" fmla="*/ 56313 w 4175515"/>
              <a:gd name="connsiteY34" fmla="*/ 4993687 h 5060187"/>
              <a:gd name="connsiteX35" fmla="*/ 55624 w 4175515"/>
              <a:gd name="connsiteY35" fmla="*/ 4988124 h 5060187"/>
              <a:gd name="connsiteX36" fmla="*/ 54857 w 4175515"/>
              <a:gd name="connsiteY36" fmla="*/ 4985177 h 5060187"/>
              <a:gd name="connsiteX37" fmla="*/ 53480 w 4175515"/>
              <a:gd name="connsiteY37" fmla="*/ 4974048 h 5060187"/>
              <a:gd name="connsiteX38" fmla="*/ 52712 w 4175515"/>
              <a:gd name="connsiteY38" fmla="*/ 4971102 h 5060187"/>
              <a:gd name="connsiteX39" fmla="*/ 52790 w 4175515"/>
              <a:gd name="connsiteY39" fmla="*/ 4968484 h 5060187"/>
              <a:gd name="connsiteX40" fmla="*/ 51176 w 4175515"/>
              <a:gd name="connsiteY40" fmla="*/ 4965207 h 5060187"/>
              <a:gd name="connsiteX41" fmla="*/ 52240 w 4175515"/>
              <a:gd name="connsiteY41" fmla="*/ 4904686 h 5060187"/>
              <a:gd name="connsiteX42" fmla="*/ 34043 w 4175515"/>
              <a:gd name="connsiteY42" fmla="*/ 3691942 h 5060187"/>
              <a:gd name="connsiteX43" fmla="*/ 0 w 4175515"/>
              <a:gd name="connsiteY43" fmla="*/ 45123 h 5060187"/>
              <a:gd name="connsiteX0" fmla="*/ 0 w 4175515"/>
              <a:gd name="connsiteY0" fmla="*/ 45123 h 5060187"/>
              <a:gd name="connsiteX1" fmla="*/ 2902203 w 4175515"/>
              <a:gd name="connsiteY1" fmla="*/ 8354 h 5060187"/>
              <a:gd name="connsiteX2" fmla="*/ 3408766 w 4175515"/>
              <a:gd name="connsiteY2" fmla="*/ 6524 h 5060187"/>
              <a:gd name="connsiteX3" fmla="*/ 3408766 w 4175515"/>
              <a:gd name="connsiteY3" fmla="*/ 6079 h 5060187"/>
              <a:gd name="connsiteX4" fmla="*/ 3531867 w 4175515"/>
              <a:gd name="connsiteY4" fmla="*/ 6079 h 5060187"/>
              <a:gd name="connsiteX5" fmla="*/ 3703911 w 4175515"/>
              <a:gd name="connsiteY5" fmla="*/ 5457 h 5060187"/>
              <a:gd name="connsiteX6" fmla="*/ 4064615 w 4175515"/>
              <a:gd name="connsiteY6" fmla="*/ 0 h 5060187"/>
              <a:gd name="connsiteX7" fmla="*/ 4140821 w 4175515"/>
              <a:gd name="connsiteY7" fmla="*/ 6079 h 5060187"/>
              <a:gd name="connsiteX8" fmla="*/ 4140821 w 4175515"/>
              <a:gd name="connsiteY8" fmla="*/ 992709 h 5060187"/>
              <a:gd name="connsiteX9" fmla="*/ 4142567 w 4175515"/>
              <a:gd name="connsiteY9" fmla="*/ 1007831 h 5060187"/>
              <a:gd name="connsiteX10" fmla="*/ 4143913 w 4175515"/>
              <a:gd name="connsiteY10" fmla="*/ 1039703 h 5060187"/>
              <a:gd name="connsiteX11" fmla="*/ 4140821 w 4175515"/>
              <a:gd name="connsiteY11" fmla="*/ 2067091 h 5060187"/>
              <a:gd name="connsiteX12" fmla="*/ 4115578 w 4175515"/>
              <a:gd name="connsiteY12" fmla="*/ 2067091 h 5060187"/>
              <a:gd name="connsiteX13" fmla="*/ 4116666 w 4175515"/>
              <a:gd name="connsiteY13" fmla="*/ 2325073 h 5060187"/>
              <a:gd name="connsiteX14" fmla="*/ 4129432 w 4175515"/>
              <a:gd name="connsiteY14" fmla="*/ 2824389 h 5060187"/>
              <a:gd name="connsiteX15" fmla="*/ 4133664 w 4175515"/>
              <a:gd name="connsiteY15" fmla="*/ 3065183 h 5060187"/>
              <a:gd name="connsiteX16" fmla="*/ 4133602 w 4175515"/>
              <a:gd name="connsiteY16" fmla="*/ 3219832 h 5060187"/>
              <a:gd name="connsiteX17" fmla="*/ 4153098 w 4175515"/>
              <a:gd name="connsiteY17" fmla="*/ 4776256 h 5060187"/>
              <a:gd name="connsiteX18" fmla="*/ 4160594 w 4175515"/>
              <a:gd name="connsiteY18" fmla="*/ 4810626 h 5060187"/>
              <a:gd name="connsiteX19" fmla="*/ 4166245 w 4175515"/>
              <a:gd name="connsiteY19" fmla="*/ 4842994 h 5060187"/>
              <a:gd name="connsiteX20" fmla="*/ 4175515 w 4175515"/>
              <a:gd name="connsiteY20" fmla="*/ 4937695 h 5060187"/>
              <a:gd name="connsiteX21" fmla="*/ 4159889 w 4175515"/>
              <a:gd name="connsiteY21" fmla="*/ 4971474 h 5060187"/>
              <a:gd name="connsiteX22" fmla="*/ 4155585 w 4175515"/>
              <a:gd name="connsiteY22" fmla="*/ 4974337 h 5060187"/>
              <a:gd name="connsiteX23" fmla="*/ 4156330 w 4175515"/>
              <a:gd name="connsiteY23" fmla="*/ 5033640 h 5060187"/>
              <a:gd name="connsiteX24" fmla="*/ 352165 w 4175515"/>
              <a:gd name="connsiteY24" fmla="*/ 5055753 h 5060187"/>
              <a:gd name="connsiteX25" fmla="*/ 52200 w 4175515"/>
              <a:gd name="connsiteY25" fmla="*/ 5060187 h 5060187"/>
              <a:gd name="connsiteX26" fmla="*/ 53738 w 4175515"/>
              <a:gd name="connsiteY26" fmla="*/ 5021811 h 5060187"/>
              <a:gd name="connsiteX27" fmla="*/ 57371 w 4175515"/>
              <a:gd name="connsiteY27" fmla="*/ 5015283 h 5060187"/>
              <a:gd name="connsiteX28" fmla="*/ 57451 w 4175515"/>
              <a:gd name="connsiteY28" fmla="*/ 5012667 h 5060187"/>
              <a:gd name="connsiteX29" fmla="*/ 57532 w 4175515"/>
              <a:gd name="connsiteY29" fmla="*/ 5010050 h 5060187"/>
              <a:gd name="connsiteX30" fmla="*/ 57690 w 4175515"/>
              <a:gd name="connsiteY30" fmla="*/ 5004815 h 5060187"/>
              <a:gd name="connsiteX31" fmla="*/ 57001 w 4175515"/>
              <a:gd name="connsiteY31" fmla="*/ 4999252 h 5060187"/>
              <a:gd name="connsiteX32" fmla="*/ 56234 w 4175515"/>
              <a:gd name="connsiteY32" fmla="*/ 4996305 h 5060187"/>
              <a:gd name="connsiteX33" fmla="*/ 56313 w 4175515"/>
              <a:gd name="connsiteY33" fmla="*/ 4993687 h 5060187"/>
              <a:gd name="connsiteX34" fmla="*/ 55624 w 4175515"/>
              <a:gd name="connsiteY34" fmla="*/ 4988124 h 5060187"/>
              <a:gd name="connsiteX35" fmla="*/ 54857 w 4175515"/>
              <a:gd name="connsiteY35" fmla="*/ 4985177 h 5060187"/>
              <a:gd name="connsiteX36" fmla="*/ 53480 w 4175515"/>
              <a:gd name="connsiteY36" fmla="*/ 4974048 h 5060187"/>
              <a:gd name="connsiteX37" fmla="*/ 52712 w 4175515"/>
              <a:gd name="connsiteY37" fmla="*/ 4971102 h 5060187"/>
              <a:gd name="connsiteX38" fmla="*/ 52790 w 4175515"/>
              <a:gd name="connsiteY38" fmla="*/ 4968484 h 5060187"/>
              <a:gd name="connsiteX39" fmla="*/ 51176 w 4175515"/>
              <a:gd name="connsiteY39" fmla="*/ 4965207 h 5060187"/>
              <a:gd name="connsiteX40" fmla="*/ 52240 w 4175515"/>
              <a:gd name="connsiteY40" fmla="*/ 4904686 h 5060187"/>
              <a:gd name="connsiteX41" fmla="*/ 34043 w 4175515"/>
              <a:gd name="connsiteY41" fmla="*/ 3691942 h 5060187"/>
              <a:gd name="connsiteX42" fmla="*/ 0 w 4175515"/>
              <a:gd name="connsiteY42" fmla="*/ 45123 h 5060187"/>
              <a:gd name="connsiteX0" fmla="*/ 0 w 4175515"/>
              <a:gd name="connsiteY0" fmla="*/ 45123 h 5060187"/>
              <a:gd name="connsiteX1" fmla="*/ 2902203 w 4175515"/>
              <a:gd name="connsiteY1" fmla="*/ 8354 h 5060187"/>
              <a:gd name="connsiteX2" fmla="*/ 3408766 w 4175515"/>
              <a:gd name="connsiteY2" fmla="*/ 6524 h 5060187"/>
              <a:gd name="connsiteX3" fmla="*/ 3408766 w 4175515"/>
              <a:gd name="connsiteY3" fmla="*/ 6079 h 5060187"/>
              <a:gd name="connsiteX4" fmla="*/ 3531867 w 4175515"/>
              <a:gd name="connsiteY4" fmla="*/ 6079 h 5060187"/>
              <a:gd name="connsiteX5" fmla="*/ 3703911 w 4175515"/>
              <a:gd name="connsiteY5" fmla="*/ 5457 h 5060187"/>
              <a:gd name="connsiteX6" fmla="*/ 4064615 w 4175515"/>
              <a:gd name="connsiteY6" fmla="*/ 0 h 5060187"/>
              <a:gd name="connsiteX7" fmla="*/ 4140821 w 4175515"/>
              <a:gd name="connsiteY7" fmla="*/ 6079 h 5060187"/>
              <a:gd name="connsiteX8" fmla="*/ 4140821 w 4175515"/>
              <a:gd name="connsiteY8" fmla="*/ 992709 h 5060187"/>
              <a:gd name="connsiteX9" fmla="*/ 4142567 w 4175515"/>
              <a:gd name="connsiteY9" fmla="*/ 1007831 h 5060187"/>
              <a:gd name="connsiteX10" fmla="*/ 4140821 w 4175515"/>
              <a:gd name="connsiteY10" fmla="*/ 2067091 h 5060187"/>
              <a:gd name="connsiteX11" fmla="*/ 4115578 w 4175515"/>
              <a:gd name="connsiteY11" fmla="*/ 2067091 h 5060187"/>
              <a:gd name="connsiteX12" fmla="*/ 4116666 w 4175515"/>
              <a:gd name="connsiteY12" fmla="*/ 2325073 h 5060187"/>
              <a:gd name="connsiteX13" fmla="*/ 4129432 w 4175515"/>
              <a:gd name="connsiteY13" fmla="*/ 2824389 h 5060187"/>
              <a:gd name="connsiteX14" fmla="*/ 4133664 w 4175515"/>
              <a:gd name="connsiteY14" fmla="*/ 3065183 h 5060187"/>
              <a:gd name="connsiteX15" fmla="*/ 4133602 w 4175515"/>
              <a:gd name="connsiteY15" fmla="*/ 3219832 h 5060187"/>
              <a:gd name="connsiteX16" fmla="*/ 4153098 w 4175515"/>
              <a:gd name="connsiteY16" fmla="*/ 4776256 h 5060187"/>
              <a:gd name="connsiteX17" fmla="*/ 4160594 w 4175515"/>
              <a:gd name="connsiteY17" fmla="*/ 4810626 h 5060187"/>
              <a:gd name="connsiteX18" fmla="*/ 4166245 w 4175515"/>
              <a:gd name="connsiteY18" fmla="*/ 4842994 h 5060187"/>
              <a:gd name="connsiteX19" fmla="*/ 4175515 w 4175515"/>
              <a:gd name="connsiteY19" fmla="*/ 4937695 h 5060187"/>
              <a:gd name="connsiteX20" fmla="*/ 4159889 w 4175515"/>
              <a:gd name="connsiteY20" fmla="*/ 4971474 h 5060187"/>
              <a:gd name="connsiteX21" fmla="*/ 4155585 w 4175515"/>
              <a:gd name="connsiteY21" fmla="*/ 4974337 h 5060187"/>
              <a:gd name="connsiteX22" fmla="*/ 4156330 w 4175515"/>
              <a:gd name="connsiteY22" fmla="*/ 5033640 h 5060187"/>
              <a:gd name="connsiteX23" fmla="*/ 352165 w 4175515"/>
              <a:gd name="connsiteY23" fmla="*/ 5055753 h 5060187"/>
              <a:gd name="connsiteX24" fmla="*/ 52200 w 4175515"/>
              <a:gd name="connsiteY24" fmla="*/ 5060187 h 5060187"/>
              <a:gd name="connsiteX25" fmla="*/ 53738 w 4175515"/>
              <a:gd name="connsiteY25" fmla="*/ 5021811 h 5060187"/>
              <a:gd name="connsiteX26" fmla="*/ 57371 w 4175515"/>
              <a:gd name="connsiteY26" fmla="*/ 5015283 h 5060187"/>
              <a:gd name="connsiteX27" fmla="*/ 57451 w 4175515"/>
              <a:gd name="connsiteY27" fmla="*/ 5012667 h 5060187"/>
              <a:gd name="connsiteX28" fmla="*/ 57532 w 4175515"/>
              <a:gd name="connsiteY28" fmla="*/ 5010050 h 5060187"/>
              <a:gd name="connsiteX29" fmla="*/ 57690 w 4175515"/>
              <a:gd name="connsiteY29" fmla="*/ 5004815 h 5060187"/>
              <a:gd name="connsiteX30" fmla="*/ 57001 w 4175515"/>
              <a:gd name="connsiteY30" fmla="*/ 4999252 h 5060187"/>
              <a:gd name="connsiteX31" fmla="*/ 56234 w 4175515"/>
              <a:gd name="connsiteY31" fmla="*/ 4996305 h 5060187"/>
              <a:gd name="connsiteX32" fmla="*/ 56313 w 4175515"/>
              <a:gd name="connsiteY32" fmla="*/ 4993687 h 5060187"/>
              <a:gd name="connsiteX33" fmla="*/ 55624 w 4175515"/>
              <a:gd name="connsiteY33" fmla="*/ 4988124 h 5060187"/>
              <a:gd name="connsiteX34" fmla="*/ 54857 w 4175515"/>
              <a:gd name="connsiteY34" fmla="*/ 4985177 h 5060187"/>
              <a:gd name="connsiteX35" fmla="*/ 53480 w 4175515"/>
              <a:gd name="connsiteY35" fmla="*/ 4974048 h 5060187"/>
              <a:gd name="connsiteX36" fmla="*/ 52712 w 4175515"/>
              <a:gd name="connsiteY36" fmla="*/ 4971102 h 5060187"/>
              <a:gd name="connsiteX37" fmla="*/ 52790 w 4175515"/>
              <a:gd name="connsiteY37" fmla="*/ 4968484 h 5060187"/>
              <a:gd name="connsiteX38" fmla="*/ 51176 w 4175515"/>
              <a:gd name="connsiteY38" fmla="*/ 4965207 h 5060187"/>
              <a:gd name="connsiteX39" fmla="*/ 52240 w 4175515"/>
              <a:gd name="connsiteY39" fmla="*/ 4904686 h 5060187"/>
              <a:gd name="connsiteX40" fmla="*/ 34043 w 4175515"/>
              <a:gd name="connsiteY40" fmla="*/ 3691942 h 5060187"/>
              <a:gd name="connsiteX41" fmla="*/ 0 w 4175515"/>
              <a:gd name="connsiteY41" fmla="*/ 45123 h 5060187"/>
              <a:gd name="connsiteX0" fmla="*/ 0 w 4175515"/>
              <a:gd name="connsiteY0" fmla="*/ 45123 h 5060187"/>
              <a:gd name="connsiteX1" fmla="*/ 2902203 w 4175515"/>
              <a:gd name="connsiteY1" fmla="*/ 8354 h 5060187"/>
              <a:gd name="connsiteX2" fmla="*/ 3408766 w 4175515"/>
              <a:gd name="connsiteY2" fmla="*/ 6524 h 5060187"/>
              <a:gd name="connsiteX3" fmla="*/ 3408766 w 4175515"/>
              <a:gd name="connsiteY3" fmla="*/ 6079 h 5060187"/>
              <a:gd name="connsiteX4" fmla="*/ 3531867 w 4175515"/>
              <a:gd name="connsiteY4" fmla="*/ 6079 h 5060187"/>
              <a:gd name="connsiteX5" fmla="*/ 3703911 w 4175515"/>
              <a:gd name="connsiteY5" fmla="*/ 5457 h 5060187"/>
              <a:gd name="connsiteX6" fmla="*/ 4064615 w 4175515"/>
              <a:gd name="connsiteY6" fmla="*/ 0 h 5060187"/>
              <a:gd name="connsiteX7" fmla="*/ 4140821 w 4175515"/>
              <a:gd name="connsiteY7" fmla="*/ 6079 h 5060187"/>
              <a:gd name="connsiteX8" fmla="*/ 4140821 w 4175515"/>
              <a:gd name="connsiteY8" fmla="*/ 992709 h 5060187"/>
              <a:gd name="connsiteX9" fmla="*/ 4142567 w 4175515"/>
              <a:gd name="connsiteY9" fmla="*/ 1007831 h 5060187"/>
              <a:gd name="connsiteX10" fmla="*/ 4140821 w 4175515"/>
              <a:gd name="connsiteY10" fmla="*/ 2067091 h 5060187"/>
              <a:gd name="connsiteX11" fmla="*/ 4116666 w 4175515"/>
              <a:gd name="connsiteY11" fmla="*/ 2325073 h 5060187"/>
              <a:gd name="connsiteX12" fmla="*/ 4129432 w 4175515"/>
              <a:gd name="connsiteY12" fmla="*/ 2824389 h 5060187"/>
              <a:gd name="connsiteX13" fmla="*/ 4133664 w 4175515"/>
              <a:gd name="connsiteY13" fmla="*/ 3065183 h 5060187"/>
              <a:gd name="connsiteX14" fmla="*/ 4133602 w 4175515"/>
              <a:gd name="connsiteY14" fmla="*/ 3219832 h 5060187"/>
              <a:gd name="connsiteX15" fmla="*/ 4153098 w 4175515"/>
              <a:gd name="connsiteY15" fmla="*/ 4776256 h 5060187"/>
              <a:gd name="connsiteX16" fmla="*/ 4160594 w 4175515"/>
              <a:gd name="connsiteY16" fmla="*/ 4810626 h 5060187"/>
              <a:gd name="connsiteX17" fmla="*/ 4166245 w 4175515"/>
              <a:gd name="connsiteY17" fmla="*/ 4842994 h 5060187"/>
              <a:gd name="connsiteX18" fmla="*/ 4175515 w 4175515"/>
              <a:gd name="connsiteY18" fmla="*/ 4937695 h 5060187"/>
              <a:gd name="connsiteX19" fmla="*/ 4159889 w 4175515"/>
              <a:gd name="connsiteY19" fmla="*/ 4971474 h 5060187"/>
              <a:gd name="connsiteX20" fmla="*/ 4155585 w 4175515"/>
              <a:gd name="connsiteY20" fmla="*/ 4974337 h 5060187"/>
              <a:gd name="connsiteX21" fmla="*/ 4156330 w 4175515"/>
              <a:gd name="connsiteY21" fmla="*/ 5033640 h 5060187"/>
              <a:gd name="connsiteX22" fmla="*/ 352165 w 4175515"/>
              <a:gd name="connsiteY22" fmla="*/ 5055753 h 5060187"/>
              <a:gd name="connsiteX23" fmla="*/ 52200 w 4175515"/>
              <a:gd name="connsiteY23" fmla="*/ 5060187 h 5060187"/>
              <a:gd name="connsiteX24" fmla="*/ 53738 w 4175515"/>
              <a:gd name="connsiteY24" fmla="*/ 5021811 h 5060187"/>
              <a:gd name="connsiteX25" fmla="*/ 57371 w 4175515"/>
              <a:gd name="connsiteY25" fmla="*/ 5015283 h 5060187"/>
              <a:gd name="connsiteX26" fmla="*/ 57451 w 4175515"/>
              <a:gd name="connsiteY26" fmla="*/ 5012667 h 5060187"/>
              <a:gd name="connsiteX27" fmla="*/ 57532 w 4175515"/>
              <a:gd name="connsiteY27" fmla="*/ 5010050 h 5060187"/>
              <a:gd name="connsiteX28" fmla="*/ 57690 w 4175515"/>
              <a:gd name="connsiteY28" fmla="*/ 5004815 h 5060187"/>
              <a:gd name="connsiteX29" fmla="*/ 57001 w 4175515"/>
              <a:gd name="connsiteY29" fmla="*/ 4999252 h 5060187"/>
              <a:gd name="connsiteX30" fmla="*/ 56234 w 4175515"/>
              <a:gd name="connsiteY30" fmla="*/ 4996305 h 5060187"/>
              <a:gd name="connsiteX31" fmla="*/ 56313 w 4175515"/>
              <a:gd name="connsiteY31" fmla="*/ 4993687 h 5060187"/>
              <a:gd name="connsiteX32" fmla="*/ 55624 w 4175515"/>
              <a:gd name="connsiteY32" fmla="*/ 4988124 h 5060187"/>
              <a:gd name="connsiteX33" fmla="*/ 54857 w 4175515"/>
              <a:gd name="connsiteY33" fmla="*/ 4985177 h 5060187"/>
              <a:gd name="connsiteX34" fmla="*/ 53480 w 4175515"/>
              <a:gd name="connsiteY34" fmla="*/ 4974048 h 5060187"/>
              <a:gd name="connsiteX35" fmla="*/ 52712 w 4175515"/>
              <a:gd name="connsiteY35" fmla="*/ 4971102 h 5060187"/>
              <a:gd name="connsiteX36" fmla="*/ 52790 w 4175515"/>
              <a:gd name="connsiteY36" fmla="*/ 4968484 h 5060187"/>
              <a:gd name="connsiteX37" fmla="*/ 51176 w 4175515"/>
              <a:gd name="connsiteY37" fmla="*/ 4965207 h 5060187"/>
              <a:gd name="connsiteX38" fmla="*/ 52240 w 4175515"/>
              <a:gd name="connsiteY38" fmla="*/ 4904686 h 5060187"/>
              <a:gd name="connsiteX39" fmla="*/ 34043 w 4175515"/>
              <a:gd name="connsiteY39" fmla="*/ 3691942 h 5060187"/>
              <a:gd name="connsiteX40" fmla="*/ 0 w 4175515"/>
              <a:gd name="connsiteY40" fmla="*/ 45123 h 5060187"/>
              <a:gd name="connsiteX0" fmla="*/ 0 w 4175515"/>
              <a:gd name="connsiteY0" fmla="*/ 45123 h 5060187"/>
              <a:gd name="connsiteX1" fmla="*/ 2902203 w 4175515"/>
              <a:gd name="connsiteY1" fmla="*/ 8354 h 5060187"/>
              <a:gd name="connsiteX2" fmla="*/ 3408766 w 4175515"/>
              <a:gd name="connsiteY2" fmla="*/ 6524 h 5060187"/>
              <a:gd name="connsiteX3" fmla="*/ 3408766 w 4175515"/>
              <a:gd name="connsiteY3" fmla="*/ 6079 h 5060187"/>
              <a:gd name="connsiteX4" fmla="*/ 3531867 w 4175515"/>
              <a:gd name="connsiteY4" fmla="*/ 6079 h 5060187"/>
              <a:gd name="connsiteX5" fmla="*/ 3703911 w 4175515"/>
              <a:gd name="connsiteY5" fmla="*/ 5457 h 5060187"/>
              <a:gd name="connsiteX6" fmla="*/ 4064615 w 4175515"/>
              <a:gd name="connsiteY6" fmla="*/ 0 h 5060187"/>
              <a:gd name="connsiteX7" fmla="*/ 4140821 w 4175515"/>
              <a:gd name="connsiteY7" fmla="*/ 6079 h 5060187"/>
              <a:gd name="connsiteX8" fmla="*/ 4140821 w 4175515"/>
              <a:gd name="connsiteY8" fmla="*/ 992709 h 5060187"/>
              <a:gd name="connsiteX9" fmla="*/ 4142567 w 4175515"/>
              <a:gd name="connsiteY9" fmla="*/ 1007831 h 5060187"/>
              <a:gd name="connsiteX10" fmla="*/ 4116666 w 4175515"/>
              <a:gd name="connsiteY10" fmla="*/ 2325073 h 5060187"/>
              <a:gd name="connsiteX11" fmla="*/ 4129432 w 4175515"/>
              <a:gd name="connsiteY11" fmla="*/ 2824389 h 5060187"/>
              <a:gd name="connsiteX12" fmla="*/ 4133664 w 4175515"/>
              <a:gd name="connsiteY12" fmla="*/ 3065183 h 5060187"/>
              <a:gd name="connsiteX13" fmla="*/ 4133602 w 4175515"/>
              <a:gd name="connsiteY13" fmla="*/ 3219832 h 5060187"/>
              <a:gd name="connsiteX14" fmla="*/ 4153098 w 4175515"/>
              <a:gd name="connsiteY14" fmla="*/ 4776256 h 5060187"/>
              <a:gd name="connsiteX15" fmla="*/ 4160594 w 4175515"/>
              <a:gd name="connsiteY15" fmla="*/ 4810626 h 5060187"/>
              <a:gd name="connsiteX16" fmla="*/ 4166245 w 4175515"/>
              <a:gd name="connsiteY16" fmla="*/ 4842994 h 5060187"/>
              <a:gd name="connsiteX17" fmla="*/ 4175515 w 4175515"/>
              <a:gd name="connsiteY17" fmla="*/ 4937695 h 5060187"/>
              <a:gd name="connsiteX18" fmla="*/ 4159889 w 4175515"/>
              <a:gd name="connsiteY18" fmla="*/ 4971474 h 5060187"/>
              <a:gd name="connsiteX19" fmla="*/ 4155585 w 4175515"/>
              <a:gd name="connsiteY19" fmla="*/ 4974337 h 5060187"/>
              <a:gd name="connsiteX20" fmla="*/ 4156330 w 4175515"/>
              <a:gd name="connsiteY20" fmla="*/ 5033640 h 5060187"/>
              <a:gd name="connsiteX21" fmla="*/ 352165 w 4175515"/>
              <a:gd name="connsiteY21" fmla="*/ 5055753 h 5060187"/>
              <a:gd name="connsiteX22" fmla="*/ 52200 w 4175515"/>
              <a:gd name="connsiteY22" fmla="*/ 5060187 h 5060187"/>
              <a:gd name="connsiteX23" fmla="*/ 53738 w 4175515"/>
              <a:gd name="connsiteY23" fmla="*/ 5021811 h 5060187"/>
              <a:gd name="connsiteX24" fmla="*/ 57371 w 4175515"/>
              <a:gd name="connsiteY24" fmla="*/ 5015283 h 5060187"/>
              <a:gd name="connsiteX25" fmla="*/ 57451 w 4175515"/>
              <a:gd name="connsiteY25" fmla="*/ 5012667 h 5060187"/>
              <a:gd name="connsiteX26" fmla="*/ 57532 w 4175515"/>
              <a:gd name="connsiteY26" fmla="*/ 5010050 h 5060187"/>
              <a:gd name="connsiteX27" fmla="*/ 57690 w 4175515"/>
              <a:gd name="connsiteY27" fmla="*/ 5004815 h 5060187"/>
              <a:gd name="connsiteX28" fmla="*/ 57001 w 4175515"/>
              <a:gd name="connsiteY28" fmla="*/ 4999252 h 5060187"/>
              <a:gd name="connsiteX29" fmla="*/ 56234 w 4175515"/>
              <a:gd name="connsiteY29" fmla="*/ 4996305 h 5060187"/>
              <a:gd name="connsiteX30" fmla="*/ 56313 w 4175515"/>
              <a:gd name="connsiteY30" fmla="*/ 4993687 h 5060187"/>
              <a:gd name="connsiteX31" fmla="*/ 55624 w 4175515"/>
              <a:gd name="connsiteY31" fmla="*/ 4988124 h 5060187"/>
              <a:gd name="connsiteX32" fmla="*/ 54857 w 4175515"/>
              <a:gd name="connsiteY32" fmla="*/ 4985177 h 5060187"/>
              <a:gd name="connsiteX33" fmla="*/ 53480 w 4175515"/>
              <a:gd name="connsiteY33" fmla="*/ 4974048 h 5060187"/>
              <a:gd name="connsiteX34" fmla="*/ 52712 w 4175515"/>
              <a:gd name="connsiteY34" fmla="*/ 4971102 h 5060187"/>
              <a:gd name="connsiteX35" fmla="*/ 52790 w 4175515"/>
              <a:gd name="connsiteY35" fmla="*/ 4968484 h 5060187"/>
              <a:gd name="connsiteX36" fmla="*/ 51176 w 4175515"/>
              <a:gd name="connsiteY36" fmla="*/ 4965207 h 5060187"/>
              <a:gd name="connsiteX37" fmla="*/ 52240 w 4175515"/>
              <a:gd name="connsiteY37" fmla="*/ 4904686 h 5060187"/>
              <a:gd name="connsiteX38" fmla="*/ 34043 w 4175515"/>
              <a:gd name="connsiteY38" fmla="*/ 3691942 h 5060187"/>
              <a:gd name="connsiteX39" fmla="*/ 0 w 4175515"/>
              <a:gd name="connsiteY39" fmla="*/ 45123 h 5060187"/>
              <a:gd name="connsiteX0" fmla="*/ 0 w 4175515"/>
              <a:gd name="connsiteY0" fmla="*/ 45123 h 5060187"/>
              <a:gd name="connsiteX1" fmla="*/ 2902203 w 4175515"/>
              <a:gd name="connsiteY1" fmla="*/ 8354 h 5060187"/>
              <a:gd name="connsiteX2" fmla="*/ 3408766 w 4175515"/>
              <a:gd name="connsiteY2" fmla="*/ 6524 h 5060187"/>
              <a:gd name="connsiteX3" fmla="*/ 3408766 w 4175515"/>
              <a:gd name="connsiteY3" fmla="*/ 6079 h 5060187"/>
              <a:gd name="connsiteX4" fmla="*/ 3531867 w 4175515"/>
              <a:gd name="connsiteY4" fmla="*/ 6079 h 5060187"/>
              <a:gd name="connsiteX5" fmla="*/ 3703911 w 4175515"/>
              <a:gd name="connsiteY5" fmla="*/ 5457 h 5060187"/>
              <a:gd name="connsiteX6" fmla="*/ 4064615 w 4175515"/>
              <a:gd name="connsiteY6" fmla="*/ 0 h 5060187"/>
              <a:gd name="connsiteX7" fmla="*/ 4140821 w 4175515"/>
              <a:gd name="connsiteY7" fmla="*/ 6079 h 5060187"/>
              <a:gd name="connsiteX8" fmla="*/ 4140821 w 4175515"/>
              <a:gd name="connsiteY8" fmla="*/ 992709 h 5060187"/>
              <a:gd name="connsiteX9" fmla="*/ 4116666 w 4175515"/>
              <a:gd name="connsiteY9" fmla="*/ 2325073 h 5060187"/>
              <a:gd name="connsiteX10" fmla="*/ 4129432 w 4175515"/>
              <a:gd name="connsiteY10" fmla="*/ 2824389 h 5060187"/>
              <a:gd name="connsiteX11" fmla="*/ 4133664 w 4175515"/>
              <a:gd name="connsiteY11" fmla="*/ 3065183 h 5060187"/>
              <a:gd name="connsiteX12" fmla="*/ 4133602 w 4175515"/>
              <a:gd name="connsiteY12" fmla="*/ 3219832 h 5060187"/>
              <a:gd name="connsiteX13" fmla="*/ 4153098 w 4175515"/>
              <a:gd name="connsiteY13" fmla="*/ 4776256 h 5060187"/>
              <a:gd name="connsiteX14" fmla="*/ 4160594 w 4175515"/>
              <a:gd name="connsiteY14" fmla="*/ 4810626 h 5060187"/>
              <a:gd name="connsiteX15" fmla="*/ 4166245 w 4175515"/>
              <a:gd name="connsiteY15" fmla="*/ 4842994 h 5060187"/>
              <a:gd name="connsiteX16" fmla="*/ 4175515 w 4175515"/>
              <a:gd name="connsiteY16" fmla="*/ 4937695 h 5060187"/>
              <a:gd name="connsiteX17" fmla="*/ 4159889 w 4175515"/>
              <a:gd name="connsiteY17" fmla="*/ 4971474 h 5060187"/>
              <a:gd name="connsiteX18" fmla="*/ 4155585 w 4175515"/>
              <a:gd name="connsiteY18" fmla="*/ 4974337 h 5060187"/>
              <a:gd name="connsiteX19" fmla="*/ 4156330 w 4175515"/>
              <a:gd name="connsiteY19" fmla="*/ 5033640 h 5060187"/>
              <a:gd name="connsiteX20" fmla="*/ 352165 w 4175515"/>
              <a:gd name="connsiteY20" fmla="*/ 5055753 h 5060187"/>
              <a:gd name="connsiteX21" fmla="*/ 52200 w 4175515"/>
              <a:gd name="connsiteY21" fmla="*/ 5060187 h 5060187"/>
              <a:gd name="connsiteX22" fmla="*/ 53738 w 4175515"/>
              <a:gd name="connsiteY22" fmla="*/ 5021811 h 5060187"/>
              <a:gd name="connsiteX23" fmla="*/ 57371 w 4175515"/>
              <a:gd name="connsiteY23" fmla="*/ 5015283 h 5060187"/>
              <a:gd name="connsiteX24" fmla="*/ 57451 w 4175515"/>
              <a:gd name="connsiteY24" fmla="*/ 5012667 h 5060187"/>
              <a:gd name="connsiteX25" fmla="*/ 57532 w 4175515"/>
              <a:gd name="connsiteY25" fmla="*/ 5010050 h 5060187"/>
              <a:gd name="connsiteX26" fmla="*/ 57690 w 4175515"/>
              <a:gd name="connsiteY26" fmla="*/ 5004815 h 5060187"/>
              <a:gd name="connsiteX27" fmla="*/ 57001 w 4175515"/>
              <a:gd name="connsiteY27" fmla="*/ 4999252 h 5060187"/>
              <a:gd name="connsiteX28" fmla="*/ 56234 w 4175515"/>
              <a:gd name="connsiteY28" fmla="*/ 4996305 h 5060187"/>
              <a:gd name="connsiteX29" fmla="*/ 56313 w 4175515"/>
              <a:gd name="connsiteY29" fmla="*/ 4993687 h 5060187"/>
              <a:gd name="connsiteX30" fmla="*/ 55624 w 4175515"/>
              <a:gd name="connsiteY30" fmla="*/ 4988124 h 5060187"/>
              <a:gd name="connsiteX31" fmla="*/ 54857 w 4175515"/>
              <a:gd name="connsiteY31" fmla="*/ 4985177 h 5060187"/>
              <a:gd name="connsiteX32" fmla="*/ 53480 w 4175515"/>
              <a:gd name="connsiteY32" fmla="*/ 4974048 h 5060187"/>
              <a:gd name="connsiteX33" fmla="*/ 52712 w 4175515"/>
              <a:gd name="connsiteY33" fmla="*/ 4971102 h 5060187"/>
              <a:gd name="connsiteX34" fmla="*/ 52790 w 4175515"/>
              <a:gd name="connsiteY34" fmla="*/ 4968484 h 5060187"/>
              <a:gd name="connsiteX35" fmla="*/ 51176 w 4175515"/>
              <a:gd name="connsiteY35" fmla="*/ 4965207 h 5060187"/>
              <a:gd name="connsiteX36" fmla="*/ 52240 w 4175515"/>
              <a:gd name="connsiteY36" fmla="*/ 4904686 h 5060187"/>
              <a:gd name="connsiteX37" fmla="*/ 34043 w 4175515"/>
              <a:gd name="connsiteY37" fmla="*/ 3691942 h 5060187"/>
              <a:gd name="connsiteX38" fmla="*/ 0 w 4175515"/>
              <a:gd name="connsiteY38" fmla="*/ 45123 h 5060187"/>
              <a:gd name="connsiteX0" fmla="*/ 0 w 4175515"/>
              <a:gd name="connsiteY0" fmla="*/ 45123 h 5060187"/>
              <a:gd name="connsiteX1" fmla="*/ 2902203 w 4175515"/>
              <a:gd name="connsiteY1" fmla="*/ 8354 h 5060187"/>
              <a:gd name="connsiteX2" fmla="*/ 3408766 w 4175515"/>
              <a:gd name="connsiteY2" fmla="*/ 6524 h 5060187"/>
              <a:gd name="connsiteX3" fmla="*/ 3408766 w 4175515"/>
              <a:gd name="connsiteY3" fmla="*/ 6079 h 5060187"/>
              <a:gd name="connsiteX4" fmla="*/ 3531867 w 4175515"/>
              <a:gd name="connsiteY4" fmla="*/ 6079 h 5060187"/>
              <a:gd name="connsiteX5" fmla="*/ 3703911 w 4175515"/>
              <a:gd name="connsiteY5" fmla="*/ 5457 h 5060187"/>
              <a:gd name="connsiteX6" fmla="*/ 4064615 w 4175515"/>
              <a:gd name="connsiteY6" fmla="*/ 0 h 5060187"/>
              <a:gd name="connsiteX7" fmla="*/ 4140821 w 4175515"/>
              <a:gd name="connsiteY7" fmla="*/ 6079 h 5060187"/>
              <a:gd name="connsiteX8" fmla="*/ 4116666 w 4175515"/>
              <a:gd name="connsiteY8" fmla="*/ 2325073 h 5060187"/>
              <a:gd name="connsiteX9" fmla="*/ 4129432 w 4175515"/>
              <a:gd name="connsiteY9" fmla="*/ 2824389 h 5060187"/>
              <a:gd name="connsiteX10" fmla="*/ 4133664 w 4175515"/>
              <a:gd name="connsiteY10" fmla="*/ 3065183 h 5060187"/>
              <a:gd name="connsiteX11" fmla="*/ 4133602 w 4175515"/>
              <a:gd name="connsiteY11" fmla="*/ 3219832 h 5060187"/>
              <a:gd name="connsiteX12" fmla="*/ 4153098 w 4175515"/>
              <a:gd name="connsiteY12" fmla="*/ 4776256 h 5060187"/>
              <a:gd name="connsiteX13" fmla="*/ 4160594 w 4175515"/>
              <a:gd name="connsiteY13" fmla="*/ 4810626 h 5060187"/>
              <a:gd name="connsiteX14" fmla="*/ 4166245 w 4175515"/>
              <a:gd name="connsiteY14" fmla="*/ 4842994 h 5060187"/>
              <a:gd name="connsiteX15" fmla="*/ 4175515 w 4175515"/>
              <a:gd name="connsiteY15" fmla="*/ 4937695 h 5060187"/>
              <a:gd name="connsiteX16" fmla="*/ 4159889 w 4175515"/>
              <a:gd name="connsiteY16" fmla="*/ 4971474 h 5060187"/>
              <a:gd name="connsiteX17" fmla="*/ 4155585 w 4175515"/>
              <a:gd name="connsiteY17" fmla="*/ 4974337 h 5060187"/>
              <a:gd name="connsiteX18" fmla="*/ 4156330 w 4175515"/>
              <a:gd name="connsiteY18" fmla="*/ 5033640 h 5060187"/>
              <a:gd name="connsiteX19" fmla="*/ 352165 w 4175515"/>
              <a:gd name="connsiteY19" fmla="*/ 5055753 h 5060187"/>
              <a:gd name="connsiteX20" fmla="*/ 52200 w 4175515"/>
              <a:gd name="connsiteY20" fmla="*/ 5060187 h 5060187"/>
              <a:gd name="connsiteX21" fmla="*/ 53738 w 4175515"/>
              <a:gd name="connsiteY21" fmla="*/ 5021811 h 5060187"/>
              <a:gd name="connsiteX22" fmla="*/ 57371 w 4175515"/>
              <a:gd name="connsiteY22" fmla="*/ 5015283 h 5060187"/>
              <a:gd name="connsiteX23" fmla="*/ 57451 w 4175515"/>
              <a:gd name="connsiteY23" fmla="*/ 5012667 h 5060187"/>
              <a:gd name="connsiteX24" fmla="*/ 57532 w 4175515"/>
              <a:gd name="connsiteY24" fmla="*/ 5010050 h 5060187"/>
              <a:gd name="connsiteX25" fmla="*/ 57690 w 4175515"/>
              <a:gd name="connsiteY25" fmla="*/ 5004815 h 5060187"/>
              <a:gd name="connsiteX26" fmla="*/ 57001 w 4175515"/>
              <a:gd name="connsiteY26" fmla="*/ 4999252 h 5060187"/>
              <a:gd name="connsiteX27" fmla="*/ 56234 w 4175515"/>
              <a:gd name="connsiteY27" fmla="*/ 4996305 h 5060187"/>
              <a:gd name="connsiteX28" fmla="*/ 56313 w 4175515"/>
              <a:gd name="connsiteY28" fmla="*/ 4993687 h 5060187"/>
              <a:gd name="connsiteX29" fmla="*/ 55624 w 4175515"/>
              <a:gd name="connsiteY29" fmla="*/ 4988124 h 5060187"/>
              <a:gd name="connsiteX30" fmla="*/ 54857 w 4175515"/>
              <a:gd name="connsiteY30" fmla="*/ 4985177 h 5060187"/>
              <a:gd name="connsiteX31" fmla="*/ 53480 w 4175515"/>
              <a:gd name="connsiteY31" fmla="*/ 4974048 h 5060187"/>
              <a:gd name="connsiteX32" fmla="*/ 52712 w 4175515"/>
              <a:gd name="connsiteY32" fmla="*/ 4971102 h 5060187"/>
              <a:gd name="connsiteX33" fmla="*/ 52790 w 4175515"/>
              <a:gd name="connsiteY33" fmla="*/ 4968484 h 5060187"/>
              <a:gd name="connsiteX34" fmla="*/ 51176 w 4175515"/>
              <a:gd name="connsiteY34" fmla="*/ 4965207 h 5060187"/>
              <a:gd name="connsiteX35" fmla="*/ 52240 w 4175515"/>
              <a:gd name="connsiteY35" fmla="*/ 4904686 h 5060187"/>
              <a:gd name="connsiteX36" fmla="*/ 34043 w 4175515"/>
              <a:gd name="connsiteY36" fmla="*/ 3691942 h 5060187"/>
              <a:gd name="connsiteX37" fmla="*/ 0 w 4175515"/>
              <a:gd name="connsiteY37" fmla="*/ 45123 h 5060187"/>
              <a:gd name="connsiteX0" fmla="*/ 0 w 4175515"/>
              <a:gd name="connsiteY0" fmla="*/ 45123 h 5060187"/>
              <a:gd name="connsiteX1" fmla="*/ 2902203 w 4175515"/>
              <a:gd name="connsiteY1" fmla="*/ 8354 h 5060187"/>
              <a:gd name="connsiteX2" fmla="*/ 3408766 w 4175515"/>
              <a:gd name="connsiteY2" fmla="*/ 6524 h 5060187"/>
              <a:gd name="connsiteX3" fmla="*/ 3408766 w 4175515"/>
              <a:gd name="connsiteY3" fmla="*/ 6079 h 5060187"/>
              <a:gd name="connsiteX4" fmla="*/ 3531867 w 4175515"/>
              <a:gd name="connsiteY4" fmla="*/ 6079 h 5060187"/>
              <a:gd name="connsiteX5" fmla="*/ 3703911 w 4175515"/>
              <a:gd name="connsiteY5" fmla="*/ 5457 h 5060187"/>
              <a:gd name="connsiteX6" fmla="*/ 4064615 w 4175515"/>
              <a:gd name="connsiteY6" fmla="*/ 0 h 5060187"/>
              <a:gd name="connsiteX7" fmla="*/ 4116666 w 4175515"/>
              <a:gd name="connsiteY7" fmla="*/ 2325073 h 5060187"/>
              <a:gd name="connsiteX8" fmla="*/ 4129432 w 4175515"/>
              <a:gd name="connsiteY8" fmla="*/ 2824389 h 5060187"/>
              <a:gd name="connsiteX9" fmla="*/ 4133664 w 4175515"/>
              <a:gd name="connsiteY9" fmla="*/ 3065183 h 5060187"/>
              <a:gd name="connsiteX10" fmla="*/ 4133602 w 4175515"/>
              <a:gd name="connsiteY10" fmla="*/ 3219832 h 5060187"/>
              <a:gd name="connsiteX11" fmla="*/ 4153098 w 4175515"/>
              <a:gd name="connsiteY11" fmla="*/ 4776256 h 5060187"/>
              <a:gd name="connsiteX12" fmla="*/ 4160594 w 4175515"/>
              <a:gd name="connsiteY12" fmla="*/ 4810626 h 5060187"/>
              <a:gd name="connsiteX13" fmla="*/ 4166245 w 4175515"/>
              <a:gd name="connsiteY13" fmla="*/ 4842994 h 5060187"/>
              <a:gd name="connsiteX14" fmla="*/ 4175515 w 4175515"/>
              <a:gd name="connsiteY14" fmla="*/ 4937695 h 5060187"/>
              <a:gd name="connsiteX15" fmla="*/ 4159889 w 4175515"/>
              <a:gd name="connsiteY15" fmla="*/ 4971474 h 5060187"/>
              <a:gd name="connsiteX16" fmla="*/ 4155585 w 4175515"/>
              <a:gd name="connsiteY16" fmla="*/ 4974337 h 5060187"/>
              <a:gd name="connsiteX17" fmla="*/ 4156330 w 4175515"/>
              <a:gd name="connsiteY17" fmla="*/ 5033640 h 5060187"/>
              <a:gd name="connsiteX18" fmla="*/ 352165 w 4175515"/>
              <a:gd name="connsiteY18" fmla="*/ 5055753 h 5060187"/>
              <a:gd name="connsiteX19" fmla="*/ 52200 w 4175515"/>
              <a:gd name="connsiteY19" fmla="*/ 5060187 h 5060187"/>
              <a:gd name="connsiteX20" fmla="*/ 53738 w 4175515"/>
              <a:gd name="connsiteY20" fmla="*/ 5021811 h 5060187"/>
              <a:gd name="connsiteX21" fmla="*/ 57371 w 4175515"/>
              <a:gd name="connsiteY21" fmla="*/ 5015283 h 5060187"/>
              <a:gd name="connsiteX22" fmla="*/ 57451 w 4175515"/>
              <a:gd name="connsiteY22" fmla="*/ 5012667 h 5060187"/>
              <a:gd name="connsiteX23" fmla="*/ 57532 w 4175515"/>
              <a:gd name="connsiteY23" fmla="*/ 5010050 h 5060187"/>
              <a:gd name="connsiteX24" fmla="*/ 57690 w 4175515"/>
              <a:gd name="connsiteY24" fmla="*/ 5004815 h 5060187"/>
              <a:gd name="connsiteX25" fmla="*/ 57001 w 4175515"/>
              <a:gd name="connsiteY25" fmla="*/ 4999252 h 5060187"/>
              <a:gd name="connsiteX26" fmla="*/ 56234 w 4175515"/>
              <a:gd name="connsiteY26" fmla="*/ 4996305 h 5060187"/>
              <a:gd name="connsiteX27" fmla="*/ 56313 w 4175515"/>
              <a:gd name="connsiteY27" fmla="*/ 4993687 h 5060187"/>
              <a:gd name="connsiteX28" fmla="*/ 55624 w 4175515"/>
              <a:gd name="connsiteY28" fmla="*/ 4988124 h 5060187"/>
              <a:gd name="connsiteX29" fmla="*/ 54857 w 4175515"/>
              <a:gd name="connsiteY29" fmla="*/ 4985177 h 5060187"/>
              <a:gd name="connsiteX30" fmla="*/ 53480 w 4175515"/>
              <a:gd name="connsiteY30" fmla="*/ 4974048 h 5060187"/>
              <a:gd name="connsiteX31" fmla="*/ 52712 w 4175515"/>
              <a:gd name="connsiteY31" fmla="*/ 4971102 h 5060187"/>
              <a:gd name="connsiteX32" fmla="*/ 52790 w 4175515"/>
              <a:gd name="connsiteY32" fmla="*/ 4968484 h 5060187"/>
              <a:gd name="connsiteX33" fmla="*/ 51176 w 4175515"/>
              <a:gd name="connsiteY33" fmla="*/ 4965207 h 5060187"/>
              <a:gd name="connsiteX34" fmla="*/ 52240 w 4175515"/>
              <a:gd name="connsiteY34" fmla="*/ 4904686 h 5060187"/>
              <a:gd name="connsiteX35" fmla="*/ 34043 w 4175515"/>
              <a:gd name="connsiteY35" fmla="*/ 3691942 h 5060187"/>
              <a:gd name="connsiteX36" fmla="*/ 0 w 4175515"/>
              <a:gd name="connsiteY36" fmla="*/ 45123 h 5060187"/>
              <a:gd name="connsiteX0" fmla="*/ 0 w 4175515"/>
              <a:gd name="connsiteY0" fmla="*/ 62331 h 5077395"/>
              <a:gd name="connsiteX1" fmla="*/ 2902203 w 4175515"/>
              <a:gd name="connsiteY1" fmla="*/ 25562 h 5077395"/>
              <a:gd name="connsiteX2" fmla="*/ 3408766 w 4175515"/>
              <a:gd name="connsiteY2" fmla="*/ 23732 h 5077395"/>
              <a:gd name="connsiteX3" fmla="*/ 3408766 w 4175515"/>
              <a:gd name="connsiteY3" fmla="*/ 23287 h 5077395"/>
              <a:gd name="connsiteX4" fmla="*/ 3531867 w 4175515"/>
              <a:gd name="connsiteY4" fmla="*/ 23287 h 5077395"/>
              <a:gd name="connsiteX5" fmla="*/ 3703911 w 4175515"/>
              <a:gd name="connsiteY5" fmla="*/ 22665 h 5077395"/>
              <a:gd name="connsiteX6" fmla="*/ 4119773 w 4175515"/>
              <a:gd name="connsiteY6" fmla="*/ 0 h 5077395"/>
              <a:gd name="connsiteX7" fmla="*/ 4116666 w 4175515"/>
              <a:gd name="connsiteY7" fmla="*/ 2342281 h 5077395"/>
              <a:gd name="connsiteX8" fmla="*/ 4129432 w 4175515"/>
              <a:gd name="connsiteY8" fmla="*/ 2841597 h 5077395"/>
              <a:gd name="connsiteX9" fmla="*/ 4133664 w 4175515"/>
              <a:gd name="connsiteY9" fmla="*/ 3082391 h 5077395"/>
              <a:gd name="connsiteX10" fmla="*/ 4133602 w 4175515"/>
              <a:gd name="connsiteY10" fmla="*/ 3237040 h 5077395"/>
              <a:gd name="connsiteX11" fmla="*/ 4153098 w 4175515"/>
              <a:gd name="connsiteY11" fmla="*/ 4793464 h 5077395"/>
              <a:gd name="connsiteX12" fmla="*/ 4160594 w 4175515"/>
              <a:gd name="connsiteY12" fmla="*/ 4827834 h 5077395"/>
              <a:gd name="connsiteX13" fmla="*/ 4166245 w 4175515"/>
              <a:gd name="connsiteY13" fmla="*/ 4860202 h 5077395"/>
              <a:gd name="connsiteX14" fmla="*/ 4175515 w 4175515"/>
              <a:gd name="connsiteY14" fmla="*/ 4954903 h 5077395"/>
              <a:gd name="connsiteX15" fmla="*/ 4159889 w 4175515"/>
              <a:gd name="connsiteY15" fmla="*/ 4988682 h 5077395"/>
              <a:gd name="connsiteX16" fmla="*/ 4155585 w 4175515"/>
              <a:gd name="connsiteY16" fmla="*/ 4991545 h 5077395"/>
              <a:gd name="connsiteX17" fmla="*/ 4156330 w 4175515"/>
              <a:gd name="connsiteY17" fmla="*/ 5050848 h 5077395"/>
              <a:gd name="connsiteX18" fmla="*/ 352165 w 4175515"/>
              <a:gd name="connsiteY18" fmla="*/ 5072961 h 5077395"/>
              <a:gd name="connsiteX19" fmla="*/ 52200 w 4175515"/>
              <a:gd name="connsiteY19" fmla="*/ 5077395 h 5077395"/>
              <a:gd name="connsiteX20" fmla="*/ 53738 w 4175515"/>
              <a:gd name="connsiteY20" fmla="*/ 5039019 h 5077395"/>
              <a:gd name="connsiteX21" fmla="*/ 57371 w 4175515"/>
              <a:gd name="connsiteY21" fmla="*/ 5032491 h 5077395"/>
              <a:gd name="connsiteX22" fmla="*/ 57451 w 4175515"/>
              <a:gd name="connsiteY22" fmla="*/ 5029875 h 5077395"/>
              <a:gd name="connsiteX23" fmla="*/ 57532 w 4175515"/>
              <a:gd name="connsiteY23" fmla="*/ 5027258 h 5077395"/>
              <a:gd name="connsiteX24" fmla="*/ 57690 w 4175515"/>
              <a:gd name="connsiteY24" fmla="*/ 5022023 h 5077395"/>
              <a:gd name="connsiteX25" fmla="*/ 57001 w 4175515"/>
              <a:gd name="connsiteY25" fmla="*/ 5016460 h 5077395"/>
              <a:gd name="connsiteX26" fmla="*/ 56234 w 4175515"/>
              <a:gd name="connsiteY26" fmla="*/ 5013513 h 5077395"/>
              <a:gd name="connsiteX27" fmla="*/ 56313 w 4175515"/>
              <a:gd name="connsiteY27" fmla="*/ 5010895 h 5077395"/>
              <a:gd name="connsiteX28" fmla="*/ 55624 w 4175515"/>
              <a:gd name="connsiteY28" fmla="*/ 5005332 h 5077395"/>
              <a:gd name="connsiteX29" fmla="*/ 54857 w 4175515"/>
              <a:gd name="connsiteY29" fmla="*/ 5002385 h 5077395"/>
              <a:gd name="connsiteX30" fmla="*/ 53480 w 4175515"/>
              <a:gd name="connsiteY30" fmla="*/ 4991256 h 5077395"/>
              <a:gd name="connsiteX31" fmla="*/ 52712 w 4175515"/>
              <a:gd name="connsiteY31" fmla="*/ 4988310 h 5077395"/>
              <a:gd name="connsiteX32" fmla="*/ 52790 w 4175515"/>
              <a:gd name="connsiteY32" fmla="*/ 4985692 h 5077395"/>
              <a:gd name="connsiteX33" fmla="*/ 51176 w 4175515"/>
              <a:gd name="connsiteY33" fmla="*/ 4982415 h 5077395"/>
              <a:gd name="connsiteX34" fmla="*/ 52240 w 4175515"/>
              <a:gd name="connsiteY34" fmla="*/ 4921894 h 5077395"/>
              <a:gd name="connsiteX35" fmla="*/ 34043 w 4175515"/>
              <a:gd name="connsiteY35" fmla="*/ 3709150 h 5077395"/>
              <a:gd name="connsiteX36" fmla="*/ 0 w 4175515"/>
              <a:gd name="connsiteY36" fmla="*/ 62331 h 5077395"/>
              <a:gd name="connsiteX0" fmla="*/ 0 w 4175515"/>
              <a:gd name="connsiteY0" fmla="*/ 62331 h 5077395"/>
              <a:gd name="connsiteX1" fmla="*/ 2902203 w 4175515"/>
              <a:gd name="connsiteY1" fmla="*/ 25562 h 5077395"/>
              <a:gd name="connsiteX2" fmla="*/ 3408766 w 4175515"/>
              <a:gd name="connsiteY2" fmla="*/ 23732 h 5077395"/>
              <a:gd name="connsiteX3" fmla="*/ 3408766 w 4175515"/>
              <a:gd name="connsiteY3" fmla="*/ 23287 h 5077395"/>
              <a:gd name="connsiteX4" fmla="*/ 3531867 w 4175515"/>
              <a:gd name="connsiteY4" fmla="*/ 23287 h 5077395"/>
              <a:gd name="connsiteX5" fmla="*/ 3703911 w 4175515"/>
              <a:gd name="connsiteY5" fmla="*/ 22665 h 5077395"/>
              <a:gd name="connsiteX6" fmla="*/ 4119773 w 4175515"/>
              <a:gd name="connsiteY6" fmla="*/ 0 h 5077395"/>
              <a:gd name="connsiteX7" fmla="*/ 4129432 w 4175515"/>
              <a:gd name="connsiteY7" fmla="*/ 2841597 h 5077395"/>
              <a:gd name="connsiteX8" fmla="*/ 4133664 w 4175515"/>
              <a:gd name="connsiteY8" fmla="*/ 3082391 h 5077395"/>
              <a:gd name="connsiteX9" fmla="*/ 4133602 w 4175515"/>
              <a:gd name="connsiteY9" fmla="*/ 3237040 h 5077395"/>
              <a:gd name="connsiteX10" fmla="*/ 4153098 w 4175515"/>
              <a:gd name="connsiteY10" fmla="*/ 4793464 h 5077395"/>
              <a:gd name="connsiteX11" fmla="*/ 4160594 w 4175515"/>
              <a:gd name="connsiteY11" fmla="*/ 4827834 h 5077395"/>
              <a:gd name="connsiteX12" fmla="*/ 4166245 w 4175515"/>
              <a:gd name="connsiteY12" fmla="*/ 4860202 h 5077395"/>
              <a:gd name="connsiteX13" fmla="*/ 4175515 w 4175515"/>
              <a:gd name="connsiteY13" fmla="*/ 4954903 h 5077395"/>
              <a:gd name="connsiteX14" fmla="*/ 4159889 w 4175515"/>
              <a:gd name="connsiteY14" fmla="*/ 4988682 h 5077395"/>
              <a:gd name="connsiteX15" fmla="*/ 4155585 w 4175515"/>
              <a:gd name="connsiteY15" fmla="*/ 4991545 h 5077395"/>
              <a:gd name="connsiteX16" fmla="*/ 4156330 w 4175515"/>
              <a:gd name="connsiteY16" fmla="*/ 5050848 h 5077395"/>
              <a:gd name="connsiteX17" fmla="*/ 352165 w 4175515"/>
              <a:gd name="connsiteY17" fmla="*/ 5072961 h 5077395"/>
              <a:gd name="connsiteX18" fmla="*/ 52200 w 4175515"/>
              <a:gd name="connsiteY18" fmla="*/ 5077395 h 5077395"/>
              <a:gd name="connsiteX19" fmla="*/ 53738 w 4175515"/>
              <a:gd name="connsiteY19" fmla="*/ 5039019 h 5077395"/>
              <a:gd name="connsiteX20" fmla="*/ 57371 w 4175515"/>
              <a:gd name="connsiteY20" fmla="*/ 5032491 h 5077395"/>
              <a:gd name="connsiteX21" fmla="*/ 57451 w 4175515"/>
              <a:gd name="connsiteY21" fmla="*/ 5029875 h 5077395"/>
              <a:gd name="connsiteX22" fmla="*/ 57532 w 4175515"/>
              <a:gd name="connsiteY22" fmla="*/ 5027258 h 5077395"/>
              <a:gd name="connsiteX23" fmla="*/ 57690 w 4175515"/>
              <a:gd name="connsiteY23" fmla="*/ 5022023 h 5077395"/>
              <a:gd name="connsiteX24" fmla="*/ 57001 w 4175515"/>
              <a:gd name="connsiteY24" fmla="*/ 5016460 h 5077395"/>
              <a:gd name="connsiteX25" fmla="*/ 56234 w 4175515"/>
              <a:gd name="connsiteY25" fmla="*/ 5013513 h 5077395"/>
              <a:gd name="connsiteX26" fmla="*/ 56313 w 4175515"/>
              <a:gd name="connsiteY26" fmla="*/ 5010895 h 5077395"/>
              <a:gd name="connsiteX27" fmla="*/ 55624 w 4175515"/>
              <a:gd name="connsiteY27" fmla="*/ 5005332 h 5077395"/>
              <a:gd name="connsiteX28" fmla="*/ 54857 w 4175515"/>
              <a:gd name="connsiteY28" fmla="*/ 5002385 h 5077395"/>
              <a:gd name="connsiteX29" fmla="*/ 53480 w 4175515"/>
              <a:gd name="connsiteY29" fmla="*/ 4991256 h 5077395"/>
              <a:gd name="connsiteX30" fmla="*/ 52712 w 4175515"/>
              <a:gd name="connsiteY30" fmla="*/ 4988310 h 5077395"/>
              <a:gd name="connsiteX31" fmla="*/ 52790 w 4175515"/>
              <a:gd name="connsiteY31" fmla="*/ 4985692 h 5077395"/>
              <a:gd name="connsiteX32" fmla="*/ 51176 w 4175515"/>
              <a:gd name="connsiteY32" fmla="*/ 4982415 h 5077395"/>
              <a:gd name="connsiteX33" fmla="*/ 52240 w 4175515"/>
              <a:gd name="connsiteY33" fmla="*/ 4921894 h 5077395"/>
              <a:gd name="connsiteX34" fmla="*/ 34043 w 4175515"/>
              <a:gd name="connsiteY34" fmla="*/ 3709150 h 5077395"/>
              <a:gd name="connsiteX35" fmla="*/ 0 w 4175515"/>
              <a:gd name="connsiteY35" fmla="*/ 62331 h 5077395"/>
              <a:gd name="connsiteX0" fmla="*/ 0 w 4175515"/>
              <a:gd name="connsiteY0" fmla="*/ 62331 h 5077395"/>
              <a:gd name="connsiteX1" fmla="*/ 2902203 w 4175515"/>
              <a:gd name="connsiteY1" fmla="*/ 25562 h 5077395"/>
              <a:gd name="connsiteX2" fmla="*/ 3408766 w 4175515"/>
              <a:gd name="connsiteY2" fmla="*/ 23732 h 5077395"/>
              <a:gd name="connsiteX3" fmla="*/ 3408766 w 4175515"/>
              <a:gd name="connsiteY3" fmla="*/ 23287 h 5077395"/>
              <a:gd name="connsiteX4" fmla="*/ 3703911 w 4175515"/>
              <a:gd name="connsiteY4" fmla="*/ 22665 h 5077395"/>
              <a:gd name="connsiteX5" fmla="*/ 4119773 w 4175515"/>
              <a:gd name="connsiteY5" fmla="*/ 0 h 5077395"/>
              <a:gd name="connsiteX6" fmla="*/ 4129432 w 4175515"/>
              <a:gd name="connsiteY6" fmla="*/ 2841597 h 5077395"/>
              <a:gd name="connsiteX7" fmla="*/ 4133664 w 4175515"/>
              <a:gd name="connsiteY7" fmla="*/ 3082391 h 5077395"/>
              <a:gd name="connsiteX8" fmla="*/ 4133602 w 4175515"/>
              <a:gd name="connsiteY8" fmla="*/ 3237040 h 5077395"/>
              <a:gd name="connsiteX9" fmla="*/ 4153098 w 4175515"/>
              <a:gd name="connsiteY9" fmla="*/ 4793464 h 5077395"/>
              <a:gd name="connsiteX10" fmla="*/ 4160594 w 4175515"/>
              <a:gd name="connsiteY10" fmla="*/ 4827834 h 5077395"/>
              <a:gd name="connsiteX11" fmla="*/ 4166245 w 4175515"/>
              <a:gd name="connsiteY11" fmla="*/ 4860202 h 5077395"/>
              <a:gd name="connsiteX12" fmla="*/ 4175515 w 4175515"/>
              <a:gd name="connsiteY12" fmla="*/ 4954903 h 5077395"/>
              <a:gd name="connsiteX13" fmla="*/ 4159889 w 4175515"/>
              <a:gd name="connsiteY13" fmla="*/ 4988682 h 5077395"/>
              <a:gd name="connsiteX14" fmla="*/ 4155585 w 4175515"/>
              <a:gd name="connsiteY14" fmla="*/ 4991545 h 5077395"/>
              <a:gd name="connsiteX15" fmla="*/ 4156330 w 4175515"/>
              <a:gd name="connsiteY15" fmla="*/ 5050848 h 5077395"/>
              <a:gd name="connsiteX16" fmla="*/ 352165 w 4175515"/>
              <a:gd name="connsiteY16" fmla="*/ 5072961 h 5077395"/>
              <a:gd name="connsiteX17" fmla="*/ 52200 w 4175515"/>
              <a:gd name="connsiteY17" fmla="*/ 5077395 h 5077395"/>
              <a:gd name="connsiteX18" fmla="*/ 53738 w 4175515"/>
              <a:gd name="connsiteY18" fmla="*/ 5039019 h 5077395"/>
              <a:gd name="connsiteX19" fmla="*/ 57371 w 4175515"/>
              <a:gd name="connsiteY19" fmla="*/ 5032491 h 5077395"/>
              <a:gd name="connsiteX20" fmla="*/ 57451 w 4175515"/>
              <a:gd name="connsiteY20" fmla="*/ 5029875 h 5077395"/>
              <a:gd name="connsiteX21" fmla="*/ 57532 w 4175515"/>
              <a:gd name="connsiteY21" fmla="*/ 5027258 h 5077395"/>
              <a:gd name="connsiteX22" fmla="*/ 57690 w 4175515"/>
              <a:gd name="connsiteY22" fmla="*/ 5022023 h 5077395"/>
              <a:gd name="connsiteX23" fmla="*/ 57001 w 4175515"/>
              <a:gd name="connsiteY23" fmla="*/ 5016460 h 5077395"/>
              <a:gd name="connsiteX24" fmla="*/ 56234 w 4175515"/>
              <a:gd name="connsiteY24" fmla="*/ 5013513 h 5077395"/>
              <a:gd name="connsiteX25" fmla="*/ 56313 w 4175515"/>
              <a:gd name="connsiteY25" fmla="*/ 5010895 h 5077395"/>
              <a:gd name="connsiteX26" fmla="*/ 55624 w 4175515"/>
              <a:gd name="connsiteY26" fmla="*/ 5005332 h 5077395"/>
              <a:gd name="connsiteX27" fmla="*/ 54857 w 4175515"/>
              <a:gd name="connsiteY27" fmla="*/ 5002385 h 5077395"/>
              <a:gd name="connsiteX28" fmla="*/ 53480 w 4175515"/>
              <a:gd name="connsiteY28" fmla="*/ 4991256 h 5077395"/>
              <a:gd name="connsiteX29" fmla="*/ 52712 w 4175515"/>
              <a:gd name="connsiteY29" fmla="*/ 4988310 h 5077395"/>
              <a:gd name="connsiteX30" fmla="*/ 52790 w 4175515"/>
              <a:gd name="connsiteY30" fmla="*/ 4985692 h 5077395"/>
              <a:gd name="connsiteX31" fmla="*/ 51176 w 4175515"/>
              <a:gd name="connsiteY31" fmla="*/ 4982415 h 5077395"/>
              <a:gd name="connsiteX32" fmla="*/ 52240 w 4175515"/>
              <a:gd name="connsiteY32" fmla="*/ 4921894 h 5077395"/>
              <a:gd name="connsiteX33" fmla="*/ 34043 w 4175515"/>
              <a:gd name="connsiteY33" fmla="*/ 3709150 h 5077395"/>
              <a:gd name="connsiteX34" fmla="*/ 0 w 4175515"/>
              <a:gd name="connsiteY34" fmla="*/ 62331 h 5077395"/>
              <a:gd name="connsiteX0" fmla="*/ 0 w 4175515"/>
              <a:gd name="connsiteY0" fmla="*/ 62331 h 5077395"/>
              <a:gd name="connsiteX1" fmla="*/ 2902203 w 4175515"/>
              <a:gd name="connsiteY1" fmla="*/ 25562 h 5077395"/>
              <a:gd name="connsiteX2" fmla="*/ 3408766 w 4175515"/>
              <a:gd name="connsiteY2" fmla="*/ 23732 h 5077395"/>
              <a:gd name="connsiteX3" fmla="*/ 3703911 w 4175515"/>
              <a:gd name="connsiteY3" fmla="*/ 22665 h 5077395"/>
              <a:gd name="connsiteX4" fmla="*/ 4119773 w 4175515"/>
              <a:gd name="connsiteY4" fmla="*/ 0 h 5077395"/>
              <a:gd name="connsiteX5" fmla="*/ 4129432 w 4175515"/>
              <a:gd name="connsiteY5" fmla="*/ 2841597 h 5077395"/>
              <a:gd name="connsiteX6" fmla="*/ 4133664 w 4175515"/>
              <a:gd name="connsiteY6" fmla="*/ 3082391 h 5077395"/>
              <a:gd name="connsiteX7" fmla="*/ 4133602 w 4175515"/>
              <a:gd name="connsiteY7" fmla="*/ 3237040 h 5077395"/>
              <a:gd name="connsiteX8" fmla="*/ 4153098 w 4175515"/>
              <a:gd name="connsiteY8" fmla="*/ 4793464 h 5077395"/>
              <a:gd name="connsiteX9" fmla="*/ 4160594 w 4175515"/>
              <a:gd name="connsiteY9" fmla="*/ 4827834 h 5077395"/>
              <a:gd name="connsiteX10" fmla="*/ 4166245 w 4175515"/>
              <a:gd name="connsiteY10" fmla="*/ 4860202 h 5077395"/>
              <a:gd name="connsiteX11" fmla="*/ 4175515 w 4175515"/>
              <a:gd name="connsiteY11" fmla="*/ 4954903 h 5077395"/>
              <a:gd name="connsiteX12" fmla="*/ 4159889 w 4175515"/>
              <a:gd name="connsiteY12" fmla="*/ 4988682 h 5077395"/>
              <a:gd name="connsiteX13" fmla="*/ 4155585 w 4175515"/>
              <a:gd name="connsiteY13" fmla="*/ 4991545 h 5077395"/>
              <a:gd name="connsiteX14" fmla="*/ 4156330 w 4175515"/>
              <a:gd name="connsiteY14" fmla="*/ 5050848 h 5077395"/>
              <a:gd name="connsiteX15" fmla="*/ 352165 w 4175515"/>
              <a:gd name="connsiteY15" fmla="*/ 5072961 h 5077395"/>
              <a:gd name="connsiteX16" fmla="*/ 52200 w 4175515"/>
              <a:gd name="connsiteY16" fmla="*/ 5077395 h 5077395"/>
              <a:gd name="connsiteX17" fmla="*/ 53738 w 4175515"/>
              <a:gd name="connsiteY17" fmla="*/ 5039019 h 5077395"/>
              <a:gd name="connsiteX18" fmla="*/ 57371 w 4175515"/>
              <a:gd name="connsiteY18" fmla="*/ 5032491 h 5077395"/>
              <a:gd name="connsiteX19" fmla="*/ 57451 w 4175515"/>
              <a:gd name="connsiteY19" fmla="*/ 5029875 h 5077395"/>
              <a:gd name="connsiteX20" fmla="*/ 57532 w 4175515"/>
              <a:gd name="connsiteY20" fmla="*/ 5027258 h 5077395"/>
              <a:gd name="connsiteX21" fmla="*/ 57690 w 4175515"/>
              <a:gd name="connsiteY21" fmla="*/ 5022023 h 5077395"/>
              <a:gd name="connsiteX22" fmla="*/ 57001 w 4175515"/>
              <a:gd name="connsiteY22" fmla="*/ 5016460 h 5077395"/>
              <a:gd name="connsiteX23" fmla="*/ 56234 w 4175515"/>
              <a:gd name="connsiteY23" fmla="*/ 5013513 h 5077395"/>
              <a:gd name="connsiteX24" fmla="*/ 56313 w 4175515"/>
              <a:gd name="connsiteY24" fmla="*/ 5010895 h 5077395"/>
              <a:gd name="connsiteX25" fmla="*/ 55624 w 4175515"/>
              <a:gd name="connsiteY25" fmla="*/ 5005332 h 5077395"/>
              <a:gd name="connsiteX26" fmla="*/ 54857 w 4175515"/>
              <a:gd name="connsiteY26" fmla="*/ 5002385 h 5077395"/>
              <a:gd name="connsiteX27" fmla="*/ 53480 w 4175515"/>
              <a:gd name="connsiteY27" fmla="*/ 4991256 h 5077395"/>
              <a:gd name="connsiteX28" fmla="*/ 52712 w 4175515"/>
              <a:gd name="connsiteY28" fmla="*/ 4988310 h 5077395"/>
              <a:gd name="connsiteX29" fmla="*/ 52790 w 4175515"/>
              <a:gd name="connsiteY29" fmla="*/ 4985692 h 5077395"/>
              <a:gd name="connsiteX30" fmla="*/ 51176 w 4175515"/>
              <a:gd name="connsiteY30" fmla="*/ 4982415 h 5077395"/>
              <a:gd name="connsiteX31" fmla="*/ 52240 w 4175515"/>
              <a:gd name="connsiteY31" fmla="*/ 4921894 h 5077395"/>
              <a:gd name="connsiteX32" fmla="*/ 34043 w 4175515"/>
              <a:gd name="connsiteY32" fmla="*/ 3709150 h 5077395"/>
              <a:gd name="connsiteX33" fmla="*/ 0 w 4175515"/>
              <a:gd name="connsiteY33" fmla="*/ 62331 h 5077395"/>
              <a:gd name="connsiteX0" fmla="*/ 0 w 4175515"/>
              <a:gd name="connsiteY0" fmla="*/ 62331 h 5077395"/>
              <a:gd name="connsiteX1" fmla="*/ 2902203 w 4175515"/>
              <a:gd name="connsiteY1" fmla="*/ 25562 h 5077395"/>
              <a:gd name="connsiteX2" fmla="*/ 3408766 w 4175515"/>
              <a:gd name="connsiteY2" fmla="*/ 23732 h 5077395"/>
              <a:gd name="connsiteX3" fmla="*/ 4119773 w 4175515"/>
              <a:gd name="connsiteY3" fmla="*/ 0 h 5077395"/>
              <a:gd name="connsiteX4" fmla="*/ 4129432 w 4175515"/>
              <a:gd name="connsiteY4" fmla="*/ 2841597 h 5077395"/>
              <a:gd name="connsiteX5" fmla="*/ 4133664 w 4175515"/>
              <a:gd name="connsiteY5" fmla="*/ 3082391 h 5077395"/>
              <a:gd name="connsiteX6" fmla="*/ 4133602 w 4175515"/>
              <a:gd name="connsiteY6" fmla="*/ 3237040 h 5077395"/>
              <a:gd name="connsiteX7" fmla="*/ 4153098 w 4175515"/>
              <a:gd name="connsiteY7" fmla="*/ 4793464 h 5077395"/>
              <a:gd name="connsiteX8" fmla="*/ 4160594 w 4175515"/>
              <a:gd name="connsiteY8" fmla="*/ 4827834 h 5077395"/>
              <a:gd name="connsiteX9" fmla="*/ 4166245 w 4175515"/>
              <a:gd name="connsiteY9" fmla="*/ 4860202 h 5077395"/>
              <a:gd name="connsiteX10" fmla="*/ 4175515 w 4175515"/>
              <a:gd name="connsiteY10" fmla="*/ 4954903 h 5077395"/>
              <a:gd name="connsiteX11" fmla="*/ 4159889 w 4175515"/>
              <a:gd name="connsiteY11" fmla="*/ 4988682 h 5077395"/>
              <a:gd name="connsiteX12" fmla="*/ 4155585 w 4175515"/>
              <a:gd name="connsiteY12" fmla="*/ 4991545 h 5077395"/>
              <a:gd name="connsiteX13" fmla="*/ 4156330 w 4175515"/>
              <a:gd name="connsiteY13" fmla="*/ 5050848 h 5077395"/>
              <a:gd name="connsiteX14" fmla="*/ 352165 w 4175515"/>
              <a:gd name="connsiteY14" fmla="*/ 5072961 h 5077395"/>
              <a:gd name="connsiteX15" fmla="*/ 52200 w 4175515"/>
              <a:gd name="connsiteY15" fmla="*/ 5077395 h 5077395"/>
              <a:gd name="connsiteX16" fmla="*/ 53738 w 4175515"/>
              <a:gd name="connsiteY16" fmla="*/ 5039019 h 5077395"/>
              <a:gd name="connsiteX17" fmla="*/ 57371 w 4175515"/>
              <a:gd name="connsiteY17" fmla="*/ 5032491 h 5077395"/>
              <a:gd name="connsiteX18" fmla="*/ 57451 w 4175515"/>
              <a:gd name="connsiteY18" fmla="*/ 5029875 h 5077395"/>
              <a:gd name="connsiteX19" fmla="*/ 57532 w 4175515"/>
              <a:gd name="connsiteY19" fmla="*/ 5027258 h 5077395"/>
              <a:gd name="connsiteX20" fmla="*/ 57690 w 4175515"/>
              <a:gd name="connsiteY20" fmla="*/ 5022023 h 5077395"/>
              <a:gd name="connsiteX21" fmla="*/ 57001 w 4175515"/>
              <a:gd name="connsiteY21" fmla="*/ 5016460 h 5077395"/>
              <a:gd name="connsiteX22" fmla="*/ 56234 w 4175515"/>
              <a:gd name="connsiteY22" fmla="*/ 5013513 h 5077395"/>
              <a:gd name="connsiteX23" fmla="*/ 56313 w 4175515"/>
              <a:gd name="connsiteY23" fmla="*/ 5010895 h 5077395"/>
              <a:gd name="connsiteX24" fmla="*/ 55624 w 4175515"/>
              <a:gd name="connsiteY24" fmla="*/ 5005332 h 5077395"/>
              <a:gd name="connsiteX25" fmla="*/ 54857 w 4175515"/>
              <a:gd name="connsiteY25" fmla="*/ 5002385 h 5077395"/>
              <a:gd name="connsiteX26" fmla="*/ 53480 w 4175515"/>
              <a:gd name="connsiteY26" fmla="*/ 4991256 h 5077395"/>
              <a:gd name="connsiteX27" fmla="*/ 52712 w 4175515"/>
              <a:gd name="connsiteY27" fmla="*/ 4988310 h 5077395"/>
              <a:gd name="connsiteX28" fmla="*/ 52790 w 4175515"/>
              <a:gd name="connsiteY28" fmla="*/ 4985692 h 5077395"/>
              <a:gd name="connsiteX29" fmla="*/ 51176 w 4175515"/>
              <a:gd name="connsiteY29" fmla="*/ 4982415 h 5077395"/>
              <a:gd name="connsiteX30" fmla="*/ 52240 w 4175515"/>
              <a:gd name="connsiteY30" fmla="*/ 4921894 h 5077395"/>
              <a:gd name="connsiteX31" fmla="*/ 34043 w 4175515"/>
              <a:gd name="connsiteY31" fmla="*/ 3709150 h 5077395"/>
              <a:gd name="connsiteX32" fmla="*/ 0 w 4175515"/>
              <a:gd name="connsiteY32" fmla="*/ 62331 h 5077395"/>
              <a:gd name="connsiteX0" fmla="*/ 0 w 4175515"/>
              <a:gd name="connsiteY0" fmla="*/ 62331 h 5077395"/>
              <a:gd name="connsiteX1" fmla="*/ 2902203 w 4175515"/>
              <a:gd name="connsiteY1" fmla="*/ 25562 h 5077395"/>
              <a:gd name="connsiteX2" fmla="*/ 4119773 w 4175515"/>
              <a:gd name="connsiteY2" fmla="*/ 0 h 5077395"/>
              <a:gd name="connsiteX3" fmla="*/ 4129432 w 4175515"/>
              <a:gd name="connsiteY3" fmla="*/ 2841597 h 5077395"/>
              <a:gd name="connsiteX4" fmla="*/ 4133664 w 4175515"/>
              <a:gd name="connsiteY4" fmla="*/ 3082391 h 5077395"/>
              <a:gd name="connsiteX5" fmla="*/ 4133602 w 4175515"/>
              <a:gd name="connsiteY5" fmla="*/ 3237040 h 5077395"/>
              <a:gd name="connsiteX6" fmla="*/ 4153098 w 4175515"/>
              <a:gd name="connsiteY6" fmla="*/ 4793464 h 5077395"/>
              <a:gd name="connsiteX7" fmla="*/ 4160594 w 4175515"/>
              <a:gd name="connsiteY7" fmla="*/ 4827834 h 5077395"/>
              <a:gd name="connsiteX8" fmla="*/ 4166245 w 4175515"/>
              <a:gd name="connsiteY8" fmla="*/ 4860202 h 5077395"/>
              <a:gd name="connsiteX9" fmla="*/ 4175515 w 4175515"/>
              <a:gd name="connsiteY9" fmla="*/ 4954903 h 5077395"/>
              <a:gd name="connsiteX10" fmla="*/ 4159889 w 4175515"/>
              <a:gd name="connsiteY10" fmla="*/ 4988682 h 5077395"/>
              <a:gd name="connsiteX11" fmla="*/ 4155585 w 4175515"/>
              <a:gd name="connsiteY11" fmla="*/ 4991545 h 5077395"/>
              <a:gd name="connsiteX12" fmla="*/ 4156330 w 4175515"/>
              <a:gd name="connsiteY12" fmla="*/ 5050848 h 5077395"/>
              <a:gd name="connsiteX13" fmla="*/ 352165 w 4175515"/>
              <a:gd name="connsiteY13" fmla="*/ 5072961 h 5077395"/>
              <a:gd name="connsiteX14" fmla="*/ 52200 w 4175515"/>
              <a:gd name="connsiteY14" fmla="*/ 5077395 h 5077395"/>
              <a:gd name="connsiteX15" fmla="*/ 53738 w 4175515"/>
              <a:gd name="connsiteY15" fmla="*/ 5039019 h 5077395"/>
              <a:gd name="connsiteX16" fmla="*/ 57371 w 4175515"/>
              <a:gd name="connsiteY16" fmla="*/ 5032491 h 5077395"/>
              <a:gd name="connsiteX17" fmla="*/ 57451 w 4175515"/>
              <a:gd name="connsiteY17" fmla="*/ 5029875 h 5077395"/>
              <a:gd name="connsiteX18" fmla="*/ 57532 w 4175515"/>
              <a:gd name="connsiteY18" fmla="*/ 5027258 h 5077395"/>
              <a:gd name="connsiteX19" fmla="*/ 57690 w 4175515"/>
              <a:gd name="connsiteY19" fmla="*/ 5022023 h 5077395"/>
              <a:gd name="connsiteX20" fmla="*/ 57001 w 4175515"/>
              <a:gd name="connsiteY20" fmla="*/ 5016460 h 5077395"/>
              <a:gd name="connsiteX21" fmla="*/ 56234 w 4175515"/>
              <a:gd name="connsiteY21" fmla="*/ 5013513 h 5077395"/>
              <a:gd name="connsiteX22" fmla="*/ 56313 w 4175515"/>
              <a:gd name="connsiteY22" fmla="*/ 5010895 h 5077395"/>
              <a:gd name="connsiteX23" fmla="*/ 55624 w 4175515"/>
              <a:gd name="connsiteY23" fmla="*/ 5005332 h 5077395"/>
              <a:gd name="connsiteX24" fmla="*/ 54857 w 4175515"/>
              <a:gd name="connsiteY24" fmla="*/ 5002385 h 5077395"/>
              <a:gd name="connsiteX25" fmla="*/ 53480 w 4175515"/>
              <a:gd name="connsiteY25" fmla="*/ 4991256 h 5077395"/>
              <a:gd name="connsiteX26" fmla="*/ 52712 w 4175515"/>
              <a:gd name="connsiteY26" fmla="*/ 4988310 h 5077395"/>
              <a:gd name="connsiteX27" fmla="*/ 52790 w 4175515"/>
              <a:gd name="connsiteY27" fmla="*/ 4985692 h 5077395"/>
              <a:gd name="connsiteX28" fmla="*/ 51176 w 4175515"/>
              <a:gd name="connsiteY28" fmla="*/ 4982415 h 5077395"/>
              <a:gd name="connsiteX29" fmla="*/ 52240 w 4175515"/>
              <a:gd name="connsiteY29" fmla="*/ 4921894 h 5077395"/>
              <a:gd name="connsiteX30" fmla="*/ 34043 w 4175515"/>
              <a:gd name="connsiteY30" fmla="*/ 3709150 h 5077395"/>
              <a:gd name="connsiteX31" fmla="*/ 0 w 4175515"/>
              <a:gd name="connsiteY31" fmla="*/ 62331 h 5077395"/>
              <a:gd name="connsiteX0" fmla="*/ 0 w 4175515"/>
              <a:gd name="connsiteY0" fmla="*/ 436771 h 5451835"/>
              <a:gd name="connsiteX1" fmla="*/ 4119773 w 4175515"/>
              <a:gd name="connsiteY1" fmla="*/ 374440 h 5451835"/>
              <a:gd name="connsiteX2" fmla="*/ 4129432 w 4175515"/>
              <a:gd name="connsiteY2" fmla="*/ 3216037 h 5451835"/>
              <a:gd name="connsiteX3" fmla="*/ 4133664 w 4175515"/>
              <a:gd name="connsiteY3" fmla="*/ 3456831 h 5451835"/>
              <a:gd name="connsiteX4" fmla="*/ 4133602 w 4175515"/>
              <a:gd name="connsiteY4" fmla="*/ 3611480 h 5451835"/>
              <a:gd name="connsiteX5" fmla="*/ 4153098 w 4175515"/>
              <a:gd name="connsiteY5" fmla="*/ 5167904 h 5451835"/>
              <a:gd name="connsiteX6" fmla="*/ 4160594 w 4175515"/>
              <a:gd name="connsiteY6" fmla="*/ 5202274 h 5451835"/>
              <a:gd name="connsiteX7" fmla="*/ 4166245 w 4175515"/>
              <a:gd name="connsiteY7" fmla="*/ 5234642 h 5451835"/>
              <a:gd name="connsiteX8" fmla="*/ 4175515 w 4175515"/>
              <a:gd name="connsiteY8" fmla="*/ 5329343 h 5451835"/>
              <a:gd name="connsiteX9" fmla="*/ 4159889 w 4175515"/>
              <a:gd name="connsiteY9" fmla="*/ 5363122 h 5451835"/>
              <a:gd name="connsiteX10" fmla="*/ 4155585 w 4175515"/>
              <a:gd name="connsiteY10" fmla="*/ 5365985 h 5451835"/>
              <a:gd name="connsiteX11" fmla="*/ 4156330 w 4175515"/>
              <a:gd name="connsiteY11" fmla="*/ 5425288 h 5451835"/>
              <a:gd name="connsiteX12" fmla="*/ 352165 w 4175515"/>
              <a:gd name="connsiteY12" fmla="*/ 5447401 h 5451835"/>
              <a:gd name="connsiteX13" fmla="*/ 52200 w 4175515"/>
              <a:gd name="connsiteY13" fmla="*/ 5451835 h 5451835"/>
              <a:gd name="connsiteX14" fmla="*/ 53738 w 4175515"/>
              <a:gd name="connsiteY14" fmla="*/ 5413459 h 5451835"/>
              <a:gd name="connsiteX15" fmla="*/ 57371 w 4175515"/>
              <a:gd name="connsiteY15" fmla="*/ 5406931 h 5451835"/>
              <a:gd name="connsiteX16" fmla="*/ 57451 w 4175515"/>
              <a:gd name="connsiteY16" fmla="*/ 5404315 h 5451835"/>
              <a:gd name="connsiteX17" fmla="*/ 57532 w 4175515"/>
              <a:gd name="connsiteY17" fmla="*/ 5401698 h 5451835"/>
              <a:gd name="connsiteX18" fmla="*/ 57690 w 4175515"/>
              <a:gd name="connsiteY18" fmla="*/ 5396463 h 5451835"/>
              <a:gd name="connsiteX19" fmla="*/ 57001 w 4175515"/>
              <a:gd name="connsiteY19" fmla="*/ 5390900 h 5451835"/>
              <a:gd name="connsiteX20" fmla="*/ 56234 w 4175515"/>
              <a:gd name="connsiteY20" fmla="*/ 5387953 h 5451835"/>
              <a:gd name="connsiteX21" fmla="*/ 56313 w 4175515"/>
              <a:gd name="connsiteY21" fmla="*/ 5385335 h 5451835"/>
              <a:gd name="connsiteX22" fmla="*/ 55624 w 4175515"/>
              <a:gd name="connsiteY22" fmla="*/ 5379772 h 5451835"/>
              <a:gd name="connsiteX23" fmla="*/ 54857 w 4175515"/>
              <a:gd name="connsiteY23" fmla="*/ 5376825 h 5451835"/>
              <a:gd name="connsiteX24" fmla="*/ 53480 w 4175515"/>
              <a:gd name="connsiteY24" fmla="*/ 5365696 h 5451835"/>
              <a:gd name="connsiteX25" fmla="*/ 52712 w 4175515"/>
              <a:gd name="connsiteY25" fmla="*/ 5362750 h 5451835"/>
              <a:gd name="connsiteX26" fmla="*/ 52790 w 4175515"/>
              <a:gd name="connsiteY26" fmla="*/ 5360132 h 5451835"/>
              <a:gd name="connsiteX27" fmla="*/ 51176 w 4175515"/>
              <a:gd name="connsiteY27" fmla="*/ 5356855 h 5451835"/>
              <a:gd name="connsiteX28" fmla="*/ 52240 w 4175515"/>
              <a:gd name="connsiteY28" fmla="*/ 5296334 h 5451835"/>
              <a:gd name="connsiteX29" fmla="*/ 34043 w 4175515"/>
              <a:gd name="connsiteY29" fmla="*/ 4083590 h 5451835"/>
              <a:gd name="connsiteX30" fmla="*/ 0 w 4175515"/>
              <a:gd name="connsiteY30" fmla="*/ 436771 h 5451835"/>
              <a:gd name="connsiteX0" fmla="*/ 0 w 4175515"/>
              <a:gd name="connsiteY0" fmla="*/ 255722 h 5270786"/>
              <a:gd name="connsiteX1" fmla="*/ 4119773 w 4175515"/>
              <a:gd name="connsiteY1" fmla="*/ 193391 h 5270786"/>
              <a:gd name="connsiteX2" fmla="*/ 4129432 w 4175515"/>
              <a:gd name="connsiteY2" fmla="*/ 3034988 h 5270786"/>
              <a:gd name="connsiteX3" fmla="*/ 4133664 w 4175515"/>
              <a:gd name="connsiteY3" fmla="*/ 3275782 h 5270786"/>
              <a:gd name="connsiteX4" fmla="*/ 4133602 w 4175515"/>
              <a:gd name="connsiteY4" fmla="*/ 3430431 h 5270786"/>
              <a:gd name="connsiteX5" fmla="*/ 4153098 w 4175515"/>
              <a:gd name="connsiteY5" fmla="*/ 4986855 h 5270786"/>
              <a:gd name="connsiteX6" fmla="*/ 4160594 w 4175515"/>
              <a:gd name="connsiteY6" fmla="*/ 5021225 h 5270786"/>
              <a:gd name="connsiteX7" fmla="*/ 4166245 w 4175515"/>
              <a:gd name="connsiteY7" fmla="*/ 5053593 h 5270786"/>
              <a:gd name="connsiteX8" fmla="*/ 4175515 w 4175515"/>
              <a:gd name="connsiteY8" fmla="*/ 5148294 h 5270786"/>
              <a:gd name="connsiteX9" fmla="*/ 4159889 w 4175515"/>
              <a:gd name="connsiteY9" fmla="*/ 5182073 h 5270786"/>
              <a:gd name="connsiteX10" fmla="*/ 4155585 w 4175515"/>
              <a:gd name="connsiteY10" fmla="*/ 5184936 h 5270786"/>
              <a:gd name="connsiteX11" fmla="*/ 4156330 w 4175515"/>
              <a:gd name="connsiteY11" fmla="*/ 5244239 h 5270786"/>
              <a:gd name="connsiteX12" fmla="*/ 352165 w 4175515"/>
              <a:gd name="connsiteY12" fmla="*/ 5266352 h 5270786"/>
              <a:gd name="connsiteX13" fmla="*/ 52200 w 4175515"/>
              <a:gd name="connsiteY13" fmla="*/ 5270786 h 5270786"/>
              <a:gd name="connsiteX14" fmla="*/ 53738 w 4175515"/>
              <a:gd name="connsiteY14" fmla="*/ 5232410 h 5270786"/>
              <a:gd name="connsiteX15" fmla="*/ 57371 w 4175515"/>
              <a:gd name="connsiteY15" fmla="*/ 5225882 h 5270786"/>
              <a:gd name="connsiteX16" fmla="*/ 57451 w 4175515"/>
              <a:gd name="connsiteY16" fmla="*/ 5223266 h 5270786"/>
              <a:gd name="connsiteX17" fmla="*/ 57532 w 4175515"/>
              <a:gd name="connsiteY17" fmla="*/ 5220649 h 5270786"/>
              <a:gd name="connsiteX18" fmla="*/ 57690 w 4175515"/>
              <a:gd name="connsiteY18" fmla="*/ 5215414 h 5270786"/>
              <a:gd name="connsiteX19" fmla="*/ 57001 w 4175515"/>
              <a:gd name="connsiteY19" fmla="*/ 5209851 h 5270786"/>
              <a:gd name="connsiteX20" fmla="*/ 56234 w 4175515"/>
              <a:gd name="connsiteY20" fmla="*/ 5206904 h 5270786"/>
              <a:gd name="connsiteX21" fmla="*/ 56313 w 4175515"/>
              <a:gd name="connsiteY21" fmla="*/ 5204286 h 5270786"/>
              <a:gd name="connsiteX22" fmla="*/ 55624 w 4175515"/>
              <a:gd name="connsiteY22" fmla="*/ 5198723 h 5270786"/>
              <a:gd name="connsiteX23" fmla="*/ 54857 w 4175515"/>
              <a:gd name="connsiteY23" fmla="*/ 5195776 h 5270786"/>
              <a:gd name="connsiteX24" fmla="*/ 53480 w 4175515"/>
              <a:gd name="connsiteY24" fmla="*/ 5184647 h 5270786"/>
              <a:gd name="connsiteX25" fmla="*/ 52712 w 4175515"/>
              <a:gd name="connsiteY25" fmla="*/ 5181701 h 5270786"/>
              <a:gd name="connsiteX26" fmla="*/ 52790 w 4175515"/>
              <a:gd name="connsiteY26" fmla="*/ 5179083 h 5270786"/>
              <a:gd name="connsiteX27" fmla="*/ 51176 w 4175515"/>
              <a:gd name="connsiteY27" fmla="*/ 5175806 h 5270786"/>
              <a:gd name="connsiteX28" fmla="*/ 52240 w 4175515"/>
              <a:gd name="connsiteY28" fmla="*/ 5115285 h 5270786"/>
              <a:gd name="connsiteX29" fmla="*/ 34043 w 4175515"/>
              <a:gd name="connsiteY29" fmla="*/ 3902541 h 5270786"/>
              <a:gd name="connsiteX30" fmla="*/ 0 w 4175515"/>
              <a:gd name="connsiteY30" fmla="*/ 255722 h 5270786"/>
              <a:gd name="connsiteX0" fmla="*/ 0 w 4175515"/>
              <a:gd name="connsiteY0" fmla="*/ 62331 h 5077395"/>
              <a:gd name="connsiteX1" fmla="*/ 4119773 w 4175515"/>
              <a:gd name="connsiteY1" fmla="*/ 0 h 5077395"/>
              <a:gd name="connsiteX2" fmla="*/ 4129432 w 4175515"/>
              <a:gd name="connsiteY2" fmla="*/ 2841597 h 5077395"/>
              <a:gd name="connsiteX3" fmla="*/ 4133664 w 4175515"/>
              <a:gd name="connsiteY3" fmla="*/ 3082391 h 5077395"/>
              <a:gd name="connsiteX4" fmla="*/ 4133602 w 4175515"/>
              <a:gd name="connsiteY4" fmla="*/ 3237040 h 5077395"/>
              <a:gd name="connsiteX5" fmla="*/ 4153098 w 4175515"/>
              <a:gd name="connsiteY5" fmla="*/ 4793464 h 5077395"/>
              <a:gd name="connsiteX6" fmla="*/ 4160594 w 4175515"/>
              <a:gd name="connsiteY6" fmla="*/ 4827834 h 5077395"/>
              <a:gd name="connsiteX7" fmla="*/ 4166245 w 4175515"/>
              <a:gd name="connsiteY7" fmla="*/ 4860202 h 5077395"/>
              <a:gd name="connsiteX8" fmla="*/ 4175515 w 4175515"/>
              <a:gd name="connsiteY8" fmla="*/ 4954903 h 5077395"/>
              <a:gd name="connsiteX9" fmla="*/ 4159889 w 4175515"/>
              <a:gd name="connsiteY9" fmla="*/ 4988682 h 5077395"/>
              <a:gd name="connsiteX10" fmla="*/ 4155585 w 4175515"/>
              <a:gd name="connsiteY10" fmla="*/ 4991545 h 5077395"/>
              <a:gd name="connsiteX11" fmla="*/ 4156330 w 4175515"/>
              <a:gd name="connsiteY11" fmla="*/ 5050848 h 5077395"/>
              <a:gd name="connsiteX12" fmla="*/ 352165 w 4175515"/>
              <a:gd name="connsiteY12" fmla="*/ 5072961 h 5077395"/>
              <a:gd name="connsiteX13" fmla="*/ 52200 w 4175515"/>
              <a:gd name="connsiteY13" fmla="*/ 5077395 h 5077395"/>
              <a:gd name="connsiteX14" fmla="*/ 53738 w 4175515"/>
              <a:gd name="connsiteY14" fmla="*/ 5039019 h 5077395"/>
              <a:gd name="connsiteX15" fmla="*/ 57371 w 4175515"/>
              <a:gd name="connsiteY15" fmla="*/ 5032491 h 5077395"/>
              <a:gd name="connsiteX16" fmla="*/ 57451 w 4175515"/>
              <a:gd name="connsiteY16" fmla="*/ 5029875 h 5077395"/>
              <a:gd name="connsiteX17" fmla="*/ 57532 w 4175515"/>
              <a:gd name="connsiteY17" fmla="*/ 5027258 h 5077395"/>
              <a:gd name="connsiteX18" fmla="*/ 57690 w 4175515"/>
              <a:gd name="connsiteY18" fmla="*/ 5022023 h 5077395"/>
              <a:gd name="connsiteX19" fmla="*/ 57001 w 4175515"/>
              <a:gd name="connsiteY19" fmla="*/ 5016460 h 5077395"/>
              <a:gd name="connsiteX20" fmla="*/ 56234 w 4175515"/>
              <a:gd name="connsiteY20" fmla="*/ 5013513 h 5077395"/>
              <a:gd name="connsiteX21" fmla="*/ 56313 w 4175515"/>
              <a:gd name="connsiteY21" fmla="*/ 5010895 h 5077395"/>
              <a:gd name="connsiteX22" fmla="*/ 55624 w 4175515"/>
              <a:gd name="connsiteY22" fmla="*/ 5005332 h 5077395"/>
              <a:gd name="connsiteX23" fmla="*/ 54857 w 4175515"/>
              <a:gd name="connsiteY23" fmla="*/ 5002385 h 5077395"/>
              <a:gd name="connsiteX24" fmla="*/ 53480 w 4175515"/>
              <a:gd name="connsiteY24" fmla="*/ 4991256 h 5077395"/>
              <a:gd name="connsiteX25" fmla="*/ 52712 w 4175515"/>
              <a:gd name="connsiteY25" fmla="*/ 4988310 h 5077395"/>
              <a:gd name="connsiteX26" fmla="*/ 52790 w 4175515"/>
              <a:gd name="connsiteY26" fmla="*/ 4985692 h 5077395"/>
              <a:gd name="connsiteX27" fmla="*/ 51176 w 4175515"/>
              <a:gd name="connsiteY27" fmla="*/ 4982415 h 5077395"/>
              <a:gd name="connsiteX28" fmla="*/ 52240 w 4175515"/>
              <a:gd name="connsiteY28" fmla="*/ 4921894 h 5077395"/>
              <a:gd name="connsiteX29" fmla="*/ 34043 w 4175515"/>
              <a:gd name="connsiteY29" fmla="*/ 3709150 h 5077395"/>
              <a:gd name="connsiteX30" fmla="*/ 0 w 4175515"/>
              <a:gd name="connsiteY30" fmla="*/ 62331 h 5077395"/>
              <a:gd name="connsiteX0" fmla="*/ 0 w 4175515"/>
              <a:gd name="connsiteY0" fmla="*/ 62331 h 5077395"/>
              <a:gd name="connsiteX1" fmla="*/ 4119773 w 4175515"/>
              <a:gd name="connsiteY1" fmla="*/ 0 h 5077395"/>
              <a:gd name="connsiteX2" fmla="*/ 4129432 w 4175515"/>
              <a:gd name="connsiteY2" fmla="*/ 2841597 h 5077395"/>
              <a:gd name="connsiteX3" fmla="*/ 4133664 w 4175515"/>
              <a:gd name="connsiteY3" fmla="*/ 3082391 h 5077395"/>
              <a:gd name="connsiteX4" fmla="*/ 4133602 w 4175515"/>
              <a:gd name="connsiteY4" fmla="*/ 3237040 h 5077395"/>
              <a:gd name="connsiteX5" fmla="*/ 4153098 w 4175515"/>
              <a:gd name="connsiteY5" fmla="*/ 4793464 h 5077395"/>
              <a:gd name="connsiteX6" fmla="*/ 4160594 w 4175515"/>
              <a:gd name="connsiteY6" fmla="*/ 4827834 h 5077395"/>
              <a:gd name="connsiteX7" fmla="*/ 4166245 w 4175515"/>
              <a:gd name="connsiteY7" fmla="*/ 4860202 h 5077395"/>
              <a:gd name="connsiteX8" fmla="*/ 4175515 w 4175515"/>
              <a:gd name="connsiteY8" fmla="*/ 4954903 h 5077395"/>
              <a:gd name="connsiteX9" fmla="*/ 4159889 w 4175515"/>
              <a:gd name="connsiteY9" fmla="*/ 4988682 h 5077395"/>
              <a:gd name="connsiteX10" fmla="*/ 4155585 w 4175515"/>
              <a:gd name="connsiteY10" fmla="*/ 4991545 h 5077395"/>
              <a:gd name="connsiteX11" fmla="*/ 4156330 w 4175515"/>
              <a:gd name="connsiteY11" fmla="*/ 5050848 h 5077395"/>
              <a:gd name="connsiteX12" fmla="*/ 352165 w 4175515"/>
              <a:gd name="connsiteY12" fmla="*/ 5072961 h 5077395"/>
              <a:gd name="connsiteX13" fmla="*/ 52200 w 4175515"/>
              <a:gd name="connsiteY13" fmla="*/ 5077395 h 5077395"/>
              <a:gd name="connsiteX14" fmla="*/ 53738 w 4175515"/>
              <a:gd name="connsiteY14" fmla="*/ 5039019 h 5077395"/>
              <a:gd name="connsiteX15" fmla="*/ 57371 w 4175515"/>
              <a:gd name="connsiteY15" fmla="*/ 5032491 h 5077395"/>
              <a:gd name="connsiteX16" fmla="*/ 57451 w 4175515"/>
              <a:gd name="connsiteY16" fmla="*/ 5029875 h 5077395"/>
              <a:gd name="connsiteX17" fmla="*/ 57532 w 4175515"/>
              <a:gd name="connsiteY17" fmla="*/ 5027258 h 5077395"/>
              <a:gd name="connsiteX18" fmla="*/ 57690 w 4175515"/>
              <a:gd name="connsiteY18" fmla="*/ 5022023 h 5077395"/>
              <a:gd name="connsiteX19" fmla="*/ 57001 w 4175515"/>
              <a:gd name="connsiteY19" fmla="*/ 5016460 h 5077395"/>
              <a:gd name="connsiteX20" fmla="*/ 56234 w 4175515"/>
              <a:gd name="connsiteY20" fmla="*/ 5013513 h 5077395"/>
              <a:gd name="connsiteX21" fmla="*/ 56313 w 4175515"/>
              <a:gd name="connsiteY21" fmla="*/ 5010895 h 5077395"/>
              <a:gd name="connsiteX22" fmla="*/ 55624 w 4175515"/>
              <a:gd name="connsiteY22" fmla="*/ 5005332 h 5077395"/>
              <a:gd name="connsiteX23" fmla="*/ 54857 w 4175515"/>
              <a:gd name="connsiteY23" fmla="*/ 5002385 h 5077395"/>
              <a:gd name="connsiteX24" fmla="*/ 53480 w 4175515"/>
              <a:gd name="connsiteY24" fmla="*/ 4991256 h 5077395"/>
              <a:gd name="connsiteX25" fmla="*/ 52712 w 4175515"/>
              <a:gd name="connsiteY25" fmla="*/ 4988310 h 5077395"/>
              <a:gd name="connsiteX26" fmla="*/ 52790 w 4175515"/>
              <a:gd name="connsiteY26" fmla="*/ 4985692 h 5077395"/>
              <a:gd name="connsiteX27" fmla="*/ 51176 w 4175515"/>
              <a:gd name="connsiteY27" fmla="*/ 4982415 h 5077395"/>
              <a:gd name="connsiteX28" fmla="*/ 52240 w 4175515"/>
              <a:gd name="connsiteY28" fmla="*/ 4921894 h 5077395"/>
              <a:gd name="connsiteX29" fmla="*/ 34043 w 4175515"/>
              <a:gd name="connsiteY29" fmla="*/ 3709150 h 5077395"/>
              <a:gd name="connsiteX30" fmla="*/ 0 w 4175515"/>
              <a:gd name="connsiteY30" fmla="*/ 62331 h 5077395"/>
              <a:gd name="connsiteX0" fmla="*/ 0 w 4175515"/>
              <a:gd name="connsiteY0" fmla="*/ 62331 h 5077395"/>
              <a:gd name="connsiteX1" fmla="*/ 4119773 w 4175515"/>
              <a:gd name="connsiteY1" fmla="*/ 0 h 5077395"/>
              <a:gd name="connsiteX2" fmla="*/ 4129432 w 4175515"/>
              <a:gd name="connsiteY2" fmla="*/ 2841597 h 5077395"/>
              <a:gd name="connsiteX3" fmla="*/ 4133664 w 4175515"/>
              <a:gd name="connsiteY3" fmla="*/ 3082391 h 5077395"/>
              <a:gd name="connsiteX4" fmla="*/ 4133602 w 4175515"/>
              <a:gd name="connsiteY4" fmla="*/ 3237040 h 5077395"/>
              <a:gd name="connsiteX5" fmla="*/ 4153098 w 4175515"/>
              <a:gd name="connsiteY5" fmla="*/ 4793464 h 5077395"/>
              <a:gd name="connsiteX6" fmla="*/ 4160594 w 4175515"/>
              <a:gd name="connsiteY6" fmla="*/ 4827834 h 5077395"/>
              <a:gd name="connsiteX7" fmla="*/ 4166245 w 4175515"/>
              <a:gd name="connsiteY7" fmla="*/ 4860202 h 5077395"/>
              <a:gd name="connsiteX8" fmla="*/ 4175515 w 4175515"/>
              <a:gd name="connsiteY8" fmla="*/ 4954903 h 5077395"/>
              <a:gd name="connsiteX9" fmla="*/ 4159889 w 4175515"/>
              <a:gd name="connsiteY9" fmla="*/ 4988682 h 5077395"/>
              <a:gd name="connsiteX10" fmla="*/ 4155585 w 4175515"/>
              <a:gd name="connsiteY10" fmla="*/ 4991545 h 5077395"/>
              <a:gd name="connsiteX11" fmla="*/ 4156330 w 4175515"/>
              <a:gd name="connsiteY11" fmla="*/ 5050848 h 5077395"/>
              <a:gd name="connsiteX12" fmla="*/ 352165 w 4175515"/>
              <a:gd name="connsiteY12" fmla="*/ 5072961 h 5077395"/>
              <a:gd name="connsiteX13" fmla="*/ 52200 w 4175515"/>
              <a:gd name="connsiteY13" fmla="*/ 5077395 h 5077395"/>
              <a:gd name="connsiteX14" fmla="*/ 53738 w 4175515"/>
              <a:gd name="connsiteY14" fmla="*/ 5039019 h 5077395"/>
              <a:gd name="connsiteX15" fmla="*/ 57371 w 4175515"/>
              <a:gd name="connsiteY15" fmla="*/ 5032491 h 5077395"/>
              <a:gd name="connsiteX16" fmla="*/ 57451 w 4175515"/>
              <a:gd name="connsiteY16" fmla="*/ 5029875 h 5077395"/>
              <a:gd name="connsiteX17" fmla="*/ 57532 w 4175515"/>
              <a:gd name="connsiteY17" fmla="*/ 5027258 h 5077395"/>
              <a:gd name="connsiteX18" fmla="*/ 57690 w 4175515"/>
              <a:gd name="connsiteY18" fmla="*/ 5022023 h 5077395"/>
              <a:gd name="connsiteX19" fmla="*/ 57001 w 4175515"/>
              <a:gd name="connsiteY19" fmla="*/ 5016460 h 5077395"/>
              <a:gd name="connsiteX20" fmla="*/ 56234 w 4175515"/>
              <a:gd name="connsiteY20" fmla="*/ 5013513 h 5077395"/>
              <a:gd name="connsiteX21" fmla="*/ 56313 w 4175515"/>
              <a:gd name="connsiteY21" fmla="*/ 5010895 h 5077395"/>
              <a:gd name="connsiteX22" fmla="*/ 55624 w 4175515"/>
              <a:gd name="connsiteY22" fmla="*/ 5005332 h 5077395"/>
              <a:gd name="connsiteX23" fmla="*/ 54857 w 4175515"/>
              <a:gd name="connsiteY23" fmla="*/ 5002385 h 5077395"/>
              <a:gd name="connsiteX24" fmla="*/ 53480 w 4175515"/>
              <a:gd name="connsiteY24" fmla="*/ 4991256 h 5077395"/>
              <a:gd name="connsiteX25" fmla="*/ 52712 w 4175515"/>
              <a:gd name="connsiteY25" fmla="*/ 4988310 h 5077395"/>
              <a:gd name="connsiteX26" fmla="*/ 52790 w 4175515"/>
              <a:gd name="connsiteY26" fmla="*/ 4985692 h 5077395"/>
              <a:gd name="connsiteX27" fmla="*/ 51176 w 4175515"/>
              <a:gd name="connsiteY27" fmla="*/ 4982415 h 5077395"/>
              <a:gd name="connsiteX28" fmla="*/ 52240 w 4175515"/>
              <a:gd name="connsiteY28" fmla="*/ 4921894 h 5077395"/>
              <a:gd name="connsiteX29" fmla="*/ 34043 w 4175515"/>
              <a:gd name="connsiteY29" fmla="*/ 3709150 h 5077395"/>
              <a:gd name="connsiteX30" fmla="*/ 0 w 4175515"/>
              <a:gd name="connsiteY30" fmla="*/ 62331 h 5077395"/>
              <a:gd name="connsiteX0" fmla="*/ 0 w 4175515"/>
              <a:gd name="connsiteY0" fmla="*/ 62331 h 5077395"/>
              <a:gd name="connsiteX1" fmla="*/ 4119773 w 4175515"/>
              <a:gd name="connsiteY1" fmla="*/ 0 h 5077395"/>
              <a:gd name="connsiteX2" fmla="*/ 4129432 w 4175515"/>
              <a:gd name="connsiteY2" fmla="*/ 2841597 h 5077395"/>
              <a:gd name="connsiteX3" fmla="*/ 4133664 w 4175515"/>
              <a:gd name="connsiteY3" fmla="*/ 3082391 h 5077395"/>
              <a:gd name="connsiteX4" fmla="*/ 4133602 w 4175515"/>
              <a:gd name="connsiteY4" fmla="*/ 3237040 h 5077395"/>
              <a:gd name="connsiteX5" fmla="*/ 4153098 w 4175515"/>
              <a:gd name="connsiteY5" fmla="*/ 4793464 h 5077395"/>
              <a:gd name="connsiteX6" fmla="*/ 4160594 w 4175515"/>
              <a:gd name="connsiteY6" fmla="*/ 4827834 h 5077395"/>
              <a:gd name="connsiteX7" fmla="*/ 4175515 w 4175515"/>
              <a:gd name="connsiteY7" fmla="*/ 4954903 h 5077395"/>
              <a:gd name="connsiteX8" fmla="*/ 4159889 w 4175515"/>
              <a:gd name="connsiteY8" fmla="*/ 4988682 h 5077395"/>
              <a:gd name="connsiteX9" fmla="*/ 4155585 w 4175515"/>
              <a:gd name="connsiteY9" fmla="*/ 4991545 h 5077395"/>
              <a:gd name="connsiteX10" fmla="*/ 4156330 w 4175515"/>
              <a:gd name="connsiteY10" fmla="*/ 5050848 h 5077395"/>
              <a:gd name="connsiteX11" fmla="*/ 352165 w 4175515"/>
              <a:gd name="connsiteY11" fmla="*/ 5072961 h 5077395"/>
              <a:gd name="connsiteX12" fmla="*/ 52200 w 4175515"/>
              <a:gd name="connsiteY12" fmla="*/ 5077395 h 5077395"/>
              <a:gd name="connsiteX13" fmla="*/ 53738 w 4175515"/>
              <a:gd name="connsiteY13" fmla="*/ 5039019 h 5077395"/>
              <a:gd name="connsiteX14" fmla="*/ 57371 w 4175515"/>
              <a:gd name="connsiteY14" fmla="*/ 5032491 h 5077395"/>
              <a:gd name="connsiteX15" fmla="*/ 57451 w 4175515"/>
              <a:gd name="connsiteY15" fmla="*/ 5029875 h 5077395"/>
              <a:gd name="connsiteX16" fmla="*/ 57532 w 4175515"/>
              <a:gd name="connsiteY16" fmla="*/ 5027258 h 5077395"/>
              <a:gd name="connsiteX17" fmla="*/ 57690 w 4175515"/>
              <a:gd name="connsiteY17" fmla="*/ 5022023 h 5077395"/>
              <a:gd name="connsiteX18" fmla="*/ 57001 w 4175515"/>
              <a:gd name="connsiteY18" fmla="*/ 5016460 h 5077395"/>
              <a:gd name="connsiteX19" fmla="*/ 56234 w 4175515"/>
              <a:gd name="connsiteY19" fmla="*/ 5013513 h 5077395"/>
              <a:gd name="connsiteX20" fmla="*/ 56313 w 4175515"/>
              <a:gd name="connsiteY20" fmla="*/ 5010895 h 5077395"/>
              <a:gd name="connsiteX21" fmla="*/ 55624 w 4175515"/>
              <a:gd name="connsiteY21" fmla="*/ 5005332 h 5077395"/>
              <a:gd name="connsiteX22" fmla="*/ 54857 w 4175515"/>
              <a:gd name="connsiteY22" fmla="*/ 5002385 h 5077395"/>
              <a:gd name="connsiteX23" fmla="*/ 53480 w 4175515"/>
              <a:gd name="connsiteY23" fmla="*/ 4991256 h 5077395"/>
              <a:gd name="connsiteX24" fmla="*/ 52712 w 4175515"/>
              <a:gd name="connsiteY24" fmla="*/ 4988310 h 5077395"/>
              <a:gd name="connsiteX25" fmla="*/ 52790 w 4175515"/>
              <a:gd name="connsiteY25" fmla="*/ 4985692 h 5077395"/>
              <a:gd name="connsiteX26" fmla="*/ 51176 w 4175515"/>
              <a:gd name="connsiteY26" fmla="*/ 4982415 h 5077395"/>
              <a:gd name="connsiteX27" fmla="*/ 52240 w 4175515"/>
              <a:gd name="connsiteY27" fmla="*/ 4921894 h 5077395"/>
              <a:gd name="connsiteX28" fmla="*/ 34043 w 4175515"/>
              <a:gd name="connsiteY28" fmla="*/ 3709150 h 5077395"/>
              <a:gd name="connsiteX29" fmla="*/ 0 w 4175515"/>
              <a:gd name="connsiteY29" fmla="*/ 62331 h 5077395"/>
              <a:gd name="connsiteX0" fmla="*/ 0 w 4175515"/>
              <a:gd name="connsiteY0" fmla="*/ 62331 h 5077395"/>
              <a:gd name="connsiteX1" fmla="*/ 4119773 w 4175515"/>
              <a:gd name="connsiteY1" fmla="*/ 0 h 5077395"/>
              <a:gd name="connsiteX2" fmla="*/ 4129432 w 4175515"/>
              <a:gd name="connsiteY2" fmla="*/ 2841597 h 5077395"/>
              <a:gd name="connsiteX3" fmla="*/ 4133664 w 4175515"/>
              <a:gd name="connsiteY3" fmla="*/ 3082391 h 5077395"/>
              <a:gd name="connsiteX4" fmla="*/ 4133602 w 4175515"/>
              <a:gd name="connsiteY4" fmla="*/ 3237040 h 5077395"/>
              <a:gd name="connsiteX5" fmla="*/ 4153098 w 4175515"/>
              <a:gd name="connsiteY5" fmla="*/ 4793464 h 5077395"/>
              <a:gd name="connsiteX6" fmla="*/ 4160594 w 4175515"/>
              <a:gd name="connsiteY6" fmla="*/ 4827834 h 5077395"/>
              <a:gd name="connsiteX7" fmla="*/ 4175515 w 4175515"/>
              <a:gd name="connsiteY7" fmla="*/ 4954903 h 5077395"/>
              <a:gd name="connsiteX8" fmla="*/ 4159889 w 4175515"/>
              <a:gd name="connsiteY8" fmla="*/ 4988682 h 5077395"/>
              <a:gd name="connsiteX9" fmla="*/ 4155585 w 4175515"/>
              <a:gd name="connsiteY9" fmla="*/ 4991545 h 5077395"/>
              <a:gd name="connsiteX10" fmla="*/ 4156330 w 4175515"/>
              <a:gd name="connsiteY10" fmla="*/ 5050848 h 5077395"/>
              <a:gd name="connsiteX11" fmla="*/ 352165 w 4175515"/>
              <a:gd name="connsiteY11" fmla="*/ 5072961 h 5077395"/>
              <a:gd name="connsiteX12" fmla="*/ 52200 w 4175515"/>
              <a:gd name="connsiteY12" fmla="*/ 5077395 h 5077395"/>
              <a:gd name="connsiteX13" fmla="*/ 53738 w 4175515"/>
              <a:gd name="connsiteY13" fmla="*/ 5039019 h 5077395"/>
              <a:gd name="connsiteX14" fmla="*/ 57371 w 4175515"/>
              <a:gd name="connsiteY14" fmla="*/ 5032491 h 5077395"/>
              <a:gd name="connsiteX15" fmla="*/ 57451 w 4175515"/>
              <a:gd name="connsiteY15" fmla="*/ 5029875 h 5077395"/>
              <a:gd name="connsiteX16" fmla="*/ 57532 w 4175515"/>
              <a:gd name="connsiteY16" fmla="*/ 5027258 h 5077395"/>
              <a:gd name="connsiteX17" fmla="*/ 57690 w 4175515"/>
              <a:gd name="connsiteY17" fmla="*/ 5022023 h 5077395"/>
              <a:gd name="connsiteX18" fmla="*/ 57001 w 4175515"/>
              <a:gd name="connsiteY18" fmla="*/ 5016460 h 5077395"/>
              <a:gd name="connsiteX19" fmla="*/ 56234 w 4175515"/>
              <a:gd name="connsiteY19" fmla="*/ 5013513 h 5077395"/>
              <a:gd name="connsiteX20" fmla="*/ 56313 w 4175515"/>
              <a:gd name="connsiteY20" fmla="*/ 5010895 h 5077395"/>
              <a:gd name="connsiteX21" fmla="*/ 55624 w 4175515"/>
              <a:gd name="connsiteY21" fmla="*/ 5005332 h 5077395"/>
              <a:gd name="connsiteX22" fmla="*/ 54857 w 4175515"/>
              <a:gd name="connsiteY22" fmla="*/ 5002385 h 5077395"/>
              <a:gd name="connsiteX23" fmla="*/ 53480 w 4175515"/>
              <a:gd name="connsiteY23" fmla="*/ 4991256 h 5077395"/>
              <a:gd name="connsiteX24" fmla="*/ 52712 w 4175515"/>
              <a:gd name="connsiteY24" fmla="*/ 4988310 h 5077395"/>
              <a:gd name="connsiteX25" fmla="*/ 52790 w 4175515"/>
              <a:gd name="connsiteY25" fmla="*/ 4985692 h 5077395"/>
              <a:gd name="connsiteX26" fmla="*/ 52240 w 4175515"/>
              <a:gd name="connsiteY26" fmla="*/ 4921894 h 5077395"/>
              <a:gd name="connsiteX27" fmla="*/ 34043 w 4175515"/>
              <a:gd name="connsiteY27" fmla="*/ 3709150 h 5077395"/>
              <a:gd name="connsiteX28" fmla="*/ 0 w 4175515"/>
              <a:gd name="connsiteY28" fmla="*/ 62331 h 5077395"/>
              <a:gd name="connsiteX0" fmla="*/ 0 w 4175515"/>
              <a:gd name="connsiteY0" fmla="*/ 62331 h 5077395"/>
              <a:gd name="connsiteX1" fmla="*/ 4119773 w 4175515"/>
              <a:gd name="connsiteY1" fmla="*/ 0 h 5077395"/>
              <a:gd name="connsiteX2" fmla="*/ 4129432 w 4175515"/>
              <a:gd name="connsiteY2" fmla="*/ 2841597 h 5077395"/>
              <a:gd name="connsiteX3" fmla="*/ 4133664 w 4175515"/>
              <a:gd name="connsiteY3" fmla="*/ 3082391 h 5077395"/>
              <a:gd name="connsiteX4" fmla="*/ 4133602 w 4175515"/>
              <a:gd name="connsiteY4" fmla="*/ 3237040 h 5077395"/>
              <a:gd name="connsiteX5" fmla="*/ 4153098 w 4175515"/>
              <a:gd name="connsiteY5" fmla="*/ 4793464 h 5077395"/>
              <a:gd name="connsiteX6" fmla="*/ 4160594 w 4175515"/>
              <a:gd name="connsiteY6" fmla="*/ 4827834 h 5077395"/>
              <a:gd name="connsiteX7" fmla="*/ 4175515 w 4175515"/>
              <a:gd name="connsiteY7" fmla="*/ 4954903 h 5077395"/>
              <a:gd name="connsiteX8" fmla="*/ 4159889 w 4175515"/>
              <a:gd name="connsiteY8" fmla="*/ 4988682 h 5077395"/>
              <a:gd name="connsiteX9" fmla="*/ 4155585 w 4175515"/>
              <a:gd name="connsiteY9" fmla="*/ 4991545 h 5077395"/>
              <a:gd name="connsiteX10" fmla="*/ 4156330 w 4175515"/>
              <a:gd name="connsiteY10" fmla="*/ 5050848 h 5077395"/>
              <a:gd name="connsiteX11" fmla="*/ 352165 w 4175515"/>
              <a:gd name="connsiteY11" fmla="*/ 5072961 h 5077395"/>
              <a:gd name="connsiteX12" fmla="*/ 52200 w 4175515"/>
              <a:gd name="connsiteY12" fmla="*/ 5077395 h 5077395"/>
              <a:gd name="connsiteX13" fmla="*/ 53738 w 4175515"/>
              <a:gd name="connsiteY13" fmla="*/ 5039019 h 5077395"/>
              <a:gd name="connsiteX14" fmla="*/ 57371 w 4175515"/>
              <a:gd name="connsiteY14" fmla="*/ 5032491 h 5077395"/>
              <a:gd name="connsiteX15" fmla="*/ 57451 w 4175515"/>
              <a:gd name="connsiteY15" fmla="*/ 5029875 h 5077395"/>
              <a:gd name="connsiteX16" fmla="*/ 57532 w 4175515"/>
              <a:gd name="connsiteY16" fmla="*/ 5027258 h 5077395"/>
              <a:gd name="connsiteX17" fmla="*/ 57690 w 4175515"/>
              <a:gd name="connsiteY17" fmla="*/ 5022023 h 5077395"/>
              <a:gd name="connsiteX18" fmla="*/ 57001 w 4175515"/>
              <a:gd name="connsiteY18" fmla="*/ 5016460 h 5077395"/>
              <a:gd name="connsiteX19" fmla="*/ 56234 w 4175515"/>
              <a:gd name="connsiteY19" fmla="*/ 5013513 h 5077395"/>
              <a:gd name="connsiteX20" fmla="*/ 56313 w 4175515"/>
              <a:gd name="connsiteY20" fmla="*/ 5010895 h 5077395"/>
              <a:gd name="connsiteX21" fmla="*/ 55624 w 4175515"/>
              <a:gd name="connsiteY21" fmla="*/ 5005332 h 5077395"/>
              <a:gd name="connsiteX22" fmla="*/ 54857 w 4175515"/>
              <a:gd name="connsiteY22" fmla="*/ 5002385 h 5077395"/>
              <a:gd name="connsiteX23" fmla="*/ 53480 w 4175515"/>
              <a:gd name="connsiteY23" fmla="*/ 4991256 h 5077395"/>
              <a:gd name="connsiteX24" fmla="*/ 52712 w 4175515"/>
              <a:gd name="connsiteY24" fmla="*/ 4988310 h 5077395"/>
              <a:gd name="connsiteX25" fmla="*/ 52240 w 4175515"/>
              <a:gd name="connsiteY25" fmla="*/ 4921894 h 5077395"/>
              <a:gd name="connsiteX26" fmla="*/ 34043 w 4175515"/>
              <a:gd name="connsiteY26" fmla="*/ 3709150 h 5077395"/>
              <a:gd name="connsiteX27" fmla="*/ 0 w 4175515"/>
              <a:gd name="connsiteY27" fmla="*/ 62331 h 5077395"/>
              <a:gd name="connsiteX0" fmla="*/ 0 w 4175515"/>
              <a:gd name="connsiteY0" fmla="*/ 62331 h 5077395"/>
              <a:gd name="connsiteX1" fmla="*/ 4119773 w 4175515"/>
              <a:gd name="connsiteY1" fmla="*/ 0 h 5077395"/>
              <a:gd name="connsiteX2" fmla="*/ 4129432 w 4175515"/>
              <a:gd name="connsiteY2" fmla="*/ 2841597 h 5077395"/>
              <a:gd name="connsiteX3" fmla="*/ 4133664 w 4175515"/>
              <a:gd name="connsiteY3" fmla="*/ 3082391 h 5077395"/>
              <a:gd name="connsiteX4" fmla="*/ 4133602 w 4175515"/>
              <a:gd name="connsiteY4" fmla="*/ 3237040 h 5077395"/>
              <a:gd name="connsiteX5" fmla="*/ 4153098 w 4175515"/>
              <a:gd name="connsiteY5" fmla="*/ 4793464 h 5077395"/>
              <a:gd name="connsiteX6" fmla="*/ 4160594 w 4175515"/>
              <a:gd name="connsiteY6" fmla="*/ 4827834 h 5077395"/>
              <a:gd name="connsiteX7" fmla="*/ 4175515 w 4175515"/>
              <a:gd name="connsiteY7" fmla="*/ 4954903 h 5077395"/>
              <a:gd name="connsiteX8" fmla="*/ 4159889 w 4175515"/>
              <a:gd name="connsiteY8" fmla="*/ 4988682 h 5077395"/>
              <a:gd name="connsiteX9" fmla="*/ 4155585 w 4175515"/>
              <a:gd name="connsiteY9" fmla="*/ 4991545 h 5077395"/>
              <a:gd name="connsiteX10" fmla="*/ 4156330 w 4175515"/>
              <a:gd name="connsiteY10" fmla="*/ 5050848 h 5077395"/>
              <a:gd name="connsiteX11" fmla="*/ 352165 w 4175515"/>
              <a:gd name="connsiteY11" fmla="*/ 5072961 h 5077395"/>
              <a:gd name="connsiteX12" fmla="*/ 52200 w 4175515"/>
              <a:gd name="connsiteY12" fmla="*/ 5077395 h 5077395"/>
              <a:gd name="connsiteX13" fmla="*/ 53738 w 4175515"/>
              <a:gd name="connsiteY13" fmla="*/ 5039019 h 5077395"/>
              <a:gd name="connsiteX14" fmla="*/ 57371 w 4175515"/>
              <a:gd name="connsiteY14" fmla="*/ 5032491 h 5077395"/>
              <a:gd name="connsiteX15" fmla="*/ 57451 w 4175515"/>
              <a:gd name="connsiteY15" fmla="*/ 5029875 h 5077395"/>
              <a:gd name="connsiteX16" fmla="*/ 57532 w 4175515"/>
              <a:gd name="connsiteY16" fmla="*/ 5027258 h 5077395"/>
              <a:gd name="connsiteX17" fmla="*/ 57690 w 4175515"/>
              <a:gd name="connsiteY17" fmla="*/ 5022023 h 5077395"/>
              <a:gd name="connsiteX18" fmla="*/ 57001 w 4175515"/>
              <a:gd name="connsiteY18" fmla="*/ 5016460 h 5077395"/>
              <a:gd name="connsiteX19" fmla="*/ 56234 w 4175515"/>
              <a:gd name="connsiteY19" fmla="*/ 5013513 h 5077395"/>
              <a:gd name="connsiteX20" fmla="*/ 56313 w 4175515"/>
              <a:gd name="connsiteY20" fmla="*/ 5010895 h 5077395"/>
              <a:gd name="connsiteX21" fmla="*/ 55624 w 4175515"/>
              <a:gd name="connsiteY21" fmla="*/ 5005332 h 5077395"/>
              <a:gd name="connsiteX22" fmla="*/ 54857 w 4175515"/>
              <a:gd name="connsiteY22" fmla="*/ 5002385 h 5077395"/>
              <a:gd name="connsiteX23" fmla="*/ 53480 w 4175515"/>
              <a:gd name="connsiteY23" fmla="*/ 4991256 h 5077395"/>
              <a:gd name="connsiteX24" fmla="*/ 52240 w 4175515"/>
              <a:gd name="connsiteY24" fmla="*/ 4921894 h 5077395"/>
              <a:gd name="connsiteX25" fmla="*/ 34043 w 4175515"/>
              <a:gd name="connsiteY25" fmla="*/ 3709150 h 5077395"/>
              <a:gd name="connsiteX26" fmla="*/ 0 w 4175515"/>
              <a:gd name="connsiteY26" fmla="*/ 62331 h 5077395"/>
              <a:gd name="connsiteX0" fmla="*/ 0 w 4175515"/>
              <a:gd name="connsiteY0" fmla="*/ 62331 h 5077395"/>
              <a:gd name="connsiteX1" fmla="*/ 4119773 w 4175515"/>
              <a:gd name="connsiteY1" fmla="*/ 0 h 5077395"/>
              <a:gd name="connsiteX2" fmla="*/ 4129432 w 4175515"/>
              <a:gd name="connsiteY2" fmla="*/ 2841597 h 5077395"/>
              <a:gd name="connsiteX3" fmla="*/ 4133664 w 4175515"/>
              <a:gd name="connsiteY3" fmla="*/ 3082391 h 5077395"/>
              <a:gd name="connsiteX4" fmla="*/ 4133602 w 4175515"/>
              <a:gd name="connsiteY4" fmla="*/ 3237040 h 5077395"/>
              <a:gd name="connsiteX5" fmla="*/ 4153098 w 4175515"/>
              <a:gd name="connsiteY5" fmla="*/ 4793464 h 5077395"/>
              <a:gd name="connsiteX6" fmla="*/ 4160594 w 4175515"/>
              <a:gd name="connsiteY6" fmla="*/ 4827834 h 5077395"/>
              <a:gd name="connsiteX7" fmla="*/ 4175515 w 4175515"/>
              <a:gd name="connsiteY7" fmla="*/ 4954903 h 5077395"/>
              <a:gd name="connsiteX8" fmla="*/ 4159889 w 4175515"/>
              <a:gd name="connsiteY8" fmla="*/ 4988682 h 5077395"/>
              <a:gd name="connsiteX9" fmla="*/ 4155585 w 4175515"/>
              <a:gd name="connsiteY9" fmla="*/ 4991545 h 5077395"/>
              <a:gd name="connsiteX10" fmla="*/ 4156330 w 4175515"/>
              <a:gd name="connsiteY10" fmla="*/ 5050848 h 5077395"/>
              <a:gd name="connsiteX11" fmla="*/ 352165 w 4175515"/>
              <a:gd name="connsiteY11" fmla="*/ 5072961 h 5077395"/>
              <a:gd name="connsiteX12" fmla="*/ 52200 w 4175515"/>
              <a:gd name="connsiteY12" fmla="*/ 5077395 h 5077395"/>
              <a:gd name="connsiteX13" fmla="*/ 53738 w 4175515"/>
              <a:gd name="connsiteY13" fmla="*/ 5039019 h 5077395"/>
              <a:gd name="connsiteX14" fmla="*/ 57371 w 4175515"/>
              <a:gd name="connsiteY14" fmla="*/ 5032491 h 5077395"/>
              <a:gd name="connsiteX15" fmla="*/ 57451 w 4175515"/>
              <a:gd name="connsiteY15" fmla="*/ 5029875 h 5077395"/>
              <a:gd name="connsiteX16" fmla="*/ 57532 w 4175515"/>
              <a:gd name="connsiteY16" fmla="*/ 5027258 h 5077395"/>
              <a:gd name="connsiteX17" fmla="*/ 57690 w 4175515"/>
              <a:gd name="connsiteY17" fmla="*/ 5022023 h 5077395"/>
              <a:gd name="connsiteX18" fmla="*/ 57001 w 4175515"/>
              <a:gd name="connsiteY18" fmla="*/ 5016460 h 5077395"/>
              <a:gd name="connsiteX19" fmla="*/ 56234 w 4175515"/>
              <a:gd name="connsiteY19" fmla="*/ 5013513 h 5077395"/>
              <a:gd name="connsiteX20" fmla="*/ 56313 w 4175515"/>
              <a:gd name="connsiteY20" fmla="*/ 5010895 h 5077395"/>
              <a:gd name="connsiteX21" fmla="*/ 55624 w 4175515"/>
              <a:gd name="connsiteY21" fmla="*/ 5005332 h 5077395"/>
              <a:gd name="connsiteX22" fmla="*/ 54857 w 4175515"/>
              <a:gd name="connsiteY22" fmla="*/ 5002385 h 5077395"/>
              <a:gd name="connsiteX23" fmla="*/ 52240 w 4175515"/>
              <a:gd name="connsiteY23" fmla="*/ 4921894 h 5077395"/>
              <a:gd name="connsiteX24" fmla="*/ 34043 w 4175515"/>
              <a:gd name="connsiteY24" fmla="*/ 3709150 h 5077395"/>
              <a:gd name="connsiteX25" fmla="*/ 0 w 4175515"/>
              <a:gd name="connsiteY25" fmla="*/ 62331 h 5077395"/>
              <a:gd name="connsiteX0" fmla="*/ 0 w 4175515"/>
              <a:gd name="connsiteY0" fmla="*/ 62331 h 5077395"/>
              <a:gd name="connsiteX1" fmla="*/ 4119773 w 4175515"/>
              <a:gd name="connsiteY1" fmla="*/ 0 h 5077395"/>
              <a:gd name="connsiteX2" fmla="*/ 4129432 w 4175515"/>
              <a:gd name="connsiteY2" fmla="*/ 2841597 h 5077395"/>
              <a:gd name="connsiteX3" fmla="*/ 4133664 w 4175515"/>
              <a:gd name="connsiteY3" fmla="*/ 3082391 h 5077395"/>
              <a:gd name="connsiteX4" fmla="*/ 4133602 w 4175515"/>
              <a:gd name="connsiteY4" fmla="*/ 3237040 h 5077395"/>
              <a:gd name="connsiteX5" fmla="*/ 4153098 w 4175515"/>
              <a:gd name="connsiteY5" fmla="*/ 4793464 h 5077395"/>
              <a:gd name="connsiteX6" fmla="*/ 4160594 w 4175515"/>
              <a:gd name="connsiteY6" fmla="*/ 4827834 h 5077395"/>
              <a:gd name="connsiteX7" fmla="*/ 4175515 w 4175515"/>
              <a:gd name="connsiteY7" fmla="*/ 4954903 h 5077395"/>
              <a:gd name="connsiteX8" fmla="*/ 4159889 w 4175515"/>
              <a:gd name="connsiteY8" fmla="*/ 4988682 h 5077395"/>
              <a:gd name="connsiteX9" fmla="*/ 4155585 w 4175515"/>
              <a:gd name="connsiteY9" fmla="*/ 4991545 h 5077395"/>
              <a:gd name="connsiteX10" fmla="*/ 4156330 w 4175515"/>
              <a:gd name="connsiteY10" fmla="*/ 5050848 h 5077395"/>
              <a:gd name="connsiteX11" fmla="*/ 352165 w 4175515"/>
              <a:gd name="connsiteY11" fmla="*/ 5072961 h 5077395"/>
              <a:gd name="connsiteX12" fmla="*/ 52200 w 4175515"/>
              <a:gd name="connsiteY12" fmla="*/ 5077395 h 5077395"/>
              <a:gd name="connsiteX13" fmla="*/ 53738 w 4175515"/>
              <a:gd name="connsiteY13" fmla="*/ 5039019 h 5077395"/>
              <a:gd name="connsiteX14" fmla="*/ 57371 w 4175515"/>
              <a:gd name="connsiteY14" fmla="*/ 5032491 h 5077395"/>
              <a:gd name="connsiteX15" fmla="*/ 57451 w 4175515"/>
              <a:gd name="connsiteY15" fmla="*/ 5029875 h 5077395"/>
              <a:gd name="connsiteX16" fmla="*/ 57532 w 4175515"/>
              <a:gd name="connsiteY16" fmla="*/ 5027258 h 5077395"/>
              <a:gd name="connsiteX17" fmla="*/ 57690 w 4175515"/>
              <a:gd name="connsiteY17" fmla="*/ 5022023 h 5077395"/>
              <a:gd name="connsiteX18" fmla="*/ 57001 w 4175515"/>
              <a:gd name="connsiteY18" fmla="*/ 5016460 h 5077395"/>
              <a:gd name="connsiteX19" fmla="*/ 56234 w 4175515"/>
              <a:gd name="connsiteY19" fmla="*/ 5013513 h 5077395"/>
              <a:gd name="connsiteX20" fmla="*/ 56313 w 4175515"/>
              <a:gd name="connsiteY20" fmla="*/ 5010895 h 5077395"/>
              <a:gd name="connsiteX21" fmla="*/ 55624 w 4175515"/>
              <a:gd name="connsiteY21" fmla="*/ 5005332 h 5077395"/>
              <a:gd name="connsiteX22" fmla="*/ 52240 w 4175515"/>
              <a:gd name="connsiteY22" fmla="*/ 4921894 h 5077395"/>
              <a:gd name="connsiteX23" fmla="*/ 34043 w 4175515"/>
              <a:gd name="connsiteY23" fmla="*/ 3709150 h 5077395"/>
              <a:gd name="connsiteX24" fmla="*/ 0 w 4175515"/>
              <a:gd name="connsiteY24" fmla="*/ 62331 h 5077395"/>
              <a:gd name="connsiteX0" fmla="*/ 0 w 4175515"/>
              <a:gd name="connsiteY0" fmla="*/ 62331 h 5077395"/>
              <a:gd name="connsiteX1" fmla="*/ 4119773 w 4175515"/>
              <a:gd name="connsiteY1" fmla="*/ 0 h 5077395"/>
              <a:gd name="connsiteX2" fmla="*/ 4129432 w 4175515"/>
              <a:gd name="connsiteY2" fmla="*/ 2841597 h 5077395"/>
              <a:gd name="connsiteX3" fmla="*/ 4133664 w 4175515"/>
              <a:gd name="connsiteY3" fmla="*/ 3082391 h 5077395"/>
              <a:gd name="connsiteX4" fmla="*/ 4133602 w 4175515"/>
              <a:gd name="connsiteY4" fmla="*/ 3237040 h 5077395"/>
              <a:gd name="connsiteX5" fmla="*/ 4153098 w 4175515"/>
              <a:gd name="connsiteY5" fmla="*/ 4793464 h 5077395"/>
              <a:gd name="connsiteX6" fmla="*/ 4160594 w 4175515"/>
              <a:gd name="connsiteY6" fmla="*/ 4827834 h 5077395"/>
              <a:gd name="connsiteX7" fmla="*/ 4175515 w 4175515"/>
              <a:gd name="connsiteY7" fmla="*/ 4954903 h 5077395"/>
              <a:gd name="connsiteX8" fmla="*/ 4159889 w 4175515"/>
              <a:gd name="connsiteY8" fmla="*/ 4988682 h 5077395"/>
              <a:gd name="connsiteX9" fmla="*/ 4155585 w 4175515"/>
              <a:gd name="connsiteY9" fmla="*/ 4991545 h 5077395"/>
              <a:gd name="connsiteX10" fmla="*/ 4156330 w 4175515"/>
              <a:gd name="connsiteY10" fmla="*/ 5050848 h 5077395"/>
              <a:gd name="connsiteX11" fmla="*/ 352165 w 4175515"/>
              <a:gd name="connsiteY11" fmla="*/ 5072961 h 5077395"/>
              <a:gd name="connsiteX12" fmla="*/ 52200 w 4175515"/>
              <a:gd name="connsiteY12" fmla="*/ 5077395 h 5077395"/>
              <a:gd name="connsiteX13" fmla="*/ 53738 w 4175515"/>
              <a:gd name="connsiteY13" fmla="*/ 5039019 h 5077395"/>
              <a:gd name="connsiteX14" fmla="*/ 57371 w 4175515"/>
              <a:gd name="connsiteY14" fmla="*/ 5032491 h 5077395"/>
              <a:gd name="connsiteX15" fmla="*/ 57451 w 4175515"/>
              <a:gd name="connsiteY15" fmla="*/ 5029875 h 5077395"/>
              <a:gd name="connsiteX16" fmla="*/ 57532 w 4175515"/>
              <a:gd name="connsiteY16" fmla="*/ 5027258 h 5077395"/>
              <a:gd name="connsiteX17" fmla="*/ 57690 w 4175515"/>
              <a:gd name="connsiteY17" fmla="*/ 5022023 h 5077395"/>
              <a:gd name="connsiteX18" fmla="*/ 57001 w 4175515"/>
              <a:gd name="connsiteY18" fmla="*/ 5016460 h 5077395"/>
              <a:gd name="connsiteX19" fmla="*/ 56234 w 4175515"/>
              <a:gd name="connsiteY19" fmla="*/ 5013513 h 5077395"/>
              <a:gd name="connsiteX20" fmla="*/ 56313 w 4175515"/>
              <a:gd name="connsiteY20" fmla="*/ 5010895 h 5077395"/>
              <a:gd name="connsiteX21" fmla="*/ 52240 w 4175515"/>
              <a:gd name="connsiteY21" fmla="*/ 4921894 h 5077395"/>
              <a:gd name="connsiteX22" fmla="*/ 34043 w 4175515"/>
              <a:gd name="connsiteY22" fmla="*/ 3709150 h 5077395"/>
              <a:gd name="connsiteX23" fmla="*/ 0 w 4175515"/>
              <a:gd name="connsiteY23" fmla="*/ 62331 h 5077395"/>
              <a:gd name="connsiteX0" fmla="*/ 0 w 4175515"/>
              <a:gd name="connsiteY0" fmla="*/ 62331 h 5077395"/>
              <a:gd name="connsiteX1" fmla="*/ 4119773 w 4175515"/>
              <a:gd name="connsiteY1" fmla="*/ 0 h 5077395"/>
              <a:gd name="connsiteX2" fmla="*/ 4129432 w 4175515"/>
              <a:gd name="connsiteY2" fmla="*/ 2841597 h 5077395"/>
              <a:gd name="connsiteX3" fmla="*/ 4133664 w 4175515"/>
              <a:gd name="connsiteY3" fmla="*/ 3082391 h 5077395"/>
              <a:gd name="connsiteX4" fmla="*/ 4133602 w 4175515"/>
              <a:gd name="connsiteY4" fmla="*/ 3237040 h 5077395"/>
              <a:gd name="connsiteX5" fmla="*/ 4153098 w 4175515"/>
              <a:gd name="connsiteY5" fmla="*/ 4793464 h 5077395"/>
              <a:gd name="connsiteX6" fmla="*/ 4160594 w 4175515"/>
              <a:gd name="connsiteY6" fmla="*/ 4827834 h 5077395"/>
              <a:gd name="connsiteX7" fmla="*/ 4175515 w 4175515"/>
              <a:gd name="connsiteY7" fmla="*/ 4954903 h 5077395"/>
              <a:gd name="connsiteX8" fmla="*/ 4159889 w 4175515"/>
              <a:gd name="connsiteY8" fmla="*/ 4988682 h 5077395"/>
              <a:gd name="connsiteX9" fmla="*/ 4155585 w 4175515"/>
              <a:gd name="connsiteY9" fmla="*/ 4991545 h 5077395"/>
              <a:gd name="connsiteX10" fmla="*/ 4156330 w 4175515"/>
              <a:gd name="connsiteY10" fmla="*/ 5050848 h 5077395"/>
              <a:gd name="connsiteX11" fmla="*/ 352165 w 4175515"/>
              <a:gd name="connsiteY11" fmla="*/ 5072961 h 5077395"/>
              <a:gd name="connsiteX12" fmla="*/ 52200 w 4175515"/>
              <a:gd name="connsiteY12" fmla="*/ 5077395 h 5077395"/>
              <a:gd name="connsiteX13" fmla="*/ 53738 w 4175515"/>
              <a:gd name="connsiteY13" fmla="*/ 5039019 h 5077395"/>
              <a:gd name="connsiteX14" fmla="*/ 57371 w 4175515"/>
              <a:gd name="connsiteY14" fmla="*/ 5032491 h 5077395"/>
              <a:gd name="connsiteX15" fmla="*/ 57451 w 4175515"/>
              <a:gd name="connsiteY15" fmla="*/ 5029875 h 5077395"/>
              <a:gd name="connsiteX16" fmla="*/ 57532 w 4175515"/>
              <a:gd name="connsiteY16" fmla="*/ 5027258 h 5077395"/>
              <a:gd name="connsiteX17" fmla="*/ 57690 w 4175515"/>
              <a:gd name="connsiteY17" fmla="*/ 5022023 h 5077395"/>
              <a:gd name="connsiteX18" fmla="*/ 57001 w 4175515"/>
              <a:gd name="connsiteY18" fmla="*/ 5016460 h 5077395"/>
              <a:gd name="connsiteX19" fmla="*/ 56234 w 4175515"/>
              <a:gd name="connsiteY19" fmla="*/ 5013513 h 5077395"/>
              <a:gd name="connsiteX20" fmla="*/ 52240 w 4175515"/>
              <a:gd name="connsiteY20" fmla="*/ 4921894 h 5077395"/>
              <a:gd name="connsiteX21" fmla="*/ 34043 w 4175515"/>
              <a:gd name="connsiteY21" fmla="*/ 3709150 h 5077395"/>
              <a:gd name="connsiteX22" fmla="*/ 0 w 4175515"/>
              <a:gd name="connsiteY22" fmla="*/ 62331 h 5077395"/>
              <a:gd name="connsiteX0" fmla="*/ 0 w 4175515"/>
              <a:gd name="connsiteY0" fmla="*/ 62331 h 5077395"/>
              <a:gd name="connsiteX1" fmla="*/ 4119773 w 4175515"/>
              <a:gd name="connsiteY1" fmla="*/ 0 h 5077395"/>
              <a:gd name="connsiteX2" fmla="*/ 4129432 w 4175515"/>
              <a:gd name="connsiteY2" fmla="*/ 2841597 h 5077395"/>
              <a:gd name="connsiteX3" fmla="*/ 4133664 w 4175515"/>
              <a:gd name="connsiteY3" fmla="*/ 3082391 h 5077395"/>
              <a:gd name="connsiteX4" fmla="*/ 4133602 w 4175515"/>
              <a:gd name="connsiteY4" fmla="*/ 3237040 h 5077395"/>
              <a:gd name="connsiteX5" fmla="*/ 4153098 w 4175515"/>
              <a:gd name="connsiteY5" fmla="*/ 4793464 h 5077395"/>
              <a:gd name="connsiteX6" fmla="*/ 4160594 w 4175515"/>
              <a:gd name="connsiteY6" fmla="*/ 4827834 h 5077395"/>
              <a:gd name="connsiteX7" fmla="*/ 4175515 w 4175515"/>
              <a:gd name="connsiteY7" fmla="*/ 4954903 h 5077395"/>
              <a:gd name="connsiteX8" fmla="*/ 4159889 w 4175515"/>
              <a:gd name="connsiteY8" fmla="*/ 4988682 h 5077395"/>
              <a:gd name="connsiteX9" fmla="*/ 4155585 w 4175515"/>
              <a:gd name="connsiteY9" fmla="*/ 4991545 h 5077395"/>
              <a:gd name="connsiteX10" fmla="*/ 4156330 w 4175515"/>
              <a:gd name="connsiteY10" fmla="*/ 5050848 h 5077395"/>
              <a:gd name="connsiteX11" fmla="*/ 352165 w 4175515"/>
              <a:gd name="connsiteY11" fmla="*/ 5072961 h 5077395"/>
              <a:gd name="connsiteX12" fmla="*/ 52200 w 4175515"/>
              <a:gd name="connsiteY12" fmla="*/ 5077395 h 5077395"/>
              <a:gd name="connsiteX13" fmla="*/ 53738 w 4175515"/>
              <a:gd name="connsiteY13" fmla="*/ 5039019 h 5077395"/>
              <a:gd name="connsiteX14" fmla="*/ 57371 w 4175515"/>
              <a:gd name="connsiteY14" fmla="*/ 5032491 h 5077395"/>
              <a:gd name="connsiteX15" fmla="*/ 57451 w 4175515"/>
              <a:gd name="connsiteY15" fmla="*/ 5029875 h 5077395"/>
              <a:gd name="connsiteX16" fmla="*/ 57532 w 4175515"/>
              <a:gd name="connsiteY16" fmla="*/ 5027258 h 5077395"/>
              <a:gd name="connsiteX17" fmla="*/ 57690 w 4175515"/>
              <a:gd name="connsiteY17" fmla="*/ 5022023 h 5077395"/>
              <a:gd name="connsiteX18" fmla="*/ 57001 w 4175515"/>
              <a:gd name="connsiteY18" fmla="*/ 5016460 h 5077395"/>
              <a:gd name="connsiteX19" fmla="*/ 52240 w 4175515"/>
              <a:gd name="connsiteY19" fmla="*/ 4921894 h 5077395"/>
              <a:gd name="connsiteX20" fmla="*/ 34043 w 4175515"/>
              <a:gd name="connsiteY20" fmla="*/ 3709150 h 5077395"/>
              <a:gd name="connsiteX21" fmla="*/ 0 w 4175515"/>
              <a:gd name="connsiteY21" fmla="*/ 62331 h 5077395"/>
              <a:gd name="connsiteX0" fmla="*/ 0 w 4175515"/>
              <a:gd name="connsiteY0" fmla="*/ 62331 h 5077395"/>
              <a:gd name="connsiteX1" fmla="*/ 4119773 w 4175515"/>
              <a:gd name="connsiteY1" fmla="*/ 0 h 5077395"/>
              <a:gd name="connsiteX2" fmla="*/ 4129432 w 4175515"/>
              <a:gd name="connsiteY2" fmla="*/ 2841597 h 5077395"/>
              <a:gd name="connsiteX3" fmla="*/ 4133664 w 4175515"/>
              <a:gd name="connsiteY3" fmla="*/ 3082391 h 5077395"/>
              <a:gd name="connsiteX4" fmla="*/ 4133602 w 4175515"/>
              <a:gd name="connsiteY4" fmla="*/ 3237040 h 5077395"/>
              <a:gd name="connsiteX5" fmla="*/ 4153098 w 4175515"/>
              <a:gd name="connsiteY5" fmla="*/ 4793464 h 5077395"/>
              <a:gd name="connsiteX6" fmla="*/ 4175515 w 4175515"/>
              <a:gd name="connsiteY6" fmla="*/ 4954903 h 5077395"/>
              <a:gd name="connsiteX7" fmla="*/ 4159889 w 4175515"/>
              <a:gd name="connsiteY7" fmla="*/ 4988682 h 5077395"/>
              <a:gd name="connsiteX8" fmla="*/ 4155585 w 4175515"/>
              <a:gd name="connsiteY8" fmla="*/ 4991545 h 5077395"/>
              <a:gd name="connsiteX9" fmla="*/ 4156330 w 4175515"/>
              <a:gd name="connsiteY9" fmla="*/ 5050848 h 5077395"/>
              <a:gd name="connsiteX10" fmla="*/ 352165 w 4175515"/>
              <a:gd name="connsiteY10" fmla="*/ 5072961 h 5077395"/>
              <a:gd name="connsiteX11" fmla="*/ 52200 w 4175515"/>
              <a:gd name="connsiteY11" fmla="*/ 5077395 h 5077395"/>
              <a:gd name="connsiteX12" fmla="*/ 53738 w 4175515"/>
              <a:gd name="connsiteY12" fmla="*/ 5039019 h 5077395"/>
              <a:gd name="connsiteX13" fmla="*/ 57371 w 4175515"/>
              <a:gd name="connsiteY13" fmla="*/ 5032491 h 5077395"/>
              <a:gd name="connsiteX14" fmla="*/ 57451 w 4175515"/>
              <a:gd name="connsiteY14" fmla="*/ 5029875 h 5077395"/>
              <a:gd name="connsiteX15" fmla="*/ 57532 w 4175515"/>
              <a:gd name="connsiteY15" fmla="*/ 5027258 h 5077395"/>
              <a:gd name="connsiteX16" fmla="*/ 57690 w 4175515"/>
              <a:gd name="connsiteY16" fmla="*/ 5022023 h 5077395"/>
              <a:gd name="connsiteX17" fmla="*/ 57001 w 4175515"/>
              <a:gd name="connsiteY17" fmla="*/ 5016460 h 5077395"/>
              <a:gd name="connsiteX18" fmla="*/ 52240 w 4175515"/>
              <a:gd name="connsiteY18" fmla="*/ 4921894 h 5077395"/>
              <a:gd name="connsiteX19" fmla="*/ 34043 w 4175515"/>
              <a:gd name="connsiteY19" fmla="*/ 3709150 h 5077395"/>
              <a:gd name="connsiteX20" fmla="*/ 0 w 4175515"/>
              <a:gd name="connsiteY20" fmla="*/ 62331 h 5077395"/>
              <a:gd name="connsiteX0" fmla="*/ 0 w 4175515"/>
              <a:gd name="connsiteY0" fmla="*/ 62331 h 5077395"/>
              <a:gd name="connsiteX1" fmla="*/ 4119773 w 4175515"/>
              <a:gd name="connsiteY1" fmla="*/ 0 h 5077395"/>
              <a:gd name="connsiteX2" fmla="*/ 4129432 w 4175515"/>
              <a:gd name="connsiteY2" fmla="*/ 2841597 h 5077395"/>
              <a:gd name="connsiteX3" fmla="*/ 4133664 w 4175515"/>
              <a:gd name="connsiteY3" fmla="*/ 3082391 h 5077395"/>
              <a:gd name="connsiteX4" fmla="*/ 4153098 w 4175515"/>
              <a:gd name="connsiteY4" fmla="*/ 4793464 h 5077395"/>
              <a:gd name="connsiteX5" fmla="*/ 4175515 w 4175515"/>
              <a:gd name="connsiteY5" fmla="*/ 4954903 h 5077395"/>
              <a:gd name="connsiteX6" fmla="*/ 4159889 w 4175515"/>
              <a:gd name="connsiteY6" fmla="*/ 4988682 h 5077395"/>
              <a:gd name="connsiteX7" fmla="*/ 4155585 w 4175515"/>
              <a:gd name="connsiteY7" fmla="*/ 4991545 h 5077395"/>
              <a:gd name="connsiteX8" fmla="*/ 4156330 w 4175515"/>
              <a:gd name="connsiteY8" fmla="*/ 5050848 h 5077395"/>
              <a:gd name="connsiteX9" fmla="*/ 352165 w 4175515"/>
              <a:gd name="connsiteY9" fmla="*/ 5072961 h 5077395"/>
              <a:gd name="connsiteX10" fmla="*/ 52200 w 4175515"/>
              <a:gd name="connsiteY10" fmla="*/ 5077395 h 5077395"/>
              <a:gd name="connsiteX11" fmla="*/ 53738 w 4175515"/>
              <a:gd name="connsiteY11" fmla="*/ 5039019 h 5077395"/>
              <a:gd name="connsiteX12" fmla="*/ 57371 w 4175515"/>
              <a:gd name="connsiteY12" fmla="*/ 5032491 h 5077395"/>
              <a:gd name="connsiteX13" fmla="*/ 57451 w 4175515"/>
              <a:gd name="connsiteY13" fmla="*/ 5029875 h 5077395"/>
              <a:gd name="connsiteX14" fmla="*/ 57532 w 4175515"/>
              <a:gd name="connsiteY14" fmla="*/ 5027258 h 5077395"/>
              <a:gd name="connsiteX15" fmla="*/ 57690 w 4175515"/>
              <a:gd name="connsiteY15" fmla="*/ 5022023 h 5077395"/>
              <a:gd name="connsiteX16" fmla="*/ 57001 w 4175515"/>
              <a:gd name="connsiteY16" fmla="*/ 5016460 h 5077395"/>
              <a:gd name="connsiteX17" fmla="*/ 52240 w 4175515"/>
              <a:gd name="connsiteY17" fmla="*/ 4921894 h 5077395"/>
              <a:gd name="connsiteX18" fmla="*/ 34043 w 4175515"/>
              <a:gd name="connsiteY18" fmla="*/ 3709150 h 5077395"/>
              <a:gd name="connsiteX19" fmla="*/ 0 w 4175515"/>
              <a:gd name="connsiteY19" fmla="*/ 62331 h 5077395"/>
              <a:gd name="connsiteX0" fmla="*/ 0 w 4175515"/>
              <a:gd name="connsiteY0" fmla="*/ 62331 h 5077395"/>
              <a:gd name="connsiteX1" fmla="*/ 4119773 w 4175515"/>
              <a:gd name="connsiteY1" fmla="*/ 0 h 5077395"/>
              <a:gd name="connsiteX2" fmla="*/ 4129432 w 4175515"/>
              <a:gd name="connsiteY2" fmla="*/ 2841597 h 5077395"/>
              <a:gd name="connsiteX3" fmla="*/ 4133664 w 4175515"/>
              <a:gd name="connsiteY3" fmla="*/ 3082391 h 5077395"/>
              <a:gd name="connsiteX4" fmla="*/ 4175515 w 4175515"/>
              <a:gd name="connsiteY4" fmla="*/ 4954903 h 5077395"/>
              <a:gd name="connsiteX5" fmla="*/ 4159889 w 4175515"/>
              <a:gd name="connsiteY5" fmla="*/ 4988682 h 5077395"/>
              <a:gd name="connsiteX6" fmla="*/ 4155585 w 4175515"/>
              <a:gd name="connsiteY6" fmla="*/ 4991545 h 5077395"/>
              <a:gd name="connsiteX7" fmla="*/ 4156330 w 4175515"/>
              <a:gd name="connsiteY7" fmla="*/ 5050848 h 5077395"/>
              <a:gd name="connsiteX8" fmla="*/ 352165 w 4175515"/>
              <a:gd name="connsiteY8" fmla="*/ 5072961 h 5077395"/>
              <a:gd name="connsiteX9" fmla="*/ 52200 w 4175515"/>
              <a:gd name="connsiteY9" fmla="*/ 5077395 h 5077395"/>
              <a:gd name="connsiteX10" fmla="*/ 53738 w 4175515"/>
              <a:gd name="connsiteY10" fmla="*/ 5039019 h 5077395"/>
              <a:gd name="connsiteX11" fmla="*/ 57371 w 4175515"/>
              <a:gd name="connsiteY11" fmla="*/ 5032491 h 5077395"/>
              <a:gd name="connsiteX12" fmla="*/ 57451 w 4175515"/>
              <a:gd name="connsiteY12" fmla="*/ 5029875 h 5077395"/>
              <a:gd name="connsiteX13" fmla="*/ 57532 w 4175515"/>
              <a:gd name="connsiteY13" fmla="*/ 5027258 h 5077395"/>
              <a:gd name="connsiteX14" fmla="*/ 57690 w 4175515"/>
              <a:gd name="connsiteY14" fmla="*/ 5022023 h 5077395"/>
              <a:gd name="connsiteX15" fmla="*/ 57001 w 4175515"/>
              <a:gd name="connsiteY15" fmla="*/ 5016460 h 5077395"/>
              <a:gd name="connsiteX16" fmla="*/ 52240 w 4175515"/>
              <a:gd name="connsiteY16" fmla="*/ 4921894 h 5077395"/>
              <a:gd name="connsiteX17" fmla="*/ 34043 w 4175515"/>
              <a:gd name="connsiteY17" fmla="*/ 3709150 h 5077395"/>
              <a:gd name="connsiteX18" fmla="*/ 0 w 4175515"/>
              <a:gd name="connsiteY18" fmla="*/ 62331 h 5077395"/>
              <a:gd name="connsiteX0" fmla="*/ 0 w 4175515"/>
              <a:gd name="connsiteY0" fmla="*/ 62331 h 5077578"/>
              <a:gd name="connsiteX1" fmla="*/ 4119773 w 4175515"/>
              <a:gd name="connsiteY1" fmla="*/ 0 h 5077578"/>
              <a:gd name="connsiteX2" fmla="*/ 4129432 w 4175515"/>
              <a:gd name="connsiteY2" fmla="*/ 2841597 h 5077578"/>
              <a:gd name="connsiteX3" fmla="*/ 4133664 w 4175515"/>
              <a:gd name="connsiteY3" fmla="*/ 3082391 h 5077578"/>
              <a:gd name="connsiteX4" fmla="*/ 4175515 w 4175515"/>
              <a:gd name="connsiteY4" fmla="*/ 4954903 h 5077578"/>
              <a:gd name="connsiteX5" fmla="*/ 4159889 w 4175515"/>
              <a:gd name="connsiteY5" fmla="*/ 4988682 h 5077578"/>
              <a:gd name="connsiteX6" fmla="*/ 4155585 w 4175515"/>
              <a:gd name="connsiteY6" fmla="*/ 4991545 h 5077578"/>
              <a:gd name="connsiteX7" fmla="*/ 4156330 w 4175515"/>
              <a:gd name="connsiteY7" fmla="*/ 5050848 h 5077578"/>
              <a:gd name="connsiteX8" fmla="*/ 52200 w 4175515"/>
              <a:gd name="connsiteY8" fmla="*/ 5077395 h 5077578"/>
              <a:gd name="connsiteX9" fmla="*/ 53738 w 4175515"/>
              <a:gd name="connsiteY9" fmla="*/ 5039019 h 5077578"/>
              <a:gd name="connsiteX10" fmla="*/ 57371 w 4175515"/>
              <a:gd name="connsiteY10" fmla="*/ 5032491 h 5077578"/>
              <a:gd name="connsiteX11" fmla="*/ 57451 w 4175515"/>
              <a:gd name="connsiteY11" fmla="*/ 5029875 h 5077578"/>
              <a:gd name="connsiteX12" fmla="*/ 57532 w 4175515"/>
              <a:gd name="connsiteY12" fmla="*/ 5027258 h 5077578"/>
              <a:gd name="connsiteX13" fmla="*/ 57690 w 4175515"/>
              <a:gd name="connsiteY13" fmla="*/ 5022023 h 5077578"/>
              <a:gd name="connsiteX14" fmla="*/ 57001 w 4175515"/>
              <a:gd name="connsiteY14" fmla="*/ 5016460 h 5077578"/>
              <a:gd name="connsiteX15" fmla="*/ 52240 w 4175515"/>
              <a:gd name="connsiteY15" fmla="*/ 4921894 h 5077578"/>
              <a:gd name="connsiteX16" fmla="*/ 34043 w 4175515"/>
              <a:gd name="connsiteY16" fmla="*/ 3709150 h 5077578"/>
              <a:gd name="connsiteX17" fmla="*/ 0 w 4175515"/>
              <a:gd name="connsiteY17" fmla="*/ 62331 h 5077578"/>
              <a:gd name="connsiteX0" fmla="*/ 0 w 4175515"/>
              <a:gd name="connsiteY0" fmla="*/ 62331 h 5077578"/>
              <a:gd name="connsiteX1" fmla="*/ 4119773 w 4175515"/>
              <a:gd name="connsiteY1" fmla="*/ 0 h 5077578"/>
              <a:gd name="connsiteX2" fmla="*/ 4129432 w 4175515"/>
              <a:gd name="connsiteY2" fmla="*/ 2841597 h 5077578"/>
              <a:gd name="connsiteX3" fmla="*/ 4133664 w 4175515"/>
              <a:gd name="connsiteY3" fmla="*/ 3082391 h 5077578"/>
              <a:gd name="connsiteX4" fmla="*/ 4175515 w 4175515"/>
              <a:gd name="connsiteY4" fmla="*/ 4954903 h 5077578"/>
              <a:gd name="connsiteX5" fmla="*/ 4159889 w 4175515"/>
              <a:gd name="connsiteY5" fmla="*/ 4988682 h 5077578"/>
              <a:gd name="connsiteX6" fmla="*/ 4155585 w 4175515"/>
              <a:gd name="connsiteY6" fmla="*/ 4991545 h 5077578"/>
              <a:gd name="connsiteX7" fmla="*/ 4156330 w 4175515"/>
              <a:gd name="connsiteY7" fmla="*/ 5050848 h 5077578"/>
              <a:gd name="connsiteX8" fmla="*/ 52200 w 4175515"/>
              <a:gd name="connsiteY8" fmla="*/ 5077395 h 5077578"/>
              <a:gd name="connsiteX9" fmla="*/ 53738 w 4175515"/>
              <a:gd name="connsiteY9" fmla="*/ 5039019 h 5077578"/>
              <a:gd name="connsiteX10" fmla="*/ 57371 w 4175515"/>
              <a:gd name="connsiteY10" fmla="*/ 5032491 h 5077578"/>
              <a:gd name="connsiteX11" fmla="*/ 57451 w 4175515"/>
              <a:gd name="connsiteY11" fmla="*/ 5029875 h 5077578"/>
              <a:gd name="connsiteX12" fmla="*/ 57532 w 4175515"/>
              <a:gd name="connsiteY12" fmla="*/ 5027258 h 5077578"/>
              <a:gd name="connsiteX13" fmla="*/ 57690 w 4175515"/>
              <a:gd name="connsiteY13" fmla="*/ 5022023 h 5077578"/>
              <a:gd name="connsiteX14" fmla="*/ 52240 w 4175515"/>
              <a:gd name="connsiteY14" fmla="*/ 4921894 h 5077578"/>
              <a:gd name="connsiteX15" fmla="*/ 34043 w 4175515"/>
              <a:gd name="connsiteY15" fmla="*/ 3709150 h 5077578"/>
              <a:gd name="connsiteX16" fmla="*/ 0 w 4175515"/>
              <a:gd name="connsiteY16" fmla="*/ 62331 h 5077578"/>
              <a:gd name="connsiteX0" fmla="*/ 0 w 4175515"/>
              <a:gd name="connsiteY0" fmla="*/ 62331 h 5077578"/>
              <a:gd name="connsiteX1" fmla="*/ 4119773 w 4175515"/>
              <a:gd name="connsiteY1" fmla="*/ 0 h 5077578"/>
              <a:gd name="connsiteX2" fmla="*/ 4129432 w 4175515"/>
              <a:gd name="connsiteY2" fmla="*/ 2841597 h 5077578"/>
              <a:gd name="connsiteX3" fmla="*/ 4175515 w 4175515"/>
              <a:gd name="connsiteY3" fmla="*/ 4954903 h 5077578"/>
              <a:gd name="connsiteX4" fmla="*/ 4159889 w 4175515"/>
              <a:gd name="connsiteY4" fmla="*/ 4988682 h 5077578"/>
              <a:gd name="connsiteX5" fmla="*/ 4155585 w 4175515"/>
              <a:gd name="connsiteY5" fmla="*/ 4991545 h 5077578"/>
              <a:gd name="connsiteX6" fmla="*/ 4156330 w 4175515"/>
              <a:gd name="connsiteY6" fmla="*/ 5050848 h 5077578"/>
              <a:gd name="connsiteX7" fmla="*/ 52200 w 4175515"/>
              <a:gd name="connsiteY7" fmla="*/ 5077395 h 5077578"/>
              <a:gd name="connsiteX8" fmla="*/ 53738 w 4175515"/>
              <a:gd name="connsiteY8" fmla="*/ 5039019 h 5077578"/>
              <a:gd name="connsiteX9" fmla="*/ 57371 w 4175515"/>
              <a:gd name="connsiteY9" fmla="*/ 5032491 h 5077578"/>
              <a:gd name="connsiteX10" fmla="*/ 57451 w 4175515"/>
              <a:gd name="connsiteY10" fmla="*/ 5029875 h 5077578"/>
              <a:gd name="connsiteX11" fmla="*/ 57532 w 4175515"/>
              <a:gd name="connsiteY11" fmla="*/ 5027258 h 5077578"/>
              <a:gd name="connsiteX12" fmla="*/ 57690 w 4175515"/>
              <a:gd name="connsiteY12" fmla="*/ 5022023 h 5077578"/>
              <a:gd name="connsiteX13" fmla="*/ 52240 w 4175515"/>
              <a:gd name="connsiteY13" fmla="*/ 4921894 h 5077578"/>
              <a:gd name="connsiteX14" fmla="*/ 34043 w 4175515"/>
              <a:gd name="connsiteY14" fmla="*/ 3709150 h 5077578"/>
              <a:gd name="connsiteX15" fmla="*/ 0 w 4175515"/>
              <a:gd name="connsiteY15" fmla="*/ 62331 h 5077578"/>
              <a:gd name="connsiteX0" fmla="*/ 0 w 4159889"/>
              <a:gd name="connsiteY0" fmla="*/ 62331 h 5077578"/>
              <a:gd name="connsiteX1" fmla="*/ 4119773 w 4159889"/>
              <a:gd name="connsiteY1" fmla="*/ 0 h 5077578"/>
              <a:gd name="connsiteX2" fmla="*/ 4129432 w 4159889"/>
              <a:gd name="connsiteY2" fmla="*/ 2841597 h 5077578"/>
              <a:gd name="connsiteX3" fmla="*/ 4159889 w 4159889"/>
              <a:gd name="connsiteY3" fmla="*/ 4988682 h 5077578"/>
              <a:gd name="connsiteX4" fmla="*/ 4155585 w 4159889"/>
              <a:gd name="connsiteY4" fmla="*/ 4991545 h 5077578"/>
              <a:gd name="connsiteX5" fmla="*/ 4156330 w 4159889"/>
              <a:gd name="connsiteY5" fmla="*/ 5050848 h 5077578"/>
              <a:gd name="connsiteX6" fmla="*/ 52200 w 4159889"/>
              <a:gd name="connsiteY6" fmla="*/ 5077395 h 5077578"/>
              <a:gd name="connsiteX7" fmla="*/ 53738 w 4159889"/>
              <a:gd name="connsiteY7" fmla="*/ 5039019 h 5077578"/>
              <a:gd name="connsiteX8" fmla="*/ 57371 w 4159889"/>
              <a:gd name="connsiteY8" fmla="*/ 5032491 h 5077578"/>
              <a:gd name="connsiteX9" fmla="*/ 57451 w 4159889"/>
              <a:gd name="connsiteY9" fmla="*/ 5029875 h 5077578"/>
              <a:gd name="connsiteX10" fmla="*/ 57532 w 4159889"/>
              <a:gd name="connsiteY10" fmla="*/ 5027258 h 5077578"/>
              <a:gd name="connsiteX11" fmla="*/ 57690 w 4159889"/>
              <a:gd name="connsiteY11" fmla="*/ 5022023 h 5077578"/>
              <a:gd name="connsiteX12" fmla="*/ 52240 w 4159889"/>
              <a:gd name="connsiteY12" fmla="*/ 4921894 h 5077578"/>
              <a:gd name="connsiteX13" fmla="*/ 34043 w 4159889"/>
              <a:gd name="connsiteY13" fmla="*/ 3709150 h 5077578"/>
              <a:gd name="connsiteX14" fmla="*/ 0 w 4159889"/>
              <a:gd name="connsiteY14" fmla="*/ 62331 h 5077578"/>
              <a:gd name="connsiteX0" fmla="*/ 0 w 4437267"/>
              <a:gd name="connsiteY0" fmla="*/ 62331 h 5077578"/>
              <a:gd name="connsiteX1" fmla="*/ 4119773 w 4437267"/>
              <a:gd name="connsiteY1" fmla="*/ 0 h 5077578"/>
              <a:gd name="connsiteX2" fmla="*/ 4159889 w 4437267"/>
              <a:gd name="connsiteY2" fmla="*/ 4988682 h 5077578"/>
              <a:gd name="connsiteX3" fmla="*/ 4155585 w 4437267"/>
              <a:gd name="connsiteY3" fmla="*/ 4991545 h 5077578"/>
              <a:gd name="connsiteX4" fmla="*/ 4156330 w 4437267"/>
              <a:gd name="connsiteY4" fmla="*/ 5050848 h 5077578"/>
              <a:gd name="connsiteX5" fmla="*/ 52200 w 4437267"/>
              <a:gd name="connsiteY5" fmla="*/ 5077395 h 5077578"/>
              <a:gd name="connsiteX6" fmla="*/ 53738 w 4437267"/>
              <a:gd name="connsiteY6" fmla="*/ 5039019 h 5077578"/>
              <a:gd name="connsiteX7" fmla="*/ 57371 w 4437267"/>
              <a:gd name="connsiteY7" fmla="*/ 5032491 h 5077578"/>
              <a:gd name="connsiteX8" fmla="*/ 57451 w 4437267"/>
              <a:gd name="connsiteY8" fmla="*/ 5029875 h 5077578"/>
              <a:gd name="connsiteX9" fmla="*/ 57532 w 4437267"/>
              <a:gd name="connsiteY9" fmla="*/ 5027258 h 5077578"/>
              <a:gd name="connsiteX10" fmla="*/ 57690 w 4437267"/>
              <a:gd name="connsiteY10" fmla="*/ 5022023 h 5077578"/>
              <a:gd name="connsiteX11" fmla="*/ 52240 w 4437267"/>
              <a:gd name="connsiteY11" fmla="*/ 4921894 h 5077578"/>
              <a:gd name="connsiteX12" fmla="*/ 34043 w 4437267"/>
              <a:gd name="connsiteY12" fmla="*/ 3709150 h 5077578"/>
              <a:gd name="connsiteX13" fmla="*/ 0 w 4437267"/>
              <a:gd name="connsiteY13" fmla="*/ 62331 h 5077578"/>
              <a:gd name="connsiteX0" fmla="*/ 0 w 4437267"/>
              <a:gd name="connsiteY0" fmla="*/ 62331 h 5077578"/>
              <a:gd name="connsiteX1" fmla="*/ 4119773 w 4437267"/>
              <a:gd name="connsiteY1" fmla="*/ 0 h 5077578"/>
              <a:gd name="connsiteX2" fmla="*/ 4159889 w 4437267"/>
              <a:gd name="connsiteY2" fmla="*/ 4988682 h 5077578"/>
              <a:gd name="connsiteX3" fmla="*/ 4156330 w 4437267"/>
              <a:gd name="connsiteY3" fmla="*/ 5050848 h 5077578"/>
              <a:gd name="connsiteX4" fmla="*/ 52200 w 4437267"/>
              <a:gd name="connsiteY4" fmla="*/ 5077395 h 5077578"/>
              <a:gd name="connsiteX5" fmla="*/ 53738 w 4437267"/>
              <a:gd name="connsiteY5" fmla="*/ 5039019 h 5077578"/>
              <a:gd name="connsiteX6" fmla="*/ 57371 w 4437267"/>
              <a:gd name="connsiteY6" fmla="*/ 5032491 h 5077578"/>
              <a:gd name="connsiteX7" fmla="*/ 57451 w 4437267"/>
              <a:gd name="connsiteY7" fmla="*/ 5029875 h 5077578"/>
              <a:gd name="connsiteX8" fmla="*/ 57532 w 4437267"/>
              <a:gd name="connsiteY8" fmla="*/ 5027258 h 5077578"/>
              <a:gd name="connsiteX9" fmla="*/ 57690 w 4437267"/>
              <a:gd name="connsiteY9" fmla="*/ 5022023 h 5077578"/>
              <a:gd name="connsiteX10" fmla="*/ 52240 w 4437267"/>
              <a:gd name="connsiteY10" fmla="*/ 4921894 h 5077578"/>
              <a:gd name="connsiteX11" fmla="*/ 34043 w 4437267"/>
              <a:gd name="connsiteY11" fmla="*/ 3709150 h 5077578"/>
              <a:gd name="connsiteX12" fmla="*/ 0 w 4437267"/>
              <a:gd name="connsiteY12" fmla="*/ 62331 h 5077578"/>
              <a:gd name="connsiteX0" fmla="*/ 0 w 4159889"/>
              <a:gd name="connsiteY0" fmla="*/ 62331 h 5077578"/>
              <a:gd name="connsiteX1" fmla="*/ 4119773 w 4159889"/>
              <a:gd name="connsiteY1" fmla="*/ 0 h 5077578"/>
              <a:gd name="connsiteX2" fmla="*/ 4159889 w 4159889"/>
              <a:gd name="connsiteY2" fmla="*/ 4988682 h 5077578"/>
              <a:gd name="connsiteX3" fmla="*/ 4156330 w 4159889"/>
              <a:gd name="connsiteY3" fmla="*/ 5050848 h 5077578"/>
              <a:gd name="connsiteX4" fmla="*/ 52200 w 4159889"/>
              <a:gd name="connsiteY4" fmla="*/ 5077395 h 5077578"/>
              <a:gd name="connsiteX5" fmla="*/ 53738 w 4159889"/>
              <a:gd name="connsiteY5" fmla="*/ 5039019 h 5077578"/>
              <a:gd name="connsiteX6" fmla="*/ 57371 w 4159889"/>
              <a:gd name="connsiteY6" fmla="*/ 5032491 h 5077578"/>
              <a:gd name="connsiteX7" fmla="*/ 57451 w 4159889"/>
              <a:gd name="connsiteY7" fmla="*/ 5029875 h 5077578"/>
              <a:gd name="connsiteX8" fmla="*/ 57532 w 4159889"/>
              <a:gd name="connsiteY8" fmla="*/ 5027258 h 5077578"/>
              <a:gd name="connsiteX9" fmla="*/ 57690 w 4159889"/>
              <a:gd name="connsiteY9" fmla="*/ 5022023 h 5077578"/>
              <a:gd name="connsiteX10" fmla="*/ 52240 w 4159889"/>
              <a:gd name="connsiteY10" fmla="*/ 4921894 h 5077578"/>
              <a:gd name="connsiteX11" fmla="*/ 34043 w 4159889"/>
              <a:gd name="connsiteY11" fmla="*/ 3709150 h 5077578"/>
              <a:gd name="connsiteX12" fmla="*/ 0 w 4159889"/>
              <a:gd name="connsiteY12" fmla="*/ 62331 h 5077578"/>
              <a:gd name="connsiteX0" fmla="*/ 0 w 4159889"/>
              <a:gd name="connsiteY0" fmla="*/ 62331 h 5050848"/>
              <a:gd name="connsiteX1" fmla="*/ 4119773 w 4159889"/>
              <a:gd name="connsiteY1" fmla="*/ 0 h 5050848"/>
              <a:gd name="connsiteX2" fmla="*/ 4159889 w 4159889"/>
              <a:gd name="connsiteY2" fmla="*/ 4988682 h 5050848"/>
              <a:gd name="connsiteX3" fmla="*/ 4156330 w 4159889"/>
              <a:gd name="connsiteY3" fmla="*/ 5050848 h 5050848"/>
              <a:gd name="connsiteX4" fmla="*/ 53738 w 4159889"/>
              <a:gd name="connsiteY4" fmla="*/ 5039019 h 5050848"/>
              <a:gd name="connsiteX5" fmla="*/ 57371 w 4159889"/>
              <a:gd name="connsiteY5" fmla="*/ 5032491 h 5050848"/>
              <a:gd name="connsiteX6" fmla="*/ 57451 w 4159889"/>
              <a:gd name="connsiteY6" fmla="*/ 5029875 h 5050848"/>
              <a:gd name="connsiteX7" fmla="*/ 57532 w 4159889"/>
              <a:gd name="connsiteY7" fmla="*/ 5027258 h 5050848"/>
              <a:gd name="connsiteX8" fmla="*/ 57690 w 4159889"/>
              <a:gd name="connsiteY8" fmla="*/ 5022023 h 5050848"/>
              <a:gd name="connsiteX9" fmla="*/ 52240 w 4159889"/>
              <a:gd name="connsiteY9" fmla="*/ 4921894 h 5050848"/>
              <a:gd name="connsiteX10" fmla="*/ 34043 w 4159889"/>
              <a:gd name="connsiteY10" fmla="*/ 3709150 h 5050848"/>
              <a:gd name="connsiteX11" fmla="*/ 0 w 4159889"/>
              <a:gd name="connsiteY11" fmla="*/ 62331 h 5050848"/>
              <a:gd name="connsiteX0" fmla="*/ 0 w 4159889"/>
              <a:gd name="connsiteY0" fmla="*/ 62331 h 5047996"/>
              <a:gd name="connsiteX1" fmla="*/ 4119773 w 4159889"/>
              <a:gd name="connsiteY1" fmla="*/ 0 h 5047996"/>
              <a:gd name="connsiteX2" fmla="*/ 4159889 w 4159889"/>
              <a:gd name="connsiteY2" fmla="*/ 4988682 h 5047996"/>
              <a:gd name="connsiteX3" fmla="*/ 53738 w 4159889"/>
              <a:gd name="connsiteY3" fmla="*/ 5039019 h 5047996"/>
              <a:gd name="connsiteX4" fmla="*/ 57371 w 4159889"/>
              <a:gd name="connsiteY4" fmla="*/ 5032491 h 5047996"/>
              <a:gd name="connsiteX5" fmla="*/ 57451 w 4159889"/>
              <a:gd name="connsiteY5" fmla="*/ 5029875 h 5047996"/>
              <a:gd name="connsiteX6" fmla="*/ 57532 w 4159889"/>
              <a:gd name="connsiteY6" fmla="*/ 5027258 h 5047996"/>
              <a:gd name="connsiteX7" fmla="*/ 57690 w 4159889"/>
              <a:gd name="connsiteY7" fmla="*/ 5022023 h 5047996"/>
              <a:gd name="connsiteX8" fmla="*/ 52240 w 4159889"/>
              <a:gd name="connsiteY8" fmla="*/ 4921894 h 5047996"/>
              <a:gd name="connsiteX9" fmla="*/ 34043 w 4159889"/>
              <a:gd name="connsiteY9" fmla="*/ 3709150 h 5047996"/>
              <a:gd name="connsiteX10" fmla="*/ 0 w 4159889"/>
              <a:gd name="connsiteY10" fmla="*/ 62331 h 504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59889" h="5047996">
                <a:moveTo>
                  <a:pt x="0" y="62331"/>
                </a:moveTo>
                <a:lnTo>
                  <a:pt x="4119773" y="0"/>
                </a:lnTo>
                <a:cubicBezTo>
                  <a:pt x="4121352" y="874860"/>
                  <a:pt x="4153920" y="4156758"/>
                  <a:pt x="4159889" y="4988682"/>
                </a:cubicBezTo>
                <a:lnTo>
                  <a:pt x="53738" y="5039019"/>
                </a:lnTo>
                <a:lnTo>
                  <a:pt x="57371" y="5032491"/>
                </a:lnTo>
                <a:cubicBezTo>
                  <a:pt x="57809" y="5031413"/>
                  <a:pt x="57423" y="5030747"/>
                  <a:pt x="57451" y="5029875"/>
                </a:cubicBezTo>
                <a:cubicBezTo>
                  <a:pt x="57478" y="5029003"/>
                  <a:pt x="57505" y="5028130"/>
                  <a:pt x="57532" y="5027258"/>
                </a:cubicBezTo>
                <a:cubicBezTo>
                  <a:pt x="57584" y="5025514"/>
                  <a:pt x="57804" y="5023566"/>
                  <a:pt x="57690" y="5022023"/>
                </a:cubicBezTo>
                <a:cubicBezTo>
                  <a:pt x="56808" y="5004463"/>
                  <a:pt x="56181" y="5140706"/>
                  <a:pt x="52240" y="4921894"/>
                </a:cubicBezTo>
                <a:lnTo>
                  <a:pt x="34043" y="3709150"/>
                </a:lnTo>
                <a:lnTo>
                  <a:pt x="0" y="62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Рисунок 3" descr="Шукач | Памятник Святому Николаю в г. Кривой Рог">
            <a:extLst>
              <a:ext uri="{FF2B5EF4-FFF2-40B4-BE49-F238E27FC236}">
                <a16:creationId xmlns:a16="http://schemas.microsoft.com/office/drawing/2014/main" id="{EBC2C701-32AA-1AA9-E0C0-FF6087419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3536">
            <a:off x="7566364" y="1157356"/>
            <a:ext cx="3582494" cy="4544175"/>
          </a:xfrm>
          <a:prstGeom prst="rect">
            <a:avLst/>
          </a:prstGeom>
        </p:spPr>
      </p:pic>
      <p:sp>
        <p:nvSpPr>
          <p:cNvPr id="5" name="Прямоугольник: загнутый угол 4">
            <a:extLst>
              <a:ext uri="{FF2B5EF4-FFF2-40B4-BE49-F238E27FC236}">
                <a16:creationId xmlns:a16="http://schemas.microsoft.com/office/drawing/2014/main" id="{90D38529-7F15-AF50-115E-944DB37429DE}"/>
              </a:ext>
            </a:extLst>
          </p:cNvPr>
          <p:cNvSpPr/>
          <p:nvPr/>
        </p:nvSpPr>
        <p:spPr>
          <a:xfrm>
            <a:off x="1087056" y="2020879"/>
            <a:ext cx="4872508" cy="2747494"/>
          </a:xfrm>
          <a:prstGeom prst="foldedCorner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err="1">
                <a:solidFill>
                  <a:srgbClr val="1A3948"/>
                </a:solidFill>
                <a:latin typeface="Courier New"/>
                <a:ea typeface="+mn-lt"/>
                <a:cs typeface="+mn-lt"/>
              </a:rPr>
              <a:t>Бронзовий</a:t>
            </a:r>
            <a:r>
              <a:rPr lang="ru-RU" sz="2000" b="1" dirty="0">
                <a:solidFill>
                  <a:srgbClr val="1A3948"/>
                </a:solidFill>
                <a:latin typeface="Courier New"/>
                <a:ea typeface="+mn-lt"/>
                <a:cs typeface="+mn-lt"/>
              </a:rPr>
              <a:t> </a:t>
            </a:r>
            <a:r>
              <a:rPr lang="ru-RU" sz="2000" b="1" err="1">
                <a:solidFill>
                  <a:srgbClr val="1A3948"/>
                </a:solidFill>
                <a:latin typeface="Courier New"/>
                <a:ea typeface="+mn-lt"/>
                <a:cs typeface="+mn-lt"/>
              </a:rPr>
              <a:t>Святий</a:t>
            </a:r>
            <a:r>
              <a:rPr lang="ru-RU" sz="2000" b="1" dirty="0">
                <a:solidFill>
                  <a:srgbClr val="1A3948"/>
                </a:solidFill>
                <a:latin typeface="Courier New"/>
                <a:ea typeface="+mn-lt"/>
                <a:cs typeface="+mn-lt"/>
              </a:rPr>
              <a:t> </a:t>
            </a:r>
            <a:r>
              <a:rPr lang="ru-RU" sz="2000" b="1" err="1">
                <a:solidFill>
                  <a:srgbClr val="1A3948"/>
                </a:solidFill>
                <a:latin typeface="Courier New"/>
                <a:ea typeface="+mn-lt"/>
                <a:cs typeface="+mn-lt"/>
              </a:rPr>
              <a:t>Миколай</a:t>
            </a:r>
            <a:r>
              <a:rPr lang="ru-RU" sz="2000" b="1" dirty="0">
                <a:solidFill>
                  <a:srgbClr val="1A3948"/>
                </a:solidFill>
                <a:latin typeface="Courier New"/>
                <a:ea typeface="+mn-lt"/>
                <a:cs typeface="+mn-lt"/>
              </a:rPr>
              <a:t> важить 1,5 </a:t>
            </a:r>
            <a:r>
              <a:rPr lang="ru-RU" sz="2000" b="1" err="1">
                <a:solidFill>
                  <a:srgbClr val="1A3948"/>
                </a:solidFill>
                <a:latin typeface="Courier New"/>
                <a:ea typeface="+mn-lt"/>
                <a:cs typeface="+mn-lt"/>
              </a:rPr>
              <a:t>тонни</a:t>
            </a:r>
            <a:r>
              <a:rPr lang="ru-RU" sz="2000" b="1" dirty="0">
                <a:solidFill>
                  <a:srgbClr val="1A3948"/>
                </a:solidFill>
                <a:latin typeface="Courier New"/>
                <a:ea typeface="+mn-lt"/>
                <a:cs typeface="+mn-lt"/>
              </a:rPr>
              <a:t>, </a:t>
            </a:r>
            <a:r>
              <a:rPr lang="ru-RU" sz="2000" b="1" err="1">
                <a:solidFill>
                  <a:srgbClr val="1A3948"/>
                </a:solidFill>
                <a:latin typeface="Courier New"/>
                <a:ea typeface="+mn-lt"/>
                <a:cs typeface="+mn-lt"/>
              </a:rPr>
              <a:t>висота</a:t>
            </a:r>
            <a:r>
              <a:rPr lang="ru-RU" sz="2000" b="1" dirty="0">
                <a:solidFill>
                  <a:srgbClr val="1A3948"/>
                </a:solidFill>
                <a:latin typeface="Courier New"/>
                <a:ea typeface="+mn-lt"/>
                <a:cs typeface="+mn-lt"/>
              </a:rPr>
              <a:t> постаменту – 5,4 метра, а </a:t>
            </a:r>
            <a:r>
              <a:rPr lang="ru-RU" sz="2000" b="1" err="1">
                <a:solidFill>
                  <a:srgbClr val="1A3948"/>
                </a:solidFill>
                <a:latin typeface="Courier New"/>
                <a:ea typeface="+mn-lt"/>
                <a:cs typeface="+mn-lt"/>
              </a:rPr>
              <a:t>самої</a:t>
            </a:r>
            <a:r>
              <a:rPr lang="ru-RU" sz="2000" b="1" dirty="0">
                <a:solidFill>
                  <a:srgbClr val="1A3948"/>
                </a:solidFill>
                <a:latin typeface="Courier New"/>
                <a:ea typeface="+mn-lt"/>
                <a:cs typeface="+mn-lt"/>
              </a:rPr>
              <a:t> </a:t>
            </a:r>
            <a:r>
              <a:rPr lang="ru-RU" sz="2000" b="1" err="1">
                <a:solidFill>
                  <a:srgbClr val="1A3948"/>
                </a:solidFill>
                <a:latin typeface="Courier New"/>
                <a:ea typeface="+mn-lt"/>
                <a:cs typeface="+mn-lt"/>
              </a:rPr>
              <a:t>фігури</a:t>
            </a:r>
            <a:r>
              <a:rPr lang="ru-RU" sz="2000" b="1" dirty="0">
                <a:solidFill>
                  <a:srgbClr val="1A3948"/>
                </a:solidFill>
                <a:latin typeface="Courier New"/>
                <a:ea typeface="+mn-lt"/>
                <a:cs typeface="+mn-lt"/>
              </a:rPr>
              <a:t> на </a:t>
            </a:r>
            <a:r>
              <a:rPr lang="ru-RU" sz="2000" b="1" err="1">
                <a:solidFill>
                  <a:srgbClr val="1A3948"/>
                </a:solidFill>
                <a:latin typeface="Courier New"/>
                <a:ea typeface="+mn-lt"/>
                <a:cs typeface="+mn-lt"/>
              </a:rPr>
              <a:t>повний</a:t>
            </a:r>
            <a:r>
              <a:rPr lang="ru-RU" sz="2000" b="1" dirty="0">
                <a:solidFill>
                  <a:srgbClr val="1A3948"/>
                </a:solidFill>
                <a:latin typeface="Courier New"/>
                <a:ea typeface="+mn-lt"/>
                <a:cs typeface="+mn-lt"/>
              </a:rPr>
              <a:t> </a:t>
            </a:r>
            <a:r>
              <a:rPr lang="ru-RU" sz="2000" b="1" err="1">
                <a:solidFill>
                  <a:srgbClr val="1A3948"/>
                </a:solidFill>
                <a:latin typeface="Courier New"/>
                <a:ea typeface="+mn-lt"/>
                <a:cs typeface="+mn-lt"/>
              </a:rPr>
              <a:t>зріст</a:t>
            </a:r>
            <a:r>
              <a:rPr lang="ru-RU" sz="2000" b="1" dirty="0">
                <a:solidFill>
                  <a:srgbClr val="1A3948"/>
                </a:solidFill>
                <a:latin typeface="Courier New"/>
                <a:ea typeface="+mn-lt"/>
                <a:cs typeface="+mn-lt"/>
              </a:rPr>
              <a:t> – 4,5 м.</a:t>
            </a:r>
            <a:endParaRPr lang="ru-RU" b="1" dirty="0">
              <a:latin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852152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512846D-642B-42C7-A845-0CD48A66E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Первомайский карьер в Кривом Роге">
            <a:extLst>
              <a:ext uri="{FF2B5EF4-FFF2-40B4-BE49-F238E27FC236}">
                <a16:creationId xmlns:a16="http://schemas.microsoft.com/office/drawing/2014/main" id="{870B0723-90D9-6193-BF3D-416B4ABF4E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AB2FD73-A423-4565-92F6-B7ACCF9B9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29132"/>
            <a:ext cx="12192000" cy="2028868"/>
          </a:xfrm>
          <a:custGeom>
            <a:avLst/>
            <a:gdLst>
              <a:gd name="connsiteX0" fmla="*/ 1390955 w 12192000"/>
              <a:gd name="connsiteY0" fmla="*/ 184 h 2028868"/>
              <a:gd name="connsiteX1" fmla="*/ 1434549 w 12192000"/>
              <a:gd name="connsiteY1" fmla="*/ 5530 h 2028868"/>
              <a:gd name="connsiteX2" fmla="*/ 1637948 w 12192000"/>
              <a:gd name="connsiteY2" fmla="*/ 65776 h 2028868"/>
              <a:gd name="connsiteX3" fmla="*/ 1759056 w 12192000"/>
              <a:gd name="connsiteY3" fmla="*/ 111492 h 2028868"/>
              <a:gd name="connsiteX4" fmla="*/ 1877728 w 12192000"/>
              <a:gd name="connsiteY4" fmla="*/ 135429 h 2028868"/>
              <a:gd name="connsiteX5" fmla="*/ 2042244 w 12192000"/>
              <a:gd name="connsiteY5" fmla="*/ 179641 h 2028868"/>
              <a:gd name="connsiteX6" fmla="*/ 2058061 w 12192000"/>
              <a:gd name="connsiteY6" fmla="*/ 187052 h 2028868"/>
              <a:gd name="connsiteX7" fmla="*/ 2164831 w 12192000"/>
              <a:gd name="connsiteY7" fmla="*/ 223826 h 2028868"/>
              <a:gd name="connsiteX8" fmla="*/ 2287219 w 12192000"/>
              <a:gd name="connsiteY8" fmla="*/ 234911 h 2028868"/>
              <a:gd name="connsiteX9" fmla="*/ 2373568 w 12192000"/>
              <a:gd name="connsiteY9" fmla="*/ 230563 h 2028868"/>
              <a:gd name="connsiteX10" fmla="*/ 2476147 w 12192000"/>
              <a:gd name="connsiteY10" fmla="*/ 235343 h 2028868"/>
              <a:gd name="connsiteX11" fmla="*/ 2713522 w 12192000"/>
              <a:gd name="connsiteY11" fmla="*/ 243255 h 2028868"/>
              <a:gd name="connsiteX12" fmla="*/ 2718916 w 12192000"/>
              <a:gd name="connsiteY12" fmla="*/ 242580 h 2028868"/>
              <a:gd name="connsiteX13" fmla="*/ 2843662 w 12192000"/>
              <a:gd name="connsiteY13" fmla="*/ 240993 h 2028868"/>
              <a:gd name="connsiteX14" fmla="*/ 2874892 w 12192000"/>
              <a:gd name="connsiteY14" fmla="*/ 237503 h 2028868"/>
              <a:gd name="connsiteX15" fmla="*/ 2875436 w 12192000"/>
              <a:gd name="connsiteY15" fmla="*/ 236635 h 2028868"/>
              <a:gd name="connsiteX16" fmla="*/ 2942858 w 12192000"/>
              <a:gd name="connsiteY16" fmla="*/ 251822 h 2028868"/>
              <a:gd name="connsiteX17" fmla="*/ 2995934 w 12192000"/>
              <a:gd name="connsiteY17" fmla="*/ 265717 h 2028868"/>
              <a:gd name="connsiteX18" fmla="*/ 3009910 w 12192000"/>
              <a:gd name="connsiteY18" fmla="*/ 274686 h 2028868"/>
              <a:gd name="connsiteX19" fmla="*/ 3280097 w 12192000"/>
              <a:gd name="connsiteY19" fmla="*/ 311905 h 2028868"/>
              <a:gd name="connsiteX20" fmla="*/ 3405770 w 12192000"/>
              <a:gd name="connsiteY20" fmla="*/ 326517 h 2028868"/>
              <a:gd name="connsiteX21" fmla="*/ 3567259 w 12192000"/>
              <a:gd name="connsiteY21" fmla="*/ 337325 h 2028868"/>
              <a:gd name="connsiteX22" fmla="*/ 3758105 w 12192000"/>
              <a:gd name="connsiteY22" fmla="*/ 358365 h 2028868"/>
              <a:gd name="connsiteX23" fmla="*/ 3812162 w 12192000"/>
              <a:gd name="connsiteY23" fmla="*/ 354818 h 2028868"/>
              <a:gd name="connsiteX24" fmla="*/ 3931396 w 12192000"/>
              <a:gd name="connsiteY24" fmla="*/ 370955 h 2028868"/>
              <a:gd name="connsiteX25" fmla="*/ 4002267 w 12192000"/>
              <a:gd name="connsiteY25" fmla="*/ 377340 h 2028868"/>
              <a:gd name="connsiteX26" fmla="*/ 4028460 w 12192000"/>
              <a:gd name="connsiteY26" fmla="*/ 374630 h 2028868"/>
              <a:gd name="connsiteX27" fmla="*/ 4065532 w 12192000"/>
              <a:gd name="connsiteY27" fmla="*/ 374300 h 2028868"/>
              <a:gd name="connsiteX28" fmla="*/ 4191732 w 12192000"/>
              <a:gd name="connsiteY28" fmla="*/ 372499 h 2028868"/>
              <a:gd name="connsiteX29" fmla="*/ 4232518 w 12192000"/>
              <a:gd name="connsiteY29" fmla="*/ 377131 h 2028868"/>
              <a:gd name="connsiteX30" fmla="*/ 4238372 w 12192000"/>
              <a:gd name="connsiteY30" fmla="*/ 378188 h 2028868"/>
              <a:gd name="connsiteX31" fmla="*/ 4290981 w 12192000"/>
              <a:gd name="connsiteY31" fmla="*/ 389671 h 2028868"/>
              <a:gd name="connsiteX32" fmla="*/ 4379064 w 12192000"/>
              <a:gd name="connsiteY32" fmla="*/ 411561 h 2028868"/>
              <a:gd name="connsiteX33" fmla="*/ 4459811 w 12192000"/>
              <a:gd name="connsiteY33" fmla="*/ 430329 h 2028868"/>
              <a:gd name="connsiteX34" fmla="*/ 4513724 w 12192000"/>
              <a:gd name="connsiteY34" fmla="*/ 436060 h 2028868"/>
              <a:gd name="connsiteX35" fmla="*/ 4536504 w 12192000"/>
              <a:gd name="connsiteY35" fmla="*/ 442541 h 2028868"/>
              <a:gd name="connsiteX36" fmla="*/ 4640313 w 12192000"/>
              <a:gd name="connsiteY36" fmla="*/ 443540 h 2028868"/>
              <a:gd name="connsiteX37" fmla="*/ 4691075 w 12192000"/>
              <a:gd name="connsiteY37" fmla="*/ 426921 h 2028868"/>
              <a:gd name="connsiteX38" fmla="*/ 4811440 w 12192000"/>
              <a:gd name="connsiteY38" fmla="*/ 423744 h 2028868"/>
              <a:gd name="connsiteX39" fmla="*/ 4882386 w 12192000"/>
              <a:gd name="connsiteY39" fmla="*/ 418695 h 2028868"/>
              <a:gd name="connsiteX40" fmla="*/ 4907662 w 12192000"/>
              <a:gd name="connsiteY40" fmla="*/ 411831 h 2028868"/>
              <a:gd name="connsiteX41" fmla="*/ 4944087 w 12192000"/>
              <a:gd name="connsiteY41" fmla="*/ 405573 h 2028868"/>
              <a:gd name="connsiteX42" fmla="*/ 5007075 w 12192000"/>
              <a:gd name="connsiteY42" fmla="*/ 390694 h 2028868"/>
              <a:gd name="connsiteX43" fmla="*/ 5067961 w 12192000"/>
              <a:gd name="connsiteY43" fmla="*/ 383600 h 2028868"/>
              <a:gd name="connsiteX44" fmla="*/ 5108970 w 12192000"/>
              <a:gd name="connsiteY44" fmla="*/ 381637 h 2028868"/>
              <a:gd name="connsiteX45" fmla="*/ 5114928 w 12192000"/>
              <a:gd name="connsiteY45" fmla="*/ 381742 h 2028868"/>
              <a:gd name="connsiteX46" fmla="*/ 5149802 w 12192000"/>
              <a:gd name="connsiteY46" fmla="*/ 384642 h 2028868"/>
              <a:gd name="connsiteX47" fmla="*/ 5221533 w 12192000"/>
              <a:gd name="connsiteY47" fmla="*/ 382595 h 2028868"/>
              <a:gd name="connsiteX48" fmla="*/ 5453307 w 12192000"/>
              <a:gd name="connsiteY48" fmla="*/ 413241 h 2028868"/>
              <a:gd name="connsiteX49" fmla="*/ 5505015 w 12192000"/>
              <a:gd name="connsiteY49" fmla="*/ 409536 h 2028868"/>
              <a:gd name="connsiteX50" fmla="*/ 5518799 w 12192000"/>
              <a:gd name="connsiteY50" fmla="*/ 410457 h 2028868"/>
              <a:gd name="connsiteX51" fmla="*/ 5643534 w 12192000"/>
              <a:gd name="connsiteY51" fmla="*/ 425433 h 2028868"/>
              <a:gd name="connsiteX52" fmla="*/ 5785959 w 12192000"/>
              <a:gd name="connsiteY52" fmla="*/ 452296 h 2028868"/>
              <a:gd name="connsiteX53" fmla="*/ 5880652 w 12192000"/>
              <a:gd name="connsiteY53" fmla="*/ 448078 h 2028868"/>
              <a:gd name="connsiteX54" fmla="*/ 6098321 w 12192000"/>
              <a:gd name="connsiteY54" fmla="*/ 504503 h 2028868"/>
              <a:gd name="connsiteX55" fmla="*/ 6243319 w 12192000"/>
              <a:gd name="connsiteY55" fmla="*/ 529881 h 2028868"/>
              <a:gd name="connsiteX56" fmla="*/ 6364035 w 12192000"/>
              <a:gd name="connsiteY56" fmla="*/ 557003 h 2028868"/>
              <a:gd name="connsiteX57" fmla="*/ 6471012 w 12192000"/>
              <a:gd name="connsiteY57" fmla="*/ 546378 h 2028868"/>
              <a:gd name="connsiteX58" fmla="*/ 6508541 w 12192000"/>
              <a:gd name="connsiteY58" fmla="*/ 555958 h 2028868"/>
              <a:gd name="connsiteX59" fmla="*/ 6516595 w 12192000"/>
              <a:gd name="connsiteY59" fmla="*/ 557205 h 2028868"/>
              <a:gd name="connsiteX60" fmla="*/ 6554894 w 12192000"/>
              <a:gd name="connsiteY60" fmla="*/ 560169 h 2028868"/>
              <a:gd name="connsiteX61" fmla="*/ 6655235 w 12192000"/>
              <a:gd name="connsiteY61" fmla="*/ 562659 h 2028868"/>
              <a:gd name="connsiteX62" fmla="*/ 6692251 w 12192000"/>
              <a:gd name="connsiteY62" fmla="*/ 568022 h 2028868"/>
              <a:gd name="connsiteX63" fmla="*/ 6795372 w 12192000"/>
              <a:gd name="connsiteY63" fmla="*/ 579221 h 2028868"/>
              <a:gd name="connsiteX64" fmla="*/ 6900177 w 12192000"/>
              <a:gd name="connsiteY64" fmla="*/ 587811 h 2028868"/>
              <a:gd name="connsiteX65" fmla="*/ 7164601 w 12192000"/>
              <a:gd name="connsiteY65" fmla="*/ 616537 h 2028868"/>
              <a:gd name="connsiteX66" fmla="*/ 7183121 w 12192000"/>
              <a:gd name="connsiteY66" fmla="*/ 627558 h 2028868"/>
              <a:gd name="connsiteX67" fmla="*/ 7224458 w 12192000"/>
              <a:gd name="connsiteY67" fmla="*/ 649111 h 2028868"/>
              <a:gd name="connsiteX68" fmla="*/ 7230737 w 12192000"/>
              <a:gd name="connsiteY68" fmla="*/ 659205 h 2028868"/>
              <a:gd name="connsiteX69" fmla="*/ 7377870 w 12192000"/>
              <a:gd name="connsiteY69" fmla="*/ 697453 h 2028868"/>
              <a:gd name="connsiteX70" fmla="*/ 7483437 w 12192000"/>
              <a:gd name="connsiteY70" fmla="*/ 741396 h 2028868"/>
              <a:gd name="connsiteX71" fmla="*/ 7548172 w 12192000"/>
              <a:gd name="connsiteY71" fmla="*/ 800442 h 2028868"/>
              <a:gd name="connsiteX72" fmla="*/ 7786819 w 12192000"/>
              <a:gd name="connsiteY72" fmla="*/ 837889 h 2028868"/>
              <a:gd name="connsiteX73" fmla="*/ 7840612 w 12192000"/>
              <a:gd name="connsiteY73" fmla="*/ 847226 h 2028868"/>
              <a:gd name="connsiteX74" fmla="*/ 7902328 w 12192000"/>
              <a:gd name="connsiteY74" fmla="*/ 870096 h 2028868"/>
              <a:gd name="connsiteX75" fmla="*/ 8074238 w 12192000"/>
              <a:gd name="connsiteY75" fmla="*/ 912874 h 2028868"/>
              <a:gd name="connsiteX76" fmla="*/ 8275497 w 12192000"/>
              <a:gd name="connsiteY76" fmla="*/ 949357 h 2028868"/>
              <a:gd name="connsiteX77" fmla="*/ 8363469 w 12192000"/>
              <a:gd name="connsiteY77" fmla="*/ 966614 h 2028868"/>
              <a:gd name="connsiteX78" fmla="*/ 8396651 w 12192000"/>
              <a:gd name="connsiteY78" fmla="*/ 985282 h 2028868"/>
              <a:gd name="connsiteX79" fmla="*/ 8403540 w 12192000"/>
              <a:gd name="connsiteY79" fmla="*/ 991133 h 2028868"/>
              <a:gd name="connsiteX80" fmla="*/ 8400610 w 12192000"/>
              <a:gd name="connsiteY80" fmla="*/ 990219 h 2028868"/>
              <a:gd name="connsiteX81" fmla="*/ 8411626 w 12192000"/>
              <a:gd name="connsiteY81" fmla="*/ 998000 h 2028868"/>
              <a:gd name="connsiteX82" fmla="*/ 8403540 w 12192000"/>
              <a:gd name="connsiteY82" fmla="*/ 991133 h 2028868"/>
              <a:gd name="connsiteX83" fmla="*/ 8419755 w 12192000"/>
              <a:gd name="connsiteY83" fmla="*/ 996188 h 2028868"/>
              <a:gd name="connsiteX84" fmla="*/ 8665605 w 12192000"/>
              <a:gd name="connsiteY84" fmla="*/ 1098798 h 2028868"/>
              <a:gd name="connsiteX85" fmla="*/ 8838610 w 12192000"/>
              <a:gd name="connsiteY85" fmla="*/ 1133530 h 2028868"/>
              <a:gd name="connsiteX86" fmla="*/ 8886001 w 12192000"/>
              <a:gd name="connsiteY86" fmla="*/ 1140946 h 2028868"/>
              <a:gd name="connsiteX87" fmla="*/ 8968445 w 12192000"/>
              <a:gd name="connsiteY87" fmla="*/ 1155831 h 2028868"/>
              <a:gd name="connsiteX88" fmla="*/ 9003462 w 12192000"/>
              <a:gd name="connsiteY88" fmla="*/ 1165329 h 2028868"/>
              <a:gd name="connsiteX89" fmla="*/ 9133985 w 12192000"/>
              <a:gd name="connsiteY89" fmla="*/ 1161395 h 2028868"/>
              <a:gd name="connsiteX90" fmla="*/ 9155969 w 12192000"/>
              <a:gd name="connsiteY90" fmla="*/ 1161050 h 2028868"/>
              <a:gd name="connsiteX91" fmla="*/ 9188177 w 12192000"/>
              <a:gd name="connsiteY91" fmla="*/ 1172073 h 2028868"/>
              <a:gd name="connsiteX92" fmla="*/ 9268019 w 12192000"/>
              <a:gd name="connsiteY92" fmla="*/ 1199345 h 2028868"/>
              <a:gd name="connsiteX93" fmla="*/ 9392919 w 12192000"/>
              <a:gd name="connsiteY93" fmla="*/ 1211784 h 2028868"/>
              <a:gd name="connsiteX94" fmla="*/ 9410017 w 12192000"/>
              <a:gd name="connsiteY94" fmla="*/ 1212490 h 2028868"/>
              <a:gd name="connsiteX95" fmla="*/ 9500499 w 12192000"/>
              <a:gd name="connsiteY95" fmla="*/ 1250677 h 2028868"/>
              <a:gd name="connsiteX96" fmla="*/ 9683005 w 12192000"/>
              <a:gd name="connsiteY96" fmla="*/ 1309587 h 2028868"/>
              <a:gd name="connsiteX97" fmla="*/ 9767091 w 12192000"/>
              <a:gd name="connsiteY97" fmla="*/ 1332526 h 2028868"/>
              <a:gd name="connsiteX98" fmla="*/ 9918248 w 12192000"/>
              <a:gd name="connsiteY98" fmla="*/ 1384986 h 2028868"/>
              <a:gd name="connsiteX99" fmla="*/ 9943887 w 12192000"/>
              <a:gd name="connsiteY99" fmla="*/ 1397135 h 2028868"/>
              <a:gd name="connsiteX100" fmla="*/ 9997044 w 12192000"/>
              <a:gd name="connsiteY100" fmla="*/ 1420496 h 2028868"/>
              <a:gd name="connsiteX101" fmla="*/ 10167995 w 12192000"/>
              <a:gd name="connsiteY101" fmla="*/ 1439259 h 2028868"/>
              <a:gd name="connsiteX102" fmla="*/ 10211200 w 12192000"/>
              <a:gd name="connsiteY102" fmla="*/ 1432770 h 2028868"/>
              <a:gd name="connsiteX103" fmla="*/ 10458762 w 12192000"/>
              <a:gd name="connsiteY103" fmla="*/ 1444554 h 2028868"/>
              <a:gd name="connsiteX104" fmla="*/ 10803046 w 12192000"/>
              <a:gd name="connsiteY104" fmla="*/ 1426140 h 2028868"/>
              <a:gd name="connsiteX105" fmla="*/ 11058755 w 12192000"/>
              <a:gd name="connsiteY105" fmla="*/ 1450181 h 2028868"/>
              <a:gd name="connsiteX106" fmla="*/ 11165209 w 12192000"/>
              <a:gd name="connsiteY106" fmla="*/ 1450925 h 2028868"/>
              <a:gd name="connsiteX107" fmla="*/ 11358455 w 12192000"/>
              <a:gd name="connsiteY107" fmla="*/ 1452150 h 2028868"/>
              <a:gd name="connsiteX108" fmla="*/ 11560424 w 12192000"/>
              <a:gd name="connsiteY108" fmla="*/ 1451737 h 2028868"/>
              <a:gd name="connsiteX109" fmla="*/ 11649954 w 12192000"/>
              <a:gd name="connsiteY109" fmla="*/ 1450170 h 2028868"/>
              <a:gd name="connsiteX110" fmla="*/ 11890686 w 12192000"/>
              <a:gd name="connsiteY110" fmla="*/ 1466575 h 2028868"/>
              <a:gd name="connsiteX111" fmla="*/ 12192000 w 12192000"/>
              <a:gd name="connsiteY111" fmla="*/ 1448544 h 2028868"/>
              <a:gd name="connsiteX112" fmla="*/ 12192000 w 12192000"/>
              <a:gd name="connsiteY112" fmla="*/ 2028868 h 2028868"/>
              <a:gd name="connsiteX113" fmla="*/ 0 w 12192000"/>
              <a:gd name="connsiteY113" fmla="*/ 2028868 h 2028868"/>
              <a:gd name="connsiteX114" fmla="*/ 0 w 12192000"/>
              <a:gd name="connsiteY114" fmla="*/ 126221 h 2028868"/>
              <a:gd name="connsiteX115" fmla="*/ 4572 w 12192000"/>
              <a:gd name="connsiteY115" fmla="*/ 125615 h 2028868"/>
              <a:gd name="connsiteX116" fmla="*/ 37645 w 12192000"/>
              <a:gd name="connsiteY116" fmla="*/ 121422 h 2028868"/>
              <a:gd name="connsiteX117" fmla="*/ 77641 w 12192000"/>
              <a:gd name="connsiteY117" fmla="*/ 110298 h 2028868"/>
              <a:gd name="connsiteX118" fmla="*/ 273386 w 12192000"/>
              <a:gd name="connsiteY118" fmla="*/ 95008 h 2028868"/>
              <a:gd name="connsiteX119" fmla="*/ 376513 w 12192000"/>
              <a:gd name="connsiteY119" fmla="*/ 83856 h 2028868"/>
              <a:gd name="connsiteX120" fmla="*/ 413835 w 12192000"/>
              <a:gd name="connsiteY120" fmla="*/ 81162 h 2028868"/>
              <a:gd name="connsiteX121" fmla="*/ 520671 w 12192000"/>
              <a:gd name="connsiteY121" fmla="*/ 57621 h 2028868"/>
              <a:gd name="connsiteX122" fmla="*/ 597225 w 12192000"/>
              <a:gd name="connsiteY122" fmla="*/ 57602 h 2028868"/>
              <a:gd name="connsiteX123" fmla="*/ 812914 w 12192000"/>
              <a:gd name="connsiteY123" fmla="*/ 29295 h 2028868"/>
              <a:gd name="connsiteX124" fmla="*/ 970251 w 12192000"/>
              <a:gd name="connsiteY124" fmla="*/ 18657 h 2028868"/>
              <a:gd name="connsiteX125" fmla="*/ 1195347 w 12192000"/>
              <a:gd name="connsiteY125" fmla="*/ 27097 h 2028868"/>
              <a:gd name="connsiteX126" fmla="*/ 1279765 w 12192000"/>
              <a:gd name="connsiteY126" fmla="*/ 10281 h 2028868"/>
              <a:gd name="connsiteX127" fmla="*/ 1356367 w 12192000"/>
              <a:gd name="connsiteY127" fmla="*/ 4978 h 2028868"/>
              <a:gd name="connsiteX128" fmla="*/ 1370962 w 12192000"/>
              <a:gd name="connsiteY128" fmla="*/ 2658 h 2028868"/>
              <a:gd name="connsiteX129" fmla="*/ 1390955 w 12192000"/>
              <a:gd name="connsiteY129" fmla="*/ 184 h 2028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12192000" h="2028868">
                <a:moveTo>
                  <a:pt x="1390955" y="184"/>
                </a:moveTo>
                <a:cubicBezTo>
                  <a:pt x="1399661" y="-425"/>
                  <a:pt x="1412300" y="270"/>
                  <a:pt x="1434549" y="5530"/>
                </a:cubicBezTo>
                <a:cubicBezTo>
                  <a:pt x="1496241" y="30386"/>
                  <a:pt x="1587306" y="32254"/>
                  <a:pt x="1637948" y="65776"/>
                </a:cubicBezTo>
                <a:cubicBezTo>
                  <a:pt x="1691494" y="76965"/>
                  <a:pt x="1719091" y="99884"/>
                  <a:pt x="1759056" y="111492"/>
                </a:cubicBezTo>
                <a:cubicBezTo>
                  <a:pt x="1818769" y="127666"/>
                  <a:pt x="1839146" y="134470"/>
                  <a:pt x="1877728" y="135429"/>
                </a:cubicBezTo>
                <a:cubicBezTo>
                  <a:pt x="1896351" y="125356"/>
                  <a:pt x="2012576" y="170998"/>
                  <a:pt x="2042244" y="179641"/>
                </a:cubicBezTo>
                <a:lnTo>
                  <a:pt x="2058061" y="187052"/>
                </a:lnTo>
                <a:cubicBezTo>
                  <a:pt x="2078492" y="194416"/>
                  <a:pt x="2133996" y="216916"/>
                  <a:pt x="2164831" y="223826"/>
                </a:cubicBezTo>
                <a:cubicBezTo>
                  <a:pt x="2205627" y="227521"/>
                  <a:pt x="2221974" y="221435"/>
                  <a:pt x="2287219" y="234911"/>
                </a:cubicBezTo>
                <a:cubicBezTo>
                  <a:pt x="2308969" y="236839"/>
                  <a:pt x="2342080" y="230491"/>
                  <a:pt x="2373568" y="230563"/>
                </a:cubicBezTo>
                <a:cubicBezTo>
                  <a:pt x="2413847" y="234140"/>
                  <a:pt x="2437134" y="220427"/>
                  <a:pt x="2476147" y="235343"/>
                </a:cubicBezTo>
                <a:lnTo>
                  <a:pt x="2713522" y="243255"/>
                </a:lnTo>
                <a:lnTo>
                  <a:pt x="2718916" y="242580"/>
                </a:lnTo>
                <a:lnTo>
                  <a:pt x="2843662" y="240993"/>
                </a:lnTo>
                <a:cubicBezTo>
                  <a:pt x="2856789" y="237802"/>
                  <a:pt x="2869596" y="238229"/>
                  <a:pt x="2874892" y="237503"/>
                </a:cubicBezTo>
                <a:lnTo>
                  <a:pt x="2875436" y="236635"/>
                </a:lnTo>
                <a:lnTo>
                  <a:pt x="2942858" y="251822"/>
                </a:lnTo>
                <a:lnTo>
                  <a:pt x="2995934" y="265717"/>
                </a:lnTo>
                <a:cubicBezTo>
                  <a:pt x="3001138" y="268164"/>
                  <a:pt x="3005875" y="271094"/>
                  <a:pt x="3009910" y="274686"/>
                </a:cubicBezTo>
                <a:cubicBezTo>
                  <a:pt x="3052347" y="298998"/>
                  <a:pt x="3120979" y="287593"/>
                  <a:pt x="3280097" y="311905"/>
                </a:cubicBezTo>
                <a:cubicBezTo>
                  <a:pt x="3312439" y="328299"/>
                  <a:pt x="3361027" y="313842"/>
                  <a:pt x="3405770" y="326517"/>
                </a:cubicBezTo>
                <a:cubicBezTo>
                  <a:pt x="3463644" y="332812"/>
                  <a:pt x="3512865" y="333000"/>
                  <a:pt x="3567259" y="337325"/>
                </a:cubicBezTo>
                <a:cubicBezTo>
                  <a:pt x="3625982" y="342633"/>
                  <a:pt x="3717288" y="355449"/>
                  <a:pt x="3758105" y="358365"/>
                </a:cubicBezTo>
                <a:cubicBezTo>
                  <a:pt x="3780102" y="359345"/>
                  <a:pt x="3778518" y="353911"/>
                  <a:pt x="3812162" y="354818"/>
                </a:cubicBezTo>
                <a:cubicBezTo>
                  <a:pt x="3844059" y="370288"/>
                  <a:pt x="3891932" y="350638"/>
                  <a:pt x="3931396" y="370955"/>
                </a:cubicBezTo>
                <a:cubicBezTo>
                  <a:pt x="3946095" y="376605"/>
                  <a:pt x="3992749" y="382936"/>
                  <a:pt x="4002267" y="377340"/>
                </a:cubicBezTo>
                <a:cubicBezTo>
                  <a:pt x="4012138" y="377261"/>
                  <a:pt x="4023224" y="381342"/>
                  <a:pt x="4028460" y="374630"/>
                </a:cubicBezTo>
                <a:cubicBezTo>
                  <a:pt x="4036780" y="366846"/>
                  <a:pt x="4069305" y="385457"/>
                  <a:pt x="4065532" y="374300"/>
                </a:cubicBezTo>
                <a:lnTo>
                  <a:pt x="4191732" y="372499"/>
                </a:lnTo>
                <a:lnTo>
                  <a:pt x="4232518" y="377131"/>
                </a:lnTo>
                <a:lnTo>
                  <a:pt x="4238372" y="378188"/>
                </a:lnTo>
                <a:cubicBezTo>
                  <a:pt x="4248116" y="380278"/>
                  <a:pt x="4277508" y="386971"/>
                  <a:pt x="4290981" y="389671"/>
                </a:cubicBezTo>
                <a:cubicBezTo>
                  <a:pt x="4313198" y="404112"/>
                  <a:pt x="4349703" y="404265"/>
                  <a:pt x="4379064" y="411561"/>
                </a:cubicBezTo>
                <a:lnTo>
                  <a:pt x="4459811" y="430329"/>
                </a:lnTo>
                <a:lnTo>
                  <a:pt x="4513724" y="436060"/>
                </a:lnTo>
                <a:lnTo>
                  <a:pt x="4536504" y="442541"/>
                </a:lnTo>
                <a:cubicBezTo>
                  <a:pt x="4552839" y="444978"/>
                  <a:pt x="4614551" y="446144"/>
                  <a:pt x="4640313" y="443540"/>
                </a:cubicBezTo>
                <a:cubicBezTo>
                  <a:pt x="4662147" y="440986"/>
                  <a:pt x="4657791" y="431411"/>
                  <a:pt x="4691075" y="426921"/>
                </a:cubicBezTo>
                <a:cubicBezTo>
                  <a:pt x="4725356" y="437067"/>
                  <a:pt x="4768806" y="410033"/>
                  <a:pt x="4811440" y="423744"/>
                </a:cubicBezTo>
                <a:cubicBezTo>
                  <a:pt x="4826963" y="426960"/>
                  <a:pt x="4874062" y="425734"/>
                  <a:pt x="4882386" y="418695"/>
                </a:cubicBezTo>
                <a:cubicBezTo>
                  <a:pt x="4892087" y="417037"/>
                  <a:pt x="4903760" y="419286"/>
                  <a:pt x="4907662" y="411831"/>
                </a:cubicBezTo>
                <a:cubicBezTo>
                  <a:pt x="4914397" y="402828"/>
                  <a:pt x="4949882" y="415966"/>
                  <a:pt x="4944087" y="405573"/>
                </a:cubicBezTo>
                <a:cubicBezTo>
                  <a:pt x="4969259" y="414559"/>
                  <a:pt x="4987003" y="395636"/>
                  <a:pt x="5007075" y="390694"/>
                </a:cubicBezTo>
                <a:lnTo>
                  <a:pt x="5067961" y="383600"/>
                </a:lnTo>
                <a:lnTo>
                  <a:pt x="5108970" y="381637"/>
                </a:lnTo>
                <a:lnTo>
                  <a:pt x="5114928" y="381742"/>
                </a:lnTo>
                <a:cubicBezTo>
                  <a:pt x="5124907" y="382243"/>
                  <a:pt x="5138262" y="384897"/>
                  <a:pt x="5149802" y="384642"/>
                </a:cubicBezTo>
                <a:lnTo>
                  <a:pt x="5221533" y="382595"/>
                </a:lnTo>
                <a:cubicBezTo>
                  <a:pt x="5272117" y="387362"/>
                  <a:pt x="5364785" y="393670"/>
                  <a:pt x="5453307" y="413241"/>
                </a:cubicBezTo>
                <a:lnTo>
                  <a:pt x="5505015" y="409536"/>
                </a:lnTo>
                <a:lnTo>
                  <a:pt x="5518799" y="410457"/>
                </a:lnTo>
                <a:lnTo>
                  <a:pt x="5643534" y="425433"/>
                </a:lnTo>
                <a:cubicBezTo>
                  <a:pt x="5707481" y="443152"/>
                  <a:pt x="5732223" y="424753"/>
                  <a:pt x="5785959" y="452296"/>
                </a:cubicBezTo>
                <a:cubicBezTo>
                  <a:pt x="5777344" y="441597"/>
                  <a:pt x="5862008" y="442986"/>
                  <a:pt x="5880652" y="448078"/>
                </a:cubicBezTo>
                <a:cubicBezTo>
                  <a:pt x="5902526" y="457387"/>
                  <a:pt x="6036512" y="492361"/>
                  <a:pt x="6098321" y="504503"/>
                </a:cubicBezTo>
                <a:cubicBezTo>
                  <a:pt x="6162673" y="518137"/>
                  <a:pt x="6212879" y="524641"/>
                  <a:pt x="6243319" y="529881"/>
                </a:cubicBezTo>
                <a:lnTo>
                  <a:pt x="6364035" y="557003"/>
                </a:lnTo>
                <a:cubicBezTo>
                  <a:pt x="6395710" y="558741"/>
                  <a:pt x="6446928" y="546552"/>
                  <a:pt x="6471012" y="546378"/>
                </a:cubicBezTo>
                <a:cubicBezTo>
                  <a:pt x="6482908" y="549834"/>
                  <a:pt x="6495493" y="553080"/>
                  <a:pt x="6508541" y="555958"/>
                </a:cubicBezTo>
                <a:lnTo>
                  <a:pt x="6516595" y="557205"/>
                </a:lnTo>
                <a:lnTo>
                  <a:pt x="6554894" y="560169"/>
                </a:lnTo>
                <a:cubicBezTo>
                  <a:pt x="6578001" y="561078"/>
                  <a:pt x="6632342" y="561350"/>
                  <a:pt x="6655235" y="562659"/>
                </a:cubicBezTo>
                <a:cubicBezTo>
                  <a:pt x="6665282" y="571828"/>
                  <a:pt x="6678032" y="571391"/>
                  <a:pt x="6692251" y="568022"/>
                </a:cubicBezTo>
                <a:cubicBezTo>
                  <a:pt x="6723150" y="576843"/>
                  <a:pt x="6757466" y="574624"/>
                  <a:pt x="6795372" y="579221"/>
                </a:cubicBezTo>
                <a:cubicBezTo>
                  <a:pt x="6829973" y="594877"/>
                  <a:pt x="6859708" y="582830"/>
                  <a:pt x="6900177" y="587811"/>
                </a:cubicBezTo>
                <a:cubicBezTo>
                  <a:pt x="6961715" y="594030"/>
                  <a:pt x="7117444" y="609912"/>
                  <a:pt x="7164601" y="616537"/>
                </a:cubicBezTo>
                <a:lnTo>
                  <a:pt x="7183121" y="627558"/>
                </a:lnTo>
                <a:lnTo>
                  <a:pt x="7224458" y="649111"/>
                </a:lnTo>
                <a:cubicBezTo>
                  <a:pt x="7227568" y="652127"/>
                  <a:pt x="7229794" y="655455"/>
                  <a:pt x="7230737" y="659205"/>
                </a:cubicBezTo>
                <a:cubicBezTo>
                  <a:pt x="7290459" y="658119"/>
                  <a:pt x="7324166" y="684952"/>
                  <a:pt x="7377870" y="697453"/>
                </a:cubicBezTo>
                <a:cubicBezTo>
                  <a:pt x="7432754" y="717853"/>
                  <a:pt x="7446517" y="728831"/>
                  <a:pt x="7483437" y="741396"/>
                </a:cubicBezTo>
                <a:cubicBezTo>
                  <a:pt x="7499280" y="748892"/>
                  <a:pt x="7520370" y="804613"/>
                  <a:pt x="7548172" y="800442"/>
                </a:cubicBezTo>
                <a:cubicBezTo>
                  <a:pt x="7556449" y="807964"/>
                  <a:pt x="7732613" y="811934"/>
                  <a:pt x="7786819" y="837889"/>
                </a:cubicBezTo>
                <a:cubicBezTo>
                  <a:pt x="7836041" y="827850"/>
                  <a:pt x="7803208" y="840858"/>
                  <a:pt x="7840612" y="847226"/>
                </a:cubicBezTo>
                <a:cubicBezTo>
                  <a:pt x="7861184" y="854849"/>
                  <a:pt x="7876994" y="845805"/>
                  <a:pt x="7902328" y="870096"/>
                </a:cubicBezTo>
                <a:cubicBezTo>
                  <a:pt x="7936376" y="868812"/>
                  <a:pt x="8012043" y="899665"/>
                  <a:pt x="8074238" y="912874"/>
                </a:cubicBezTo>
                <a:cubicBezTo>
                  <a:pt x="8141324" y="925036"/>
                  <a:pt x="8194123" y="956245"/>
                  <a:pt x="8275497" y="949357"/>
                </a:cubicBezTo>
                <a:cubicBezTo>
                  <a:pt x="8283162" y="962779"/>
                  <a:pt x="8322316" y="954854"/>
                  <a:pt x="8363469" y="966614"/>
                </a:cubicBezTo>
                <a:cubicBezTo>
                  <a:pt x="8369409" y="978006"/>
                  <a:pt x="8382109" y="976698"/>
                  <a:pt x="8396651" y="985282"/>
                </a:cubicBezTo>
                <a:lnTo>
                  <a:pt x="8403540" y="991133"/>
                </a:lnTo>
                <a:lnTo>
                  <a:pt x="8400610" y="990219"/>
                </a:lnTo>
                <a:cubicBezTo>
                  <a:pt x="8392834" y="988492"/>
                  <a:pt x="8413499" y="997390"/>
                  <a:pt x="8411626" y="998000"/>
                </a:cubicBezTo>
                <a:lnTo>
                  <a:pt x="8403540" y="991133"/>
                </a:lnTo>
                <a:lnTo>
                  <a:pt x="8419755" y="996188"/>
                </a:lnTo>
                <a:cubicBezTo>
                  <a:pt x="8491424" y="1020323"/>
                  <a:pt x="8590906" y="1102801"/>
                  <a:pt x="8665605" y="1098798"/>
                </a:cubicBezTo>
                <a:cubicBezTo>
                  <a:pt x="8730608" y="1100596"/>
                  <a:pt x="8780942" y="1121953"/>
                  <a:pt x="8838610" y="1133530"/>
                </a:cubicBezTo>
                <a:cubicBezTo>
                  <a:pt x="8863283" y="1140151"/>
                  <a:pt x="8847384" y="1157896"/>
                  <a:pt x="8886001" y="1140946"/>
                </a:cubicBezTo>
                <a:lnTo>
                  <a:pt x="8968445" y="1155831"/>
                </a:lnTo>
                <a:lnTo>
                  <a:pt x="9003462" y="1165329"/>
                </a:lnTo>
                <a:cubicBezTo>
                  <a:pt x="9019227" y="1180077"/>
                  <a:pt x="9112169" y="1145509"/>
                  <a:pt x="9133985" y="1161395"/>
                </a:cubicBezTo>
                <a:cubicBezTo>
                  <a:pt x="9138567" y="1166107"/>
                  <a:pt x="9154734" y="1165854"/>
                  <a:pt x="9155969" y="1161050"/>
                </a:cubicBezTo>
                <a:cubicBezTo>
                  <a:pt x="9162516" y="1164052"/>
                  <a:pt x="9182118" y="1178881"/>
                  <a:pt x="9188177" y="1172073"/>
                </a:cubicBezTo>
                <a:lnTo>
                  <a:pt x="9268019" y="1199345"/>
                </a:lnTo>
                <a:cubicBezTo>
                  <a:pt x="9294395" y="1203950"/>
                  <a:pt x="9369253" y="1209594"/>
                  <a:pt x="9392919" y="1211784"/>
                </a:cubicBezTo>
                <a:cubicBezTo>
                  <a:pt x="9395782" y="1215475"/>
                  <a:pt x="9408360" y="1215996"/>
                  <a:pt x="9410017" y="1212490"/>
                </a:cubicBezTo>
                <a:cubicBezTo>
                  <a:pt x="9427947" y="1218972"/>
                  <a:pt x="9451943" y="1239383"/>
                  <a:pt x="9500499" y="1250677"/>
                </a:cubicBezTo>
                <a:cubicBezTo>
                  <a:pt x="9553332" y="1254635"/>
                  <a:pt x="9638573" y="1295945"/>
                  <a:pt x="9683005" y="1309587"/>
                </a:cubicBezTo>
                <a:cubicBezTo>
                  <a:pt x="9714210" y="1343428"/>
                  <a:pt x="9728743" y="1322498"/>
                  <a:pt x="9767091" y="1332526"/>
                </a:cubicBezTo>
                <a:cubicBezTo>
                  <a:pt x="9807158" y="1347631"/>
                  <a:pt x="9873419" y="1388931"/>
                  <a:pt x="9918248" y="1384986"/>
                </a:cubicBezTo>
                <a:lnTo>
                  <a:pt x="9943887" y="1397135"/>
                </a:lnTo>
                <a:cubicBezTo>
                  <a:pt x="9951331" y="1420646"/>
                  <a:pt x="9972443" y="1399871"/>
                  <a:pt x="9997044" y="1420496"/>
                </a:cubicBezTo>
                <a:cubicBezTo>
                  <a:pt x="10031208" y="1423153"/>
                  <a:pt x="10131971" y="1440080"/>
                  <a:pt x="10167995" y="1439259"/>
                </a:cubicBezTo>
                <a:cubicBezTo>
                  <a:pt x="10172943" y="1450689"/>
                  <a:pt x="10195912" y="1438948"/>
                  <a:pt x="10211200" y="1432770"/>
                </a:cubicBezTo>
                <a:cubicBezTo>
                  <a:pt x="10327242" y="1426732"/>
                  <a:pt x="10426976" y="1452305"/>
                  <a:pt x="10458762" y="1444554"/>
                </a:cubicBezTo>
                <a:cubicBezTo>
                  <a:pt x="10540854" y="1443440"/>
                  <a:pt x="10741852" y="1423642"/>
                  <a:pt x="10803046" y="1426140"/>
                </a:cubicBezTo>
                <a:cubicBezTo>
                  <a:pt x="10849163" y="1419483"/>
                  <a:pt x="10973519" y="1442167"/>
                  <a:pt x="11058755" y="1450181"/>
                </a:cubicBezTo>
                <a:cubicBezTo>
                  <a:pt x="11140250" y="1463310"/>
                  <a:pt x="11113345" y="1446365"/>
                  <a:pt x="11165209" y="1450925"/>
                </a:cubicBezTo>
                <a:cubicBezTo>
                  <a:pt x="11184875" y="1464363"/>
                  <a:pt x="11316233" y="1445181"/>
                  <a:pt x="11358455" y="1452150"/>
                </a:cubicBezTo>
                <a:cubicBezTo>
                  <a:pt x="11449669" y="1427079"/>
                  <a:pt x="11488916" y="1452094"/>
                  <a:pt x="11560424" y="1451737"/>
                </a:cubicBezTo>
                <a:cubicBezTo>
                  <a:pt x="11593031" y="1458748"/>
                  <a:pt x="11613048" y="1458612"/>
                  <a:pt x="11649954" y="1450170"/>
                </a:cubicBezTo>
                <a:cubicBezTo>
                  <a:pt x="11704998" y="1452643"/>
                  <a:pt x="11800345" y="1466845"/>
                  <a:pt x="11890686" y="1466575"/>
                </a:cubicBezTo>
                <a:cubicBezTo>
                  <a:pt x="11991124" y="1460564"/>
                  <a:pt x="12034412" y="1442650"/>
                  <a:pt x="12192000" y="1448544"/>
                </a:cubicBezTo>
                <a:lnTo>
                  <a:pt x="12192000" y="2028868"/>
                </a:lnTo>
                <a:lnTo>
                  <a:pt x="0" y="2028868"/>
                </a:lnTo>
                <a:lnTo>
                  <a:pt x="0" y="126221"/>
                </a:lnTo>
                <a:lnTo>
                  <a:pt x="4572" y="125615"/>
                </a:lnTo>
                <a:cubicBezTo>
                  <a:pt x="16534" y="125622"/>
                  <a:pt x="29688" y="127083"/>
                  <a:pt x="37645" y="121422"/>
                </a:cubicBezTo>
                <a:lnTo>
                  <a:pt x="77641" y="110298"/>
                </a:lnTo>
                <a:cubicBezTo>
                  <a:pt x="116931" y="105895"/>
                  <a:pt x="223574" y="99415"/>
                  <a:pt x="273386" y="95008"/>
                </a:cubicBezTo>
                <a:cubicBezTo>
                  <a:pt x="311403" y="91377"/>
                  <a:pt x="344376" y="81866"/>
                  <a:pt x="376513" y="83856"/>
                </a:cubicBezTo>
                <a:cubicBezTo>
                  <a:pt x="389622" y="77524"/>
                  <a:pt x="401959" y="74369"/>
                  <a:pt x="413835" y="81162"/>
                </a:cubicBezTo>
                <a:cubicBezTo>
                  <a:pt x="449447" y="73314"/>
                  <a:pt x="455720" y="63023"/>
                  <a:pt x="520671" y="57621"/>
                </a:cubicBezTo>
                <a:cubicBezTo>
                  <a:pt x="534371" y="57338"/>
                  <a:pt x="575890" y="61696"/>
                  <a:pt x="597225" y="57602"/>
                </a:cubicBezTo>
                <a:cubicBezTo>
                  <a:pt x="645932" y="52882"/>
                  <a:pt x="762967" y="57791"/>
                  <a:pt x="812914" y="29295"/>
                </a:cubicBezTo>
                <a:cubicBezTo>
                  <a:pt x="857841" y="22165"/>
                  <a:pt x="913858" y="26397"/>
                  <a:pt x="970251" y="18657"/>
                </a:cubicBezTo>
                <a:cubicBezTo>
                  <a:pt x="1033292" y="17269"/>
                  <a:pt x="1171903" y="22699"/>
                  <a:pt x="1195347" y="27097"/>
                </a:cubicBezTo>
                <a:cubicBezTo>
                  <a:pt x="1209850" y="27829"/>
                  <a:pt x="1260110" y="18578"/>
                  <a:pt x="1279765" y="10281"/>
                </a:cubicBezTo>
                <a:cubicBezTo>
                  <a:pt x="1306602" y="6594"/>
                  <a:pt x="1341168" y="6249"/>
                  <a:pt x="1356367" y="4978"/>
                </a:cubicBezTo>
                <a:lnTo>
                  <a:pt x="1370962" y="2658"/>
                </a:lnTo>
                <a:cubicBezTo>
                  <a:pt x="1377477" y="2704"/>
                  <a:pt x="1382249" y="792"/>
                  <a:pt x="1390955" y="184"/>
                </a:cubicBezTo>
                <a:close/>
              </a:path>
            </a:pathLst>
          </a:custGeom>
          <a:blipFill>
            <a:blip r:embed="rId3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E33D2A-DADB-D965-A877-0C37E7A2CB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575" y="2547138"/>
            <a:ext cx="7521633" cy="1764256"/>
          </a:xfrm>
        </p:spPr>
        <p:txBody>
          <a:bodyPr anchor="b">
            <a:normAutofit fontScale="90000"/>
          </a:bodyPr>
          <a:lstStyle/>
          <a:p>
            <a:br>
              <a:rPr lang="ru-RU" sz="4000" i="0" dirty="0">
                <a:ea typeface="+mj-lt"/>
                <a:cs typeface="+mj-lt"/>
              </a:rPr>
            </a:br>
            <a:r>
              <a:rPr lang="ru-RU" sz="4400" b="1" i="0" dirty="0">
                <a:ea typeface="+mj-lt"/>
                <a:cs typeface="+mj-lt"/>
              </a:rPr>
              <a:t>Природа. </a:t>
            </a:r>
            <a:r>
              <a:rPr lang="ru-RU" sz="4400" b="1" i="0" dirty="0" err="1">
                <a:ea typeface="+mj-lt"/>
                <a:cs typeface="+mj-lt"/>
              </a:rPr>
              <a:t>Технологія</a:t>
            </a:r>
            <a:r>
              <a:rPr lang="ru-RU" sz="4400" b="1" i="0" dirty="0">
                <a:ea typeface="+mj-lt"/>
                <a:cs typeface="+mj-lt"/>
              </a:rPr>
              <a:t>. </a:t>
            </a:r>
            <a:r>
              <a:rPr lang="ru-RU" sz="4400" b="1" i="0" dirty="0" err="1">
                <a:ea typeface="+mj-lt"/>
                <a:cs typeface="+mj-lt"/>
              </a:rPr>
              <a:t>Монументалізм</a:t>
            </a:r>
            <a:r>
              <a:rPr lang="ru-RU" sz="4400" b="1" i="0" dirty="0">
                <a:ea typeface="+mj-lt"/>
                <a:cs typeface="+mj-lt"/>
              </a:rPr>
              <a:t>.</a:t>
            </a:r>
            <a:br>
              <a:rPr lang="ru-RU" sz="4400" b="1" i="0" dirty="0">
                <a:ea typeface="+mj-lt"/>
                <a:cs typeface="+mj-lt"/>
              </a:rPr>
            </a:br>
            <a:r>
              <a:rPr lang="ru-RU" sz="4000" i="0" dirty="0" err="1">
                <a:ea typeface="+mj-lt"/>
                <a:cs typeface="+mj-lt"/>
              </a:rPr>
              <a:t>Кар'єр</a:t>
            </a:r>
            <a:r>
              <a:rPr lang="ru-RU" sz="4000" i="0" dirty="0">
                <a:ea typeface="+mj-lt"/>
                <a:cs typeface="+mj-lt"/>
              </a:rPr>
              <a:t> </a:t>
            </a:r>
            <a:r>
              <a:rPr lang="ru-RU" sz="4000" i="0" dirty="0" err="1">
                <a:ea typeface="+mj-lt"/>
                <a:cs typeface="+mj-lt"/>
              </a:rPr>
              <a:t>Північного</a:t>
            </a:r>
            <a:r>
              <a:rPr lang="ru-RU" sz="4000" i="0" dirty="0">
                <a:ea typeface="+mj-lt"/>
                <a:cs typeface="+mj-lt"/>
              </a:rPr>
              <a:t> </a:t>
            </a:r>
            <a:r>
              <a:rPr lang="ru-RU" sz="4000" i="0" dirty="0" err="1">
                <a:ea typeface="+mj-lt"/>
                <a:cs typeface="+mj-lt"/>
              </a:rPr>
              <a:t>Гоку</a:t>
            </a:r>
            <a:endParaRPr lang="ru-RU" sz="40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54F50CD-807F-9B39-866E-389BA88971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3573" y="4434276"/>
            <a:ext cx="8665777" cy="221364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1900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Franklin Gothic Heavy"/>
                <a:ea typeface="+mn-lt"/>
                <a:cs typeface="+mn-lt"/>
              </a:rPr>
              <a:t>Один </a:t>
            </a:r>
            <a:r>
              <a:rPr lang="ru-RU" sz="190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Franklin Gothic Heavy"/>
                <a:ea typeface="+mn-lt"/>
                <a:cs typeface="+mn-lt"/>
              </a:rPr>
              <a:t>із</a:t>
            </a:r>
            <a:r>
              <a:rPr lang="ru-RU" sz="1900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Franklin Gothic Heavy"/>
                <a:ea typeface="+mn-lt"/>
                <a:cs typeface="+mn-lt"/>
              </a:rPr>
              <a:t> </a:t>
            </a:r>
            <a:r>
              <a:rPr lang="ru-RU" sz="190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Franklin Gothic Heavy"/>
                <a:ea typeface="+mn-lt"/>
                <a:cs typeface="+mn-lt"/>
              </a:rPr>
              <a:t>найбільших</a:t>
            </a:r>
            <a:r>
              <a:rPr lang="ru-RU" sz="1900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Franklin Gothic Heavy"/>
                <a:ea typeface="+mn-lt"/>
                <a:cs typeface="+mn-lt"/>
              </a:rPr>
              <a:t> </a:t>
            </a:r>
            <a:r>
              <a:rPr lang="ru-RU" sz="190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Franklin Gothic Heavy"/>
                <a:ea typeface="+mn-lt"/>
                <a:cs typeface="+mn-lt"/>
              </a:rPr>
              <a:t>кар'єрів</a:t>
            </a:r>
            <a:r>
              <a:rPr lang="ru-RU" sz="1900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Franklin Gothic Heavy"/>
                <a:ea typeface="+mn-lt"/>
                <a:cs typeface="+mn-lt"/>
              </a:rPr>
              <a:t> в </a:t>
            </a:r>
            <a:r>
              <a:rPr lang="ru-RU" sz="190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Franklin Gothic Heavy"/>
                <a:ea typeface="+mn-lt"/>
                <a:cs typeface="+mn-lt"/>
              </a:rPr>
              <a:t>Україні</a:t>
            </a:r>
            <a:r>
              <a:rPr lang="ru-RU" sz="1900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Franklin Gothic Heavy"/>
                <a:ea typeface="+mn-lt"/>
                <a:cs typeface="+mn-lt"/>
              </a:rPr>
              <a:t>. </a:t>
            </a:r>
            <a:r>
              <a:rPr lang="ru-RU" sz="190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Franklin Gothic Heavy"/>
                <a:ea typeface="+mn-lt"/>
                <a:cs typeface="+mn-lt"/>
              </a:rPr>
              <a:t>Проектна</a:t>
            </a:r>
            <a:endParaRPr lang="ru-RU" sz="1900">
              <a:solidFill>
                <a:schemeClr val="bg1">
                  <a:lumMod val="95000"/>
                  <a:lumOff val="5000"/>
                </a:schemeClr>
              </a:solidFill>
              <a:highlight>
                <a:srgbClr val="C0C0C0"/>
              </a:highlight>
              <a:latin typeface="Franklin Gothic Heavy"/>
            </a:endParaRPr>
          </a:p>
          <a:p>
            <a:r>
              <a:rPr lang="ru-RU" sz="190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Franklin Gothic Heavy"/>
                <a:ea typeface="+mn-lt"/>
                <a:cs typeface="+mn-lt"/>
              </a:rPr>
              <a:t>глибина</a:t>
            </a:r>
            <a:r>
              <a:rPr lang="ru-RU" sz="1900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Franklin Gothic Heavy"/>
                <a:ea typeface="+mn-lt"/>
                <a:cs typeface="+mn-lt"/>
              </a:rPr>
              <a:t> </a:t>
            </a:r>
            <a:r>
              <a:rPr lang="ru-RU" sz="190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Franklin Gothic Heavy"/>
                <a:ea typeface="+mn-lt"/>
                <a:cs typeface="+mn-lt"/>
              </a:rPr>
              <a:t>кар'єру</a:t>
            </a:r>
            <a:r>
              <a:rPr lang="ru-RU" sz="1900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Franklin Gothic Heavy"/>
                <a:ea typeface="+mn-lt"/>
                <a:cs typeface="+mn-lt"/>
              </a:rPr>
              <a:t> у Кривому </a:t>
            </a:r>
            <a:r>
              <a:rPr lang="ru-RU" sz="190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Franklin Gothic Heavy"/>
                <a:ea typeface="+mn-lt"/>
                <a:cs typeface="+mn-lt"/>
              </a:rPr>
              <a:t>Розі</a:t>
            </a:r>
            <a:r>
              <a:rPr lang="ru-RU" sz="1900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Franklin Gothic Heavy"/>
                <a:ea typeface="+mn-lt"/>
                <a:cs typeface="+mn-lt"/>
              </a:rPr>
              <a:t> 650 </a:t>
            </a:r>
            <a:r>
              <a:rPr lang="ru-RU" sz="190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Franklin Gothic Heavy"/>
                <a:ea typeface="+mn-lt"/>
                <a:cs typeface="+mn-lt"/>
              </a:rPr>
              <a:t>метрів</a:t>
            </a:r>
            <a:r>
              <a:rPr lang="ru-RU" sz="1900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Franklin Gothic Heavy"/>
                <a:ea typeface="+mn-lt"/>
                <a:cs typeface="+mn-lt"/>
              </a:rPr>
              <a:t>. В даний час </a:t>
            </a:r>
            <a:r>
              <a:rPr lang="ru-RU" sz="190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Franklin Gothic Heavy"/>
                <a:ea typeface="+mn-lt"/>
                <a:cs typeface="+mn-lt"/>
              </a:rPr>
              <a:t>кар'єр</a:t>
            </a:r>
            <a:r>
              <a:rPr lang="ru-RU" sz="1900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Franklin Gothic Heavy"/>
                <a:ea typeface="+mn-lt"/>
                <a:cs typeface="+mn-lt"/>
              </a:rPr>
              <a:t> </a:t>
            </a:r>
            <a:r>
              <a:rPr lang="ru-RU" sz="190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Franklin Gothic Heavy"/>
                <a:ea typeface="+mn-lt"/>
                <a:cs typeface="+mn-lt"/>
              </a:rPr>
              <a:t>простягається</a:t>
            </a:r>
            <a:r>
              <a:rPr lang="ru-RU" sz="1900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Franklin Gothic Heavy"/>
                <a:ea typeface="+mn-lt"/>
                <a:cs typeface="+mn-lt"/>
              </a:rPr>
              <a:t> у Кривому </a:t>
            </a:r>
            <a:r>
              <a:rPr lang="ru-RU" sz="190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Franklin Gothic Heavy"/>
                <a:ea typeface="+mn-lt"/>
                <a:cs typeface="+mn-lt"/>
              </a:rPr>
              <a:t>Розі</a:t>
            </a:r>
            <a:r>
              <a:rPr lang="ru-RU" sz="1900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Franklin Gothic Heavy"/>
                <a:ea typeface="+mn-lt"/>
                <a:cs typeface="+mn-lt"/>
              </a:rPr>
              <a:t> </a:t>
            </a:r>
            <a:r>
              <a:rPr lang="ru-RU" sz="190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Franklin Gothic Heavy"/>
                <a:ea typeface="+mn-lt"/>
                <a:cs typeface="+mn-lt"/>
              </a:rPr>
              <a:t>вшир</a:t>
            </a:r>
            <a:r>
              <a:rPr lang="ru-RU" sz="1900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Franklin Gothic Heavy"/>
                <a:ea typeface="+mn-lt"/>
                <a:cs typeface="+mn-lt"/>
              </a:rPr>
              <a:t> на 2500 </a:t>
            </a:r>
            <a:r>
              <a:rPr lang="ru-RU" sz="190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Franklin Gothic Heavy"/>
                <a:ea typeface="+mn-lt"/>
                <a:cs typeface="+mn-lt"/>
              </a:rPr>
              <a:t>метрів</a:t>
            </a:r>
            <a:r>
              <a:rPr lang="ru-RU" sz="1900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Franklin Gothic Heavy"/>
                <a:ea typeface="+mn-lt"/>
                <a:cs typeface="+mn-lt"/>
              </a:rPr>
              <a:t>, у </a:t>
            </a:r>
            <a:r>
              <a:rPr lang="ru-RU" sz="190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Franklin Gothic Heavy"/>
                <a:ea typeface="+mn-lt"/>
                <a:cs typeface="+mn-lt"/>
              </a:rPr>
              <a:t>довжину</a:t>
            </a:r>
            <a:r>
              <a:rPr lang="ru-RU" sz="1900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Franklin Gothic Heavy"/>
                <a:ea typeface="+mn-lt"/>
                <a:cs typeface="+mn-lt"/>
              </a:rPr>
              <a:t> – </a:t>
            </a:r>
            <a:r>
              <a:rPr lang="ru-RU" sz="190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Franklin Gothic Heavy"/>
                <a:ea typeface="+mn-lt"/>
                <a:cs typeface="+mn-lt"/>
              </a:rPr>
              <a:t>більш</a:t>
            </a:r>
            <a:r>
              <a:rPr lang="ru-RU" sz="1900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Franklin Gothic Heavy"/>
                <a:ea typeface="+mn-lt"/>
                <a:cs typeface="+mn-lt"/>
              </a:rPr>
              <a:t> </a:t>
            </a:r>
            <a:r>
              <a:rPr lang="ru-RU" sz="190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Franklin Gothic Heavy"/>
                <a:ea typeface="+mn-lt"/>
                <a:cs typeface="+mn-lt"/>
              </a:rPr>
              <a:t>ніж</a:t>
            </a:r>
            <a:r>
              <a:rPr lang="ru-RU" sz="1900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Franklin Gothic Heavy"/>
                <a:ea typeface="+mn-lt"/>
                <a:cs typeface="+mn-lt"/>
              </a:rPr>
              <a:t> на 3000 </a:t>
            </a:r>
            <a:r>
              <a:rPr lang="ru-RU" sz="190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Franklin Gothic Heavy"/>
                <a:ea typeface="+mn-lt"/>
                <a:cs typeface="+mn-lt"/>
              </a:rPr>
              <a:t>метрів</a:t>
            </a:r>
            <a:r>
              <a:rPr lang="ru-RU" sz="1900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Franklin Gothic Heavy"/>
                <a:ea typeface="+mn-lt"/>
                <a:cs typeface="+mn-lt"/>
              </a:rPr>
              <a:t>. </a:t>
            </a:r>
            <a:r>
              <a:rPr lang="ru-RU" sz="190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Franklin Gothic Heavy"/>
                <a:ea typeface="+mn-lt"/>
                <a:cs typeface="+mn-lt"/>
              </a:rPr>
              <a:t>Глибина</a:t>
            </a:r>
            <a:r>
              <a:rPr lang="ru-RU" sz="1900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Franklin Gothic Heavy"/>
                <a:ea typeface="+mn-lt"/>
                <a:cs typeface="+mn-lt"/>
              </a:rPr>
              <a:t> </a:t>
            </a:r>
            <a:r>
              <a:rPr lang="ru-RU" sz="190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Franklin Gothic Heavy"/>
                <a:ea typeface="+mn-lt"/>
                <a:cs typeface="+mn-lt"/>
              </a:rPr>
              <a:t>кар'єру</a:t>
            </a:r>
            <a:r>
              <a:rPr lang="ru-RU" sz="1900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Franklin Gothic Heavy"/>
                <a:ea typeface="+mn-lt"/>
                <a:cs typeface="+mn-lt"/>
              </a:rPr>
              <a:t> 400 </a:t>
            </a:r>
            <a:r>
              <a:rPr lang="ru-RU" sz="190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Franklin Gothic Heavy"/>
                <a:ea typeface="+mn-lt"/>
                <a:cs typeface="+mn-lt"/>
              </a:rPr>
              <a:t>метрів</a:t>
            </a:r>
            <a:r>
              <a:rPr lang="ru-RU" sz="1900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Franklin Gothic Heavy"/>
                <a:ea typeface="+mn-lt"/>
                <a:cs typeface="+mn-lt"/>
              </a:rPr>
              <a:t>. </a:t>
            </a:r>
            <a:r>
              <a:rPr lang="ru-RU" sz="190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Franklin Gothic Heavy"/>
                <a:ea typeface="+mn-lt"/>
                <a:cs typeface="+mn-lt"/>
              </a:rPr>
              <a:t>Нижній</a:t>
            </a:r>
            <a:r>
              <a:rPr lang="ru-RU" sz="1900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Franklin Gothic Heavy"/>
                <a:ea typeface="+mn-lt"/>
                <a:cs typeface="+mn-lt"/>
              </a:rPr>
              <a:t> </a:t>
            </a:r>
            <a:r>
              <a:rPr lang="ru-RU" sz="190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Franklin Gothic Heavy"/>
                <a:ea typeface="+mn-lt"/>
                <a:cs typeface="+mn-lt"/>
              </a:rPr>
              <a:t>його</a:t>
            </a:r>
            <a:r>
              <a:rPr lang="ru-RU" sz="1900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Franklin Gothic Heavy"/>
                <a:ea typeface="+mn-lt"/>
                <a:cs typeface="+mn-lt"/>
              </a:rPr>
              <a:t> </a:t>
            </a:r>
            <a:r>
              <a:rPr lang="ru-RU" sz="190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Franklin Gothic Heavy"/>
                <a:ea typeface="+mn-lt"/>
                <a:cs typeface="+mn-lt"/>
              </a:rPr>
              <a:t>обрій</a:t>
            </a:r>
            <a:r>
              <a:rPr lang="ru-RU" sz="1900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Franklin Gothic Heavy"/>
                <a:ea typeface="+mn-lt"/>
                <a:cs typeface="+mn-lt"/>
              </a:rPr>
              <a:t> </a:t>
            </a:r>
            <a:r>
              <a:rPr lang="ru-RU" sz="190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Franklin Gothic Heavy"/>
                <a:ea typeface="+mn-lt"/>
                <a:cs typeface="+mn-lt"/>
              </a:rPr>
              <a:t>знаходиться</a:t>
            </a:r>
            <a:r>
              <a:rPr lang="ru-RU" sz="1900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Franklin Gothic Heavy"/>
                <a:ea typeface="+mn-lt"/>
                <a:cs typeface="+mn-lt"/>
              </a:rPr>
              <a:t> на </a:t>
            </a:r>
            <a:r>
              <a:rPr lang="ru-RU" sz="190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Franklin Gothic Heavy"/>
                <a:ea typeface="+mn-lt"/>
                <a:cs typeface="+mn-lt"/>
              </a:rPr>
              <a:t>позначці</a:t>
            </a:r>
            <a:r>
              <a:rPr lang="ru-RU" sz="1900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Franklin Gothic Heavy"/>
                <a:ea typeface="+mn-lt"/>
                <a:cs typeface="+mn-lt"/>
              </a:rPr>
              <a:t> -380 м.</a:t>
            </a:r>
            <a:endParaRPr lang="ru-RU" sz="1900">
              <a:solidFill>
                <a:schemeClr val="bg1">
                  <a:lumMod val="95000"/>
                  <a:lumOff val="5000"/>
                </a:schemeClr>
              </a:solidFill>
              <a:highlight>
                <a:srgbClr val="C0C0C0"/>
              </a:highlight>
              <a:latin typeface="Franklin Gothic Heavy"/>
            </a:endParaRPr>
          </a:p>
        </p:txBody>
      </p:sp>
    </p:spTree>
    <p:extLst>
      <p:ext uri="{BB962C8B-B14F-4D97-AF65-F5344CB8AC3E}">
        <p14:creationId xmlns:p14="http://schemas.microsoft.com/office/powerpoint/2010/main" val="47649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FCCF64C-025C-49FE-AD65-24765768E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9FFDEFC-31F0-4114-BCCB-64AD2B579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4807947"/>
            <a:ext cx="10012964" cy="2061070"/>
          </a:xfrm>
          <a:custGeom>
            <a:avLst/>
            <a:gdLst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832307 w 9288370"/>
              <a:gd name="connsiteY3" fmla="*/ 1538702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456865 w 9288370"/>
              <a:gd name="connsiteY6" fmla="*/ 1510292 h 1858154"/>
              <a:gd name="connsiteX7" fmla="*/ 1463005 w 9288370"/>
              <a:gd name="connsiteY7" fmla="*/ 1511279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952094 w 9288370"/>
              <a:gd name="connsiteY51" fmla="*/ 409302 h 1858154"/>
              <a:gd name="connsiteX52" fmla="*/ 8231938 w 9288370"/>
              <a:gd name="connsiteY52" fmla="*/ 259259 h 1858154"/>
              <a:gd name="connsiteX53" fmla="*/ 8428864 w 9288370"/>
              <a:gd name="connsiteY53" fmla="*/ 208471 h 1858154"/>
              <a:gd name="connsiteX54" fmla="*/ 8616510 w 9288370"/>
              <a:gd name="connsiteY54" fmla="*/ 161973 h 1858154"/>
              <a:gd name="connsiteX55" fmla="*/ 8826766 w 9288370"/>
              <a:gd name="connsiteY55" fmla="*/ 152111 h 1858154"/>
              <a:gd name="connsiteX56" fmla="*/ 8917647 w 9288370"/>
              <a:gd name="connsiteY56" fmla="*/ 112232 h 1858154"/>
              <a:gd name="connsiteX57" fmla="*/ 9182272 w 9288370"/>
              <a:gd name="connsiteY57" fmla="*/ 37171 h 1858154"/>
              <a:gd name="connsiteX58" fmla="*/ 9232990 w 9288370"/>
              <a:gd name="connsiteY58" fmla="*/ 24074 h 1858154"/>
              <a:gd name="connsiteX59" fmla="*/ 9288370 w 9288370"/>
              <a:gd name="connsiteY59" fmla="*/ 0 h 1858154"/>
              <a:gd name="connsiteX60" fmla="*/ 0 w 9288370"/>
              <a:gd name="connsiteY60" fmla="*/ 0 h 1858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9288370" h="1858154">
                <a:moveTo>
                  <a:pt x="0" y="1858154"/>
                </a:moveTo>
                <a:lnTo>
                  <a:pt x="1049" y="1857909"/>
                </a:lnTo>
                <a:cubicBezTo>
                  <a:pt x="74675" y="1831386"/>
                  <a:pt x="218534" y="1803822"/>
                  <a:pt x="370426" y="1702965"/>
                </a:cubicBezTo>
                <a:cubicBezTo>
                  <a:pt x="508969" y="1649765"/>
                  <a:pt x="440682" y="1619463"/>
                  <a:pt x="832307" y="1538702"/>
                </a:cubicBezTo>
                <a:cubicBezTo>
                  <a:pt x="878744" y="1533298"/>
                  <a:pt x="897351" y="1542198"/>
                  <a:pt x="971617" y="1522494"/>
                </a:cubicBezTo>
                <a:cubicBezTo>
                  <a:pt x="1030678" y="1519687"/>
                  <a:pt x="1097347" y="1540789"/>
                  <a:pt x="1186668" y="1521861"/>
                </a:cubicBezTo>
                <a:lnTo>
                  <a:pt x="1456865" y="1510292"/>
                </a:lnTo>
                <a:lnTo>
                  <a:pt x="1463005" y="1511279"/>
                </a:lnTo>
                <a:lnTo>
                  <a:pt x="1604999" y="1513599"/>
                </a:lnTo>
                <a:lnTo>
                  <a:pt x="1717911" y="1497764"/>
                </a:lnTo>
                <a:cubicBezTo>
                  <a:pt x="1743422" y="1488490"/>
                  <a:pt x="1730257" y="1478974"/>
                  <a:pt x="1794234" y="1464331"/>
                </a:cubicBezTo>
                <a:cubicBezTo>
                  <a:pt x="1842539" y="1428781"/>
                  <a:pt x="1920661" y="1445458"/>
                  <a:pt x="2101780" y="1409907"/>
                </a:cubicBezTo>
                <a:cubicBezTo>
                  <a:pt x="2138594" y="1385934"/>
                  <a:pt x="2193900" y="1407074"/>
                  <a:pt x="2244830" y="1388540"/>
                </a:cubicBezTo>
                <a:cubicBezTo>
                  <a:pt x="2310706" y="1379336"/>
                  <a:pt x="2366733" y="1379060"/>
                  <a:pt x="2428648" y="1372736"/>
                </a:cubicBezTo>
                <a:cubicBezTo>
                  <a:pt x="2495490" y="1364975"/>
                  <a:pt x="2599421" y="1346234"/>
                  <a:pt x="2645882" y="1341971"/>
                </a:cubicBezTo>
                <a:cubicBezTo>
                  <a:pt x="2670920" y="1340537"/>
                  <a:pt x="2669117" y="1348484"/>
                  <a:pt x="2707413" y="1347156"/>
                </a:cubicBezTo>
                <a:cubicBezTo>
                  <a:pt x="2743721" y="1324535"/>
                  <a:pt x="2798213" y="1353269"/>
                  <a:pt x="2843134" y="1323561"/>
                </a:cubicBezTo>
                <a:cubicBezTo>
                  <a:pt x="2859865" y="1315298"/>
                  <a:pt x="2912970" y="1306041"/>
                  <a:pt x="2923804" y="1314224"/>
                </a:cubicBezTo>
                <a:cubicBezTo>
                  <a:pt x="2935040" y="1314339"/>
                  <a:pt x="2947659" y="1308371"/>
                  <a:pt x="2953618" y="1318186"/>
                </a:cubicBezTo>
                <a:cubicBezTo>
                  <a:pt x="2963089" y="1329568"/>
                  <a:pt x="3000111" y="1302355"/>
                  <a:pt x="2995816" y="1318670"/>
                </a:cubicBezTo>
                <a:cubicBezTo>
                  <a:pt x="3062330" y="1309669"/>
                  <a:pt x="3244113" y="1294731"/>
                  <a:pt x="3352700" y="1264183"/>
                </a:cubicBezTo>
                <a:lnTo>
                  <a:pt x="3444611" y="1236739"/>
                </a:lnTo>
                <a:cubicBezTo>
                  <a:pt x="3513098" y="1213406"/>
                  <a:pt x="3581585" y="1223860"/>
                  <a:pt x="3650072" y="1217421"/>
                </a:cubicBezTo>
                <a:cubicBezTo>
                  <a:pt x="3683717" y="1219648"/>
                  <a:pt x="3669967" y="1235157"/>
                  <a:pt x="3707853" y="1241722"/>
                </a:cubicBezTo>
                <a:cubicBezTo>
                  <a:pt x="3753776" y="1247777"/>
                  <a:pt x="3884527" y="1250073"/>
                  <a:pt x="3925616" y="1253751"/>
                </a:cubicBezTo>
                <a:cubicBezTo>
                  <a:pt x="3936659" y="1256176"/>
                  <a:pt x="3949946" y="1252887"/>
                  <a:pt x="3954387" y="1263789"/>
                </a:cubicBezTo>
                <a:cubicBezTo>
                  <a:pt x="3962052" y="1276954"/>
                  <a:pt x="4002445" y="1257743"/>
                  <a:pt x="3995849" y="1272939"/>
                </a:cubicBezTo>
                <a:cubicBezTo>
                  <a:pt x="4024501" y="1259800"/>
                  <a:pt x="4044699" y="1287470"/>
                  <a:pt x="4067546" y="1294697"/>
                </a:cubicBezTo>
                <a:lnTo>
                  <a:pt x="4190310" y="1307786"/>
                </a:lnTo>
                <a:cubicBezTo>
                  <a:pt x="4201670" y="1307054"/>
                  <a:pt x="4216873" y="1303173"/>
                  <a:pt x="4230008" y="1303546"/>
                </a:cubicBezTo>
                <a:cubicBezTo>
                  <a:pt x="4327992" y="1270528"/>
                  <a:pt x="4508090" y="1267792"/>
                  <a:pt x="4575478" y="1261726"/>
                </a:cubicBezTo>
                <a:lnTo>
                  <a:pt x="4650026" y="1265798"/>
                </a:lnTo>
                <a:lnTo>
                  <a:pt x="4792008" y="1243899"/>
                </a:lnTo>
                <a:cubicBezTo>
                  <a:pt x="4864797" y="1217989"/>
                  <a:pt x="4892960" y="1244893"/>
                  <a:pt x="4954126" y="1204617"/>
                </a:cubicBezTo>
                <a:cubicBezTo>
                  <a:pt x="5072643" y="1179171"/>
                  <a:pt x="5136253" y="1145277"/>
                  <a:pt x="5309678" y="1128278"/>
                </a:cubicBezTo>
                <a:cubicBezTo>
                  <a:pt x="5365406" y="1122815"/>
                  <a:pt x="5419708" y="1103537"/>
                  <a:pt x="5474724" y="1091167"/>
                </a:cubicBezTo>
                <a:lnTo>
                  <a:pt x="5612132" y="1051509"/>
                </a:lnTo>
                <a:cubicBezTo>
                  <a:pt x="5662448" y="1045154"/>
                  <a:pt x="5747676" y="1053086"/>
                  <a:pt x="5776618" y="1053037"/>
                </a:cubicBezTo>
                <a:lnTo>
                  <a:pt x="5785786" y="1051213"/>
                </a:lnTo>
                <a:lnTo>
                  <a:pt x="5829381" y="1046878"/>
                </a:lnTo>
                <a:cubicBezTo>
                  <a:pt x="5855683" y="1045549"/>
                  <a:pt x="5917537" y="1045151"/>
                  <a:pt x="5943596" y="1043237"/>
                </a:cubicBezTo>
                <a:cubicBezTo>
                  <a:pt x="5955032" y="1029831"/>
                  <a:pt x="5969545" y="1030469"/>
                  <a:pt x="5985730" y="1035396"/>
                </a:cubicBezTo>
                <a:cubicBezTo>
                  <a:pt x="6020901" y="1022497"/>
                  <a:pt x="6059962" y="1025742"/>
                  <a:pt x="6103109" y="1019019"/>
                </a:cubicBezTo>
                <a:cubicBezTo>
                  <a:pt x="6142495" y="996126"/>
                  <a:pt x="6176341" y="992625"/>
                  <a:pt x="6222406" y="985341"/>
                </a:cubicBezTo>
                <a:cubicBezTo>
                  <a:pt x="6305000" y="965848"/>
                  <a:pt x="6389790" y="916113"/>
                  <a:pt x="6598672" y="902062"/>
                </a:cubicBezTo>
                <a:cubicBezTo>
                  <a:pt x="6696217" y="878308"/>
                  <a:pt x="6705019" y="864412"/>
                  <a:pt x="6766149" y="846132"/>
                </a:cubicBezTo>
                <a:cubicBezTo>
                  <a:pt x="6828622" y="816303"/>
                  <a:pt x="6844288" y="800250"/>
                  <a:pt x="6886312" y="781877"/>
                </a:cubicBezTo>
                <a:cubicBezTo>
                  <a:pt x="6904346" y="770915"/>
                  <a:pt x="6974811" y="693660"/>
                  <a:pt x="7006457" y="699758"/>
                </a:cubicBezTo>
                <a:cubicBezTo>
                  <a:pt x="7015878" y="688760"/>
                  <a:pt x="7169942" y="678731"/>
                  <a:pt x="7231643" y="640778"/>
                </a:cubicBezTo>
                <a:cubicBezTo>
                  <a:pt x="7291087" y="623099"/>
                  <a:pt x="7308597" y="611957"/>
                  <a:pt x="7363123" y="593682"/>
                </a:cubicBezTo>
                <a:cubicBezTo>
                  <a:pt x="7401879" y="595559"/>
                  <a:pt x="7517574" y="550445"/>
                  <a:pt x="7588368" y="531129"/>
                </a:cubicBezTo>
                <a:cubicBezTo>
                  <a:pt x="7669636" y="521516"/>
                  <a:pt x="7844833" y="454614"/>
                  <a:pt x="7952094" y="409302"/>
                </a:cubicBezTo>
                <a:cubicBezTo>
                  <a:pt x="8059356" y="363990"/>
                  <a:pt x="8146910" y="253405"/>
                  <a:pt x="8231938" y="259259"/>
                </a:cubicBezTo>
                <a:cubicBezTo>
                  <a:pt x="8305929" y="256630"/>
                  <a:pt x="8363222" y="225400"/>
                  <a:pt x="8428864" y="208471"/>
                </a:cubicBezTo>
                <a:cubicBezTo>
                  <a:pt x="8491413" y="192972"/>
                  <a:pt x="8456819" y="173248"/>
                  <a:pt x="8616510" y="161973"/>
                </a:cubicBezTo>
                <a:cubicBezTo>
                  <a:pt x="8658196" y="158015"/>
                  <a:pt x="8776576" y="160401"/>
                  <a:pt x="8826766" y="152111"/>
                </a:cubicBezTo>
                <a:lnTo>
                  <a:pt x="8917647" y="112232"/>
                </a:lnTo>
                <a:cubicBezTo>
                  <a:pt x="8976899" y="93075"/>
                  <a:pt x="9069756" y="89380"/>
                  <a:pt x="9182272" y="37171"/>
                </a:cubicBezTo>
                <a:cubicBezTo>
                  <a:pt x="9197307" y="35724"/>
                  <a:pt x="9214647" y="30863"/>
                  <a:pt x="9232990" y="24074"/>
                </a:cubicBezTo>
                <a:lnTo>
                  <a:pt x="9288370" y="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312A434-F7D2-4A14-A037-B9762E209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168" y="-11017"/>
            <a:ext cx="11602884" cy="6006827"/>
          </a:xfrm>
          <a:custGeom>
            <a:avLst/>
            <a:gdLst>
              <a:gd name="connsiteX0" fmla="*/ 238037 w 11385877"/>
              <a:gd name="connsiteY0" fmla="*/ 0 h 5894482"/>
              <a:gd name="connsiteX1" fmla="*/ 11385877 w 11385877"/>
              <a:gd name="connsiteY1" fmla="*/ 0 h 5894482"/>
              <a:gd name="connsiteX2" fmla="*/ 11126257 w 11385877"/>
              <a:gd name="connsiteY2" fmla="*/ 5894482 h 5894482"/>
              <a:gd name="connsiteX3" fmla="*/ 0 w 11385877"/>
              <a:gd name="connsiteY3" fmla="*/ 5404429 h 5894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85877" h="5894482">
                <a:moveTo>
                  <a:pt x="238037" y="0"/>
                </a:moveTo>
                <a:lnTo>
                  <a:pt x="11385877" y="0"/>
                </a:lnTo>
                <a:lnTo>
                  <a:pt x="11126257" y="5894482"/>
                </a:lnTo>
                <a:lnTo>
                  <a:pt x="0" y="5404429"/>
                </a:lnTo>
                <a:close/>
              </a:path>
            </a:pathLst>
          </a:custGeom>
          <a:solidFill>
            <a:srgbClr val="EFEEE9"/>
          </a:solidFill>
          <a:ln w="12700" cap="flat" cmpd="sng" algn="ctr">
            <a:noFill/>
            <a:prstDash val="solid"/>
            <a:miter lim="800000"/>
          </a:ln>
          <a:effectLst>
            <a:outerShdw blurRad="508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сторический центр Кривого Рога — Википедия">
            <a:extLst>
              <a:ext uri="{FF2B5EF4-FFF2-40B4-BE49-F238E27FC236}">
                <a16:creationId xmlns:a16="http://schemas.microsoft.com/office/drawing/2014/main" id="{C161D4F8-6A15-6A06-AAD8-78FEE2A005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21268" r="1" b="9585"/>
          <a:stretch/>
        </p:blipFill>
        <p:spPr>
          <a:xfrm>
            <a:off x="340317" y="10"/>
            <a:ext cx="11303902" cy="5862294"/>
          </a:xfrm>
          <a:custGeom>
            <a:avLst/>
            <a:gdLst/>
            <a:ahLst/>
            <a:cxnLst/>
            <a:rect l="l" t="t" r="r" b="b"/>
            <a:pathLst>
              <a:path w="11092486" h="5752662">
                <a:moveTo>
                  <a:pt x="11092486" y="0"/>
                </a:moveTo>
                <a:lnTo>
                  <a:pt x="10913086" y="4074013"/>
                </a:lnTo>
                <a:lnTo>
                  <a:pt x="10913067" y="4074053"/>
                </a:lnTo>
                <a:lnTo>
                  <a:pt x="10840579" y="5720148"/>
                </a:lnTo>
                <a:cubicBezTo>
                  <a:pt x="10839700" y="5738894"/>
                  <a:pt x="10823849" y="5753411"/>
                  <a:pt x="10805099" y="5752633"/>
                </a:cubicBezTo>
                <a:cubicBezTo>
                  <a:pt x="9003741" y="5678968"/>
                  <a:pt x="1833265" y="5363145"/>
                  <a:pt x="32420" y="5278152"/>
                </a:cubicBezTo>
                <a:cubicBezTo>
                  <a:pt x="13715" y="5277221"/>
                  <a:pt x="-745" y="5261390"/>
                  <a:pt x="30" y="5242678"/>
                </a:cubicBezTo>
                <a:lnTo>
                  <a:pt x="812" y="5224934"/>
                </a:lnTo>
                <a:lnTo>
                  <a:pt x="811" y="5224934"/>
                </a:lnTo>
                <a:lnTo>
                  <a:pt x="179591" y="1165880"/>
                </a:lnTo>
                <a:lnTo>
                  <a:pt x="179592" y="1165877"/>
                </a:lnTo>
                <a:lnTo>
                  <a:pt x="230943" y="0"/>
                </a:ln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F5B56-6C70-0D31-BE6E-96DA1D1432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1418" y="3828678"/>
            <a:ext cx="10210620" cy="282403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ru-RU" sz="2400" b="1" err="1"/>
              <a:t>Висновок</a:t>
            </a:r>
            <a:r>
              <a:rPr lang="ru-RU" sz="2400" b="1" dirty="0"/>
              <a:t> :</a:t>
            </a:r>
            <a:r>
              <a:rPr lang="ru-RU" sz="1800" dirty="0"/>
              <a:t>  </a:t>
            </a:r>
            <a:r>
              <a:rPr lang="ru-RU" sz="1800" i="0" err="1">
                <a:ea typeface="+mj-lt"/>
                <a:cs typeface="+mj-lt"/>
              </a:rPr>
              <a:t>Кривий</a:t>
            </a:r>
            <a:r>
              <a:rPr lang="ru-RU" sz="1800" i="0" dirty="0">
                <a:ea typeface="+mj-lt"/>
                <a:cs typeface="+mj-lt"/>
              </a:rPr>
              <a:t> </a:t>
            </a:r>
            <a:r>
              <a:rPr lang="ru-RU" sz="1800" i="0" err="1">
                <a:ea typeface="+mj-lt"/>
                <a:cs typeface="+mj-lt"/>
              </a:rPr>
              <a:t>Ріг</a:t>
            </a:r>
            <a:r>
              <a:rPr lang="ru-RU" sz="1800" i="0" dirty="0">
                <a:ea typeface="+mj-lt"/>
                <a:cs typeface="+mj-lt"/>
              </a:rPr>
              <a:t> є </a:t>
            </a:r>
            <a:r>
              <a:rPr lang="ru-RU" sz="1800" i="0" err="1">
                <a:ea typeface="+mj-lt"/>
                <a:cs typeface="+mj-lt"/>
              </a:rPr>
              <a:t>промисловим</a:t>
            </a:r>
            <a:r>
              <a:rPr lang="ru-RU" sz="1800" i="0" dirty="0">
                <a:ea typeface="+mj-lt"/>
                <a:cs typeface="+mj-lt"/>
              </a:rPr>
              <a:t> </a:t>
            </a:r>
            <a:r>
              <a:rPr lang="ru-RU" sz="1800" i="0" err="1">
                <a:ea typeface="+mj-lt"/>
                <a:cs typeface="+mj-lt"/>
              </a:rPr>
              <a:t>містом</a:t>
            </a:r>
            <a:r>
              <a:rPr lang="ru-RU" sz="1800" i="0" dirty="0">
                <a:ea typeface="+mj-lt"/>
                <a:cs typeface="+mj-lt"/>
              </a:rPr>
              <a:t>, але й </a:t>
            </a:r>
            <a:r>
              <a:rPr lang="ru-RU" sz="1800" i="0" err="1">
                <a:ea typeface="+mj-lt"/>
                <a:cs typeface="+mj-lt"/>
              </a:rPr>
              <a:t>дуже</a:t>
            </a:r>
            <a:r>
              <a:rPr lang="ru-RU" sz="1800" i="0" dirty="0">
                <a:ea typeface="+mj-lt"/>
                <a:cs typeface="+mj-lt"/>
              </a:rPr>
              <a:t> </a:t>
            </a:r>
            <a:r>
              <a:rPr lang="ru-RU" sz="1800" i="0" err="1">
                <a:ea typeface="+mj-lt"/>
                <a:cs typeface="+mj-lt"/>
              </a:rPr>
              <a:t>багате</a:t>
            </a:r>
            <a:r>
              <a:rPr lang="ru-RU" sz="1800" i="0" dirty="0">
                <a:ea typeface="+mj-lt"/>
                <a:cs typeface="+mj-lt"/>
              </a:rPr>
              <a:t> на </a:t>
            </a:r>
            <a:r>
              <a:rPr lang="ru-RU" sz="1800" i="0" err="1">
                <a:ea typeface="+mj-lt"/>
                <a:cs typeface="+mj-lt"/>
              </a:rPr>
              <a:t>культурні</a:t>
            </a:r>
            <a:r>
              <a:rPr lang="ru-RU" sz="1800" i="0" dirty="0">
                <a:ea typeface="+mj-lt"/>
                <a:cs typeface="+mj-lt"/>
              </a:rPr>
              <a:t> </a:t>
            </a:r>
            <a:r>
              <a:rPr lang="ru-RU" sz="1800" i="0" err="1">
                <a:ea typeface="+mj-lt"/>
                <a:cs typeface="+mj-lt"/>
              </a:rPr>
              <a:t>пам`ятки</a:t>
            </a:r>
            <a:r>
              <a:rPr lang="ru-RU" sz="1800" i="0" dirty="0">
                <a:ea typeface="+mj-lt"/>
                <a:cs typeface="+mj-lt"/>
              </a:rPr>
              <a:t>. Для того, </a:t>
            </a:r>
            <a:r>
              <a:rPr lang="ru-RU" sz="1800" i="0" err="1">
                <a:ea typeface="+mj-lt"/>
                <a:cs typeface="+mj-lt"/>
              </a:rPr>
              <a:t>щоб</a:t>
            </a:r>
            <a:r>
              <a:rPr lang="ru-RU" sz="1800" i="0" dirty="0">
                <a:ea typeface="+mj-lt"/>
                <a:cs typeface="+mj-lt"/>
              </a:rPr>
              <a:t> </a:t>
            </a:r>
            <a:r>
              <a:rPr lang="ru-RU" sz="1800" i="0" err="1">
                <a:ea typeface="+mj-lt"/>
                <a:cs typeface="+mj-lt"/>
              </a:rPr>
              <a:t>виховувати</a:t>
            </a:r>
            <a:r>
              <a:rPr lang="ru-RU" sz="1800" i="0" dirty="0">
                <a:ea typeface="+mj-lt"/>
                <a:cs typeface="+mj-lt"/>
              </a:rPr>
              <a:t> </a:t>
            </a:r>
            <a:r>
              <a:rPr lang="ru-RU" sz="1800" i="0" err="1">
                <a:ea typeface="+mj-lt"/>
                <a:cs typeface="+mj-lt"/>
              </a:rPr>
              <a:t>патріотичні</a:t>
            </a:r>
            <a:r>
              <a:rPr lang="ru-RU" sz="1800" i="0" dirty="0">
                <a:ea typeface="+mj-lt"/>
                <a:cs typeface="+mj-lt"/>
              </a:rPr>
              <a:t> </a:t>
            </a:r>
            <a:r>
              <a:rPr lang="ru-RU" sz="1800" i="0" err="1">
                <a:ea typeface="+mj-lt"/>
                <a:cs typeface="+mj-lt"/>
              </a:rPr>
              <a:t>почуття</a:t>
            </a:r>
            <a:r>
              <a:rPr lang="ru-RU" sz="1800" i="0" dirty="0">
                <a:ea typeface="+mj-lt"/>
                <a:cs typeface="+mj-lt"/>
              </a:rPr>
              <a:t> ,</a:t>
            </a:r>
            <a:r>
              <a:rPr lang="ru-RU" sz="1800" i="0" err="1">
                <a:ea typeface="+mj-lt"/>
                <a:cs typeface="+mj-lt"/>
              </a:rPr>
              <a:t>потрібно</a:t>
            </a:r>
            <a:r>
              <a:rPr lang="ru-RU" sz="1800" i="0" dirty="0">
                <a:ea typeface="+mj-lt"/>
                <a:cs typeface="+mj-lt"/>
              </a:rPr>
              <a:t> </a:t>
            </a:r>
            <a:r>
              <a:rPr lang="ru-RU" sz="1800" i="0" err="1">
                <a:ea typeface="+mj-lt"/>
                <a:cs typeface="+mj-lt"/>
              </a:rPr>
              <a:t>знайомитись</a:t>
            </a:r>
            <a:r>
              <a:rPr lang="ru-RU" sz="1800" i="0" dirty="0">
                <a:ea typeface="+mj-lt"/>
                <a:cs typeface="+mj-lt"/>
              </a:rPr>
              <a:t> </a:t>
            </a:r>
            <a:r>
              <a:rPr lang="ru-RU" sz="1800" i="0" err="1">
                <a:ea typeface="+mj-lt"/>
                <a:cs typeface="+mj-lt"/>
              </a:rPr>
              <a:t>зі</a:t>
            </a:r>
            <a:r>
              <a:rPr lang="ru-RU" sz="1800" i="0" dirty="0">
                <a:ea typeface="+mj-lt"/>
                <a:cs typeface="+mj-lt"/>
              </a:rPr>
              <a:t> </a:t>
            </a:r>
            <a:r>
              <a:rPr lang="ru-RU" sz="1800" i="0" err="1">
                <a:ea typeface="+mj-lt"/>
                <a:cs typeface="+mj-lt"/>
              </a:rPr>
              <a:t>скульптурним</a:t>
            </a:r>
            <a:r>
              <a:rPr lang="ru-RU" sz="1800" i="0" dirty="0">
                <a:ea typeface="+mj-lt"/>
                <a:cs typeface="+mj-lt"/>
              </a:rPr>
              <a:t> центром </a:t>
            </a:r>
            <a:r>
              <a:rPr lang="ru-RU" sz="1800" i="0" err="1">
                <a:ea typeface="+mj-lt"/>
                <a:cs typeface="+mj-lt"/>
              </a:rPr>
              <a:t>міста</a:t>
            </a:r>
            <a:r>
              <a:rPr lang="ru-RU" sz="1800" i="0" dirty="0">
                <a:ea typeface="+mj-lt"/>
                <a:cs typeface="+mj-lt"/>
              </a:rPr>
              <a:t>. Я </a:t>
            </a:r>
            <a:r>
              <a:rPr lang="ru-RU" sz="1800" i="0" err="1">
                <a:ea typeface="+mj-lt"/>
                <a:cs typeface="+mj-lt"/>
              </a:rPr>
              <a:t>вважаю</a:t>
            </a:r>
            <a:r>
              <a:rPr lang="ru-RU" sz="1800" i="0" dirty="0">
                <a:ea typeface="+mj-lt"/>
                <a:cs typeface="+mj-lt"/>
              </a:rPr>
              <a:t>, </a:t>
            </a:r>
            <a:r>
              <a:rPr lang="ru-RU" sz="1800" i="0" err="1">
                <a:ea typeface="+mj-lt"/>
                <a:cs typeface="+mj-lt"/>
              </a:rPr>
              <a:t>що</a:t>
            </a:r>
            <a:r>
              <a:rPr lang="ru-RU" sz="1800" i="0" dirty="0">
                <a:ea typeface="+mj-lt"/>
                <a:cs typeface="+mj-lt"/>
              </a:rPr>
              <a:t> </a:t>
            </a:r>
            <a:r>
              <a:rPr lang="ru-RU" sz="1800" i="0" err="1">
                <a:ea typeface="+mj-lt"/>
                <a:cs typeface="+mj-lt"/>
              </a:rPr>
              <a:t>краєзнавчі</a:t>
            </a:r>
            <a:r>
              <a:rPr lang="ru-RU" sz="1800" i="0" dirty="0">
                <a:ea typeface="+mj-lt"/>
                <a:cs typeface="+mj-lt"/>
              </a:rPr>
              <a:t> теми </a:t>
            </a:r>
            <a:r>
              <a:rPr lang="ru-RU" sz="1800" i="0" err="1">
                <a:ea typeface="+mj-lt"/>
                <a:cs typeface="+mj-lt"/>
              </a:rPr>
              <a:t>мають</a:t>
            </a:r>
            <a:r>
              <a:rPr lang="ru-RU" sz="1800" i="0" dirty="0">
                <a:ea typeface="+mj-lt"/>
                <a:cs typeface="+mj-lt"/>
              </a:rPr>
              <a:t> </a:t>
            </a:r>
            <a:r>
              <a:rPr lang="ru-RU" sz="1800" i="0" err="1">
                <a:ea typeface="+mj-lt"/>
                <a:cs typeface="+mj-lt"/>
              </a:rPr>
              <a:t>обов'язково</a:t>
            </a:r>
            <a:r>
              <a:rPr lang="ru-RU" sz="1800" i="0" dirty="0">
                <a:ea typeface="+mj-lt"/>
                <a:cs typeface="+mj-lt"/>
              </a:rPr>
              <a:t> </a:t>
            </a:r>
            <a:r>
              <a:rPr lang="ru-RU" sz="1800" i="0" err="1">
                <a:ea typeface="+mj-lt"/>
                <a:cs typeface="+mj-lt"/>
              </a:rPr>
              <a:t>вивчатися</a:t>
            </a:r>
            <a:r>
              <a:rPr lang="ru-RU" sz="1800" i="0" dirty="0">
                <a:ea typeface="+mj-lt"/>
                <a:cs typeface="+mj-lt"/>
              </a:rPr>
              <a:t>. В </a:t>
            </a:r>
            <a:r>
              <a:rPr lang="ru-RU" sz="1800" i="0" err="1">
                <a:ea typeface="+mj-lt"/>
                <a:cs typeface="+mj-lt"/>
              </a:rPr>
              <a:t>одній</a:t>
            </a:r>
            <a:r>
              <a:rPr lang="ru-RU" sz="1800" i="0" dirty="0">
                <a:ea typeface="+mj-lt"/>
                <a:cs typeface="+mj-lt"/>
              </a:rPr>
              <a:t> </a:t>
            </a:r>
            <a:r>
              <a:rPr lang="ru-RU" sz="1800" i="0" err="1">
                <a:ea typeface="+mj-lt"/>
                <a:cs typeface="+mj-lt"/>
              </a:rPr>
              <a:t>презентації</a:t>
            </a:r>
            <a:r>
              <a:rPr lang="ru-RU" sz="1800" i="0" dirty="0">
                <a:ea typeface="+mj-lt"/>
                <a:cs typeface="+mj-lt"/>
              </a:rPr>
              <a:t> не </a:t>
            </a:r>
            <a:r>
              <a:rPr lang="ru-RU" sz="1800" i="0" err="1">
                <a:ea typeface="+mj-lt"/>
                <a:cs typeface="+mj-lt"/>
              </a:rPr>
              <a:t>можливо</a:t>
            </a:r>
            <a:r>
              <a:rPr lang="ru-RU" sz="1800" i="0" dirty="0">
                <a:ea typeface="+mj-lt"/>
                <a:cs typeface="+mj-lt"/>
              </a:rPr>
              <a:t> </a:t>
            </a:r>
            <a:r>
              <a:rPr lang="ru-RU" sz="1800" i="0" err="1">
                <a:ea typeface="+mj-lt"/>
                <a:cs typeface="+mj-lt"/>
              </a:rPr>
              <a:t>вмістити</a:t>
            </a:r>
            <a:r>
              <a:rPr lang="ru-RU" sz="1800" i="0" dirty="0">
                <a:ea typeface="+mj-lt"/>
                <a:cs typeface="+mj-lt"/>
              </a:rPr>
              <a:t> </a:t>
            </a:r>
            <a:r>
              <a:rPr lang="ru-RU" sz="1800" i="0" err="1">
                <a:ea typeface="+mj-lt"/>
                <a:cs typeface="+mj-lt"/>
              </a:rPr>
              <a:t>всі</a:t>
            </a:r>
            <a:r>
              <a:rPr lang="ru-RU" sz="1800" i="0" dirty="0">
                <a:ea typeface="+mj-lt"/>
                <a:cs typeface="+mj-lt"/>
              </a:rPr>
              <a:t> </a:t>
            </a:r>
            <a:r>
              <a:rPr lang="ru-RU" sz="1800" i="0" err="1">
                <a:ea typeface="+mj-lt"/>
                <a:cs typeface="+mj-lt"/>
              </a:rPr>
              <a:t>цікаві</a:t>
            </a:r>
            <a:r>
              <a:rPr lang="ru-RU" sz="1800" i="0" dirty="0">
                <a:ea typeface="+mj-lt"/>
                <a:cs typeface="+mj-lt"/>
              </a:rPr>
              <a:t> </a:t>
            </a:r>
            <a:r>
              <a:rPr lang="ru-RU" sz="1800" i="0" err="1">
                <a:ea typeface="+mj-lt"/>
                <a:cs typeface="+mj-lt"/>
              </a:rPr>
              <a:t>пам'ятки</a:t>
            </a:r>
            <a:r>
              <a:rPr lang="ru-RU" sz="1800" i="0" dirty="0">
                <a:ea typeface="+mj-lt"/>
                <a:cs typeface="+mj-lt"/>
              </a:rPr>
              <a:t> Кривого Рогу, тому </a:t>
            </a:r>
            <a:r>
              <a:rPr lang="ru-RU" sz="1800" i="0" err="1">
                <a:ea typeface="+mj-lt"/>
                <a:cs typeface="+mj-lt"/>
              </a:rPr>
              <a:t>це</a:t>
            </a:r>
            <a:r>
              <a:rPr lang="ru-RU" sz="1800" i="0" dirty="0">
                <a:ea typeface="+mj-lt"/>
                <a:cs typeface="+mj-lt"/>
              </a:rPr>
              <a:t> </a:t>
            </a:r>
            <a:r>
              <a:rPr lang="ru-RU" sz="1800" i="0" err="1">
                <a:ea typeface="+mj-lt"/>
                <a:cs typeface="+mj-lt"/>
              </a:rPr>
              <a:t>окремі</a:t>
            </a:r>
            <a:r>
              <a:rPr lang="ru-RU" sz="1800" i="0" dirty="0">
                <a:ea typeface="+mj-lt"/>
                <a:cs typeface="+mj-lt"/>
              </a:rPr>
              <a:t> </a:t>
            </a:r>
            <a:r>
              <a:rPr lang="ru-RU" sz="1800" i="0" err="1">
                <a:ea typeface="+mj-lt"/>
                <a:cs typeface="+mj-lt"/>
              </a:rPr>
              <a:t>екскурсії</a:t>
            </a:r>
            <a:r>
              <a:rPr lang="ru-RU" sz="1800" i="0" dirty="0">
                <a:ea typeface="+mj-lt"/>
                <a:cs typeface="+mj-lt"/>
              </a:rPr>
              <a:t>. </a:t>
            </a:r>
            <a:r>
              <a:rPr lang="ru-RU" sz="1800" i="0" err="1">
                <a:ea typeface="+mj-lt"/>
                <a:cs typeface="+mj-lt"/>
              </a:rPr>
              <a:t>Саме</a:t>
            </a:r>
            <a:r>
              <a:rPr lang="ru-RU" sz="1800" i="0" dirty="0">
                <a:ea typeface="+mj-lt"/>
                <a:cs typeface="+mj-lt"/>
              </a:rPr>
              <a:t> тому робота </a:t>
            </a:r>
            <a:r>
              <a:rPr lang="ru-RU" sz="1800" i="0" err="1">
                <a:ea typeface="+mj-lt"/>
                <a:cs typeface="+mj-lt"/>
              </a:rPr>
              <a:t>була</a:t>
            </a:r>
            <a:r>
              <a:rPr lang="ru-RU" sz="1800" i="0" dirty="0">
                <a:ea typeface="+mj-lt"/>
                <a:cs typeface="+mj-lt"/>
              </a:rPr>
              <a:t> </a:t>
            </a:r>
            <a:r>
              <a:rPr lang="ru-RU" sz="1800" i="0" err="1">
                <a:ea typeface="+mj-lt"/>
                <a:cs typeface="+mj-lt"/>
              </a:rPr>
              <a:t>присвячена</a:t>
            </a:r>
            <a:r>
              <a:rPr lang="ru-RU" sz="1800" i="0" dirty="0">
                <a:ea typeface="+mj-lt"/>
                <a:cs typeface="+mj-lt"/>
              </a:rPr>
              <a:t> </a:t>
            </a:r>
            <a:r>
              <a:rPr lang="ru-RU" sz="1800" i="0" err="1">
                <a:ea typeface="+mj-lt"/>
                <a:cs typeface="+mj-lt"/>
              </a:rPr>
              <a:t>монументальній</a:t>
            </a:r>
            <a:r>
              <a:rPr lang="ru-RU" sz="1800" i="0" dirty="0">
                <a:ea typeface="+mj-lt"/>
                <a:cs typeface="+mj-lt"/>
              </a:rPr>
              <a:t> </a:t>
            </a:r>
            <a:r>
              <a:rPr lang="ru-RU" sz="1800" i="0" err="1">
                <a:ea typeface="+mj-lt"/>
                <a:cs typeface="+mj-lt"/>
              </a:rPr>
              <a:t>скульптурі</a:t>
            </a:r>
            <a:r>
              <a:rPr lang="ru-RU" sz="1800" i="0" dirty="0">
                <a:ea typeface="+mj-lt"/>
                <a:cs typeface="+mj-lt"/>
              </a:rPr>
              <a:t>.</a:t>
            </a:r>
            <a:endParaRPr lang="ru-RU" sz="18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DAA496F-5649-C066-914F-419A3D433C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9201" y="5926284"/>
            <a:ext cx="8521147" cy="5584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1444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7AE0AB-EA5B-798C-3AC8-DB9BB240BB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9454" y="542812"/>
            <a:ext cx="5141149" cy="1179167"/>
          </a:xfrm>
        </p:spPr>
        <p:txBody>
          <a:bodyPr/>
          <a:lstStyle/>
          <a:p>
            <a:r>
              <a:rPr lang="ru-RU" dirty="0"/>
              <a:t>ДЖЕРЕЛА :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B258B8-4946-E344-37DE-F1994DE6E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214" y="1827965"/>
            <a:ext cx="6218349" cy="423690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1400" dirty="0">
                <a:ea typeface="+mn-lt"/>
                <a:cs typeface="+mn-lt"/>
                <a:hlinkClick r:id="rId2"/>
              </a:rPr>
              <a:t>https://kr.gov.ua/ua/news/pg/270918643573072_n/</a:t>
            </a:r>
            <a:endParaRPr lang="ru-RU" sz="1400">
              <a:ea typeface="+mn-lt"/>
              <a:cs typeface="+mn-lt"/>
            </a:endParaRPr>
          </a:p>
          <a:p>
            <a:r>
              <a:rPr lang="ru-RU" sz="1400" dirty="0">
                <a:ea typeface="+mn-lt"/>
                <a:cs typeface="+mn-lt"/>
                <a:hlinkClick r:id="rId3"/>
              </a:rPr>
              <a:t>https://www.krruda.dp.ua/u-pokrovskomu-rajoni-pamyatnik-pokrovi/</a:t>
            </a:r>
            <a:endParaRPr lang="ru-RU" sz="1400">
              <a:ea typeface="+mn-lt"/>
              <a:cs typeface="+mn-lt"/>
            </a:endParaRPr>
          </a:p>
          <a:p>
            <a:r>
              <a:rPr lang="ru-RU" sz="1400" dirty="0">
                <a:ea typeface="+mn-lt"/>
                <a:cs typeface="+mn-lt"/>
                <a:hlinkClick r:id="rId4"/>
              </a:rPr>
              <a:t>https://uk.wikipedia.org/wiki/%D0%9F%D0%B0%D0%BC%27%D1%8F%D1%82%D0%BD%D0%B8%D0%BA_%C2%AB%D0%9A%D0%BE%D0%B7%D0%B0%D0%BA_%D0%A0%D1%96%D0%B3%C2%BB</a:t>
            </a:r>
            <a:endParaRPr lang="ru-RU" sz="1400">
              <a:ea typeface="+mn-lt"/>
              <a:cs typeface="+mn-lt"/>
            </a:endParaRPr>
          </a:p>
          <a:p>
            <a:r>
              <a:rPr lang="ru-RU" sz="1400" dirty="0">
                <a:ea typeface="+mn-lt"/>
                <a:cs typeface="+mn-lt"/>
                <a:hlinkClick r:id="rId5"/>
              </a:rPr>
              <a:t>https://www.5.ua/regiony/kryvyikoshovyi-170758.html</a:t>
            </a:r>
            <a:endParaRPr lang="ru-RU"/>
          </a:p>
          <a:p>
            <a:r>
              <a:rPr lang="ru-RU" sz="1400" dirty="0">
                <a:ea typeface="+mn-lt"/>
                <a:cs typeface="+mn-lt"/>
                <a:hlinkClick r:id="rId6"/>
              </a:rPr>
              <a:t>https://one.kr.ua/news/5780</a:t>
            </a:r>
            <a:endParaRPr lang="ru-RU"/>
          </a:p>
          <a:p>
            <a:r>
              <a:rPr lang="ru-RU" sz="1400" dirty="0">
                <a:ea typeface="+mn-lt"/>
                <a:cs typeface="+mn-lt"/>
                <a:hlinkClick r:id="rId7"/>
              </a:rPr>
              <a:t>https://one.kr.ua/news/6252</a:t>
            </a:r>
            <a:endParaRPr lang="ru-RU"/>
          </a:p>
          <a:p>
            <a:r>
              <a:rPr lang="ru-RU" sz="1400" dirty="0">
                <a:ea typeface="+mn-lt"/>
                <a:cs typeface="+mn-lt"/>
                <a:hlinkClick r:id="rId8"/>
              </a:rPr>
              <a:t>https://veskr.com.ua/krivorozhskie-gorodskie-novosti/38542-pervomajskij-karer-krivogo-roga-glazami-ekskursovoda.html</a:t>
            </a:r>
            <a:endParaRPr lang="ru-RU" dirty="0"/>
          </a:p>
          <a:p>
            <a:r>
              <a:rPr lang="ru-RU" sz="1400" dirty="0">
                <a:ea typeface="+mn-lt"/>
                <a:cs typeface="+mn-lt"/>
                <a:hlinkClick r:id="rId9"/>
              </a:rPr>
              <a:t>https://gazeta.ua/articles/reportage/_mi-zakonservovani-prozhivemo-sto-rokiv-yak-meshkayut-lyudi-u-najdovshomu-misti-evropi/1150546</a:t>
            </a:r>
            <a:endParaRPr lang="ru-RU"/>
          </a:p>
          <a:p>
            <a:endParaRPr lang="ru-RU" sz="1400" dirty="0">
              <a:ea typeface="+mn-lt"/>
              <a:cs typeface="+mn-lt"/>
            </a:endParaRPr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endParaRPr lang="ru-RU" dirty="0"/>
          </a:p>
        </p:txBody>
      </p:sp>
      <p:pic>
        <p:nvPicPr>
          <p:cNvPr id="4" name="Рисунок 3" descr="Герб Кривого Рога — Википедия">
            <a:extLst>
              <a:ext uri="{FF2B5EF4-FFF2-40B4-BE49-F238E27FC236}">
                <a16:creationId xmlns:a16="http://schemas.microsoft.com/office/drawing/2014/main" id="{971865F2-26AE-4CF6-F71B-CF6F897258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8918" y="465473"/>
            <a:ext cx="4438918" cy="584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EF32ACB-37F7-4E27-BDBC-67A94864F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Фотоальбом: Кривий Ріг. Місто довжиною в Життя by Igor Kvochka - Issuu">
            <a:extLst>
              <a:ext uri="{FF2B5EF4-FFF2-40B4-BE49-F238E27FC236}">
                <a16:creationId xmlns:a16="http://schemas.microsoft.com/office/drawing/2014/main" id="{CDD79B6C-3915-64C3-862D-E2D466733D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20362"/>
          <a:stretch/>
        </p:blipFill>
        <p:spPr>
          <a:xfrm>
            <a:off x="20" y="-5731"/>
            <a:ext cx="12191979" cy="68587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40449D5-DE6C-45AB-811E-29321C591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3352799"/>
            <a:ext cx="12192000" cy="3516664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  <a:gs pos="37000">
                <a:srgbClr val="000000">
                  <a:alpha val="4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1D945C-0F0B-805D-9E13-C9EE0D6561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435" y="3561712"/>
            <a:ext cx="9048931" cy="1695636"/>
          </a:xfrm>
        </p:spPr>
        <p:txBody>
          <a:bodyPr>
            <a:normAutofit fontScale="90000"/>
          </a:bodyPr>
          <a:lstStyle/>
          <a:p>
            <a:r>
              <a:rPr lang="ru-RU" sz="4400" dirty="0"/>
              <a:t>Мета </a:t>
            </a:r>
            <a:r>
              <a:rPr lang="ru-RU" sz="4000" dirty="0"/>
              <a:t>: </a:t>
            </a:r>
            <a:r>
              <a:rPr lang="ru-RU" sz="4000" b="1" dirty="0"/>
              <a:t> </a:t>
            </a:r>
            <a:r>
              <a:rPr lang="ru-RU" sz="3100" i="0" err="1">
                <a:ea typeface="+mj-lt"/>
                <a:cs typeface="+mj-lt"/>
              </a:rPr>
              <a:t>сприяння</a:t>
            </a:r>
            <a:r>
              <a:rPr lang="ru-RU" sz="3100" i="0" dirty="0">
                <a:ea typeface="+mj-lt"/>
                <a:cs typeface="+mj-lt"/>
              </a:rPr>
              <a:t> </a:t>
            </a:r>
            <a:r>
              <a:rPr lang="ru-RU" sz="3100" i="0" err="1">
                <a:ea typeface="+mj-lt"/>
                <a:cs typeface="+mj-lt"/>
              </a:rPr>
              <a:t>соціальної</a:t>
            </a:r>
            <a:r>
              <a:rPr lang="ru-RU" sz="3100" i="0" dirty="0">
                <a:ea typeface="+mj-lt"/>
                <a:cs typeface="+mj-lt"/>
              </a:rPr>
              <a:t> </a:t>
            </a:r>
            <a:r>
              <a:rPr lang="ru-RU" sz="3100" i="0" err="1">
                <a:ea typeface="+mj-lt"/>
                <a:cs typeface="+mj-lt"/>
              </a:rPr>
              <a:t>активності</a:t>
            </a:r>
            <a:r>
              <a:rPr lang="ru-RU" sz="3100" i="0" dirty="0">
                <a:ea typeface="+mj-lt"/>
                <a:cs typeface="+mj-lt"/>
              </a:rPr>
              <a:t> </a:t>
            </a:r>
            <a:r>
              <a:rPr lang="ru-RU" sz="3100" i="0" err="1">
                <a:ea typeface="+mj-lt"/>
                <a:cs typeface="+mj-lt"/>
              </a:rPr>
              <a:t>підростаючої</a:t>
            </a:r>
            <a:r>
              <a:rPr lang="ru-RU" sz="3100" i="0" dirty="0">
                <a:ea typeface="+mj-lt"/>
                <a:cs typeface="+mj-lt"/>
              </a:rPr>
              <a:t> </a:t>
            </a:r>
            <a:r>
              <a:rPr lang="ru-RU" sz="3100" i="0" err="1">
                <a:ea typeface="+mj-lt"/>
                <a:cs typeface="+mj-lt"/>
              </a:rPr>
              <a:t>особистості</a:t>
            </a:r>
            <a:r>
              <a:rPr lang="ru-RU" sz="3100" i="0" dirty="0">
                <a:ea typeface="+mj-lt"/>
                <a:cs typeface="+mj-lt"/>
              </a:rPr>
              <a:t> через </a:t>
            </a:r>
            <a:r>
              <a:rPr lang="ru-RU" sz="3100" i="0" err="1">
                <a:ea typeface="+mj-lt"/>
                <a:cs typeface="+mj-lt"/>
              </a:rPr>
              <a:t>вивчення</a:t>
            </a:r>
            <a:r>
              <a:rPr lang="ru-RU" sz="3100" i="0" dirty="0">
                <a:ea typeface="+mj-lt"/>
                <a:cs typeface="+mj-lt"/>
              </a:rPr>
              <a:t> </a:t>
            </a:r>
            <a:r>
              <a:rPr lang="ru-RU" sz="3100" i="0" err="1">
                <a:ea typeface="+mj-lt"/>
                <a:cs typeface="+mj-lt"/>
              </a:rPr>
              <a:t>мистецтва</a:t>
            </a:r>
            <a:r>
              <a:rPr lang="ru-RU" sz="3100" i="0" dirty="0">
                <a:ea typeface="+mj-lt"/>
                <a:cs typeface="+mj-lt"/>
              </a:rPr>
              <a:t>, </a:t>
            </a:r>
            <a:r>
              <a:rPr lang="ru-RU" sz="3100" i="0" err="1">
                <a:ea typeface="+mj-lt"/>
                <a:cs typeface="+mj-lt"/>
              </a:rPr>
              <a:t>культурної</a:t>
            </a:r>
            <a:r>
              <a:rPr lang="ru-RU" sz="3100" i="0" dirty="0">
                <a:ea typeface="+mj-lt"/>
                <a:cs typeface="+mj-lt"/>
              </a:rPr>
              <a:t> </a:t>
            </a:r>
            <a:r>
              <a:rPr lang="ru-RU" sz="3100" i="0" err="1">
                <a:ea typeface="+mj-lt"/>
                <a:cs typeface="+mj-lt"/>
              </a:rPr>
              <a:t>спадщини</a:t>
            </a:r>
            <a:r>
              <a:rPr lang="ru-RU" sz="3100" i="0" dirty="0">
                <a:ea typeface="+mj-lt"/>
                <a:cs typeface="+mj-lt"/>
              </a:rPr>
              <a:t> </a:t>
            </a:r>
            <a:r>
              <a:rPr lang="ru-RU" sz="3100" i="0" err="1">
                <a:ea typeface="+mj-lt"/>
                <a:cs typeface="+mj-lt"/>
              </a:rPr>
              <a:t>регіону</a:t>
            </a:r>
            <a:endParaRPr lang="ru-RU" sz="310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AFC71D-2AFE-6E33-C1C6-834B85D47F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9433" y="5476599"/>
            <a:ext cx="8018460" cy="968969"/>
          </a:xfrm>
        </p:spPr>
        <p:txBody>
          <a:bodyPr anchor="t">
            <a:normAutofit fontScale="77500" lnSpcReduction="20000"/>
          </a:bodyPr>
          <a:lstStyle/>
          <a:p>
            <a:r>
              <a:rPr lang="ru-RU" sz="400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Franklin Gothic Heavy"/>
              </a:rPr>
              <a:t>Завдання</a:t>
            </a:r>
            <a:r>
              <a:rPr lang="ru-RU" sz="4000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Franklin Gothic Heavy"/>
              </a:rPr>
              <a:t> : </a:t>
            </a:r>
            <a:r>
              <a:rPr lang="ru-RU" sz="280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Franklin Gothic Heavy"/>
                <a:ea typeface="+mn-lt"/>
                <a:cs typeface="+mn-lt"/>
              </a:rPr>
              <a:t>популяризація</a:t>
            </a:r>
            <a:r>
              <a:rPr lang="ru-RU" sz="2800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Franklin Gothic Heavy"/>
                <a:ea typeface="+mn-lt"/>
                <a:cs typeface="+mn-lt"/>
              </a:rPr>
              <a:t> </a:t>
            </a:r>
            <a:r>
              <a:rPr lang="ru-RU" sz="280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Franklin Gothic Heavy"/>
                <a:ea typeface="+mn-lt"/>
                <a:cs typeface="+mn-lt"/>
              </a:rPr>
              <a:t>міської</a:t>
            </a:r>
            <a:r>
              <a:rPr lang="ru-RU" sz="2800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Franklin Gothic Heavy"/>
                <a:ea typeface="+mn-lt"/>
                <a:cs typeface="+mn-lt"/>
              </a:rPr>
              <a:t> </a:t>
            </a:r>
            <a:r>
              <a:rPr lang="ru-RU" sz="280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Franklin Gothic Heavy"/>
                <a:ea typeface="+mn-lt"/>
                <a:cs typeface="+mn-lt"/>
              </a:rPr>
              <a:t>скульптури</a:t>
            </a:r>
            <a:r>
              <a:rPr lang="ru-RU" sz="2800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Franklin Gothic Heavy"/>
                <a:ea typeface="+mn-lt"/>
                <a:cs typeface="+mn-lt"/>
              </a:rPr>
              <a:t>, як виду </a:t>
            </a:r>
            <a:r>
              <a:rPr lang="ru-RU" sz="280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Franklin Gothic Heavy"/>
                <a:ea typeface="+mn-lt"/>
                <a:cs typeface="+mn-lt"/>
              </a:rPr>
              <a:t>образотворчого</a:t>
            </a:r>
            <a:r>
              <a:rPr lang="ru-RU" sz="2800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Franklin Gothic Heavy"/>
                <a:ea typeface="+mn-lt"/>
                <a:cs typeface="+mn-lt"/>
              </a:rPr>
              <a:t> </a:t>
            </a:r>
            <a:r>
              <a:rPr lang="ru-RU" sz="280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Franklin Gothic Heavy"/>
                <a:ea typeface="+mn-lt"/>
                <a:cs typeface="+mn-lt"/>
              </a:rPr>
              <a:t>мистецтва</a:t>
            </a:r>
            <a:endParaRPr lang="ru-RU" sz="2800">
              <a:solidFill>
                <a:schemeClr val="bg1">
                  <a:lumMod val="95000"/>
                  <a:lumOff val="5000"/>
                </a:schemeClr>
              </a:solidFill>
              <a:latin typeface="Franklin Gothic Heavy"/>
            </a:endParaRPr>
          </a:p>
        </p:txBody>
      </p:sp>
    </p:spTree>
    <p:extLst>
      <p:ext uri="{BB962C8B-B14F-4D97-AF65-F5344CB8AC3E}">
        <p14:creationId xmlns:p14="http://schemas.microsoft.com/office/powerpoint/2010/main" val="422277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D69A2A-17AB-EA41-DB74-510CC4BDF0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919" y="-4540"/>
            <a:ext cx="11365938" cy="1426012"/>
          </a:xfrm>
        </p:spPr>
        <p:txBody>
          <a:bodyPr>
            <a:normAutofit/>
          </a:bodyPr>
          <a:lstStyle/>
          <a:p>
            <a:r>
              <a:rPr lang="ru-RU" sz="4800" dirty="0" err="1"/>
              <a:t>Кривий</a:t>
            </a:r>
            <a:r>
              <a:rPr lang="ru-RU" sz="4800" dirty="0"/>
              <a:t> </a:t>
            </a:r>
            <a:r>
              <a:rPr lang="ru-RU" sz="4800" dirty="0" err="1"/>
              <a:t>Ріг</a:t>
            </a:r>
            <a:r>
              <a:rPr lang="ru-RU" sz="4800" dirty="0"/>
              <a:t> - </a:t>
            </a:r>
            <a:r>
              <a:rPr lang="ru-RU" sz="4800" dirty="0" err="1"/>
              <a:t>місто</a:t>
            </a:r>
            <a:r>
              <a:rPr lang="ru-RU" sz="4800" dirty="0"/>
              <a:t> </a:t>
            </a:r>
            <a:r>
              <a:rPr lang="ru-RU" sz="4800" dirty="0" err="1"/>
              <a:t>довжиною</a:t>
            </a:r>
            <a:r>
              <a:rPr lang="ru-RU" sz="4800" dirty="0"/>
              <a:t> в </a:t>
            </a:r>
            <a:r>
              <a:rPr lang="ru-RU" sz="4800" dirty="0" err="1"/>
              <a:t>життя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AE9958-3AC3-54A5-AF20-A794269C58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ru-RU" dirty="0">
              <a:solidFill>
                <a:srgbClr val="E8EAED"/>
              </a:solidFill>
              <a:ea typeface="+mn-lt"/>
              <a:cs typeface="+mn-lt"/>
            </a:endParaRPr>
          </a:p>
          <a:p>
            <a:endParaRPr lang="ru-RU" dirty="0">
              <a:solidFill>
                <a:srgbClr val="E8EAED"/>
              </a:solidFill>
              <a:latin typeface="Google Sans"/>
            </a:endParaRPr>
          </a:p>
        </p:txBody>
      </p:sp>
      <p:sp>
        <p:nvSpPr>
          <p:cNvPr id="4" name="Прямоугольник: загнутый угол 3">
            <a:extLst>
              <a:ext uri="{FF2B5EF4-FFF2-40B4-BE49-F238E27FC236}">
                <a16:creationId xmlns:a16="http://schemas.microsoft.com/office/drawing/2014/main" id="{0B079B41-3418-A325-5EE7-7621248A49C5}"/>
              </a:ext>
            </a:extLst>
          </p:cNvPr>
          <p:cNvSpPr/>
          <p:nvPr/>
        </p:nvSpPr>
        <p:spPr>
          <a:xfrm>
            <a:off x="259019" y="2007941"/>
            <a:ext cx="4411012" cy="3691944"/>
          </a:xfrm>
          <a:prstGeom prst="foldedCorner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20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sz="20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Кривий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 </a:t>
            </a:r>
            <a:r>
              <a:rPr lang="ru-RU" sz="20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Ріг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 - </a:t>
            </a:r>
            <a:r>
              <a:rPr lang="ru-RU" sz="20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одне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 з </a:t>
            </a:r>
            <a:r>
              <a:rPr lang="ru-RU" sz="20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унікальних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 </a:t>
            </a:r>
            <a:r>
              <a:rPr lang="ru-RU" sz="20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міст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 </a:t>
            </a:r>
            <a:r>
              <a:rPr lang="ru-RU" sz="20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світу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, </a:t>
            </a:r>
            <a:r>
              <a:rPr lang="ru-RU" sz="20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бо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 є </a:t>
            </a:r>
            <a:r>
              <a:rPr lang="ru-RU" sz="20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найдовшим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 у </a:t>
            </a:r>
            <a:r>
              <a:rPr lang="ru-RU" sz="20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Європі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 – </a:t>
            </a:r>
            <a:r>
              <a:rPr lang="ru-RU" sz="20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простягулося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 на 126 км. </a:t>
            </a:r>
            <a:r>
              <a:rPr lang="ru-RU" sz="20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Це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 </a:t>
            </a:r>
            <a:r>
              <a:rPr lang="ru-RU" sz="20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єдиний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 в </a:t>
            </a:r>
            <a:r>
              <a:rPr lang="ru-RU" sz="20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Україні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 населений пункт, </a:t>
            </a:r>
            <a:r>
              <a:rPr lang="ru-RU" sz="20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який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 не </a:t>
            </a:r>
            <a:r>
              <a:rPr lang="ru-RU" sz="20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має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 статусу </a:t>
            </a:r>
            <a:r>
              <a:rPr lang="ru-RU" sz="20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обласного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 центру попри те, </a:t>
            </a:r>
            <a:r>
              <a:rPr lang="ru-RU" sz="20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що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 там </a:t>
            </a:r>
            <a:r>
              <a:rPr lang="ru-RU" sz="20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живуть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 </a:t>
            </a:r>
            <a:r>
              <a:rPr lang="ru-RU" sz="20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понад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 500 тис. людей.</a:t>
            </a:r>
          </a:p>
        </p:txBody>
      </p:sp>
      <p:pic>
        <p:nvPicPr>
          <p:cNvPr id="5" name="Рисунок 4" descr="Росіяни вранці атакували двома ракетами Кривий Ріг – значні руйнування на  залізниці | Українська правда">
            <a:extLst>
              <a:ext uri="{FF2B5EF4-FFF2-40B4-BE49-F238E27FC236}">
                <a16:creationId xmlns:a16="http://schemas.microsoft.com/office/drawing/2014/main" id="{CA5C8D0E-B4AB-2DB1-C559-04F28C110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315" y="1715260"/>
            <a:ext cx="6810775" cy="381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837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0">
            <a:extLst>
              <a:ext uri="{FF2B5EF4-FFF2-40B4-BE49-F238E27FC236}">
                <a16:creationId xmlns:a16="http://schemas.microsoft.com/office/drawing/2014/main" id="{A1CF4CF0-628C-4795-9209-233D2488E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32">
            <a:extLst>
              <a:ext uri="{FF2B5EF4-FFF2-40B4-BE49-F238E27FC236}">
                <a16:creationId xmlns:a16="http://schemas.microsoft.com/office/drawing/2014/main" id="{94723AC7-A0CD-4927-AE64-EE06BEA18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4961964"/>
            <a:ext cx="12192000" cy="1896035"/>
          </a:xfrm>
          <a:custGeom>
            <a:avLst/>
            <a:gdLst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93343 w 12192000"/>
              <a:gd name="connsiteY106" fmla="*/ 1664672 h 2237474"/>
              <a:gd name="connsiteX107" fmla="*/ 6380457 w 12192000"/>
              <a:gd name="connsiteY107" fmla="*/ 1662376 h 2237474"/>
              <a:gd name="connsiteX108" fmla="*/ 6280959 w 12192000"/>
              <a:gd name="connsiteY108" fmla="*/ 1689329 h 2237474"/>
              <a:gd name="connsiteX109" fmla="*/ 6266765 w 12192000"/>
              <a:gd name="connsiteY109" fmla="*/ 1695560 h 2237474"/>
              <a:gd name="connsiteX110" fmla="*/ 6255823 w 12192000"/>
              <a:gd name="connsiteY110" fmla="*/ 1704850 h 2237474"/>
              <a:gd name="connsiteX111" fmla="*/ 6098321 w 12192000"/>
              <a:gd name="connsiteY111" fmla="*/ 1721646 h 2237474"/>
              <a:gd name="connsiteX112" fmla="*/ 5880652 w 12192000"/>
              <a:gd name="connsiteY112" fmla="*/ 1779643 h 2237474"/>
              <a:gd name="connsiteX113" fmla="*/ 5785959 w 12192000"/>
              <a:gd name="connsiteY113" fmla="*/ 1775307 h 2237474"/>
              <a:gd name="connsiteX114" fmla="*/ 5643534 w 12192000"/>
              <a:gd name="connsiteY114" fmla="*/ 1802919 h 2237474"/>
              <a:gd name="connsiteX115" fmla="*/ 5518799 w 12192000"/>
              <a:gd name="connsiteY115" fmla="*/ 1818312 h 2237474"/>
              <a:gd name="connsiteX116" fmla="*/ 5505014 w 12192000"/>
              <a:gd name="connsiteY116" fmla="*/ 1819259 h 2237474"/>
              <a:gd name="connsiteX117" fmla="*/ 5499949 w 12192000"/>
              <a:gd name="connsiteY117" fmla="*/ 1814490 h 2237474"/>
              <a:gd name="connsiteX118" fmla="*/ 5453307 w 12192000"/>
              <a:gd name="connsiteY118" fmla="*/ 1815450 h 2237474"/>
              <a:gd name="connsiteX119" fmla="*/ 5364192 w 12192000"/>
              <a:gd name="connsiteY119" fmla="*/ 1826074 h 2237474"/>
              <a:gd name="connsiteX120" fmla="*/ 5350380 w 12192000"/>
              <a:gd name="connsiteY120" fmla="*/ 1830891 h 2237474"/>
              <a:gd name="connsiteX121" fmla="*/ 5259633 w 12192000"/>
              <a:gd name="connsiteY121" fmla="*/ 1837160 h 2237474"/>
              <a:gd name="connsiteX122" fmla="*/ 5197513 w 12192000"/>
              <a:gd name="connsiteY122" fmla="*/ 1844718 h 2237474"/>
              <a:gd name="connsiteX123" fmla="*/ 5184170 w 12192000"/>
              <a:gd name="connsiteY123" fmla="*/ 1849402 h 2237474"/>
              <a:gd name="connsiteX124" fmla="*/ 5168852 w 12192000"/>
              <a:gd name="connsiteY124" fmla="*/ 1844846 h 2237474"/>
              <a:gd name="connsiteX125" fmla="*/ 5164370 w 12192000"/>
              <a:gd name="connsiteY125" fmla="*/ 1840597 h 2237474"/>
              <a:gd name="connsiteX126" fmla="*/ 5114927 w 12192000"/>
              <a:gd name="connsiteY126" fmla="*/ 1847827 h 2237474"/>
              <a:gd name="connsiteX127" fmla="*/ 5108970 w 12192000"/>
              <a:gd name="connsiteY127" fmla="*/ 1847935 h 2237474"/>
              <a:gd name="connsiteX128" fmla="*/ 5067961 w 12192000"/>
              <a:gd name="connsiteY128" fmla="*/ 1845917 h 2237474"/>
              <a:gd name="connsiteX129" fmla="*/ 5007075 w 12192000"/>
              <a:gd name="connsiteY129" fmla="*/ 1838626 h 2237474"/>
              <a:gd name="connsiteX130" fmla="*/ 4944087 w 12192000"/>
              <a:gd name="connsiteY130" fmla="*/ 1823332 h 2237474"/>
              <a:gd name="connsiteX131" fmla="*/ 4907662 w 12192000"/>
              <a:gd name="connsiteY131" fmla="*/ 1816900 h 2237474"/>
              <a:gd name="connsiteX132" fmla="*/ 4882386 w 12192000"/>
              <a:gd name="connsiteY132" fmla="*/ 1809844 h 2237474"/>
              <a:gd name="connsiteX133" fmla="*/ 4811440 w 12192000"/>
              <a:gd name="connsiteY133" fmla="*/ 1804655 h 2237474"/>
              <a:gd name="connsiteX134" fmla="*/ 4691075 w 12192000"/>
              <a:gd name="connsiteY134" fmla="*/ 1801389 h 2237474"/>
              <a:gd name="connsiteX135" fmla="*/ 4647449 w 12192000"/>
              <a:gd name="connsiteY135" fmla="*/ 1793181 h 2237474"/>
              <a:gd name="connsiteX136" fmla="*/ 4645504 w 12192000"/>
              <a:gd name="connsiteY136" fmla="*/ 1787606 h 2237474"/>
              <a:gd name="connsiteX137" fmla="*/ 4632229 w 12192000"/>
              <a:gd name="connsiteY137" fmla="*/ 1785815 h 2237474"/>
              <a:gd name="connsiteX138" fmla="*/ 4629273 w 12192000"/>
              <a:gd name="connsiteY138" fmla="*/ 1784355 h 2237474"/>
              <a:gd name="connsiteX139" fmla="*/ 4611738 w 12192000"/>
              <a:gd name="connsiteY139" fmla="*/ 1776964 h 2237474"/>
              <a:gd name="connsiteX140" fmla="*/ 4560070 w 12192000"/>
              <a:gd name="connsiteY140" fmla="*/ 1785640 h 2237474"/>
              <a:gd name="connsiteX141" fmla="*/ 4536503 w 12192000"/>
              <a:gd name="connsiteY141" fmla="*/ 1785334 h 2237474"/>
              <a:gd name="connsiteX142" fmla="*/ 4513724 w 12192000"/>
              <a:gd name="connsiteY142" fmla="*/ 1791996 h 2237474"/>
              <a:gd name="connsiteX143" fmla="*/ 4501513 w 12192000"/>
              <a:gd name="connsiteY143" fmla="*/ 1799835 h 2237474"/>
              <a:gd name="connsiteX144" fmla="*/ 4459076 w 12192000"/>
              <a:gd name="connsiteY144" fmla="*/ 1813003 h 2237474"/>
              <a:gd name="connsiteX145" fmla="*/ 4459810 w 12192000"/>
              <a:gd name="connsiteY145" fmla="*/ 1797886 h 2237474"/>
              <a:gd name="connsiteX146" fmla="*/ 4379064 w 12192000"/>
              <a:gd name="connsiteY146" fmla="*/ 1817177 h 2237474"/>
              <a:gd name="connsiteX147" fmla="*/ 4319209 w 12192000"/>
              <a:gd name="connsiteY147" fmla="*/ 1834833 h 2237474"/>
              <a:gd name="connsiteX148" fmla="*/ 4306907 w 12192000"/>
              <a:gd name="connsiteY148" fmla="*/ 1841641 h 2237474"/>
              <a:gd name="connsiteX149" fmla="*/ 4290981 w 12192000"/>
              <a:gd name="connsiteY149" fmla="*/ 1839677 h 2237474"/>
              <a:gd name="connsiteX150" fmla="*/ 4285792 w 12192000"/>
              <a:gd name="connsiteY150" fmla="*/ 1836231 h 2237474"/>
              <a:gd name="connsiteX151" fmla="*/ 4238372 w 12192000"/>
              <a:gd name="connsiteY151" fmla="*/ 1851480 h 2237474"/>
              <a:gd name="connsiteX152" fmla="*/ 4232517 w 12192000"/>
              <a:gd name="connsiteY152" fmla="*/ 1852567 h 2237474"/>
              <a:gd name="connsiteX153" fmla="*/ 4191732 w 12192000"/>
              <a:gd name="connsiteY153" fmla="*/ 1857328 h 2237474"/>
              <a:gd name="connsiteX154" fmla="*/ 4065532 w 12192000"/>
              <a:gd name="connsiteY154" fmla="*/ 1855477 h 2237474"/>
              <a:gd name="connsiteX155" fmla="*/ 4028460 w 12192000"/>
              <a:gd name="connsiteY155" fmla="*/ 1855137 h 2237474"/>
              <a:gd name="connsiteX156" fmla="*/ 4002267 w 12192000"/>
              <a:gd name="connsiteY156" fmla="*/ 1852352 h 2237474"/>
              <a:gd name="connsiteX157" fmla="*/ 3931396 w 12192000"/>
              <a:gd name="connsiteY157" fmla="*/ 1858915 h 2237474"/>
              <a:gd name="connsiteX158" fmla="*/ 3812162 w 12192000"/>
              <a:gd name="connsiteY158" fmla="*/ 1875501 h 2237474"/>
              <a:gd name="connsiteX159" fmla="*/ 3767672 w 12192000"/>
              <a:gd name="connsiteY159" fmla="*/ 1874600 h 2237474"/>
              <a:gd name="connsiteX160" fmla="*/ 3764741 w 12192000"/>
              <a:gd name="connsiteY160" fmla="*/ 1869433 h 2237474"/>
              <a:gd name="connsiteX161" fmla="*/ 3751332 w 12192000"/>
              <a:gd name="connsiteY161" fmla="*/ 1869854 h 2237474"/>
              <a:gd name="connsiteX162" fmla="*/ 3748155 w 12192000"/>
              <a:gd name="connsiteY162" fmla="*/ 1868903 h 2237474"/>
              <a:gd name="connsiteX163" fmla="*/ 3729530 w 12192000"/>
              <a:gd name="connsiteY163" fmla="*/ 1864513 h 2237474"/>
              <a:gd name="connsiteX164" fmla="*/ 3680177 w 12192000"/>
              <a:gd name="connsiteY164" fmla="*/ 1881552 h 2237474"/>
              <a:gd name="connsiteX165" fmla="*/ 3567259 w 12192000"/>
              <a:gd name="connsiteY165" fmla="*/ 1893482 h 2237474"/>
              <a:gd name="connsiteX166" fmla="*/ 3405770 w 12192000"/>
              <a:gd name="connsiteY166" fmla="*/ 1904591 h 2237474"/>
              <a:gd name="connsiteX167" fmla="*/ 3280097 w 12192000"/>
              <a:gd name="connsiteY167" fmla="*/ 1919610 h 2237474"/>
              <a:gd name="connsiteX168" fmla="*/ 3123424 w 12192000"/>
              <a:gd name="connsiteY168" fmla="*/ 1952930 h 2237474"/>
              <a:gd name="connsiteX169" fmla="*/ 3009910 w 12192000"/>
              <a:gd name="connsiteY169" fmla="*/ 1957866 h 2237474"/>
              <a:gd name="connsiteX170" fmla="*/ 2995934 w 12192000"/>
              <a:gd name="connsiteY170" fmla="*/ 1967085 h 2237474"/>
              <a:gd name="connsiteX171" fmla="*/ 2980071 w 12192000"/>
              <a:gd name="connsiteY171" fmla="*/ 1972988 h 2237474"/>
              <a:gd name="connsiteX172" fmla="*/ 2978094 w 12192000"/>
              <a:gd name="connsiteY172" fmla="*/ 1972369 h 2237474"/>
              <a:gd name="connsiteX173" fmla="*/ 2942858 w 12192000"/>
              <a:gd name="connsiteY173" fmla="*/ 1981367 h 2237474"/>
              <a:gd name="connsiteX174" fmla="*/ 2875436 w 12192000"/>
              <a:gd name="connsiteY174" fmla="*/ 1996977 h 2237474"/>
              <a:gd name="connsiteX175" fmla="*/ 2874892 w 12192000"/>
              <a:gd name="connsiteY175" fmla="*/ 1996085 h 2237474"/>
              <a:gd name="connsiteX176" fmla="*/ 2864145 w 12192000"/>
              <a:gd name="connsiteY176" fmla="*/ 1994061 h 2237474"/>
              <a:gd name="connsiteX177" fmla="*/ 2843662 w 12192000"/>
              <a:gd name="connsiteY177" fmla="*/ 1992498 h 2237474"/>
              <a:gd name="connsiteX178" fmla="*/ 2796128 w 12192000"/>
              <a:gd name="connsiteY178" fmla="*/ 1976403 h 2237474"/>
              <a:gd name="connsiteX179" fmla="*/ 2756784 w 12192000"/>
              <a:gd name="connsiteY179" fmla="*/ 1985116 h 2237474"/>
              <a:gd name="connsiteX180" fmla="*/ 2748833 w 12192000"/>
              <a:gd name="connsiteY180" fmla="*/ 1986323 h 2237474"/>
              <a:gd name="connsiteX181" fmla="*/ 2748661 w 12192000"/>
              <a:gd name="connsiteY181" fmla="*/ 1986122 h 2237474"/>
              <a:gd name="connsiteX182" fmla="*/ 2740251 w 12192000"/>
              <a:gd name="connsiteY182" fmla="*/ 1986946 h 2237474"/>
              <a:gd name="connsiteX183" fmla="*/ 2718916 w 12192000"/>
              <a:gd name="connsiteY183" fmla="*/ 1990867 h 2237474"/>
              <a:gd name="connsiteX184" fmla="*/ 2713522 w 12192000"/>
              <a:gd name="connsiteY184" fmla="*/ 1990173 h 2237474"/>
              <a:gd name="connsiteX185" fmla="*/ 2680597 w 12192000"/>
              <a:gd name="connsiteY185" fmla="*/ 1984996 h 2237474"/>
              <a:gd name="connsiteX186" fmla="*/ 2578178 w 12192000"/>
              <a:gd name="connsiteY186" fmla="*/ 1990531 h 2237474"/>
              <a:gd name="connsiteX187" fmla="*/ 2476147 w 12192000"/>
              <a:gd name="connsiteY187" fmla="*/ 1998305 h 2237474"/>
              <a:gd name="connsiteX188" fmla="*/ 2373568 w 12192000"/>
              <a:gd name="connsiteY188" fmla="*/ 2003219 h 2237474"/>
              <a:gd name="connsiteX189" fmla="*/ 2321399 w 12192000"/>
              <a:gd name="connsiteY189" fmla="*/ 1989467 h 2237474"/>
              <a:gd name="connsiteX190" fmla="*/ 2315525 w 12192000"/>
              <a:gd name="connsiteY190" fmla="*/ 1989708 h 2237474"/>
              <a:gd name="connsiteX191" fmla="*/ 2300792 w 12192000"/>
              <a:gd name="connsiteY191" fmla="*/ 1994290 h 2237474"/>
              <a:gd name="connsiteX192" fmla="*/ 2295469 w 12192000"/>
              <a:gd name="connsiteY192" fmla="*/ 1996659 h 2237474"/>
              <a:gd name="connsiteX193" fmla="*/ 2287219 w 12192000"/>
              <a:gd name="connsiteY193" fmla="*/ 1998750 h 2237474"/>
              <a:gd name="connsiteX194" fmla="*/ 2286948 w 12192000"/>
              <a:gd name="connsiteY194" fmla="*/ 1998596 h 2237474"/>
              <a:gd name="connsiteX195" fmla="*/ 2243069 w 12192000"/>
              <a:gd name="connsiteY195" fmla="*/ 2015111 h 2237474"/>
              <a:gd name="connsiteX196" fmla="*/ 2186609 w 12192000"/>
              <a:gd name="connsiteY196" fmla="*/ 2008263 h 2237474"/>
              <a:gd name="connsiteX197" fmla="*/ 2164831 w 12192000"/>
              <a:gd name="connsiteY197" fmla="*/ 2010143 h 2237474"/>
              <a:gd name="connsiteX198" fmla="*/ 2152836 w 12192000"/>
              <a:gd name="connsiteY198" fmla="*/ 2010048 h 2237474"/>
              <a:gd name="connsiteX199" fmla="*/ 2117102 w 12192000"/>
              <a:gd name="connsiteY199" fmla="*/ 2023004 h 2237474"/>
              <a:gd name="connsiteX200" fmla="*/ 2111935 w 12192000"/>
              <a:gd name="connsiteY200" fmla="*/ 2023163 h 2237474"/>
              <a:gd name="connsiteX201" fmla="*/ 2089991 w 12192000"/>
              <a:gd name="connsiteY201" fmla="*/ 2034193 h 2237474"/>
              <a:gd name="connsiteX202" fmla="*/ 2058061 w 12192000"/>
              <a:gd name="connsiteY202" fmla="*/ 2047942 h 2237474"/>
              <a:gd name="connsiteX203" fmla="*/ 2055737 w 12192000"/>
              <a:gd name="connsiteY203" fmla="*/ 2047704 h 2237474"/>
              <a:gd name="connsiteX204" fmla="*/ 2042244 w 12192000"/>
              <a:gd name="connsiteY204" fmla="*/ 2055560 h 2237474"/>
              <a:gd name="connsiteX205" fmla="*/ 1976224 w 12192000"/>
              <a:gd name="connsiteY205" fmla="*/ 2074257 h 2237474"/>
              <a:gd name="connsiteX206" fmla="*/ 1877728 w 12192000"/>
              <a:gd name="connsiteY206" fmla="*/ 2101004 h 2237474"/>
              <a:gd name="connsiteX207" fmla="*/ 1759056 w 12192000"/>
              <a:gd name="connsiteY207" fmla="*/ 2125608 h 2237474"/>
              <a:gd name="connsiteX208" fmla="*/ 1637948 w 12192000"/>
              <a:gd name="connsiteY208" fmla="*/ 2172597 h 2237474"/>
              <a:gd name="connsiteX209" fmla="*/ 1434549 w 12192000"/>
              <a:gd name="connsiteY209" fmla="*/ 2234522 h 2237474"/>
              <a:gd name="connsiteX210" fmla="*/ 1398481 w 12192000"/>
              <a:gd name="connsiteY210" fmla="*/ 2237074 h 2237474"/>
              <a:gd name="connsiteX211" fmla="*/ 1398407 w 12192000"/>
              <a:gd name="connsiteY211" fmla="*/ 2237095 h 2237474"/>
              <a:gd name="connsiteX212" fmla="*/ 1370962 w 12192000"/>
              <a:gd name="connsiteY212" fmla="*/ 2237474 h 2237474"/>
              <a:gd name="connsiteX213" fmla="*/ 1356367 w 12192000"/>
              <a:gd name="connsiteY213" fmla="*/ 2235089 h 2237474"/>
              <a:gd name="connsiteX214" fmla="*/ 1324828 w 12192000"/>
              <a:gd name="connsiteY214" fmla="*/ 2231968 h 2237474"/>
              <a:gd name="connsiteX215" fmla="*/ 1297744 w 12192000"/>
              <a:gd name="connsiteY215" fmla="*/ 2235849 h 2237474"/>
              <a:gd name="connsiteX216" fmla="*/ 1286236 w 12192000"/>
              <a:gd name="connsiteY216" fmla="*/ 2233135 h 2237474"/>
              <a:gd name="connsiteX217" fmla="*/ 1283504 w 12192000"/>
              <a:gd name="connsiteY217" fmla="*/ 2233797 h 2237474"/>
              <a:gd name="connsiteX218" fmla="*/ 1279765 w 12192000"/>
              <a:gd name="connsiteY218" fmla="*/ 2229639 h 2237474"/>
              <a:gd name="connsiteX219" fmla="*/ 1195347 w 12192000"/>
              <a:gd name="connsiteY219" fmla="*/ 2212354 h 2237474"/>
              <a:gd name="connsiteX220" fmla="*/ 970251 w 12192000"/>
              <a:gd name="connsiteY220" fmla="*/ 2221029 h 2237474"/>
              <a:gd name="connsiteX221" fmla="*/ 812914 w 12192000"/>
              <a:gd name="connsiteY221" fmla="*/ 2202752 h 2237474"/>
              <a:gd name="connsiteX222" fmla="*/ 800195 w 12192000"/>
              <a:gd name="connsiteY222" fmla="*/ 2209407 h 2237474"/>
              <a:gd name="connsiteX223" fmla="*/ 784978 w 12192000"/>
              <a:gd name="connsiteY223" fmla="*/ 2212360 h 2237474"/>
              <a:gd name="connsiteX224" fmla="*/ 681987 w 12192000"/>
              <a:gd name="connsiteY224" fmla="*/ 2216757 h 2237474"/>
              <a:gd name="connsiteX225" fmla="*/ 669923 w 12192000"/>
              <a:gd name="connsiteY225" fmla="*/ 2211682 h 2237474"/>
              <a:gd name="connsiteX226" fmla="*/ 648680 w 12192000"/>
              <a:gd name="connsiteY226" fmla="*/ 2206229 h 2237474"/>
              <a:gd name="connsiteX227" fmla="*/ 597225 w 12192000"/>
              <a:gd name="connsiteY227" fmla="*/ 2180999 h 2237474"/>
              <a:gd name="connsiteX228" fmla="*/ 558449 w 12192000"/>
              <a:gd name="connsiteY228" fmla="*/ 2182346 h 2237474"/>
              <a:gd name="connsiteX229" fmla="*/ 550517 w 12192000"/>
              <a:gd name="connsiteY229" fmla="*/ 2182060 h 2237474"/>
              <a:gd name="connsiteX230" fmla="*/ 550309 w 12192000"/>
              <a:gd name="connsiteY230" fmla="*/ 2181825 h 2237474"/>
              <a:gd name="connsiteX231" fmla="*/ 541836 w 12192000"/>
              <a:gd name="connsiteY231" fmla="*/ 2181063 h 2237474"/>
              <a:gd name="connsiteX232" fmla="*/ 536057 w 12192000"/>
              <a:gd name="connsiteY232" fmla="*/ 2181537 h 2237474"/>
              <a:gd name="connsiteX233" fmla="*/ 520671 w 12192000"/>
              <a:gd name="connsiteY233" fmla="*/ 2180980 h 2237474"/>
              <a:gd name="connsiteX234" fmla="*/ 515024 w 12192000"/>
              <a:gd name="connsiteY234" fmla="*/ 2179258 h 2237474"/>
              <a:gd name="connsiteX235" fmla="*/ 512278 w 12192000"/>
              <a:gd name="connsiteY235" fmla="*/ 2176369 h 2237474"/>
              <a:gd name="connsiteX236" fmla="*/ 480419 w 12192000"/>
              <a:gd name="connsiteY236" fmla="*/ 2167807 h 2237474"/>
              <a:gd name="connsiteX237" fmla="*/ 413835 w 12192000"/>
              <a:gd name="connsiteY237" fmla="*/ 2156783 h 2237474"/>
              <a:gd name="connsiteX238" fmla="*/ 376513 w 12192000"/>
              <a:gd name="connsiteY238" fmla="*/ 2154014 h 2237474"/>
              <a:gd name="connsiteX239" fmla="*/ 273386 w 12192000"/>
              <a:gd name="connsiteY239" fmla="*/ 2142551 h 2237474"/>
              <a:gd name="connsiteX240" fmla="*/ 169207 w 12192000"/>
              <a:gd name="connsiteY240" fmla="*/ 2128100 h 2237474"/>
              <a:gd name="connsiteX241" fmla="*/ 93149 w 12192000"/>
              <a:gd name="connsiteY241" fmla="*/ 2105324 h 2237474"/>
              <a:gd name="connsiteX242" fmla="*/ 88109 w 12192000"/>
              <a:gd name="connsiteY242" fmla="*/ 2106704 h 2237474"/>
              <a:gd name="connsiteX243" fmla="*/ 80022 w 12192000"/>
              <a:gd name="connsiteY243" fmla="*/ 2107254 h 2237474"/>
              <a:gd name="connsiteX244" fmla="*/ 79717 w 12192000"/>
              <a:gd name="connsiteY244" fmla="*/ 2107046 h 2237474"/>
              <a:gd name="connsiteX245" fmla="*/ 72352 w 12192000"/>
              <a:gd name="connsiteY245" fmla="*/ 2107991 h 2237474"/>
              <a:gd name="connsiteX246" fmla="*/ 37645 w 12192000"/>
              <a:gd name="connsiteY246" fmla="*/ 2115401 h 2237474"/>
              <a:gd name="connsiteX247" fmla="*/ 4572 w 12192000"/>
              <a:gd name="connsiteY247" fmla="*/ 2111091 h 2237474"/>
              <a:gd name="connsiteX248" fmla="*/ 0 w 12192000"/>
              <a:gd name="connsiteY248" fmla="*/ 2110468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93343 w 12192000"/>
              <a:gd name="connsiteY106" fmla="*/ 1664672 h 2237474"/>
              <a:gd name="connsiteX107" fmla="*/ 6380457 w 12192000"/>
              <a:gd name="connsiteY107" fmla="*/ 1662376 h 2237474"/>
              <a:gd name="connsiteX108" fmla="*/ 6280959 w 12192000"/>
              <a:gd name="connsiteY108" fmla="*/ 1689329 h 2237474"/>
              <a:gd name="connsiteX109" fmla="*/ 6266765 w 12192000"/>
              <a:gd name="connsiteY109" fmla="*/ 1695560 h 2237474"/>
              <a:gd name="connsiteX110" fmla="*/ 6255823 w 12192000"/>
              <a:gd name="connsiteY110" fmla="*/ 1704850 h 2237474"/>
              <a:gd name="connsiteX111" fmla="*/ 6098321 w 12192000"/>
              <a:gd name="connsiteY111" fmla="*/ 1721646 h 2237474"/>
              <a:gd name="connsiteX112" fmla="*/ 5880652 w 12192000"/>
              <a:gd name="connsiteY112" fmla="*/ 1779643 h 2237474"/>
              <a:gd name="connsiteX113" fmla="*/ 5785959 w 12192000"/>
              <a:gd name="connsiteY113" fmla="*/ 1775307 h 2237474"/>
              <a:gd name="connsiteX114" fmla="*/ 5643534 w 12192000"/>
              <a:gd name="connsiteY114" fmla="*/ 1802919 h 2237474"/>
              <a:gd name="connsiteX115" fmla="*/ 5518799 w 12192000"/>
              <a:gd name="connsiteY115" fmla="*/ 1818312 h 2237474"/>
              <a:gd name="connsiteX116" fmla="*/ 5505014 w 12192000"/>
              <a:gd name="connsiteY116" fmla="*/ 1819259 h 2237474"/>
              <a:gd name="connsiteX117" fmla="*/ 5499949 w 12192000"/>
              <a:gd name="connsiteY117" fmla="*/ 1814490 h 2237474"/>
              <a:gd name="connsiteX118" fmla="*/ 5453307 w 12192000"/>
              <a:gd name="connsiteY118" fmla="*/ 1815450 h 2237474"/>
              <a:gd name="connsiteX119" fmla="*/ 5364192 w 12192000"/>
              <a:gd name="connsiteY119" fmla="*/ 1826074 h 2237474"/>
              <a:gd name="connsiteX120" fmla="*/ 5350380 w 12192000"/>
              <a:gd name="connsiteY120" fmla="*/ 1830891 h 2237474"/>
              <a:gd name="connsiteX121" fmla="*/ 5259633 w 12192000"/>
              <a:gd name="connsiteY121" fmla="*/ 1837160 h 2237474"/>
              <a:gd name="connsiteX122" fmla="*/ 5197513 w 12192000"/>
              <a:gd name="connsiteY122" fmla="*/ 1844718 h 2237474"/>
              <a:gd name="connsiteX123" fmla="*/ 5184170 w 12192000"/>
              <a:gd name="connsiteY123" fmla="*/ 1849402 h 2237474"/>
              <a:gd name="connsiteX124" fmla="*/ 5168852 w 12192000"/>
              <a:gd name="connsiteY124" fmla="*/ 1844846 h 2237474"/>
              <a:gd name="connsiteX125" fmla="*/ 5164370 w 12192000"/>
              <a:gd name="connsiteY125" fmla="*/ 1840597 h 2237474"/>
              <a:gd name="connsiteX126" fmla="*/ 5114927 w 12192000"/>
              <a:gd name="connsiteY126" fmla="*/ 1847827 h 2237474"/>
              <a:gd name="connsiteX127" fmla="*/ 5108970 w 12192000"/>
              <a:gd name="connsiteY127" fmla="*/ 1847935 h 2237474"/>
              <a:gd name="connsiteX128" fmla="*/ 5067961 w 12192000"/>
              <a:gd name="connsiteY128" fmla="*/ 1845917 h 2237474"/>
              <a:gd name="connsiteX129" fmla="*/ 5007075 w 12192000"/>
              <a:gd name="connsiteY129" fmla="*/ 1838626 h 2237474"/>
              <a:gd name="connsiteX130" fmla="*/ 4944087 w 12192000"/>
              <a:gd name="connsiteY130" fmla="*/ 1823332 h 2237474"/>
              <a:gd name="connsiteX131" fmla="*/ 4907662 w 12192000"/>
              <a:gd name="connsiteY131" fmla="*/ 1816900 h 2237474"/>
              <a:gd name="connsiteX132" fmla="*/ 4882386 w 12192000"/>
              <a:gd name="connsiteY132" fmla="*/ 1809844 h 2237474"/>
              <a:gd name="connsiteX133" fmla="*/ 4811440 w 12192000"/>
              <a:gd name="connsiteY133" fmla="*/ 1804655 h 2237474"/>
              <a:gd name="connsiteX134" fmla="*/ 4691075 w 12192000"/>
              <a:gd name="connsiteY134" fmla="*/ 1801389 h 2237474"/>
              <a:gd name="connsiteX135" fmla="*/ 4647449 w 12192000"/>
              <a:gd name="connsiteY135" fmla="*/ 1793181 h 2237474"/>
              <a:gd name="connsiteX136" fmla="*/ 4645504 w 12192000"/>
              <a:gd name="connsiteY136" fmla="*/ 1787606 h 2237474"/>
              <a:gd name="connsiteX137" fmla="*/ 4632229 w 12192000"/>
              <a:gd name="connsiteY137" fmla="*/ 1785815 h 2237474"/>
              <a:gd name="connsiteX138" fmla="*/ 4629273 w 12192000"/>
              <a:gd name="connsiteY138" fmla="*/ 1784355 h 2237474"/>
              <a:gd name="connsiteX139" fmla="*/ 4611738 w 12192000"/>
              <a:gd name="connsiteY139" fmla="*/ 1776964 h 2237474"/>
              <a:gd name="connsiteX140" fmla="*/ 4560070 w 12192000"/>
              <a:gd name="connsiteY140" fmla="*/ 1785640 h 2237474"/>
              <a:gd name="connsiteX141" fmla="*/ 4536503 w 12192000"/>
              <a:gd name="connsiteY141" fmla="*/ 1785334 h 2237474"/>
              <a:gd name="connsiteX142" fmla="*/ 4513724 w 12192000"/>
              <a:gd name="connsiteY142" fmla="*/ 1791996 h 2237474"/>
              <a:gd name="connsiteX143" fmla="*/ 4501513 w 12192000"/>
              <a:gd name="connsiteY143" fmla="*/ 1799835 h 2237474"/>
              <a:gd name="connsiteX144" fmla="*/ 4459810 w 12192000"/>
              <a:gd name="connsiteY144" fmla="*/ 1797886 h 2237474"/>
              <a:gd name="connsiteX145" fmla="*/ 4379064 w 12192000"/>
              <a:gd name="connsiteY145" fmla="*/ 1817177 h 2237474"/>
              <a:gd name="connsiteX146" fmla="*/ 4319209 w 12192000"/>
              <a:gd name="connsiteY146" fmla="*/ 1834833 h 2237474"/>
              <a:gd name="connsiteX147" fmla="*/ 4306907 w 12192000"/>
              <a:gd name="connsiteY147" fmla="*/ 1841641 h 2237474"/>
              <a:gd name="connsiteX148" fmla="*/ 4290981 w 12192000"/>
              <a:gd name="connsiteY148" fmla="*/ 1839677 h 2237474"/>
              <a:gd name="connsiteX149" fmla="*/ 4285792 w 12192000"/>
              <a:gd name="connsiteY149" fmla="*/ 1836231 h 2237474"/>
              <a:gd name="connsiteX150" fmla="*/ 4238372 w 12192000"/>
              <a:gd name="connsiteY150" fmla="*/ 1851480 h 2237474"/>
              <a:gd name="connsiteX151" fmla="*/ 4232517 w 12192000"/>
              <a:gd name="connsiteY151" fmla="*/ 1852567 h 2237474"/>
              <a:gd name="connsiteX152" fmla="*/ 4191732 w 12192000"/>
              <a:gd name="connsiteY152" fmla="*/ 1857328 h 2237474"/>
              <a:gd name="connsiteX153" fmla="*/ 4065532 w 12192000"/>
              <a:gd name="connsiteY153" fmla="*/ 1855477 h 2237474"/>
              <a:gd name="connsiteX154" fmla="*/ 4028460 w 12192000"/>
              <a:gd name="connsiteY154" fmla="*/ 1855137 h 2237474"/>
              <a:gd name="connsiteX155" fmla="*/ 4002267 w 12192000"/>
              <a:gd name="connsiteY155" fmla="*/ 1852352 h 2237474"/>
              <a:gd name="connsiteX156" fmla="*/ 3931396 w 12192000"/>
              <a:gd name="connsiteY156" fmla="*/ 1858915 h 2237474"/>
              <a:gd name="connsiteX157" fmla="*/ 3812162 w 12192000"/>
              <a:gd name="connsiteY157" fmla="*/ 1875501 h 2237474"/>
              <a:gd name="connsiteX158" fmla="*/ 3767672 w 12192000"/>
              <a:gd name="connsiteY158" fmla="*/ 1874600 h 2237474"/>
              <a:gd name="connsiteX159" fmla="*/ 3764741 w 12192000"/>
              <a:gd name="connsiteY159" fmla="*/ 1869433 h 2237474"/>
              <a:gd name="connsiteX160" fmla="*/ 3751332 w 12192000"/>
              <a:gd name="connsiteY160" fmla="*/ 1869854 h 2237474"/>
              <a:gd name="connsiteX161" fmla="*/ 3748155 w 12192000"/>
              <a:gd name="connsiteY161" fmla="*/ 1868903 h 2237474"/>
              <a:gd name="connsiteX162" fmla="*/ 3729530 w 12192000"/>
              <a:gd name="connsiteY162" fmla="*/ 1864513 h 2237474"/>
              <a:gd name="connsiteX163" fmla="*/ 3680177 w 12192000"/>
              <a:gd name="connsiteY163" fmla="*/ 1881552 h 2237474"/>
              <a:gd name="connsiteX164" fmla="*/ 3567259 w 12192000"/>
              <a:gd name="connsiteY164" fmla="*/ 1893482 h 2237474"/>
              <a:gd name="connsiteX165" fmla="*/ 3405770 w 12192000"/>
              <a:gd name="connsiteY165" fmla="*/ 1904591 h 2237474"/>
              <a:gd name="connsiteX166" fmla="*/ 3280097 w 12192000"/>
              <a:gd name="connsiteY166" fmla="*/ 1919610 h 2237474"/>
              <a:gd name="connsiteX167" fmla="*/ 3123424 w 12192000"/>
              <a:gd name="connsiteY167" fmla="*/ 1952930 h 2237474"/>
              <a:gd name="connsiteX168" fmla="*/ 3009910 w 12192000"/>
              <a:gd name="connsiteY168" fmla="*/ 1957866 h 2237474"/>
              <a:gd name="connsiteX169" fmla="*/ 2995934 w 12192000"/>
              <a:gd name="connsiteY169" fmla="*/ 1967085 h 2237474"/>
              <a:gd name="connsiteX170" fmla="*/ 2980071 w 12192000"/>
              <a:gd name="connsiteY170" fmla="*/ 1972988 h 2237474"/>
              <a:gd name="connsiteX171" fmla="*/ 2978094 w 12192000"/>
              <a:gd name="connsiteY171" fmla="*/ 1972369 h 2237474"/>
              <a:gd name="connsiteX172" fmla="*/ 2942858 w 12192000"/>
              <a:gd name="connsiteY172" fmla="*/ 1981367 h 2237474"/>
              <a:gd name="connsiteX173" fmla="*/ 2875436 w 12192000"/>
              <a:gd name="connsiteY173" fmla="*/ 1996977 h 2237474"/>
              <a:gd name="connsiteX174" fmla="*/ 2874892 w 12192000"/>
              <a:gd name="connsiteY174" fmla="*/ 1996085 h 2237474"/>
              <a:gd name="connsiteX175" fmla="*/ 2864145 w 12192000"/>
              <a:gd name="connsiteY175" fmla="*/ 1994061 h 2237474"/>
              <a:gd name="connsiteX176" fmla="*/ 2843662 w 12192000"/>
              <a:gd name="connsiteY176" fmla="*/ 1992498 h 2237474"/>
              <a:gd name="connsiteX177" fmla="*/ 2796128 w 12192000"/>
              <a:gd name="connsiteY177" fmla="*/ 1976403 h 2237474"/>
              <a:gd name="connsiteX178" fmla="*/ 2756784 w 12192000"/>
              <a:gd name="connsiteY178" fmla="*/ 1985116 h 2237474"/>
              <a:gd name="connsiteX179" fmla="*/ 2748833 w 12192000"/>
              <a:gd name="connsiteY179" fmla="*/ 1986323 h 2237474"/>
              <a:gd name="connsiteX180" fmla="*/ 2748661 w 12192000"/>
              <a:gd name="connsiteY180" fmla="*/ 1986122 h 2237474"/>
              <a:gd name="connsiteX181" fmla="*/ 2740251 w 12192000"/>
              <a:gd name="connsiteY181" fmla="*/ 1986946 h 2237474"/>
              <a:gd name="connsiteX182" fmla="*/ 2718916 w 12192000"/>
              <a:gd name="connsiteY182" fmla="*/ 1990867 h 2237474"/>
              <a:gd name="connsiteX183" fmla="*/ 2713522 w 12192000"/>
              <a:gd name="connsiteY183" fmla="*/ 1990173 h 2237474"/>
              <a:gd name="connsiteX184" fmla="*/ 2680597 w 12192000"/>
              <a:gd name="connsiteY184" fmla="*/ 1984996 h 2237474"/>
              <a:gd name="connsiteX185" fmla="*/ 2578178 w 12192000"/>
              <a:gd name="connsiteY185" fmla="*/ 1990531 h 2237474"/>
              <a:gd name="connsiteX186" fmla="*/ 2476147 w 12192000"/>
              <a:gd name="connsiteY186" fmla="*/ 1998305 h 2237474"/>
              <a:gd name="connsiteX187" fmla="*/ 2373568 w 12192000"/>
              <a:gd name="connsiteY187" fmla="*/ 2003219 h 2237474"/>
              <a:gd name="connsiteX188" fmla="*/ 2321399 w 12192000"/>
              <a:gd name="connsiteY188" fmla="*/ 1989467 h 2237474"/>
              <a:gd name="connsiteX189" fmla="*/ 2315525 w 12192000"/>
              <a:gd name="connsiteY189" fmla="*/ 1989708 h 2237474"/>
              <a:gd name="connsiteX190" fmla="*/ 2300792 w 12192000"/>
              <a:gd name="connsiteY190" fmla="*/ 1994290 h 2237474"/>
              <a:gd name="connsiteX191" fmla="*/ 2295469 w 12192000"/>
              <a:gd name="connsiteY191" fmla="*/ 1996659 h 2237474"/>
              <a:gd name="connsiteX192" fmla="*/ 2287219 w 12192000"/>
              <a:gd name="connsiteY192" fmla="*/ 1998750 h 2237474"/>
              <a:gd name="connsiteX193" fmla="*/ 2286948 w 12192000"/>
              <a:gd name="connsiteY193" fmla="*/ 1998596 h 2237474"/>
              <a:gd name="connsiteX194" fmla="*/ 2243069 w 12192000"/>
              <a:gd name="connsiteY194" fmla="*/ 2015111 h 2237474"/>
              <a:gd name="connsiteX195" fmla="*/ 2186609 w 12192000"/>
              <a:gd name="connsiteY195" fmla="*/ 2008263 h 2237474"/>
              <a:gd name="connsiteX196" fmla="*/ 2164831 w 12192000"/>
              <a:gd name="connsiteY196" fmla="*/ 2010143 h 2237474"/>
              <a:gd name="connsiteX197" fmla="*/ 2152836 w 12192000"/>
              <a:gd name="connsiteY197" fmla="*/ 2010048 h 2237474"/>
              <a:gd name="connsiteX198" fmla="*/ 2117102 w 12192000"/>
              <a:gd name="connsiteY198" fmla="*/ 2023004 h 2237474"/>
              <a:gd name="connsiteX199" fmla="*/ 2111935 w 12192000"/>
              <a:gd name="connsiteY199" fmla="*/ 2023163 h 2237474"/>
              <a:gd name="connsiteX200" fmla="*/ 2089991 w 12192000"/>
              <a:gd name="connsiteY200" fmla="*/ 2034193 h 2237474"/>
              <a:gd name="connsiteX201" fmla="*/ 2058061 w 12192000"/>
              <a:gd name="connsiteY201" fmla="*/ 2047942 h 2237474"/>
              <a:gd name="connsiteX202" fmla="*/ 2055737 w 12192000"/>
              <a:gd name="connsiteY202" fmla="*/ 2047704 h 2237474"/>
              <a:gd name="connsiteX203" fmla="*/ 2042244 w 12192000"/>
              <a:gd name="connsiteY203" fmla="*/ 2055560 h 2237474"/>
              <a:gd name="connsiteX204" fmla="*/ 1976224 w 12192000"/>
              <a:gd name="connsiteY204" fmla="*/ 2074257 h 2237474"/>
              <a:gd name="connsiteX205" fmla="*/ 1877728 w 12192000"/>
              <a:gd name="connsiteY205" fmla="*/ 2101004 h 2237474"/>
              <a:gd name="connsiteX206" fmla="*/ 1759056 w 12192000"/>
              <a:gd name="connsiteY206" fmla="*/ 2125608 h 2237474"/>
              <a:gd name="connsiteX207" fmla="*/ 1637948 w 12192000"/>
              <a:gd name="connsiteY207" fmla="*/ 2172597 h 2237474"/>
              <a:gd name="connsiteX208" fmla="*/ 1434549 w 12192000"/>
              <a:gd name="connsiteY208" fmla="*/ 2234522 h 2237474"/>
              <a:gd name="connsiteX209" fmla="*/ 1398481 w 12192000"/>
              <a:gd name="connsiteY209" fmla="*/ 2237074 h 2237474"/>
              <a:gd name="connsiteX210" fmla="*/ 1398407 w 12192000"/>
              <a:gd name="connsiteY210" fmla="*/ 2237095 h 2237474"/>
              <a:gd name="connsiteX211" fmla="*/ 1370962 w 12192000"/>
              <a:gd name="connsiteY211" fmla="*/ 2237474 h 2237474"/>
              <a:gd name="connsiteX212" fmla="*/ 1356367 w 12192000"/>
              <a:gd name="connsiteY212" fmla="*/ 2235089 h 2237474"/>
              <a:gd name="connsiteX213" fmla="*/ 1324828 w 12192000"/>
              <a:gd name="connsiteY213" fmla="*/ 2231968 h 2237474"/>
              <a:gd name="connsiteX214" fmla="*/ 1297744 w 12192000"/>
              <a:gd name="connsiteY214" fmla="*/ 2235849 h 2237474"/>
              <a:gd name="connsiteX215" fmla="*/ 1286236 w 12192000"/>
              <a:gd name="connsiteY215" fmla="*/ 2233135 h 2237474"/>
              <a:gd name="connsiteX216" fmla="*/ 1283504 w 12192000"/>
              <a:gd name="connsiteY216" fmla="*/ 2233797 h 2237474"/>
              <a:gd name="connsiteX217" fmla="*/ 1279765 w 12192000"/>
              <a:gd name="connsiteY217" fmla="*/ 2229639 h 2237474"/>
              <a:gd name="connsiteX218" fmla="*/ 1195347 w 12192000"/>
              <a:gd name="connsiteY218" fmla="*/ 2212354 h 2237474"/>
              <a:gd name="connsiteX219" fmla="*/ 970251 w 12192000"/>
              <a:gd name="connsiteY219" fmla="*/ 2221029 h 2237474"/>
              <a:gd name="connsiteX220" fmla="*/ 812914 w 12192000"/>
              <a:gd name="connsiteY220" fmla="*/ 2202752 h 2237474"/>
              <a:gd name="connsiteX221" fmla="*/ 800195 w 12192000"/>
              <a:gd name="connsiteY221" fmla="*/ 2209407 h 2237474"/>
              <a:gd name="connsiteX222" fmla="*/ 784978 w 12192000"/>
              <a:gd name="connsiteY222" fmla="*/ 2212360 h 2237474"/>
              <a:gd name="connsiteX223" fmla="*/ 681987 w 12192000"/>
              <a:gd name="connsiteY223" fmla="*/ 2216757 h 2237474"/>
              <a:gd name="connsiteX224" fmla="*/ 669923 w 12192000"/>
              <a:gd name="connsiteY224" fmla="*/ 2211682 h 2237474"/>
              <a:gd name="connsiteX225" fmla="*/ 648680 w 12192000"/>
              <a:gd name="connsiteY225" fmla="*/ 2206229 h 2237474"/>
              <a:gd name="connsiteX226" fmla="*/ 597225 w 12192000"/>
              <a:gd name="connsiteY226" fmla="*/ 2180999 h 2237474"/>
              <a:gd name="connsiteX227" fmla="*/ 558449 w 12192000"/>
              <a:gd name="connsiteY227" fmla="*/ 2182346 h 2237474"/>
              <a:gd name="connsiteX228" fmla="*/ 550517 w 12192000"/>
              <a:gd name="connsiteY228" fmla="*/ 2182060 h 2237474"/>
              <a:gd name="connsiteX229" fmla="*/ 550309 w 12192000"/>
              <a:gd name="connsiteY229" fmla="*/ 2181825 h 2237474"/>
              <a:gd name="connsiteX230" fmla="*/ 541836 w 12192000"/>
              <a:gd name="connsiteY230" fmla="*/ 2181063 h 2237474"/>
              <a:gd name="connsiteX231" fmla="*/ 536057 w 12192000"/>
              <a:gd name="connsiteY231" fmla="*/ 2181537 h 2237474"/>
              <a:gd name="connsiteX232" fmla="*/ 520671 w 12192000"/>
              <a:gd name="connsiteY232" fmla="*/ 2180980 h 2237474"/>
              <a:gd name="connsiteX233" fmla="*/ 515024 w 12192000"/>
              <a:gd name="connsiteY233" fmla="*/ 2179258 h 2237474"/>
              <a:gd name="connsiteX234" fmla="*/ 512278 w 12192000"/>
              <a:gd name="connsiteY234" fmla="*/ 2176369 h 2237474"/>
              <a:gd name="connsiteX235" fmla="*/ 480419 w 12192000"/>
              <a:gd name="connsiteY235" fmla="*/ 2167807 h 2237474"/>
              <a:gd name="connsiteX236" fmla="*/ 413835 w 12192000"/>
              <a:gd name="connsiteY236" fmla="*/ 2156783 h 2237474"/>
              <a:gd name="connsiteX237" fmla="*/ 376513 w 12192000"/>
              <a:gd name="connsiteY237" fmla="*/ 2154014 h 2237474"/>
              <a:gd name="connsiteX238" fmla="*/ 273386 w 12192000"/>
              <a:gd name="connsiteY238" fmla="*/ 2142551 h 2237474"/>
              <a:gd name="connsiteX239" fmla="*/ 169207 w 12192000"/>
              <a:gd name="connsiteY239" fmla="*/ 2128100 h 2237474"/>
              <a:gd name="connsiteX240" fmla="*/ 93149 w 12192000"/>
              <a:gd name="connsiteY240" fmla="*/ 2105324 h 2237474"/>
              <a:gd name="connsiteX241" fmla="*/ 88109 w 12192000"/>
              <a:gd name="connsiteY241" fmla="*/ 2106704 h 2237474"/>
              <a:gd name="connsiteX242" fmla="*/ 80022 w 12192000"/>
              <a:gd name="connsiteY242" fmla="*/ 2107254 h 2237474"/>
              <a:gd name="connsiteX243" fmla="*/ 79717 w 12192000"/>
              <a:gd name="connsiteY243" fmla="*/ 2107046 h 2237474"/>
              <a:gd name="connsiteX244" fmla="*/ 72352 w 12192000"/>
              <a:gd name="connsiteY244" fmla="*/ 2107991 h 2237474"/>
              <a:gd name="connsiteX245" fmla="*/ 37645 w 12192000"/>
              <a:gd name="connsiteY245" fmla="*/ 2115401 h 2237474"/>
              <a:gd name="connsiteX246" fmla="*/ 4572 w 12192000"/>
              <a:gd name="connsiteY246" fmla="*/ 2111091 h 2237474"/>
              <a:gd name="connsiteX247" fmla="*/ 0 w 12192000"/>
              <a:gd name="connsiteY247" fmla="*/ 2110468 h 2237474"/>
              <a:gd name="connsiteX248" fmla="*/ 0 w 12192000"/>
              <a:gd name="connsiteY248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93343 w 12192000"/>
              <a:gd name="connsiteY106" fmla="*/ 1664672 h 2237474"/>
              <a:gd name="connsiteX107" fmla="*/ 6380457 w 12192000"/>
              <a:gd name="connsiteY107" fmla="*/ 1662376 h 2237474"/>
              <a:gd name="connsiteX108" fmla="*/ 6280959 w 12192000"/>
              <a:gd name="connsiteY108" fmla="*/ 1689329 h 2237474"/>
              <a:gd name="connsiteX109" fmla="*/ 6266765 w 12192000"/>
              <a:gd name="connsiteY109" fmla="*/ 1695560 h 2237474"/>
              <a:gd name="connsiteX110" fmla="*/ 6255823 w 12192000"/>
              <a:gd name="connsiteY110" fmla="*/ 1704850 h 2237474"/>
              <a:gd name="connsiteX111" fmla="*/ 6098321 w 12192000"/>
              <a:gd name="connsiteY111" fmla="*/ 1721646 h 2237474"/>
              <a:gd name="connsiteX112" fmla="*/ 5880652 w 12192000"/>
              <a:gd name="connsiteY112" fmla="*/ 1779643 h 2237474"/>
              <a:gd name="connsiteX113" fmla="*/ 5785959 w 12192000"/>
              <a:gd name="connsiteY113" fmla="*/ 1775307 h 2237474"/>
              <a:gd name="connsiteX114" fmla="*/ 5643534 w 12192000"/>
              <a:gd name="connsiteY114" fmla="*/ 1802919 h 2237474"/>
              <a:gd name="connsiteX115" fmla="*/ 5518799 w 12192000"/>
              <a:gd name="connsiteY115" fmla="*/ 1818312 h 2237474"/>
              <a:gd name="connsiteX116" fmla="*/ 5505014 w 12192000"/>
              <a:gd name="connsiteY116" fmla="*/ 1819259 h 2237474"/>
              <a:gd name="connsiteX117" fmla="*/ 5499949 w 12192000"/>
              <a:gd name="connsiteY117" fmla="*/ 1814490 h 2237474"/>
              <a:gd name="connsiteX118" fmla="*/ 5453307 w 12192000"/>
              <a:gd name="connsiteY118" fmla="*/ 1815450 h 2237474"/>
              <a:gd name="connsiteX119" fmla="*/ 5364192 w 12192000"/>
              <a:gd name="connsiteY119" fmla="*/ 1826074 h 2237474"/>
              <a:gd name="connsiteX120" fmla="*/ 5350380 w 12192000"/>
              <a:gd name="connsiteY120" fmla="*/ 1830891 h 2237474"/>
              <a:gd name="connsiteX121" fmla="*/ 5259633 w 12192000"/>
              <a:gd name="connsiteY121" fmla="*/ 1837160 h 2237474"/>
              <a:gd name="connsiteX122" fmla="*/ 5197513 w 12192000"/>
              <a:gd name="connsiteY122" fmla="*/ 1844718 h 2237474"/>
              <a:gd name="connsiteX123" fmla="*/ 5184170 w 12192000"/>
              <a:gd name="connsiteY123" fmla="*/ 1849402 h 2237474"/>
              <a:gd name="connsiteX124" fmla="*/ 5168852 w 12192000"/>
              <a:gd name="connsiteY124" fmla="*/ 1844846 h 2237474"/>
              <a:gd name="connsiteX125" fmla="*/ 5164370 w 12192000"/>
              <a:gd name="connsiteY125" fmla="*/ 1840597 h 2237474"/>
              <a:gd name="connsiteX126" fmla="*/ 5114927 w 12192000"/>
              <a:gd name="connsiteY126" fmla="*/ 1847827 h 2237474"/>
              <a:gd name="connsiteX127" fmla="*/ 5108970 w 12192000"/>
              <a:gd name="connsiteY127" fmla="*/ 1847935 h 2237474"/>
              <a:gd name="connsiteX128" fmla="*/ 5067961 w 12192000"/>
              <a:gd name="connsiteY128" fmla="*/ 1845917 h 2237474"/>
              <a:gd name="connsiteX129" fmla="*/ 5007075 w 12192000"/>
              <a:gd name="connsiteY129" fmla="*/ 1838626 h 2237474"/>
              <a:gd name="connsiteX130" fmla="*/ 4944087 w 12192000"/>
              <a:gd name="connsiteY130" fmla="*/ 1823332 h 2237474"/>
              <a:gd name="connsiteX131" fmla="*/ 4907662 w 12192000"/>
              <a:gd name="connsiteY131" fmla="*/ 1816900 h 2237474"/>
              <a:gd name="connsiteX132" fmla="*/ 4882386 w 12192000"/>
              <a:gd name="connsiteY132" fmla="*/ 1809844 h 2237474"/>
              <a:gd name="connsiteX133" fmla="*/ 4811440 w 12192000"/>
              <a:gd name="connsiteY133" fmla="*/ 1804655 h 2237474"/>
              <a:gd name="connsiteX134" fmla="*/ 4691075 w 12192000"/>
              <a:gd name="connsiteY134" fmla="*/ 1801389 h 2237474"/>
              <a:gd name="connsiteX135" fmla="*/ 4647449 w 12192000"/>
              <a:gd name="connsiteY135" fmla="*/ 1793181 h 2237474"/>
              <a:gd name="connsiteX136" fmla="*/ 4645504 w 12192000"/>
              <a:gd name="connsiteY136" fmla="*/ 1787606 h 2237474"/>
              <a:gd name="connsiteX137" fmla="*/ 4632229 w 12192000"/>
              <a:gd name="connsiteY137" fmla="*/ 1785815 h 2237474"/>
              <a:gd name="connsiteX138" fmla="*/ 4629273 w 12192000"/>
              <a:gd name="connsiteY138" fmla="*/ 1784355 h 2237474"/>
              <a:gd name="connsiteX139" fmla="*/ 4611738 w 12192000"/>
              <a:gd name="connsiteY139" fmla="*/ 1776964 h 2237474"/>
              <a:gd name="connsiteX140" fmla="*/ 4560070 w 12192000"/>
              <a:gd name="connsiteY140" fmla="*/ 1785640 h 2237474"/>
              <a:gd name="connsiteX141" fmla="*/ 4536503 w 12192000"/>
              <a:gd name="connsiteY141" fmla="*/ 1785334 h 2237474"/>
              <a:gd name="connsiteX142" fmla="*/ 4513724 w 12192000"/>
              <a:gd name="connsiteY142" fmla="*/ 1791996 h 2237474"/>
              <a:gd name="connsiteX143" fmla="*/ 4459810 w 12192000"/>
              <a:gd name="connsiteY143" fmla="*/ 1797886 h 2237474"/>
              <a:gd name="connsiteX144" fmla="*/ 4379064 w 12192000"/>
              <a:gd name="connsiteY144" fmla="*/ 1817177 h 2237474"/>
              <a:gd name="connsiteX145" fmla="*/ 4319209 w 12192000"/>
              <a:gd name="connsiteY145" fmla="*/ 1834833 h 2237474"/>
              <a:gd name="connsiteX146" fmla="*/ 4306907 w 12192000"/>
              <a:gd name="connsiteY146" fmla="*/ 1841641 h 2237474"/>
              <a:gd name="connsiteX147" fmla="*/ 4290981 w 12192000"/>
              <a:gd name="connsiteY147" fmla="*/ 1839677 h 2237474"/>
              <a:gd name="connsiteX148" fmla="*/ 4285792 w 12192000"/>
              <a:gd name="connsiteY148" fmla="*/ 1836231 h 2237474"/>
              <a:gd name="connsiteX149" fmla="*/ 4238372 w 12192000"/>
              <a:gd name="connsiteY149" fmla="*/ 1851480 h 2237474"/>
              <a:gd name="connsiteX150" fmla="*/ 4232517 w 12192000"/>
              <a:gd name="connsiteY150" fmla="*/ 1852567 h 2237474"/>
              <a:gd name="connsiteX151" fmla="*/ 4191732 w 12192000"/>
              <a:gd name="connsiteY151" fmla="*/ 1857328 h 2237474"/>
              <a:gd name="connsiteX152" fmla="*/ 4065532 w 12192000"/>
              <a:gd name="connsiteY152" fmla="*/ 1855477 h 2237474"/>
              <a:gd name="connsiteX153" fmla="*/ 4028460 w 12192000"/>
              <a:gd name="connsiteY153" fmla="*/ 1855137 h 2237474"/>
              <a:gd name="connsiteX154" fmla="*/ 4002267 w 12192000"/>
              <a:gd name="connsiteY154" fmla="*/ 1852352 h 2237474"/>
              <a:gd name="connsiteX155" fmla="*/ 3931396 w 12192000"/>
              <a:gd name="connsiteY155" fmla="*/ 1858915 h 2237474"/>
              <a:gd name="connsiteX156" fmla="*/ 3812162 w 12192000"/>
              <a:gd name="connsiteY156" fmla="*/ 1875501 h 2237474"/>
              <a:gd name="connsiteX157" fmla="*/ 3767672 w 12192000"/>
              <a:gd name="connsiteY157" fmla="*/ 1874600 h 2237474"/>
              <a:gd name="connsiteX158" fmla="*/ 3764741 w 12192000"/>
              <a:gd name="connsiteY158" fmla="*/ 1869433 h 2237474"/>
              <a:gd name="connsiteX159" fmla="*/ 3751332 w 12192000"/>
              <a:gd name="connsiteY159" fmla="*/ 1869854 h 2237474"/>
              <a:gd name="connsiteX160" fmla="*/ 3748155 w 12192000"/>
              <a:gd name="connsiteY160" fmla="*/ 1868903 h 2237474"/>
              <a:gd name="connsiteX161" fmla="*/ 3729530 w 12192000"/>
              <a:gd name="connsiteY161" fmla="*/ 1864513 h 2237474"/>
              <a:gd name="connsiteX162" fmla="*/ 3680177 w 12192000"/>
              <a:gd name="connsiteY162" fmla="*/ 1881552 h 2237474"/>
              <a:gd name="connsiteX163" fmla="*/ 3567259 w 12192000"/>
              <a:gd name="connsiteY163" fmla="*/ 1893482 h 2237474"/>
              <a:gd name="connsiteX164" fmla="*/ 3405770 w 12192000"/>
              <a:gd name="connsiteY164" fmla="*/ 1904591 h 2237474"/>
              <a:gd name="connsiteX165" fmla="*/ 3280097 w 12192000"/>
              <a:gd name="connsiteY165" fmla="*/ 1919610 h 2237474"/>
              <a:gd name="connsiteX166" fmla="*/ 3123424 w 12192000"/>
              <a:gd name="connsiteY166" fmla="*/ 1952930 h 2237474"/>
              <a:gd name="connsiteX167" fmla="*/ 3009910 w 12192000"/>
              <a:gd name="connsiteY167" fmla="*/ 1957866 h 2237474"/>
              <a:gd name="connsiteX168" fmla="*/ 2995934 w 12192000"/>
              <a:gd name="connsiteY168" fmla="*/ 1967085 h 2237474"/>
              <a:gd name="connsiteX169" fmla="*/ 2980071 w 12192000"/>
              <a:gd name="connsiteY169" fmla="*/ 1972988 h 2237474"/>
              <a:gd name="connsiteX170" fmla="*/ 2978094 w 12192000"/>
              <a:gd name="connsiteY170" fmla="*/ 1972369 h 2237474"/>
              <a:gd name="connsiteX171" fmla="*/ 2942858 w 12192000"/>
              <a:gd name="connsiteY171" fmla="*/ 1981367 h 2237474"/>
              <a:gd name="connsiteX172" fmla="*/ 2875436 w 12192000"/>
              <a:gd name="connsiteY172" fmla="*/ 1996977 h 2237474"/>
              <a:gd name="connsiteX173" fmla="*/ 2874892 w 12192000"/>
              <a:gd name="connsiteY173" fmla="*/ 1996085 h 2237474"/>
              <a:gd name="connsiteX174" fmla="*/ 2864145 w 12192000"/>
              <a:gd name="connsiteY174" fmla="*/ 1994061 h 2237474"/>
              <a:gd name="connsiteX175" fmla="*/ 2843662 w 12192000"/>
              <a:gd name="connsiteY175" fmla="*/ 1992498 h 2237474"/>
              <a:gd name="connsiteX176" fmla="*/ 2796128 w 12192000"/>
              <a:gd name="connsiteY176" fmla="*/ 1976403 h 2237474"/>
              <a:gd name="connsiteX177" fmla="*/ 2756784 w 12192000"/>
              <a:gd name="connsiteY177" fmla="*/ 1985116 h 2237474"/>
              <a:gd name="connsiteX178" fmla="*/ 2748833 w 12192000"/>
              <a:gd name="connsiteY178" fmla="*/ 1986323 h 2237474"/>
              <a:gd name="connsiteX179" fmla="*/ 2748661 w 12192000"/>
              <a:gd name="connsiteY179" fmla="*/ 1986122 h 2237474"/>
              <a:gd name="connsiteX180" fmla="*/ 2740251 w 12192000"/>
              <a:gd name="connsiteY180" fmla="*/ 1986946 h 2237474"/>
              <a:gd name="connsiteX181" fmla="*/ 2718916 w 12192000"/>
              <a:gd name="connsiteY181" fmla="*/ 1990867 h 2237474"/>
              <a:gd name="connsiteX182" fmla="*/ 2713522 w 12192000"/>
              <a:gd name="connsiteY182" fmla="*/ 1990173 h 2237474"/>
              <a:gd name="connsiteX183" fmla="*/ 2680597 w 12192000"/>
              <a:gd name="connsiteY183" fmla="*/ 1984996 h 2237474"/>
              <a:gd name="connsiteX184" fmla="*/ 2578178 w 12192000"/>
              <a:gd name="connsiteY184" fmla="*/ 1990531 h 2237474"/>
              <a:gd name="connsiteX185" fmla="*/ 2476147 w 12192000"/>
              <a:gd name="connsiteY185" fmla="*/ 1998305 h 2237474"/>
              <a:gd name="connsiteX186" fmla="*/ 2373568 w 12192000"/>
              <a:gd name="connsiteY186" fmla="*/ 2003219 h 2237474"/>
              <a:gd name="connsiteX187" fmla="*/ 2321399 w 12192000"/>
              <a:gd name="connsiteY187" fmla="*/ 1989467 h 2237474"/>
              <a:gd name="connsiteX188" fmla="*/ 2315525 w 12192000"/>
              <a:gd name="connsiteY188" fmla="*/ 1989708 h 2237474"/>
              <a:gd name="connsiteX189" fmla="*/ 2300792 w 12192000"/>
              <a:gd name="connsiteY189" fmla="*/ 1994290 h 2237474"/>
              <a:gd name="connsiteX190" fmla="*/ 2295469 w 12192000"/>
              <a:gd name="connsiteY190" fmla="*/ 1996659 h 2237474"/>
              <a:gd name="connsiteX191" fmla="*/ 2287219 w 12192000"/>
              <a:gd name="connsiteY191" fmla="*/ 1998750 h 2237474"/>
              <a:gd name="connsiteX192" fmla="*/ 2286948 w 12192000"/>
              <a:gd name="connsiteY192" fmla="*/ 1998596 h 2237474"/>
              <a:gd name="connsiteX193" fmla="*/ 2243069 w 12192000"/>
              <a:gd name="connsiteY193" fmla="*/ 2015111 h 2237474"/>
              <a:gd name="connsiteX194" fmla="*/ 2186609 w 12192000"/>
              <a:gd name="connsiteY194" fmla="*/ 2008263 h 2237474"/>
              <a:gd name="connsiteX195" fmla="*/ 2164831 w 12192000"/>
              <a:gd name="connsiteY195" fmla="*/ 2010143 h 2237474"/>
              <a:gd name="connsiteX196" fmla="*/ 2152836 w 12192000"/>
              <a:gd name="connsiteY196" fmla="*/ 2010048 h 2237474"/>
              <a:gd name="connsiteX197" fmla="*/ 2117102 w 12192000"/>
              <a:gd name="connsiteY197" fmla="*/ 2023004 h 2237474"/>
              <a:gd name="connsiteX198" fmla="*/ 2111935 w 12192000"/>
              <a:gd name="connsiteY198" fmla="*/ 2023163 h 2237474"/>
              <a:gd name="connsiteX199" fmla="*/ 2089991 w 12192000"/>
              <a:gd name="connsiteY199" fmla="*/ 2034193 h 2237474"/>
              <a:gd name="connsiteX200" fmla="*/ 2058061 w 12192000"/>
              <a:gd name="connsiteY200" fmla="*/ 2047942 h 2237474"/>
              <a:gd name="connsiteX201" fmla="*/ 2055737 w 12192000"/>
              <a:gd name="connsiteY201" fmla="*/ 2047704 h 2237474"/>
              <a:gd name="connsiteX202" fmla="*/ 2042244 w 12192000"/>
              <a:gd name="connsiteY202" fmla="*/ 2055560 h 2237474"/>
              <a:gd name="connsiteX203" fmla="*/ 1976224 w 12192000"/>
              <a:gd name="connsiteY203" fmla="*/ 2074257 h 2237474"/>
              <a:gd name="connsiteX204" fmla="*/ 1877728 w 12192000"/>
              <a:gd name="connsiteY204" fmla="*/ 2101004 h 2237474"/>
              <a:gd name="connsiteX205" fmla="*/ 1759056 w 12192000"/>
              <a:gd name="connsiteY205" fmla="*/ 2125608 h 2237474"/>
              <a:gd name="connsiteX206" fmla="*/ 1637948 w 12192000"/>
              <a:gd name="connsiteY206" fmla="*/ 2172597 h 2237474"/>
              <a:gd name="connsiteX207" fmla="*/ 1434549 w 12192000"/>
              <a:gd name="connsiteY207" fmla="*/ 2234522 h 2237474"/>
              <a:gd name="connsiteX208" fmla="*/ 1398481 w 12192000"/>
              <a:gd name="connsiteY208" fmla="*/ 2237074 h 2237474"/>
              <a:gd name="connsiteX209" fmla="*/ 1398407 w 12192000"/>
              <a:gd name="connsiteY209" fmla="*/ 2237095 h 2237474"/>
              <a:gd name="connsiteX210" fmla="*/ 1370962 w 12192000"/>
              <a:gd name="connsiteY210" fmla="*/ 2237474 h 2237474"/>
              <a:gd name="connsiteX211" fmla="*/ 1356367 w 12192000"/>
              <a:gd name="connsiteY211" fmla="*/ 2235089 h 2237474"/>
              <a:gd name="connsiteX212" fmla="*/ 1324828 w 12192000"/>
              <a:gd name="connsiteY212" fmla="*/ 2231968 h 2237474"/>
              <a:gd name="connsiteX213" fmla="*/ 1297744 w 12192000"/>
              <a:gd name="connsiteY213" fmla="*/ 2235849 h 2237474"/>
              <a:gd name="connsiteX214" fmla="*/ 1286236 w 12192000"/>
              <a:gd name="connsiteY214" fmla="*/ 2233135 h 2237474"/>
              <a:gd name="connsiteX215" fmla="*/ 1283504 w 12192000"/>
              <a:gd name="connsiteY215" fmla="*/ 2233797 h 2237474"/>
              <a:gd name="connsiteX216" fmla="*/ 1279765 w 12192000"/>
              <a:gd name="connsiteY216" fmla="*/ 2229639 h 2237474"/>
              <a:gd name="connsiteX217" fmla="*/ 1195347 w 12192000"/>
              <a:gd name="connsiteY217" fmla="*/ 2212354 h 2237474"/>
              <a:gd name="connsiteX218" fmla="*/ 970251 w 12192000"/>
              <a:gd name="connsiteY218" fmla="*/ 2221029 h 2237474"/>
              <a:gd name="connsiteX219" fmla="*/ 812914 w 12192000"/>
              <a:gd name="connsiteY219" fmla="*/ 2202752 h 2237474"/>
              <a:gd name="connsiteX220" fmla="*/ 800195 w 12192000"/>
              <a:gd name="connsiteY220" fmla="*/ 2209407 h 2237474"/>
              <a:gd name="connsiteX221" fmla="*/ 784978 w 12192000"/>
              <a:gd name="connsiteY221" fmla="*/ 2212360 h 2237474"/>
              <a:gd name="connsiteX222" fmla="*/ 681987 w 12192000"/>
              <a:gd name="connsiteY222" fmla="*/ 2216757 h 2237474"/>
              <a:gd name="connsiteX223" fmla="*/ 669923 w 12192000"/>
              <a:gd name="connsiteY223" fmla="*/ 2211682 h 2237474"/>
              <a:gd name="connsiteX224" fmla="*/ 648680 w 12192000"/>
              <a:gd name="connsiteY224" fmla="*/ 2206229 h 2237474"/>
              <a:gd name="connsiteX225" fmla="*/ 597225 w 12192000"/>
              <a:gd name="connsiteY225" fmla="*/ 2180999 h 2237474"/>
              <a:gd name="connsiteX226" fmla="*/ 558449 w 12192000"/>
              <a:gd name="connsiteY226" fmla="*/ 2182346 h 2237474"/>
              <a:gd name="connsiteX227" fmla="*/ 550517 w 12192000"/>
              <a:gd name="connsiteY227" fmla="*/ 2182060 h 2237474"/>
              <a:gd name="connsiteX228" fmla="*/ 550309 w 12192000"/>
              <a:gd name="connsiteY228" fmla="*/ 2181825 h 2237474"/>
              <a:gd name="connsiteX229" fmla="*/ 541836 w 12192000"/>
              <a:gd name="connsiteY229" fmla="*/ 2181063 h 2237474"/>
              <a:gd name="connsiteX230" fmla="*/ 536057 w 12192000"/>
              <a:gd name="connsiteY230" fmla="*/ 2181537 h 2237474"/>
              <a:gd name="connsiteX231" fmla="*/ 520671 w 12192000"/>
              <a:gd name="connsiteY231" fmla="*/ 2180980 h 2237474"/>
              <a:gd name="connsiteX232" fmla="*/ 515024 w 12192000"/>
              <a:gd name="connsiteY232" fmla="*/ 2179258 h 2237474"/>
              <a:gd name="connsiteX233" fmla="*/ 512278 w 12192000"/>
              <a:gd name="connsiteY233" fmla="*/ 2176369 h 2237474"/>
              <a:gd name="connsiteX234" fmla="*/ 480419 w 12192000"/>
              <a:gd name="connsiteY234" fmla="*/ 2167807 h 2237474"/>
              <a:gd name="connsiteX235" fmla="*/ 413835 w 12192000"/>
              <a:gd name="connsiteY235" fmla="*/ 2156783 h 2237474"/>
              <a:gd name="connsiteX236" fmla="*/ 376513 w 12192000"/>
              <a:gd name="connsiteY236" fmla="*/ 2154014 h 2237474"/>
              <a:gd name="connsiteX237" fmla="*/ 273386 w 12192000"/>
              <a:gd name="connsiteY237" fmla="*/ 2142551 h 2237474"/>
              <a:gd name="connsiteX238" fmla="*/ 169207 w 12192000"/>
              <a:gd name="connsiteY238" fmla="*/ 2128100 h 2237474"/>
              <a:gd name="connsiteX239" fmla="*/ 93149 w 12192000"/>
              <a:gd name="connsiteY239" fmla="*/ 2105324 h 2237474"/>
              <a:gd name="connsiteX240" fmla="*/ 88109 w 12192000"/>
              <a:gd name="connsiteY240" fmla="*/ 2106704 h 2237474"/>
              <a:gd name="connsiteX241" fmla="*/ 80022 w 12192000"/>
              <a:gd name="connsiteY241" fmla="*/ 2107254 h 2237474"/>
              <a:gd name="connsiteX242" fmla="*/ 79717 w 12192000"/>
              <a:gd name="connsiteY242" fmla="*/ 2107046 h 2237474"/>
              <a:gd name="connsiteX243" fmla="*/ 72352 w 12192000"/>
              <a:gd name="connsiteY243" fmla="*/ 2107991 h 2237474"/>
              <a:gd name="connsiteX244" fmla="*/ 37645 w 12192000"/>
              <a:gd name="connsiteY244" fmla="*/ 2115401 h 2237474"/>
              <a:gd name="connsiteX245" fmla="*/ 4572 w 12192000"/>
              <a:gd name="connsiteY245" fmla="*/ 2111091 h 2237474"/>
              <a:gd name="connsiteX246" fmla="*/ 0 w 12192000"/>
              <a:gd name="connsiteY246" fmla="*/ 2110468 h 2237474"/>
              <a:gd name="connsiteX247" fmla="*/ 0 w 12192000"/>
              <a:gd name="connsiteY247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93343 w 12192000"/>
              <a:gd name="connsiteY106" fmla="*/ 1664672 h 2237474"/>
              <a:gd name="connsiteX107" fmla="*/ 6380457 w 12192000"/>
              <a:gd name="connsiteY107" fmla="*/ 1662376 h 2237474"/>
              <a:gd name="connsiteX108" fmla="*/ 6280959 w 12192000"/>
              <a:gd name="connsiteY108" fmla="*/ 1689329 h 2237474"/>
              <a:gd name="connsiteX109" fmla="*/ 6266765 w 12192000"/>
              <a:gd name="connsiteY109" fmla="*/ 1695560 h 2237474"/>
              <a:gd name="connsiteX110" fmla="*/ 6255823 w 12192000"/>
              <a:gd name="connsiteY110" fmla="*/ 1704850 h 2237474"/>
              <a:gd name="connsiteX111" fmla="*/ 6098321 w 12192000"/>
              <a:gd name="connsiteY111" fmla="*/ 1721646 h 2237474"/>
              <a:gd name="connsiteX112" fmla="*/ 5880652 w 12192000"/>
              <a:gd name="connsiteY112" fmla="*/ 1779643 h 2237474"/>
              <a:gd name="connsiteX113" fmla="*/ 5785959 w 12192000"/>
              <a:gd name="connsiteY113" fmla="*/ 1775307 h 2237474"/>
              <a:gd name="connsiteX114" fmla="*/ 5643534 w 12192000"/>
              <a:gd name="connsiteY114" fmla="*/ 1802919 h 2237474"/>
              <a:gd name="connsiteX115" fmla="*/ 5518799 w 12192000"/>
              <a:gd name="connsiteY115" fmla="*/ 1818312 h 2237474"/>
              <a:gd name="connsiteX116" fmla="*/ 5505014 w 12192000"/>
              <a:gd name="connsiteY116" fmla="*/ 1819259 h 2237474"/>
              <a:gd name="connsiteX117" fmla="*/ 5453307 w 12192000"/>
              <a:gd name="connsiteY117" fmla="*/ 1815450 h 2237474"/>
              <a:gd name="connsiteX118" fmla="*/ 5364192 w 12192000"/>
              <a:gd name="connsiteY118" fmla="*/ 1826074 h 2237474"/>
              <a:gd name="connsiteX119" fmla="*/ 5350380 w 12192000"/>
              <a:gd name="connsiteY119" fmla="*/ 1830891 h 2237474"/>
              <a:gd name="connsiteX120" fmla="*/ 5259633 w 12192000"/>
              <a:gd name="connsiteY120" fmla="*/ 1837160 h 2237474"/>
              <a:gd name="connsiteX121" fmla="*/ 5197513 w 12192000"/>
              <a:gd name="connsiteY121" fmla="*/ 1844718 h 2237474"/>
              <a:gd name="connsiteX122" fmla="*/ 5184170 w 12192000"/>
              <a:gd name="connsiteY122" fmla="*/ 1849402 h 2237474"/>
              <a:gd name="connsiteX123" fmla="*/ 5168852 w 12192000"/>
              <a:gd name="connsiteY123" fmla="*/ 1844846 h 2237474"/>
              <a:gd name="connsiteX124" fmla="*/ 5164370 w 12192000"/>
              <a:gd name="connsiteY124" fmla="*/ 1840597 h 2237474"/>
              <a:gd name="connsiteX125" fmla="*/ 5114927 w 12192000"/>
              <a:gd name="connsiteY125" fmla="*/ 1847827 h 2237474"/>
              <a:gd name="connsiteX126" fmla="*/ 5108970 w 12192000"/>
              <a:gd name="connsiteY126" fmla="*/ 1847935 h 2237474"/>
              <a:gd name="connsiteX127" fmla="*/ 5067961 w 12192000"/>
              <a:gd name="connsiteY127" fmla="*/ 1845917 h 2237474"/>
              <a:gd name="connsiteX128" fmla="*/ 5007075 w 12192000"/>
              <a:gd name="connsiteY128" fmla="*/ 1838626 h 2237474"/>
              <a:gd name="connsiteX129" fmla="*/ 4944087 w 12192000"/>
              <a:gd name="connsiteY129" fmla="*/ 1823332 h 2237474"/>
              <a:gd name="connsiteX130" fmla="*/ 4907662 w 12192000"/>
              <a:gd name="connsiteY130" fmla="*/ 1816900 h 2237474"/>
              <a:gd name="connsiteX131" fmla="*/ 4882386 w 12192000"/>
              <a:gd name="connsiteY131" fmla="*/ 1809844 h 2237474"/>
              <a:gd name="connsiteX132" fmla="*/ 4811440 w 12192000"/>
              <a:gd name="connsiteY132" fmla="*/ 1804655 h 2237474"/>
              <a:gd name="connsiteX133" fmla="*/ 4691075 w 12192000"/>
              <a:gd name="connsiteY133" fmla="*/ 1801389 h 2237474"/>
              <a:gd name="connsiteX134" fmla="*/ 4647449 w 12192000"/>
              <a:gd name="connsiteY134" fmla="*/ 1793181 h 2237474"/>
              <a:gd name="connsiteX135" fmla="*/ 4645504 w 12192000"/>
              <a:gd name="connsiteY135" fmla="*/ 1787606 h 2237474"/>
              <a:gd name="connsiteX136" fmla="*/ 4632229 w 12192000"/>
              <a:gd name="connsiteY136" fmla="*/ 1785815 h 2237474"/>
              <a:gd name="connsiteX137" fmla="*/ 4629273 w 12192000"/>
              <a:gd name="connsiteY137" fmla="*/ 1784355 h 2237474"/>
              <a:gd name="connsiteX138" fmla="*/ 4611738 w 12192000"/>
              <a:gd name="connsiteY138" fmla="*/ 1776964 h 2237474"/>
              <a:gd name="connsiteX139" fmla="*/ 4560070 w 12192000"/>
              <a:gd name="connsiteY139" fmla="*/ 1785640 h 2237474"/>
              <a:gd name="connsiteX140" fmla="*/ 4536503 w 12192000"/>
              <a:gd name="connsiteY140" fmla="*/ 1785334 h 2237474"/>
              <a:gd name="connsiteX141" fmla="*/ 4513724 w 12192000"/>
              <a:gd name="connsiteY141" fmla="*/ 1791996 h 2237474"/>
              <a:gd name="connsiteX142" fmla="*/ 4459810 w 12192000"/>
              <a:gd name="connsiteY142" fmla="*/ 1797886 h 2237474"/>
              <a:gd name="connsiteX143" fmla="*/ 4379064 w 12192000"/>
              <a:gd name="connsiteY143" fmla="*/ 1817177 h 2237474"/>
              <a:gd name="connsiteX144" fmla="*/ 4319209 w 12192000"/>
              <a:gd name="connsiteY144" fmla="*/ 1834833 h 2237474"/>
              <a:gd name="connsiteX145" fmla="*/ 4306907 w 12192000"/>
              <a:gd name="connsiteY145" fmla="*/ 1841641 h 2237474"/>
              <a:gd name="connsiteX146" fmla="*/ 4290981 w 12192000"/>
              <a:gd name="connsiteY146" fmla="*/ 1839677 h 2237474"/>
              <a:gd name="connsiteX147" fmla="*/ 4285792 w 12192000"/>
              <a:gd name="connsiteY147" fmla="*/ 1836231 h 2237474"/>
              <a:gd name="connsiteX148" fmla="*/ 4238372 w 12192000"/>
              <a:gd name="connsiteY148" fmla="*/ 1851480 h 2237474"/>
              <a:gd name="connsiteX149" fmla="*/ 4232517 w 12192000"/>
              <a:gd name="connsiteY149" fmla="*/ 1852567 h 2237474"/>
              <a:gd name="connsiteX150" fmla="*/ 4191732 w 12192000"/>
              <a:gd name="connsiteY150" fmla="*/ 1857328 h 2237474"/>
              <a:gd name="connsiteX151" fmla="*/ 4065532 w 12192000"/>
              <a:gd name="connsiteY151" fmla="*/ 1855477 h 2237474"/>
              <a:gd name="connsiteX152" fmla="*/ 4028460 w 12192000"/>
              <a:gd name="connsiteY152" fmla="*/ 1855137 h 2237474"/>
              <a:gd name="connsiteX153" fmla="*/ 4002267 w 12192000"/>
              <a:gd name="connsiteY153" fmla="*/ 1852352 h 2237474"/>
              <a:gd name="connsiteX154" fmla="*/ 3931396 w 12192000"/>
              <a:gd name="connsiteY154" fmla="*/ 1858915 h 2237474"/>
              <a:gd name="connsiteX155" fmla="*/ 3812162 w 12192000"/>
              <a:gd name="connsiteY155" fmla="*/ 1875501 h 2237474"/>
              <a:gd name="connsiteX156" fmla="*/ 3767672 w 12192000"/>
              <a:gd name="connsiteY156" fmla="*/ 1874600 h 2237474"/>
              <a:gd name="connsiteX157" fmla="*/ 3764741 w 12192000"/>
              <a:gd name="connsiteY157" fmla="*/ 1869433 h 2237474"/>
              <a:gd name="connsiteX158" fmla="*/ 3751332 w 12192000"/>
              <a:gd name="connsiteY158" fmla="*/ 1869854 h 2237474"/>
              <a:gd name="connsiteX159" fmla="*/ 3748155 w 12192000"/>
              <a:gd name="connsiteY159" fmla="*/ 1868903 h 2237474"/>
              <a:gd name="connsiteX160" fmla="*/ 3729530 w 12192000"/>
              <a:gd name="connsiteY160" fmla="*/ 1864513 h 2237474"/>
              <a:gd name="connsiteX161" fmla="*/ 3680177 w 12192000"/>
              <a:gd name="connsiteY161" fmla="*/ 1881552 h 2237474"/>
              <a:gd name="connsiteX162" fmla="*/ 3567259 w 12192000"/>
              <a:gd name="connsiteY162" fmla="*/ 1893482 h 2237474"/>
              <a:gd name="connsiteX163" fmla="*/ 3405770 w 12192000"/>
              <a:gd name="connsiteY163" fmla="*/ 1904591 h 2237474"/>
              <a:gd name="connsiteX164" fmla="*/ 3280097 w 12192000"/>
              <a:gd name="connsiteY164" fmla="*/ 1919610 h 2237474"/>
              <a:gd name="connsiteX165" fmla="*/ 3123424 w 12192000"/>
              <a:gd name="connsiteY165" fmla="*/ 1952930 h 2237474"/>
              <a:gd name="connsiteX166" fmla="*/ 3009910 w 12192000"/>
              <a:gd name="connsiteY166" fmla="*/ 1957866 h 2237474"/>
              <a:gd name="connsiteX167" fmla="*/ 2995934 w 12192000"/>
              <a:gd name="connsiteY167" fmla="*/ 1967085 h 2237474"/>
              <a:gd name="connsiteX168" fmla="*/ 2980071 w 12192000"/>
              <a:gd name="connsiteY168" fmla="*/ 1972988 h 2237474"/>
              <a:gd name="connsiteX169" fmla="*/ 2978094 w 12192000"/>
              <a:gd name="connsiteY169" fmla="*/ 1972369 h 2237474"/>
              <a:gd name="connsiteX170" fmla="*/ 2942858 w 12192000"/>
              <a:gd name="connsiteY170" fmla="*/ 1981367 h 2237474"/>
              <a:gd name="connsiteX171" fmla="*/ 2875436 w 12192000"/>
              <a:gd name="connsiteY171" fmla="*/ 1996977 h 2237474"/>
              <a:gd name="connsiteX172" fmla="*/ 2874892 w 12192000"/>
              <a:gd name="connsiteY172" fmla="*/ 1996085 h 2237474"/>
              <a:gd name="connsiteX173" fmla="*/ 2864145 w 12192000"/>
              <a:gd name="connsiteY173" fmla="*/ 1994061 h 2237474"/>
              <a:gd name="connsiteX174" fmla="*/ 2843662 w 12192000"/>
              <a:gd name="connsiteY174" fmla="*/ 1992498 h 2237474"/>
              <a:gd name="connsiteX175" fmla="*/ 2796128 w 12192000"/>
              <a:gd name="connsiteY175" fmla="*/ 1976403 h 2237474"/>
              <a:gd name="connsiteX176" fmla="*/ 2756784 w 12192000"/>
              <a:gd name="connsiteY176" fmla="*/ 1985116 h 2237474"/>
              <a:gd name="connsiteX177" fmla="*/ 2748833 w 12192000"/>
              <a:gd name="connsiteY177" fmla="*/ 1986323 h 2237474"/>
              <a:gd name="connsiteX178" fmla="*/ 2748661 w 12192000"/>
              <a:gd name="connsiteY178" fmla="*/ 1986122 h 2237474"/>
              <a:gd name="connsiteX179" fmla="*/ 2740251 w 12192000"/>
              <a:gd name="connsiteY179" fmla="*/ 1986946 h 2237474"/>
              <a:gd name="connsiteX180" fmla="*/ 2718916 w 12192000"/>
              <a:gd name="connsiteY180" fmla="*/ 1990867 h 2237474"/>
              <a:gd name="connsiteX181" fmla="*/ 2713522 w 12192000"/>
              <a:gd name="connsiteY181" fmla="*/ 1990173 h 2237474"/>
              <a:gd name="connsiteX182" fmla="*/ 2680597 w 12192000"/>
              <a:gd name="connsiteY182" fmla="*/ 1984996 h 2237474"/>
              <a:gd name="connsiteX183" fmla="*/ 2578178 w 12192000"/>
              <a:gd name="connsiteY183" fmla="*/ 1990531 h 2237474"/>
              <a:gd name="connsiteX184" fmla="*/ 2476147 w 12192000"/>
              <a:gd name="connsiteY184" fmla="*/ 1998305 h 2237474"/>
              <a:gd name="connsiteX185" fmla="*/ 2373568 w 12192000"/>
              <a:gd name="connsiteY185" fmla="*/ 2003219 h 2237474"/>
              <a:gd name="connsiteX186" fmla="*/ 2321399 w 12192000"/>
              <a:gd name="connsiteY186" fmla="*/ 1989467 h 2237474"/>
              <a:gd name="connsiteX187" fmla="*/ 2315525 w 12192000"/>
              <a:gd name="connsiteY187" fmla="*/ 1989708 h 2237474"/>
              <a:gd name="connsiteX188" fmla="*/ 2300792 w 12192000"/>
              <a:gd name="connsiteY188" fmla="*/ 1994290 h 2237474"/>
              <a:gd name="connsiteX189" fmla="*/ 2295469 w 12192000"/>
              <a:gd name="connsiteY189" fmla="*/ 1996659 h 2237474"/>
              <a:gd name="connsiteX190" fmla="*/ 2287219 w 12192000"/>
              <a:gd name="connsiteY190" fmla="*/ 1998750 h 2237474"/>
              <a:gd name="connsiteX191" fmla="*/ 2286948 w 12192000"/>
              <a:gd name="connsiteY191" fmla="*/ 1998596 h 2237474"/>
              <a:gd name="connsiteX192" fmla="*/ 2243069 w 12192000"/>
              <a:gd name="connsiteY192" fmla="*/ 2015111 h 2237474"/>
              <a:gd name="connsiteX193" fmla="*/ 2186609 w 12192000"/>
              <a:gd name="connsiteY193" fmla="*/ 2008263 h 2237474"/>
              <a:gd name="connsiteX194" fmla="*/ 2164831 w 12192000"/>
              <a:gd name="connsiteY194" fmla="*/ 2010143 h 2237474"/>
              <a:gd name="connsiteX195" fmla="*/ 2152836 w 12192000"/>
              <a:gd name="connsiteY195" fmla="*/ 2010048 h 2237474"/>
              <a:gd name="connsiteX196" fmla="*/ 2117102 w 12192000"/>
              <a:gd name="connsiteY196" fmla="*/ 2023004 h 2237474"/>
              <a:gd name="connsiteX197" fmla="*/ 2111935 w 12192000"/>
              <a:gd name="connsiteY197" fmla="*/ 2023163 h 2237474"/>
              <a:gd name="connsiteX198" fmla="*/ 2089991 w 12192000"/>
              <a:gd name="connsiteY198" fmla="*/ 2034193 h 2237474"/>
              <a:gd name="connsiteX199" fmla="*/ 2058061 w 12192000"/>
              <a:gd name="connsiteY199" fmla="*/ 2047942 h 2237474"/>
              <a:gd name="connsiteX200" fmla="*/ 2055737 w 12192000"/>
              <a:gd name="connsiteY200" fmla="*/ 2047704 h 2237474"/>
              <a:gd name="connsiteX201" fmla="*/ 2042244 w 12192000"/>
              <a:gd name="connsiteY201" fmla="*/ 2055560 h 2237474"/>
              <a:gd name="connsiteX202" fmla="*/ 1976224 w 12192000"/>
              <a:gd name="connsiteY202" fmla="*/ 2074257 h 2237474"/>
              <a:gd name="connsiteX203" fmla="*/ 1877728 w 12192000"/>
              <a:gd name="connsiteY203" fmla="*/ 2101004 h 2237474"/>
              <a:gd name="connsiteX204" fmla="*/ 1759056 w 12192000"/>
              <a:gd name="connsiteY204" fmla="*/ 2125608 h 2237474"/>
              <a:gd name="connsiteX205" fmla="*/ 1637948 w 12192000"/>
              <a:gd name="connsiteY205" fmla="*/ 2172597 h 2237474"/>
              <a:gd name="connsiteX206" fmla="*/ 1434549 w 12192000"/>
              <a:gd name="connsiteY206" fmla="*/ 2234522 h 2237474"/>
              <a:gd name="connsiteX207" fmla="*/ 1398481 w 12192000"/>
              <a:gd name="connsiteY207" fmla="*/ 2237074 h 2237474"/>
              <a:gd name="connsiteX208" fmla="*/ 1398407 w 12192000"/>
              <a:gd name="connsiteY208" fmla="*/ 2237095 h 2237474"/>
              <a:gd name="connsiteX209" fmla="*/ 1370962 w 12192000"/>
              <a:gd name="connsiteY209" fmla="*/ 2237474 h 2237474"/>
              <a:gd name="connsiteX210" fmla="*/ 1356367 w 12192000"/>
              <a:gd name="connsiteY210" fmla="*/ 2235089 h 2237474"/>
              <a:gd name="connsiteX211" fmla="*/ 1324828 w 12192000"/>
              <a:gd name="connsiteY211" fmla="*/ 2231968 h 2237474"/>
              <a:gd name="connsiteX212" fmla="*/ 1297744 w 12192000"/>
              <a:gd name="connsiteY212" fmla="*/ 2235849 h 2237474"/>
              <a:gd name="connsiteX213" fmla="*/ 1286236 w 12192000"/>
              <a:gd name="connsiteY213" fmla="*/ 2233135 h 2237474"/>
              <a:gd name="connsiteX214" fmla="*/ 1283504 w 12192000"/>
              <a:gd name="connsiteY214" fmla="*/ 2233797 h 2237474"/>
              <a:gd name="connsiteX215" fmla="*/ 1279765 w 12192000"/>
              <a:gd name="connsiteY215" fmla="*/ 2229639 h 2237474"/>
              <a:gd name="connsiteX216" fmla="*/ 1195347 w 12192000"/>
              <a:gd name="connsiteY216" fmla="*/ 2212354 h 2237474"/>
              <a:gd name="connsiteX217" fmla="*/ 970251 w 12192000"/>
              <a:gd name="connsiteY217" fmla="*/ 2221029 h 2237474"/>
              <a:gd name="connsiteX218" fmla="*/ 812914 w 12192000"/>
              <a:gd name="connsiteY218" fmla="*/ 2202752 h 2237474"/>
              <a:gd name="connsiteX219" fmla="*/ 800195 w 12192000"/>
              <a:gd name="connsiteY219" fmla="*/ 2209407 h 2237474"/>
              <a:gd name="connsiteX220" fmla="*/ 784978 w 12192000"/>
              <a:gd name="connsiteY220" fmla="*/ 2212360 h 2237474"/>
              <a:gd name="connsiteX221" fmla="*/ 681987 w 12192000"/>
              <a:gd name="connsiteY221" fmla="*/ 2216757 h 2237474"/>
              <a:gd name="connsiteX222" fmla="*/ 669923 w 12192000"/>
              <a:gd name="connsiteY222" fmla="*/ 2211682 h 2237474"/>
              <a:gd name="connsiteX223" fmla="*/ 648680 w 12192000"/>
              <a:gd name="connsiteY223" fmla="*/ 2206229 h 2237474"/>
              <a:gd name="connsiteX224" fmla="*/ 597225 w 12192000"/>
              <a:gd name="connsiteY224" fmla="*/ 2180999 h 2237474"/>
              <a:gd name="connsiteX225" fmla="*/ 558449 w 12192000"/>
              <a:gd name="connsiteY225" fmla="*/ 2182346 h 2237474"/>
              <a:gd name="connsiteX226" fmla="*/ 550517 w 12192000"/>
              <a:gd name="connsiteY226" fmla="*/ 2182060 h 2237474"/>
              <a:gd name="connsiteX227" fmla="*/ 550309 w 12192000"/>
              <a:gd name="connsiteY227" fmla="*/ 2181825 h 2237474"/>
              <a:gd name="connsiteX228" fmla="*/ 541836 w 12192000"/>
              <a:gd name="connsiteY228" fmla="*/ 2181063 h 2237474"/>
              <a:gd name="connsiteX229" fmla="*/ 536057 w 12192000"/>
              <a:gd name="connsiteY229" fmla="*/ 2181537 h 2237474"/>
              <a:gd name="connsiteX230" fmla="*/ 520671 w 12192000"/>
              <a:gd name="connsiteY230" fmla="*/ 2180980 h 2237474"/>
              <a:gd name="connsiteX231" fmla="*/ 515024 w 12192000"/>
              <a:gd name="connsiteY231" fmla="*/ 2179258 h 2237474"/>
              <a:gd name="connsiteX232" fmla="*/ 512278 w 12192000"/>
              <a:gd name="connsiteY232" fmla="*/ 2176369 h 2237474"/>
              <a:gd name="connsiteX233" fmla="*/ 480419 w 12192000"/>
              <a:gd name="connsiteY233" fmla="*/ 2167807 h 2237474"/>
              <a:gd name="connsiteX234" fmla="*/ 413835 w 12192000"/>
              <a:gd name="connsiteY234" fmla="*/ 2156783 h 2237474"/>
              <a:gd name="connsiteX235" fmla="*/ 376513 w 12192000"/>
              <a:gd name="connsiteY235" fmla="*/ 2154014 h 2237474"/>
              <a:gd name="connsiteX236" fmla="*/ 273386 w 12192000"/>
              <a:gd name="connsiteY236" fmla="*/ 2142551 h 2237474"/>
              <a:gd name="connsiteX237" fmla="*/ 169207 w 12192000"/>
              <a:gd name="connsiteY237" fmla="*/ 2128100 h 2237474"/>
              <a:gd name="connsiteX238" fmla="*/ 93149 w 12192000"/>
              <a:gd name="connsiteY238" fmla="*/ 2105324 h 2237474"/>
              <a:gd name="connsiteX239" fmla="*/ 88109 w 12192000"/>
              <a:gd name="connsiteY239" fmla="*/ 2106704 h 2237474"/>
              <a:gd name="connsiteX240" fmla="*/ 80022 w 12192000"/>
              <a:gd name="connsiteY240" fmla="*/ 2107254 h 2237474"/>
              <a:gd name="connsiteX241" fmla="*/ 79717 w 12192000"/>
              <a:gd name="connsiteY241" fmla="*/ 2107046 h 2237474"/>
              <a:gd name="connsiteX242" fmla="*/ 72352 w 12192000"/>
              <a:gd name="connsiteY242" fmla="*/ 2107991 h 2237474"/>
              <a:gd name="connsiteX243" fmla="*/ 37645 w 12192000"/>
              <a:gd name="connsiteY243" fmla="*/ 2115401 h 2237474"/>
              <a:gd name="connsiteX244" fmla="*/ 4572 w 12192000"/>
              <a:gd name="connsiteY244" fmla="*/ 2111091 h 2237474"/>
              <a:gd name="connsiteX245" fmla="*/ 0 w 12192000"/>
              <a:gd name="connsiteY245" fmla="*/ 2110468 h 2237474"/>
              <a:gd name="connsiteX246" fmla="*/ 0 w 12192000"/>
              <a:gd name="connsiteY246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93343 w 12192000"/>
              <a:gd name="connsiteY106" fmla="*/ 1664672 h 2237474"/>
              <a:gd name="connsiteX107" fmla="*/ 6380457 w 12192000"/>
              <a:gd name="connsiteY107" fmla="*/ 1662376 h 2237474"/>
              <a:gd name="connsiteX108" fmla="*/ 6280959 w 12192000"/>
              <a:gd name="connsiteY108" fmla="*/ 1689329 h 2237474"/>
              <a:gd name="connsiteX109" fmla="*/ 6266765 w 12192000"/>
              <a:gd name="connsiteY109" fmla="*/ 1695560 h 2237474"/>
              <a:gd name="connsiteX110" fmla="*/ 6098321 w 12192000"/>
              <a:gd name="connsiteY110" fmla="*/ 1721646 h 2237474"/>
              <a:gd name="connsiteX111" fmla="*/ 5880652 w 12192000"/>
              <a:gd name="connsiteY111" fmla="*/ 1779643 h 2237474"/>
              <a:gd name="connsiteX112" fmla="*/ 5785959 w 12192000"/>
              <a:gd name="connsiteY112" fmla="*/ 1775307 h 2237474"/>
              <a:gd name="connsiteX113" fmla="*/ 5643534 w 12192000"/>
              <a:gd name="connsiteY113" fmla="*/ 1802919 h 2237474"/>
              <a:gd name="connsiteX114" fmla="*/ 5518799 w 12192000"/>
              <a:gd name="connsiteY114" fmla="*/ 1818312 h 2237474"/>
              <a:gd name="connsiteX115" fmla="*/ 5505014 w 12192000"/>
              <a:gd name="connsiteY115" fmla="*/ 1819259 h 2237474"/>
              <a:gd name="connsiteX116" fmla="*/ 5453307 w 12192000"/>
              <a:gd name="connsiteY116" fmla="*/ 1815450 h 2237474"/>
              <a:gd name="connsiteX117" fmla="*/ 5364192 w 12192000"/>
              <a:gd name="connsiteY117" fmla="*/ 1826074 h 2237474"/>
              <a:gd name="connsiteX118" fmla="*/ 5350380 w 12192000"/>
              <a:gd name="connsiteY118" fmla="*/ 1830891 h 2237474"/>
              <a:gd name="connsiteX119" fmla="*/ 5259633 w 12192000"/>
              <a:gd name="connsiteY119" fmla="*/ 1837160 h 2237474"/>
              <a:gd name="connsiteX120" fmla="*/ 5197513 w 12192000"/>
              <a:gd name="connsiteY120" fmla="*/ 1844718 h 2237474"/>
              <a:gd name="connsiteX121" fmla="*/ 5184170 w 12192000"/>
              <a:gd name="connsiteY121" fmla="*/ 1849402 h 2237474"/>
              <a:gd name="connsiteX122" fmla="*/ 5168852 w 12192000"/>
              <a:gd name="connsiteY122" fmla="*/ 1844846 h 2237474"/>
              <a:gd name="connsiteX123" fmla="*/ 5164370 w 12192000"/>
              <a:gd name="connsiteY123" fmla="*/ 1840597 h 2237474"/>
              <a:gd name="connsiteX124" fmla="*/ 5114927 w 12192000"/>
              <a:gd name="connsiteY124" fmla="*/ 1847827 h 2237474"/>
              <a:gd name="connsiteX125" fmla="*/ 5108970 w 12192000"/>
              <a:gd name="connsiteY125" fmla="*/ 1847935 h 2237474"/>
              <a:gd name="connsiteX126" fmla="*/ 5067961 w 12192000"/>
              <a:gd name="connsiteY126" fmla="*/ 1845917 h 2237474"/>
              <a:gd name="connsiteX127" fmla="*/ 5007075 w 12192000"/>
              <a:gd name="connsiteY127" fmla="*/ 1838626 h 2237474"/>
              <a:gd name="connsiteX128" fmla="*/ 4944087 w 12192000"/>
              <a:gd name="connsiteY128" fmla="*/ 1823332 h 2237474"/>
              <a:gd name="connsiteX129" fmla="*/ 4907662 w 12192000"/>
              <a:gd name="connsiteY129" fmla="*/ 1816900 h 2237474"/>
              <a:gd name="connsiteX130" fmla="*/ 4882386 w 12192000"/>
              <a:gd name="connsiteY130" fmla="*/ 1809844 h 2237474"/>
              <a:gd name="connsiteX131" fmla="*/ 4811440 w 12192000"/>
              <a:gd name="connsiteY131" fmla="*/ 1804655 h 2237474"/>
              <a:gd name="connsiteX132" fmla="*/ 4691075 w 12192000"/>
              <a:gd name="connsiteY132" fmla="*/ 1801389 h 2237474"/>
              <a:gd name="connsiteX133" fmla="*/ 4647449 w 12192000"/>
              <a:gd name="connsiteY133" fmla="*/ 1793181 h 2237474"/>
              <a:gd name="connsiteX134" fmla="*/ 4645504 w 12192000"/>
              <a:gd name="connsiteY134" fmla="*/ 1787606 h 2237474"/>
              <a:gd name="connsiteX135" fmla="*/ 4632229 w 12192000"/>
              <a:gd name="connsiteY135" fmla="*/ 1785815 h 2237474"/>
              <a:gd name="connsiteX136" fmla="*/ 4629273 w 12192000"/>
              <a:gd name="connsiteY136" fmla="*/ 1784355 h 2237474"/>
              <a:gd name="connsiteX137" fmla="*/ 4611738 w 12192000"/>
              <a:gd name="connsiteY137" fmla="*/ 1776964 h 2237474"/>
              <a:gd name="connsiteX138" fmla="*/ 4560070 w 12192000"/>
              <a:gd name="connsiteY138" fmla="*/ 1785640 h 2237474"/>
              <a:gd name="connsiteX139" fmla="*/ 4536503 w 12192000"/>
              <a:gd name="connsiteY139" fmla="*/ 1785334 h 2237474"/>
              <a:gd name="connsiteX140" fmla="*/ 4513724 w 12192000"/>
              <a:gd name="connsiteY140" fmla="*/ 1791996 h 2237474"/>
              <a:gd name="connsiteX141" fmla="*/ 4459810 w 12192000"/>
              <a:gd name="connsiteY141" fmla="*/ 1797886 h 2237474"/>
              <a:gd name="connsiteX142" fmla="*/ 4379064 w 12192000"/>
              <a:gd name="connsiteY142" fmla="*/ 1817177 h 2237474"/>
              <a:gd name="connsiteX143" fmla="*/ 4319209 w 12192000"/>
              <a:gd name="connsiteY143" fmla="*/ 1834833 h 2237474"/>
              <a:gd name="connsiteX144" fmla="*/ 4306907 w 12192000"/>
              <a:gd name="connsiteY144" fmla="*/ 1841641 h 2237474"/>
              <a:gd name="connsiteX145" fmla="*/ 4290981 w 12192000"/>
              <a:gd name="connsiteY145" fmla="*/ 1839677 h 2237474"/>
              <a:gd name="connsiteX146" fmla="*/ 4285792 w 12192000"/>
              <a:gd name="connsiteY146" fmla="*/ 1836231 h 2237474"/>
              <a:gd name="connsiteX147" fmla="*/ 4238372 w 12192000"/>
              <a:gd name="connsiteY147" fmla="*/ 1851480 h 2237474"/>
              <a:gd name="connsiteX148" fmla="*/ 4232517 w 12192000"/>
              <a:gd name="connsiteY148" fmla="*/ 1852567 h 2237474"/>
              <a:gd name="connsiteX149" fmla="*/ 4191732 w 12192000"/>
              <a:gd name="connsiteY149" fmla="*/ 1857328 h 2237474"/>
              <a:gd name="connsiteX150" fmla="*/ 4065532 w 12192000"/>
              <a:gd name="connsiteY150" fmla="*/ 1855477 h 2237474"/>
              <a:gd name="connsiteX151" fmla="*/ 4028460 w 12192000"/>
              <a:gd name="connsiteY151" fmla="*/ 1855137 h 2237474"/>
              <a:gd name="connsiteX152" fmla="*/ 4002267 w 12192000"/>
              <a:gd name="connsiteY152" fmla="*/ 1852352 h 2237474"/>
              <a:gd name="connsiteX153" fmla="*/ 3931396 w 12192000"/>
              <a:gd name="connsiteY153" fmla="*/ 1858915 h 2237474"/>
              <a:gd name="connsiteX154" fmla="*/ 3812162 w 12192000"/>
              <a:gd name="connsiteY154" fmla="*/ 1875501 h 2237474"/>
              <a:gd name="connsiteX155" fmla="*/ 3767672 w 12192000"/>
              <a:gd name="connsiteY155" fmla="*/ 1874600 h 2237474"/>
              <a:gd name="connsiteX156" fmla="*/ 3764741 w 12192000"/>
              <a:gd name="connsiteY156" fmla="*/ 1869433 h 2237474"/>
              <a:gd name="connsiteX157" fmla="*/ 3751332 w 12192000"/>
              <a:gd name="connsiteY157" fmla="*/ 1869854 h 2237474"/>
              <a:gd name="connsiteX158" fmla="*/ 3748155 w 12192000"/>
              <a:gd name="connsiteY158" fmla="*/ 1868903 h 2237474"/>
              <a:gd name="connsiteX159" fmla="*/ 3729530 w 12192000"/>
              <a:gd name="connsiteY159" fmla="*/ 1864513 h 2237474"/>
              <a:gd name="connsiteX160" fmla="*/ 3680177 w 12192000"/>
              <a:gd name="connsiteY160" fmla="*/ 1881552 h 2237474"/>
              <a:gd name="connsiteX161" fmla="*/ 3567259 w 12192000"/>
              <a:gd name="connsiteY161" fmla="*/ 1893482 h 2237474"/>
              <a:gd name="connsiteX162" fmla="*/ 3405770 w 12192000"/>
              <a:gd name="connsiteY162" fmla="*/ 1904591 h 2237474"/>
              <a:gd name="connsiteX163" fmla="*/ 3280097 w 12192000"/>
              <a:gd name="connsiteY163" fmla="*/ 1919610 h 2237474"/>
              <a:gd name="connsiteX164" fmla="*/ 3123424 w 12192000"/>
              <a:gd name="connsiteY164" fmla="*/ 1952930 h 2237474"/>
              <a:gd name="connsiteX165" fmla="*/ 3009910 w 12192000"/>
              <a:gd name="connsiteY165" fmla="*/ 1957866 h 2237474"/>
              <a:gd name="connsiteX166" fmla="*/ 2995934 w 12192000"/>
              <a:gd name="connsiteY166" fmla="*/ 1967085 h 2237474"/>
              <a:gd name="connsiteX167" fmla="*/ 2980071 w 12192000"/>
              <a:gd name="connsiteY167" fmla="*/ 1972988 h 2237474"/>
              <a:gd name="connsiteX168" fmla="*/ 2978094 w 12192000"/>
              <a:gd name="connsiteY168" fmla="*/ 1972369 h 2237474"/>
              <a:gd name="connsiteX169" fmla="*/ 2942858 w 12192000"/>
              <a:gd name="connsiteY169" fmla="*/ 1981367 h 2237474"/>
              <a:gd name="connsiteX170" fmla="*/ 2875436 w 12192000"/>
              <a:gd name="connsiteY170" fmla="*/ 1996977 h 2237474"/>
              <a:gd name="connsiteX171" fmla="*/ 2874892 w 12192000"/>
              <a:gd name="connsiteY171" fmla="*/ 1996085 h 2237474"/>
              <a:gd name="connsiteX172" fmla="*/ 2864145 w 12192000"/>
              <a:gd name="connsiteY172" fmla="*/ 1994061 h 2237474"/>
              <a:gd name="connsiteX173" fmla="*/ 2843662 w 12192000"/>
              <a:gd name="connsiteY173" fmla="*/ 1992498 h 2237474"/>
              <a:gd name="connsiteX174" fmla="*/ 2796128 w 12192000"/>
              <a:gd name="connsiteY174" fmla="*/ 1976403 h 2237474"/>
              <a:gd name="connsiteX175" fmla="*/ 2756784 w 12192000"/>
              <a:gd name="connsiteY175" fmla="*/ 1985116 h 2237474"/>
              <a:gd name="connsiteX176" fmla="*/ 2748833 w 12192000"/>
              <a:gd name="connsiteY176" fmla="*/ 1986323 h 2237474"/>
              <a:gd name="connsiteX177" fmla="*/ 2748661 w 12192000"/>
              <a:gd name="connsiteY177" fmla="*/ 1986122 h 2237474"/>
              <a:gd name="connsiteX178" fmla="*/ 2740251 w 12192000"/>
              <a:gd name="connsiteY178" fmla="*/ 1986946 h 2237474"/>
              <a:gd name="connsiteX179" fmla="*/ 2718916 w 12192000"/>
              <a:gd name="connsiteY179" fmla="*/ 1990867 h 2237474"/>
              <a:gd name="connsiteX180" fmla="*/ 2713522 w 12192000"/>
              <a:gd name="connsiteY180" fmla="*/ 1990173 h 2237474"/>
              <a:gd name="connsiteX181" fmla="*/ 2680597 w 12192000"/>
              <a:gd name="connsiteY181" fmla="*/ 1984996 h 2237474"/>
              <a:gd name="connsiteX182" fmla="*/ 2578178 w 12192000"/>
              <a:gd name="connsiteY182" fmla="*/ 1990531 h 2237474"/>
              <a:gd name="connsiteX183" fmla="*/ 2476147 w 12192000"/>
              <a:gd name="connsiteY183" fmla="*/ 1998305 h 2237474"/>
              <a:gd name="connsiteX184" fmla="*/ 2373568 w 12192000"/>
              <a:gd name="connsiteY184" fmla="*/ 2003219 h 2237474"/>
              <a:gd name="connsiteX185" fmla="*/ 2321399 w 12192000"/>
              <a:gd name="connsiteY185" fmla="*/ 1989467 h 2237474"/>
              <a:gd name="connsiteX186" fmla="*/ 2315525 w 12192000"/>
              <a:gd name="connsiteY186" fmla="*/ 1989708 h 2237474"/>
              <a:gd name="connsiteX187" fmla="*/ 2300792 w 12192000"/>
              <a:gd name="connsiteY187" fmla="*/ 1994290 h 2237474"/>
              <a:gd name="connsiteX188" fmla="*/ 2295469 w 12192000"/>
              <a:gd name="connsiteY188" fmla="*/ 1996659 h 2237474"/>
              <a:gd name="connsiteX189" fmla="*/ 2287219 w 12192000"/>
              <a:gd name="connsiteY189" fmla="*/ 1998750 h 2237474"/>
              <a:gd name="connsiteX190" fmla="*/ 2286948 w 12192000"/>
              <a:gd name="connsiteY190" fmla="*/ 1998596 h 2237474"/>
              <a:gd name="connsiteX191" fmla="*/ 2243069 w 12192000"/>
              <a:gd name="connsiteY191" fmla="*/ 2015111 h 2237474"/>
              <a:gd name="connsiteX192" fmla="*/ 2186609 w 12192000"/>
              <a:gd name="connsiteY192" fmla="*/ 2008263 h 2237474"/>
              <a:gd name="connsiteX193" fmla="*/ 2164831 w 12192000"/>
              <a:gd name="connsiteY193" fmla="*/ 2010143 h 2237474"/>
              <a:gd name="connsiteX194" fmla="*/ 2152836 w 12192000"/>
              <a:gd name="connsiteY194" fmla="*/ 2010048 h 2237474"/>
              <a:gd name="connsiteX195" fmla="*/ 2117102 w 12192000"/>
              <a:gd name="connsiteY195" fmla="*/ 2023004 h 2237474"/>
              <a:gd name="connsiteX196" fmla="*/ 2111935 w 12192000"/>
              <a:gd name="connsiteY196" fmla="*/ 2023163 h 2237474"/>
              <a:gd name="connsiteX197" fmla="*/ 2089991 w 12192000"/>
              <a:gd name="connsiteY197" fmla="*/ 2034193 h 2237474"/>
              <a:gd name="connsiteX198" fmla="*/ 2058061 w 12192000"/>
              <a:gd name="connsiteY198" fmla="*/ 2047942 h 2237474"/>
              <a:gd name="connsiteX199" fmla="*/ 2055737 w 12192000"/>
              <a:gd name="connsiteY199" fmla="*/ 2047704 h 2237474"/>
              <a:gd name="connsiteX200" fmla="*/ 2042244 w 12192000"/>
              <a:gd name="connsiteY200" fmla="*/ 2055560 h 2237474"/>
              <a:gd name="connsiteX201" fmla="*/ 1976224 w 12192000"/>
              <a:gd name="connsiteY201" fmla="*/ 2074257 h 2237474"/>
              <a:gd name="connsiteX202" fmla="*/ 1877728 w 12192000"/>
              <a:gd name="connsiteY202" fmla="*/ 2101004 h 2237474"/>
              <a:gd name="connsiteX203" fmla="*/ 1759056 w 12192000"/>
              <a:gd name="connsiteY203" fmla="*/ 2125608 h 2237474"/>
              <a:gd name="connsiteX204" fmla="*/ 1637948 w 12192000"/>
              <a:gd name="connsiteY204" fmla="*/ 2172597 h 2237474"/>
              <a:gd name="connsiteX205" fmla="*/ 1434549 w 12192000"/>
              <a:gd name="connsiteY205" fmla="*/ 2234522 h 2237474"/>
              <a:gd name="connsiteX206" fmla="*/ 1398481 w 12192000"/>
              <a:gd name="connsiteY206" fmla="*/ 2237074 h 2237474"/>
              <a:gd name="connsiteX207" fmla="*/ 1398407 w 12192000"/>
              <a:gd name="connsiteY207" fmla="*/ 2237095 h 2237474"/>
              <a:gd name="connsiteX208" fmla="*/ 1370962 w 12192000"/>
              <a:gd name="connsiteY208" fmla="*/ 2237474 h 2237474"/>
              <a:gd name="connsiteX209" fmla="*/ 1356367 w 12192000"/>
              <a:gd name="connsiteY209" fmla="*/ 2235089 h 2237474"/>
              <a:gd name="connsiteX210" fmla="*/ 1324828 w 12192000"/>
              <a:gd name="connsiteY210" fmla="*/ 2231968 h 2237474"/>
              <a:gd name="connsiteX211" fmla="*/ 1297744 w 12192000"/>
              <a:gd name="connsiteY211" fmla="*/ 2235849 h 2237474"/>
              <a:gd name="connsiteX212" fmla="*/ 1286236 w 12192000"/>
              <a:gd name="connsiteY212" fmla="*/ 2233135 h 2237474"/>
              <a:gd name="connsiteX213" fmla="*/ 1283504 w 12192000"/>
              <a:gd name="connsiteY213" fmla="*/ 2233797 h 2237474"/>
              <a:gd name="connsiteX214" fmla="*/ 1279765 w 12192000"/>
              <a:gd name="connsiteY214" fmla="*/ 2229639 h 2237474"/>
              <a:gd name="connsiteX215" fmla="*/ 1195347 w 12192000"/>
              <a:gd name="connsiteY215" fmla="*/ 2212354 h 2237474"/>
              <a:gd name="connsiteX216" fmla="*/ 970251 w 12192000"/>
              <a:gd name="connsiteY216" fmla="*/ 2221029 h 2237474"/>
              <a:gd name="connsiteX217" fmla="*/ 812914 w 12192000"/>
              <a:gd name="connsiteY217" fmla="*/ 2202752 h 2237474"/>
              <a:gd name="connsiteX218" fmla="*/ 800195 w 12192000"/>
              <a:gd name="connsiteY218" fmla="*/ 2209407 h 2237474"/>
              <a:gd name="connsiteX219" fmla="*/ 784978 w 12192000"/>
              <a:gd name="connsiteY219" fmla="*/ 2212360 h 2237474"/>
              <a:gd name="connsiteX220" fmla="*/ 681987 w 12192000"/>
              <a:gd name="connsiteY220" fmla="*/ 2216757 h 2237474"/>
              <a:gd name="connsiteX221" fmla="*/ 669923 w 12192000"/>
              <a:gd name="connsiteY221" fmla="*/ 2211682 h 2237474"/>
              <a:gd name="connsiteX222" fmla="*/ 648680 w 12192000"/>
              <a:gd name="connsiteY222" fmla="*/ 2206229 h 2237474"/>
              <a:gd name="connsiteX223" fmla="*/ 597225 w 12192000"/>
              <a:gd name="connsiteY223" fmla="*/ 2180999 h 2237474"/>
              <a:gd name="connsiteX224" fmla="*/ 558449 w 12192000"/>
              <a:gd name="connsiteY224" fmla="*/ 2182346 h 2237474"/>
              <a:gd name="connsiteX225" fmla="*/ 550517 w 12192000"/>
              <a:gd name="connsiteY225" fmla="*/ 2182060 h 2237474"/>
              <a:gd name="connsiteX226" fmla="*/ 550309 w 12192000"/>
              <a:gd name="connsiteY226" fmla="*/ 2181825 h 2237474"/>
              <a:gd name="connsiteX227" fmla="*/ 541836 w 12192000"/>
              <a:gd name="connsiteY227" fmla="*/ 2181063 h 2237474"/>
              <a:gd name="connsiteX228" fmla="*/ 536057 w 12192000"/>
              <a:gd name="connsiteY228" fmla="*/ 2181537 h 2237474"/>
              <a:gd name="connsiteX229" fmla="*/ 520671 w 12192000"/>
              <a:gd name="connsiteY229" fmla="*/ 2180980 h 2237474"/>
              <a:gd name="connsiteX230" fmla="*/ 515024 w 12192000"/>
              <a:gd name="connsiteY230" fmla="*/ 2179258 h 2237474"/>
              <a:gd name="connsiteX231" fmla="*/ 512278 w 12192000"/>
              <a:gd name="connsiteY231" fmla="*/ 2176369 h 2237474"/>
              <a:gd name="connsiteX232" fmla="*/ 480419 w 12192000"/>
              <a:gd name="connsiteY232" fmla="*/ 2167807 h 2237474"/>
              <a:gd name="connsiteX233" fmla="*/ 413835 w 12192000"/>
              <a:gd name="connsiteY233" fmla="*/ 2156783 h 2237474"/>
              <a:gd name="connsiteX234" fmla="*/ 376513 w 12192000"/>
              <a:gd name="connsiteY234" fmla="*/ 2154014 h 2237474"/>
              <a:gd name="connsiteX235" fmla="*/ 273386 w 12192000"/>
              <a:gd name="connsiteY235" fmla="*/ 2142551 h 2237474"/>
              <a:gd name="connsiteX236" fmla="*/ 169207 w 12192000"/>
              <a:gd name="connsiteY236" fmla="*/ 2128100 h 2237474"/>
              <a:gd name="connsiteX237" fmla="*/ 93149 w 12192000"/>
              <a:gd name="connsiteY237" fmla="*/ 2105324 h 2237474"/>
              <a:gd name="connsiteX238" fmla="*/ 88109 w 12192000"/>
              <a:gd name="connsiteY238" fmla="*/ 2106704 h 2237474"/>
              <a:gd name="connsiteX239" fmla="*/ 80022 w 12192000"/>
              <a:gd name="connsiteY239" fmla="*/ 2107254 h 2237474"/>
              <a:gd name="connsiteX240" fmla="*/ 79717 w 12192000"/>
              <a:gd name="connsiteY240" fmla="*/ 2107046 h 2237474"/>
              <a:gd name="connsiteX241" fmla="*/ 72352 w 12192000"/>
              <a:gd name="connsiteY241" fmla="*/ 2107991 h 2237474"/>
              <a:gd name="connsiteX242" fmla="*/ 37645 w 12192000"/>
              <a:gd name="connsiteY242" fmla="*/ 2115401 h 2237474"/>
              <a:gd name="connsiteX243" fmla="*/ 4572 w 12192000"/>
              <a:gd name="connsiteY243" fmla="*/ 2111091 h 2237474"/>
              <a:gd name="connsiteX244" fmla="*/ 0 w 12192000"/>
              <a:gd name="connsiteY244" fmla="*/ 2110468 h 2237474"/>
              <a:gd name="connsiteX245" fmla="*/ 0 w 12192000"/>
              <a:gd name="connsiteY24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93343 w 12192000"/>
              <a:gd name="connsiteY106" fmla="*/ 1664672 h 2237474"/>
              <a:gd name="connsiteX107" fmla="*/ 6380457 w 12192000"/>
              <a:gd name="connsiteY107" fmla="*/ 1662376 h 2237474"/>
              <a:gd name="connsiteX108" fmla="*/ 6280959 w 12192000"/>
              <a:gd name="connsiteY108" fmla="*/ 1689329 h 2237474"/>
              <a:gd name="connsiteX109" fmla="*/ 6266765 w 12192000"/>
              <a:gd name="connsiteY109" fmla="*/ 1695560 h 2237474"/>
              <a:gd name="connsiteX110" fmla="*/ 6098321 w 12192000"/>
              <a:gd name="connsiteY110" fmla="*/ 1721646 h 2237474"/>
              <a:gd name="connsiteX111" fmla="*/ 5880652 w 12192000"/>
              <a:gd name="connsiteY111" fmla="*/ 1779643 h 2237474"/>
              <a:gd name="connsiteX112" fmla="*/ 5785959 w 12192000"/>
              <a:gd name="connsiteY112" fmla="*/ 1775307 h 2237474"/>
              <a:gd name="connsiteX113" fmla="*/ 5643534 w 12192000"/>
              <a:gd name="connsiteY113" fmla="*/ 1802919 h 2237474"/>
              <a:gd name="connsiteX114" fmla="*/ 5518799 w 12192000"/>
              <a:gd name="connsiteY114" fmla="*/ 1818312 h 2237474"/>
              <a:gd name="connsiteX115" fmla="*/ 5505014 w 12192000"/>
              <a:gd name="connsiteY115" fmla="*/ 1819259 h 2237474"/>
              <a:gd name="connsiteX116" fmla="*/ 5453307 w 12192000"/>
              <a:gd name="connsiteY116" fmla="*/ 1815450 h 2237474"/>
              <a:gd name="connsiteX117" fmla="*/ 5364192 w 12192000"/>
              <a:gd name="connsiteY117" fmla="*/ 1826074 h 2237474"/>
              <a:gd name="connsiteX118" fmla="*/ 5350380 w 12192000"/>
              <a:gd name="connsiteY118" fmla="*/ 1830891 h 2237474"/>
              <a:gd name="connsiteX119" fmla="*/ 5259633 w 12192000"/>
              <a:gd name="connsiteY119" fmla="*/ 1837160 h 2237474"/>
              <a:gd name="connsiteX120" fmla="*/ 5197513 w 12192000"/>
              <a:gd name="connsiteY120" fmla="*/ 1844718 h 2237474"/>
              <a:gd name="connsiteX121" fmla="*/ 5184170 w 12192000"/>
              <a:gd name="connsiteY121" fmla="*/ 1849402 h 2237474"/>
              <a:gd name="connsiteX122" fmla="*/ 5168852 w 12192000"/>
              <a:gd name="connsiteY122" fmla="*/ 1844846 h 2237474"/>
              <a:gd name="connsiteX123" fmla="*/ 5164370 w 12192000"/>
              <a:gd name="connsiteY123" fmla="*/ 1840597 h 2237474"/>
              <a:gd name="connsiteX124" fmla="*/ 5114927 w 12192000"/>
              <a:gd name="connsiteY124" fmla="*/ 1847827 h 2237474"/>
              <a:gd name="connsiteX125" fmla="*/ 5108970 w 12192000"/>
              <a:gd name="connsiteY125" fmla="*/ 1847935 h 2237474"/>
              <a:gd name="connsiteX126" fmla="*/ 5067961 w 12192000"/>
              <a:gd name="connsiteY126" fmla="*/ 1845917 h 2237474"/>
              <a:gd name="connsiteX127" fmla="*/ 5007075 w 12192000"/>
              <a:gd name="connsiteY127" fmla="*/ 1838626 h 2237474"/>
              <a:gd name="connsiteX128" fmla="*/ 4944087 w 12192000"/>
              <a:gd name="connsiteY128" fmla="*/ 1823332 h 2237474"/>
              <a:gd name="connsiteX129" fmla="*/ 4907662 w 12192000"/>
              <a:gd name="connsiteY129" fmla="*/ 1816900 h 2237474"/>
              <a:gd name="connsiteX130" fmla="*/ 4882386 w 12192000"/>
              <a:gd name="connsiteY130" fmla="*/ 1809844 h 2237474"/>
              <a:gd name="connsiteX131" fmla="*/ 4811440 w 12192000"/>
              <a:gd name="connsiteY131" fmla="*/ 1804655 h 2237474"/>
              <a:gd name="connsiteX132" fmla="*/ 4691075 w 12192000"/>
              <a:gd name="connsiteY132" fmla="*/ 1801389 h 2237474"/>
              <a:gd name="connsiteX133" fmla="*/ 4647449 w 12192000"/>
              <a:gd name="connsiteY133" fmla="*/ 1793181 h 2237474"/>
              <a:gd name="connsiteX134" fmla="*/ 4645504 w 12192000"/>
              <a:gd name="connsiteY134" fmla="*/ 1787606 h 2237474"/>
              <a:gd name="connsiteX135" fmla="*/ 4632229 w 12192000"/>
              <a:gd name="connsiteY135" fmla="*/ 1785815 h 2237474"/>
              <a:gd name="connsiteX136" fmla="*/ 4611738 w 12192000"/>
              <a:gd name="connsiteY136" fmla="*/ 1776964 h 2237474"/>
              <a:gd name="connsiteX137" fmla="*/ 4560070 w 12192000"/>
              <a:gd name="connsiteY137" fmla="*/ 1785640 h 2237474"/>
              <a:gd name="connsiteX138" fmla="*/ 4536503 w 12192000"/>
              <a:gd name="connsiteY138" fmla="*/ 1785334 h 2237474"/>
              <a:gd name="connsiteX139" fmla="*/ 4513724 w 12192000"/>
              <a:gd name="connsiteY139" fmla="*/ 1791996 h 2237474"/>
              <a:gd name="connsiteX140" fmla="*/ 4459810 w 12192000"/>
              <a:gd name="connsiteY140" fmla="*/ 1797886 h 2237474"/>
              <a:gd name="connsiteX141" fmla="*/ 4379064 w 12192000"/>
              <a:gd name="connsiteY141" fmla="*/ 1817177 h 2237474"/>
              <a:gd name="connsiteX142" fmla="*/ 4319209 w 12192000"/>
              <a:gd name="connsiteY142" fmla="*/ 1834833 h 2237474"/>
              <a:gd name="connsiteX143" fmla="*/ 4306907 w 12192000"/>
              <a:gd name="connsiteY143" fmla="*/ 1841641 h 2237474"/>
              <a:gd name="connsiteX144" fmla="*/ 4290981 w 12192000"/>
              <a:gd name="connsiteY144" fmla="*/ 1839677 h 2237474"/>
              <a:gd name="connsiteX145" fmla="*/ 4285792 w 12192000"/>
              <a:gd name="connsiteY145" fmla="*/ 1836231 h 2237474"/>
              <a:gd name="connsiteX146" fmla="*/ 4238372 w 12192000"/>
              <a:gd name="connsiteY146" fmla="*/ 1851480 h 2237474"/>
              <a:gd name="connsiteX147" fmla="*/ 4232517 w 12192000"/>
              <a:gd name="connsiteY147" fmla="*/ 1852567 h 2237474"/>
              <a:gd name="connsiteX148" fmla="*/ 4191732 w 12192000"/>
              <a:gd name="connsiteY148" fmla="*/ 1857328 h 2237474"/>
              <a:gd name="connsiteX149" fmla="*/ 4065532 w 12192000"/>
              <a:gd name="connsiteY149" fmla="*/ 1855477 h 2237474"/>
              <a:gd name="connsiteX150" fmla="*/ 4028460 w 12192000"/>
              <a:gd name="connsiteY150" fmla="*/ 1855137 h 2237474"/>
              <a:gd name="connsiteX151" fmla="*/ 4002267 w 12192000"/>
              <a:gd name="connsiteY151" fmla="*/ 1852352 h 2237474"/>
              <a:gd name="connsiteX152" fmla="*/ 3931396 w 12192000"/>
              <a:gd name="connsiteY152" fmla="*/ 1858915 h 2237474"/>
              <a:gd name="connsiteX153" fmla="*/ 3812162 w 12192000"/>
              <a:gd name="connsiteY153" fmla="*/ 1875501 h 2237474"/>
              <a:gd name="connsiteX154" fmla="*/ 3767672 w 12192000"/>
              <a:gd name="connsiteY154" fmla="*/ 1874600 h 2237474"/>
              <a:gd name="connsiteX155" fmla="*/ 3764741 w 12192000"/>
              <a:gd name="connsiteY155" fmla="*/ 1869433 h 2237474"/>
              <a:gd name="connsiteX156" fmla="*/ 3751332 w 12192000"/>
              <a:gd name="connsiteY156" fmla="*/ 1869854 h 2237474"/>
              <a:gd name="connsiteX157" fmla="*/ 3748155 w 12192000"/>
              <a:gd name="connsiteY157" fmla="*/ 1868903 h 2237474"/>
              <a:gd name="connsiteX158" fmla="*/ 3729530 w 12192000"/>
              <a:gd name="connsiteY158" fmla="*/ 1864513 h 2237474"/>
              <a:gd name="connsiteX159" fmla="*/ 3680177 w 12192000"/>
              <a:gd name="connsiteY159" fmla="*/ 1881552 h 2237474"/>
              <a:gd name="connsiteX160" fmla="*/ 3567259 w 12192000"/>
              <a:gd name="connsiteY160" fmla="*/ 1893482 h 2237474"/>
              <a:gd name="connsiteX161" fmla="*/ 3405770 w 12192000"/>
              <a:gd name="connsiteY161" fmla="*/ 1904591 h 2237474"/>
              <a:gd name="connsiteX162" fmla="*/ 3280097 w 12192000"/>
              <a:gd name="connsiteY162" fmla="*/ 1919610 h 2237474"/>
              <a:gd name="connsiteX163" fmla="*/ 3123424 w 12192000"/>
              <a:gd name="connsiteY163" fmla="*/ 1952930 h 2237474"/>
              <a:gd name="connsiteX164" fmla="*/ 3009910 w 12192000"/>
              <a:gd name="connsiteY164" fmla="*/ 1957866 h 2237474"/>
              <a:gd name="connsiteX165" fmla="*/ 2995934 w 12192000"/>
              <a:gd name="connsiteY165" fmla="*/ 1967085 h 2237474"/>
              <a:gd name="connsiteX166" fmla="*/ 2980071 w 12192000"/>
              <a:gd name="connsiteY166" fmla="*/ 1972988 h 2237474"/>
              <a:gd name="connsiteX167" fmla="*/ 2978094 w 12192000"/>
              <a:gd name="connsiteY167" fmla="*/ 1972369 h 2237474"/>
              <a:gd name="connsiteX168" fmla="*/ 2942858 w 12192000"/>
              <a:gd name="connsiteY168" fmla="*/ 1981367 h 2237474"/>
              <a:gd name="connsiteX169" fmla="*/ 2875436 w 12192000"/>
              <a:gd name="connsiteY169" fmla="*/ 1996977 h 2237474"/>
              <a:gd name="connsiteX170" fmla="*/ 2874892 w 12192000"/>
              <a:gd name="connsiteY170" fmla="*/ 1996085 h 2237474"/>
              <a:gd name="connsiteX171" fmla="*/ 2864145 w 12192000"/>
              <a:gd name="connsiteY171" fmla="*/ 1994061 h 2237474"/>
              <a:gd name="connsiteX172" fmla="*/ 2843662 w 12192000"/>
              <a:gd name="connsiteY172" fmla="*/ 1992498 h 2237474"/>
              <a:gd name="connsiteX173" fmla="*/ 2796128 w 12192000"/>
              <a:gd name="connsiteY173" fmla="*/ 1976403 h 2237474"/>
              <a:gd name="connsiteX174" fmla="*/ 2756784 w 12192000"/>
              <a:gd name="connsiteY174" fmla="*/ 1985116 h 2237474"/>
              <a:gd name="connsiteX175" fmla="*/ 2748833 w 12192000"/>
              <a:gd name="connsiteY175" fmla="*/ 1986323 h 2237474"/>
              <a:gd name="connsiteX176" fmla="*/ 2748661 w 12192000"/>
              <a:gd name="connsiteY176" fmla="*/ 1986122 h 2237474"/>
              <a:gd name="connsiteX177" fmla="*/ 2740251 w 12192000"/>
              <a:gd name="connsiteY177" fmla="*/ 1986946 h 2237474"/>
              <a:gd name="connsiteX178" fmla="*/ 2718916 w 12192000"/>
              <a:gd name="connsiteY178" fmla="*/ 1990867 h 2237474"/>
              <a:gd name="connsiteX179" fmla="*/ 2713522 w 12192000"/>
              <a:gd name="connsiteY179" fmla="*/ 1990173 h 2237474"/>
              <a:gd name="connsiteX180" fmla="*/ 2680597 w 12192000"/>
              <a:gd name="connsiteY180" fmla="*/ 1984996 h 2237474"/>
              <a:gd name="connsiteX181" fmla="*/ 2578178 w 12192000"/>
              <a:gd name="connsiteY181" fmla="*/ 1990531 h 2237474"/>
              <a:gd name="connsiteX182" fmla="*/ 2476147 w 12192000"/>
              <a:gd name="connsiteY182" fmla="*/ 1998305 h 2237474"/>
              <a:gd name="connsiteX183" fmla="*/ 2373568 w 12192000"/>
              <a:gd name="connsiteY183" fmla="*/ 2003219 h 2237474"/>
              <a:gd name="connsiteX184" fmla="*/ 2321399 w 12192000"/>
              <a:gd name="connsiteY184" fmla="*/ 1989467 h 2237474"/>
              <a:gd name="connsiteX185" fmla="*/ 2315525 w 12192000"/>
              <a:gd name="connsiteY185" fmla="*/ 1989708 h 2237474"/>
              <a:gd name="connsiteX186" fmla="*/ 2300792 w 12192000"/>
              <a:gd name="connsiteY186" fmla="*/ 1994290 h 2237474"/>
              <a:gd name="connsiteX187" fmla="*/ 2295469 w 12192000"/>
              <a:gd name="connsiteY187" fmla="*/ 1996659 h 2237474"/>
              <a:gd name="connsiteX188" fmla="*/ 2287219 w 12192000"/>
              <a:gd name="connsiteY188" fmla="*/ 1998750 h 2237474"/>
              <a:gd name="connsiteX189" fmla="*/ 2286948 w 12192000"/>
              <a:gd name="connsiteY189" fmla="*/ 1998596 h 2237474"/>
              <a:gd name="connsiteX190" fmla="*/ 2243069 w 12192000"/>
              <a:gd name="connsiteY190" fmla="*/ 2015111 h 2237474"/>
              <a:gd name="connsiteX191" fmla="*/ 2186609 w 12192000"/>
              <a:gd name="connsiteY191" fmla="*/ 2008263 h 2237474"/>
              <a:gd name="connsiteX192" fmla="*/ 2164831 w 12192000"/>
              <a:gd name="connsiteY192" fmla="*/ 2010143 h 2237474"/>
              <a:gd name="connsiteX193" fmla="*/ 2152836 w 12192000"/>
              <a:gd name="connsiteY193" fmla="*/ 2010048 h 2237474"/>
              <a:gd name="connsiteX194" fmla="*/ 2117102 w 12192000"/>
              <a:gd name="connsiteY194" fmla="*/ 2023004 h 2237474"/>
              <a:gd name="connsiteX195" fmla="*/ 2111935 w 12192000"/>
              <a:gd name="connsiteY195" fmla="*/ 2023163 h 2237474"/>
              <a:gd name="connsiteX196" fmla="*/ 2089991 w 12192000"/>
              <a:gd name="connsiteY196" fmla="*/ 2034193 h 2237474"/>
              <a:gd name="connsiteX197" fmla="*/ 2058061 w 12192000"/>
              <a:gd name="connsiteY197" fmla="*/ 2047942 h 2237474"/>
              <a:gd name="connsiteX198" fmla="*/ 2055737 w 12192000"/>
              <a:gd name="connsiteY198" fmla="*/ 2047704 h 2237474"/>
              <a:gd name="connsiteX199" fmla="*/ 2042244 w 12192000"/>
              <a:gd name="connsiteY199" fmla="*/ 2055560 h 2237474"/>
              <a:gd name="connsiteX200" fmla="*/ 1976224 w 12192000"/>
              <a:gd name="connsiteY200" fmla="*/ 2074257 h 2237474"/>
              <a:gd name="connsiteX201" fmla="*/ 1877728 w 12192000"/>
              <a:gd name="connsiteY201" fmla="*/ 2101004 h 2237474"/>
              <a:gd name="connsiteX202" fmla="*/ 1759056 w 12192000"/>
              <a:gd name="connsiteY202" fmla="*/ 2125608 h 2237474"/>
              <a:gd name="connsiteX203" fmla="*/ 1637948 w 12192000"/>
              <a:gd name="connsiteY203" fmla="*/ 2172597 h 2237474"/>
              <a:gd name="connsiteX204" fmla="*/ 1434549 w 12192000"/>
              <a:gd name="connsiteY204" fmla="*/ 2234522 h 2237474"/>
              <a:gd name="connsiteX205" fmla="*/ 1398481 w 12192000"/>
              <a:gd name="connsiteY205" fmla="*/ 2237074 h 2237474"/>
              <a:gd name="connsiteX206" fmla="*/ 1398407 w 12192000"/>
              <a:gd name="connsiteY206" fmla="*/ 2237095 h 2237474"/>
              <a:gd name="connsiteX207" fmla="*/ 1370962 w 12192000"/>
              <a:gd name="connsiteY207" fmla="*/ 2237474 h 2237474"/>
              <a:gd name="connsiteX208" fmla="*/ 1356367 w 12192000"/>
              <a:gd name="connsiteY208" fmla="*/ 2235089 h 2237474"/>
              <a:gd name="connsiteX209" fmla="*/ 1324828 w 12192000"/>
              <a:gd name="connsiteY209" fmla="*/ 2231968 h 2237474"/>
              <a:gd name="connsiteX210" fmla="*/ 1297744 w 12192000"/>
              <a:gd name="connsiteY210" fmla="*/ 2235849 h 2237474"/>
              <a:gd name="connsiteX211" fmla="*/ 1286236 w 12192000"/>
              <a:gd name="connsiteY211" fmla="*/ 2233135 h 2237474"/>
              <a:gd name="connsiteX212" fmla="*/ 1283504 w 12192000"/>
              <a:gd name="connsiteY212" fmla="*/ 2233797 h 2237474"/>
              <a:gd name="connsiteX213" fmla="*/ 1279765 w 12192000"/>
              <a:gd name="connsiteY213" fmla="*/ 2229639 h 2237474"/>
              <a:gd name="connsiteX214" fmla="*/ 1195347 w 12192000"/>
              <a:gd name="connsiteY214" fmla="*/ 2212354 h 2237474"/>
              <a:gd name="connsiteX215" fmla="*/ 970251 w 12192000"/>
              <a:gd name="connsiteY215" fmla="*/ 2221029 h 2237474"/>
              <a:gd name="connsiteX216" fmla="*/ 812914 w 12192000"/>
              <a:gd name="connsiteY216" fmla="*/ 2202752 h 2237474"/>
              <a:gd name="connsiteX217" fmla="*/ 800195 w 12192000"/>
              <a:gd name="connsiteY217" fmla="*/ 2209407 h 2237474"/>
              <a:gd name="connsiteX218" fmla="*/ 784978 w 12192000"/>
              <a:gd name="connsiteY218" fmla="*/ 2212360 h 2237474"/>
              <a:gd name="connsiteX219" fmla="*/ 681987 w 12192000"/>
              <a:gd name="connsiteY219" fmla="*/ 2216757 h 2237474"/>
              <a:gd name="connsiteX220" fmla="*/ 669923 w 12192000"/>
              <a:gd name="connsiteY220" fmla="*/ 2211682 h 2237474"/>
              <a:gd name="connsiteX221" fmla="*/ 648680 w 12192000"/>
              <a:gd name="connsiteY221" fmla="*/ 2206229 h 2237474"/>
              <a:gd name="connsiteX222" fmla="*/ 597225 w 12192000"/>
              <a:gd name="connsiteY222" fmla="*/ 2180999 h 2237474"/>
              <a:gd name="connsiteX223" fmla="*/ 558449 w 12192000"/>
              <a:gd name="connsiteY223" fmla="*/ 2182346 h 2237474"/>
              <a:gd name="connsiteX224" fmla="*/ 550517 w 12192000"/>
              <a:gd name="connsiteY224" fmla="*/ 2182060 h 2237474"/>
              <a:gd name="connsiteX225" fmla="*/ 550309 w 12192000"/>
              <a:gd name="connsiteY225" fmla="*/ 2181825 h 2237474"/>
              <a:gd name="connsiteX226" fmla="*/ 541836 w 12192000"/>
              <a:gd name="connsiteY226" fmla="*/ 2181063 h 2237474"/>
              <a:gd name="connsiteX227" fmla="*/ 536057 w 12192000"/>
              <a:gd name="connsiteY227" fmla="*/ 2181537 h 2237474"/>
              <a:gd name="connsiteX228" fmla="*/ 520671 w 12192000"/>
              <a:gd name="connsiteY228" fmla="*/ 2180980 h 2237474"/>
              <a:gd name="connsiteX229" fmla="*/ 515024 w 12192000"/>
              <a:gd name="connsiteY229" fmla="*/ 2179258 h 2237474"/>
              <a:gd name="connsiteX230" fmla="*/ 512278 w 12192000"/>
              <a:gd name="connsiteY230" fmla="*/ 2176369 h 2237474"/>
              <a:gd name="connsiteX231" fmla="*/ 480419 w 12192000"/>
              <a:gd name="connsiteY231" fmla="*/ 2167807 h 2237474"/>
              <a:gd name="connsiteX232" fmla="*/ 413835 w 12192000"/>
              <a:gd name="connsiteY232" fmla="*/ 2156783 h 2237474"/>
              <a:gd name="connsiteX233" fmla="*/ 376513 w 12192000"/>
              <a:gd name="connsiteY233" fmla="*/ 2154014 h 2237474"/>
              <a:gd name="connsiteX234" fmla="*/ 273386 w 12192000"/>
              <a:gd name="connsiteY234" fmla="*/ 2142551 h 2237474"/>
              <a:gd name="connsiteX235" fmla="*/ 169207 w 12192000"/>
              <a:gd name="connsiteY235" fmla="*/ 2128100 h 2237474"/>
              <a:gd name="connsiteX236" fmla="*/ 93149 w 12192000"/>
              <a:gd name="connsiteY236" fmla="*/ 2105324 h 2237474"/>
              <a:gd name="connsiteX237" fmla="*/ 88109 w 12192000"/>
              <a:gd name="connsiteY237" fmla="*/ 2106704 h 2237474"/>
              <a:gd name="connsiteX238" fmla="*/ 80022 w 12192000"/>
              <a:gd name="connsiteY238" fmla="*/ 2107254 h 2237474"/>
              <a:gd name="connsiteX239" fmla="*/ 79717 w 12192000"/>
              <a:gd name="connsiteY239" fmla="*/ 2107046 h 2237474"/>
              <a:gd name="connsiteX240" fmla="*/ 72352 w 12192000"/>
              <a:gd name="connsiteY240" fmla="*/ 2107991 h 2237474"/>
              <a:gd name="connsiteX241" fmla="*/ 37645 w 12192000"/>
              <a:gd name="connsiteY241" fmla="*/ 2115401 h 2237474"/>
              <a:gd name="connsiteX242" fmla="*/ 4572 w 12192000"/>
              <a:gd name="connsiteY242" fmla="*/ 2111091 h 2237474"/>
              <a:gd name="connsiteX243" fmla="*/ 0 w 12192000"/>
              <a:gd name="connsiteY243" fmla="*/ 2110468 h 2237474"/>
              <a:gd name="connsiteX244" fmla="*/ 0 w 12192000"/>
              <a:gd name="connsiteY244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93343 w 12192000"/>
              <a:gd name="connsiteY106" fmla="*/ 1664672 h 2237474"/>
              <a:gd name="connsiteX107" fmla="*/ 6380457 w 12192000"/>
              <a:gd name="connsiteY107" fmla="*/ 1662376 h 2237474"/>
              <a:gd name="connsiteX108" fmla="*/ 6280959 w 12192000"/>
              <a:gd name="connsiteY108" fmla="*/ 1689329 h 2237474"/>
              <a:gd name="connsiteX109" fmla="*/ 6266765 w 12192000"/>
              <a:gd name="connsiteY109" fmla="*/ 1695560 h 2237474"/>
              <a:gd name="connsiteX110" fmla="*/ 6098321 w 12192000"/>
              <a:gd name="connsiteY110" fmla="*/ 1721646 h 2237474"/>
              <a:gd name="connsiteX111" fmla="*/ 5880652 w 12192000"/>
              <a:gd name="connsiteY111" fmla="*/ 1779643 h 2237474"/>
              <a:gd name="connsiteX112" fmla="*/ 5785959 w 12192000"/>
              <a:gd name="connsiteY112" fmla="*/ 1775307 h 2237474"/>
              <a:gd name="connsiteX113" fmla="*/ 5643534 w 12192000"/>
              <a:gd name="connsiteY113" fmla="*/ 1802919 h 2237474"/>
              <a:gd name="connsiteX114" fmla="*/ 5518799 w 12192000"/>
              <a:gd name="connsiteY114" fmla="*/ 1818312 h 2237474"/>
              <a:gd name="connsiteX115" fmla="*/ 5505014 w 12192000"/>
              <a:gd name="connsiteY115" fmla="*/ 1819259 h 2237474"/>
              <a:gd name="connsiteX116" fmla="*/ 5453307 w 12192000"/>
              <a:gd name="connsiteY116" fmla="*/ 1815450 h 2237474"/>
              <a:gd name="connsiteX117" fmla="*/ 5364192 w 12192000"/>
              <a:gd name="connsiteY117" fmla="*/ 1826074 h 2237474"/>
              <a:gd name="connsiteX118" fmla="*/ 5350380 w 12192000"/>
              <a:gd name="connsiteY118" fmla="*/ 1830891 h 2237474"/>
              <a:gd name="connsiteX119" fmla="*/ 5259633 w 12192000"/>
              <a:gd name="connsiteY119" fmla="*/ 1837160 h 2237474"/>
              <a:gd name="connsiteX120" fmla="*/ 5197513 w 12192000"/>
              <a:gd name="connsiteY120" fmla="*/ 1844718 h 2237474"/>
              <a:gd name="connsiteX121" fmla="*/ 5184170 w 12192000"/>
              <a:gd name="connsiteY121" fmla="*/ 1849402 h 2237474"/>
              <a:gd name="connsiteX122" fmla="*/ 5168852 w 12192000"/>
              <a:gd name="connsiteY122" fmla="*/ 1844846 h 2237474"/>
              <a:gd name="connsiteX123" fmla="*/ 5164370 w 12192000"/>
              <a:gd name="connsiteY123" fmla="*/ 1840597 h 2237474"/>
              <a:gd name="connsiteX124" fmla="*/ 5114927 w 12192000"/>
              <a:gd name="connsiteY124" fmla="*/ 1847827 h 2237474"/>
              <a:gd name="connsiteX125" fmla="*/ 5108970 w 12192000"/>
              <a:gd name="connsiteY125" fmla="*/ 1847935 h 2237474"/>
              <a:gd name="connsiteX126" fmla="*/ 5067961 w 12192000"/>
              <a:gd name="connsiteY126" fmla="*/ 1845917 h 2237474"/>
              <a:gd name="connsiteX127" fmla="*/ 5007075 w 12192000"/>
              <a:gd name="connsiteY127" fmla="*/ 1838626 h 2237474"/>
              <a:gd name="connsiteX128" fmla="*/ 4944087 w 12192000"/>
              <a:gd name="connsiteY128" fmla="*/ 1823332 h 2237474"/>
              <a:gd name="connsiteX129" fmla="*/ 4907662 w 12192000"/>
              <a:gd name="connsiteY129" fmla="*/ 1816900 h 2237474"/>
              <a:gd name="connsiteX130" fmla="*/ 4882386 w 12192000"/>
              <a:gd name="connsiteY130" fmla="*/ 1809844 h 2237474"/>
              <a:gd name="connsiteX131" fmla="*/ 4811440 w 12192000"/>
              <a:gd name="connsiteY131" fmla="*/ 1804655 h 2237474"/>
              <a:gd name="connsiteX132" fmla="*/ 4691075 w 12192000"/>
              <a:gd name="connsiteY132" fmla="*/ 1801389 h 2237474"/>
              <a:gd name="connsiteX133" fmla="*/ 4647449 w 12192000"/>
              <a:gd name="connsiteY133" fmla="*/ 1793181 h 2237474"/>
              <a:gd name="connsiteX134" fmla="*/ 4645504 w 12192000"/>
              <a:gd name="connsiteY134" fmla="*/ 1787606 h 2237474"/>
              <a:gd name="connsiteX135" fmla="*/ 4611738 w 12192000"/>
              <a:gd name="connsiteY135" fmla="*/ 1776964 h 2237474"/>
              <a:gd name="connsiteX136" fmla="*/ 4560070 w 12192000"/>
              <a:gd name="connsiteY136" fmla="*/ 1785640 h 2237474"/>
              <a:gd name="connsiteX137" fmla="*/ 4536503 w 12192000"/>
              <a:gd name="connsiteY137" fmla="*/ 1785334 h 2237474"/>
              <a:gd name="connsiteX138" fmla="*/ 4513724 w 12192000"/>
              <a:gd name="connsiteY138" fmla="*/ 1791996 h 2237474"/>
              <a:gd name="connsiteX139" fmla="*/ 4459810 w 12192000"/>
              <a:gd name="connsiteY139" fmla="*/ 1797886 h 2237474"/>
              <a:gd name="connsiteX140" fmla="*/ 4379064 w 12192000"/>
              <a:gd name="connsiteY140" fmla="*/ 1817177 h 2237474"/>
              <a:gd name="connsiteX141" fmla="*/ 4319209 w 12192000"/>
              <a:gd name="connsiteY141" fmla="*/ 1834833 h 2237474"/>
              <a:gd name="connsiteX142" fmla="*/ 4306907 w 12192000"/>
              <a:gd name="connsiteY142" fmla="*/ 1841641 h 2237474"/>
              <a:gd name="connsiteX143" fmla="*/ 4290981 w 12192000"/>
              <a:gd name="connsiteY143" fmla="*/ 1839677 h 2237474"/>
              <a:gd name="connsiteX144" fmla="*/ 4285792 w 12192000"/>
              <a:gd name="connsiteY144" fmla="*/ 1836231 h 2237474"/>
              <a:gd name="connsiteX145" fmla="*/ 4238372 w 12192000"/>
              <a:gd name="connsiteY145" fmla="*/ 1851480 h 2237474"/>
              <a:gd name="connsiteX146" fmla="*/ 4232517 w 12192000"/>
              <a:gd name="connsiteY146" fmla="*/ 1852567 h 2237474"/>
              <a:gd name="connsiteX147" fmla="*/ 4191732 w 12192000"/>
              <a:gd name="connsiteY147" fmla="*/ 1857328 h 2237474"/>
              <a:gd name="connsiteX148" fmla="*/ 4065532 w 12192000"/>
              <a:gd name="connsiteY148" fmla="*/ 1855477 h 2237474"/>
              <a:gd name="connsiteX149" fmla="*/ 4028460 w 12192000"/>
              <a:gd name="connsiteY149" fmla="*/ 1855137 h 2237474"/>
              <a:gd name="connsiteX150" fmla="*/ 4002267 w 12192000"/>
              <a:gd name="connsiteY150" fmla="*/ 1852352 h 2237474"/>
              <a:gd name="connsiteX151" fmla="*/ 3931396 w 12192000"/>
              <a:gd name="connsiteY151" fmla="*/ 1858915 h 2237474"/>
              <a:gd name="connsiteX152" fmla="*/ 3812162 w 12192000"/>
              <a:gd name="connsiteY152" fmla="*/ 1875501 h 2237474"/>
              <a:gd name="connsiteX153" fmla="*/ 3767672 w 12192000"/>
              <a:gd name="connsiteY153" fmla="*/ 1874600 h 2237474"/>
              <a:gd name="connsiteX154" fmla="*/ 3764741 w 12192000"/>
              <a:gd name="connsiteY154" fmla="*/ 1869433 h 2237474"/>
              <a:gd name="connsiteX155" fmla="*/ 3751332 w 12192000"/>
              <a:gd name="connsiteY155" fmla="*/ 1869854 h 2237474"/>
              <a:gd name="connsiteX156" fmla="*/ 3748155 w 12192000"/>
              <a:gd name="connsiteY156" fmla="*/ 1868903 h 2237474"/>
              <a:gd name="connsiteX157" fmla="*/ 3729530 w 12192000"/>
              <a:gd name="connsiteY157" fmla="*/ 1864513 h 2237474"/>
              <a:gd name="connsiteX158" fmla="*/ 3680177 w 12192000"/>
              <a:gd name="connsiteY158" fmla="*/ 1881552 h 2237474"/>
              <a:gd name="connsiteX159" fmla="*/ 3567259 w 12192000"/>
              <a:gd name="connsiteY159" fmla="*/ 1893482 h 2237474"/>
              <a:gd name="connsiteX160" fmla="*/ 3405770 w 12192000"/>
              <a:gd name="connsiteY160" fmla="*/ 1904591 h 2237474"/>
              <a:gd name="connsiteX161" fmla="*/ 3280097 w 12192000"/>
              <a:gd name="connsiteY161" fmla="*/ 1919610 h 2237474"/>
              <a:gd name="connsiteX162" fmla="*/ 3123424 w 12192000"/>
              <a:gd name="connsiteY162" fmla="*/ 1952930 h 2237474"/>
              <a:gd name="connsiteX163" fmla="*/ 3009910 w 12192000"/>
              <a:gd name="connsiteY163" fmla="*/ 1957866 h 2237474"/>
              <a:gd name="connsiteX164" fmla="*/ 2995934 w 12192000"/>
              <a:gd name="connsiteY164" fmla="*/ 1967085 h 2237474"/>
              <a:gd name="connsiteX165" fmla="*/ 2980071 w 12192000"/>
              <a:gd name="connsiteY165" fmla="*/ 1972988 h 2237474"/>
              <a:gd name="connsiteX166" fmla="*/ 2978094 w 12192000"/>
              <a:gd name="connsiteY166" fmla="*/ 1972369 h 2237474"/>
              <a:gd name="connsiteX167" fmla="*/ 2942858 w 12192000"/>
              <a:gd name="connsiteY167" fmla="*/ 1981367 h 2237474"/>
              <a:gd name="connsiteX168" fmla="*/ 2875436 w 12192000"/>
              <a:gd name="connsiteY168" fmla="*/ 1996977 h 2237474"/>
              <a:gd name="connsiteX169" fmla="*/ 2874892 w 12192000"/>
              <a:gd name="connsiteY169" fmla="*/ 1996085 h 2237474"/>
              <a:gd name="connsiteX170" fmla="*/ 2864145 w 12192000"/>
              <a:gd name="connsiteY170" fmla="*/ 1994061 h 2237474"/>
              <a:gd name="connsiteX171" fmla="*/ 2843662 w 12192000"/>
              <a:gd name="connsiteY171" fmla="*/ 1992498 h 2237474"/>
              <a:gd name="connsiteX172" fmla="*/ 2796128 w 12192000"/>
              <a:gd name="connsiteY172" fmla="*/ 1976403 h 2237474"/>
              <a:gd name="connsiteX173" fmla="*/ 2756784 w 12192000"/>
              <a:gd name="connsiteY173" fmla="*/ 1985116 h 2237474"/>
              <a:gd name="connsiteX174" fmla="*/ 2748833 w 12192000"/>
              <a:gd name="connsiteY174" fmla="*/ 1986323 h 2237474"/>
              <a:gd name="connsiteX175" fmla="*/ 2748661 w 12192000"/>
              <a:gd name="connsiteY175" fmla="*/ 1986122 h 2237474"/>
              <a:gd name="connsiteX176" fmla="*/ 2740251 w 12192000"/>
              <a:gd name="connsiteY176" fmla="*/ 1986946 h 2237474"/>
              <a:gd name="connsiteX177" fmla="*/ 2718916 w 12192000"/>
              <a:gd name="connsiteY177" fmla="*/ 1990867 h 2237474"/>
              <a:gd name="connsiteX178" fmla="*/ 2713522 w 12192000"/>
              <a:gd name="connsiteY178" fmla="*/ 1990173 h 2237474"/>
              <a:gd name="connsiteX179" fmla="*/ 2680597 w 12192000"/>
              <a:gd name="connsiteY179" fmla="*/ 1984996 h 2237474"/>
              <a:gd name="connsiteX180" fmla="*/ 2578178 w 12192000"/>
              <a:gd name="connsiteY180" fmla="*/ 1990531 h 2237474"/>
              <a:gd name="connsiteX181" fmla="*/ 2476147 w 12192000"/>
              <a:gd name="connsiteY181" fmla="*/ 1998305 h 2237474"/>
              <a:gd name="connsiteX182" fmla="*/ 2373568 w 12192000"/>
              <a:gd name="connsiteY182" fmla="*/ 2003219 h 2237474"/>
              <a:gd name="connsiteX183" fmla="*/ 2321399 w 12192000"/>
              <a:gd name="connsiteY183" fmla="*/ 1989467 h 2237474"/>
              <a:gd name="connsiteX184" fmla="*/ 2315525 w 12192000"/>
              <a:gd name="connsiteY184" fmla="*/ 1989708 h 2237474"/>
              <a:gd name="connsiteX185" fmla="*/ 2300792 w 12192000"/>
              <a:gd name="connsiteY185" fmla="*/ 1994290 h 2237474"/>
              <a:gd name="connsiteX186" fmla="*/ 2295469 w 12192000"/>
              <a:gd name="connsiteY186" fmla="*/ 1996659 h 2237474"/>
              <a:gd name="connsiteX187" fmla="*/ 2287219 w 12192000"/>
              <a:gd name="connsiteY187" fmla="*/ 1998750 h 2237474"/>
              <a:gd name="connsiteX188" fmla="*/ 2286948 w 12192000"/>
              <a:gd name="connsiteY188" fmla="*/ 1998596 h 2237474"/>
              <a:gd name="connsiteX189" fmla="*/ 2243069 w 12192000"/>
              <a:gd name="connsiteY189" fmla="*/ 2015111 h 2237474"/>
              <a:gd name="connsiteX190" fmla="*/ 2186609 w 12192000"/>
              <a:gd name="connsiteY190" fmla="*/ 2008263 h 2237474"/>
              <a:gd name="connsiteX191" fmla="*/ 2164831 w 12192000"/>
              <a:gd name="connsiteY191" fmla="*/ 2010143 h 2237474"/>
              <a:gd name="connsiteX192" fmla="*/ 2152836 w 12192000"/>
              <a:gd name="connsiteY192" fmla="*/ 2010048 h 2237474"/>
              <a:gd name="connsiteX193" fmla="*/ 2117102 w 12192000"/>
              <a:gd name="connsiteY193" fmla="*/ 2023004 h 2237474"/>
              <a:gd name="connsiteX194" fmla="*/ 2111935 w 12192000"/>
              <a:gd name="connsiteY194" fmla="*/ 2023163 h 2237474"/>
              <a:gd name="connsiteX195" fmla="*/ 2089991 w 12192000"/>
              <a:gd name="connsiteY195" fmla="*/ 2034193 h 2237474"/>
              <a:gd name="connsiteX196" fmla="*/ 2058061 w 12192000"/>
              <a:gd name="connsiteY196" fmla="*/ 2047942 h 2237474"/>
              <a:gd name="connsiteX197" fmla="*/ 2055737 w 12192000"/>
              <a:gd name="connsiteY197" fmla="*/ 2047704 h 2237474"/>
              <a:gd name="connsiteX198" fmla="*/ 2042244 w 12192000"/>
              <a:gd name="connsiteY198" fmla="*/ 2055560 h 2237474"/>
              <a:gd name="connsiteX199" fmla="*/ 1976224 w 12192000"/>
              <a:gd name="connsiteY199" fmla="*/ 2074257 h 2237474"/>
              <a:gd name="connsiteX200" fmla="*/ 1877728 w 12192000"/>
              <a:gd name="connsiteY200" fmla="*/ 2101004 h 2237474"/>
              <a:gd name="connsiteX201" fmla="*/ 1759056 w 12192000"/>
              <a:gd name="connsiteY201" fmla="*/ 2125608 h 2237474"/>
              <a:gd name="connsiteX202" fmla="*/ 1637948 w 12192000"/>
              <a:gd name="connsiteY202" fmla="*/ 2172597 h 2237474"/>
              <a:gd name="connsiteX203" fmla="*/ 1434549 w 12192000"/>
              <a:gd name="connsiteY203" fmla="*/ 2234522 h 2237474"/>
              <a:gd name="connsiteX204" fmla="*/ 1398481 w 12192000"/>
              <a:gd name="connsiteY204" fmla="*/ 2237074 h 2237474"/>
              <a:gd name="connsiteX205" fmla="*/ 1398407 w 12192000"/>
              <a:gd name="connsiteY205" fmla="*/ 2237095 h 2237474"/>
              <a:gd name="connsiteX206" fmla="*/ 1370962 w 12192000"/>
              <a:gd name="connsiteY206" fmla="*/ 2237474 h 2237474"/>
              <a:gd name="connsiteX207" fmla="*/ 1356367 w 12192000"/>
              <a:gd name="connsiteY207" fmla="*/ 2235089 h 2237474"/>
              <a:gd name="connsiteX208" fmla="*/ 1324828 w 12192000"/>
              <a:gd name="connsiteY208" fmla="*/ 2231968 h 2237474"/>
              <a:gd name="connsiteX209" fmla="*/ 1297744 w 12192000"/>
              <a:gd name="connsiteY209" fmla="*/ 2235849 h 2237474"/>
              <a:gd name="connsiteX210" fmla="*/ 1286236 w 12192000"/>
              <a:gd name="connsiteY210" fmla="*/ 2233135 h 2237474"/>
              <a:gd name="connsiteX211" fmla="*/ 1283504 w 12192000"/>
              <a:gd name="connsiteY211" fmla="*/ 2233797 h 2237474"/>
              <a:gd name="connsiteX212" fmla="*/ 1279765 w 12192000"/>
              <a:gd name="connsiteY212" fmla="*/ 2229639 h 2237474"/>
              <a:gd name="connsiteX213" fmla="*/ 1195347 w 12192000"/>
              <a:gd name="connsiteY213" fmla="*/ 2212354 h 2237474"/>
              <a:gd name="connsiteX214" fmla="*/ 970251 w 12192000"/>
              <a:gd name="connsiteY214" fmla="*/ 2221029 h 2237474"/>
              <a:gd name="connsiteX215" fmla="*/ 812914 w 12192000"/>
              <a:gd name="connsiteY215" fmla="*/ 2202752 h 2237474"/>
              <a:gd name="connsiteX216" fmla="*/ 800195 w 12192000"/>
              <a:gd name="connsiteY216" fmla="*/ 2209407 h 2237474"/>
              <a:gd name="connsiteX217" fmla="*/ 784978 w 12192000"/>
              <a:gd name="connsiteY217" fmla="*/ 2212360 h 2237474"/>
              <a:gd name="connsiteX218" fmla="*/ 681987 w 12192000"/>
              <a:gd name="connsiteY218" fmla="*/ 2216757 h 2237474"/>
              <a:gd name="connsiteX219" fmla="*/ 669923 w 12192000"/>
              <a:gd name="connsiteY219" fmla="*/ 2211682 h 2237474"/>
              <a:gd name="connsiteX220" fmla="*/ 648680 w 12192000"/>
              <a:gd name="connsiteY220" fmla="*/ 2206229 h 2237474"/>
              <a:gd name="connsiteX221" fmla="*/ 597225 w 12192000"/>
              <a:gd name="connsiteY221" fmla="*/ 2180999 h 2237474"/>
              <a:gd name="connsiteX222" fmla="*/ 558449 w 12192000"/>
              <a:gd name="connsiteY222" fmla="*/ 2182346 h 2237474"/>
              <a:gd name="connsiteX223" fmla="*/ 550517 w 12192000"/>
              <a:gd name="connsiteY223" fmla="*/ 2182060 h 2237474"/>
              <a:gd name="connsiteX224" fmla="*/ 550309 w 12192000"/>
              <a:gd name="connsiteY224" fmla="*/ 2181825 h 2237474"/>
              <a:gd name="connsiteX225" fmla="*/ 541836 w 12192000"/>
              <a:gd name="connsiteY225" fmla="*/ 2181063 h 2237474"/>
              <a:gd name="connsiteX226" fmla="*/ 536057 w 12192000"/>
              <a:gd name="connsiteY226" fmla="*/ 2181537 h 2237474"/>
              <a:gd name="connsiteX227" fmla="*/ 520671 w 12192000"/>
              <a:gd name="connsiteY227" fmla="*/ 2180980 h 2237474"/>
              <a:gd name="connsiteX228" fmla="*/ 515024 w 12192000"/>
              <a:gd name="connsiteY228" fmla="*/ 2179258 h 2237474"/>
              <a:gd name="connsiteX229" fmla="*/ 512278 w 12192000"/>
              <a:gd name="connsiteY229" fmla="*/ 2176369 h 2237474"/>
              <a:gd name="connsiteX230" fmla="*/ 480419 w 12192000"/>
              <a:gd name="connsiteY230" fmla="*/ 2167807 h 2237474"/>
              <a:gd name="connsiteX231" fmla="*/ 413835 w 12192000"/>
              <a:gd name="connsiteY231" fmla="*/ 2156783 h 2237474"/>
              <a:gd name="connsiteX232" fmla="*/ 376513 w 12192000"/>
              <a:gd name="connsiteY232" fmla="*/ 2154014 h 2237474"/>
              <a:gd name="connsiteX233" fmla="*/ 273386 w 12192000"/>
              <a:gd name="connsiteY233" fmla="*/ 2142551 h 2237474"/>
              <a:gd name="connsiteX234" fmla="*/ 169207 w 12192000"/>
              <a:gd name="connsiteY234" fmla="*/ 2128100 h 2237474"/>
              <a:gd name="connsiteX235" fmla="*/ 93149 w 12192000"/>
              <a:gd name="connsiteY235" fmla="*/ 2105324 h 2237474"/>
              <a:gd name="connsiteX236" fmla="*/ 88109 w 12192000"/>
              <a:gd name="connsiteY236" fmla="*/ 2106704 h 2237474"/>
              <a:gd name="connsiteX237" fmla="*/ 80022 w 12192000"/>
              <a:gd name="connsiteY237" fmla="*/ 2107254 h 2237474"/>
              <a:gd name="connsiteX238" fmla="*/ 79717 w 12192000"/>
              <a:gd name="connsiteY238" fmla="*/ 2107046 h 2237474"/>
              <a:gd name="connsiteX239" fmla="*/ 72352 w 12192000"/>
              <a:gd name="connsiteY239" fmla="*/ 2107991 h 2237474"/>
              <a:gd name="connsiteX240" fmla="*/ 37645 w 12192000"/>
              <a:gd name="connsiteY240" fmla="*/ 2115401 h 2237474"/>
              <a:gd name="connsiteX241" fmla="*/ 4572 w 12192000"/>
              <a:gd name="connsiteY241" fmla="*/ 2111091 h 2237474"/>
              <a:gd name="connsiteX242" fmla="*/ 0 w 12192000"/>
              <a:gd name="connsiteY242" fmla="*/ 2110468 h 2237474"/>
              <a:gd name="connsiteX243" fmla="*/ 0 w 12192000"/>
              <a:gd name="connsiteY243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93343 w 12192000"/>
              <a:gd name="connsiteY106" fmla="*/ 1664672 h 2237474"/>
              <a:gd name="connsiteX107" fmla="*/ 6380457 w 12192000"/>
              <a:gd name="connsiteY107" fmla="*/ 1662376 h 2237474"/>
              <a:gd name="connsiteX108" fmla="*/ 6280959 w 12192000"/>
              <a:gd name="connsiteY108" fmla="*/ 1689329 h 2237474"/>
              <a:gd name="connsiteX109" fmla="*/ 6266765 w 12192000"/>
              <a:gd name="connsiteY109" fmla="*/ 1695560 h 2237474"/>
              <a:gd name="connsiteX110" fmla="*/ 6098321 w 12192000"/>
              <a:gd name="connsiteY110" fmla="*/ 1721646 h 2237474"/>
              <a:gd name="connsiteX111" fmla="*/ 5880652 w 12192000"/>
              <a:gd name="connsiteY111" fmla="*/ 1779643 h 2237474"/>
              <a:gd name="connsiteX112" fmla="*/ 5785959 w 12192000"/>
              <a:gd name="connsiteY112" fmla="*/ 1775307 h 2237474"/>
              <a:gd name="connsiteX113" fmla="*/ 5643534 w 12192000"/>
              <a:gd name="connsiteY113" fmla="*/ 1802919 h 2237474"/>
              <a:gd name="connsiteX114" fmla="*/ 5518799 w 12192000"/>
              <a:gd name="connsiteY114" fmla="*/ 1818312 h 2237474"/>
              <a:gd name="connsiteX115" fmla="*/ 5505014 w 12192000"/>
              <a:gd name="connsiteY115" fmla="*/ 1819259 h 2237474"/>
              <a:gd name="connsiteX116" fmla="*/ 5453307 w 12192000"/>
              <a:gd name="connsiteY116" fmla="*/ 1815450 h 2237474"/>
              <a:gd name="connsiteX117" fmla="*/ 5364192 w 12192000"/>
              <a:gd name="connsiteY117" fmla="*/ 1826074 h 2237474"/>
              <a:gd name="connsiteX118" fmla="*/ 5350380 w 12192000"/>
              <a:gd name="connsiteY118" fmla="*/ 1830891 h 2237474"/>
              <a:gd name="connsiteX119" fmla="*/ 5259633 w 12192000"/>
              <a:gd name="connsiteY119" fmla="*/ 1837160 h 2237474"/>
              <a:gd name="connsiteX120" fmla="*/ 5197513 w 12192000"/>
              <a:gd name="connsiteY120" fmla="*/ 1844718 h 2237474"/>
              <a:gd name="connsiteX121" fmla="*/ 5184170 w 12192000"/>
              <a:gd name="connsiteY121" fmla="*/ 1849402 h 2237474"/>
              <a:gd name="connsiteX122" fmla="*/ 5168852 w 12192000"/>
              <a:gd name="connsiteY122" fmla="*/ 1844846 h 2237474"/>
              <a:gd name="connsiteX123" fmla="*/ 5164370 w 12192000"/>
              <a:gd name="connsiteY123" fmla="*/ 1840597 h 2237474"/>
              <a:gd name="connsiteX124" fmla="*/ 5114927 w 12192000"/>
              <a:gd name="connsiteY124" fmla="*/ 1847827 h 2237474"/>
              <a:gd name="connsiteX125" fmla="*/ 5108970 w 12192000"/>
              <a:gd name="connsiteY125" fmla="*/ 1847935 h 2237474"/>
              <a:gd name="connsiteX126" fmla="*/ 5067961 w 12192000"/>
              <a:gd name="connsiteY126" fmla="*/ 1845917 h 2237474"/>
              <a:gd name="connsiteX127" fmla="*/ 5007075 w 12192000"/>
              <a:gd name="connsiteY127" fmla="*/ 1838626 h 2237474"/>
              <a:gd name="connsiteX128" fmla="*/ 4944087 w 12192000"/>
              <a:gd name="connsiteY128" fmla="*/ 1823332 h 2237474"/>
              <a:gd name="connsiteX129" fmla="*/ 4907662 w 12192000"/>
              <a:gd name="connsiteY129" fmla="*/ 1816900 h 2237474"/>
              <a:gd name="connsiteX130" fmla="*/ 4882386 w 12192000"/>
              <a:gd name="connsiteY130" fmla="*/ 1809844 h 2237474"/>
              <a:gd name="connsiteX131" fmla="*/ 4811440 w 12192000"/>
              <a:gd name="connsiteY131" fmla="*/ 1804655 h 2237474"/>
              <a:gd name="connsiteX132" fmla="*/ 4691075 w 12192000"/>
              <a:gd name="connsiteY132" fmla="*/ 1801389 h 2237474"/>
              <a:gd name="connsiteX133" fmla="*/ 4647449 w 12192000"/>
              <a:gd name="connsiteY133" fmla="*/ 1793181 h 2237474"/>
              <a:gd name="connsiteX134" fmla="*/ 4611738 w 12192000"/>
              <a:gd name="connsiteY134" fmla="*/ 1776964 h 2237474"/>
              <a:gd name="connsiteX135" fmla="*/ 4560070 w 12192000"/>
              <a:gd name="connsiteY135" fmla="*/ 1785640 h 2237474"/>
              <a:gd name="connsiteX136" fmla="*/ 4536503 w 12192000"/>
              <a:gd name="connsiteY136" fmla="*/ 1785334 h 2237474"/>
              <a:gd name="connsiteX137" fmla="*/ 4513724 w 12192000"/>
              <a:gd name="connsiteY137" fmla="*/ 1791996 h 2237474"/>
              <a:gd name="connsiteX138" fmla="*/ 4459810 w 12192000"/>
              <a:gd name="connsiteY138" fmla="*/ 1797886 h 2237474"/>
              <a:gd name="connsiteX139" fmla="*/ 4379064 w 12192000"/>
              <a:gd name="connsiteY139" fmla="*/ 1817177 h 2237474"/>
              <a:gd name="connsiteX140" fmla="*/ 4319209 w 12192000"/>
              <a:gd name="connsiteY140" fmla="*/ 1834833 h 2237474"/>
              <a:gd name="connsiteX141" fmla="*/ 4306907 w 12192000"/>
              <a:gd name="connsiteY141" fmla="*/ 1841641 h 2237474"/>
              <a:gd name="connsiteX142" fmla="*/ 4290981 w 12192000"/>
              <a:gd name="connsiteY142" fmla="*/ 1839677 h 2237474"/>
              <a:gd name="connsiteX143" fmla="*/ 4285792 w 12192000"/>
              <a:gd name="connsiteY143" fmla="*/ 1836231 h 2237474"/>
              <a:gd name="connsiteX144" fmla="*/ 4238372 w 12192000"/>
              <a:gd name="connsiteY144" fmla="*/ 1851480 h 2237474"/>
              <a:gd name="connsiteX145" fmla="*/ 4232517 w 12192000"/>
              <a:gd name="connsiteY145" fmla="*/ 1852567 h 2237474"/>
              <a:gd name="connsiteX146" fmla="*/ 4191732 w 12192000"/>
              <a:gd name="connsiteY146" fmla="*/ 1857328 h 2237474"/>
              <a:gd name="connsiteX147" fmla="*/ 4065532 w 12192000"/>
              <a:gd name="connsiteY147" fmla="*/ 1855477 h 2237474"/>
              <a:gd name="connsiteX148" fmla="*/ 4028460 w 12192000"/>
              <a:gd name="connsiteY148" fmla="*/ 1855137 h 2237474"/>
              <a:gd name="connsiteX149" fmla="*/ 4002267 w 12192000"/>
              <a:gd name="connsiteY149" fmla="*/ 1852352 h 2237474"/>
              <a:gd name="connsiteX150" fmla="*/ 3931396 w 12192000"/>
              <a:gd name="connsiteY150" fmla="*/ 1858915 h 2237474"/>
              <a:gd name="connsiteX151" fmla="*/ 3812162 w 12192000"/>
              <a:gd name="connsiteY151" fmla="*/ 1875501 h 2237474"/>
              <a:gd name="connsiteX152" fmla="*/ 3767672 w 12192000"/>
              <a:gd name="connsiteY152" fmla="*/ 1874600 h 2237474"/>
              <a:gd name="connsiteX153" fmla="*/ 3764741 w 12192000"/>
              <a:gd name="connsiteY153" fmla="*/ 1869433 h 2237474"/>
              <a:gd name="connsiteX154" fmla="*/ 3751332 w 12192000"/>
              <a:gd name="connsiteY154" fmla="*/ 1869854 h 2237474"/>
              <a:gd name="connsiteX155" fmla="*/ 3748155 w 12192000"/>
              <a:gd name="connsiteY155" fmla="*/ 1868903 h 2237474"/>
              <a:gd name="connsiteX156" fmla="*/ 3729530 w 12192000"/>
              <a:gd name="connsiteY156" fmla="*/ 1864513 h 2237474"/>
              <a:gd name="connsiteX157" fmla="*/ 3680177 w 12192000"/>
              <a:gd name="connsiteY157" fmla="*/ 1881552 h 2237474"/>
              <a:gd name="connsiteX158" fmla="*/ 3567259 w 12192000"/>
              <a:gd name="connsiteY158" fmla="*/ 1893482 h 2237474"/>
              <a:gd name="connsiteX159" fmla="*/ 3405770 w 12192000"/>
              <a:gd name="connsiteY159" fmla="*/ 1904591 h 2237474"/>
              <a:gd name="connsiteX160" fmla="*/ 3280097 w 12192000"/>
              <a:gd name="connsiteY160" fmla="*/ 1919610 h 2237474"/>
              <a:gd name="connsiteX161" fmla="*/ 3123424 w 12192000"/>
              <a:gd name="connsiteY161" fmla="*/ 1952930 h 2237474"/>
              <a:gd name="connsiteX162" fmla="*/ 3009910 w 12192000"/>
              <a:gd name="connsiteY162" fmla="*/ 1957866 h 2237474"/>
              <a:gd name="connsiteX163" fmla="*/ 2995934 w 12192000"/>
              <a:gd name="connsiteY163" fmla="*/ 1967085 h 2237474"/>
              <a:gd name="connsiteX164" fmla="*/ 2980071 w 12192000"/>
              <a:gd name="connsiteY164" fmla="*/ 1972988 h 2237474"/>
              <a:gd name="connsiteX165" fmla="*/ 2978094 w 12192000"/>
              <a:gd name="connsiteY165" fmla="*/ 1972369 h 2237474"/>
              <a:gd name="connsiteX166" fmla="*/ 2942858 w 12192000"/>
              <a:gd name="connsiteY166" fmla="*/ 1981367 h 2237474"/>
              <a:gd name="connsiteX167" fmla="*/ 2875436 w 12192000"/>
              <a:gd name="connsiteY167" fmla="*/ 1996977 h 2237474"/>
              <a:gd name="connsiteX168" fmla="*/ 2874892 w 12192000"/>
              <a:gd name="connsiteY168" fmla="*/ 1996085 h 2237474"/>
              <a:gd name="connsiteX169" fmla="*/ 2864145 w 12192000"/>
              <a:gd name="connsiteY169" fmla="*/ 1994061 h 2237474"/>
              <a:gd name="connsiteX170" fmla="*/ 2843662 w 12192000"/>
              <a:gd name="connsiteY170" fmla="*/ 1992498 h 2237474"/>
              <a:gd name="connsiteX171" fmla="*/ 2796128 w 12192000"/>
              <a:gd name="connsiteY171" fmla="*/ 1976403 h 2237474"/>
              <a:gd name="connsiteX172" fmla="*/ 2756784 w 12192000"/>
              <a:gd name="connsiteY172" fmla="*/ 1985116 h 2237474"/>
              <a:gd name="connsiteX173" fmla="*/ 2748833 w 12192000"/>
              <a:gd name="connsiteY173" fmla="*/ 1986323 h 2237474"/>
              <a:gd name="connsiteX174" fmla="*/ 2748661 w 12192000"/>
              <a:gd name="connsiteY174" fmla="*/ 1986122 h 2237474"/>
              <a:gd name="connsiteX175" fmla="*/ 2740251 w 12192000"/>
              <a:gd name="connsiteY175" fmla="*/ 1986946 h 2237474"/>
              <a:gd name="connsiteX176" fmla="*/ 2718916 w 12192000"/>
              <a:gd name="connsiteY176" fmla="*/ 1990867 h 2237474"/>
              <a:gd name="connsiteX177" fmla="*/ 2713522 w 12192000"/>
              <a:gd name="connsiteY177" fmla="*/ 1990173 h 2237474"/>
              <a:gd name="connsiteX178" fmla="*/ 2680597 w 12192000"/>
              <a:gd name="connsiteY178" fmla="*/ 1984996 h 2237474"/>
              <a:gd name="connsiteX179" fmla="*/ 2578178 w 12192000"/>
              <a:gd name="connsiteY179" fmla="*/ 1990531 h 2237474"/>
              <a:gd name="connsiteX180" fmla="*/ 2476147 w 12192000"/>
              <a:gd name="connsiteY180" fmla="*/ 1998305 h 2237474"/>
              <a:gd name="connsiteX181" fmla="*/ 2373568 w 12192000"/>
              <a:gd name="connsiteY181" fmla="*/ 2003219 h 2237474"/>
              <a:gd name="connsiteX182" fmla="*/ 2321399 w 12192000"/>
              <a:gd name="connsiteY182" fmla="*/ 1989467 h 2237474"/>
              <a:gd name="connsiteX183" fmla="*/ 2315525 w 12192000"/>
              <a:gd name="connsiteY183" fmla="*/ 1989708 h 2237474"/>
              <a:gd name="connsiteX184" fmla="*/ 2300792 w 12192000"/>
              <a:gd name="connsiteY184" fmla="*/ 1994290 h 2237474"/>
              <a:gd name="connsiteX185" fmla="*/ 2295469 w 12192000"/>
              <a:gd name="connsiteY185" fmla="*/ 1996659 h 2237474"/>
              <a:gd name="connsiteX186" fmla="*/ 2287219 w 12192000"/>
              <a:gd name="connsiteY186" fmla="*/ 1998750 h 2237474"/>
              <a:gd name="connsiteX187" fmla="*/ 2286948 w 12192000"/>
              <a:gd name="connsiteY187" fmla="*/ 1998596 h 2237474"/>
              <a:gd name="connsiteX188" fmla="*/ 2243069 w 12192000"/>
              <a:gd name="connsiteY188" fmla="*/ 2015111 h 2237474"/>
              <a:gd name="connsiteX189" fmla="*/ 2186609 w 12192000"/>
              <a:gd name="connsiteY189" fmla="*/ 2008263 h 2237474"/>
              <a:gd name="connsiteX190" fmla="*/ 2164831 w 12192000"/>
              <a:gd name="connsiteY190" fmla="*/ 2010143 h 2237474"/>
              <a:gd name="connsiteX191" fmla="*/ 2152836 w 12192000"/>
              <a:gd name="connsiteY191" fmla="*/ 2010048 h 2237474"/>
              <a:gd name="connsiteX192" fmla="*/ 2117102 w 12192000"/>
              <a:gd name="connsiteY192" fmla="*/ 2023004 h 2237474"/>
              <a:gd name="connsiteX193" fmla="*/ 2111935 w 12192000"/>
              <a:gd name="connsiteY193" fmla="*/ 2023163 h 2237474"/>
              <a:gd name="connsiteX194" fmla="*/ 2089991 w 12192000"/>
              <a:gd name="connsiteY194" fmla="*/ 2034193 h 2237474"/>
              <a:gd name="connsiteX195" fmla="*/ 2058061 w 12192000"/>
              <a:gd name="connsiteY195" fmla="*/ 2047942 h 2237474"/>
              <a:gd name="connsiteX196" fmla="*/ 2055737 w 12192000"/>
              <a:gd name="connsiteY196" fmla="*/ 2047704 h 2237474"/>
              <a:gd name="connsiteX197" fmla="*/ 2042244 w 12192000"/>
              <a:gd name="connsiteY197" fmla="*/ 2055560 h 2237474"/>
              <a:gd name="connsiteX198" fmla="*/ 1976224 w 12192000"/>
              <a:gd name="connsiteY198" fmla="*/ 2074257 h 2237474"/>
              <a:gd name="connsiteX199" fmla="*/ 1877728 w 12192000"/>
              <a:gd name="connsiteY199" fmla="*/ 2101004 h 2237474"/>
              <a:gd name="connsiteX200" fmla="*/ 1759056 w 12192000"/>
              <a:gd name="connsiteY200" fmla="*/ 2125608 h 2237474"/>
              <a:gd name="connsiteX201" fmla="*/ 1637948 w 12192000"/>
              <a:gd name="connsiteY201" fmla="*/ 2172597 h 2237474"/>
              <a:gd name="connsiteX202" fmla="*/ 1434549 w 12192000"/>
              <a:gd name="connsiteY202" fmla="*/ 2234522 h 2237474"/>
              <a:gd name="connsiteX203" fmla="*/ 1398481 w 12192000"/>
              <a:gd name="connsiteY203" fmla="*/ 2237074 h 2237474"/>
              <a:gd name="connsiteX204" fmla="*/ 1398407 w 12192000"/>
              <a:gd name="connsiteY204" fmla="*/ 2237095 h 2237474"/>
              <a:gd name="connsiteX205" fmla="*/ 1370962 w 12192000"/>
              <a:gd name="connsiteY205" fmla="*/ 2237474 h 2237474"/>
              <a:gd name="connsiteX206" fmla="*/ 1356367 w 12192000"/>
              <a:gd name="connsiteY206" fmla="*/ 2235089 h 2237474"/>
              <a:gd name="connsiteX207" fmla="*/ 1324828 w 12192000"/>
              <a:gd name="connsiteY207" fmla="*/ 2231968 h 2237474"/>
              <a:gd name="connsiteX208" fmla="*/ 1297744 w 12192000"/>
              <a:gd name="connsiteY208" fmla="*/ 2235849 h 2237474"/>
              <a:gd name="connsiteX209" fmla="*/ 1286236 w 12192000"/>
              <a:gd name="connsiteY209" fmla="*/ 2233135 h 2237474"/>
              <a:gd name="connsiteX210" fmla="*/ 1283504 w 12192000"/>
              <a:gd name="connsiteY210" fmla="*/ 2233797 h 2237474"/>
              <a:gd name="connsiteX211" fmla="*/ 1279765 w 12192000"/>
              <a:gd name="connsiteY211" fmla="*/ 2229639 h 2237474"/>
              <a:gd name="connsiteX212" fmla="*/ 1195347 w 12192000"/>
              <a:gd name="connsiteY212" fmla="*/ 2212354 h 2237474"/>
              <a:gd name="connsiteX213" fmla="*/ 970251 w 12192000"/>
              <a:gd name="connsiteY213" fmla="*/ 2221029 h 2237474"/>
              <a:gd name="connsiteX214" fmla="*/ 812914 w 12192000"/>
              <a:gd name="connsiteY214" fmla="*/ 2202752 h 2237474"/>
              <a:gd name="connsiteX215" fmla="*/ 800195 w 12192000"/>
              <a:gd name="connsiteY215" fmla="*/ 2209407 h 2237474"/>
              <a:gd name="connsiteX216" fmla="*/ 784978 w 12192000"/>
              <a:gd name="connsiteY216" fmla="*/ 2212360 h 2237474"/>
              <a:gd name="connsiteX217" fmla="*/ 681987 w 12192000"/>
              <a:gd name="connsiteY217" fmla="*/ 2216757 h 2237474"/>
              <a:gd name="connsiteX218" fmla="*/ 669923 w 12192000"/>
              <a:gd name="connsiteY218" fmla="*/ 2211682 h 2237474"/>
              <a:gd name="connsiteX219" fmla="*/ 648680 w 12192000"/>
              <a:gd name="connsiteY219" fmla="*/ 2206229 h 2237474"/>
              <a:gd name="connsiteX220" fmla="*/ 597225 w 12192000"/>
              <a:gd name="connsiteY220" fmla="*/ 2180999 h 2237474"/>
              <a:gd name="connsiteX221" fmla="*/ 558449 w 12192000"/>
              <a:gd name="connsiteY221" fmla="*/ 2182346 h 2237474"/>
              <a:gd name="connsiteX222" fmla="*/ 550517 w 12192000"/>
              <a:gd name="connsiteY222" fmla="*/ 2182060 h 2237474"/>
              <a:gd name="connsiteX223" fmla="*/ 550309 w 12192000"/>
              <a:gd name="connsiteY223" fmla="*/ 2181825 h 2237474"/>
              <a:gd name="connsiteX224" fmla="*/ 541836 w 12192000"/>
              <a:gd name="connsiteY224" fmla="*/ 2181063 h 2237474"/>
              <a:gd name="connsiteX225" fmla="*/ 536057 w 12192000"/>
              <a:gd name="connsiteY225" fmla="*/ 2181537 h 2237474"/>
              <a:gd name="connsiteX226" fmla="*/ 520671 w 12192000"/>
              <a:gd name="connsiteY226" fmla="*/ 2180980 h 2237474"/>
              <a:gd name="connsiteX227" fmla="*/ 515024 w 12192000"/>
              <a:gd name="connsiteY227" fmla="*/ 2179258 h 2237474"/>
              <a:gd name="connsiteX228" fmla="*/ 512278 w 12192000"/>
              <a:gd name="connsiteY228" fmla="*/ 2176369 h 2237474"/>
              <a:gd name="connsiteX229" fmla="*/ 480419 w 12192000"/>
              <a:gd name="connsiteY229" fmla="*/ 2167807 h 2237474"/>
              <a:gd name="connsiteX230" fmla="*/ 413835 w 12192000"/>
              <a:gd name="connsiteY230" fmla="*/ 2156783 h 2237474"/>
              <a:gd name="connsiteX231" fmla="*/ 376513 w 12192000"/>
              <a:gd name="connsiteY231" fmla="*/ 2154014 h 2237474"/>
              <a:gd name="connsiteX232" fmla="*/ 273386 w 12192000"/>
              <a:gd name="connsiteY232" fmla="*/ 2142551 h 2237474"/>
              <a:gd name="connsiteX233" fmla="*/ 169207 w 12192000"/>
              <a:gd name="connsiteY233" fmla="*/ 2128100 h 2237474"/>
              <a:gd name="connsiteX234" fmla="*/ 93149 w 12192000"/>
              <a:gd name="connsiteY234" fmla="*/ 2105324 h 2237474"/>
              <a:gd name="connsiteX235" fmla="*/ 88109 w 12192000"/>
              <a:gd name="connsiteY235" fmla="*/ 2106704 h 2237474"/>
              <a:gd name="connsiteX236" fmla="*/ 80022 w 12192000"/>
              <a:gd name="connsiteY236" fmla="*/ 2107254 h 2237474"/>
              <a:gd name="connsiteX237" fmla="*/ 79717 w 12192000"/>
              <a:gd name="connsiteY237" fmla="*/ 2107046 h 2237474"/>
              <a:gd name="connsiteX238" fmla="*/ 72352 w 12192000"/>
              <a:gd name="connsiteY238" fmla="*/ 2107991 h 2237474"/>
              <a:gd name="connsiteX239" fmla="*/ 37645 w 12192000"/>
              <a:gd name="connsiteY239" fmla="*/ 2115401 h 2237474"/>
              <a:gd name="connsiteX240" fmla="*/ 4572 w 12192000"/>
              <a:gd name="connsiteY240" fmla="*/ 2111091 h 2237474"/>
              <a:gd name="connsiteX241" fmla="*/ 0 w 12192000"/>
              <a:gd name="connsiteY241" fmla="*/ 2110468 h 2237474"/>
              <a:gd name="connsiteX242" fmla="*/ 0 w 12192000"/>
              <a:gd name="connsiteY24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93343 w 12192000"/>
              <a:gd name="connsiteY106" fmla="*/ 1664672 h 2237474"/>
              <a:gd name="connsiteX107" fmla="*/ 6380457 w 12192000"/>
              <a:gd name="connsiteY107" fmla="*/ 1662376 h 2237474"/>
              <a:gd name="connsiteX108" fmla="*/ 6280959 w 12192000"/>
              <a:gd name="connsiteY108" fmla="*/ 1689329 h 2237474"/>
              <a:gd name="connsiteX109" fmla="*/ 6266765 w 12192000"/>
              <a:gd name="connsiteY109" fmla="*/ 1695560 h 2237474"/>
              <a:gd name="connsiteX110" fmla="*/ 6098321 w 12192000"/>
              <a:gd name="connsiteY110" fmla="*/ 1721646 h 2237474"/>
              <a:gd name="connsiteX111" fmla="*/ 5880652 w 12192000"/>
              <a:gd name="connsiteY111" fmla="*/ 1779643 h 2237474"/>
              <a:gd name="connsiteX112" fmla="*/ 5785959 w 12192000"/>
              <a:gd name="connsiteY112" fmla="*/ 1775307 h 2237474"/>
              <a:gd name="connsiteX113" fmla="*/ 5643534 w 12192000"/>
              <a:gd name="connsiteY113" fmla="*/ 1802919 h 2237474"/>
              <a:gd name="connsiteX114" fmla="*/ 5518799 w 12192000"/>
              <a:gd name="connsiteY114" fmla="*/ 1818312 h 2237474"/>
              <a:gd name="connsiteX115" fmla="*/ 5505014 w 12192000"/>
              <a:gd name="connsiteY115" fmla="*/ 1819259 h 2237474"/>
              <a:gd name="connsiteX116" fmla="*/ 5453307 w 12192000"/>
              <a:gd name="connsiteY116" fmla="*/ 1815450 h 2237474"/>
              <a:gd name="connsiteX117" fmla="*/ 5364192 w 12192000"/>
              <a:gd name="connsiteY117" fmla="*/ 1826074 h 2237474"/>
              <a:gd name="connsiteX118" fmla="*/ 5350380 w 12192000"/>
              <a:gd name="connsiteY118" fmla="*/ 1830891 h 2237474"/>
              <a:gd name="connsiteX119" fmla="*/ 5259633 w 12192000"/>
              <a:gd name="connsiteY119" fmla="*/ 1837160 h 2237474"/>
              <a:gd name="connsiteX120" fmla="*/ 5197513 w 12192000"/>
              <a:gd name="connsiteY120" fmla="*/ 1844718 h 2237474"/>
              <a:gd name="connsiteX121" fmla="*/ 5184170 w 12192000"/>
              <a:gd name="connsiteY121" fmla="*/ 1849402 h 2237474"/>
              <a:gd name="connsiteX122" fmla="*/ 5168852 w 12192000"/>
              <a:gd name="connsiteY122" fmla="*/ 1844846 h 2237474"/>
              <a:gd name="connsiteX123" fmla="*/ 5164370 w 12192000"/>
              <a:gd name="connsiteY123" fmla="*/ 1840597 h 2237474"/>
              <a:gd name="connsiteX124" fmla="*/ 5114927 w 12192000"/>
              <a:gd name="connsiteY124" fmla="*/ 1847827 h 2237474"/>
              <a:gd name="connsiteX125" fmla="*/ 5108970 w 12192000"/>
              <a:gd name="connsiteY125" fmla="*/ 1847935 h 2237474"/>
              <a:gd name="connsiteX126" fmla="*/ 5067961 w 12192000"/>
              <a:gd name="connsiteY126" fmla="*/ 1845917 h 2237474"/>
              <a:gd name="connsiteX127" fmla="*/ 5007075 w 12192000"/>
              <a:gd name="connsiteY127" fmla="*/ 1838626 h 2237474"/>
              <a:gd name="connsiteX128" fmla="*/ 4944087 w 12192000"/>
              <a:gd name="connsiteY128" fmla="*/ 1823332 h 2237474"/>
              <a:gd name="connsiteX129" fmla="*/ 4907662 w 12192000"/>
              <a:gd name="connsiteY129" fmla="*/ 1816900 h 2237474"/>
              <a:gd name="connsiteX130" fmla="*/ 4882386 w 12192000"/>
              <a:gd name="connsiteY130" fmla="*/ 1809844 h 2237474"/>
              <a:gd name="connsiteX131" fmla="*/ 4811440 w 12192000"/>
              <a:gd name="connsiteY131" fmla="*/ 1804655 h 2237474"/>
              <a:gd name="connsiteX132" fmla="*/ 4691075 w 12192000"/>
              <a:gd name="connsiteY132" fmla="*/ 1801389 h 2237474"/>
              <a:gd name="connsiteX133" fmla="*/ 4611738 w 12192000"/>
              <a:gd name="connsiteY133" fmla="*/ 1776964 h 2237474"/>
              <a:gd name="connsiteX134" fmla="*/ 4560070 w 12192000"/>
              <a:gd name="connsiteY134" fmla="*/ 1785640 h 2237474"/>
              <a:gd name="connsiteX135" fmla="*/ 4536503 w 12192000"/>
              <a:gd name="connsiteY135" fmla="*/ 1785334 h 2237474"/>
              <a:gd name="connsiteX136" fmla="*/ 4513724 w 12192000"/>
              <a:gd name="connsiteY136" fmla="*/ 1791996 h 2237474"/>
              <a:gd name="connsiteX137" fmla="*/ 4459810 w 12192000"/>
              <a:gd name="connsiteY137" fmla="*/ 1797886 h 2237474"/>
              <a:gd name="connsiteX138" fmla="*/ 4379064 w 12192000"/>
              <a:gd name="connsiteY138" fmla="*/ 1817177 h 2237474"/>
              <a:gd name="connsiteX139" fmla="*/ 4319209 w 12192000"/>
              <a:gd name="connsiteY139" fmla="*/ 1834833 h 2237474"/>
              <a:gd name="connsiteX140" fmla="*/ 4306907 w 12192000"/>
              <a:gd name="connsiteY140" fmla="*/ 1841641 h 2237474"/>
              <a:gd name="connsiteX141" fmla="*/ 4290981 w 12192000"/>
              <a:gd name="connsiteY141" fmla="*/ 1839677 h 2237474"/>
              <a:gd name="connsiteX142" fmla="*/ 4285792 w 12192000"/>
              <a:gd name="connsiteY142" fmla="*/ 1836231 h 2237474"/>
              <a:gd name="connsiteX143" fmla="*/ 4238372 w 12192000"/>
              <a:gd name="connsiteY143" fmla="*/ 1851480 h 2237474"/>
              <a:gd name="connsiteX144" fmla="*/ 4232517 w 12192000"/>
              <a:gd name="connsiteY144" fmla="*/ 1852567 h 2237474"/>
              <a:gd name="connsiteX145" fmla="*/ 4191732 w 12192000"/>
              <a:gd name="connsiteY145" fmla="*/ 1857328 h 2237474"/>
              <a:gd name="connsiteX146" fmla="*/ 4065532 w 12192000"/>
              <a:gd name="connsiteY146" fmla="*/ 1855477 h 2237474"/>
              <a:gd name="connsiteX147" fmla="*/ 4028460 w 12192000"/>
              <a:gd name="connsiteY147" fmla="*/ 1855137 h 2237474"/>
              <a:gd name="connsiteX148" fmla="*/ 4002267 w 12192000"/>
              <a:gd name="connsiteY148" fmla="*/ 1852352 h 2237474"/>
              <a:gd name="connsiteX149" fmla="*/ 3931396 w 12192000"/>
              <a:gd name="connsiteY149" fmla="*/ 1858915 h 2237474"/>
              <a:gd name="connsiteX150" fmla="*/ 3812162 w 12192000"/>
              <a:gd name="connsiteY150" fmla="*/ 1875501 h 2237474"/>
              <a:gd name="connsiteX151" fmla="*/ 3767672 w 12192000"/>
              <a:gd name="connsiteY151" fmla="*/ 1874600 h 2237474"/>
              <a:gd name="connsiteX152" fmla="*/ 3764741 w 12192000"/>
              <a:gd name="connsiteY152" fmla="*/ 1869433 h 2237474"/>
              <a:gd name="connsiteX153" fmla="*/ 3751332 w 12192000"/>
              <a:gd name="connsiteY153" fmla="*/ 1869854 h 2237474"/>
              <a:gd name="connsiteX154" fmla="*/ 3748155 w 12192000"/>
              <a:gd name="connsiteY154" fmla="*/ 1868903 h 2237474"/>
              <a:gd name="connsiteX155" fmla="*/ 3729530 w 12192000"/>
              <a:gd name="connsiteY155" fmla="*/ 1864513 h 2237474"/>
              <a:gd name="connsiteX156" fmla="*/ 3680177 w 12192000"/>
              <a:gd name="connsiteY156" fmla="*/ 1881552 h 2237474"/>
              <a:gd name="connsiteX157" fmla="*/ 3567259 w 12192000"/>
              <a:gd name="connsiteY157" fmla="*/ 1893482 h 2237474"/>
              <a:gd name="connsiteX158" fmla="*/ 3405770 w 12192000"/>
              <a:gd name="connsiteY158" fmla="*/ 1904591 h 2237474"/>
              <a:gd name="connsiteX159" fmla="*/ 3280097 w 12192000"/>
              <a:gd name="connsiteY159" fmla="*/ 1919610 h 2237474"/>
              <a:gd name="connsiteX160" fmla="*/ 3123424 w 12192000"/>
              <a:gd name="connsiteY160" fmla="*/ 1952930 h 2237474"/>
              <a:gd name="connsiteX161" fmla="*/ 3009910 w 12192000"/>
              <a:gd name="connsiteY161" fmla="*/ 1957866 h 2237474"/>
              <a:gd name="connsiteX162" fmla="*/ 2995934 w 12192000"/>
              <a:gd name="connsiteY162" fmla="*/ 1967085 h 2237474"/>
              <a:gd name="connsiteX163" fmla="*/ 2980071 w 12192000"/>
              <a:gd name="connsiteY163" fmla="*/ 1972988 h 2237474"/>
              <a:gd name="connsiteX164" fmla="*/ 2978094 w 12192000"/>
              <a:gd name="connsiteY164" fmla="*/ 1972369 h 2237474"/>
              <a:gd name="connsiteX165" fmla="*/ 2942858 w 12192000"/>
              <a:gd name="connsiteY165" fmla="*/ 1981367 h 2237474"/>
              <a:gd name="connsiteX166" fmla="*/ 2875436 w 12192000"/>
              <a:gd name="connsiteY166" fmla="*/ 1996977 h 2237474"/>
              <a:gd name="connsiteX167" fmla="*/ 2874892 w 12192000"/>
              <a:gd name="connsiteY167" fmla="*/ 1996085 h 2237474"/>
              <a:gd name="connsiteX168" fmla="*/ 2864145 w 12192000"/>
              <a:gd name="connsiteY168" fmla="*/ 1994061 h 2237474"/>
              <a:gd name="connsiteX169" fmla="*/ 2843662 w 12192000"/>
              <a:gd name="connsiteY169" fmla="*/ 1992498 h 2237474"/>
              <a:gd name="connsiteX170" fmla="*/ 2796128 w 12192000"/>
              <a:gd name="connsiteY170" fmla="*/ 1976403 h 2237474"/>
              <a:gd name="connsiteX171" fmla="*/ 2756784 w 12192000"/>
              <a:gd name="connsiteY171" fmla="*/ 1985116 h 2237474"/>
              <a:gd name="connsiteX172" fmla="*/ 2748833 w 12192000"/>
              <a:gd name="connsiteY172" fmla="*/ 1986323 h 2237474"/>
              <a:gd name="connsiteX173" fmla="*/ 2748661 w 12192000"/>
              <a:gd name="connsiteY173" fmla="*/ 1986122 h 2237474"/>
              <a:gd name="connsiteX174" fmla="*/ 2740251 w 12192000"/>
              <a:gd name="connsiteY174" fmla="*/ 1986946 h 2237474"/>
              <a:gd name="connsiteX175" fmla="*/ 2718916 w 12192000"/>
              <a:gd name="connsiteY175" fmla="*/ 1990867 h 2237474"/>
              <a:gd name="connsiteX176" fmla="*/ 2713522 w 12192000"/>
              <a:gd name="connsiteY176" fmla="*/ 1990173 h 2237474"/>
              <a:gd name="connsiteX177" fmla="*/ 2680597 w 12192000"/>
              <a:gd name="connsiteY177" fmla="*/ 1984996 h 2237474"/>
              <a:gd name="connsiteX178" fmla="*/ 2578178 w 12192000"/>
              <a:gd name="connsiteY178" fmla="*/ 1990531 h 2237474"/>
              <a:gd name="connsiteX179" fmla="*/ 2476147 w 12192000"/>
              <a:gd name="connsiteY179" fmla="*/ 1998305 h 2237474"/>
              <a:gd name="connsiteX180" fmla="*/ 2373568 w 12192000"/>
              <a:gd name="connsiteY180" fmla="*/ 2003219 h 2237474"/>
              <a:gd name="connsiteX181" fmla="*/ 2321399 w 12192000"/>
              <a:gd name="connsiteY181" fmla="*/ 1989467 h 2237474"/>
              <a:gd name="connsiteX182" fmla="*/ 2315525 w 12192000"/>
              <a:gd name="connsiteY182" fmla="*/ 1989708 h 2237474"/>
              <a:gd name="connsiteX183" fmla="*/ 2300792 w 12192000"/>
              <a:gd name="connsiteY183" fmla="*/ 1994290 h 2237474"/>
              <a:gd name="connsiteX184" fmla="*/ 2295469 w 12192000"/>
              <a:gd name="connsiteY184" fmla="*/ 1996659 h 2237474"/>
              <a:gd name="connsiteX185" fmla="*/ 2287219 w 12192000"/>
              <a:gd name="connsiteY185" fmla="*/ 1998750 h 2237474"/>
              <a:gd name="connsiteX186" fmla="*/ 2286948 w 12192000"/>
              <a:gd name="connsiteY186" fmla="*/ 1998596 h 2237474"/>
              <a:gd name="connsiteX187" fmla="*/ 2243069 w 12192000"/>
              <a:gd name="connsiteY187" fmla="*/ 2015111 h 2237474"/>
              <a:gd name="connsiteX188" fmla="*/ 2186609 w 12192000"/>
              <a:gd name="connsiteY188" fmla="*/ 2008263 h 2237474"/>
              <a:gd name="connsiteX189" fmla="*/ 2164831 w 12192000"/>
              <a:gd name="connsiteY189" fmla="*/ 2010143 h 2237474"/>
              <a:gd name="connsiteX190" fmla="*/ 2152836 w 12192000"/>
              <a:gd name="connsiteY190" fmla="*/ 2010048 h 2237474"/>
              <a:gd name="connsiteX191" fmla="*/ 2117102 w 12192000"/>
              <a:gd name="connsiteY191" fmla="*/ 2023004 h 2237474"/>
              <a:gd name="connsiteX192" fmla="*/ 2111935 w 12192000"/>
              <a:gd name="connsiteY192" fmla="*/ 2023163 h 2237474"/>
              <a:gd name="connsiteX193" fmla="*/ 2089991 w 12192000"/>
              <a:gd name="connsiteY193" fmla="*/ 2034193 h 2237474"/>
              <a:gd name="connsiteX194" fmla="*/ 2058061 w 12192000"/>
              <a:gd name="connsiteY194" fmla="*/ 2047942 h 2237474"/>
              <a:gd name="connsiteX195" fmla="*/ 2055737 w 12192000"/>
              <a:gd name="connsiteY195" fmla="*/ 2047704 h 2237474"/>
              <a:gd name="connsiteX196" fmla="*/ 2042244 w 12192000"/>
              <a:gd name="connsiteY196" fmla="*/ 2055560 h 2237474"/>
              <a:gd name="connsiteX197" fmla="*/ 1976224 w 12192000"/>
              <a:gd name="connsiteY197" fmla="*/ 2074257 h 2237474"/>
              <a:gd name="connsiteX198" fmla="*/ 1877728 w 12192000"/>
              <a:gd name="connsiteY198" fmla="*/ 2101004 h 2237474"/>
              <a:gd name="connsiteX199" fmla="*/ 1759056 w 12192000"/>
              <a:gd name="connsiteY199" fmla="*/ 2125608 h 2237474"/>
              <a:gd name="connsiteX200" fmla="*/ 1637948 w 12192000"/>
              <a:gd name="connsiteY200" fmla="*/ 2172597 h 2237474"/>
              <a:gd name="connsiteX201" fmla="*/ 1434549 w 12192000"/>
              <a:gd name="connsiteY201" fmla="*/ 2234522 h 2237474"/>
              <a:gd name="connsiteX202" fmla="*/ 1398481 w 12192000"/>
              <a:gd name="connsiteY202" fmla="*/ 2237074 h 2237474"/>
              <a:gd name="connsiteX203" fmla="*/ 1398407 w 12192000"/>
              <a:gd name="connsiteY203" fmla="*/ 2237095 h 2237474"/>
              <a:gd name="connsiteX204" fmla="*/ 1370962 w 12192000"/>
              <a:gd name="connsiteY204" fmla="*/ 2237474 h 2237474"/>
              <a:gd name="connsiteX205" fmla="*/ 1356367 w 12192000"/>
              <a:gd name="connsiteY205" fmla="*/ 2235089 h 2237474"/>
              <a:gd name="connsiteX206" fmla="*/ 1324828 w 12192000"/>
              <a:gd name="connsiteY206" fmla="*/ 2231968 h 2237474"/>
              <a:gd name="connsiteX207" fmla="*/ 1297744 w 12192000"/>
              <a:gd name="connsiteY207" fmla="*/ 2235849 h 2237474"/>
              <a:gd name="connsiteX208" fmla="*/ 1286236 w 12192000"/>
              <a:gd name="connsiteY208" fmla="*/ 2233135 h 2237474"/>
              <a:gd name="connsiteX209" fmla="*/ 1283504 w 12192000"/>
              <a:gd name="connsiteY209" fmla="*/ 2233797 h 2237474"/>
              <a:gd name="connsiteX210" fmla="*/ 1279765 w 12192000"/>
              <a:gd name="connsiteY210" fmla="*/ 2229639 h 2237474"/>
              <a:gd name="connsiteX211" fmla="*/ 1195347 w 12192000"/>
              <a:gd name="connsiteY211" fmla="*/ 2212354 h 2237474"/>
              <a:gd name="connsiteX212" fmla="*/ 970251 w 12192000"/>
              <a:gd name="connsiteY212" fmla="*/ 2221029 h 2237474"/>
              <a:gd name="connsiteX213" fmla="*/ 812914 w 12192000"/>
              <a:gd name="connsiteY213" fmla="*/ 2202752 h 2237474"/>
              <a:gd name="connsiteX214" fmla="*/ 800195 w 12192000"/>
              <a:gd name="connsiteY214" fmla="*/ 2209407 h 2237474"/>
              <a:gd name="connsiteX215" fmla="*/ 784978 w 12192000"/>
              <a:gd name="connsiteY215" fmla="*/ 2212360 h 2237474"/>
              <a:gd name="connsiteX216" fmla="*/ 681987 w 12192000"/>
              <a:gd name="connsiteY216" fmla="*/ 2216757 h 2237474"/>
              <a:gd name="connsiteX217" fmla="*/ 669923 w 12192000"/>
              <a:gd name="connsiteY217" fmla="*/ 2211682 h 2237474"/>
              <a:gd name="connsiteX218" fmla="*/ 648680 w 12192000"/>
              <a:gd name="connsiteY218" fmla="*/ 2206229 h 2237474"/>
              <a:gd name="connsiteX219" fmla="*/ 597225 w 12192000"/>
              <a:gd name="connsiteY219" fmla="*/ 2180999 h 2237474"/>
              <a:gd name="connsiteX220" fmla="*/ 558449 w 12192000"/>
              <a:gd name="connsiteY220" fmla="*/ 2182346 h 2237474"/>
              <a:gd name="connsiteX221" fmla="*/ 550517 w 12192000"/>
              <a:gd name="connsiteY221" fmla="*/ 2182060 h 2237474"/>
              <a:gd name="connsiteX222" fmla="*/ 550309 w 12192000"/>
              <a:gd name="connsiteY222" fmla="*/ 2181825 h 2237474"/>
              <a:gd name="connsiteX223" fmla="*/ 541836 w 12192000"/>
              <a:gd name="connsiteY223" fmla="*/ 2181063 h 2237474"/>
              <a:gd name="connsiteX224" fmla="*/ 536057 w 12192000"/>
              <a:gd name="connsiteY224" fmla="*/ 2181537 h 2237474"/>
              <a:gd name="connsiteX225" fmla="*/ 520671 w 12192000"/>
              <a:gd name="connsiteY225" fmla="*/ 2180980 h 2237474"/>
              <a:gd name="connsiteX226" fmla="*/ 515024 w 12192000"/>
              <a:gd name="connsiteY226" fmla="*/ 2179258 h 2237474"/>
              <a:gd name="connsiteX227" fmla="*/ 512278 w 12192000"/>
              <a:gd name="connsiteY227" fmla="*/ 2176369 h 2237474"/>
              <a:gd name="connsiteX228" fmla="*/ 480419 w 12192000"/>
              <a:gd name="connsiteY228" fmla="*/ 2167807 h 2237474"/>
              <a:gd name="connsiteX229" fmla="*/ 413835 w 12192000"/>
              <a:gd name="connsiteY229" fmla="*/ 2156783 h 2237474"/>
              <a:gd name="connsiteX230" fmla="*/ 376513 w 12192000"/>
              <a:gd name="connsiteY230" fmla="*/ 2154014 h 2237474"/>
              <a:gd name="connsiteX231" fmla="*/ 273386 w 12192000"/>
              <a:gd name="connsiteY231" fmla="*/ 2142551 h 2237474"/>
              <a:gd name="connsiteX232" fmla="*/ 169207 w 12192000"/>
              <a:gd name="connsiteY232" fmla="*/ 2128100 h 2237474"/>
              <a:gd name="connsiteX233" fmla="*/ 93149 w 12192000"/>
              <a:gd name="connsiteY233" fmla="*/ 2105324 h 2237474"/>
              <a:gd name="connsiteX234" fmla="*/ 88109 w 12192000"/>
              <a:gd name="connsiteY234" fmla="*/ 2106704 h 2237474"/>
              <a:gd name="connsiteX235" fmla="*/ 80022 w 12192000"/>
              <a:gd name="connsiteY235" fmla="*/ 2107254 h 2237474"/>
              <a:gd name="connsiteX236" fmla="*/ 79717 w 12192000"/>
              <a:gd name="connsiteY236" fmla="*/ 2107046 h 2237474"/>
              <a:gd name="connsiteX237" fmla="*/ 72352 w 12192000"/>
              <a:gd name="connsiteY237" fmla="*/ 2107991 h 2237474"/>
              <a:gd name="connsiteX238" fmla="*/ 37645 w 12192000"/>
              <a:gd name="connsiteY238" fmla="*/ 2115401 h 2237474"/>
              <a:gd name="connsiteX239" fmla="*/ 4572 w 12192000"/>
              <a:gd name="connsiteY239" fmla="*/ 2111091 h 2237474"/>
              <a:gd name="connsiteX240" fmla="*/ 0 w 12192000"/>
              <a:gd name="connsiteY240" fmla="*/ 2110468 h 2237474"/>
              <a:gd name="connsiteX241" fmla="*/ 0 w 12192000"/>
              <a:gd name="connsiteY241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93343 w 12192000"/>
              <a:gd name="connsiteY106" fmla="*/ 1664672 h 2237474"/>
              <a:gd name="connsiteX107" fmla="*/ 6380457 w 12192000"/>
              <a:gd name="connsiteY107" fmla="*/ 1662376 h 2237474"/>
              <a:gd name="connsiteX108" fmla="*/ 6280959 w 12192000"/>
              <a:gd name="connsiteY108" fmla="*/ 1689329 h 2237474"/>
              <a:gd name="connsiteX109" fmla="*/ 6266765 w 12192000"/>
              <a:gd name="connsiteY109" fmla="*/ 1695560 h 2237474"/>
              <a:gd name="connsiteX110" fmla="*/ 6098321 w 12192000"/>
              <a:gd name="connsiteY110" fmla="*/ 1721646 h 2237474"/>
              <a:gd name="connsiteX111" fmla="*/ 5880652 w 12192000"/>
              <a:gd name="connsiteY111" fmla="*/ 1779643 h 2237474"/>
              <a:gd name="connsiteX112" fmla="*/ 5785959 w 12192000"/>
              <a:gd name="connsiteY112" fmla="*/ 1775307 h 2237474"/>
              <a:gd name="connsiteX113" fmla="*/ 5643534 w 12192000"/>
              <a:gd name="connsiteY113" fmla="*/ 1802919 h 2237474"/>
              <a:gd name="connsiteX114" fmla="*/ 5518799 w 12192000"/>
              <a:gd name="connsiteY114" fmla="*/ 1818312 h 2237474"/>
              <a:gd name="connsiteX115" fmla="*/ 5505014 w 12192000"/>
              <a:gd name="connsiteY115" fmla="*/ 1819259 h 2237474"/>
              <a:gd name="connsiteX116" fmla="*/ 5453307 w 12192000"/>
              <a:gd name="connsiteY116" fmla="*/ 1815450 h 2237474"/>
              <a:gd name="connsiteX117" fmla="*/ 5364192 w 12192000"/>
              <a:gd name="connsiteY117" fmla="*/ 1826074 h 2237474"/>
              <a:gd name="connsiteX118" fmla="*/ 5350380 w 12192000"/>
              <a:gd name="connsiteY118" fmla="*/ 1830891 h 2237474"/>
              <a:gd name="connsiteX119" fmla="*/ 5259633 w 12192000"/>
              <a:gd name="connsiteY119" fmla="*/ 1837160 h 2237474"/>
              <a:gd name="connsiteX120" fmla="*/ 5197513 w 12192000"/>
              <a:gd name="connsiteY120" fmla="*/ 1844718 h 2237474"/>
              <a:gd name="connsiteX121" fmla="*/ 5184170 w 12192000"/>
              <a:gd name="connsiteY121" fmla="*/ 1849402 h 2237474"/>
              <a:gd name="connsiteX122" fmla="*/ 5168852 w 12192000"/>
              <a:gd name="connsiteY122" fmla="*/ 1844846 h 2237474"/>
              <a:gd name="connsiteX123" fmla="*/ 5164370 w 12192000"/>
              <a:gd name="connsiteY123" fmla="*/ 1840597 h 2237474"/>
              <a:gd name="connsiteX124" fmla="*/ 5114927 w 12192000"/>
              <a:gd name="connsiteY124" fmla="*/ 1847827 h 2237474"/>
              <a:gd name="connsiteX125" fmla="*/ 5108970 w 12192000"/>
              <a:gd name="connsiteY125" fmla="*/ 1847935 h 2237474"/>
              <a:gd name="connsiteX126" fmla="*/ 5067961 w 12192000"/>
              <a:gd name="connsiteY126" fmla="*/ 1845917 h 2237474"/>
              <a:gd name="connsiteX127" fmla="*/ 5007075 w 12192000"/>
              <a:gd name="connsiteY127" fmla="*/ 1838626 h 2237474"/>
              <a:gd name="connsiteX128" fmla="*/ 4944087 w 12192000"/>
              <a:gd name="connsiteY128" fmla="*/ 1823332 h 2237474"/>
              <a:gd name="connsiteX129" fmla="*/ 4907662 w 12192000"/>
              <a:gd name="connsiteY129" fmla="*/ 1816900 h 2237474"/>
              <a:gd name="connsiteX130" fmla="*/ 4882386 w 12192000"/>
              <a:gd name="connsiteY130" fmla="*/ 1809844 h 2237474"/>
              <a:gd name="connsiteX131" fmla="*/ 4811440 w 12192000"/>
              <a:gd name="connsiteY131" fmla="*/ 1804655 h 2237474"/>
              <a:gd name="connsiteX132" fmla="*/ 4691075 w 12192000"/>
              <a:gd name="connsiteY132" fmla="*/ 1801389 h 2237474"/>
              <a:gd name="connsiteX133" fmla="*/ 4611738 w 12192000"/>
              <a:gd name="connsiteY133" fmla="*/ 1776964 h 2237474"/>
              <a:gd name="connsiteX134" fmla="*/ 4560070 w 12192000"/>
              <a:gd name="connsiteY134" fmla="*/ 1785640 h 2237474"/>
              <a:gd name="connsiteX135" fmla="*/ 4536503 w 12192000"/>
              <a:gd name="connsiteY135" fmla="*/ 1785334 h 2237474"/>
              <a:gd name="connsiteX136" fmla="*/ 4513724 w 12192000"/>
              <a:gd name="connsiteY136" fmla="*/ 1791996 h 2237474"/>
              <a:gd name="connsiteX137" fmla="*/ 4459810 w 12192000"/>
              <a:gd name="connsiteY137" fmla="*/ 1797886 h 2237474"/>
              <a:gd name="connsiteX138" fmla="*/ 4379064 w 12192000"/>
              <a:gd name="connsiteY138" fmla="*/ 1817177 h 2237474"/>
              <a:gd name="connsiteX139" fmla="*/ 4319209 w 12192000"/>
              <a:gd name="connsiteY139" fmla="*/ 1834833 h 2237474"/>
              <a:gd name="connsiteX140" fmla="*/ 4290981 w 12192000"/>
              <a:gd name="connsiteY140" fmla="*/ 1839677 h 2237474"/>
              <a:gd name="connsiteX141" fmla="*/ 4285792 w 12192000"/>
              <a:gd name="connsiteY141" fmla="*/ 1836231 h 2237474"/>
              <a:gd name="connsiteX142" fmla="*/ 4238372 w 12192000"/>
              <a:gd name="connsiteY142" fmla="*/ 1851480 h 2237474"/>
              <a:gd name="connsiteX143" fmla="*/ 4232517 w 12192000"/>
              <a:gd name="connsiteY143" fmla="*/ 1852567 h 2237474"/>
              <a:gd name="connsiteX144" fmla="*/ 4191732 w 12192000"/>
              <a:gd name="connsiteY144" fmla="*/ 1857328 h 2237474"/>
              <a:gd name="connsiteX145" fmla="*/ 4065532 w 12192000"/>
              <a:gd name="connsiteY145" fmla="*/ 1855477 h 2237474"/>
              <a:gd name="connsiteX146" fmla="*/ 4028460 w 12192000"/>
              <a:gd name="connsiteY146" fmla="*/ 1855137 h 2237474"/>
              <a:gd name="connsiteX147" fmla="*/ 4002267 w 12192000"/>
              <a:gd name="connsiteY147" fmla="*/ 1852352 h 2237474"/>
              <a:gd name="connsiteX148" fmla="*/ 3931396 w 12192000"/>
              <a:gd name="connsiteY148" fmla="*/ 1858915 h 2237474"/>
              <a:gd name="connsiteX149" fmla="*/ 3812162 w 12192000"/>
              <a:gd name="connsiteY149" fmla="*/ 1875501 h 2237474"/>
              <a:gd name="connsiteX150" fmla="*/ 3767672 w 12192000"/>
              <a:gd name="connsiteY150" fmla="*/ 1874600 h 2237474"/>
              <a:gd name="connsiteX151" fmla="*/ 3764741 w 12192000"/>
              <a:gd name="connsiteY151" fmla="*/ 1869433 h 2237474"/>
              <a:gd name="connsiteX152" fmla="*/ 3751332 w 12192000"/>
              <a:gd name="connsiteY152" fmla="*/ 1869854 h 2237474"/>
              <a:gd name="connsiteX153" fmla="*/ 3748155 w 12192000"/>
              <a:gd name="connsiteY153" fmla="*/ 1868903 h 2237474"/>
              <a:gd name="connsiteX154" fmla="*/ 3729530 w 12192000"/>
              <a:gd name="connsiteY154" fmla="*/ 1864513 h 2237474"/>
              <a:gd name="connsiteX155" fmla="*/ 3680177 w 12192000"/>
              <a:gd name="connsiteY155" fmla="*/ 1881552 h 2237474"/>
              <a:gd name="connsiteX156" fmla="*/ 3567259 w 12192000"/>
              <a:gd name="connsiteY156" fmla="*/ 1893482 h 2237474"/>
              <a:gd name="connsiteX157" fmla="*/ 3405770 w 12192000"/>
              <a:gd name="connsiteY157" fmla="*/ 1904591 h 2237474"/>
              <a:gd name="connsiteX158" fmla="*/ 3280097 w 12192000"/>
              <a:gd name="connsiteY158" fmla="*/ 1919610 h 2237474"/>
              <a:gd name="connsiteX159" fmla="*/ 3123424 w 12192000"/>
              <a:gd name="connsiteY159" fmla="*/ 1952930 h 2237474"/>
              <a:gd name="connsiteX160" fmla="*/ 3009910 w 12192000"/>
              <a:gd name="connsiteY160" fmla="*/ 1957866 h 2237474"/>
              <a:gd name="connsiteX161" fmla="*/ 2995934 w 12192000"/>
              <a:gd name="connsiteY161" fmla="*/ 1967085 h 2237474"/>
              <a:gd name="connsiteX162" fmla="*/ 2980071 w 12192000"/>
              <a:gd name="connsiteY162" fmla="*/ 1972988 h 2237474"/>
              <a:gd name="connsiteX163" fmla="*/ 2978094 w 12192000"/>
              <a:gd name="connsiteY163" fmla="*/ 1972369 h 2237474"/>
              <a:gd name="connsiteX164" fmla="*/ 2942858 w 12192000"/>
              <a:gd name="connsiteY164" fmla="*/ 1981367 h 2237474"/>
              <a:gd name="connsiteX165" fmla="*/ 2875436 w 12192000"/>
              <a:gd name="connsiteY165" fmla="*/ 1996977 h 2237474"/>
              <a:gd name="connsiteX166" fmla="*/ 2874892 w 12192000"/>
              <a:gd name="connsiteY166" fmla="*/ 1996085 h 2237474"/>
              <a:gd name="connsiteX167" fmla="*/ 2864145 w 12192000"/>
              <a:gd name="connsiteY167" fmla="*/ 1994061 h 2237474"/>
              <a:gd name="connsiteX168" fmla="*/ 2843662 w 12192000"/>
              <a:gd name="connsiteY168" fmla="*/ 1992498 h 2237474"/>
              <a:gd name="connsiteX169" fmla="*/ 2796128 w 12192000"/>
              <a:gd name="connsiteY169" fmla="*/ 1976403 h 2237474"/>
              <a:gd name="connsiteX170" fmla="*/ 2756784 w 12192000"/>
              <a:gd name="connsiteY170" fmla="*/ 1985116 h 2237474"/>
              <a:gd name="connsiteX171" fmla="*/ 2748833 w 12192000"/>
              <a:gd name="connsiteY171" fmla="*/ 1986323 h 2237474"/>
              <a:gd name="connsiteX172" fmla="*/ 2748661 w 12192000"/>
              <a:gd name="connsiteY172" fmla="*/ 1986122 h 2237474"/>
              <a:gd name="connsiteX173" fmla="*/ 2740251 w 12192000"/>
              <a:gd name="connsiteY173" fmla="*/ 1986946 h 2237474"/>
              <a:gd name="connsiteX174" fmla="*/ 2718916 w 12192000"/>
              <a:gd name="connsiteY174" fmla="*/ 1990867 h 2237474"/>
              <a:gd name="connsiteX175" fmla="*/ 2713522 w 12192000"/>
              <a:gd name="connsiteY175" fmla="*/ 1990173 h 2237474"/>
              <a:gd name="connsiteX176" fmla="*/ 2680597 w 12192000"/>
              <a:gd name="connsiteY176" fmla="*/ 1984996 h 2237474"/>
              <a:gd name="connsiteX177" fmla="*/ 2578178 w 12192000"/>
              <a:gd name="connsiteY177" fmla="*/ 1990531 h 2237474"/>
              <a:gd name="connsiteX178" fmla="*/ 2476147 w 12192000"/>
              <a:gd name="connsiteY178" fmla="*/ 1998305 h 2237474"/>
              <a:gd name="connsiteX179" fmla="*/ 2373568 w 12192000"/>
              <a:gd name="connsiteY179" fmla="*/ 2003219 h 2237474"/>
              <a:gd name="connsiteX180" fmla="*/ 2321399 w 12192000"/>
              <a:gd name="connsiteY180" fmla="*/ 1989467 h 2237474"/>
              <a:gd name="connsiteX181" fmla="*/ 2315525 w 12192000"/>
              <a:gd name="connsiteY181" fmla="*/ 1989708 h 2237474"/>
              <a:gd name="connsiteX182" fmla="*/ 2300792 w 12192000"/>
              <a:gd name="connsiteY182" fmla="*/ 1994290 h 2237474"/>
              <a:gd name="connsiteX183" fmla="*/ 2295469 w 12192000"/>
              <a:gd name="connsiteY183" fmla="*/ 1996659 h 2237474"/>
              <a:gd name="connsiteX184" fmla="*/ 2287219 w 12192000"/>
              <a:gd name="connsiteY184" fmla="*/ 1998750 h 2237474"/>
              <a:gd name="connsiteX185" fmla="*/ 2286948 w 12192000"/>
              <a:gd name="connsiteY185" fmla="*/ 1998596 h 2237474"/>
              <a:gd name="connsiteX186" fmla="*/ 2243069 w 12192000"/>
              <a:gd name="connsiteY186" fmla="*/ 2015111 h 2237474"/>
              <a:gd name="connsiteX187" fmla="*/ 2186609 w 12192000"/>
              <a:gd name="connsiteY187" fmla="*/ 2008263 h 2237474"/>
              <a:gd name="connsiteX188" fmla="*/ 2164831 w 12192000"/>
              <a:gd name="connsiteY188" fmla="*/ 2010143 h 2237474"/>
              <a:gd name="connsiteX189" fmla="*/ 2152836 w 12192000"/>
              <a:gd name="connsiteY189" fmla="*/ 2010048 h 2237474"/>
              <a:gd name="connsiteX190" fmla="*/ 2117102 w 12192000"/>
              <a:gd name="connsiteY190" fmla="*/ 2023004 h 2237474"/>
              <a:gd name="connsiteX191" fmla="*/ 2111935 w 12192000"/>
              <a:gd name="connsiteY191" fmla="*/ 2023163 h 2237474"/>
              <a:gd name="connsiteX192" fmla="*/ 2089991 w 12192000"/>
              <a:gd name="connsiteY192" fmla="*/ 2034193 h 2237474"/>
              <a:gd name="connsiteX193" fmla="*/ 2058061 w 12192000"/>
              <a:gd name="connsiteY193" fmla="*/ 2047942 h 2237474"/>
              <a:gd name="connsiteX194" fmla="*/ 2055737 w 12192000"/>
              <a:gd name="connsiteY194" fmla="*/ 2047704 h 2237474"/>
              <a:gd name="connsiteX195" fmla="*/ 2042244 w 12192000"/>
              <a:gd name="connsiteY195" fmla="*/ 2055560 h 2237474"/>
              <a:gd name="connsiteX196" fmla="*/ 1976224 w 12192000"/>
              <a:gd name="connsiteY196" fmla="*/ 2074257 h 2237474"/>
              <a:gd name="connsiteX197" fmla="*/ 1877728 w 12192000"/>
              <a:gd name="connsiteY197" fmla="*/ 2101004 h 2237474"/>
              <a:gd name="connsiteX198" fmla="*/ 1759056 w 12192000"/>
              <a:gd name="connsiteY198" fmla="*/ 2125608 h 2237474"/>
              <a:gd name="connsiteX199" fmla="*/ 1637948 w 12192000"/>
              <a:gd name="connsiteY199" fmla="*/ 2172597 h 2237474"/>
              <a:gd name="connsiteX200" fmla="*/ 1434549 w 12192000"/>
              <a:gd name="connsiteY200" fmla="*/ 2234522 h 2237474"/>
              <a:gd name="connsiteX201" fmla="*/ 1398481 w 12192000"/>
              <a:gd name="connsiteY201" fmla="*/ 2237074 h 2237474"/>
              <a:gd name="connsiteX202" fmla="*/ 1398407 w 12192000"/>
              <a:gd name="connsiteY202" fmla="*/ 2237095 h 2237474"/>
              <a:gd name="connsiteX203" fmla="*/ 1370962 w 12192000"/>
              <a:gd name="connsiteY203" fmla="*/ 2237474 h 2237474"/>
              <a:gd name="connsiteX204" fmla="*/ 1356367 w 12192000"/>
              <a:gd name="connsiteY204" fmla="*/ 2235089 h 2237474"/>
              <a:gd name="connsiteX205" fmla="*/ 1324828 w 12192000"/>
              <a:gd name="connsiteY205" fmla="*/ 2231968 h 2237474"/>
              <a:gd name="connsiteX206" fmla="*/ 1297744 w 12192000"/>
              <a:gd name="connsiteY206" fmla="*/ 2235849 h 2237474"/>
              <a:gd name="connsiteX207" fmla="*/ 1286236 w 12192000"/>
              <a:gd name="connsiteY207" fmla="*/ 2233135 h 2237474"/>
              <a:gd name="connsiteX208" fmla="*/ 1283504 w 12192000"/>
              <a:gd name="connsiteY208" fmla="*/ 2233797 h 2237474"/>
              <a:gd name="connsiteX209" fmla="*/ 1279765 w 12192000"/>
              <a:gd name="connsiteY209" fmla="*/ 2229639 h 2237474"/>
              <a:gd name="connsiteX210" fmla="*/ 1195347 w 12192000"/>
              <a:gd name="connsiteY210" fmla="*/ 2212354 h 2237474"/>
              <a:gd name="connsiteX211" fmla="*/ 970251 w 12192000"/>
              <a:gd name="connsiteY211" fmla="*/ 2221029 h 2237474"/>
              <a:gd name="connsiteX212" fmla="*/ 812914 w 12192000"/>
              <a:gd name="connsiteY212" fmla="*/ 2202752 h 2237474"/>
              <a:gd name="connsiteX213" fmla="*/ 800195 w 12192000"/>
              <a:gd name="connsiteY213" fmla="*/ 2209407 h 2237474"/>
              <a:gd name="connsiteX214" fmla="*/ 784978 w 12192000"/>
              <a:gd name="connsiteY214" fmla="*/ 2212360 h 2237474"/>
              <a:gd name="connsiteX215" fmla="*/ 681987 w 12192000"/>
              <a:gd name="connsiteY215" fmla="*/ 2216757 h 2237474"/>
              <a:gd name="connsiteX216" fmla="*/ 669923 w 12192000"/>
              <a:gd name="connsiteY216" fmla="*/ 2211682 h 2237474"/>
              <a:gd name="connsiteX217" fmla="*/ 648680 w 12192000"/>
              <a:gd name="connsiteY217" fmla="*/ 2206229 h 2237474"/>
              <a:gd name="connsiteX218" fmla="*/ 597225 w 12192000"/>
              <a:gd name="connsiteY218" fmla="*/ 2180999 h 2237474"/>
              <a:gd name="connsiteX219" fmla="*/ 558449 w 12192000"/>
              <a:gd name="connsiteY219" fmla="*/ 2182346 h 2237474"/>
              <a:gd name="connsiteX220" fmla="*/ 550517 w 12192000"/>
              <a:gd name="connsiteY220" fmla="*/ 2182060 h 2237474"/>
              <a:gd name="connsiteX221" fmla="*/ 550309 w 12192000"/>
              <a:gd name="connsiteY221" fmla="*/ 2181825 h 2237474"/>
              <a:gd name="connsiteX222" fmla="*/ 541836 w 12192000"/>
              <a:gd name="connsiteY222" fmla="*/ 2181063 h 2237474"/>
              <a:gd name="connsiteX223" fmla="*/ 536057 w 12192000"/>
              <a:gd name="connsiteY223" fmla="*/ 2181537 h 2237474"/>
              <a:gd name="connsiteX224" fmla="*/ 520671 w 12192000"/>
              <a:gd name="connsiteY224" fmla="*/ 2180980 h 2237474"/>
              <a:gd name="connsiteX225" fmla="*/ 515024 w 12192000"/>
              <a:gd name="connsiteY225" fmla="*/ 2179258 h 2237474"/>
              <a:gd name="connsiteX226" fmla="*/ 512278 w 12192000"/>
              <a:gd name="connsiteY226" fmla="*/ 2176369 h 2237474"/>
              <a:gd name="connsiteX227" fmla="*/ 480419 w 12192000"/>
              <a:gd name="connsiteY227" fmla="*/ 2167807 h 2237474"/>
              <a:gd name="connsiteX228" fmla="*/ 413835 w 12192000"/>
              <a:gd name="connsiteY228" fmla="*/ 2156783 h 2237474"/>
              <a:gd name="connsiteX229" fmla="*/ 376513 w 12192000"/>
              <a:gd name="connsiteY229" fmla="*/ 2154014 h 2237474"/>
              <a:gd name="connsiteX230" fmla="*/ 273386 w 12192000"/>
              <a:gd name="connsiteY230" fmla="*/ 2142551 h 2237474"/>
              <a:gd name="connsiteX231" fmla="*/ 169207 w 12192000"/>
              <a:gd name="connsiteY231" fmla="*/ 2128100 h 2237474"/>
              <a:gd name="connsiteX232" fmla="*/ 93149 w 12192000"/>
              <a:gd name="connsiteY232" fmla="*/ 2105324 h 2237474"/>
              <a:gd name="connsiteX233" fmla="*/ 88109 w 12192000"/>
              <a:gd name="connsiteY233" fmla="*/ 2106704 h 2237474"/>
              <a:gd name="connsiteX234" fmla="*/ 80022 w 12192000"/>
              <a:gd name="connsiteY234" fmla="*/ 2107254 h 2237474"/>
              <a:gd name="connsiteX235" fmla="*/ 79717 w 12192000"/>
              <a:gd name="connsiteY235" fmla="*/ 2107046 h 2237474"/>
              <a:gd name="connsiteX236" fmla="*/ 72352 w 12192000"/>
              <a:gd name="connsiteY236" fmla="*/ 2107991 h 2237474"/>
              <a:gd name="connsiteX237" fmla="*/ 37645 w 12192000"/>
              <a:gd name="connsiteY237" fmla="*/ 2115401 h 2237474"/>
              <a:gd name="connsiteX238" fmla="*/ 4572 w 12192000"/>
              <a:gd name="connsiteY238" fmla="*/ 2111091 h 2237474"/>
              <a:gd name="connsiteX239" fmla="*/ 0 w 12192000"/>
              <a:gd name="connsiteY239" fmla="*/ 2110468 h 2237474"/>
              <a:gd name="connsiteX240" fmla="*/ 0 w 12192000"/>
              <a:gd name="connsiteY24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93343 w 12192000"/>
              <a:gd name="connsiteY106" fmla="*/ 1664672 h 2237474"/>
              <a:gd name="connsiteX107" fmla="*/ 6380457 w 12192000"/>
              <a:gd name="connsiteY107" fmla="*/ 1662376 h 2237474"/>
              <a:gd name="connsiteX108" fmla="*/ 6280959 w 12192000"/>
              <a:gd name="connsiteY108" fmla="*/ 1689329 h 2237474"/>
              <a:gd name="connsiteX109" fmla="*/ 6266765 w 12192000"/>
              <a:gd name="connsiteY109" fmla="*/ 1695560 h 2237474"/>
              <a:gd name="connsiteX110" fmla="*/ 6098321 w 12192000"/>
              <a:gd name="connsiteY110" fmla="*/ 1721646 h 2237474"/>
              <a:gd name="connsiteX111" fmla="*/ 5880652 w 12192000"/>
              <a:gd name="connsiteY111" fmla="*/ 1779643 h 2237474"/>
              <a:gd name="connsiteX112" fmla="*/ 5785959 w 12192000"/>
              <a:gd name="connsiteY112" fmla="*/ 1775307 h 2237474"/>
              <a:gd name="connsiteX113" fmla="*/ 5643534 w 12192000"/>
              <a:gd name="connsiteY113" fmla="*/ 1802919 h 2237474"/>
              <a:gd name="connsiteX114" fmla="*/ 5518799 w 12192000"/>
              <a:gd name="connsiteY114" fmla="*/ 1818312 h 2237474"/>
              <a:gd name="connsiteX115" fmla="*/ 5505014 w 12192000"/>
              <a:gd name="connsiteY115" fmla="*/ 1819259 h 2237474"/>
              <a:gd name="connsiteX116" fmla="*/ 5453307 w 12192000"/>
              <a:gd name="connsiteY116" fmla="*/ 1815450 h 2237474"/>
              <a:gd name="connsiteX117" fmla="*/ 5364192 w 12192000"/>
              <a:gd name="connsiteY117" fmla="*/ 1826074 h 2237474"/>
              <a:gd name="connsiteX118" fmla="*/ 5350380 w 12192000"/>
              <a:gd name="connsiteY118" fmla="*/ 1830891 h 2237474"/>
              <a:gd name="connsiteX119" fmla="*/ 5259633 w 12192000"/>
              <a:gd name="connsiteY119" fmla="*/ 1837160 h 2237474"/>
              <a:gd name="connsiteX120" fmla="*/ 5197513 w 12192000"/>
              <a:gd name="connsiteY120" fmla="*/ 1844718 h 2237474"/>
              <a:gd name="connsiteX121" fmla="*/ 5184170 w 12192000"/>
              <a:gd name="connsiteY121" fmla="*/ 1849402 h 2237474"/>
              <a:gd name="connsiteX122" fmla="*/ 5168852 w 12192000"/>
              <a:gd name="connsiteY122" fmla="*/ 1844846 h 2237474"/>
              <a:gd name="connsiteX123" fmla="*/ 5164370 w 12192000"/>
              <a:gd name="connsiteY123" fmla="*/ 1840597 h 2237474"/>
              <a:gd name="connsiteX124" fmla="*/ 5114927 w 12192000"/>
              <a:gd name="connsiteY124" fmla="*/ 1847827 h 2237474"/>
              <a:gd name="connsiteX125" fmla="*/ 5108970 w 12192000"/>
              <a:gd name="connsiteY125" fmla="*/ 1847935 h 2237474"/>
              <a:gd name="connsiteX126" fmla="*/ 5067961 w 12192000"/>
              <a:gd name="connsiteY126" fmla="*/ 1845917 h 2237474"/>
              <a:gd name="connsiteX127" fmla="*/ 5007075 w 12192000"/>
              <a:gd name="connsiteY127" fmla="*/ 1838626 h 2237474"/>
              <a:gd name="connsiteX128" fmla="*/ 4944087 w 12192000"/>
              <a:gd name="connsiteY128" fmla="*/ 1823332 h 2237474"/>
              <a:gd name="connsiteX129" fmla="*/ 4907662 w 12192000"/>
              <a:gd name="connsiteY129" fmla="*/ 1816900 h 2237474"/>
              <a:gd name="connsiteX130" fmla="*/ 4882386 w 12192000"/>
              <a:gd name="connsiteY130" fmla="*/ 1809844 h 2237474"/>
              <a:gd name="connsiteX131" fmla="*/ 4811440 w 12192000"/>
              <a:gd name="connsiteY131" fmla="*/ 1804655 h 2237474"/>
              <a:gd name="connsiteX132" fmla="*/ 4691075 w 12192000"/>
              <a:gd name="connsiteY132" fmla="*/ 1801389 h 2237474"/>
              <a:gd name="connsiteX133" fmla="*/ 4611738 w 12192000"/>
              <a:gd name="connsiteY133" fmla="*/ 1776964 h 2237474"/>
              <a:gd name="connsiteX134" fmla="*/ 4560070 w 12192000"/>
              <a:gd name="connsiteY134" fmla="*/ 1785640 h 2237474"/>
              <a:gd name="connsiteX135" fmla="*/ 4536503 w 12192000"/>
              <a:gd name="connsiteY135" fmla="*/ 1785334 h 2237474"/>
              <a:gd name="connsiteX136" fmla="*/ 4513724 w 12192000"/>
              <a:gd name="connsiteY136" fmla="*/ 1791996 h 2237474"/>
              <a:gd name="connsiteX137" fmla="*/ 4459810 w 12192000"/>
              <a:gd name="connsiteY137" fmla="*/ 1797886 h 2237474"/>
              <a:gd name="connsiteX138" fmla="*/ 4379064 w 12192000"/>
              <a:gd name="connsiteY138" fmla="*/ 1817177 h 2237474"/>
              <a:gd name="connsiteX139" fmla="*/ 4319209 w 12192000"/>
              <a:gd name="connsiteY139" fmla="*/ 1834833 h 2237474"/>
              <a:gd name="connsiteX140" fmla="*/ 4290981 w 12192000"/>
              <a:gd name="connsiteY140" fmla="*/ 1839677 h 2237474"/>
              <a:gd name="connsiteX141" fmla="*/ 4285792 w 12192000"/>
              <a:gd name="connsiteY141" fmla="*/ 1836231 h 2237474"/>
              <a:gd name="connsiteX142" fmla="*/ 4238372 w 12192000"/>
              <a:gd name="connsiteY142" fmla="*/ 1851480 h 2237474"/>
              <a:gd name="connsiteX143" fmla="*/ 4232517 w 12192000"/>
              <a:gd name="connsiteY143" fmla="*/ 1852567 h 2237474"/>
              <a:gd name="connsiteX144" fmla="*/ 4191732 w 12192000"/>
              <a:gd name="connsiteY144" fmla="*/ 1857328 h 2237474"/>
              <a:gd name="connsiteX145" fmla="*/ 4065532 w 12192000"/>
              <a:gd name="connsiteY145" fmla="*/ 1855477 h 2237474"/>
              <a:gd name="connsiteX146" fmla="*/ 4028460 w 12192000"/>
              <a:gd name="connsiteY146" fmla="*/ 1855137 h 2237474"/>
              <a:gd name="connsiteX147" fmla="*/ 4002267 w 12192000"/>
              <a:gd name="connsiteY147" fmla="*/ 1852352 h 2237474"/>
              <a:gd name="connsiteX148" fmla="*/ 3931396 w 12192000"/>
              <a:gd name="connsiteY148" fmla="*/ 1858915 h 2237474"/>
              <a:gd name="connsiteX149" fmla="*/ 3812162 w 12192000"/>
              <a:gd name="connsiteY149" fmla="*/ 1875501 h 2237474"/>
              <a:gd name="connsiteX150" fmla="*/ 3767672 w 12192000"/>
              <a:gd name="connsiteY150" fmla="*/ 1874600 h 2237474"/>
              <a:gd name="connsiteX151" fmla="*/ 3751332 w 12192000"/>
              <a:gd name="connsiteY151" fmla="*/ 1869854 h 2237474"/>
              <a:gd name="connsiteX152" fmla="*/ 3748155 w 12192000"/>
              <a:gd name="connsiteY152" fmla="*/ 1868903 h 2237474"/>
              <a:gd name="connsiteX153" fmla="*/ 3729530 w 12192000"/>
              <a:gd name="connsiteY153" fmla="*/ 1864513 h 2237474"/>
              <a:gd name="connsiteX154" fmla="*/ 3680177 w 12192000"/>
              <a:gd name="connsiteY154" fmla="*/ 1881552 h 2237474"/>
              <a:gd name="connsiteX155" fmla="*/ 3567259 w 12192000"/>
              <a:gd name="connsiteY155" fmla="*/ 1893482 h 2237474"/>
              <a:gd name="connsiteX156" fmla="*/ 3405770 w 12192000"/>
              <a:gd name="connsiteY156" fmla="*/ 1904591 h 2237474"/>
              <a:gd name="connsiteX157" fmla="*/ 3280097 w 12192000"/>
              <a:gd name="connsiteY157" fmla="*/ 1919610 h 2237474"/>
              <a:gd name="connsiteX158" fmla="*/ 3123424 w 12192000"/>
              <a:gd name="connsiteY158" fmla="*/ 1952930 h 2237474"/>
              <a:gd name="connsiteX159" fmla="*/ 3009910 w 12192000"/>
              <a:gd name="connsiteY159" fmla="*/ 1957866 h 2237474"/>
              <a:gd name="connsiteX160" fmla="*/ 2995934 w 12192000"/>
              <a:gd name="connsiteY160" fmla="*/ 1967085 h 2237474"/>
              <a:gd name="connsiteX161" fmla="*/ 2980071 w 12192000"/>
              <a:gd name="connsiteY161" fmla="*/ 1972988 h 2237474"/>
              <a:gd name="connsiteX162" fmla="*/ 2978094 w 12192000"/>
              <a:gd name="connsiteY162" fmla="*/ 1972369 h 2237474"/>
              <a:gd name="connsiteX163" fmla="*/ 2942858 w 12192000"/>
              <a:gd name="connsiteY163" fmla="*/ 1981367 h 2237474"/>
              <a:gd name="connsiteX164" fmla="*/ 2875436 w 12192000"/>
              <a:gd name="connsiteY164" fmla="*/ 1996977 h 2237474"/>
              <a:gd name="connsiteX165" fmla="*/ 2874892 w 12192000"/>
              <a:gd name="connsiteY165" fmla="*/ 1996085 h 2237474"/>
              <a:gd name="connsiteX166" fmla="*/ 2864145 w 12192000"/>
              <a:gd name="connsiteY166" fmla="*/ 1994061 h 2237474"/>
              <a:gd name="connsiteX167" fmla="*/ 2843662 w 12192000"/>
              <a:gd name="connsiteY167" fmla="*/ 1992498 h 2237474"/>
              <a:gd name="connsiteX168" fmla="*/ 2796128 w 12192000"/>
              <a:gd name="connsiteY168" fmla="*/ 1976403 h 2237474"/>
              <a:gd name="connsiteX169" fmla="*/ 2756784 w 12192000"/>
              <a:gd name="connsiteY169" fmla="*/ 1985116 h 2237474"/>
              <a:gd name="connsiteX170" fmla="*/ 2748833 w 12192000"/>
              <a:gd name="connsiteY170" fmla="*/ 1986323 h 2237474"/>
              <a:gd name="connsiteX171" fmla="*/ 2748661 w 12192000"/>
              <a:gd name="connsiteY171" fmla="*/ 1986122 h 2237474"/>
              <a:gd name="connsiteX172" fmla="*/ 2740251 w 12192000"/>
              <a:gd name="connsiteY172" fmla="*/ 1986946 h 2237474"/>
              <a:gd name="connsiteX173" fmla="*/ 2718916 w 12192000"/>
              <a:gd name="connsiteY173" fmla="*/ 1990867 h 2237474"/>
              <a:gd name="connsiteX174" fmla="*/ 2713522 w 12192000"/>
              <a:gd name="connsiteY174" fmla="*/ 1990173 h 2237474"/>
              <a:gd name="connsiteX175" fmla="*/ 2680597 w 12192000"/>
              <a:gd name="connsiteY175" fmla="*/ 1984996 h 2237474"/>
              <a:gd name="connsiteX176" fmla="*/ 2578178 w 12192000"/>
              <a:gd name="connsiteY176" fmla="*/ 1990531 h 2237474"/>
              <a:gd name="connsiteX177" fmla="*/ 2476147 w 12192000"/>
              <a:gd name="connsiteY177" fmla="*/ 1998305 h 2237474"/>
              <a:gd name="connsiteX178" fmla="*/ 2373568 w 12192000"/>
              <a:gd name="connsiteY178" fmla="*/ 2003219 h 2237474"/>
              <a:gd name="connsiteX179" fmla="*/ 2321399 w 12192000"/>
              <a:gd name="connsiteY179" fmla="*/ 1989467 h 2237474"/>
              <a:gd name="connsiteX180" fmla="*/ 2315525 w 12192000"/>
              <a:gd name="connsiteY180" fmla="*/ 1989708 h 2237474"/>
              <a:gd name="connsiteX181" fmla="*/ 2300792 w 12192000"/>
              <a:gd name="connsiteY181" fmla="*/ 1994290 h 2237474"/>
              <a:gd name="connsiteX182" fmla="*/ 2295469 w 12192000"/>
              <a:gd name="connsiteY182" fmla="*/ 1996659 h 2237474"/>
              <a:gd name="connsiteX183" fmla="*/ 2287219 w 12192000"/>
              <a:gd name="connsiteY183" fmla="*/ 1998750 h 2237474"/>
              <a:gd name="connsiteX184" fmla="*/ 2286948 w 12192000"/>
              <a:gd name="connsiteY184" fmla="*/ 1998596 h 2237474"/>
              <a:gd name="connsiteX185" fmla="*/ 2243069 w 12192000"/>
              <a:gd name="connsiteY185" fmla="*/ 2015111 h 2237474"/>
              <a:gd name="connsiteX186" fmla="*/ 2186609 w 12192000"/>
              <a:gd name="connsiteY186" fmla="*/ 2008263 h 2237474"/>
              <a:gd name="connsiteX187" fmla="*/ 2164831 w 12192000"/>
              <a:gd name="connsiteY187" fmla="*/ 2010143 h 2237474"/>
              <a:gd name="connsiteX188" fmla="*/ 2152836 w 12192000"/>
              <a:gd name="connsiteY188" fmla="*/ 2010048 h 2237474"/>
              <a:gd name="connsiteX189" fmla="*/ 2117102 w 12192000"/>
              <a:gd name="connsiteY189" fmla="*/ 2023004 h 2237474"/>
              <a:gd name="connsiteX190" fmla="*/ 2111935 w 12192000"/>
              <a:gd name="connsiteY190" fmla="*/ 2023163 h 2237474"/>
              <a:gd name="connsiteX191" fmla="*/ 2089991 w 12192000"/>
              <a:gd name="connsiteY191" fmla="*/ 2034193 h 2237474"/>
              <a:gd name="connsiteX192" fmla="*/ 2058061 w 12192000"/>
              <a:gd name="connsiteY192" fmla="*/ 2047942 h 2237474"/>
              <a:gd name="connsiteX193" fmla="*/ 2055737 w 12192000"/>
              <a:gd name="connsiteY193" fmla="*/ 2047704 h 2237474"/>
              <a:gd name="connsiteX194" fmla="*/ 2042244 w 12192000"/>
              <a:gd name="connsiteY194" fmla="*/ 2055560 h 2237474"/>
              <a:gd name="connsiteX195" fmla="*/ 1976224 w 12192000"/>
              <a:gd name="connsiteY195" fmla="*/ 2074257 h 2237474"/>
              <a:gd name="connsiteX196" fmla="*/ 1877728 w 12192000"/>
              <a:gd name="connsiteY196" fmla="*/ 2101004 h 2237474"/>
              <a:gd name="connsiteX197" fmla="*/ 1759056 w 12192000"/>
              <a:gd name="connsiteY197" fmla="*/ 2125608 h 2237474"/>
              <a:gd name="connsiteX198" fmla="*/ 1637948 w 12192000"/>
              <a:gd name="connsiteY198" fmla="*/ 2172597 h 2237474"/>
              <a:gd name="connsiteX199" fmla="*/ 1434549 w 12192000"/>
              <a:gd name="connsiteY199" fmla="*/ 2234522 h 2237474"/>
              <a:gd name="connsiteX200" fmla="*/ 1398481 w 12192000"/>
              <a:gd name="connsiteY200" fmla="*/ 2237074 h 2237474"/>
              <a:gd name="connsiteX201" fmla="*/ 1398407 w 12192000"/>
              <a:gd name="connsiteY201" fmla="*/ 2237095 h 2237474"/>
              <a:gd name="connsiteX202" fmla="*/ 1370962 w 12192000"/>
              <a:gd name="connsiteY202" fmla="*/ 2237474 h 2237474"/>
              <a:gd name="connsiteX203" fmla="*/ 1356367 w 12192000"/>
              <a:gd name="connsiteY203" fmla="*/ 2235089 h 2237474"/>
              <a:gd name="connsiteX204" fmla="*/ 1324828 w 12192000"/>
              <a:gd name="connsiteY204" fmla="*/ 2231968 h 2237474"/>
              <a:gd name="connsiteX205" fmla="*/ 1297744 w 12192000"/>
              <a:gd name="connsiteY205" fmla="*/ 2235849 h 2237474"/>
              <a:gd name="connsiteX206" fmla="*/ 1286236 w 12192000"/>
              <a:gd name="connsiteY206" fmla="*/ 2233135 h 2237474"/>
              <a:gd name="connsiteX207" fmla="*/ 1283504 w 12192000"/>
              <a:gd name="connsiteY207" fmla="*/ 2233797 h 2237474"/>
              <a:gd name="connsiteX208" fmla="*/ 1279765 w 12192000"/>
              <a:gd name="connsiteY208" fmla="*/ 2229639 h 2237474"/>
              <a:gd name="connsiteX209" fmla="*/ 1195347 w 12192000"/>
              <a:gd name="connsiteY209" fmla="*/ 2212354 h 2237474"/>
              <a:gd name="connsiteX210" fmla="*/ 970251 w 12192000"/>
              <a:gd name="connsiteY210" fmla="*/ 2221029 h 2237474"/>
              <a:gd name="connsiteX211" fmla="*/ 812914 w 12192000"/>
              <a:gd name="connsiteY211" fmla="*/ 2202752 h 2237474"/>
              <a:gd name="connsiteX212" fmla="*/ 800195 w 12192000"/>
              <a:gd name="connsiteY212" fmla="*/ 2209407 h 2237474"/>
              <a:gd name="connsiteX213" fmla="*/ 784978 w 12192000"/>
              <a:gd name="connsiteY213" fmla="*/ 2212360 h 2237474"/>
              <a:gd name="connsiteX214" fmla="*/ 681987 w 12192000"/>
              <a:gd name="connsiteY214" fmla="*/ 2216757 h 2237474"/>
              <a:gd name="connsiteX215" fmla="*/ 669923 w 12192000"/>
              <a:gd name="connsiteY215" fmla="*/ 2211682 h 2237474"/>
              <a:gd name="connsiteX216" fmla="*/ 648680 w 12192000"/>
              <a:gd name="connsiteY216" fmla="*/ 2206229 h 2237474"/>
              <a:gd name="connsiteX217" fmla="*/ 597225 w 12192000"/>
              <a:gd name="connsiteY217" fmla="*/ 2180999 h 2237474"/>
              <a:gd name="connsiteX218" fmla="*/ 558449 w 12192000"/>
              <a:gd name="connsiteY218" fmla="*/ 2182346 h 2237474"/>
              <a:gd name="connsiteX219" fmla="*/ 550517 w 12192000"/>
              <a:gd name="connsiteY219" fmla="*/ 2182060 h 2237474"/>
              <a:gd name="connsiteX220" fmla="*/ 550309 w 12192000"/>
              <a:gd name="connsiteY220" fmla="*/ 2181825 h 2237474"/>
              <a:gd name="connsiteX221" fmla="*/ 541836 w 12192000"/>
              <a:gd name="connsiteY221" fmla="*/ 2181063 h 2237474"/>
              <a:gd name="connsiteX222" fmla="*/ 536057 w 12192000"/>
              <a:gd name="connsiteY222" fmla="*/ 2181537 h 2237474"/>
              <a:gd name="connsiteX223" fmla="*/ 520671 w 12192000"/>
              <a:gd name="connsiteY223" fmla="*/ 2180980 h 2237474"/>
              <a:gd name="connsiteX224" fmla="*/ 515024 w 12192000"/>
              <a:gd name="connsiteY224" fmla="*/ 2179258 h 2237474"/>
              <a:gd name="connsiteX225" fmla="*/ 512278 w 12192000"/>
              <a:gd name="connsiteY225" fmla="*/ 2176369 h 2237474"/>
              <a:gd name="connsiteX226" fmla="*/ 480419 w 12192000"/>
              <a:gd name="connsiteY226" fmla="*/ 2167807 h 2237474"/>
              <a:gd name="connsiteX227" fmla="*/ 413835 w 12192000"/>
              <a:gd name="connsiteY227" fmla="*/ 2156783 h 2237474"/>
              <a:gd name="connsiteX228" fmla="*/ 376513 w 12192000"/>
              <a:gd name="connsiteY228" fmla="*/ 2154014 h 2237474"/>
              <a:gd name="connsiteX229" fmla="*/ 273386 w 12192000"/>
              <a:gd name="connsiteY229" fmla="*/ 2142551 h 2237474"/>
              <a:gd name="connsiteX230" fmla="*/ 169207 w 12192000"/>
              <a:gd name="connsiteY230" fmla="*/ 2128100 h 2237474"/>
              <a:gd name="connsiteX231" fmla="*/ 93149 w 12192000"/>
              <a:gd name="connsiteY231" fmla="*/ 2105324 h 2237474"/>
              <a:gd name="connsiteX232" fmla="*/ 88109 w 12192000"/>
              <a:gd name="connsiteY232" fmla="*/ 2106704 h 2237474"/>
              <a:gd name="connsiteX233" fmla="*/ 80022 w 12192000"/>
              <a:gd name="connsiteY233" fmla="*/ 2107254 h 2237474"/>
              <a:gd name="connsiteX234" fmla="*/ 79717 w 12192000"/>
              <a:gd name="connsiteY234" fmla="*/ 2107046 h 2237474"/>
              <a:gd name="connsiteX235" fmla="*/ 72352 w 12192000"/>
              <a:gd name="connsiteY235" fmla="*/ 2107991 h 2237474"/>
              <a:gd name="connsiteX236" fmla="*/ 37645 w 12192000"/>
              <a:gd name="connsiteY236" fmla="*/ 2115401 h 2237474"/>
              <a:gd name="connsiteX237" fmla="*/ 4572 w 12192000"/>
              <a:gd name="connsiteY237" fmla="*/ 2111091 h 2237474"/>
              <a:gd name="connsiteX238" fmla="*/ 0 w 12192000"/>
              <a:gd name="connsiteY238" fmla="*/ 2110468 h 2237474"/>
              <a:gd name="connsiteX239" fmla="*/ 0 w 12192000"/>
              <a:gd name="connsiteY239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93343 w 12192000"/>
              <a:gd name="connsiteY106" fmla="*/ 1664672 h 2237474"/>
              <a:gd name="connsiteX107" fmla="*/ 6380457 w 12192000"/>
              <a:gd name="connsiteY107" fmla="*/ 1662376 h 2237474"/>
              <a:gd name="connsiteX108" fmla="*/ 6280959 w 12192000"/>
              <a:gd name="connsiteY108" fmla="*/ 1689329 h 2237474"/>
              <a:gd name="connsiteX109" fmla="*/ 6266765 w 12192000"/>
              <a:gd name="connsiteY109" fmla="*/ 1695560 h 2237474"/>
              <a:gd name="connsiteX110" fmla="*/ 6098321 w 12192000"/>
              <a:gd name="connsiteY110" fmla="*/ 1721646 h 2237474"/>
              <a:gd name="connsiteX111" fmla="*/ 5880652 w 12192000"/>
              <a:gd name="connsiteY111" fmla="*/ 1779643 h 2237474"/>
              <a:gd name="connsiteX112" fmla="*/ 5785959 w 12192000"/>
              <a:gd name="connsiteY112" fmla="*/ 1775307 h 2237474"/>
              <a:gd name="connsiteX113" fmla="*/ 5643534 w 12192000"/>
              <a:gd name="connsiteY113" fmla="*/ 1802919 h 2237474"/>
              <a:gd name="connsiteX114" fmla="*/ 5518799 w 12192000"/>
              <a:gd name="connsiteY114" fmla="*/ 1818312 h 2237474"/>
              <a:gd name="connsiteX115" fmla="*/ 5505014 w 12192000"/>
              <a:gd name="connsiteY115" fmla="*/ 1819259 h 2237474"/>
              <a:gd name="connsiteX116" fmla="*/ 5453307 w 12192000"/>
              <a:gd name="connsiteY116" fmla="*/ 1815450 h 2237474"/>
              <a:gd name="connsiteX117" fmla="*/ 5364192 w 12192000"/>
              <a:gd name="connsiteY117" fmla="*/ 1826074 h 2237474"/>
              <a:gd name="connsiteX118" fmla="*/ 5350380 w 12192000"/>
              <a:gd name="connsiteY118" fmla="*/ 1830891 h 2237474"/>
              <a:gd name="connsiteX119" fmla="*/ 5259633 w 12192000"/>
              <a:gd name="connsiteY119" fmla="*/ 1837160 h 2237474"/>
              <a:gd name="connsiteX120" fmla="*/ 5197513 w 12192000"/>
              <a:gd name="connsiteY120" fmla="*/ 1844718 h 2237474"/>
              <a:gd name="connsiteX121" fmla="*/ 5184170 w 12192000"/>
              <a:gd name="connsiteY121" fmla="*/ 1849402 h 2237474"/>
              <a:gd name="connsiteX122" fmla="*/ 5168852 w 12192000"/>
              <a:gd name="connsiteY122" fmla="*/ 1844846 h 2237474"/>
              <a:gd name="connsiteX123" fmla="*/ 5164370 w 12192000"/>
              <a:gd name="connsiteY123" fmla="*/ 1840597 h 2237474"/>
              <a:gd name="connsiteX124" fmla="*/ 5114927 w 12192000"/>
              <a:gd name="connsiteY124" fmla="*/ 1847827 h 2237474"/>
              <a:gd name="connsiteX125" fmla="*/ 5108970 w 12192000"/>
              <a:gd name="connsiteY125" fmla="*/ 1847935 h 2237474"/>
              <a:gd name="connsiteX126" fmla="*/ 5067961 w 12192000"/>
              <a:gd name="connsiteY126" fmla="*/ 1845917 h 2237474"/>
              <a:gd name="connsiteX127" fmla="*/ 5007075 w 12192000"/>
              <a:gd name="connsiteY127" fmla="*/ 1838626 h 2237474"/>
              <a:gd name="connsiteX128" fmla="*/ 4944087 w 12192000"/>
              <a:gd name="connsiteY128" fmla="*/ 1823332 h 2237474"/>
              <a:gd name="connsiteX129" fmla="*/ 4907662 w 12192000"/>
              <a:gd name="connsiteY129" fmla="*/ 1816900 h 2237474"/>
              <a:gd name="connsiteX130" fmla="*/ 4882386 w 12192000"/>
              <a:gd name="connsiteY130" fmla="*/ 1809844 h 2237474"/>
              <a:gd name="connsiteX131" fmla="*/ 4811440 w 12192000"/>
              <a:gd name="connsiteY131" fmla="*/ 1804655 h 2237474"/>
              <a:gd name="connsiteX132" fmla="*/ 4691075 w 12192000"/>
              <a:gd name="connsiteY132" fmla="*/ 1801389 h 2237474"/>
              <a:gd name="connsiteX133" fmla="*/ 4611738 w 12192000"/>
              <a:gd name="connsiteY133" fmla="*/ 1776964 h 2237474"/>
              <a:gd name="connsiteX134" fmla="*/ 4560070 w 12192000"/>
              <a:gd name="connsiteY134" fmla="*/ 1785640 h 2237474"/>
              <a:gd name="connsiteX135" fmla="*/ 4536503 w 12192000"/>
              <a:gd name="connsiteY135" fmla="*/ 1785334 h 2237474"/>
              <a:gd name="connsiteX136" fmla="*/ 4513724 w 12192000"/>
              <a:gd name="connsiteY136" fmla="*/ 1791996 h 2237474"/>
              <a:gd name="connsiteX137" fmla="*/ 4459810 w 12192000"/>
              <a:gd name="connsiteY137" fmla="*/ 1797886 h 2237474"/>
              <a:gd name="connsiteX138" fmla="*/ 4379064 w 12192000"/>
              <a:gd name="connsiteY138" fmla="*/ 1817177 h 2237474"/>
              <a:gd name="connsiteX139" fmla="*/ 4319209 w 12192000"/>
              <a:gd name="connsiteY139" fmla="*/ 1834833 h 2237474"/>
              <a:gd name="connsiteX140" fmla="*/ 4290981 w 12192000"/>
              <a:gd name="connsiteY140" fmla="*/ 1839677 h 2237474"/>
              <a:gd name="connsiteX141" fmla="*/ 4285792 w 12192000"/>
              <a:gd name="connsiteY141" fmla="*/ 1836231 h 2237474"/>
              <a:gd name="connsiteX142" fmla="*/ 4238372 w 12192000"/>
              <a:gd name="connsiteY142" fmla="*/ 1851480 h 2237474"/>
              <a:gd name="connsiteX143" fmla="*/ 4232517 w 12192000"/>
              <a:gd name="connsiteY143" fmla="*/ 1852567 h 2237474"/>
              <a:gd name="connsiteX144" fmla="*/ 4191732 w 12192000"/>
              <a:gd name="connsiteY144" fmla="*/ 1857328 h 2237474"/>
              <a:gd name="connsiteX145" fmla="*/ 4065532 w 12192000"/>
              <a:gd name="connsiteY145" fmla="*/ 1855477 h 2237474"/>
              <a:gd name="connsiteX146" fmla="*/ 4028460 w 12192000"/>
              <a:gd name="connsiteY146" fmla="*/ 1855137 h 2237474"/>
              <a:gd name="connsiteX147" fmla="*/ 4002267 w 12192000"/>
              <a:gd name="connsiteY147" fmla="*/ 1852352 h 2237474"/>
              <a:gd name="connsiteX148" fmla="*/ 3931396 w 12192000"/>
              <a:gd name="connsiteY148" fmla="*/ 1858915 h 2237474"/>
              <a:gd name="connsiteX149" fmla="*/ 3812162 w 12192000"/>
              <a:gd name="connsiteY149" fmla="*/ 1875501 h 2237474"/>
              <a:gd name="connsiteX150" fmla="*/ 3767672 w 12192000"/>
              <a:gd name="connsiteY150" fmla="*/ 1874600 h 2237474"/>
              <a:gd name="connsiteX151" fmla="*/ 3751332 w 12192000"/>
              <a:gd name="connsiteY151" fmla="*/ 1869854 h 2237474"/>
              <a:gd name="connsiteX152" fmla="*/ 3729530 w 12192000"/>
              <a:gd name="connsiteY152" fmla="*/ 1864513 h 2237474"/>
              <a:gd name="connsiteX153" fmla="*/ 3680177 w 12192000"/>
              <a:gd name="connsiteY153" fmla="*/ 1881552 h 2237474"/>
              <a:gd name="connsiteX154" fmla="*/ 3567259 w 12192000"/>
              <a:gd name="connsiteY154" fmla="*/ 1893482 h 2237474"/>
              <a:gd name="connsiteX155" fmla="*/ 3405770 w 12192000"/>
              <a:gd name="connsiteY155" fmla="*/ 1904591 h 2237474"/>
              <a:gd name="connsiteX156" fmla="*/ 3280097 w 12192000"/>
              <a:gd name="connsiteY156" fmla="*/ 1919610 h 2237474"/>
              <a:gd name="connsiteX157" fmla="*/ 3123424 w 12192000"/>
              <a:gd name="connsiteY157" fmla="*/ 1952930 h 2237474"/>
              <a:gd name="connsiteX158" fmla="*/ 3009910 w 12192000"/>
              <a:gd name="connsiteY158" fmla="*/ 1957866 h 2237474"/>
              <a:gd name="connsiteX159" fmla="*/ 2995934 w 12192000"/>
              <a:gd name="connsiteY159" fmla="*/ 1967085 h 2237474"/>
              <a:gd name="connsiteX160" fmla="*/ 2980071 w 12192000"/>
              <a:gd name="connsiteY160" fmla="*/ 1972988 h 2237474"/>
              <a:gd name="connsiteX161" fmla="*/ 2978094 w 12192000"/>
              <a:gd name="connsiteY161" fmla="*/ 1972369 h 2237474"/>
              <a:gd name="connsiteX162" fmla="*/ 2942858 w 12192000"/>
              <a:gd name="connsiteY162" fmla="*/ 1981367 h 2237474"/>
              <a:gd name="connsiteX163" fmla="*/ 2875436 w 12192000"/>
              <a:gd name="connsiteY163" fmla="*/ 1996977 h 2237474"/>
              <a:gd name="connsiteX164" fmla="*/ 2874892 w 12192000"/>
              <a:gd name="connsiteY164" fmla="*/ 1996085 h 2237474"/>
              <a:gd name="connsiteX165" fmla="*/ 2864145 w 12192000"/>
              <a:gd name="connsiteY165" fmla="*/ 1994061 h 2237474"/>
              <a:gd name="connsiteX166" fmla="*/ 2843662 w 12192000"/>
              <a:gd name="connsiteY166" fmla="*/ 1992498 h 2237474"/>
              <a:gd name="connsiteX167" fmla="*/ 2796128 w 12192000"/>
              <a:gd name="connsiteY167" fmla="*/ 1976403 h 2237474"/>
              <a:gd name="connsiteX168" fmla="*/ 2756784 w 12192000"/>
              <a:gd name="connsiteY168" fmla="*/ 1985116 h 2237474"/>
              <a:gd name="connsiteX169" fmla="*/ 2748833 w 12192000"/>
              <a:gd name="connsiteY169" fmla="*/ 1986323 h 2237474"/>
              <a:gd name="connsiteX170" fmla="*/ 2748661 w 12192000"/>
              <a:gd name="connsiteY170" fmla="*/ 1986122 h 2237474"/>
              <a:gd name="connsiteX171" fmla="*/ 2740251 w 12192000"/>
              <a:gd name="connsiteY171" fmla="*/ 1986946 h 2237474"/>
              <a:gd name="connsiteX172" fmla="*/ 2718916 w 12192000"/>
              <a:gd name="connsiteY172" fmla="*/ 1990867 h 2237474"/>
              <a:gd name="connsiteX173" fmla="*/ 2713522 w 12192000"/>
              <a:gd name="connsiteY173" fmla="*/ 1990173 h 2237474"/>
              <a:gd name="connsiteX174" fmla="*/ 2680597 w 12192000"/>
              <a:gd name="connsiteY174" fmla="*/ 1984996 h 2237474"/>
              <a:gd name="connsiteX175" fmla="*/ 2578178 w 12192000"/>
              <a:gd name="connsiteY175" fmla="*/ 1990531 h 2237474"/>
              <a:gd name="connsiteX176" fmla="*/ 2476147 w 12192000"/>
              <a:gd name="connsiteY176" fmla="*/ 1998305 h 2237474"/>
              <a:gd name="connsiteX177" fmla="*/ 2373568 w 12192000"/>
              <a:gd name="connsiteY177" fmla="*/ 2003219 h 2237474"/>
              <a:gd name="connsiteX178" fmla="*/ 2321399 w 12192000"/>
              <a:gd name="connsiteY178" fmla="*/ 1989467 h 2237474"/>
              <a:gd name="connsiteX179" fmla="*/ 2315525 w 12192000"/>
              <a:gd name="connsiteY179" fmla="*/ 1989708 h 2237474"/>
              <a:gd name="connsiteX180" fmla="*/ 2300792 w 12192000"/>
              <a:gd name="connsiteY180" fmla="*/ 1994290 h 2237474"/>
              <a:gd name="connsiteX181" fmla="*/ 2295469 w 12192000"/>
              <a:gd name="connsiteY181" fmla="*/ 1996659 h 2237474"/>
              <a:gd name="connsiteX182" fmla="*/ 2287219 w 12192000"/>
              <a:gd name="connsiteY182" fmla="*/ 1998750 h 2237474"/>
              <a:gd name="connsiteX183" fmla="*/ 2286948 w 12192000"/>
              <a:gd name="connsiteY183" fmla="*/ 1998596 h 2237474"/>
              <a:gd name="connsiteX184" fmla="*/ 2243069 w 12192000"/>
              <a:gd name="connsiteY184" fmla="*/ 2015111 h 2237474"/>
              <a:gd name="connsiteX185" fmla="*/ 2186609 w 12192000"/>
              <a:gd name="connsiteY185" fmla="*/ 2008263 h 2237474"/>
              <a:gd name="connsiteX186" fmla="*/ 2164831 w 12192000"/>
              <a:gd name="connsiteY186" fmla="*/ 2010143 h 2237474"/>
              <a:gd name="connsiteX187" fmla="*/ 2152836 w 12192000"/>
              <a:gd name="connsiteY187" fmla="*/ 2010048 h 2237474"/>
              <a:gd name="connsiteX188" fmla="*/ 2117102 w 12192000"/>
              <a:gd name="connsiteY188" fmla="*/ 2023004 h 2237474"/>
              <a:gd name="connsiteX189" fmla="*/ 2111935 w 12192000"/>
              <a:gd name="connsiteY189" fmla="*/ 2023163 h 2237474"/>
              <a:gd name="connsiteX190" fmla="*/ 2089991 w 12192000"/>
              <a:gd name="connsiteY190" fmla="*/ 2034193 h 2237474"/>
              <a:gd name="connsiteX191" fmla="*/ 2058061 w 12192000"/>
              <a:gd name="connsiteY191" fmla="*/ 2047942 h 2237474"/>
              <a:gd name="connsiteX192" fmla="*/ 2055737 w 12192000"/>
              <a:gd name="connsiteY192" fmla="*/ 2047704 h 2237474"/>
              <a:gd name="connsiteX193" fmla="*/ 2042244 w 12192000"/>
              <a:gd name="connsiteY193" fmla="*/ 2055560 h 2237474"/>
              <a:gd name="connsiteX194" fmla="*/ 1976224 w 12192000"/>
              <a:gd name="connsiteY194" fmla="*/ 2074257 h 2237474"/>
              <a:gd name="connsiteX195" fmla="*/ 1877728 w 12192000"/>
              <a:gd name="connsiteY195" fmla="*/ 2101004 h 2237474"/>
              <a:gd name="connsiteX196" fmla="*/ 1759056 w 12192000"/>
              <a:gd name="connsiteY196" fmla="*/ 2125608 h 2237474"/>
              <a:gd name="connsiteX197" fmla="*/ 1637948 w 12192000"/>
              <a:gd name="connsiteY197" fmla="*/ 2172597 h 2237474"/>
              <a:gd name="connsiteX198" fmla="*/ 1434549 w 12192000"/>
              <a:gd name="connsiteY198" fmla="*/ 2234522 h 2237474"/>
              <a:gd name="connsiteX199" fmla="*/ 1398481 w 12192000"/>
              <a:gd name="connsiteY199" fmla="*/ 2237074 h 2237474"/>
              <a:gd name="connsiteX200" fmla="*/ 1398407 w 12192000"/>
              <a:gd name="connsiteY200" fmla="*/ 2237095 h 2237474"/>
              <a:gd name="connsiteX201" fmla="*/ 1370962 w 12192000"/>
              <a:gd name="connsiteY201" fmla="*/ 2237474 h 2237474"/>
              <a:gd name="connsiteX202" fmla="*/ 1356367 w 12192000"/>
              <a:gd name="connsiteY202" fmla="*/ 2235089 h 2237474"/>
              <a:gd name="connsiteX203" fmla="*/ 1324828 w 12192000"/>
              <a:gd name="connsiteY203" fmla="*/ 2231968 h 2237474"/>
              <a:gd name="connsiteX204" fmla="*/ 1297744 w 12192000"/>
              <a:gd name="connsiteY204" fmla="*/ 2235849 h 2237474"/>
              <a:gd name="connsiteX205" fmla="*/ 1286236 w 12192000"/>
              <a:gd name="connsiteY205" fmla="*/ 2233135 h 2237474"/>
              <a:gd name="connsiteX206" fmla="*/ 1283504 w 12192000"/>
              <a:gd name="connsiteY206" fmla="*/ 2233797 h 2237474"/>
              <a:gd name="connsiteX207" fmla="*/ 1279765 w 12192000"/>
              <a:gd name="connsiteY207" fmla="*/ 2229639 h 2237474"/>
              <a:gd name="connsiteX208" fmla="*/ 1195347 w 12192000"/>
              <a:gd name="connsiteY208" fmla="*/ 2212354 h 2237474"/>
              <a:gd name="connsiteX209" fmla="*/ 970251 w 12192000"/>
              <a:gd name="connsiteY209" fmla="*/ 2221029 h 2237474"/>
              <a:gd name="connsiteX210" fmla="*/ 812914 w 12192000"/>
              <a:gd name="connsiteY210" fmla="*/ 2202752 h 2237474"/>
              <a:gd name="connsiteX211" fmla="*/ 800195 w 12192000"/>
              <a:gd name="connsiteY211" fmla="*/ 2209407 h 2237474"/>
              <a:gd name="connsiteX212" fmla="*/ 784978 w 12192000"/>
              <a:gd name="connsiteY212" fmla="*/ 2212360 h 2237474"/>
              <a:gd name="connsiteX213" fmla="*/ 681987 w 12192000"/>
              <a:gd name="connsiteY213" fmla="*/ 2216757 h 2237474"/>
              <a:gd name="connsiteX214" fmla="*/ 669923 w 12192000"/>
              <a:gd name="connsiteY214" fmla="*/ 2211682 h 2237474"/>
              <a:gd name="connsiteX215" fmla="*/ 648680 w 12192000"/>
              <a:gd name="connsiteY215" fmla="*/ 2206229 h 2237474"/>
              <a:gd name="connsiteX216" fmla="*/ 597225 w 12192000"/>
              <a:gd name="connsiteY216" fmla="*/ 2180999 h 2237474"/>
              <a:gd name="connsiteX217" fmla="*/ 558449 w 12192000"/>
              <a:gd name="connsiteY217" fmla="*/ 2182346 h 2237474"/>
              <a:gd name="connsiteX218" fmla="*/ 550517 w 12192000"/>
              <a:gd name="connsiteY218" fmla="*/ 2182060 h 2237474"/>
              <a:gd name="connsiteX219" fmla="*/ 550309 w 12192000"/>
              <a:gd name="connsiteY219" fmla="*/ 2181825 h 2237474"/>
              <a:gd name="connsiteX220" fmla="*/ 541836 w 12192000"/>
              <a:gd name="connsiteY220" fmla="*/ 2181063 h 2237474"/>
              <a:gd name="connsiteX221" fmla="*/ 536057 w 12192000"/>
              <a:gd name="connsiteY221" fmla="*/ 2181537 h 2237474"/>
              <a:gd name="connsiteX222" fmla="*/ 520671 w 12192000"/>
              <a:gd name="connsiteY222" fmla="*/ 2180980 h 2237474"/>
              <a:gd name="connsiteX223" fmla="*/ 515024 w 12192000"/>
              <a:gd name="connsiteY223" fmla="*/ 2179258 h 2237474"/>
              <a:gd name="connsiteX224" fmla="*/ 512278 w 12192000"/>
              <a:gd name="connsiteY224" fmla="*/ 2176369 h 2237474"/>
              <a:gd name="connsiteX225" fmla="*/ 480419 w 12192000"/>
              <a:gd name="connsiteY225" fmla="*/ 2167807 h 2237474"/>
              <a:gd name="connsiteX226" fmla="*/ 413835 w 12192000"/>
              <a:gd name="connsiteY226" fmla="*/ 2156783 h 2237474"/>
              <a:gd name="connsiteX227" fmla="*/ 376513 w 12192000"/>
              <a:gd name="connsiteY227" fmla="*/ 2154014 h 2237474"/>
              <a:gd name="connsiteX228" fmla="*/ 273386 w 12192000"/>
              <a:gd name="connsiteY228" fmla="*/ 2142551 h 2237474"/>
              <a:gd name="connsiteX229" fmla="*/ 169207 w 12192000"/>
              <a:gd name="connsiteY229" fmla="*/ 2128100 h 2237474"/>
              <a:gd name="connsiteX230" fmla="*/ 93149 w 12192000"/>
              <a:gd name="connsiteY230" fmla="*/ 2105324 h 2237474"/>
              <a:gd name="connsiteX231" fmla="*/ 88109 w 12192000"/>
              <a:gd name="connsiteY231" fmla="*/ 2106704 h 2237474"/>
              <a:gd name="connsiteX232" fmla="*/ 80022 w 12192000"/>
              <a:gd name="connsiteY232" fmla="*/ 2107254 h 2237474"/>
              <a:gd name="connsiteX233" fmla="*/ 79717 w 12192000"/>
              <a:gd name="connsiteY233" fmla="*/ 2107046 h 2237474"/>
              <a:gd name="connsiteX234" fmla="*/ 72352 w 12192000"/>
              <a:gd name="connsiteY234" fmla="*/ 2107991 h 2237474"/>
              <a:gd name="connsiteX235" fmla="*/ 37645 w 12192000"/>
              <a:gd name="connsiteY235" fmla="*/ 2115401 h 2237474"/>
              <a:gd name="connsiteX236" fmla="*/ 4572 w 12192000"/>
              <a:gd name="connsiteY236" fmla="*/ 2111091 h 2237474"/>
              <a:gd name="connsiteX237" fmla="*/ 0 w 12192000"/>
              <a:gd name="connsiteY237" fmla="*/ 2110468 h 2237474"/>
              <a:gd name="connsiteX238" fmla="*/ 0 w 12192000"/>
              <a:gd name="connsiteY238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93343 w 12192000"/>
              <a:gd name="connsiteY106" fmla="*/ 1664672 h 2237474"/>
              <a:gd name="connsiteX107" fmla="*/ 6380457 w 12192000"/>
              <a:gd name="connsiteY107" fmla="*/ 1662376 h 2237474"/>
              <a:gd name="connsiteX108" fmla="*/ 6280959 w 12192000"/>
              <a:gd name="connsiteY108" fmla="*/ 1689329 h 2237474"/>
              <a:gd name="connsiteX109" fmla="*/ 6266765 w 12192000"/>
              <a:gd name="connsiteY109" fmla="*/ 1695560 h 2237474"/>
              <a:gd name="connsiteX110" fmla="*/ 6098321 w 12192000"/>
              <a:gd name="connsiteY110" fmla="*/ 1721646 h 2237474"/>
              <a:gd name="connsiteX111" fmla="*/ 5880652 w 12192000"/>
              <a:gd name="connsiteY111" fmla="*/ 1779643 h 2237474"/>
              <a:gd name="connsiteX112" fmla="*/ 5785959 w 12192000"/>
              <a:gd name="connsiteY112" fmla="*/ 1775307 h 2237474"/>
              <a:gd name="connsiteX113" fmla="*/ 5643534 w 12192000"/>
              <a:gd name="connsiteY113" fmla="*/ 1802919 h 2237474"/>
              <a:gd name="connsiteX114" fmla="*/ 5518799 w 12192000"/>
              <a:gd name="connsiteY114" fmla="*/ 1818312 h 2237474"/>
              <a:gd name="connsiteX115" fmla="*/ 5505014 w 12192000"/>
              <a:gd name="connsiteY115" fmla="*/ 1819259 h 2237474"/>
              <a:gd name="connsiteX116" fmla="*/ 5453307 w 12192000"/>
              <a:gd name="connsiteY116" fmla="*/ 1815450 h 2237474"/>
              <a:gd name="connsiteX117" fmla="*/ 5364192 w 12192000"/>
              <a:gd name="connsiteY117" fmla="*/ 1826074 h 2237474"/>
              <a:gd name="connsiteX118" fmla="*/ 5350380 w 12192000"/>
              <a:gd name="connsiteY118" fmla="*/ 1830891 h 2237474"/>
              <a:gd name="connsiteX119" fmla="*/ 5259633 w 12192000"/>
              <a:gd name="connsiteY119" fmla="*/ 1837160 h 2237474"/>
              <a:gd name="connsiteX120" fmla="*/ 5197513 w 12192000"/>
              <a:gd name="connsiteY120" fmla="*/ 1844718 h 2237474"/>
              <a:gd name="connsiteX121" fmla="*/ 5184170 w 12192000"/>
              <a:gd name="connsiteY121" fmla="*/ 1849402 h 2237474"/>
              <a:gd name="connsiteX122" fmla="*/ 5168852 w 12192000"/>
              <a:gd name="connsiteY122" fmla="*/ 1844846 h 2237474"/>
              <a:gd name="connsiteX123" fmla="*/ 5164370 w 12192000"/>
              <a:gd name="connsiteY123" fmla="*/ 1840597 h 2237474"/>
              <a:gd name="connsiteX124" fmla="*/ 5114927 w 12192000"/>
              <a:gd name="connsiteY124" fmla="*/ 1847827 h 2237474"/>
              <a:gd name="connsiteX125" fmla="*/ 5108970 w 12192000"/>
              <a:gd name="connsiteY125" fmla="*/ 1847935 h 2237474"/>
              <a:gd name="connsiteX126" fmla="*/ 5067961 w 12192000"/>
              <a:gd name="connsiteY126" fmla="*/ 1845917 h 2237474"/>
              <a:gd name="connsiteX127" fmla="*/ 5007075 w 12192000"/>
              <a:gd name="connsiteY127" fmla="*/ 1838626 h 2237474"/>
              <a:gd name="connsiteX128" fmla="*/ 4944087 w 12192000"/>
              <a:gd name="connsiteY128" fmla="*/ 1823332 h 2237474"/>
              <a:gd name="connsiteX129" fmla="*/ 4907662 w 12192000"/>
              <a:gd name="connsiteY129" fmla="*/ 1816900 h 2237474"/>
              <a:gd name="connsiteX130" fmla="*/ 4882386 w 12192000"/>
              <a:gd name="connsiteY130" fmla="*/ 1809844 h 2237474"/>
              <a:gd name="connsiteX131" fmla="*/ 4811440 w 12192000"/>
              <a:gd name="connsiteY131" fmla="*/ 1804655 h 2237474"/>
              <a:gd name="connsiteX132" fmla="*/ 4691075 w 12192000"/>
              <a:gd name="connsiteY132" fmla="*/ 1801389 h 2237474"/>
              <a:gd name="connsiteX133" fmla="*/ 4611738 w 12192000"/>
              <a:gd name="connsiteY133" fmla="*/ 1776964 h 2237474"/>
              <a:gd name="connsiteX134" fmla="*/ 4560070 w 12192000"/>
              <a:gd name="connsiteY134" fmla="*/ 1785640 h 2237474"/>
              <a:gd name="connsiteX135" fmla="*/ 4536503 w 12192000"/>
              <a:gd name="connsiteY135" fmla="*/ 1785334 h 2237474"/>
              <a:gd name="connsiteX136" fmla="*/ 4513724 w 12192000"/>
              <a:gd name="connsiteY136" fmla="*/ 1791996 h 2237474"/>
              <a:gd name="connsiteX137" fmla="*/ 4459810 w 12192000"/>
              <a:gd name="connsiteY137" fmla="*/ 1797886 h 2237474"/>
              <a:gd name="connsiteX138" fmla="*/ 4379064 w 12192000"/>
              <a:gd name="connsiteY138" fmla="*/ 1817177 h 2237474"/>
              <a:gd name="connsiteX139" fmla="*/ 4319209 w 12192000"/>
              <a:gd name="connsiteY139" fmla="*/ 1834833 h 2237474"/>
              <a:gd name="connsiteX140" fmla="*/ 4290981 w 12192000"/>
              <a:gd name="connsiteY140" fmla="*/ 1839677 h 2237474"/>
              <a:gd name="connsiteX141" fmla="*/ 4285792 w 12192000"/>
              <a:gd name="connsiteY141" fmla="*/ 1836231 h 2237474"/>
              <a:gd name="connsiteX142" fmla="*/ 4238372 w 12192000"/>
              <a:gd name="connsiteY142" fmla="*/ 1851480 h 2237474"/>
              <a:gd name="connsiteX143" fmla="*/ 4232517 w 12192000"/>
              <a:gd name="connsiteY143" fmla="*/ 1852567 h 2237474"/>
              <a:gd name="connsiteX144" fmla="*/ 4191732 w 12192000"/>
              <a:gd name="connsiteY144" fmla="*/ 1857328 h 2237474"/>
              <a:gd name="connsiteX145" fmla="*/ 4065532 w 12192000"/>
              <a:gd name="connsiteY145" fmla="*/ 1855477 h 2237474"/>
              <a:gd name="connsiteX146" fmla="*/ 4028460 w 12192000"/>
              <a:gd name="connsiteY146" fmla="*/ 1855137 h 2237474"/>
              <a:gd name="connsiteX147" fmla="*/ 4002267 w 12192000"/>
              <a:gd name="connsiteY147" fmla="*/ 1852352 h 2237474"/>
              <a:gd name="connsiteX148" fmla="*/ 3931396 w 12192000"/>
              <a:gd name="connsiteY148" fmla="*/ 1858915 h 2237474"/>
              <a:gd name="connsiteX149" fmla="*/ 3812162 w 12192000"/>
              <a:gd name="connsiteY149" fmla="*/ 1875501 h 2237474"/>
              <a:gd name="connsiteX150" fmla="*/ 3767672 w 12192000"/>
              <a:gd name="connsiteY150" fmla="*/ 1874600 h 2237474"/>
              <a:gd name="connsiteX151" fmla="*/ 3729530 w 12192000"/>
              <a:gd name="connsiteY151" fmla="*/ 1864513 h 2237474"/>
              <a:gd name="connsiteX152" fmla="*/ 3680177 w 12192000"/>
              <a:gd name="connsiteY152" fmla="*/ 1881552 h 2237474"/>
              <a:gd name="connsiteX153" fmla="*/ 3567259 w 12192000"/>
              <a:gd name="connsiteY153" fmla="*/ 1893482 h 2237474"/>
              <a:gd name="connsiteX154" fmla="*/ 3405770 w 12192000"/>
              <a:gd name="connsiteY154" fmla="*/ 1904591 h 2237474"/>
              <a:gd name="connsiteX155" fmla="*/ 3280097 w 12192000"/>
              <a:gd name="connsiteY155" fmla="*/ 1919610 h 2237474"/>
              <a:gd name="connsiteX156" fmla="*/ 3123424 w 12192000"/>
              <a:gd name="connsiteY156" fmla="*/ 1952930 h 2237474"/>
              <a:gd name="connsiteX157" fmla="*/ 3009910 w 12192000"/>
              <a:gd name="connsiteY157" fmla="*/ 1957866 h 2237474"/>
              <a:gd name="connsiteX158" fmla="*/ 2995934 w 12192000"/>
              <a:gd name="connsiteY158" fmla="*/ 1967085 h 2237474"/>
              <a:gd name="connsiteX159" fmla="*/ 2980071 w 12192000"/>
              <a:gd name="connsiteY159" fmla="*/ 1972988 h 2237474"/>
              <a:gd name="connsiteX160" fmla="*/ 2978094 w 12192000"/>
              <a:gd name="connsiteY160" fmla="*/ 1972369 h 2237474"/>
              <a:gd name="connsiteX161" fmla="*/ 2942858 w 12192000"/>
              <a:gd name="connsiteY161" fmla="*/ 1981367 h 2237474"/>
              <a:gd name="connsiteX162" fmla="*/ 2875436 w 12192000"/>
              <a:gd name="connsiteY162" fmla="*/ 1996977 h 2237474"/>
              <a:gd name="connsiteX163" fmla="*/ 2874892 w 12192000"/>
              <a:gd name="connsiteY163" fmla="*/ 1996085 h 2237474"/>
              <a:gd name="connsiteX164" fmla="*/ 2864145 w 12192000"/>
              <a:gd name="connsiteY164" fmla="*/ 1994061 h 2237474"/>
              <a:gd name="connsiteX165" fmla="*/ 2843662 w 12192000"/>
              <a:gd name="connsiteY165" fmla="*/ 1992498 h 2237474"/>
              <a:gd name="connsiteX166" fmla="*/ 2796128 w 12192000"/>
              <a:gd name="connsiteY166" fmla="*/ 1976403 h 2237474"/>
              <a:gd name="connsiteX167" fmla="*/ 2756784 w 12192000"/>
              <a:gd name="connsiteY167" fmla="*/ 1985116 h 2237474"/>
              <a:gd name="connsiteX168" fmla="*/ 2748833 w 12192000"/>
              <a:gd name="connsiteY168" fmla="*/ 1986323 h 2237474"/>
              <a:gd name="connsiteX169" fmla="*/ 2748661 w 12192000"/>
              <a:gd name="connsiteY169" fmla="*/ 1986122 h 2237474"/>
              <a:gd name="connsiteX170" fmla="*/ 2740251 w 12192000"/>
              <a:gd name="connsiteY170" fmla="*/ 1986946 h 2237474"/>
              <a:gd name="connsiteX171" fmla="*/ 2718916 w 12192000"/>
              <a:gd name="connsiteY171" fmla="*/ 1990867 h 2237474"/>
              <a:gd name="connsiteX172" fmla="*/ 2713522 w 12192000"/>
              <a:gd name="connsiteY172" fmla="*/ 1990173 h 2237474"/>
              <a:gd name="connsiteX173" fmla="*/ 2680597 w 12192000"/>
              <a:gd name="connsiteY173" fmla="*/ 1984996 h 2237474"/>
              <a:gd name="connsiteX174" fmla="*/ 2578178 w 12192000"/>
              <a:gd name="connsiteY174" fmla="*/ 1990531 h 2237474"/>
              <a:gd name="connsiteX175" fmla="*/ 2476147 w 12192000"/>
              <a:gd name="connsiteY175" fmla="*/ 1998305 h 2237474"/>
              <a:gd name="connsiteX176" fmla="*/ 2373568 w 12192000"/>
              <a:gd name="connsiteY176" fmla="*/ 2003219 h 2237474"/>
              <a:gd name="connsiteX177" fmla="*/ 2321399 w 12192000"/>
              <a:gd name="connsiteY177" fmla="*/ 1989467 h 2237474"/>
              <a:gd name="connsiteX178" fmla="*/ 2315525 w 12192000"/>
              <a:gd name="connsiteY178" fmla="*/ 1989708 h 2237474"/>
              <a:gd name="connsiteX179" fmla="*/ 2300792 w 12192000"/>
              <a:gd name="connsiteY179" fmla="*/ 1994290 h 2237474"/>
              <a:gd name="connsiteX180" fmla="*/ 2295469 w 12192000"/>
              <a:gd name="connsiteY180" fmla="*/ 1996659 h 2237474"/>
              <a:gd name="connsiteX181" fmla="*/ 2287219 w 12192000"/>
              <a:gd name="connsiteY181" fmla="*/ 1998750 h 2237474"/>
              <a:gd name="connsiteX182" fmla="*/ 2286948 w 12192000"/>
              <a:gd name="connsiteY182" fmla="*/ 1998596 h 2237474"/>
              <a:gd name="connsiteX183" fmla="*/ 2243069 w 12192000"/>
              <a:gd name="connsiteY183" fmla="*/ 2015111 h 2237474"/>
              <a:gd name="connsiteX184" fmla="*/ 2186609 w 12192000"/>
              <a:gd name="connsiteY184" fmla="*/ 2008263 h 2237474"/>
              <a:gd name="connsiteX185" fmla="*/ 2164831 w 12192000"/>
              <a:gd name="connsiteY185" fmla="*/ 2010143 h 2237474"/>
              <a:gd name="connsiteX186" fmla="*/ 2152836 w 12192000"/>
              <a:gd name="connsiteY186" fmla="*/ 2010048 h 2237474"/>
              <a:gd name="connsiteX187" fmla="*/ 2117102 w 12192000"/>
              <a:gd name="connsiteY187" fmla="*/ 2023004 h 2237474"/>
              <a:gd name="connsiteX188" fmla="*/ 2111935 w 12192000"/>
              <a:gd name="connsiteY188" fmla="*/ 2023163 h 2237474"/>
              <a:gd name="connsiteX189" fmla="*/ 2089991 w 12192000"/>
              <a:gd name="connsiteY189" fmla="*/ 2034193 h 2237474"/>
              <a:gd name="connsiteX190" fmla="*/ 2058061 w 12192000"/>
              <a:gd name="connsiteY190" fmla="*/ 2047942 h 2237474"/>
              <a:gd name="connsiteX191" fmla="*/ 2055737 w 12192000"/>
              <a:gd name="connsiteY191" fmla="*/ 2047704 h 2237474"/>
              <a:gd name="connsiteX192" fmla="*/ 2042244 w 12192000"/>
              <a:gd name="connsiteY192" fmla="*/ 2055560 h 2237474"/>
              <a:gd name="connsiteX193" fmla="*/ 1976224 w 12192000"/>
              <a:gd name="connsiteY193" fmla="*/ 2074257 h 2237474"/>
              <a:gd name="connsiteX194" fmla="*/ 1877728 w 12192000"/>
              <a:gd name="connsiteY194" fmla="*/ 2101004 h 2237474"/>
              <a:gd name="connsiteX195" fmla="*/ 1759056 w 12192000"/>
              <a:gd name="connsiteY195" fmla="*/ 2125608 h 2237474"/>
              <a:gd name="connsiteX196" fmla="*/ 1637948 w 12192000"/>
              <a:gd name="connsiteY196" fmla="*/ 2172597 h 2237474"/>
              <a:gd name="connsiteX197" fmla="*/ 1434549 w 12192000"/>
              <a:gd name="connsiteY197" fmla="*/ 2234522 h 2237474"/>
              <a:gd name="connsiteX198" fmla="*/ 1398481 w 12192000"/>
              <a:gd name="connsiteY198" fmla="*/ 2237074 h 2237474"/>
              <a:gd name="connsiteX199" fmla="*/ 1398407 w 12192000"/>
              <a:gd name="connsiteY199" fmla="*/ 2237095 h 2237474"/>
              <a:gd name="connsiteX200" fmla="*/ 1370962 w 12192000"/>
              <a:gd name="connsiteY200" fmla="*/ 2237474 h 2237474"/>
              <a:gd name="connsiteX201" fmla="*/ 1356367 w 12192000"/>
              <a:gd name="connsiteY201" fmla="*/ 2235089 h 2237474"/>
              <a:gd name="connsiteX202" fmla="*/ 1324828 w 12192000"/>
              <a:gd name="connsiteY202" fmla="*/ 2231968 h 2237474"/>
              <a:gd name="connsiteX203" fmla="*/ 1297744 w 12192000"/>
              <a:gd name="connsiteY203" fmla="*/ 2235849 h 2237474"/>
              <a:gd name="connsiteX204" fmla="*/ 1286236 w 12192000"/>
              <a:gd name="connsiteY204" fmla="*/ 2233135 h 2237474"/>
              <a:gd name="connsiteX205" fmla="*/ 1283504 w 12192000"/>
              <a:gd name="connsiteY205" fmla="*/ 2233797 h 2237474"/>
              <a:gd name="connsiteX206" fmla="*/ 1279765 w 12192000"/>
              <a:gd name="connsiteY206" fmla="*/ 2229639 h 2237474"/>
              <a:gd name="connsiteX207" fmla="*/ 1195347 w 12192000"/>
              <a:gd name="connsiteY207" fmla="*/ 2212354 h 2237474"/>
              <a:gd name="connsiteX208" fmla="*/ 970251 w 12192000"/>
              <a:gd name="connsiteY208" fmla="*/ 2221029 h 2237474"/>
              <a:gd name="connsiteX209" fmla="*/ 812914 w 12192000"/>
              <a:gd name="connsiteY209" fmla="*/ 2202752 h 2237474"/>
              <a:gd name="connsiteX210" fmla="*/ 800195 w 12192000"/>
              <a:gd name="connsiteY210" fmla="*/ 2209407 h 2237474"/>
              <a:gd name="connsiteX211" fmla="*/ 784978 w 12192000"/>
              <a:gd name="connsiteY211" fmla="*/ 2212360 h 2237474"/>
              <a:gd name="connsiteX212" fmla="*/ 681987 w 12192000"/>
              <a:gd name="connsiteY212" fmla="*/ 2216757 h 2237474"/>
              <a:gd name="connsiteX213" fmla="*/ 669923 w 12192000"/>
              <a:gd name="connsiteY213" fmla="*/ 2211682 h 2237474"/>
              <a:gd name="connsiteX214" fmla="*/ 648680 w 12192000"/>
              <a:gd name="connsiteY214" fmla="*/ 2206229 h 2237474"/>
              <a:gd name="connsiteX215" fmla="*/ 597225 w 12192000"/>
              <a:gd name="connsiteY215" fmla="*/ 2180999 h 2237474"/>
              <a:gd name="connsiteX216" fmla="*/ 558449 w 12192000"/>
              <a:gd name="connsiteY216" fmla="*/ 2182346 h 2237474"/>
              <a:gd name="connsiteX217" fmla="*/ 550517 w 12192000"/>
              <a:gd name="connsiteY217" fmla="*/ 2182060 h 2237474"/>
              <a:gd name="connsiteX218" fmla="*/ 550309 w 12192000"/>
              <a:gd name="connsiteY218" fmla="*/ 2181825 h 2237474"/>
              <a:gd name="connsiteX219" fmla="*/ 541836 w 12192000"/>
              <a:gd name="connsiteY219" fmla="*/ 2181063 h 2237474"/>
              <a:gd name="connsiteX220" fmla="*/ 536057 w 12192000"/>
              <a:gd name="connsiteY220" fmla="*/ 2181537 h 2237474"/>
              <a:gd name="connsiteX221" fmla="*/ 520671 w 12192000"/>
              <a:gd name="connsiteY221" fmla="*/ 2180980 h 2237474"/>
              <a:gd name="connsiteX222" fmla="*/ 515024 w 12192000"/>
              <a:gd name="connsiteY222" fmla="*/ 2179258 h 2237474"/>
              <a:gd name="connsiteX223" fmla="*/ 512278 w 12192000"/>
              <a:gd name="connsiteY223" fmla="*/ 2176369 h 2237474"/>
              <a:gd name="connsiteX224" fmla="*/ 480419 w 12192000"/>
              <a:gd name="connsiteY224" fmla="*/ 2167807 h 2237474"/>
              <a:gd name="connsiteX225" fmla="*/ 413835 w 12192000"/>
              <a:gd name="connsiteY225" fmla="*/ 2156783 h 2237474"/>
              <a:gd name="connsiteX226" fmla="*/ 376513 w 12192000"/>
              <a:gd name="connsiteY226" fmla="*/ 2154014 h 2237474"/>
              <a:gd name="connsiteX227" fmla="*/ 273386 w 12192000"/>
              <a:gd name="connsiteY227" fmla="*/ 2142551 h 2237474"/>
              <a:gd name="connsiteX228" fmla="*/ 169207 w 12192000"/>
              <a:gd name="connsiteY228" fmla="*/ 2128100 h 2237474"/>
              <a:gd name="connsiteX229" fmla="*/ 93149 w 12192000"/>
              <a:gd name="connsiteY229" fmla="*/ 2105324 h 2237474"/>
              <a:gd name="connsiteX230" fmla="*/ 88109 w 12192000"/>
              <a:gd name="connsiteY230" fmla="*/ 2106704 h 2237474"/>
              <a:gd name="connsiteX231" fmla="*/ 80022 w 12192000"/>
              <a:gd name="connsiteY231" fmla="*/ 2107254 h 2237474"/>
              <a:gd name="connsiteX232" fmla="*/ 79717 w 12192000"/>
              <a:gd name="connsiteY232" fmla="*/ 2107046 h 2237474"/>
              <a:gd name="connsiteX233" fmla="*/ 72352 w 12192000"/>
              <a:gd name="connsiteY233" fmla="*/ 2107991 h 2237474"/>
              <a:gd name="connsiteX234" fmla="*/ 37645 w 12192000"/>
              <a:gd name="connsiteY234" fmla="*/ 2115401 h 2237474"/>
              <a:gd name="connsiteX235" fmla="*/ 4572 w 12192000"/>
              <a:gd name="connsiteY235" fmla="*/ 2111091 h 2237474"/>
              <a:gd name="connsiteX236" fmla="*/ 0 w 12192000"/>
              <a:gd name="connsiteY236" fmla="*/ 2110468 h 2237474"/>
              <a:gd name="connsiteX237" fmla="*/ 0 w 12192000"/>
              <a:gd name="connsiteY237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93343 w 12192000"/>
              <a:gd name="connsiteY106" fmla="*/ 1664672 h 2237474"/>
              <a:gd name="connsiteX107" fmla="*/ 6380457 w 12192000"/>
              <a:gd name="connsiteY107" fmla="*/ 1662376 h 2237474"/>
              <a:gd name="connsiteX108" fmla="*/ 6280959 w 12192000"/>
              <a:gd name="connsiteY108" fmla="*/ 1689329 h 2237474"/>
              <a:gd name="connsiteX109" fmla="*/ 6266765 w 12192000"/>
              <a:gd name="connsiteY109" fmla="*/ 1695560 h 2237474"/>
              <a:gd name="connsiteX110" fmla="*/ 6098321 w 12192000"/>
              <a:gd name="connsiteY110" fmla="*/ 1721646 h 2237474"/>
              <a:gd name="connsiteX111" fmla="*/ 5880652 w 12192000"/>
              <a:gd name="connsiteY111" fmla="*/ 1779643 h 2237474"/>
              <a:gd name="connsiteX112" fmla="*/ 5785959 w 12192000"/>
              <a:gd name="connsiteY112" fmla="*/ 1775307 h 2237474"/>
              <a:gd name="connsiteX113" fmla="*/ 5643534 w 12192000"/>
              <a:gd name="connsiteY113" fmla="*/ 1802919 h 2237474"/>
              <a:gd name="connsiteX114" fmla="*/ 5518799 w 12192000"/>
              <a:gd name="connsiteY114" fmla="*/ 1818312 h 2237474"/>
              <a:gd name="connsiteX115" fmla="*/ 5505014 w 12192000"/>
              <a:gd name="connsiteY115" fmla="*/ 1819259 h 2237474"/>
              <a:gd name="connsiteX116" fmla="*/ 5453307 w 12192000"/>
              <a:gd name="connsiteY116" fmla="*/ 1815450 h 2237474"/>
              <a:gd name="connsiteX117" fmla="*/ 5364192 w 12192000"/>
              <a:gd name="connsiteY117" fmla="*/ 1826074 h 2237474"/>
              <a:gd name="connsiteX118" fmla="*/ 5350380 w 12192000"/>
              <a:gd name="connsiteY118" fmla="*/ 1830891 h 2237474"/>
              <a:gd name="connsiteX119" fmla="*/ 5259633 w 12192000"/>
              <a:gd name="connsiteY119" fmla="*/ 1837160 h 2237474"/>
              <a:gd name="connsiteX120" fmla="*/ 5197513 w 12192000"/>
              <a:gd name="connsiteY120" fmla="*/ 1844718 h 2237474"/>
              <a:gd name="connsiteX121" fmla="*/ 5184170 w 12192000"/>
              <a:gd name="connsiteY121" fmla="*/ 1849402 h 2237474"/>
              <a:gd name="connsiteX122" fmla="*/ 5168852 w 12192000"/>
              <a:gd name="connsiteY122" fmla="*/ 1844846 h 2237474"/>
              <a:gd name="connsiteX123" fmla="*/ 5164370 w 12192000"/>
              <a:gd name="connsiteY123" fmla="*/ 1840597 h 2237474"/>
              <a:gd name="connsiteX124" fmla="*/ 5114927 w 12192000"/>
              <a:gd name="connsiteY124" fmla="*/ 1847827 h 2237474"/>
              <a:gd name="connsiteX125" fmla="*/ 5108970 w 12192000"/>
              <a:gd name="connsiteY125" fmla="*/ 1847935 h 2237474"/>
              <a:gd name="connsiteX126" fmla="*/ 5067961 w 12192000"/>
              <a:gd name="connsiteY126" fmla="*/ 1845917 h 2237474"/>
              <a:gd name="connsiteX127" fmla="*/ 5007075 w 12192000"/>
              <a:gd name="connsiteY127" fmla="*/ 1838626 h 2237474"/>
              <a:gd name="connsiteX128" fmla="*/ 4944087 w 12192000"/>
              <a:gd name="connsiteY128" fmla="*/ 1823332 h 2237474"/>
              <a:gd name="connsiteX129" fmla="*/ 4907662 w 12192000"/>
              <a:gd name="connsiteY129" fmla="*/ 1816900 h 2237474"/>
              <a:gd name="connsiteX130" fmla="*/ 4882386 w 12192000"/>
              <a:gd name="connsiteY130" fmla="*/ 1809844 h 2237474"/>
              <a:gd name="connsiteX131" fmla="*/ 4811440 w 12192000"/>
              <a:gd name="connsiteY131" fmla="*/ 1804655 h 2237474"/>
              <a:gd name="connsiteX132" fmla="*/ 4691075 w 12192000"/>
              <a:gd name="connsiteY132" fmla="*/ 1801389 h 2237474"/>
              <a:gd name="connsiteX133" fmla="*/ 4611738 w 12192000"/>
              <a:gd name="connsiteY133" fmla="*/ 1776964 h 2237474"/>
              <a:gd name="connsiteX134" fmla="*/ 4560070 w 12192000"/>
              <a:gd name="connsiteY134" fmla="*/ 1785640 h 2237474"/>
              <a:gd name="connsiteX135" fmla="*/ 4536503 w 12192000"/>
              <a:gd name="connsiteY135" fmla="*/ 1785334 h 2237474"/>
              <a:gd name="connsiteX136" fmla="*/ 4513724 w 12192000"/>
              <a:gd name="connsiteY136" fmla="*/ 1791996 h 2237474"/>
              <a:gd name="connsiteX137" fmla="*/ 4459810 w 12192000"/>
              <a:gd name="connsiteY137" fmla="*/ 1797886 h 2237474"/>
              <a:gd name="connsiteX138" fmla="*/ 4379064 w 12192000"/>
              <a:gd name="connsiteY138" fmla="*/ 1817177 h 2237474"/>
              <a:gd name="connsiteX139" fmla="*/ 4319209 w 12192000"/>
              <a:gd name="connsiteY139" fmla="*/ 1834833 h 2237474"/>
              <a:gd name="connsiteX140" fmla="*/ 4290981 w 12192000"/>
              <a:gd name="connsiteY140" fmla="*/ 1839677 h 2237474"/>
              <a:gd name="connsiteX141" fmla="*/ 4285792 w 12192000"/>
              <a:gd name="connsiteY141" fmla="*/ 1836231 h 2237474"/>
              <a:gd name="connsiteX142" fmla="*/ 4238372 w 12192000"/>
              <a:gd name="connsiteY142" fmla="*/ 1851480 h 2237474"/>
              <a:gd name="connsiteX143" fmla="*/ 4232517 w 12192000"/>
              <a:gd name="connsiteY143" fmla="*/ 1852567 h 2237474"/>
              <a:gd name="connsiteX144" fmla="*/ 4191732 w 12192000"/>
              <a:gd name="connsiteY144" fmla="*/ 1857328 h 2237474"/>
              <a:gd name="connsiteX145" fmla="*/ 4065532 w 12192000"/>
              <a:gd name="connsiteY145" fmla="*/ 1855477 h 2237474"/>
              <a:gd name="connsiteX146" fmla="*/ 4028460 w 12192000"/>
              <a:gd name="connsiteY146" fmla="*/ 1855137 h 2237474"/>
              <a:gd name="connsiteX147" fmla="*/ 4002267 w 12192000"/>
              <a:gd name="connsiteY147" fmla="*/ 1852352 h 2237474"/>
              <a:gd name="connsiteX148" fmla="*/ 3931396 w 12192000"/>
              <a:gd name="connsiteY148" fmla="*/ 1858915 h 2237474"/>
              <a:gd name="connsiteX149" fmla="*/ 3812162 w 12192000"/>
              <a:gd name="connsiteY149" fmla="*/ 1875501 h 2237474"/>
              <a:gd name="connsiteX150" fmla="*/ 3729530 w 12192000"/>
              <a:gd name="connsiteY150" fmla="*/ 1864513 h 2237474"/>
              <a:gd name="connsiteX151" fmla="*/ 3680177 w 12192000"/>
              <a:gd name="connsiteY151" fmla="*/ 1881552 h 2237474"/>
              <a:gd name="connsiteX152" fmla="*/ 3567259 w 12192000"/>
              <a:gd name="connsiteY152" fmla="*/ 1893482 h 2237474"/>
              <a:gd name="connsiteX153" fmla="*/ 3405770 w 12192000"/>
              <a:gd name="connsiteY153" fmla="*/ 1904591 h 2237474"/>
              <a:gd name="connsiteX154" fmla="*/ 3280097 w 12192000"/>
              <a:gd name="connsiteY154" fmla="*/ 1919610 h 2237474"/>
              <a:gd name="connsiteX155" fmla="*/ 3123424 w 12192000"/>
              <a:gd name="connsiteY155" fmla="*/ 1952930 h 2237474"/>
              <a:gd name="connsiteX156" fmla="*/ 3009910 w 12192000"/>
              <a:gd name="connsiteY156" fmla="*/ 1957866 h 2237474"/>
              <a:gd name="connsiteX157" fmla="*/ 2995934 w 12192000"/>
              <a:gd name="connsiteY157" fmla="*/ 1967085 h 2237474"/>
              <a:gd name="connsiteX158" fmla="*/ 2980071 w 12192000"/>
              <a:gd name="connsiteY158" fmla="*/ 1972988 h 2237474"/>
              <a:gd name="connsiteX159" fmla="*/ 2978094 w 12192000"/>
              <a:gd name="connsiteY159" fmla="*/ 1972369 h 2237474"/>
              <a:gd name="connsiteX160" fmla="*/ 2942858 w 12192000"/>
              <a:gd name="connsiteY160" fmla="*/ 1981367 h 2237474"/>
              <a:gd name="connsiteX161" fmla="*/ 2875436 w 12192000"/>
              <a:gd name="connsiteY161" fmla="*/ 1996977 h 2237474"/>
              <a:gd name="connsiteX162" fmla="*/ 2874892 w 12192000"/>
              <a:gd name="connsiteY162" fmla="*/ 1996085 h 2237474"/>
              <a:gd name="connsiteX163" fmla="*/ 2864145 w 12192000"/>
              <a:gd name="connsiteY163" fmla="*/ 1994061 h 2237474"/>
              <a:gd name="connsiteX164" fmla="*/ 2843662 w 12192000"/>
              <a:gd name="connsiteY164" fmla="*/ 1992498 h 2237474"/>
              <a:gd name="connsiteX165" fmla="*/ 2796128 w 12192000"/>
              <a:gd name="connsiteY165" fmla="*/ 1976403 h 2237474"/>
              <a:gd name="connsiteX166" fmla="*/ 2756784 w 12192000"/>
              <a:gd name="connsiteY166" fmla="*/ 1985116 h 2237474"/>
              <a:gd name="connsiteX167" fmla="*/ 2748833 w 12192000"/>
              <a:gd name="connsiteY167" fmla="*/ 1986323 h 2237474"/>
              <a:gd name="connsiteX168" fmla="*/ 2748661 w 12192000"/>
              <a:gd name="connsiteY168" fmla="*/ 1986122 h 2237474"/>
              <a:gd name="connsiteX169" fmla="*/ 2740251 w 12192000"/>
              <a:gd name="connsiteY169" fmla="*/ 1986946 h 2237474"/>
              <a:gd name="connsiteX170" fmla="*/ 2718916 w 12192000"/>
              <a:gd name="connsiteY170" fmla="*/ 1990867 h 2237474"/>
              <a:gd name="connsiteX171" fmla="*/ 2713522 w 12192000"/>
              <a:gd name="connsiteY171" fmla="*/ 1990173 h 2237474"/>
              <a:gd name="connsiteX172" fmla="*/ 2680597 w 12192000"/>
              <a:gd name="connsiteY172" fmla="*/ 1984996 h 2237474"/>
              <a:gd name="connsiteX173" fmla="*/ 2578178 w 12192000"/>
              <a:gd name="connsiteY173" fmla="*/ 1990531 h 2237474"/>
              <a:gd name="connsiteX174" fmla="*/ 2476147 w 12192000"/>
              <a:gd name="connsiteY174" fmla="*/ 1998305 h 2237474"/>
              <a:gd name="connsiteX175" fmla="*/ 2373568 w 12192000"/>
              <a:gd name="connsiteY175" fmla="*/ 2003219 h 2237474"/>
              <a:gd name="connsiteX176" fmla="*/ 2321399 w 12192000"/>
              <a:gd name="connsiteY176" fmla="*/ 1989467 h 2237474"/>
              <a:gd name="connsiteX177" fmla="*/ 2315525 w 12192000"/>
              <a:gd name="connsiteY177" fmla="*/ 1989708 h 2237474"/>
              <a:gd name="connsiteX178" fmla="*/ 2300792 w 12192000"/>
              <a:gd name="connsiteY178" fmla="*/ 1994290 h 2237474"/>
              <a:gd name="connsiteX179" fmla="*/ 2295469 w 12192000"/>
              <a:gd name="connsiteY179" fmla="*/ 1996659 h 2237474"/>
              <a:gd name="connsiteX180" fmla="*/ 2287219 w 12192000"/>
              <a:gd name="connsiteY180" fmla="*/ 1998750 h 2237474"/>
              <a:gd name="connsiteX181" fmla="*/ 2286948 w 12192000"/>
              <a:gd name="connsiteY181" fmla="*/ 1998596 h 2237474"/>
              <a:gd name="connsiteX182" fmla="*/ 2243069 w 12192000"/>
              <a:gd name="connsiteY182" fmla="*/ 2015111 h 2237474"/>
              <a:gd name="connsiteX183" fmla="*/ 2186609 w 12192000"/>
              <a:gd name="connsiteY183" fmla="*/ 2008263 h 2237474"/>
              <a:gd name="connsiteX184" fmla="*/ 2164831 w 12192000"/>
              <a:gd name="connsiteY184" fmla="*/ 2010143 h 2237474"/>
              <a:gd name="connsiteX185" fmla="*/ 2152836 w 12192000"/>
              <a:gd name="connsiteY185" fmla="*/ 2010048 h 2237474"/>
              <a:gd name="connsiteX186" fmla="*/ 2117102 w 12192000"/>
              <a:gd name="connsiteY186" fmla="*/ 2023004 h 2237474"/>
              <a:gd name="connsiteX187" fmla="*/ 2111935 w 12192000"/>
              <a:gd name="connsiteY187" fmla="*/ 2023163 h 2237474"/>
              <a:gd name="connsiteX188" fmla="*/ 2089991 w 12192000"/>
              <a:gd name="connsiteY188" fmla="*/ 2034193 h 2237474"/>
              <a:gd name="connsiteX189" fmla="*/ 2058061 w 12192000"/>
              <a:gd name="connsiteY189" fmla="*/ 2047942 h 2237474"/>
              <a:gd name="connsiteX190" fmla="*/ 2055737 w 12192000"/>
              <a:gd name="connsiteY190" fmla="*/ 2047704 h 2237474"/>
              <a:gd name="connsiteX191" fmla="*/ 2042244 w 12192000"/>
              <a:gd name="connsiteY191" fmla="*/ 2055560 h 2237474"/>
              <a:gd name="connsiteX192" fmla="*/ 1976224 w 12192000"/>
              <a:gd name="connsiteY192" fmla="*/ 2074257 h 2237474"/>
              <a:gd name="connsiteX193" fmla="*/ 1877728 w 12192000"/>
              <a:gd name="connsiteY193" fmla="*/ 2101004 h 2237474"/>
              <a:gd name="connsiteX194" fmla="*/ 1759056 w 12192000"/>
              <a:gd name="connsiteY194" fmla="*/ 2125608 h 2237474"/>
              <a:gd name="connsiteX195" fmla="*/ 1637948 w 12192000"/>
              <a:gd name="connsiteY195" fmla="*/ 2172597 h 2237474"/>
              <a:gd name="connsiteX196" fmla="*/ 1434549 w 12192000"/>
              <a:gd name="connsiteY196" fmla="*/ 2234522 h 2237474"/>
              <a:gd name="connsiteX197" fmla="*/ 1398481 w 12192000"/>
              <a:gd name="connsiteY197" fmla="*/ 2237074 h 2237474"/>
              <a:gd name="connsiteX198" fmla="*/ 1398407 w 12192000"/>
              <a:gd name="connsiteY198" fmla="*/ 2237095 h 2237474"/>
              <a:gd name="connsiteX199" fmla="*/ 1370962 w 12192000"/>
              <a:gd name="connsiteY199" fmla="*/ 2237474 h 2237474"/>
              <a:gd name="connsiteX200" fmla="*/ 1356367 w 12192000"/>
              <a:gd name="connsiteY200" fmla="*/ 2235089 h 2237474"/>
              <a:gd name="connsiteX201" fmla="*/ 1324828 w 12192000"/>
              <a:gd name="connsiteY201" fmla="*/ 2231968 h 2237474"/>
              <a:gd name="connsiteX202" fmla="*/ 1297744 w 12192000"/>
              <a:gd name="connsiteY202" fmla="*/ 2235849 h 2237474"/>
              <a:gd name="connsiteX203" fmla="*/ 1286236 w 12192000"/>
              <a:gd name="connsiteY203" fmla="*/ 2233135 h 2237474"/>
              <a:gd name="connsiteX204" fmla="*/ 1283504 w 12192000"/>
              <a:gd name="connsiteY204" fmla="*/ 2233797 h 2237474"/>
              <a:gd name="connsiteX205" fmla="*/ 1279765 w 12192000"/>
              <a:gd name="connsiteY205" fmla="*/ 2229639 h 2237474"/>
              <a:gd name="connsiteX206" fmla="*/ 1195347 w 12192000"/>
              <a:gd name="connsiteY206" fmla="*/ 2212354 h 2237474"/>
              <a:gd name="connsiteX207" fmla="*/ 970251 w 12192000"/>
              <a:gd name="connsiteY207" fmla="*/ 2221029 h 2237474"/>
              <a:gd name="connsiteX208" fmla="*/ 812914 w 12192000"/>
              <a:gd name="connsiteY208" fmla="*/ 2202752 h 2237474"/>
              <a:gd name="connsiteX209" fmla="*/ 800195 w 12192000"/>
              <a:gd name="connsiteY209" fmla="*/ 2209407 h 2237474"/>
              <a:gd name="connsiteX210" fmla="*/ 784978 w 12192000"/>
              <a:gd name="connsiteY210" fmla="*/ 2212360 h 2237474"/>
              <a:gd name="connsiteX211" fmla="*/ 681987 w 12192000"/>
              <a:gd name="connsiteY211" fmla="*/ 2216757 h 2237474"/>
              <a:gd name="connsiteX212" fmla="*/ 669923 w 12192000"/>
              <a:gd name="connsiteY212" fmla="*/ 2211682 h 2237474"/>
              <a:gd name="connsiteX213" fmla="*/ 648680 w 12192000"/>
              <a:gd name="connsiteY213" fmla="*/ 2206229 h 2237474"/>
              <a:gd name="connsiteX214" fmla="*/ 597225 w 12192000"/>
              <a:gd name="connsiteY214" fmla="*/ 2180999 h 2237474"/>
              <a:gd name="connsiteX215" fmla="*/ 558449 w 12192000"/>
              <a:gd name="connsiteY215" fmla="*/ 2182346 h 2237474"/>
              <a:gd name="connsiteX216" fmla="*/ 550517 w 12192000"/>
              <a:gd name="connsiteY216" fmla="*/ 2182060 h 2237474"/>
              <a:gd name="connsiteX217" fmla="*/ 550309 w 12192000"/>
              <a:gd name="connsiteY217" fmla="*/ 2181825 h 2237474"/>
              <a:gd name="connsiteX218" fmla="*/ 541836 w 12192000"/>
              <a:gd name="connsiteY218" fmla="*/ 2181063 h 2237474"/>
              <a:gd name="connsiteX219" fmla="*/ 536057 w 12192000"/>
              <a:gd name="connsiteY219" fmla="*/ 2181537 h 2237474"/>
              <a:gd name="connsiteX220" fmla="*/ 520671 w 12192000"/>
              <a:gd name="connsiteY220" fmla="*/ 2180980 h 2237474"/>
              <a:gd name="connsiteX221" fmla="*/ 515024 w 12192000"/>
              <a:gd name="connsiteY221" fmla="*/ 2179258 h 2237474"/>
              <a:gd name="connsiteX222" fmla="*/ 512278 w 12192000"/>
              <a:gd name="connsiteY222" fmla="*/ 2176369 h 2237474"/>
              <a:gd name="connsiteX223" fmla="*/ 480419 w 12192000"/>
              <a:gd name="connsiteY223" fmla="*/ 2167807 h 2237474"/>
              <a:gd name="connsiteX224" fmla="*/ 413835 w 12192000"/>
              <a:gd name="connsiteY224" fmla="*/ 2156783 h 2237474"/>
              <a:gd name="connsiteX225" fmla="*/ 376513 w 12192000"/>
              <a:gd name="connsiteY225" fmla="*/ 2154014 h 2237474"/>
              <a:gd name="connsiteX226" fmla="*/ 273386 w 12192000"/>
              <a:gd name="connsiteY226" fmla="*/ 2142551 h 2237474"/>
              <a:gd name="connsiteX227" fmla="*/ 169207 w 12192000"/>
              <a:gd name="connsiteY227" fmla="*/ 2128100 h 2237474"/>
              <a:gd name="connsiteX228" fmla="*/ 93149 w 12192000"/>
              <a:gd name="connsiteY228" fmla="*/ 2105324 h 2237474"/>
              <a:gd name="connsiteX229" fmla="*/ 88109 w 12192000"/>
              <a:gd name="connsiteY229" fmla="*/ 2106704 h 2237474"/>
              <a:gd name="connsiteX230" fmla="*/ 80022 w 12192000"/>
              <a:gd name="connsiteY230" fmla="*/ 2107254 h 2237474"/>
              <a:gd name="connsiteX231" fmla="*/ 79717 w 12192000"/>
              <a:gd name="connsiteY231" fmla="*/ 2107046 h 2237474"/>
              <a:gd name="connsiteX232" fmla="*/ 72352 w 12192000"/>
              <a:gd name="connsiteY232" fmla="*/ 2107991 h 2237474"/>
              <a:gd name="connsiteX233" fmla="*/ 37645 w 12192000"/>
              <a:gd name="connsiteY233" fmla="*/ 2115401 h 2237474"/>
              <a:gd name="connsiteX234" fmla="*/ 4572 w 12192000"/>
              <a:gd name="connsiteY234" fmla="*/ 2111091 h 2237474"/>
              <a:gd name="connsiteX235" fmla="*/ 0 w 12192000"/>
              <a:gd name="connsiteY235" fmla="*/ 2110468 h 2237474"/>
              <a:gd name="connsiteX236" fmla="*/ 0 w 12192000"/>
              <a:gd name="connsiteY236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93343 w 12192000"/>
              <a:gd name="connsiteY106" fmla="*/ 1664672 h 2237474"/>
              <a:gd name="connsiteX107" fmla="*/ 6280959 w 12192000"/>
              <a:gd name="connsiteY107" fmla="*/ 1689329 h 2237474"/>
              <a:gd name="connsiteX108" fmla="*/ 6266765 w 12192000"/>
              <a:gd name="connsiteY108" fmla="*/ 1695560 h 2237474"/>
              <a:gd name="connsiteX109" fmla="*/ 6098321 w 12192000"/>
              <a:gd name="connsiteY109" fmla="*/ 1721646 h 2237474"/>
              <a:gd name="connsiteX110" fmla="*/ 5880652 w 12192000"/>
              <a:gd name="connsiteY110" fmla="*/ 1779643 h 2237474"/>
              <a:gd name="connsiteX111" fmla="*/ 5785959 w 12192000"/>
              <a:gd name="connsiteY111" fmla="*/ 1775307 h 2237474"/>
              <a:gd name="connsiteX112" fmla="*/ 5643534 w 12192000"/>
              <a:gd name="connsiteY112" fmla="*/ 1802919 h 2237474"/>
              <a:gd name="connsiteX113" fmla="*/ 5518799 w 12192000"/>
              <a:gd name="connsiteY113" fmla="*/ 1818312 h 2237474"/>
              <a:gd name="connsiteX114" fmla="*/ 5505014 w 12192000"/>
              <a:gd name="connsiteY114" fmla="*/ 1819259 h 2237474"/>
              <a:gd name="connsiteX115" fmla="*/ 5453307 w 12192000"/>
              <a:gd name="connsiteY115" fmla="*/ 1815450 h 2237474"/>
              <a:gd name="connsiteX116" fmla="*/ 5364192 w 12192000"/>
              <a:gd name="connsiteY116" fmla="*/ 1826074 h 2237474"/>
              <a:gd name="connsiteX117" fmla="*/ 5350380 w 12192000"/>
              <a:gd name="connsiteY117" fmla="*/ 1830891 h 2237474"/>
              <a:gd name="connsiteX118" fmla="*/ 5259633 w 12192000"/>
              <a:gd name="connsiteY118" fmla="*/ 1837160 h 2237474"/>
              <a:gd name="connsiteX119" fmla="*/ 5197513 w 12192000"/>
              <a:gd name="connsiteY119" fmla="*/ 1844718 h 2237474"/>
              <a:gd name="connsiteX120" fmla="*/ 5184170 w 12192000"/>
              <a:gd name="connsiteY120" fmla="*/ 1849402 h 2237474"/>
              <a:gd name="connsiteX121" fmla="*/ 5168852 w 12192000"/>
              <a:gd name="connsiteY121" fmla="*/ 1844846 h 2237474"/>
              <a:gd name="connsiteX122" fmla="*/ 5164370 w 12192000"/>
              <a:gd name="connsiteY122" fmla="*/ 1840597 h 2237474"/>
              <a:gd name="connsiteX123" fmla="*/ 5114927 w 12192000"/>
              <a:gd name="connsiteY123" fmla="*/ 1847827 h 2237474"/>
              <a:gd name="connsiteX124" fmla="*/ 5108970 w 12192000"/>
              <a:gd name="connsiteY124" fmla="*/ 1847935 h 2237474"/>
              <a:gd name="connsiteX125" fmla="*/ 5067961 w 12192000"/>
              <a:gd name="connsiteY125" fmla="*/ 1845917 h 2237474"/>
              <a:gd name="connsiteX126" fmla="*/ 5007075 w 12192000"/>
              <a:gd name="connsiteY126" fmla="*/ 1838626 h 2237474"/>
              <a:gd name="connsiteX127" fmla="*/ 4944087 w 12192000"/>
              <a:gd name="connsiteY127" fmla="*/ 1823332 h 2237474"/>
              <a:gd name="connsiteX128" fmla="*/ 4907662 w 12192000"/>
              <a:gd name="connsiteY128" fmla="*/ 1816900 h 2237474"/>
              <a:gd name="connsiteX129" fmla="*/ 4882386 w 12192000"/>
              <a:gd name="connsiteY129" fmla="*/ 1809844 h 2237474"/>
              <a:gd name="connsiteX130" fmla="*/ 4811440 w 12192000"/>
              <a:gd name="connsiteY130" fmla="*/ 1804655 h 2237474"/>
              <a:gd name="connsiteX131" fmla="*/ 4691075 w 12192000"/>
              <a:gd name="connsiteY131" fmla="*/ 1801389 h 2237474"/>
              <a:gd name="connsiteX132" fmla="*/ 4611738 w 12192000"/>
              <a:gd name="connsiteY132" fmla="*/ 1776964 h 2237474"/>
              <a:gd name="connsiteX133" fmla="*/ 4560070 w 12192000"/>
              <a:gd name="connsiteY133" fmla="*/ 1785640 h 2237474"/>
              <a:gd name="connsiteX134" fmla="*/ 4536503 w 12192000"/>
              <a:gd name="connsiteY134" fmla="*/ 1785334 h 2237474"/>
              <a:gd name="connsiteX135" fmla="*/ 4513724 w 12192000"/>
              <a:gd name="connsiteY135" fmla="*/ 1791996 h 2237474"/>
              <a:gd name="connsiteX136" fmla="*/ 4459810 w 12192000"/>
              <a:gd name="connsiteY136" fmla="*/ 1797886 h 2237474"/>
              <a:gd name="connsiteX137" fmla="*/ 4379064 w 12192000"/>
              <a:gd name="connsiteY137" fmla="*/ 1817177 h 2237474"/>
              <a:gd name="connsiteX138" fmla="*/ 4319209 w 12192000"/>
              <a:gd name="connsiteY138" fmla="*/ 1834833 h 2237474"/>
              <a:gd name="connsiteX139" fmla="*/ 4290981 w 12192000"/>
              <a:gd name="connsiteY139" fmla="*/ 1839677 h 2237474"/>
              <a:gd name="connsiteX140" fmla="*/ 4285792 w 12192000"/>
              <a:gd name="connsiteY140" fmla="*/ 1836231 h 2237474"/>
              <a:gd name="connsiteX141" fmla="*/ 4238372 w 12192000"/>
              <a:gd name="connsiteY141" fmla="*/ 1851480 h 2237474"/>
              <a:gd name="connsiteX142" fmla="*/ 4232517 w 12192000"/>
              <a:gd name="connsiteY142" fmla="*/ 1852567 h 2237474"/>
              <a:gd name="connsiteX143" fmla="*/ 4191732 w 12192000"/>
              <a:gd name="connsiteY143" fmla="*/ 1857328 h 2237474"/>
              <a:gd name="connsiteX144" fmla="*/ 4065532 w 12192000"/>
              <a:gd name="connsiteY144" fmla="*/ 1855477 h 2237474"/>
              <a:gd name="connsiteX145" fmla="*/ 4028460 w 12192000"/>
              <a:gd name="connsiteY145" fmla="*/ 1855137 h 2237474"/>
              <a:gd name="connsiteX146" fmla="*/ 4002267 w 12192000"/>
              <a:gd name="connsiteY146" fmla="*/ 1852352 h 2237474"/>
              <a:gd name="connsiteX147" fmla="*/ 3931396 w 12192000"/>
              <a:gd name="connsiteY147" fmla="*/ 1858915 h 2237474"/>
              <a:gd name="connsiteX148" fmla="*/ 3812162 w 12192000"/>
              <a:gd name="connsiteY148" fmla="*/ 1875501 h 2237474"/>
              <a:gd name="connsiteX149" fmla="*/ 3729530 w 12192000"/>
              <a:gd name="connsiteY149" fmla="*/ 1864513 h 2237474"/>
              <a:gd name="connsiteX150" fmla="*/ 3680177 w 12192000"/>
              <a:gd name="connsiteY150" fmla="*/ 1881552 h 2237474"/>
              <a:gd name="connsiteX151" fmla="*/ 3567259 w 12192000"/>
              <a:gd name="connsiteY151" fmla="*/ 1893482 h 2237474"/>
              <a:gd name="connsiteX152" fmla="*/ 3405770 w 12192000"/>
              <a:gd name="connsiteY152" fmla="*/ 1904591 h 2237474"/>
              <a:gd name="connsiteX153" fmla="*/ 3280097 w 12192000"/>
              <a:gd name="connsiteY153" fmla="*/ 1919610 h 2237474"/>
              <a:gd name="connsiteX154" fmla="*/ 3123424 w 12192000"/>
              <a:gd name="connsiteY154" fmla="*/ 1952930 h 2237474"/>
              <a:gd name="connsiteX155" fmla="*/ 3009910 w 12192000"/>
              <a:gd name="connsiteY155" fmla="*/ 1957866 h 2237474"/>
              <a:gd name="connsiteX156" fmla="*/ 2995934 w 12192000"/>
              <a:gd name="connsiteY156" fmla="*/ 1967085 h 2237474"/>
              <a:gd name="connsiteX157" fmla="*/ 2980071 w 12192000"/>
              <a:gd name="connsiteY157" fmla="*/ 1972988 h 2237474"/>
              <a:gd name="connsiteX158" fmla="*/ 2978094 w 12192000"/>
              <a:gd name="connsiteY158" fmla="*/ 1972369 h 2237474"/>
              <a:gd name="connsiteX159" fmla="*/ 2942858 w 12192000"/>
              <a:gd name="connsiteY159" fmla="*/ 1981367 h 2237474"/>
              <a:gd name="connsiteX160" fmla="*/ 2875436 w 12192000"/>
              <a:gd name="connsiteY160" fmla="*/ 1996977 h 2237474"/>
              <a:gd name="connsiteX161" fmla="*/ 2874892 w 12192000"/>
              <a:gd name="connsiteY161" fmla="*/ 1996085 h 2237474"/>
              <a:gd name="connsiteX162" fmla="*/ 2864145 w 12192000"/>
              <a:gd name="connsiteY162" fmla="*/ 1994061 h 2237474"/>
              <a:gd name="connsiteX163" fmla="*/ 2843662 w 12192000"/>
              <a:gd name="connsiteY163" fmla="*/ 1992498 h 2237474"/>
              <a:gd name="connsiteX164" fmla="*/ 2796128 w 12192000"/>
              <a:gd name="connsiteY164" fmla="*/ 1976403 h 2237474"/>
              <a:gd name="connsiteX165" fmla="*/ 2756784 w 12192000"/>
              <a:gd name="connsiteY165" fmla="*/ 1985116 h 2237474"/>
              <a:gd name="connsiteX166" fmla="*/ 2748833 w 12192000"/>
              <a:gd name="connsiteY166" fmla="*/ 1986323 h 2237474"/>
              <a:gd name="connsiteX167" fmla="*/ 2748661 w 12192000"/>
              <a:gd name="connsiteY167" fmla="*/ 1986122 h 2237474"/>
              <a:gd name="connsiteX168" fmla="*/ 2740251 w 12192000"/>
              <a:gd name="connsiteY168" fmla="*/ 1986946 h 2237474"/>
              <a:gd name="connsiteX169" fmla="*/ 2718916 w 12192000"/>
              <a:gd name="connsiteY169" fmla="*/ 1990867 h 2237474"/>
              <a:gd name="connsiteX170" fmla="*/ 2713522 w 12192000"/>
              <a:gd name="connsiteY170" fmla="*/ 1990173 h 2237474"/>
              <a:gd name="connsiteX171" fmla="*/ 2680597 w 12192000"/>
              <a:gd name="connsiteY171" fmla="*/ 1984996 h 2237474"/>
              <a:gd name="connsiteX172" fmla="*/ 2578178 w 12192000"/>
              <a:gd name="connsiteY172" fmla="*/ 1990531 h 2237474"/>
              <a:gd name="connsiteX173" fmla="*/ 2476147 w 12192000"/>
              <a:gd name="connsiteY173" fmla="*/ 1998305 h 2237474"/>
              <a:gd name="connsiteX174" fmla="*/ 2373568 w 12192000"/>
              <a:gd name="connsiteY174" fmla="*/ 2003219 h 2237474"/>
              <a:gd name="connsiteX175" fmla="*/ 2321399 w 12192000"/>
              <a:gd name="connsiteY175" fmla="*/ 1989467 h 2237474"/>
              <a:gd name="connsiteX176" fmla="*/ 2315525 w 12192000"/>
              <a:gd name="connsiteY176" fmla="*/ 1989708 h 2237474"/>
              <a:gd name="connsiteX177" fmla="*/ 2300792 w 12192000"/>
              <a:gd name="connsiteY177" fmla="*/ 1994290 h 2237474"/>
              <a:gd name="connsiteX178" fmla="*/ 2295469 w 12192000"/>
              <a:gd name="connsiteY178" fmla="*/ 1996659 h 2237474"/>
              <a:gd name="connsiteX179" fmla="*/ 2287219 w 12192000"/>
              <a:gd name="connsiteY179" fmla="*/ 1998750 h 2237474"/>
              <a:gd name="connsiteX180" fmla="*/ 2286948 w 12192000"/>
              <a:gd name="connsiteY180" fmla="*/ 1998596 h 2237474"/>
              <a:gd name="connsiteX181" fmla="*/ 2243069 w 12192000"/>
              <a:gd name="connsiteY181" fmla="*/ 2015111 h 2237474"/>
              <a:gd name="connsiteX182" fmla="*/ 2186609 w 12192000"/>
              <a:gd name="connsiteY182" fmla="*/ 2008263 h 2237474"/>
              <a:gd name="connsiteX183" fmla="*/ 2164831 w 12192000"/>
              <a:gd name="connsiteY183" fmla="*/ 2010143 h 2237474"/>
              <a:gd name="connsiteX184" fmla="*/ 2152836 w 12192000"/>
              <a:gd name="connsiteY184" fmla="*/ 2010048 h 2237474"/>
              <a:gd name="connsiteX185" fmla="*/ 2117102 w 12192000"/>
              <a:gd name="connsiteY185" fmla="*/ 2023004 h 2237474"/>
              <a:gd name="connsiteX186" fmla="*/ 2111935 w 12192000"/>
              <a:gd name="connsiteY186" fmla="*/ 2023163 h 2237474"/>
              <a:gd name="connsiteX187" fmla="*/ 2089991 w 12192000"/>
              <a:gd name="connsiteY187" fmla="*/ 2034193 h 2237474"/>
              <a:gd name="connsiteX188" fmla="*/ 2058061 w 12192000"/>
              <a:gd name="connsiteY188" fmla="*/ 2047942 h 2237474"/>
              <a:gd name="connsiteX189" fmla="*/ 2055737 w 12192000"/>
              <a:gd name="connsiteY189" fmla="*/ 2047704 h 2237474"/>
              <a:gd name="connsiteX190" fmla="*/ 2042244 w 12192000"/>
              <a:gd name="connsiteY190" fmla="*/ 2055560 h 2237474"/>
              <a:gd name="connsiteX191" fmla="*/ 1976224 w 12192000"/>
              <a:gd name="connsiteY191" fmla="*/ 2074257 h 2237474"/>
              <a:gd name="connsiteX192" fmla="*/ 1877728 w 12192000"/>
              <a:gd name="connsiteY192" fmla="*/ 2101004 h 2237474"/>
              <a:gd name="connsiteX193" fmla="*/ 1759056 w 12192000"/>
              <a:gd name="connsiteY193" fmla="*/ 2125608 h 2237474"/>
              <a:gd name="connsiteX194" fmla="*/ 1637948 w 12192000"/>
              <a:gd name="connsiteY194" fmla="*/ 2172597 h 2237474"/>
              <a:gd name="connsiteX195" fmla="*/ 1434549 w 12192000"/>
              <a:gd name="connsiteY195" fmla="*/ 2234522 h 2237474"/>
              <a:gd name="connsiteX196" fmla="*/ 1398481 w 12192000"/>
              <a:gd name="connsiteY196" fmla="*/ 2237074 h 2237474"/>
              <a:gd name="connsiteX197" fmla="*/ 1398407 w 12192000"/>
              <a:gd name="connsiteY197" fmla="*/ 2237095 h 2237474"/>
              <a:gd name="connsiteX198" fmla="*/ 1370962 w 12192000"/>
              <a:gd name="connsiteY198" fmla="*/ 2237474 h 2237474"/>
              <a:gd name="connsiteX199" fmla="*/ 1356367 w 12192000"/>
              <a:gd name="connsiteY199" fmla="*/ 2235089 h 2237474"/>
              <a:gd name="connsiteX200" fmla="*/ 1324828 w 12192000"/>
              <a:gd name="connsiteY200" fmla="*/ 2231968 h 2237474"/>
              <a:gd name="connsiteX201" fmla="*/ 1297744 w 12192000"/>
              <a:gd name="connsiteY201" fmla="*/ 2235849 h 2237474"/>
              <a:gd name="connsiteX202" fmla="*/ 1286236 w 12192000"/>
              <a:gd name="connsiteY202" fmla="*/ 2233135 h 2237474"/>
              <a:gd name="connsiteX203" fmla="*/ 1283504 w 12192000"/>
              <a:gd name="connsiteY203" fmla="*/ 2233797 h 2237474"/>
              <a:gd name="connsiteX204" fmla="*/ 1279765 w 12192000"/>
              <a:gd name="connsiteY204" fmla="*/ 2229639 h 2237474"/>
              <a:gd name="connsiteX205" fmla="*/ 1195347 w 12192000"/>
              <a:gd name="connsiteY205" fmla="*/ 2212354 h 2237474"/>
              <a:gd name="connsiteX206" fmla="*/ 970251 w 12192000"/>
              <a:gd name="connsiteY206" fmla="*/ 2221029 h 2237474"/>
              <a:gd name="connsiteX207" fmla="*/ 812914 w 12192000"/>
              <a:gd name="connsiteY207" fmla="*/ 2202752 h 2237474"/>
              <a:gd name="connsiteX208" fmla="*/ 800195 w 12192000"/>
              <a:gd name="connsiteY208" fmla="*/ 2209407 h 2237474"/>
              <a:gd name="connsiteX209" fmla="*/ 784978 w 12192000"/>
              <a:gd name="connsiteY209" fmla="*/ 2212360 h 2237474"/>
              <a:gd name="connsiteX210" fmla="*/ 681987 w 12192000"/>
              <a:gd name="connsiteY210" fmla="*/ 2216757 h 2237474"/>
              <a:gd name="connsiteX211" fmla="*/ 669923 w 12192000"/>
              <a:gd name="connsiteY211" fmla="*/ 2211682 h 2237474"/>
              <a:gd name="connsiteX212" fmla="*/ 648680 w 12192000"/>
              <a:gd name="connsiteY212" fmla="*/ 2206229 h 2237474"/>
              <a:gd name="connsiteX213" fmla="*/ 597225 w 12192000"/>
              <a:gd name="connsiteY213" fmla="*/ 2180999 h 2237474"/>
              <a:gd name="connsiteX214" fmla="*/ 558449 w 12192000"/>
              <a:gd name="connsiteY214" fmla="*/ 2182346 h 2237474"/>
              <a:gd name="connsiteX215" fmla="*/ 550517 w 12192000"/>
              <a:gd name="connsiteY215" fmla="*/ 2182060 h 2237474"/>
              <a:gd name="connsiteX216" fmla="*/ 550309 w 12192000"/>
              <a:gd name="connsiteY216" fmla="*/ 2181825 h 2237474"/>
              <a:gd name="connsiteX217" fmla="*/ 541836 w 12192000"/>
              <a:gd name="connsiteY217" fmla="*/ 2181063 h 2237474"/>
              <a:gd name="connsiteX218" fmla="*/ 536057 w 12192000"/>
              <a:gd name="connsiteY218" fmla="*/ 2181537 h 2237474"/>
              <a:gd name="connsiteX219" fmla="*/ 520671 w 12192000"/>
              <a:gd name="connsiteY219" fmla="*/ 2180980 h 2237474"/>
              <a:gd name="connsiteX220" fmla="*/ 515024 w 12192000"/>
              <a:gd name="connsiteY220" fmla="*/ 2179258 h 2237474"/>
              <a:gd name="connsiteX221" fmla="*/ 512278 w 12192000"/>
              <a:gd name="connsiteY221" fmla="*/ 2176369 h 2237474"/>
              <a:gd name="connsiteX222" fmla="*/ 480419 w 12192000"/>
              <a:gd name="connsiteY222" fmla="*/ 2167807 h 2237474"/>
              <a:gd name="connsiteX223" fmla="*/ 413835 w 12192000"/>
              <a:gd name="connsiteY223" fmla="*/ 2156783 h 2237474"/>
              <a:gd name="connsiteX224" fmla="*/ 376513 w 12192000"/>
              <a:gd name="connsiteY224" fmla="*/ 2154014 h 2237474"/>
              <a:gd name="connsiteX225" fmla="*/ 273386 w 12192000"/>
              <a:gd name="connsiteY225" fmla="*/ 2142551 h 2237474"/>
              <a:gd name="connsiteX226" fmla="*/ 169207 w 12192000"/>
              <a:gd name="connsiteY226" fmla="*/ 2128100 h 2237474"/>
              <a:gd name="connsiteX227" fmla="*/ 93149 w 12192000"/>
              <a:gd name="connsiteY227" fmla="*/ 2105324 h 2237474"/>
              <a:gd name="connsiteX228" fmla="*/ 88109 w 12192000"/>
              <a:gd name="connsiteY228" fmla="*/ 2106704 h 2237474"/>
              <a:gd name="connsiteX229" fmla="*/ 80022 w 12192000"/>
              <a:gd name="connsiteY229" fmla="*/ 2107254 h 2237474"/>
              <a:gd name="connsiteX230" fmla="*/ 79717 w 12192000"/>
              <a:gd name="connsiteY230" fmla="*/ 2107046 h 2237474"/>
              <a:gd name="connsiteX231" fmla="*/ 72352 w 12192000"/>
              <a:gd name="connsiteY231" fmla="*/ 2107991 h 2237474"/>
              <a:gd name="connsiteX232" fmla="*/ 37645 w 12192000"/>
              <a:gd name="connsiteY232" fmla="*/ 2115401 h 2237474"/>
              <a:gd name="connsiteX233" fmla="*/ 4572 w 12192000"/>
              <a:gd name="connsiteY233" fmla="*/ 2111091 h 2237474"/>
              <a:gd name="connsiteX234" fmla="*/ 0 w 12192000"/>
              <a:gd name="connsiteY234" fmla="*/ 2110468 h 2237474"/>
              <a:gd name="connsiteX235" fmla="*/ 0 w 12192000"/>
              <a:gd name="connsiteY23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64035 w 12192000"/>
              <a:gd name="connsiteY106" fmla="*/ 1667683 h 2237474"/>
              <a:gd name="connsiteX107" fmla="*/ 6280959 w 12192000"/>
              <a:gd name="connsiteY107" fmla="*/ 1689329 h 2237474"/>
              <a:gd name="connsiteX108" fmla="*/ 6266765 w 12192000"/>
              <a:gd name="connsiteY108" fmla="*/ 1695560 h 2237474"/>
              <a:gd name="connsiteX109" fmla="*/ 6098321 w 12192000"/>
              <a:gd name="connsiteY109" fmla="*/ 1721646 h 2237474"/>
              <a:gd name="connsiteX110" fmla="*/ 5880652 w 12192000"/>
              <a:gd name="connsiteY110" fmla="*/ 1779643 h 2237474"/>
              <a:gd name="connsiteX111" fmla="*/ 5785959 w 12192000"/>
              <a:gd name="connsiteY111" fmla="*/ 1775307 h 2237474"/>
              <a:gd name="connsiteX112" fmla="*/ 5643534 w 12192000"/>
              <a:gd name="connsiteY112" fmla="*/ 1802919 h 2237474"/>
              <a:gd name="connsiteX113" fmla="*/ 5518799 w 12192000"/>
              <a:gd name="connsiteY113" fmla="*/ 1818312 h 2237474"/>
              <a:gd name="connsiteX114" fmla="*/ 5505014 w 12192000"/>
              <a:gd name="connsiteY114" fmla="*/ 1819259 h 2237474"/>
              <a:gd name="connsiteX115" fmla="*/ 5453307 w 12192000"/>
              <a:gd name="connsiteY115" fmla="*/ 1815450 h 2237474"/>
              <a:gd name="connsiteX116" fmla="*/ 5364192 w 12192000"/>
              <a:gd name="connsiteY116" fmla="*/ 1826074 h 2237474"/>
              <a:gd name="connsiteX117" fmla="*/ 5350380 w 12192000"/>
              <a:gd name="connsiteY117" fmla="*/ 1830891 h 2237474"/>
              <a:gd name="connsiteX118" fmla="*/ 5259633 w 12192000"/>
              <a:gd name="connsiteY118" fmla="*/ 1837160 h 2237474"/>
              <a:gd name="connsiteX119" fmla="*/ 5197513 w 12192000"/>
              <a:gd name="connsiteY119" fmla="*/ 1844718 h 2237474"/>
              <a:gd name="connsiteX120" fmla="*/ 5184170 w 12192000"/>
              <a:gd name="connsiteY120" fmla="*/ 1849402 h 2237474"/>
              <a:gd name="connsiteX121" fmla="*/ 5168852 w 12192000"/>
              <a:gd name="connsiteY121" fmla="*/ 1844846 h 2237474"/>
              <a:gd name="connsiteX122" fmla="*/ 5164370 w 12192000"/>
              <a:gd name="connsiteY122" fmla="*/ 1840597 h 2237474"/>
              <a:gd name="connsiteX123" fmla="*/ 5114927 w 12192000"/>
              <a:gd name="connsiteY123" fmla="*/ 1847827 h 2237474"/>
              <a:gd name="connsiteX124" fmla="*/ 5108970 w 12192000"/>
              <a:gd name="connsiteY124" fmla="*/ 1847935 h 2237474"/>
              <a:gd name="connsiteX125" fmla="*/ 5067961 w 12192000"/>
              <a:gd name="connsiteY125" fmla="*/ 1845917 h 2237474"/>
              <a:gd name="connsiteX126" fmla="*/ 5007075 w 12192000"/>
              <a:gd name="connsiteY126" fmla="*/ 1838626 h 2237474"/>
              <a:gd name="connsiteX127" fmla="*/ 4944087 w 12192000"/>
              <a:gd name="connsiteY127" fmla="*/ 1823332 h 2237474"/>
              <a:gd name="connsiteX128" fmla="*/ 4907662 w 12192000"/>
              <a:gd name="connsiteY128" fmla="*/ 1816900 h 2237474"/>
              <a:gd name="connsiteX129" fmla="*/ 4882386 w 12192000"/>
              <a:gd name="connsiteY129" fmla="*/ 1809844 h 2237474"/>
              <a:gd name="connsiteX130" fmla="*/ 4811440 w 12192000"/>
              <a:gd name="connsiteY130" fmla="*/ 1804655 h 2237474"/>
              <a:gd name="connsiteX131" fmla="*/ 4691075 w 12192000"/>
              <a:gd name="connsiteY131" fmla="*/ 1801389 h 2237474"/>
              <a:gd name="connsiteX132" fmla="*/ 4611738 w 12192000"/>
              <a:gd name="connsiteY132" fmla="*/ 1776964 h 2237474"/>
              <a:gd name="connsiteX133" fmla="*/ 4560070 w 12192000"/>
              <a:gd name="connsiteY133" fmla="*/ 1785640 h 2237474"/>
              <a:gd name="connsiteX134" fmla="*/ 4536503 w 12192000"/>
              <a:gd name="connsiteY134" fmla="*/ 1785334 h 2237474"/>
              <a:gd name="connsiteX135" fmla="*/ 4513724 w 12192000"/>
              <a:gd name="connsiteY135" fmla="*/ 1791996 h 2237474"/>
              <a:gd name="connsiteX136" fmla="*/ 4459810 w 12192000"/>
              <a:gd name="connsiteY136" fmla="*/ 1797886 h 2237474"/>
              <a:gd name="connsiteX137" fmla="*/ 4379064 w 12192000"/>
              <a:gd name="connsiteY137" fmla="*/ 1817177 h 2237474"/>
              <a:gd name="connsiteX138" fmla="*/ 4319209 w 12192000"/>
              <a:gd name="connsiteY138" fmla="*/ 1834833 h 2237474"/>
              <a:gd name="connsiteX139" fmla="*/ 4290981 w 12192000"/>
              <a:gd name="connsiteY139" fmla="*/ 1839677 h 2237474"/>
              <a:gd name="connsiteX140" fmla="*/ 4285792 w 12192000"/>
              <a:gd name="connsiteY140" fmla="*/ 1836231 h 2237474"/>
              <a:gd name="connsiteX141" fmla="*/ 4238372 w 12192000"/>
              <a:gd name="connsiteY141" fmla="*/ 1851480 h 2237474"/>
              <a:gd name="connsiteX142" fmla="*/ 4232517 w 12192000"/>
              <a:gd name="connsiteY142" fmla="*/ 1852567 h 2237474"/>
              <a:gd name="connsiteX143" fmla="*/ 4191732 w 12192000"/>
              <a:gd name="connsiteY143" fmla="*/ 1857328 h 2237474"/>
              <a:gd name="connsiteX144" fmla="*/ 4065532 w 12192000"/>
              <a:gd name="connsiteY144" fmla="*/ 1855477 h 2237474"/>
              <a:gd name="connsiteX145" fmla="*/ 4028460 w 12192000"/>
              <a:gd name="connsiteY145" fmla="*/ 1855137 h 2237474"/>
              <a:gd name="connsiteX146" fmla="*/ 4002267 w 12192000"/>
              <a:gd name="connsiteY146" fmla="*/ 1852352 h 2237474"/>
              <a:gd name="connsiteX147" fmla="*/ 3931396 w 12192000"/>
              <a:gd name="connsiteY147" fmla="*/ 1858915 h 2237474"/>
              <a:gd name="connsiteX148" fmla="*/ 3812162 w 12192000"/>
              <a:gd name="connsiteY148" fmla="*/ 1875501 h 2237474"/>
              <a:gd name="connsiteX149" fmla="*/ 3729530 w 12192000"/>
              <a:gd name="connsiteY149" fmla="*/ 1864513 h 2237474"/>
              <a:gd name="connsiteX150" fmla="*/ 3680177 w 12192000"/>
              <a:gd name="connsiteY150" fmla="*/ 1881552 h 2237474"/>
              <a:gd name="connsiteX151" fmla="*/ 3567259 w 12192000"/>
              <a:gd name="connsiteY151" fmla="*/ 1893482 h 2237474"/>
              <a:gd name="connsiteX152" fmla="*/ 3405770 w 12192000"/>
              <a:gd name="connsiteY152" fmla="*/ 1904591 h 2237474"/>
              <a:gd name="connsiteX153" fmla="*/ 3280097 w 12192000"/>
              <a:gd name="connsiteY153" fmla="*/ 1919610 h 2237474"/>
              <a:gd name="connsiteX154" fmla="*/ 3123424 w 12192000"/>
              <a:gd name="connsiteY154" fmla="*/ 1952930 h 2237474"/>
              <a:gd name="connsiteX155" fmla="*/ 3009910 w 12192000"/>
              <a:gd name="connsiteY155" fmla="*/ 1957866 h 2237474"/>
              <a:gd name="connsiteX156" fmla="*/ 2995934 w 12192000"/>
              <a:gd name="connsiteY156" fmla="*/ 1967085 h 2237474"/>
              <a:gd name="connsiteX157" fmla="*/ 2980071 w 12192000"/>
              <a:gd name="connsiteY157" fmla="*/ 1972988 h 2237474"/>
              <a:gd name="connsiteX158" fmla="*/ 2978094 w 12192000"/>
              <a:gd name="connsiteY158" fmla="*/ 1972369 h 2237474"/>
              <a:gd name="connsiteX159" fmla="*/ 2942858 w 12192000"/>
              <a:gd name="connsiteY159" fmla="*/ 1981367 h 2237474"/>
              <a:gd name="connsiteX160" fmla="*/ 2875436 w 12192000"/>
              <a:gd name="connsiteY160" fmla="*/ 1996977 h 2237474"/>
              <a:gd name="connsiteX161" fmla="*/ 2874892 w 12192000"/>
              <a:gd name="connsiteY161" fmla="*/ 1996085 h 2237474"/>
              <a:gd name="connsiteX162" fmla="*/ 2864145 w 12192000"/>
              <a:gd name="connsiteY162" fmla="*/ 1994061 h 2237474"/>
              <a:gd name="connsiteX163" fmla="*/ 2843662 w 12192000"/>
              <a:gd name="connsiteY163" fmla="*/ 1992498 h 2237474"/>
              <a:gd name="connsiteX164" fmla="*/ 2796128 w 12192000"/>
              <a:gd name="connsiteY164" fmla="*/ 1976403 h 2237474"/>
              <a:gd name="connsiteX165" fmla="*/ 2756784 w 12192000"/>
              <a:gd name="connsiteY165" fmla="*/ 1985116 h 2237474"/>
              <a:gd name="connsiteX166" fmla="*/ 2748833 w 12192000"/>
              <a:gd name="connsiteY166" fmla="*/ 1986323 h 2237474"/>
              <a:gd name="connsiteX167" fmla="*/ 2748661 w 12192000"/>
              <a:gd name="connsiteY167" fmla="*/ 1986122 h 2237474"/>
              <a:gd name="connsiteX168" fmla="*/ 2740251 w 12192000"/>
              <a:gd name="connsiteY168" fmla="*/ 1986946 h 2237474"/>
              <a:gd name="connsiteX169" fmla="*/ 2718916 w 12192000"/>
              <a:gd name="connsiteY169" fmla="*/ 1990867 h 2237474"/>
              <a:gd name="connsiteX170" fmla="*/ 2713522 w 12192000"/>
              <a:gd name="connsiteY170" fmla="*/ 1990173 h 2237474"/>
              <a:gd name="connsiteX171" fmla="*/ 2680597 w 12192000"/>
              <a:gd name="connsiteY171" fmla="*/ 1984996 h 2237474"/>
              <a:gd name="connsiteX172" fmla="*/ 2578178 w 12192000"/>
              <a:gd name="connsiteY172" fmla="*/ 1990531 h 2237474"/>
              <a:gd name="connsiteX173" fmla="*/ 2476147 w 12192000"/>
              <a:gd name="connsiteY173" fmla="*/ 1998305 h 2237474"/>
              <a:gd name="connsiteX174" fmla="*/ 2373568 w 12192000"/>
              <a:gd name="connsiteY174" fmla="*/ 2003219 h 2237474"/>
              <a:gd name="connsiteX175" fmla="*/ 2321399 w 12192000"/>
              <a:gd name="connsiteY175" fmla="*/ 1989467 h 2237474"/>
              <a:gd name="connsiteX176" fmla="*/ 2315525 w 12192000"/>
              <a:gd name="connsiteY176" fmla="*/ 1989708 h 2237474"/>
              <a:gd name="connsiteX177" fmla="*/ 2300792 w 12192000"/>
              <a:gd name="connsiteY177" fmla="*/ 1994290 h 2237474"/>
              <a:gd name="connsiteX178" fmla="*/ 2295469 w 12192000"/>
              <a:gd name="connsiteY178" fmla="*/ 1996659 h 2237474"/>
              <a:gd name="connsiteX179" fmla="*/ 2287219 w 12192000"/>
              <a:gd name="connsiteY179" fmla="*/ 1998750 h 2237474"/>
              <a:gd name="connsiteX180" fmla="*/ 2286948 w 12192000"/>
              <a:gd name="connsiteY180" fmla="*/ 1998596 h 2237474"/>
              <a:gd name="connsiteX181" fmla="*/ 2243069 w 12192000"/>
              <a:gd name="connsiteY181" fmla="*/ 2015111 h 2237474"/>
              <a:gd name="connsiteX182" fmla="*/ 2186609 w 12192000"/>
              <a:gd name="connsiteY182" fmla="*/ 2008263 h 2237474"/>
              <a:gd name="connsiteX183" fmla="*/ 2164831 w 12192000"/>
              <a:gd name="connsiteY183" fmla="*/ 2010143 h 2237474"/>
              <a:gd name="connsiteX184" fmla="*/ 2152836 w 12192000"/>
              <a:gd name="connsiteY184" fmla="*/ 2010048 h 2237474"/>
              <a:gd name="connsiteX185" fmla="*/ 2117102 w 12192000"/>
              <a:gd name="connsiteY185" fmla="*/ 2023004 h 2237474"/>
              <a:gd name="connsiteX186" fmla="*/ 2111935 w 12192000"/>
              <a:gd name="connsiteY186" fmla="*/ 2023163 h 2237474"/>
              <a:gd name="connsiteX187" fmla="*/ 2089991 w 12192000"/>
              <a:gd name="connsiteY187" fmla="*/ 2034193 h 2237474"/>
              <a:gd name="connsiteX188" fmla="*/ 2058061 w 12192000"/>
              <a:gd name="connsiteY188" fmla="*/ 2047942 h 2237474"/>
              <a:gd name="connsiteX189" fmla="*/ 2055737 w 12192000"/>
              <a:gd name="connsiteY189" fmla="*/ 2047704 h 2237474"/>
              <a:gd name="connsiteX190" fmla="*/ 2042244 w 12192000"/>
              <a:gd name="connsiteY190" fmla="*/ 2055560 h 2237474"/>
              <a:gd name="connsiteX191" fmla="*/ 1976224 w 12192000"/>
              <a:gd name="connsiteY191" fmla="*/ 2074257 h 2237474"/>
              <a:gd name="connsiteX192" fmla="*/ 1877728 w 12192000"/>
              <a:gd name="connsiteY192" fmla="*/ 2101004 h 2237474"/>
              <a:gd name="connsiteX193" fmla="*/ 1759056 w 12192000"/>
              <a:gd name="connsiteY193" fmla="*/ 2125608 h 2237474"/>
              <a:gd name="connsiteX194" fmla="*/ 1637948 w 12192000"/>
              <a:gd name="connsiteY194" fmla="*/ 2172597 h 2237474"/>
              <a:gd name="connsiteX195" fmla="*/ 1434549 w 12192000"/>
              <a:gd name="connsiteY195" fmla="*/ 2234522 h 2237474"/>
              <a:gd name="connsiteX196" fmla="*/ 1398481 w 12192000"/>
              <a:gd name="connsiteY196" fmla="*/ 2237074 h 2237474"/>
              <a:gd name="connsiteX197" fmla="*/ 1398407 w 12192000"/>
              <a:gd name="connsiteY197" fmla="*/ 2237095 h 2237474"/>
              <a:gd name="connsiteX198" fmla="*/ 1370962 w 12192000"/>
              <a:gd name="connsiteY198" fmla="*/ 2237474 h 2237474"/>
              <a:gd name="connsiteX199" fmla="*/ 1356367 w 12192000"/>
              <a:gd name="connsiteY199" fmla="*/ 2235089 h 2237474"/>
              <a:gd name="connsiteX200" fmla="*/ 1324828 w 12192000"/>
              <a:gd name="connsiteY200" fmla="*/ 2231968 h 2237474"/>
              <a:gd name="connsiteX201" fmla="*/ 1297744 w 12192000"/>
              <a:gd name="connsiteY201" fmla="*/ 2235849 h 2237474"/>
              <a:gd name="connsiteX202" fmla="*/ 1286236 w 12192000"/>
              <a:gd name="connsiteY202" fmla="*/ 2233135 h 2237474"/>
              <a:gd name="connsiteX203" fmla="*/ 1283504 w 12192000"/>
              <a:gd name="connsiteY203" fmla="*/ 2233797 h 2237474"/>
              <a:gd name="connsiteX204" fmla="*/ 1279765 w 12192000"/>
              <a:gd name="connsiteY204" fmla="*/ 2229639 h 2237474"/>
              <a:gd name="connsiteX205" fmla="*/ 1195347 w 12192000"/>
              <a:gd name="connsiteY205" fmla="*/ 2212354 h 2237474"/>
              <a:gd name="connsiteX206" fmla="*/ 970251 w 12192000"/>
              <a:gd name="connsiteY206" fmla="*/ 2221029 h 2237474"/>
              <a:gd name="connsiteX207" fmla="*/ 812914 w 12192000"/>
              <a:gd name="connsiteY207" fmla="*/ 2202752 h 2237474"/>
              <a:gd name="connsiteX208" fmla="*/ 800195 w 12192000"/>
              <a:gd name="connsiteY208" fmla="*/ 2209407 h 2237474"/>
              <a:gd name="connsiteX209" fmla="*/ 784978 w 12192000"/>
              <a:gd name="connsiteY209" fmla="*/ 2212360 h 2237474"/>
              <a:gd name="connsiteX210" fmla="*/ 681987 w 12192000"/>
              <a:gd name="connsiteY210" fmla="*/ 2216757 h 2237474"/>
              <a:gd name="connsiteX211" fmla="*/ 669923 w 12192000"/>
              <a:gd name="connsiteY211" fmla="*/ 2211682 h 2237474"/>
              <a:gd name="connsiteX212" fmla="*/ 648680 w 12192000"/>
              <a:gd name="connsiteY212" fmla="*/ 2206229 h 2237474"/>
              <a:gd name="connsiteX213" fmla="*/ 597225 w 12192000"/>
              <a:gd name="connsiteY213" fmla="*/ 2180999 h 2237474"/>
              <a:gd name="connsiteX214" fmla="*/ 558449 w 12192000"/>
              <a:gd name="connsiteY214" fmla="*/ 2182346 h 2237474"/>
              <a:gd name="connsiteX215" fmla="*/ 550517 w 12192000"/>
              <a:gd name="connsiteY215" fmla="*/ 2182060 h 2237474"/>
              <a:gd name="connsiteX216" fmla="*/ 550309 w 12192000"/>
              <a:gd name="connsiteY216" fmla="*/ 2181825 h 2237474"/>
              <a:gd name="connsiteX217" fmla="*/ 541836 w 12192000"/>
              <a:gd name="connsiteY217" fmla="*/ 2181063 h 2237474"/>
              <a:gd name="connsiteX218" fmla="*/ 536057 w 12192000"/>
              <a:gd name="connsiteY218" fmla="*/ 2181537 h 2237474"/>
              <a:gd name="connsiteX219" fmla="*/ 520671 w 12192000"/>
              <a:gd name="connsiteY219" fmla="*/ 2180980 h 2237474"/>
              <a:gd name="connsiteX220" fmla="*/ 515024 w 12192000"/>
              <a:gd name="connsiteY220" fmla="*/ 2179258 h 2237474"/>
              <a:gd name="connsiteX221" fmla="*/ 512278 w 12192000"/>
              <a:gd name="connsiteY221" fmla="*/ 2176369 h 2237474"/>
              <a:gd name="connsiteX222" fmla="*/ 480419 w 12192000"/>
              <a:gd name="connsiteY222" fmla="*/ 2167807 h 2237474"/>
              <a:gd name="connsiteX223" fmla="*/ 413835 w 12192000"/>
              <a:gd name="connsiteY223" fmla="*/ 2156783 h 2237474"/>
              <a:gd name="connsiteX224" fmla="*/ 376513 w 12192000"/>
              <a:gd name="connsiteY224" fmla="*/ 2154014 h 2237474"/>
              <a:gd name="connsiteX225" fmla="*/ 273386 w 12192000"/>
              <a:gd name="connsiteY225" fmla="*/ 2142551 h 2237474"/>
              <a:gd name="connsiteX226" fmla="*/ 169207 w 12192000"/>
              <a:gd name="connsiteY226" fmla="*/ 2128100 h 2237474"/>
              <a:gd name="connsiteX227" fmla="*/ 93149 w 12192000"/>
              <a:gd name="connsiteY227" fmla="*/ 2105324 h 2237474"/>
              <a:gd name="connsiteX228" fmla="*/ 88109 w 12192000"/>
              <a:gd name="connsiteY228" fmla="*/ 2106704 h 2237474"/>
              <a:gd name="connsiteX229" fmla="*/ 80022 w 12192000"/>
              <a:gd name="connsiteY229" fmla="*/ 2107254 h 2237474"/>
              <a:gd name="connsiteX230" fmla="*/ 79717 w 12192000"/>
              <a:gd name="connsiteY230" fmla="*/ 2107046 h 2237474"/>
              <a:gd name="connsiteX231" fmla="*/ 72352 w 12192000"/>
              <a:gd name="connsiteY231" fmla="*/ 2107991 h 2237474"/>
              <a:gd name="connsiteX232" fmla="*/ 37645 w 12192000"/>
              <a:gd name="connsiteY232" fmla="*/ 2115401 h 2237474"/>
              <a:gd name="connsiteX233" fmla="*/ 4572 w 12192000"/>
              <a:gd name="connsiteY233" fmla="*/ 2111091 h 2237474"/>
              <a:gd name="connsiteX234" fmla="*/ 0 w 12192000"/>
              <a:gd name="connsiteY234" fmla="*/ 2110468 h 2237474"/>
              <a:gd name="connsiteX235" fmla="*/ 0 w 12192000"/>
              <a:gd name="connsiteY23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64035 w 12192000"/>
              <a:gd name="connsiteY106" fmla="*/ 1667683 h 2237474"/>
              <a:gd name="connsiteX107" fmla="*/ 6280959 w 12192000"/>
              <a:gd name="connsiteY107" fmla="*/ 1689329 h 2237474"/>
              <a:gd name="connsiteX108" fmla="*/ 6266765 w 12192000"/>
              <a:gd name="connsiteY108" fmla="*/ 1695560 h 2237474"/>
              <a:gd name="connsiteX109" fmla="*/ 6098321 w 12192000"/>
              <a:gd name="connsiteY109" fmla="*/ 1721646 h 2237474"/>
              <a:gd name="connsiteX110" fmla="*/ 5880652 w 12192000"/>
              <a:gd name="connsiteY110" fmla="*/ 1779643 h 2237474"/>
              <a:gd name="connsiteX111" fmla="*/ 5785959 w 12192000"/>
              <a:gd name="connsiteY111" fmla="*/ 1775307 h 2237474"/>
              <a:gd name="connsiteX112" fmla="*/ 5643534 w 12192000"/>
              <a:gd name="connsiteY112" fmla="*/ 1802919 h 2237474"/>
              <a:gd name="connsiteX113" fmla="*/ 5518799 w 12192000"/>
              <a:gd name="connsiteY113" fmla="*/ 1818312 h 2237474"/>
              <a:gd name="connsiteX114" fmla="*/ 5505014 w 12192000"/>
              <a:gd name="connsiteY114" fmla="*/ 1819259 h 2237474"/>
              <a:gd name="connsiteX115" fmla="*/ 5453307 w 12192000"/>
              <a:gd name="connsiteY115" fmla="*/ 1815450 h 2237474"/>
              <a:gd name="connsiteX116" fmla="*/ 5364192 w 12192000"/>
              <a:gd name="connsiteY116" fmla="*/ 1826074 h 2237474"/>
              <a:gd name="connsiteX117" fmla="*/ 5350380 w 12192000"/>
              <a:gd name="connsiteY117" fmla="*/ 1830891 h 2237474"/>
              <a:gd name="connsiteX118" fmla="*/ 5259633 w 12192000"/>
              <a:gd name="connsiteY118" fmla="*/ 1837160 h 2237474"/>
              <a:gd name="connsiteX119" fmla="*/ 5197513 w 12192000"/>
              <a:gd name="connsiteY119" fmla="*/ 1844718 h 2237474"/>
              <a:gd name="connsiteX120" fmla="*/ 5184170 w 12192000"/>
              <a:gd name="connsiteY120" fmla="*/ 1849402 h 2237474"/>
              <a:gd name="connsiteX121" fmla="*/ 5168852 w 12192000"/>
              <a:gd name="connsiteY121" fmla="*/ 1844846 h 2237474"/>
              <a:gd name="connsiteX122" fmla="*/ 5164370 w 12192000"/>
              <a:gd name="connsiteY122" fmla="*/ 1840597 h 2237474"/>
              <a:gd name="connsiteX123" fmla="*/ 5114927 w 12192000"/>
              <a:gd name="connsiteY123" fmla="*/ 1847827 h 2237474"/>
              <a:gd name="connsiteX124" fmla="*/ 5108970 w 12192000"/>
              <a:gd name="connsiteY124" fmla="*/ 1847935 h 2237474"/>
              <a:gd name="connsiteX125" fmla="*/ 5067961 w 12192000"/>
              <a:gd name="connsiteY125" fmla="*/ 1845917 h 2237474"/>
              <a:gd name="connsiteX126" fmla="*/ 5007075 w 12192000"/>
              <a:gd name="connsiteY126" fmla="*/ 1838626 h 2237474"/>
              <a:gd name="connsiteX127" fmla="*/ 4944087 w 12192000"/>
              <a:gd name="connsiteY127" fmla="*/ 1823332 h 2237474"/>
              <a:gd name="connsiteX128" fmla="*/ 4907662 w 12192000"/>
              <a:gd name="connsiteY128" fmla="*/ 1816900 h 2237474"/>
              <a:gd name="connsiteX129" fmla="*/ 4882386 w 12192000"/>
              <a:gd name="connsiteY129" fmla="*/ 1809844 h 2237474"/>
              <a:gd name="connsiteX130" fmla="*/ 4811440 w 12192000"/>
              <a:gd name="connsiteY130" fmla="*/ 1804655 h 2237474"/>
              <a:gd name="connsiteX131" fmla="*/ 4691075 w 12192000"/>
              <a:gd name="connsiteY131" fmla="*/ 1801389 h 2237474"/>
              <a:gd name="connsiteX132" fmla="*/ 4611738 w 12192000"/>
              <a:gd name="connsiteY132" fmla="*/ 1776964 h 2237474"/>
              <a:gd name="connsiteX133" fmla="*/ 4560070 w 12192000"/>
              <a:gd name="connsiteY133" fmla="*/ 1785640 h 2237474"/>
              <a:gd name="connsiteX134" fmla="*/ 4536503 w 12192000"/>
              <a:gd name="connsiteY134" fmla="*/ 1785334 h 2237474"/>
              <a:gd name="connsiteX135" fmla="*/ 4513724 w 12192000"/>
              <a:gd name="connsiteY135" fmla="*/ 1791996 h 2237474"/>
              <a:gd name="connsiteX136" fmla="*/ 4459810 w 12192000"/>
              <a:gd name="connsiteY136" fmla="*/ 1797886 h 2237474"/>
              <a:gd name="connsiteX137" fmla="*/ 4379064 w 12192000"/>
              <a:gd name="connsiteY137" fmla="*/ 1817177 h 2237474"/>
              <a:gd name="connsiteX138" fmla="*/ 4319209 w 12192000"/>
              <a:gd name="connsiteY138" fmla="*/ 1834833 h 2237474"/>
              <a:gd name="connsiteX139" fmla="*/ 4290981 w 12192000"/>
              <a:gd name="connsiteY139" fmla="*/ 1839677 h 2237474"/>
              <a:gd name="connsiteX140" fmla="*/ 4285792 w 12192000"/>
              <a:gd name="connsiteY140" fmla="*/ 1836231 h 2237474"/>
              <a:gd name="connsiteX141" fmla="*/ 4238372 w 12192000"/>
              <a:gd name="connsiteY141" fmla="*/ 1851480 h 2237474"/>
              <a:gd name="connsiteX142" fmla="*/ 4232517 w 12192000"/>
              <a:gd name="connsiteY142" fmla="*/ 1852567 h 2237474"/>
              <a:gd name="connsiteX143" fmla="*/ 4191732 w 12192000"/>
              <a:gd name="connsiteY143" fmla="*/ 1857328 h 2237474"/>
              <a:gd name="connsiteX144" fmla="*/ 4065532 w 12192000"/>
              <a:gd name="connsiteY144" fmla="*/ 1855477 h 2237474"/>
              <a:gd name="connsiteX145" fmla="*/ 4028460 w 12192000"/>
              <a:gd name="connsiteY145" fmla="*/ 1855137 h 2237474"/>
              <a:gd name="connsiteX146" fmla="*/ 4002267 w 12192000"/>
              <a:gd name="connsiteY146" fmla="*/ 1852352 h 2237474"/>
              <a:gd name="connsiteX147" fmla="*/ 3931396 w 12192000"/>
              <a:gd name="connsiteY147" fmla="*/ 1858915 h 2237474"/>
              <a:gd name="connsiteX148" fmla="*/ 3812162 w 12192000"/>
              <a:gd name="connsiteY148" fmla="*/ 1875501 h 2237474"/>
              <a:gd name="connsiteX149" fmla="*/ 3729530 w 12192000"/>
              <a:gd name="connsiteY149" fmla="*/ 1864513 h 2237474"/>
              <a:gd name="connsiteX150" fmla="*/ 3680177 w 12192000"/>
              <a:gd name="connsiteY150" fmla="*/ 1881552 h 2237474"/>
              <a:gd name="connsiteX151" fmla="*/ 3567259 w 12192000"/>
              <a:gd name="connsiteY151" fmla="*/ 1893482 h 2237474"/>
              <a:gd name="connsiteX152" fmla="*/ 3405770 w 12192000"/>
              <a:gd name="connsiteY152" fmla="*/ 1904591 h 2237474"/>
              <a:gd name="connsiteX153" fmla="*/ 3280097 w 12192000"/>
              <a:gd name="connsiteY153" fmla="*/ 1919610 h 2237474"/>
              <a:gd name="connsiteX154" fmla="*/ 3123424 w 12192000"/>
              <a:gd name="connsiteY154" fmla="*/ 1952930 h 2237474"/>
              <a:gd name="connsiteX155" fmla="*/ 3009910 w 12192000"/>
              <a:gd name="connsiteY155" fmla="*/ 1957866 h 2237474"/>
              <a:gd name="connsiteX156" fmla="*/ 2995934 w 12192000"/>
              <a:gd name="connsiteY156" fmla="*/ 1967085 h 2237474"/>
              <a:gd name="connsiteX157" fmla="*/ 2980071 w 12192000"/>
              <a:gd name="connsiteY157" fmla="*/ 1972988 h 2237474"/>
              <a:gd name="connsiteX158" fmla="*/ 2978094 w 12192000"/>
              <a:gd name="connsiteY158" fmla="*/ 1972369 h 2237474"/>
              <a:gd name="connsiteX159" fmla="*/ 2942858 w 12192000"/>
              <a:gd name="connsiteY159" fmla="*/ 1981367 h 2237474"/>
              <a:gd name="connsiteX160" fmla="*/ 2875436 w 12192000"/>
              <a:gd name="connsiteY160" fmla="*/ 1996977 h 2237474"/>
              <a:gd name="connsiteX161" fmla="*/ 2874892 w 12192000"/>
              <a:gd name="connsiteY161" fmla="*/ 1996085 h 2237474"/>
              <a:gd name="connsiteX162" fmla="*/ 2864145 w 12192000"/>
              <a:gd name="connsiteY162" fmla="*/ 1994061 h 2237474"/>
              <a:gd name="connsiteX163" fmla="*/ 2843662 w 12192000"/>
              <a:gd name="connsiteY163" fmla="*/ 1992498 h 2237474"/>
              <a:gd name="connsiteX164" fmla="*/ 2796128 w 12192000"/>
              <a:gd name="connsiteY164" fmla="*/ 1976403 h 2237474"/>
              <a:gd name="connsiteX165" fmla="*/ 2756784 w 12192000"/>
              <a:gd name="connsiteY165" fmla="*/ 1985116 h 2237474"/>
              <a:gd name="connsiteX166" fmla="*/ 2748833 w 12192000"/>
              <a:gd name="connsiteY166" fmla="*/ 1986323 h 2237474"/>
              <a:gd name="connsiteX167" fmla="*/ 2748661 w 12192000"/>
              <a:gd name="connsiteY167" fmla="*/ 1986122 h 2237474"/>
              <a:gd name="connsiteX168" fmla="*/ 2740251 w 12192000"/>
              <a:gd name="connsiteY168" fmla="*/ 1986946 h 2237474"/>
              <a:gd name="connsiteX169" fmla="*/ 2718916 w 12192000"/>
              <a:gd name="connsiteY169" fmla="*/ 1990867 h 2237474"/>
              <a:gd name="connsiteX170" fmla="*/ 2713522 w 12192000"/>
              <a:gd name="connsiteY170" fmla="*/ 1990173 h 2237474"/>
              <a:gd name="connsiteX171" fmla="*/ 2680597 w 12192000"/>
              <a:gd name="connsiteY171" fmla="*/ 1984996 h 2237474"/>
              <a:gd name="connsiteX172" fmla="*/ 2578178 w 12192000"/>
              <a:gd name="connsiteY172" fmla="*/ 1990531 h 2237474"/>
              <a:gd name="connsiteX173" fmla="*/ 2476147 w 12192000"/>
              <a:gd name="connsiteY173" fmla="*/ 1998305 h 2237474"/>
              <a:gd name="connsiteX174" fmla="*/ 2373568 w 12192000"/>
              <a:gd name="connsiteY174" fmla="*/ 2003219 h 2237474"/>
              <a:gd name="connsiteX175" fmla="*/ 2321399 w 12192000"/>
              <a:gd name="connsiteY175" fmla="*/ 1989467 h 2237474"/>
              <a:gd name="connsiteX176" fmla="*/ 2315525 w 12192000"/>
              <a:gd name="connsiteY176" fmla="*/ 1989708 h 2237474"/>
              <a:gd name="connsiteX177" fmla="*/ 2300792 w 12192000"/>
              <a:gd name="connsiteY177" fmla="*/ 1994290 h 2237474"/>
              <a:gd name="connsiteX178" fmla="*/ 2295469 w 12192000"/>
              <a:gd name="connsiteY178" fmla="*/ 1996659 h 2237474"/>
              <a:gd name="connsiteX179" fmla="*/ 2287219 w 12192000"/>
              <a:gd name="connsiteY179" fmla="*/ 1998750 h 2237474"/>
              <a:gd name="connsiteX180" fmla="*/ 2286948 w 12192000"/>
              <a:gd name="connsiteY180" fmla="*/ 1998596 h 2237474"/>
              <a:gd name="connsiteX181" fmla="*/ 2243069 w 12192000"/>
              <a:gd name="connsiteY181" fmla="*/ 2015111 h 2237474"/>
              <a:gd name="connsiteX182" fmla="*/ 2186609 w 12192000"/>
              <a:gd name="connsiteY182" fmla="*/ 2008263 h 2237474"/>
              <a:gd name="connsiteX183" fmla="*/ 2164831 w 12192000"/>
              <a:gd name="connsiteY183" fmla="*/ 2010143 h 2237474"/>
              <a:gd name="connsiteX184" fmla="*/ 2152836 w 12192000"/>
              <a:gd name="connsiteY184" fmla="*/ 2010048 h 2237474"/>
              <a:gd name="connsiteX185" fmla="*/ 2117102 w 12192000"/>
              <a:gd name="connsiteY185" fmla="*/ 2023004 h 2237474"/>
              <a:gd name="connsiteX186" fmla="*/ 2111935 w 12192000"/>
              <a:gd name="connsiteY186" fmla="*/ 2023163 h 2237474"/>
              <a:gd name="connsiteX187" fmla="*/ 2089991 w 12192000"/>
              <a:gd name="connsiteY187" fmla="*/ 2034193 h 2237474"/>
              <a:gd name="connsiteX188" fmla="*/ 2058061 w 12192000"/>
              <a:gd name="connsiteY188" fmla="*/ 2047942 h 2237474"/>
              <a:gd name="connsiteX189" fmla="*/ 2055737 w 12192000"/>
              <a:gd name="connsiteY189" fmla="*/ 2047704 h 2237474"/>
              <a:gd name="connsiteX190" fmla="*/ 2042244 w 12192000"/>
              <a:gd name="connsiteY190" fmla="*/ 2055560 h 2237474"/>
              <a:gd name="connsiteX191" fmla="*/ 1976224 w 12192000"/>
              <a:gd name="connsiteY191" fmla="*/ 2074257 h 2237474"/>
              <a:gd name="connsiteX192" fmla="*/ 1877728 w 12192000"/>
              <a:gd name="connsiteY192" fmla="*/ 2101004 h 2237474"/>
              <a:gd name="connsiteX193" fmla="*/ 1759056 w 12192000"/>
              <a:gd name="connsiteY193" fmla="*/ 2125608 h 2237474"/>
              <a:gd name="connsiteX194" fmla="*/ 1637948 w 12192000"/>
              <a:gd name="connsiteY194" fmla="*/ 2172597 h 2237474"/>
              <a:gd name="connsiteX195" fmla="*/ 1434549 w 12192000"/>
              <a:gd name="connsiteY195" fmla="*/ 2234522 h 2237474"/>
              <a:gd name="connsiteX196" fmla="*/ 1398481 w 12192000"/>
              <a:gd name="connsiteY196" fmla="*/ 2237074 h 2237474"/>
              <a:gd name="connsiteX197" fmla="*/ 1398407 w 12192000"/>
              <a:gd name="connsiteY197" fmla="*/ 2237095 h 2237474"/>
              <a:gd name="connsiteX198" fmla="*/ 1370962 w 12192000"/>
              <a:gd name="connsiteY198" fmla="*/ 2237474 h 2237474"/>
              <a:gd name="connsiteX199" fmla="*/ 1356367 w 12192000"/>
              <a:gd name="connsiteY199" fmla="*/ 2235089 h 2237474"/>
              <a:gd name="connsiteX200" fmla="*/ 1324828 w 12192000"/>
              <a:gd name="connsiteY200" fmla="*/ 2231968 h 2237474"/>
              <a:gd name="connsiteX201" fmla="*/ 1297744 w 12192000"/>
              <a:gd name="connsiteY201" fmla="*/ 2235849 h 2237474"/>
              <a:gd name="connsiteX202" fmla="*/ 1286236 w 12192000"/>
              <a:gd name="connsiteY202" fmla="*/ 2233135 h 2237474"/>
              <a:gd name="connsiteX203" fmla="*/ 1283504 w 12192000"/>
              <a:gd name="connsiteY203" fmla="*/ 2233797 h 2237474"/>
              <a:gd name="connsiteX204" fmla="*/ 1279765 w 12192000"/>
              <a:gd name="connsiteY204" fmla="*/ 2229639 h 2237474"/>
              <a:gd name="connsiteX205" fmla="*/ 1195347 w 12192000"/>
              <a:gd name="connsiteY205" fmla="*/ 2212354 h 2237474"/>
              <a:gd name="connsiteX206" fmla="*/ 970251 w 12192000"/>
              <a:gd name="connsiteY206" fmla="*/ 2221029 h 2237474"/>
              <a:gd name="connsiteX207" fmla="*/ 812914 w 12192000"/>
              <a:gd name="connsiteY207" fmla="*/ 2202752 h 2237474"/>
              <a:gd name="connsiteX208" fmla="*/ 800195 w 12192000"/>
              <a:gd name="connsiteY208" fmla="*/ 2209407 h 2237474"/>
              <a:gd name="connsiteX209" fmla="*/ 784978 w 12192000"/>
              <a:gd name="connsiteY209" fmla="*/ 2212360 h 2237474"/>
              <a:gd name="connsiteX210" fmla="*/ 681987 w 12192000"/>
              <a:gd name="connsiteY210" fmla="*/ 2216757 h 2237474"/>
              <a:gd name="connsiteX211" fmla="*/ 669923 w 12192000"/>
              <a:gd name="connsiteY211" fmla="*/ 2211682 h 2237474"/>
              <a:gd name="connsiteX212" fmla="*/ 648680 w 12192000"/>
              <a:gd name="connsiteY212" fmla="*/ 2206229 h 2237474"/>
              <a:gd name="connsiteX213" fmla="*/ 597225 w 12192000"/>
              <a:gd name="connsiteY213" fmla="*/ 2180999 h 2237474"/>
              <a:gd name="connsiteX214" fmla="*/ 558449 w 12192000"/>
              <a:gd name="connsiteY214" fmla="*/ 2182346 h 2237474"/>
              <a:gd name="connsiteX215" fmla="*/ 550517 w 12192000"/>
              <a:gd name="connsiteY215" fmla="*/ 2182060 h 2237474"/>
              <a:gd name="connsiteX216" fmla="*/ 550309 w 12192000"/>
              <a:gd name="connsiteY216" fmla="*/ 2181825 h 2237474"/>
              <a:gd name="connsiteX217" fmla="*/ 541836 w 12192000"/>
              <a:gd name="connsiteY217" fmla="*/ 2181063 h 2237474"/>
              <a:gd name="connsiteX218" fmla="*/ 536057 w 12192000"/>
              <a:gd name="connsiteY218" fmla="*/ 2181537 h 2237474"/>
              <a:gd name="connsiteX219" fmla="*/ 520671 w 12192000"/>
              <a:gd name="connsiteY219" fmla="*/ 2180980 h 2237474"/>
              <a:gd name="connsiteX220" fmla="*/ 515024 w 12192000"/>
              <a:gd name="connsiteY220" fmla="*/ 2179258 h 2237474"/>
              <a:gd name="connsiteX221" fmla="*/ 512278 w 12192000"/>
              <a:gd name="connsiteY221" fmla="*/ 2176369 h 2237474"/>
              <a:gd name="connsiteX222" fmla="*/ 480419 w 12192000"/>
              <a:gd name="connsiteY222" fmla="*/ 2167807 h 2237474"/>
              <a:gd name="connsiteX223" fmla="*/ 413835 w 12192000"/>
              <a:gd name="connsiteY223" fmla="*/ 2156783 h 2237474"/>
              <a:gd name="connsiteX224" fmla="*/ 376513 w 12192000"/>
              <a:gd name="connsiteY224" fmla="*/ 2154014 h 2237474"/>
              <a:gd name="connsiteX225" fmla="*/ 273386 w 12192000"/>
              <a:gd name="connsiteY225" fmla="*/ 2142551 h 2237474"/>
              <a:gd name="connsiteX226" fmla="*/ 169207 w 12192000"/>
              <a:gd name="connsiteY226" fmla="*/ 2128100 h 2237474"/>
              <a:gd name="connsiteX227" fmla="*/ 93149 w 12192000"/>
              <a:gd name="connsiteY227" fmla="*/ 2105324 h 2237474"/>
              <a:gd name="connsiteX228" fmla="*/ 88109 w 12192000"/>
              <a:gd name="connsiteY228" fmla="*/ 2106704 h 2237474"/>
              <a:gd name="connsiteX229" fmla="*/ 80022 w 12192000"/>
              <a:gd name="connsiteY229" fmla="*/ 2107254 h 2237474"/>
              <a:gd name="connsiteX230" fmla="*/ 79717 w 12192000"/>
              <a:gd name="connsiteY230" fmla="*/ 2107046 h 2237474"/>
              <a:gd name="connsiteX231" fmla="*/ 72352 w 12192000"/>
              <a:gd name="connsiteY231" fmla="*/ 2107991 h 2237474"/>
              <a:gd name="connsiteX232" fmla="*/ 37645 w 12192000"/>
              <a:gd name="connsiteY232" fmla="*/ 2115401 h 2237474"/>
              <a:gd name="connsiteX233" fmla="*/ 4572 w 12192000"/>
              <a:gd name="connsiteY233" fmla="*/ 2111091 h 2237474"/>
              <a:gd name="connsiteX234" fmla="*/ 0 w 12192000"/>
              <a:gd name="connsiteY234" fmla="*/ 2110468 h 2237474"/>
              <a:gd name="connsiteX235" fmla="*/ 0 w 12192000"/>
              <a:gd name="connsiteY23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64035 w 12192000"/>
              <a:gd name="connsiteY106" fmla="*/ 1667683 h 2237474"/>
              <a:gd name="connsiteX107" fmla="*/ 6280959 w 12192000"/>
              <a:gd name="connsiteY107" fmla="*/ 1689329 h 2237474"/>
              <a:gd name="connsiteX108" fmla="*/ 6243319 w 12192000"/>
              <a:gd name="connsiteY108" fmla="*/ 1695560 h 2237474"/>
              <a:gd name="connsiteX109" fmla="*/ 6098321 w 12192000"/>
              <a:gd name="connsiteY109" fmla="*/ 1721646 h 2237474"/>
              <a:gd name="connsiteX110" fmla="*/ 5880652 w 12192000"/>
              <a:gd name="connsiteY110" fmla="*/ 1779643 h 2237474"/>
              <a:gd name="connsiteX111" fmla="*/ 5785959 w 12192000"/>
              <a:gd name="connsiteY111" fmla="*/ 1775307 h 2237474"/>
              <a:gd name="connsiteX112" fmla="*/ 5643534 w 12192000"/>
              <a:gd name="connsiteY112" fmla="*/ 1802919 h 2237474"/>
              <a:gd name="connsiteX113" fmla="*/ 5518799 w 12192000"/>
              <a:gd name="connsiteY113" fmla="*/ 1818312 h 2237474"/>
              <a:gd name="connsiteX114" fmla="*/ 5505014 w 12192000"/>
              <a:gd name="connsiteY114" fmla="*/ 1819259 h 2237474"/>
              <a:gd name="connsiteX115" fmla="*/ 5453307 w 12192000"/>
              <a:gd name="connsiteY115" fmla="*/ 1815450 h 2237474"/>
              <a:gd name="connsiteX116" fmla="*/ 5364192 w 12192000"/>
              <a:gd name="connsiteY116" fmla="*/ 1826074 h 2237474"/>
              <a:gd name="connsiteX117" fmla="*/ 5350380 w 12192000"/>
              <a:gd name="connsiteY117" fmla="*/ 1830891 h 2237474"/>
              <a:gd name="connsiteX118" fmla="*/ 5259633 w 12192000"/>
              <a:gd name="connsiteY118" fmla="*/ 1837160 h 2237474"/>
              <a:gd name="connsiteX119" fmla="*/ 5197513 w 12192000"/>
              <a:gd name="connsiteY119" fmla="*/ 1844718 h 2237474"/>
              <a:gd name="connsiteX120" fmla="*/ 5184170 w 12192000"/>
              <a:gd name="connsiteY120" fmla="*/ 1849402 h 2237474"/>
              <a:gd name="connsiteX121" fmla="*/ 5168852 w 12192000"/>
              <a:gd name="connsiteY121" fmla="*/ 1844846 h 2237474"/>
              <a:gd name="connsiteX122" fmla="*/ 5164370 w 12192000"/>
              <a:gd name="connsiteY122" fmla="*/ 1840597 h 2237474"/>
              <a:gd name="connsiteX123" fmla="*/ 5114927 w 12192000"/>
              <a:gd name="connsiteY123" fmla="*/ 1847827 h 2237474"/>
              <a:gd name="connsiteX124" fmla="*/ 5108970 w 12192000"/>
              <a:gd name="connsiteY124" fmla="*/ 1847935 h 2237474"/>
              <a:gd name="connsiteX125" fmla="*/ 5067961 w 12192000"/>
              <a:gd name="connsiteY125" fmla="*/ 1845917 h 2237474"/>
              <a:gd name="connsiteX126" fmla="*/ 5007075 w 12192000"/>
              <a:gd name="connsiteY126" fmla="*/ 1838626 h 2237474"/>
              <a:gd name="connsiteX127" fmla="*/ 4944087 w 12192000"/>
              <a:gd name="connsiteY127" fmla="*/ 1823332 h 2237474"/>
              <a:gd name="connsiteX128" fmla="*/ 4907662 w 12192000"/>
              <a:gd name="connsiteY128" fmla="*/ 1816900 h 2237474"/>
              <a:gd name="connsiteX129" fmla="*/ 4882386 w 12192000"/>
              <a:gd name="connsiteY129" fmla="*/ 1809844 h 2237474"/>
              <a:gd name="connsiteX130" fmla="*/ 4811440 w 12192000"/>
              <a:gd name="connsiteY130" fmla="*/ 1804655 h 2237474"/>
              <a:gd name="connsiteX131" fmla="*/ 4691075 w 12192000"/>
              <a:gd name="connsiteY131" fmla="*/ 1801389 h 2237474"/>
              <a:gd name="connsiteX132" fmla="*/ 4611738 w 12192000"/>
              <a:gd name="connsiteY132" fmla="*/ 1776964 h 2237474"/>
              <a:gd name="connsiteX133" fmla="*/ 4560070 w 12192000"/>
              <a:gd name="connsiteY133" fmla="*/ 1785640 h 2237474"/>
              <a:gd name="connsiteX134" fmla="*/ 4536503 w 12192000"/>
              <a:gd name="connsiteY134" fmla="*/ 1785334 h 2237474"/>
              <a:gd name="connsiteX135" fmla="*/ 4513724 w 12192000"/>
              <a:gd name="connsiteY135" fmla="*/ 1791996 h 2237474"/>
              <a:gd name="connsiteX136" fmla="*/ 4459810 w 12192000"/>
              <a:gd name="connsiteY136" fmla="*/ 1797886 h 2237474"/>
              <a:gd name="connsiteX137" fmla="*/ 4379064 w 12192000"/>
              <a:gd name="connsiteY137" fmla="*/ 1817177 h 2237474"/>
              <a:gd name="connsiteX138" fmla="*/ 4319209 w 12192000"/>
              <a:gd name="connsiteY138" fmla="*/ 1834833 h 2237474"/>
              <a:gd name="connsiteX139" fmla="*/ 4290981 w 12192000"/>
              <a:gd name="connsiteY139" fmla="*/ 1839677 h 2237474"/>
              <a:gd name="connsiteX140" fmla="*/ 4285792 w 12192000"/>
              <a:gd name="connsiteY140" fmla="*/ 1836231 h 2237474"/>
              <a:gd name="connsiteX141" fmla="*/ 4238372 w 12192000"/>
              <a:gd name="connsiteY141" fmla="*/ 1851480 h 2237474"/>
              <a:gd name="connsiteX142" fmla="*/ 4232517 w 12192000"/>
              <a:gd name="connsiteY142" fmla="*/ 1852567 h 2237474"/>
              <a:gd name="connsiteX143" fmla="*/ 4191732 w 12192000"/>
              <a:gd name="connsiteY143" fmla="*/ 1857328 h 2237474"/>
              <a:gd name="connsiteX144" fmla="*/ 4065532 w 12192000"/>
              <a:gd name="connsiteY144" fmla="*/ 1855477 h 2237474"/>
              <a:gd name="connsiteX145" fmla="*/ 4028460 w 12192000"/>
              <a:gd name="connsiteY145" fmla="*/ 1855137 h 2237474"/>
              <a:gd name="connsiteX146" fmla="*/ 4002267 w 12192000"/>
              <a:gd name="connsiteY146" fmla="*/ 1852352 h 2237474"/>
              <a:gd name="connsiteX147" fmla="*/ 3931396 w 12192000"/>
              <a:gd name="connsiteY147" fmla="*/ 1858915 h 2237474"/>
              <a:gd name="connsiteX148" fmla="*/ 3812162 w 12192000"/>
              <a:gd name="connsiteY148" fmla="*/ 1875501 h 2237474"/>
              <a:gd name="connsiteX149" fmla="*/ 3729530 w 12192000"/>
              <a:gd name="connsiteY149" fmla="*/ 1864513 h 2237474"/>
              <a:gd name="connsiteX150" fmla="*/ 3680177 w 12192000"/>
              <a:gd name="connsiteY150" fmla="*/ 1881552 h 2237474"/>
              <a:gd name="connsiteX151" fmla="*/ 3567259 w 12192000"/>
              <a:gd name="connsiteY151" fmla="*/ 1893482 h 2237474"/>
              <a:gd name="connsiteX152" fmla="*/ 3405770 w 12192000"/>
              <a:gd name="connsiteY152" fmla="*/ 1904591 h 2237474"/>
              <a:gd name="connsiteX153" fmla="*/ 3280097 w 12192000"/>
              <a:gd name="connsiteY153" fmla="*/ 1919610 h 2237474"/>
              <a:gd name="connsiteX154" fmla="*/ 3123424 w 12192000"/>
              <a:gd name="connsiteY154" fmla="*/ 1952930 h 2237474"/>
              <a:gd name="connsiteX155" fmla="*/ 3009910 w 12192000"/>
              <a:gd name="connsiteY155" fmla="*/ 1957866 h 2237474"/>
              <a:gd name="connsiteX156" fmla="*/ 2995934 w 12192000"/>
              <a:gd name="connsiteY156" fmla="*/ 1967085 h 2237474"/>
              <a:gd name="connsiteX157" fmla="*/ 2980071 w 12192000"/>
              <a:gd name="connsiteY157" fmla="*/ 1972988 h 2237474"/>
              <a:gd name="connsiteX158" fmla="*/ 2978094 w 12192000"/>
              <a:gd name="connsiteY158" fmla="*/ 1972369 h 2237474"/>
              <a:gd name="connsiteX159" fmla="*/ 2942858 w 12192000"/>
              <a:gd name="connsiteY159" fmla="*/ 1981367 h 2237474"/>
              <a:gd name="connsiteX160" fmla="*/ 2875436 w 12192000"/>
              <a:gd name="connsiteY160" fmla="*/ 1996977 h 2237474"/>
              <a:gd name="connsiteX161" fmla="*/ 2874892 w 12192000"/>
              <a:gd name="connsiteY161" fmla="*/ 1996085 h 2237474"/>
              <a:gd name="connsiteX162" fmla="*/ 2864145 w 12192000"/>
              <a:gd name="connsiteY162" fmla="*/ 1994061 h 2237474"/>
              <a:gd name="connsiteX163" fmla="*/ 2843662 w 12192000"/>
              <a:gd name="connsiteY163" fmla="*/ 1992498 h 2237474"/>
              <a:gd name="connsiteX164" fmla="*/ 2796128 w 12192000"/>
              <a:gd name="connsiteY164" fmla="*/ 1976403 h 2237474"/>
              <a:gd name="connsiteX165" fmla="*/ 2756784 w 12192000"/>
              <a:gd name="connsiteY165" fmla="*/ 1985116 h 2237474"/>
              <a:gd name="connsiteX166" fmla="*/ 2748833 w 12192000"/>
              <a:gd name="connsiteY166" fmla="*/ 1986323 h 2237474"/>
              <a:gd name="connsiteX167" fmla="*/ 2748661 w 12192000"/>
              <a:gd name="connsiteY167" fmla="*/ 1986122 h 2237474"/>
              <a:gd name="connsiteX168" fmla="*/ 2740251 w 12192000"/>
              <a:gd name="connsiteY168" fmla="*/ 1986946 h 2237474"/>
              <a:gd name="connsiteX169" fmla="*/ 2718916 w 12192000"/>
              <a:gd name="connsiteY169" fmla="*/ 1990867 h 2237474"/>
              <a:gd name="connsiteX170" fmla="*/ 2713522 w 12192000"/>
              <a:gd name="connsiteY170" fmla="*/ 1990173 h 2237474"/>
              <a:gd name="connsiteX171" fmla="*/ 2680597 w 12192000"/>
              <a:gd name="connsiteY171" fmla="*/ 1984996 h 2237474"/>
              <a:gd name="connsiteX172" fmla="*/ 2578178 w 12192000"/>
              <a:gd name="connsiteY172" fmla="*/ 1990531 h 2237474"/>
              <a:gd name="connsiteX173" fmla="*/ 2476147 w 12192000"/>
              <a:gd name="connsiteY173" fmla="*/ 1998305 h 2237474"/>
              <a:gd name="connsiteX174" fmla="*/ 2373568 w 12192000"/>
              <a:gd name="connsiteY174" fmla="*/ 2003219 h 2237474"/>
              <a:gd name="connsiteX175" fmla="*/ 2321399 w 12192000"/>
              <a:gd name="connsiteY175" fmla="*/ 1989467 h 2237474"/>
              <a:gd name="connsiteX176" fmla="*/ 2315525 w 12192000"/>
              <a:gd name="connsiteY176" fmla="*/ 1989708 h 2237474"/>
              <a:gd name="connsiteX177" fmla="*/ 2300792 w 12192000"/>
              <a:gd name="connsiteY177" fmla="*/ 1994290 h 2237474"/>
              <a:gd name="connsiteX178" fmla="*/ 2295469 w 12192000"/>
              <a:gd name="connsiteY178" fmla="*/ 1996659 h 2237474"/>
              <a:gd name="connsiteX179" fmla="*/ 2287219 w 12192000"/>
              <a:gd name="connsiteY179" fmla="*/ 1998750 h 2237474"/>
              <a:gd name="connsiteX180" fmla="*/ 2286948 w 12192000"/>
              <a:gd name="connsiteY180" fmla="*/ 1998596 h 2237474"/>
              <a:gd name="connsiteX181" fmla="*/ 2243069 w 12192000"/>
              <a:gd name="connsiteY181" fmla="*/ 2015111 h 2237474"/>
              <a:gd name="connsiteX182" fmla="*/ 2186609 w 12192000"/>
              <a:gd name="connsiteY182" fmla="*/ 2008263 h 2237474"/>
              <a:gd name="connsiteX183" fmla="*/ 2164831 w 12192000"/>
              <a:gd name="connsiteY183" fmla="*/ 2010143 h 2237474"/>
              <a:gd name="connsiteX184" fmla="*/ 2152836 w 12192000"/>
              <a:gd name="connsiteY184" fmla="*/ 2010048 h 2237474"/>
              <a:gd name="connsiteX185" fmla="*/ 2117102 w 12192000"/>
              <a:gd name="connsiteY185" fmla="*/ 2023004 h 2237474"/>
              <a:gd name="connsiteX186" fmla="*/ 2111935 w 12192000"/>
              <a:gd name="connsiteY186" fmla="*/ 2023163 h 2237474"/>
              <a:gd name="connsiteX187" fmla="*/ 2089991 w 12192000"/>
              <a:gd name="connsiteY187" fmla="*/ 2034193 h 2237474"/>
              <a:gd name="connsiteX188" fmla="*/ 2058061 w 12192000"/>
              <a:gd name="connsiteY188" fmla="*/ 2047942 h 2237474"/>
              <a:gd name="connsiteX189" fmla="*/ 2055737 w 12192000"/>
              <a:gd name="connsiteY189" fmla="*/ 2047704 h 2237474"/>
              <a:gd name="connsiteX190" fmla="*/ 2042244 w 12192000"/>
              <a:gd name="connsiteY190" fmla="*/ 2055560 h 2237474"/>
              <a:gd name="connsiteX191" fmla="*/ 1976224 w 12192000"/>
              <a:gd name="connsiteY191" fmla="*/ 2074257 h 2237474"/>
              <a:gd name="connsiteX192" fmla="*/ 1877728 w 12192000"/>
              <a:gd name="connsiteY192" fmla="*/ 2101004 h 2237474"/>
              <a:gd name="connsiteX193" fmla="*/ 1759056 w 12192000"/>
              <a:gd name="connsiteY193" fmla="*/ 2125608 h 2237474"/>
              <a:gd name="connsiteX194" fmla="*/ 1637948 w 12192000"/>
              <a:gd name="connsiteY194" fmla="*/ 2172597 h 2237474"/>
              <a:gd name="connsiteX195" fmla="*/ 1434549 w 12192000"/>
              <a:gd name="connsiteY195" fmla="*/ 2234522 h 2237474"/>
              <a:gd name="connsiteX196" fmla="*/ 1398481 w 12192000"/>
              <a:gd name="connsiteY196" fmla="*/ 2237074 h 2237474"/>
              <a:gd name="connsiteX197" fmla="*/ 1398407 w 12192000"/>
              <a:gd name="connsiteY197" fmla="*/ 2237095 h 2237474"/>
              <a:gd name="connsiteX198" fmla="*/ 1370962 w 12192000"/>
              <a:gd name="connsiteY198" fmla="*/ 2237474 h 2237474"/>
              <a:gd name="connsiteX199" fmla="*/ 1356367 w 12192000"/>
              <a:gd name="connsiteY199" fmla="*/ 2235089 h 2237474"/>
              <a:gd name="connsiteX200" fmla="*/ 1324828 w 12192000"/>
              <a:gd name="connsiteY200" fmla="*/ 2231968 h 2237474"/>
              <a:gd name="connsiteX201" fmla="*/ 1297744 w 12192000"/>
              <a:gd name="connsiteY201" fmla="*/ 2235849 h 2237474"/>
              <a:gd name="connsiteX202" fmla="*/ 1286236 w 12192000"/>
              <a:gd name="connsiteY202" fmla="*/ 2233135 h 2237474"/>
              <a:gd name="connsiteX203" fmla="*/ 1283504 w 12192000"/>
              <a:gd name="connsiteY203" fmla="*/ 2233797 h 2237474"/>
              <a:gd name="connsiteX204" fmla="*/ 1279765 w 12192000"/>
              <a:gd name="connsiteY204" fmla="*/ 2229639 h 2237474"/>
              <a:gd name="connsiteX205" fmla="*/ 1195347 w 12192000"/>
              <a:gd name="connsiteY205" fmla="*/ 2212354 h 2237474"/>
              <a:gd name="connsiteX206" fmla="*/ 970251 w 12192000"/>
              <a:gd name="connsiteY206" fmla="*/ 2221029 h 2237474"/>
              <a:gd name="connsiteX207" fmla="*/ 812914 w 12192000"/>
              <a:gd name="connsiteY207" fmla="*/ 2202752 h 2237474"/>
              <a:gd name="connsiteX208" fmla="*/ 800195 w 12192000"/>
              <a:gd name="connsiteY208" fmla="*/ 2209407 h 2237474"/>
              <a:gd name="connsiteX209" fmla="*/ 784978 w 12192000"/>
              <a:gd name="connsiteY209" fmla="*/ 2212360 h 2237474"/>
              <a:gd name="connsiteX210" fmla="*/ 681987 w 12192000"/>
              <a:gd name="connsiteY210" fmla="*/ 2216757 h 2237474"/>
              <a:gd name="connsiteX211" fmla="*/ 669923 w 12192000"/>
              <a:gd name="connsiteY211" fmla="*/ 2211682 h 2237474"/>
              <a:gd name="connsiteX212" fmla="*/ 648680 w 12192000"/>
              <a:gd name="connsiteY212" fmla="*/ 2206229 h 2237474"/>
              <a:gd name="connsiteX213" fmla="*/ 597225 w 12192000"/>
              <a:gd name="connsiteY213" fmla="*/ 2180999 h 2237474"/>
              <a:gd name="connsiteX214" fmla="*/ 558449 w 12192000"/>
              <a:gd name="connsiteY214" fmla="*/ 2182346 h 2237474"/>
              <a:gd name="connsiteX215" fmla="*/ 550517 w 12192000"/>
              <a:gd name="connsiteY215" fmla="*/ 2182060 h 2237474"/>
              <a:gd name="connsiteX216" fmla="*/ 550309 w 12192000"/>
              <a:gd name="connsiteY216" fmla="*/ 2181825 h 2237474"/>
              <a:gd name="connsiteX217" fmla="*/ 541836 w 12192000"/>
              <a:gd name="connsiteY217" fmla="*/ 2181063 h 2237474"/>
              <a:gd name="connsiteX218" fmla="*/ 536057 w 12192000"/>
              <a:gd name="connsiteY218" fmla="*/ 2181537 h 2237474"/>
              <a:gd name="connsiteX219" fmla="*/ 520671 w 12192000"/>
              <a:gd name="connsiteY219" fmla="*/ 2180980 h 2237474"/>
              <a:gd name="connsiteX220" fmla="*/ 515024 w 12192000"/>
              <a:gd name="connsiteY220" fmla="*/ 2179258 h 2237474"/>
              <a:gd name="connsiteX221" fmla="*/ 512278 w 12192000"/>
              <a:gd name="connsiteY221" fmla="*/ 2176369 h 2237474"/>
              <a:gd name="connsiteX222" fmla="*/ 480419 w 12192000"/>
              <a:gd name="connsiteY222" fmla="*/ 2167807 h 2237474"/>
              <a:gd name="connsiteX223" fmla="*/ 413835 w 12192000"/>
              <a:gd name="connsiteY223" fmla="*/ 2156783 h 2237474"/>
              <a:gd name="connsiteX224" fmla="*/ 376513 w 12192000"/>
              <a:gd name="connsiteY224" fmla="*/ 2154014 h 2237474"/>
              <a:gd name="connsiteX225" fmla="*/ 273386 w 12192000"/>
              <a:gd name="connsiteY225" fmla="*/ 2142551 h 2237474"/>
              <a:gd name="connsiteX226" fmla="*/ 169207 w 12192000"/>
              <a:gd name="connsiteY226" fmla="*/ 2128100 h 2237474"/>
              <a:gd name="connsiteX227" fmla="*/ 93149 w 12192000"/>
              <a:gd name="connsiteY227" fmla="*/ 2105324 h 2237474"/>
              <a:gd name="connsiteX228" fmla="*/ 88109 w 12192000"/>
              <a:gd name="connsiteY228" fmla="*/ 2106704 h 2237474"/>
              <a:gd name="connsiteX229" fmla="*/ 80022 w 12192000"/>
              <a:gd name="connsiteY229" fmla="*/ 2107254 h 2237474"/>
              <a:gd name="connsiteX230" fmla="*/ 79717 w 12192000"/>
              <a:gd name="connsiteY230" fmla="*/ 2107046 h 2237474"/>
              <a:gd name="connsiteX231" fmla="*/ 72352 w 12192000"/>
              <a:gd name="connsiteY231" fmla="*/ 2107991 h 2237474"/>
              <a:gd name="connsiteX232" fmla="*/ 37645 w 12192000"/>
              <a:gd name="connsiteY232" fmla="*/ 2115401 h 2237474"/>
              <a:gd name="connsiteX233" fmla="*/ 4572 w 12192000"/>
              <a:gd name="connsiteY233" fmla="*/ 2111091 h 2237474"/>
              <a:gd name="connsiteX234" fmla="*/ 0 w 12192000"/>
              <a:gd name="connsiteY234" fmla="*/ 2110468 h 2237474"/>
              <a:gd name="connsiteX235" fmla="*/ 0 w 12192000"/>
              <a:gd name="connsiteY23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08541 w 12192000"/>
              <a:gd name="connsiteY102" fmla="*/ 1668757 h 2237474"/>
              <a:gd name="connsiteX103" fmla="*/ 6471012 w 12192000"/>
              <a:gd name="connsiteY103" fmla="*/ 1678604 h 2237474"/>
              <a:gd name="connsiteX104" fmla="*/ 6415265 w 12192000"/>
              <a:gd name="connsiteY104" fmla="*/ 1665317 h 2237474"/>
              <a:gd name="connsiteX105" fmla="*/ 6364035 w 12192000"/>
              <a:gd name="connsiteY105" fmla="*/ 1667683 h 2237474"/>
              <a:gd name="connsiteX106" fmla="*/ 6280959 w 12192000"/>
              <a:gd name="connsiteY106" fmla="*/ 1689329 h 2237474"/>
              <a:gd name="connsiteX107" fmla="*/ 6243319 w 12192000"/>
              <a:gd name="connsiteY107" fmla="*/ 1695560 h 2237474"/>
              <a:gd name="connsiteX108" fmla="*/ 6098321 w 12192000"/>
              <a:gd name="connsiteY108" fmla="*/ 1721646 h 2237474"/>
              <a:gd name="connsiteX109" fmla="*/ 5880652 w 12192000"/>
              <a:gd name="connsiteY109" fmla="*/ 1779643 h 2237474"/>
              <a:gd name="connsiteX110" fmla="*/ 5785959 w 12192000"/>
              <a:gd name="connsiteY110" fmla="*/ 1775307 h 2237474"/>
              <a:gd name="connsiteX111" fmla="*/ 5643534 w 12192000"/>
              <a:gd name="connsiteY111" fmla="*/ 1802919 h 2237474"/>
              <a:gd name="connsiteX112" fmla="*/ 5518799 w 12192000"/>
              <a:gd name="connsiteY112" fmla="*/ 1818312 h 2237474"/>
              <a:gd name="connsiteX113" fmla="*/ 5505014 w 12192000"/>
              <a:gd name="connsiteY113" fmla="*/ 1819259 h 2237474"/>
              <a:gd name="connsiteX114" fmla="*/ 5453307 w 12192000"/>
              <a:gd name="connsiteY114" fmla="*/ 1815450 h 2237474"/>
              <a:gd name="connsiteX115" fmla="*/ 5364192 w 12192000"/>
              <a:gd name="connsiteY115" fmla="*/ 1826074 h 2237474"/>
              <a:gd name="connsiteX116" fmla="*/ 5350380 w 12192000"/>
              <a:gd name="connsiteY116" fmla="*/ 1830891 h 2237474"/>
              <a:gd name="connsiteX117" fmla="*/ 5259633 w 12192000"/>
              <a:gd name="connsiteY117" fmla="*/ 1837160 h 2237474"/>
              <a:gd name="connsiteX118" fmla="*/ 5197513 w 12192000"/>
              <a:gd name="connsiteY118" fmla="*/ 1844718 h 2237474"/>
              <a:gd name="connsiteX119" fmla="*/ 5184170 w 12192000"/>
              <a:gd name="connsiteY119" fmla="*/ 1849402 h 2237474"/>
              <a:gd name="connsiteX120" fmla="*/ 5168852 w 12192000"/>
              <a:gd name="connsiteY120" fmla="*/ 1844846 h 2237474"/>
              <a:gd name="connsiteX121" fmla="*/ 5164370 w 12192000"/>
              <a:gd name="connsiteY121" fmla="*/ 1840597 h 2237474"/>
              <a:gd name="connsiteX122" fmla="*/ 5114927 w 12192000"/>
              <a:gd name="connsiteY122" fmla="*/ 1847827 h 2237474"/>
              <a:gd name="connsiteX123" fmla="*/ 5108970 w 12192000"/>
              <a:gd name="connsiteY123" fmla="*/ 1847935 h 2237474"/>
              <a:gd name="connsiteX124" fmla="*/ 5067961 w 12192000"/>
              <a:gd name="connsiteY124" fmla="*/ 1845917 h 2237474"/>
              <a:gd name="connsiteX125" fmla="*/ 5007075 w 12192000"/>
              <a:gd name="connsiteY125" fmla="*/ 1838626 h 2237474"/>
              <a:gd name="connsiteX126" fmla="*/ 4944087 w 12192000"/>
              <a:gd name="connsiteY126" fmla="*/ 1823332 h 2237474"/>
              <a:gd name="connsiteX127" fmla="*/ 4907662 w 12192000"/>
              <a:gd name="connsiteY127" fmla="*/ 1816900 h 2237474"/>
              <a:gd name="connsiteX128" fmla="*/ 4882386 w 12192000"/>
              <a:gd name="connsiteY128" fmla="*/ 1809844 h 2237474"/>
              <a:gd name="connsiteX129" fmla="*/ 4811440 w 12192000"/>
              <a:gd name="connsiteY129" fmla="*/ 1804655 h 2237474"/>
              <a:gd name="connsiteX130" fmla="*/ 4691075 w 12192000"/>
              <a:gd name="connsiteY130" fmla="*/ 1801389 h 2237474"/>
              <a:gd name="connsiteX131" fmla="*/ 4611738 w 12192000"/>
              <a:gd name="connsiteY131" fmla="*/ 1776964 h 2237474"/>
              <a:gd name="connsiteX132" fmla="*/ 4560070 w 12192000"/>
              <a:gd name="connsiteY132" fmla="*/ 1785640 h 2237474"/>
              <a:gd name="connsiteX133" fmla="*/ 4536503 w 12192000"/>
              <a:gd name="connsiteY133" fmla="*/ 1785334 h 2237474"/>
              <a:gd name="connsiteX134" fmla="*/ 4513724 w 12192000"/>
              <a:gd name="connsiteY134" fmla="*/ 1791996 h 2237474"/>
              <a:gd name="connsiteX135" fmla="*/ 4459810 w 12192000"/>
              <a:gd name="connsiteY135" fmla="*/ 1797886 h 2237474"/>
              <a:gd name="connsiteX136" fmla="*/ 4379064 w 12192000"/>
              <a:gd name="connsiteY136" fmla="*/ 1817177 h 2237474"/>
              <a:gd name="connsiteX137" fmla="*/ 4319209 w 12192000"/>
              <a:gd name="connsiteY137" fmla="*/ 1834833 h 2237474"/>
              <a:gd name="connsiteX138" fmla="*/ 4290981 w 12192000"/>
              <a:gd name="connsiteY138" fmla="*/ 1839677 h 2237474"/>
              <a:gd name="connsiteX139" fmla="*/ 4285792 w 12192000"/>
              <a:gd name="connsiteY139" fmla="*/ 1836231 h 2237474"/>
              <a:gd name="connsiteX140" fmla="*/ 4238372 w 12192000"/>
              <a:gd name="connsiteY140" fmla="*/ 1851480 h 2237474"/>
              <a:gd name="connsiteX141" fmla="*/ 4232517 w 12192000"/>
              <a:gd name="connsiteY141" fmla="*/ 1852567 h 2237474"/>
              <a:gd name="connsiteX142" fmla="*/ 4191732 w 12192000"/>
              <a:gd name="connsiteY142" fmla="*/ 1857328 h 2237474"/>
              <a:gd name="connsiteX143" fmla="*/ 4065532 w 12192000"/>
              <a:gd name="connsiteY143" fmla="*/ 1855477 h 2237474"/>
              <a:gd name="connsiteX144" fmla="*/ 4028460 w 12192000"/>
              <a:gd name="connsiteY144" fmla="*/ 1855137 h 2237474"/>
              <a:gd name="connsiteX145" fmla="*/ 4002267 w 12192000"/>
              <a:gd name="connsiteY145" fmla="*/ 1852352 h 2237474"/>
              <a:gd name="connsiteX146" fmla="*/ 3931396 w 12192000"/>
              <a:gd name="connsiteY146" fmla="*/ 1858915 h 2237474"/>
              <a:gd name="connsiteX147" fmla="*/ 3812162 w 12192000"/>
              <a:gd name="connsiteY147" fmla="*/ 1875501 h 2237474"/>
              <a:gd name="connsiteX148" fmla="*/ 3729530 w 12192000"/>
              <a:gd name="connsiteY148" fmla="*/ 1864513 h 2237474"/>
              <a:gd name="connsiteX149" fmla="*/ 3680177 w 12192000"/>
              <a:gd name="connsiteY149" fmla="*/ 1881552 h 2237474"/>
              <a:gd name="connsiteX150" fmla="*/ 3567259 w 12192000"/>
              <a:gd name="connsiteY150" fmla="*/ 1893482 h 2237474"/>
              <a:gd name="connsiteX151" fmla="*/ 3405770 w 12192000"/>
              <a:gd name="connsiteY151" fmla="*/ 1904591 h 2237474"/>
              <a:gd name="connsiteX152" fmla="*/ 3280097 w 12192000"/>
              <a:gd name="connsiteY152" fmla="*/ 1919610 h 2237474"/>
              <a:gd name="connsiteX153" fmla="*/ 3123424 w 12192000"/>
              <a:gd name="connsiteY153" fmla="*/ 1952930 h 2237474"/>
              <a:gd name="connsiteX154" fmla="*/ 3009910 w 12192000"/>
              <a:gd name="connsiteY154" fmla="*/ 1957866 h 2237474"/>
              <a:gd name="connsiteX155" fmla="*/ 2995934 w 12192000"/>
              <a:gd name="connsiteY155" fmla="*/ 1967085 h 2237474"/>
              <a:gd name="connsiteX156" fmla="*/ 2980071 w 12192000"/>
              <a:gd name="connsiteY156" fmla="*/ 1972988 h 2237474"/>
              <a:gd name="connsiteX157" fmla="*/ 2978094 w 12192000"/>
              <a:gd name="connsiteY157" fmla="*/ 1972369 h 2237474"/>
              <a:gd name="connsiteX158" fmla="*/ 2942858 w 12192000"/>
              <a:gd name="connsiteY158" fmla="*/ 1981367 h 2237474"/>
              <a:gd name="connsiteX159" fmla="*/ 2875436 w 12192000"/>
              <a:gd name="connsiteY159" fmla="*/ 1996977 h 2237474"/>
              <a:gd name="connsiteX160" fmla="*/ 2874892 w 12192000"/>
              <a:gd name="connsiteY160" fmla="*/ 1996085 h 2237474"/>
              <a:gd name="connsiteX161" fmla="*/ 2864145 w 12192000"/>
              <a:gd name="connsiteY161" fmla="*/ 1994061 h 2237474"/>
              <a:gd name="connsiteX162" fmla="*/ 2843662 w 12192000"/>
              <a:gd name="connsiteY162" fmla="*/ 1992498 h 2237474"/>
              <a:gd name="connsiteX163" fmla="*/ 2796128 w 12192000"/>
              <a:gd name="connsiteY163" fmla="*/ 1976403 h 2237474"/>
              <a:gd name="connsiteX164" fmla="*/ 2756784 w 12192000"/>
              <a:gd name="connsiteY164" fmla="*/ 1985116 h 2237474"/>
              <a:gd name="connsiteX165" fmla="*/ 2748833 w 12192000"/>
              <a:gd name="connsiteY165" fmla="*/ 1986323 h 2237474"/>
              <a:gd name="connsiteX166" fmla="*/ 2748661 w 12192000"/>
              <a:gd name="connsiteY166" fmla="*/ 1986122 h 2237474"/>
              <a:gd name="connsiteX167" fmla="*/ 2740251 w 12192000"/>
              <a:gd name="connsiteY167" fmla="*/ 1986946 h 2237474"/>
              <a:gd name="connsiteX168" fmla="*/ 2718916 w 12192000"/>
              <a:gd name="connsiteY168" fmla="*/ 1990867 h 2237474"/>
              <a:gd name="connsiteX169" fmla="*/ 2713522 w 12192000"/>
              <a:gd name="connsiteY169" fmla="*/ 1990173 h 2237474"/>
              <a:gd name="connsiteX170" fmla="*/ 2680597 w 12192000"/>
              <a:gd name="connsiteY170" fmla="*/ 1984996 h 2237474"/>
              <a:gd name="connsiteX171" fmla="*/ 2578178 w 12192000"/>
              <a:gd name="connsiteY171" fmla="*/ 1990531 h 2237474"/>
              <a:gd name="connsiteX172" fmla="*/ 2476147 w 12192000"/>
              <a:gd name="connsiteY172" fmla="*/ 1998305 h 2237474"/>
              <a:gd name="connsiteX173" fmla="*/ 2373568 w 12192000"/>
              <a:gd name="connsiteY173" fmla="*/ 2003219 h 2237474"/>
              <a:gd name="connsiteX174" fmla="*/ 2321399 w 12192000"/>
              <a:gd name="connsiteY174" fmla="*/ 1989467 h 2237474"/>
              <a:gd name="connsiteX175" fmla="*/ 2315525 w 12192000"/>
              <a:gd name="connsiteY175" fmla="*/ 1989708 h 2237474"/>
              <a:gd name="connsiteX176" fmla="*/ 2300792 w 12192000"/>
              <a:gd name="connsiteY176" fmla="*/ 1994290 h 2237474"/>
              <a:gd name="connsiteX177" fmla="*/ 2295469 w 12192000"/>
              <a:gd name="connsiteY177" fmla="*/ 1996659 h 2237474"/>
              <a:gd name="connsiteX178" fmla="*/ 2287219 w 12192000"/>
              <a:gd name="connsiteY178" fmla="*/ 1998750 h 2237474"/>
              <a:gd name="connsiteX179" fmla="*/ 2286948 w 12192000"/>
              <a:gd name="connsiteY179" fmla="*/ 1998596 h 2237474"/>
              <a:gd name="connsiteX180" fmla="*/ 2243069 w 12192000"/>
              <a:gd name="connsiteY180" fmla="*/ 2015111 h 2237474"/>
              <a:gd name="connsiteX181" fmla="*/ 2186609 w 12192000"/>
              <a:gd name="connsiteY181" fmla="*/ 2008263 h 2237474"/>
              <a:gd name="connsiteX182" fmla="*/ 2164831 w 12192000"/>
              <a:gd name="connsiteY182" fmla="*/ 2010143 h 2237474"/>
              <a:gd name="connsiteX183" fmla="*/ 2152836 w 12192000"/>
              <a:gd name="connsiteY183" fmla="*/ 2010048 h 2237474"/>
              <a:gd name="connsiteX184" fmla="*/ 2117102 w 12192000"/>
              <a:gd name="connsiteY184" fmla="*/ 2023004 h 2237474"/>
              <a:gd name="connsiteX185" fmla="*/ 2111935 w 12192000"/>
              <a:gd name="connsiteY185" fmla="*/ 2023163 h 2237474"/>
              <a:gd name="connsiteX186" fmla="*/ 2089991 w 12192000"/>
              <a:gd name="connsiteY186" fmla="*/ 2034193 h 2237474"/>
              <a:gd name="connsiteX187" fmla="*/ 2058061 w 12192000"/>
              <a:gd name="connsiteY187" fmla="*/ 2047942 h 2237474"/>
              <a:gd name="connsiteX188" fmla="*/ 2055737 w 12192000"/>
              <a:gd name="connsiteY188" fmla="*/ 2047704 h 2237474"/>
              <a:gd name="connsiteX189" fmla="*/ 2042244 w 12192000"/>
              <a:gd name="connsiteY189" fmla="*/ 2055560 h 2237474"/>
              <a:gd name="connsiteX190" fmla="*/ 1976224 w 12192000"/>
              <a:gd name="connsiteY190" fmla="*/ 2074257 h 2237474"/>
              <a:gd name="connsiteX191" fmla="*/ 1877728 w 12192000"/>
              <a:gd name="connsiteY191" fmla="*/ 2101004 h 2237474"/>
              <a:gd name="connsiteX192" fmla="*/ 1759056 w 12192000"/>
              <a:gd name="connsiteY192" fmla="*/ 2125608 h 2237474"/>
              <a:gd name="connsiteX193" fmla="*/ 1637948 w 12192000"/>
              <a:gd name="connsiteY193" fmla="*/ 2172597 h 2237474"/>
              <a:gd name="connsiteX194" fmla="*/ 1434549 w 12192000"/>
              <a:gd name="connsiteY194" fmla="*/ 2234522 h 2237474"/>
              <a:gd name="connsiteX195" fmla="*/ 1398481 w 12192000"/>
              <a:gd name="connsiteY195" fmla="*/ 2237074 h 2237474"/>
              <a:gd name="connsiteX196" fmla="*/ 1398407 w 12192000"/>
              <a:gd name="connsiteY196" fmla="*/ 2237095 h 2237474"/>
              <a:gd name="connsiteX197" fmla="*/ 1370962 w 12192000"/>
              <a:gd name="connsiteY197" fmla="*/ 2237474 h 2237474"/>
              <a:gd name="connsiteX198" fmla="*/ 1356367 w 12192000"/>
              <a:gd name="connsiteY198" fmla="*/ 2235089 h 2237474"/>
              <a:gd name="connsiteX199" fmla="*/ 1324828 w 12192000"/>
              <a:gd name="connsiteY199" fmla="*/ 2231968 h 2237474"/>
              <a:gd name="connsiteX200" fmla="*/ 1297744 w 12192000"/>
              <a:gd name="connsiteY200" fmla="*/ 2235849 h 2237474"/>
              <a:gd name="connsiteX201" fmla="*/ 1286236 w 12192000"/>
              <a:gd name="connsiteY201" fmla="*/ 2233135 h 2237474"/>
              <a:gd name="connsiteX202" fmla="*/ 1283504 w 12192000"/>
              <a:gd name="connsiteY202" fmla="*/ 2233797 h 2237474"/>
              <a:gd name="connsiteX203" fmla="*/ 1279765 w 12192000"/>
              <a:gd name="connsiteY203" fmla="*/ 2229639 h 2237474"/>
              <a:gd name="connsiteX204" fmla="*/ 1195347 w 12192000"/>
              <a:gd name="connsiteY204" fmla="*/ 2212354 h 2237474"/>
              <a:gd name="connsiteX205" fmla="*/ 970251 w 12192000"/>
              <a:gd name="connsiteY205" fmla="*/ 2221029 h 2237474"/>
              <a:gd name="connsiteX206" fmla="*/ 812914 w 12192000"/>
              <a:gd name="connsiteY206" fmla="*/ 2202752 h 2237474"/>
              <a:gd name="connsiteX207" fmla="*/ 800195 w 12192000"/>
              <a:gd name="connsiteY207" fmla="*/ 2209407 h 2237474"/>
              <a:gd name="connsiteX208" fmla="*/ 784978 w 12192000"/>
              <a:gd name="connsiteY208" fmla="*/ 2212360 h 2237474"/>
              <a:gd name="connsiteX209" fmla="*/ 681987 w 12192000"/>
              <a:gd name="connsiteY209" fmla="*/ 2216757 h 2237474"/>
              <a:gd name="connsiteX210" fmla="*/ 669923 w 12192000"/>
              <a:gd name="connsiteY210" fmla="*/ 2211682 h 2237474"/>
              <a:gd name="connsiteX211" fmla="*/ 648680 w 12192000"/>
              <a:gd name="connsiteY211" fmla="*/ 2206229 h 2237474"/>
              <a:gd name="connsiteX212" fmla="*/ 597225 w 12192000"/>
              <a:gd name="connsiteY212" fmla="*/ 2180999 h 2237474"/>
              <a:gd name="connsiteX213" fmla="*/ 558449 w 12192000"/>
              <a:gd name="connsiteY213" fmla="*/ 2182346 h 2237474"/>
              <a:gd name="connsiteX214" fmla="*/ 550517 w 12192000"/>
              <a:gd name="connsiteY214" fmla="*/ 2182060 h 2237474"/>
              <a:gd name="connsiteX215" fmla="*/ 550309 w 12192000"/>
              <a:gd name="connsiteY215" fmla="*/ 2181825 h 2237474"/>
              <a:gd name="connsiteX216" fmla="*/ 541836 w 12192000"/>
              <a:gd name="connsiteY216" fmla="*/ 2181063 h 2237474"/>
              <a:gd name="connsiteX217" fmla="*/ 536057 w 12192000"/>
              <a:gd name="connsiteY217" fmla="*/ 2181537 h 2237474"/>
              <a:gd name="connsiteX218" fmla="*/ 520671 w 12192000"/>
              <a:gd name="connsiteY218" fmla="*/ 2180980 h 2237474"/>
              <a:gd name="connsiteX219" fmla="*/ 515024 w 12192000"/>
              <a:gd name="connsiteY219" fmla="*/ 2179258 h 2237474"/>
              <a:gd name="connsiteX220" fmla="*/ 512278 w 12192000"/>
              <a:gd name="connsiteY220" fmla="*/ 2176369 h 2237474"/>
              <a:gd name="connsiteX221" fmla="*/ 480419 w 12192000"/>
              <a:gd name="connsiteY221" fmla="*/ 2167807 h 2237474"/>
              <a:gd name="connsiteX222" fmla="*/ 413835 w 12192000"/>
              <a:gd name="connsiteY222" fmla="*/ 2156783 h 2237474"/>
              <a:gd name="connsiteX223" fmla="*/ 376513 w 12192000"/>
              <a:gd name="connsiteY223" fmla="*/ 2154014 h 2237474"/>
              <a:gd name="connsiteX224" fmla="*/ 273386 w 12192000"/>
              <a:gd name="connsiteY224" fmla="*/ 2142551 h 2237474"/>
              <a:gd name="connsiteX225" fmla="*/ 169207 w 12192000"/>
              <a:gd name="connsiteY225" fmla="*/ 2128100 h 2237474"/>
              <a:gd name="connsiteX226" fmla="*/ 93149 w 12192000"/>
              <a:gd name="connsiteY226" fmla="*/ 2105324 h 2237474"/>
              <a:gd name="connsiteX227" fmla="*/ 88109 w 12192000"/>
              <a:gd name="connsiteY227" fmla="*/ 2106704 h 2237474"/>
              <a:gd name="connsiteX228" fmla="*/ 80022 w 12192000"/>
              <a:gd name="connsiteY228" fmla="*/ 2107254 h 2237474"/>
              <a:gd name="connsiteX229" fmla="*/ 79717 w 12192000"/>
              <a:gd name="connsiteY229" fmla="*/ 2107046 h 2237474"/>
              <a:gd name="connsiteX230" fmla="*/ 72352 w 12192000"/>
              <a:gd name="connsiteY230" fmla="*/ 2107991 h 2237474"/>
              <a:gd name="connsiteX231" fmla="*/ 37645 w 12192000"/>
              <a:gd name="connsiteY231" fmla="*/ 2115401 h 2237474"/>
              <a:gd name="connsiteX232" fmla="*/ 4572 w 12192000"/>
              <a:gd name="connsiteY232" fmla="*/ 2111091 h 2237474"/>
              <a:gd name="connsiteX233" fmla="*/ 0 w 12192000"/>
              <a:gd name="connsiteY233" fmla="*/ 2110468 h 2237474"/>
              <a:gd name="connsiteX234" fmla="*/ 0 w 12192000"/>
              <a:gd name="connsiteY234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16595 w 12192000"/>
              <a:gd name="connsiteY100" fmla="*/ 1667475 h 2237474"/>
              <a:gd name="connsiteX101" fmla="*/ 6508541 w 12192000"/>
              <a:gd name="connsiteY101" fmla="*/ 1668757 h 2237474"/>
              <a:gd name="connsiteX102" fmla="*/ 6471012 w 12192000"/>
              <a:gd name="connsiteY102" fmla="*/ 1678604 h 2237474"/>
              <a:gd name="connsiteX103" fmla="*/ 6415265 w 12192000"/>
              <a:gd name="connsiteY103" fmla="*/ 1665317 h 2237474"/>
              <a:gd name="connsiteX104" fmla="*/ 6364035 w 12192000"/>
              <a:gd name="connsiteY104" fmla="*/ 1667683 h 2237474"/>
              <a:gd name="connsiteX105" fmla="*/ 6280959 w 12192000"/>
              <a:gd name="connsiteY105" fmla="*/ 1689329 h 2237474"/>
              <a:gd name="connsiteX106" fmla="*/ 6243319 w 12192000"/>
              <a:gd name="connsiteY106" fmla="*/ 1695560 h 2237474"/>
              <a:gd name="connsiteX107" fmla="*/ 6098321 w 12192000"/>
              <a:gd name="connsiteY107" fmla="*/ 1721646 h 2237474"/>
              <a:gd name="connsiteX108" fmla="*/ 5880652 w 12192000"/>
              <a:gd name="connsiteY108" fmla="*/ 1779643 h 2237474"/>
              <a:gd name="connsiteX109" fmla="*/ 5785959 w 12192000"/>
              <a:gd name="connsiteY109" fmla="*/ 1775307 h 2237474"/>
              <a:gd name="connsiteX110" fmla="*/ 5643534 w 12192000"/>
              <a:gd name="connsiteY110" fmla="*/ 1802919 h 2237474"/>
              <a:gd name="connsiteX111" fmla="*/ 5518799 w 12192000"/>
              <a:gd name="connsiteY111" fmla="*/ 1818312 h 2237474"/>
              <a:gd name="connsiteX112" fmla="*/ 5505014 w 12192000"/>
              <a:gd name="connsiteY112" fmla="*/ 1819259 h 2237474"/>
              <a:gd name="connsiteX113" fmla="*/ 5453307 w 12192000"/>
              <a:gd name="connsiteY113" fmla="*/ 1815450 h 2237474"/>
              <a:gd name="connsiteX114" fmla="*/ 5364192 w 12192000"/>
              <a:gd name="connsiteY114" fmla="*/ 1826074 h 2237474"/>
              <a:gd name="connsiteX115" fmla="*/ 5350380 w 12192000"/>
              <a:gd name="connsiteY115" fmla="*/ 1830891 h 2237474"/>
              <a:gd name="connsiteX116" fmla="*/ 5259633 w 12192000"/>
              <a:gd name="connsiteY116" fmla="*/ 1837160 h 2237474"/>
              <a:gd name="connsiteX117" fmla="*/ 5197513 w 12192000"/>
              <a:gd name="connsiteY117" fmla="*/ 1844718 h 2237474"/>
              <a:gd name="connsiteX118" fmla="*/ 5184170 w 12192000"/>
              <a:gd name="connsiteY118" fmla="*/ 1849402 h 2237474"/>
              <a:gd name="connsiteX119" fmla="*/ 5168852 w 12192000"/>
              <a:gd name="connsiteY119" fmla="*/ 1844846 h 2237474"/>
              <a:gd name="connsiteX120" fmla="*/ 5164370 w 12192000"/>
              <a:gd name="connsiteY120" fmla="*/ 1840597 h 2237474"/>
              <a:gd name="connsiteX121" fmla="*/ 5114927 w 12192000"/>
              <a:gd name="connsiteY121" fmla="*/ 1847827 h 2237474"/>
              <a:gd name="connsiteX122" fmla="*/ 5108970 w 12192000"/>
              <a:gd name="connsiteY122" fmla="*/ 1847935 h 2237474"/>
              <a:gd name="connsiteX123" fmla="*/ 5067961 w 12192000"/>
              <a:gd name="connsiteY123" fmla="*/ 1845917 h 2237474"/>
              <a:gd name="connsiteX124" fmla="*/ 5007075 w 12192000"/>
              <a:gd name="connsiteY124" fmla="*/ 1838626 h 2237474"/>
              <a:gd name="connsiteX125" fmla="*/ 4944087 w 12192000"/>
              <a:gd name="connsiteY125" fmla="*/ 1823332 h 2237474"/>
              <a:gd name="connsiteX126" fmla="*/ 4907662 w 12192000"/>
              <a:gd name="connsiteY126" fmla="*/ 1816900 h 2237474"/>
              <a:gd name="connsiteX127" fmla="*/ 4882386 w 12192000"/>
              <a:gd name="connsiteY127" fmla="*/ 1809844 h 2237474"/>
              <a:gd name="connsiteX128" fmla="*/ 4811440 w 12192000"/>
              <a:gd name="connsiteY128" fmla="*/ 1804655 h 2237474"/>
              <a:gd name="connsiteX129" fmla="*/ 4691075 w 12192000"/>
              <a:gd name="connsiteY129" fmla="*/ 1801389 h 2237474"/>
              <a:gd name="connsiteX130" fmla="*/ 4611738 w 12192000"/>
              <a:gd name="connsiteY130" fmla="*/ 1776964 h 2237474"/>
              <a:gd name="connsiteX131" fmla="*/ 4560070 w 12192000"/>
              <a:gd name="connsiteY131" fmla="*/ 1785640 h 2237474"/>
              <a:gd name="connsiteX132" fmla="*/ 4536503 w 12192000"/>
              <a:gd name="connsiteY132" fmla="*/ 1785334 h 2237474"/>
              <a:gd name="connsiteX133" fmla="*/ 4513724 w 12192000"/>
              <a:gd name="connsiteY133" fmla="*/ 1791996 h 2237474"/>
              <a:gd name="connsiteX134" fmla="*/ 4459810 w 12192000"/>
              <a:gd name="connsiteY134" fmla="*/ 1797886 h 2237474"/>
              <a:gd name="connsiteX135" fmla="*/ 4379064 w 12192000"/>
              <a:gd name="connsiteY135" fmla="*/ 1817177 h 2237474"/>
              <a:gd name="connsiteX136" fmla="*/ 4319209 w 12192000"/>
              <a:gd name="connsiteY136" fmla="*/ 1834833 h 2237474"/>
              <a:gd name="connsiteX137" fmla="*/ 4290981 w 12192000"/>
              <a:gd name="connsiteY137" fmla="*/ 1839677 h 2237474"/>
              <a:gd name="connsiteX138" fmla="*/ 4285792 w 12192000"/>
              <a:gd name="connsiteY138" fmla="*/ 1836231 h 2237474"/>
              <a:gd name="connsiteX139" fmla="*/ 4238372 w 12192000"/>
              <a:gd name="connsiteY139" fmla="*/ 1851480 h 2237474"/>
              <a:gd name="connsiteX140" fmla="*/ 4232517 w 12192000"/>
              <a:gd name="connsiteY140" fmla="*/ 1852567 h 2237474"/>
              <a:gd name="connsiteX141" fmla="*/ 4191732 w 12192000"/>
              <a:gd name="connsiteY141" fmla="*/ 1857328 h 2237474"/>
              <a:gd name="connsiteX142" fmla="*/ 4065532 w 12192000"/>
              <a:gd name="connsiteY142" fmla="*/ 1855477 h 2237474"/>
              <a:gd name="connsiteX143" fmla="*/ 4028460 w 12192000"/>
              <a:gd name="connsiteY143" fmla="*/ 1855137 h 2237474"/>
              <a:gd name="connsiteX144" fmla="*/ 4002267 w 12192000"/>
              <a:gd name="connsiteY144" fmla="*/ 1852352 h 2237474"/>
              <a:gd name="connsiteX145" fmla="*/ 3931396 w 12192000"/>
              <a:gd name="connsiteY145" fmla="*/ 1858915 h 2237474"/>
              <a:gd name="connsiteX146" fmla="*/ 3812162 w 12192000"/>
              <a:gd name="connsiteY146" fmla="*/ 1875501 h 2237474"/>
              <a:gd name="connsiteX147" fmla="*/ 3729530 w 12192000"/>
              <a:gd name="connsiteY147" fmla="*/ 1864513 h 2237474"/>
              <a:gd name="connsiteX148" fmla="*/ 3680177 w 12192000"/>
              <a:gd name="connsiteY148" fmla="*/ 1881552 h 2237474"/>
              <a:gd name="connsiteX149" fmla="*/ 3567259 w 12192000"/>
              <a:gd name="connsiteY149" fmla="*/ 1893482 h 2237474"/>
              <a:gd name="connsiteX150" fmla="*/ 3405770 w 12192000"/>
              <a:gd name="connsiteY150" fmla="*/ 1904591 h 2237474"/>
              <a:gd name="connsiteX151" fmla="*/ 3280097 w 12192000"/>
              <a:gd name="connsiteY151" fmla="*/ 1919610 h 2237474"/>
              <a:gd name="connsiteX152" fmla="*/ 3123424 w 12192000"/>
              <a:gd name="connsiteY152" fmla="*/ 1952930 h 2237474"/>
              <a:gd name="connsiteX153" fmla="*/ 3009910 w 12192000"/>
              <a:gd name="connsiteY153" fmla="*/ 1957866 h 2237474"/>
              <a:gd name="connsiteX154" fmla="*/ 2995934 w 12192000"/>
              <a:gd name="connsiteY154" fmla="*/ 1967085 h 2237474"/>
              <a:gd name="connsiteX155" fmla="*/ 2980071 w 12192000"/>
              <a:gd name="connsiteY155" fmla="*/ 1972988 h 2237474"/>
              <a:gd name="connsiteX156" fmla="*/ 2978094 w 12192000"/>
              <a:gd name="connsiteY156" fmla="*/ 1972369 h 2237474"/>
              <a:gd name="connsiteX157" fmla="*/ 2942858 w 12192000"/>
              <a:gd name="connsiteY157" fmla="*/ 1981367 h 2237474"/>
              <a:gd name="connsiteX158" fmla="*/ 2875436 w 12192000"/>
              <a:gd name="connsiteY158" fmla="*/ 1996977 h 2237474"/>
              <a:gd name="connsiteX159" fmla="*/ 2874892 w 12192000"/>
              <a:gd name="connsiteY159" fmla="*/ 1996085 h 2237474"/>
              <a:gd name="connsiteX160" fmla="*/ 2864145 w 12192000"/>
              <a:gd name="connsiteY160" fmla="*/ 1994061 h 2237474"/>
              <a:gd name="connsiteX161" fmla="*/ 2843662 w 12192000"/>
              <a:gd name="connsiteY161" fmla="*/ 1992498 h 2237474"/>
              <a:gd name="connsiteX162" fmla="*/ 2796128 w 12192000"/>
              <a:gd name="connsiteY162" fmla="*/ 1976403 h 2237474"/>
              <a:gd name="connsiteX163" fmla="*/ 2756784 w 12192000"/>
              <a:gd name="connsiteY163" fmla="*/ 1985116 h 2237474"/>
              <a:gd name="connsiteX164" fmla="*/ 2748833 w 12192000"/>
              <a:gd name="connsiteY164" fmla="*/ 1986323 h 2237474"/>
              <a:gd name="connsiteX165" fmla="*/ 2748661 w 12192000"/>
              <a:gd name="connsiteY165" fmla="*/ 1986122 h 2237474"/>
              <a:gd name="connsiteX166" fmla="*/ 2740251 w 12192000"/>
              <a:gd name="connsiteY166" fmla="*/ 1986946 h 2237474"/>
              <a:gd name="connsiteX167" fmla="*/ 2718916 w 12192000"/>
              <a:gd name="connsiteY167" fmla="*/ 1990867 h 2237474"/>
              <a:gd name="connsiteX168" fmla="*/ 2713522 w 12192000"/>
              <a:gd name="connsiteY168" fmla="*/ 1990173 h 2237474"/>
              <a:gd name="connsiteX169" fmla="*/ 2680597 w 12192000"/>
              <a:gd name="connsiteY169" fmla="*/ 1984996 h 2237474"/>
              <a:gd name="connsiteX170" fmla="*/ 2578178 w 12192000"/>
              <a:gd name="connsiteY170" fmla="*/ 1990531 h 2237474"/>
              <a:gd name="connsiteX171" fmla="*/ 2476147 w 12192000"/>
              <a:gd name="connsiteY171" fmla="*/ 1998305 h 2237474"/>
              <a:gd name="connsiteX172" fmla="*/ 2373568 w 12192000"/>
              <a:gd name="connsiteY172" fmla="*/ 2003219 h 2237474"/>
              <a:gd name="connsiteX173" fmla="*/ 2321399 w 12192000"/>
              <a:gd name="connsiteY173" fmla="*/ 1989467 h 2237474"/>
              <a:gd name="connsiteX174" fmla="*/ 2315525 w 12192000"/>
              <a:gd name="connsiteY174" fmla="*/ 1989708 h 2237474"/>
              <a:gd name="connsiteX175" fmla="*/ 2300792 w 12192000"/>
              <a:gd name="connsiteY175" fmla="*/ 1994290 h 2237474"/>
              <a:gd name="connsiteX176" fmla="*/ 2295469 w 12192000"/>
              <a:gd name="connsiteY176" fmla="*/ 1996659 h 2237474"/>
              <a:gd name="connsiteX177" fmla="*/ 2287219 w 12192000"/>
              <a:gd name="connsiteY177" fmla="*/ 1998750 h 2237474"/>
              <a:gd name="connsiteX178" fmla="*/ 2286948 w 12192000"/>
              <a:gd name="connsiteY178" fmla="*/ 1998596 h 2237474"/>
              <a:gd name="connsiteX179" fmla="*/ 2243069 w 12192000"/>
              <a:gd name="connsiteY179" fmla="*/ 2015111 h 2237474"/>
              <a:gd name="connsiteX180" fmla="*/ 2186609 w 12192000"/>
              <a:gd name="connsiteY180" fmla="*/ 2008263 h 2237474"/>
              <a:gd name="connsiteX181" fmla="*/ 2164831 w 12192000"/>
              <a:gd name="connsiteY181" fmla="*/ 2010143 h 2237474"/>
              <a:gd name="connsiteX182" fmla="*/ 2152836 w 12192000"/>
              <a:gd name="connsiteY182" fmla="*/ 2010048 h 2237474"/>
              <a:gd name="connsiteX183" fmla="*/ 2117102 w 12192000"/>
              <a:gd name="connsiteY183" fmla="*/ 2023004 h 2237474"/>
              <a:gd name="connsiteX184" fmla="*/ 2111935 w 12192000"/>
              <a:gd name="connsiteY184" fmla="*/ 2023163 h 2237474"/>
              <a:gd name="connsiteX185" fmla="*/ 2089991 w 12192000"/>
              <a:gd name="connsiteY185" fmla="*/ 2034193 h 2237474"/>
              <a:gd name="connsiteX186" fmla="*/ 2058061 w 12192000"/>
              <a:gd name="connsiteY186" fmla="*/ 2047942 h 2237474"/>
              <a:gd name="connsiteX187" fmla="*/ 2055737 w 12192000"/>
              <a:gd name="connsiteY187" fmla="*/ 2047704 h 2237474"/>
              <a:gd name="connsiteX188" fmla="*/ 2042244 w 12192000"/>
              <a:gd name="connsiteY188" fmla="*/ 2055560 h 2237474"/>
              <a:gd name="connsiteX189" fmla="*/ 1976224 w 12192000"/>
              <a:gd name="connsiteY189" fmla="*/ 2074257 h 2237474"/>
              <a:gd name="connsiteX190" fmla="*/ 1877728 w 12192000"/>
              <a:gd name="connsiteY190" fmla="*/ 2101004 h 2237474"/>
              <a:gd name="connsiteX191" fmla="*/ 1759056 w 12192000"/>
              <a:gd name="connsiteY191" fmla="*/ 2125608 h 2237474"/>
              <a:gd name="connsiteX192" fmla="*/ 1637948 w 12192000"/>
              <a:gd name="connsiteY192" fmla="*/ 2172597 h 2237474"/>
              <a:gd name="connsiteX193" fmla="*/ 1434549 w 12192000"/>
              <a:gd name="connsiteY193" fmla="*/ 2234522 h 2237474"/>
              <a:gd name="connsiteX194" fmla="*/ 1398481 w 12192000"/>
              <a:gd name="connsiteY194" fmla="*/ 2237074 h 2237474"/>
              <a:gd name="connsiteX195" fmla="*/ 1398407 w 12192000"/>
              <a:gd name="connsiteY195" fmla="*/ 2237095 h 2237474"/>
              <a:gd name="connsiteX196" fmla="*/ 1370962 w 12192000"/>
              <a:gd name="connsiteY196" fmla="*/ 2237474 h 2237474"/>
              <a:gd name="connsiteX197" fmla="*/ 1356367 w 12192000"/>
              <a:gd name="connsiteY197" fmla="*/ 2235089 h 2237474"/>
              <a:gd name="connsiteX198" fmla="*/ 1324828 w 12192000"/>
              <a:gd name="connsiteY198" fmla="*/ 2231968 h 2237474"/>
              <a:gd name="connsiteX199" fmla="*/ 1297744 w 12192000"/>
              <a:gd name="connsiteY199" fmla="*/ 2235849 h 2237474"/>
              <a:gd name="connsiteX200" fmla="*/ 1286236 w 12192000"/>
              <a:gd name="connsiteY200" fmla="*/ 2233135 h 2237474"/>
              <a:gd name="connsiteX201" fmla="*/ 1283504 w 12192000"/>
              <a:gd name="connsiteY201" fmla="*/ 2233797 h 2237474"/>
              <a:gd name="connsiteX202" fmla="*/ 1279765 w 12192000"/>
              <a:gd name="connsiteY202" fmla="*/ 2229639 h 2237474"/>
              <a:gd name="connsiteX203" fmla="*/ 1195347 w 12192000"/>
              <a:gd name="connsiteY203" fmla="*/ 2212354 h 2237474"/>
              <a:gd name="connsiteX204" fmla="*/ 970251 w 12192000"/>
              <a:gd name="connsiteY204" fmla="*/ 2221029 h 2237474"/>
              <a:gd name="connsiteX205" fmla="*/ 812914 w 12192000"/>
              <a:gd name="connsiteY205" fmla="*/ 2202752 h 2237474"/>
              <a:gd name="connsiteX206" fmla="*/ 800195 w 12192000"/>
              <a:gd name="connsiteY206" fmla="*/ 2209407 h 2237474"/>
              <a:gd name="connsiteX207" fmla="*/ 784978 w 12192000"/>
              <a:gd name="connsiteY207" fmla="*/ 2212360 h 2237474"/>
              <a:gd name="connsiteX208" fmla="*/ 681987 w 12192000"/>
              <a:gd name="connsiteY208" fmla="*/ 2216757 h 2237474"/>
              <a:gd name="connsiteX209" fmla="*/ 669923 w 12192000"/>
              <a:gd name="connsiteY209" fmla="*/ 2211682 h 2237474"/>
              <a:gd name="connsiteX210" fmla="*/ 648680 w 12192000"/>
              <a:gd name="connsiteY210" fmla="*/ 2206229 h 2237474"/>
              <a:gd name="connsiteX211" fmla="*/ 597225 w 12192000"/>
              <a:gd name="connsiteY211" fmla="*/ 2180999 h 2237474"/>
              <a:gd name="connsiteX212" fmla="*/ 558449 w 12192000"/>
              <a:gd name="connsiteY212" fmla="*/ 2182346 h 2237474"/>
              <a:gd name="connsiteX213" fmla="*/ 550517 w 12192000"/>
              <a:gd name="connsiteY213" fmla="*/ 2182060 h 2237474"/>
              <a:gd name="connsiteX214" fmla="*/ 550309 w 12192000"/>
              <a:gd name="connsiteY214" fmla="*/ 2181825 h 2237474"/>
              <a:gd name="connsiteX215" fmla="*/ 541836 w 12192000"/>
              <a:gd name="connsiteY215" fmla="*/ 2181063 h 2237474"/>
              <a:gd name="connsiteX216" fmla="*/ 536057 w 12192000"/>
              <a:gd name="connsiteY216" fmla="*/ 2181537 h 2237474"/>
              <a:gd name="connsiteX217" fmla="*/ 520671 w 12192000"/>
              <a:gd name="connsiteY217" fmla="*/ 2180980 h 2237474"/>
              <a:gd name="connsiteX218" fmla="*/ 515024 w 12192000"/>
              <a:gd name="connsiteY218" fmla="*/ 2179258 h 2237474"/>
              <a:gd name="connsiteX219" fmla="*/ 512278 w 12192000"/>
              <a:gd name="connsiteY219" fmla="*/ 2176369 h 2237474"/>
              <a:gd name="connsiteX220" fmla="*/ 480419 w 12192000"/>
              <a:gd name="connsiteY220" fmla="*/ 2167807 h 2237474"/>
              <a:gd name="connsiteX221" fmla="*/ 413835 w 12192000"/>
              <a:gd name="connsiteY221" fmla="*/ 2156783 h 2237474"/>
              <a:gd name="connsiteX222" fmla="*/ 376513 w 12192000"/>
              <a:gd name="connsiteY222" fmla="*/ 2154014 h 2237474"/>
              <a:gd name="connsiteX223" fmla="*/ 273386 w 12192000"/>
              <a:gd name="connsiteY223" fmla="*/ 2142551 h 2237474"/>
              <a:gd name="connsiteX224" fmla="*/ 169207 w 12192000"/>
              <a:gd name="connsiteY224" fmla="*/ 2128100 h 2237474"/>
              <a:gd name="connsiteX225" fmla="*/ 93149 w 12192000"/>
              <a:gd name="connsiteY225" fmla="*/ 2105324 h 2237474"/>
              <a:gd name="connsiteX226" fmla="*/ 88109 w 12192000"/>
              <a:gd name="connsiteY226" fmla="*/ 2106704 h 2237474"/>
              <a:gd name="connsiteX227" fmla="*/ 80022 w 12192000"/>
              <a:gd name="connsiteY227" fmla="*/ 2107254 h 2237474"/>
              <a:gd name="connsiteX228" fmla="*/ 79717 w 12192000"/>
              <a:gd name="connsiteY228" fmla="*/ 2107046 h 2237474"/>
              <a:gd name="connsiteX229" fmla="*/ 72352 w 12192000"/>
              <a:gd name="connsiteY229" fmla="*/ 2107991 h 2237474"/>
              <a:gd name="connsiteX230" fmla="*/ 37645 w 12192000"/>
              <a:gd name="connsiteY230" fmla="*/ 2115401 h 2237474"/>
              <a:gd name="connsiteX231" fmla="*/ 4572 w 12192000"/>
              <a:gd name="connsiteY231" fmla="*/ 2111091 h 2237474"/>
              <a:gd name="connsiteX232" fmla="*/ 0 w 12192000"/>
              <a:gd name="connsiteY232" fmla="*/ 2110468 h 2237474"/>
              <a:gd name="connsiteX233" fmla="*/ 0 w 12192000"/>
              <a:gd name="connsiteY233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16595 w 12192000"/>
              <a:gd name="connsiteY99" fmla="*/ 1667475 h 2237474"/>
              <a:gd name="connsiteX100" fmla="*/ 6508541 w 12192000"/>
              <a:gd name="connsiteY100" fmla="*/ 1668757 h 2237474"/>
              <a:gd name="connsiteX101" fmla="*/ 6471012 w 12192000"/>
              <a:gd name="connsiteY101" fmla="*/ 1678604 h 2237474"/>
              <a:gd name="connsiteX102" fmla="*/ 6415265 w 12192000"/>
              <a:gd name="connsiteY102" fmla="*/ 1665317 h 2237474"/>
              <a:gd name="connsiteX103" fmla="*/ 6364035 w 12192000"/>
              <a:gd name="connsiteY103" fmla="*/ 1667683 h 2237474"/>
              <a:gd name="connsiteX104" fmla="*/ 6280959 w 12192000"/>
              <a:gd name="connsiteY104" fmla="*/ 1689329 h 2237474"/>
              <a:gd name="connsiteX105" fmla="*/ 6243319 w 12192000"/>
              <a:gd name="connsiteY105" fmla="*/ 1695560 h 2237474"/>
              <a:gd name="connsiteX106" fmla="*/ 6098321 w 12192000"/>
              <a:gd name="connsiteY106" fmla="*/ 1721646 h 2237474"/>
              <a:gd name="connsiteX107" fmla="*/ 5880652 w 12192000"/>
              <a:gd name="connsiteY107" fmla="*/ 1779643 h 2237474"/>
              <a:gd name="connsiteX108" fmla="*/ 5785959 w 12192000"/>
              <a:gd name="connsiteY108" fmla="*/ 1775307 h 2237474"/>
              <a:gd name="connsiteX109" fmla="*/ 5643534 w 12192000"/>
              <a:gd name="connsiteY109" fmla="*/ 1802919 h 2237474"/>
              <a:gd name="connsiteX110" fmla="*/ 5518799 w 12192000"/>
              <a:gd name="connsiteY110" fmla="*/ 1818312 h 2237474"/>
              <a:gd name="connsiteX111" fmla="*/ 5505014 w 12192000"/>
              <a:gd name="connsiteY111" fmla="*/ 1819259 h 2237474"/>
              <a:gd name="connsiteX112" fmla="*/ 5453307 w 12192000"/>
              <a:gd name="connsiteY112" fmla="*/ 1815450 h 2237474"/>
              <a:gd name="connsiteX113" fmla="*/ 5364192 w 12192000"/>
              <a:gd name="connsiteY113" fmla="*/ 1826074 h 2237474"/>
              <a:gd name="connsiteX114" fmla="*/ 5350380 w 12192000"/>
              <a:gd name="connsiteY114" fmla="*/ 1830891 h 2237474"/>
              <a:gd name="connsiteX115" fmla="*/ 5259633 w 12192000"/>
              <a:gd name="connsiteY115" fmla="*/ 1837160 h 2237474"/>
              <a:gd name="connsiteX116" fmla="*/ 5197513 w 12192000"/>
              <a:gd name="connsiteY116" fmla="*/ 1844718 h 2237474"/>
              <a:gd name="connsiteX117" fmla="*/ 5184170 w 12192000"/>
              <a:gd name="connsiteY117" fmla="*/ 1849402 h 2237474"/>
              <a:gd name="connsiteX118" fmla="*/ 5168852 w 12192000"/>
              <a:gd name="connsiteY118" fmla="*/ 1844846 h 2237474"/>
              <a:gd name="connsiteX119" fmla="*/ 5164370 w 12192000"/>
              <a:gd name="connsiteY119" fmla="*/ 1840597 h 2237474"/>
              <a:gd name="connsiteX120" fmla="*/ 5114927 w 12192000"/>
              <a:gd name="connsiteY120" fmla="*/ 1847827 h 2237474"/>
              <a:gd name="connsiteX121" fmla="*/ 5108970 w 12192000"/>
              <a:gd name="connsiteY121" fmla="*/ 1847935 h 2237474"/>
              <a:gd name="connsiteX122" fmla="*/ 5067961 w 12192000"/>
              <a:gd name="connsiteY122" fmla="*/ 1845917 h 2237474"/>
              <a:gd name="connsiteX123" fmla="*/ 5007075 w 12192000"/>
              <a:gd name="connsiteY123" fmla="*/ 1838626 h 2237474"/>
              <a:gd name="connsiteX124" fmla="*/ 4944087 w 12192000"/>
              <a:gd name="connsiteY124" fmla="*/ 1823332 h 2237474"/>
              <a:gd name="connsiteX125" fmla="*/ 4907662 w 12192000"/>
              <a:gd name="connsiteY125" fmla="*/ 1816900 h 2237474"/>
              <a:gd name="connsiteX126" fmla="*/ 4882386 w 12192000"/>
              <a:gd name="connsiteY126" fmla="*/ 1809844 h 2237474"/>
              <a:gd name="connsiteX127" fmla="*/ 4811440 w 12192000"/>
              <a:gd name="connsiteY127" fmla="*/ 1804655 h 2237474"/>
              <a:gd name="connsiteX128" fmla="*/ 4691075 w 12192000"/>
              <a:gd name="connsiteY128" fmla="*/ 1801389 h 2237474"/>
              <a:gd name="connsiteX129" fmla="*/ 4611738 w 12192000"/>
              <a:gd name="connsiteY129" fmla="*/ 1776964 h 2237474"/>
              <a:gd name="connsiteX130" fmla="*/ 4560070 w 12192000"/>
              <a:gd name="connsiteY130" fmla="*/ 1785640 h 2237474"/>
              <a:gd name="connsiteX131" fmla="*/ 4536503 w 12192000"/>
              <a:gd name="connsiteY131" fmla="*/ 1785334 h 2237474"/>
              <a:gd name="connsiteX132" fmla="*/ 4513724 w 12192000"/>
              <a:gd name="connsiteY132" fmla="*/ 1791996 h 2237474"/>
              <a:gd name="connsiteX133" fmla="*/ 4459810 w 12192000"/>
              <a:gd name="connsiteY133" fmla="*/ 1797886 h 2237474"/>
              <a:gd name="connsiteX134" fmla="*/ 4379064 w 12192000"/>
              <a:gd name="connsiteY134" fmla="*/ 1817177 h 2237474"/>
              <a:gd name="connsiteX135" fmla="*/ 4319209 w 12192000"/>
              <a:gd name="connsiteY135" fmla="*/ 1834833 h 2237474"/>
              <a:gd name="connsiteX136" fmla="*/ 4290981 w 12192000"/>
              <a:gd name="connsiteY136" fmla="*/ 1839677 h 2237474"/>
              <a:gd name="connsiteX137" fmla="*/ 4285792 w 12192000"/>
              <a:gd name="connsiteY137" fmla="*/ 1836231 h 2237474"/>
              <a:gd name="connsiteX138" fmla="*/ 4238372 w 12192000"/>
              <a:gd name="connsiteY138" fmla="*/ 1851480 h 2237474"/>
              <a:gd name="connsiteX139" fmla="*/ 4232517 w 12192000"/>
              <a:gd name="connsiteY139" fmla="*/ 1852567 h 2237474"/>
              <a:gd name="connsiteX140" fmla="*/ 4191732 w 12192000"/>
              <a:gd name="connsiteY140" fmla="*/ 1857328 h 2237474"/>
              <a:gd name="connsiteX141" fmla="*/ 4065532 w 12192000"/>
              <a:gd name="connsiteY141" fmla="*/ 1855477 h 2237474"/>
              <a:gd name="connsiteX142" fmla="*/ 4028460 w 12192000"/>
              <a:gd name="connsiteY142" fmla="*/ 1855137 h 2237474"/>
              <a:gd name="connsiteX143" fmla="*/ 4002267 w 12192000"/>
              <a:gd name="connsiteY143" fmla="*/ 1852352 h 2237474"/>
              <a:gd name="connsiteX144" fmla="*/ 3931396 w 12192000"/>
              <a:gd name="connsiteY144" fmla="*/ 1858915 h 2237474"/>
              <a:gd name="connsiteX145" fmla="*/ 3812162 w 12192000"/>
              <a:gd name="connsiteY145" fmla="*/ 1875501 h 2237474"/>
              <a:gd name="connsiteX146" fmla="*/ 3729530 w 12192000"/>
              <a:gd name="connsiteY146" fmla="*/ 1864513 h 2237474"/>
              <a:gd name="connsiteX147" fmla="*/ 3680177 w 12192000"/>
              <a:gd name="connsiteY147" fmla="*/ 1881552 h 2237474"/>
              <a:gd name="connsiteX148" fmla="*/ 3567259 w 12192000"/>
              <a:gd name="connsiteY148" fmla="*/ 1893482 h 2237474"/>
              <a:gd name="connsiteX149" fmla="*/ 3405770 w 12192000"/>
              <a:gd name="connsiteY149" fmla="*/ 1904591 h 2237474"/>
              <a:gd name="connsiteX150" fmla="*/ 3280097 w 12192000"/>
              <a:gd name="connsiteY150" fmla="*/ 1919610 h 2237474"/>
              <a:gd name="connsiteX151" fmla="*/ 3123424 w 12192000"/>
              <a:gd name="connsiteY151" fmla="*/ 1952930 h 2237474"/>
              <a:gd name="connsiteX152" fmla="*/ 3009910 w 12192000"/>
              <a:gd name="connsiteY152" fmla="*/ 1957866 h 2237474"/>
              <a:gd name="connsiteX153" fmla="*/ 2995934 w 12192000"/>
              <a:gd name="connsiteY153" fmla="*/ 1967085 h 2237474"/>
              <a:gd name="connsiteX154" fmla="*/ 2980071 w 12192000"/>
              <a:gd name="connsiteY154" fmla="*/ 1972988 h 2237474"/>
              <a:gd name="connsiteX155" fmla="*/ 2978094 w 12192000"/>
              <a:gd name="connsiteY155" fmla="*/ 1972369 h 2237474"/>
              <a:gd name="connsiteX156" fmla="*/ 2942858 w 12192000"/>
              <a:gd name="connsiteY156" fmla="*/ 1981367 h 2237474"/>
              <a:gd name="connsiteX157" fmla="*/ 2875436 w 12192000"/>
              <a:gd name="connsiteY157" fmla="*/ 1996977 h 2237474"/>
              <a:gd name="connsiteX158" fmla="*/ 2874892 w 12192000"/>
              <a:gd name="connsiteY158" fmla="*/ 1996085 h 2237474"/>
              <a:gd name="connsiteX159" fmla="*/ 2864145 w 12192000"/>
              <a:gd name="connsiteY159" fmla="*/ 1994061 h 2237474"/>
              <a:gd name="connsiteX160" fmla="*/ 2843662 w 12192000"/>
              <a:gd name="connsiteY160" fmla="*/ 1992498 h 2237474"/>
              <a:gd name="connsiteX161" fmla="*/ 2796128 w 12192000"/>
              <a:gd name="connsiteY161" fmla="*/ 1976403 h 2237474"/>
              <a:gd name="connsiteX162" fmla="*/ 2756784 w 12192000"/>
              <a:gd name="connsiteY162" fmla="*/ 1985116 h 2237474"/>
              <a:gd name="connsiteX163" fmla="*/ 2748833 w 12192000"/>
              <a:gd name="connsiteY163" fmla="*/ 1986323 h 2237474"/>
              <a:gd name="connsiteX164" fmla="*/ 2748661 w 12192000"/>
              <a:gd name="connsiteY164" fmla="*/ 1986122 h 2237474"/>
              <a:gd name="connsiteX165" fmla="*/ 2740251 w 12192000"/>
              <a:gd name="connsiteY165" fmla="*/ 1986946 h 2237474"/>
              <a:gd name="connsiteX166" fmla="*/ 2718916 w 12192000"/>
              <a:gd name="connsiteY166" fmla="*/ 1990867 h 2237474"/>
              <a:gd name="connsiteX167" fmla="*/ 2713522 w 12192000"/>
              <a:gd name="connsiteY167" fmla="*/ 1990173 h 2237474"/>
              <a:gd name="connsiteX168" fmla="*/ 2680597 w 12192000"/>
              <a:gd name="connsiteY168" fmla="*/ 1984996 h 2237474"/>
              <a:gd name="connsiteX169" fmla="*/ 2578178 w 12192000"/>
              <a:gd name="connsiteY169" fmla="*/ 1990531 h 2237474"/>
              <a:gd name="connsiteX170" fmla="*/ 2476147 w 12192000"/>
              <a:gd name="connsiteY170" fmla="*/ 1998305 h 2237474"/>
              <a:gd name="connsiteX171" fmla="*/ 2373568 w 12192000"/>
              <a:gd name="connsiteY171" fmla="*/ 2003219 h 2237474"/>
              <a:gd name="connsiteX172" fmla="*/ 2321399 w 12192000"/>
              <a:gd name="connsiteY172" fmla="*/ 1989467 h 2237474"/>
              <a:gd name="connsiteX173" fmla="*/ 2315525 w 12192000"/>
              <a:gd name="connsiteY173" fmla="*/ 1989708 h 2237474"/>
              <a:gd name="connsiteX174" fmla="*/ 2300792 w 12192000"/>
              <a:gd name="connsiteY174" fmla="*/ 1994290 h 2237474"/>
              <a:gd name="connsiteX175" fmla="*/ 2295469 w 12192000"/>
              <a:gd name="connsiteY175" fmla="*/ 1996659 h 2237474"/>
              <a:gd name="connsiteX176" fmla="*/ 2287219 w 12192000"/>
              <a:gd name="connsiteY176" fmla="*/ 1998750 h 2237474"/>
              <a:gd name="connsiteX177" fmla="*/ 2286948 w 12192000"/>
              <a:gd name="connsiteY177" fmla="*/ 1998596 h 2237474"/>
              <a:gd name="connsiteX178" fmla="*/ 2243069 w 12192000"/>
              <a:gd name="connsiteY178" fmla="*/ 2015111 h 2237474"/>
              <a:gd name="connsiteX179" fmla="*/ 2186609 w 12192000"/>
              <a:gd name="connsiteY179" fmla="*/ 2008263 h 2237474"/>
              <a:gd name="connsiteX180" fmla="*/ 2164831 w 12192000"/>
              <a:gd name="connsiteY180" fmla="*/ 2010143 h 2237474"/>
              <a:gd name="connsiteX181" fmla="*/ 2152836 w 12192000"/>
              <a:gd name="connsiteY181" fmla="*/ 2010048 h 2237474"/>
              <a:gd name="connsiteX182" fmla="*/ 2117102 w 12192000"/>
              <a:gd name="connsiteY182" fmla="*/ 2023004 h 2237474"/>
              <a:gd name="connsiteX183" fmla="*/ 2111935 w 12192000"/>
              <a:gd name="connsiteY183" fmla="*/ 2023163 h 2237474"/>
              <a:gd name="connsiteX184" fmla="*/ 2089991 w 12192000"/>
              <a:gd name="connsiteY184" fmla="*/ 2034193 h 2237474"/>
              <a:gd name="connsiteX185" fmla="*/ 2058061 w 12192000"/>
              <a:gd name="connsiteY185" fmla="*/ 2047942 h 2237474"/>
              <a:gd name="connsiteX186" fmla="*/ 2055737 w 12192000"/>
              <a:gd name="connsiteY186" fmla="*/ 2047704 h 2237474"/>
              <a:gd name="connsiteX187" fmla="*/ 2042244 w 12192000"/>
              <a:gd name="connsiteY187" fmla="*/ 2055560 h 2237474"/>
              <a:gd name="connsiteX188" fmla="*/ 1976224 w 12192000"/>
              <a:gd name="connsiteY188" fmla="*/ 2074257 h 2237474"/>
              <a:gd name="connsiteX189" fmla="*/ 1877728 w 12192000"/>
              <a:gd name="connsiteY189" fmla="*/ 2101004 h 2237474"/>
              <a:gd name="connsiteX190" fmla="*/ 1759056 w 12192000"/>
              <a:gd name="connsiteY190" fmla="*/ 2125608 h 2237474"/>
              <a:gd name="connsiteX191" fmla="*/ 1637948 w 12192000"/>
              <a:gd name="connsiteY191" fmla="*/ 2172597 h 2237474"/>
              <a:gd name="connsiteX192" fmla="*/ 1434549 w 12192000"/>
              <a:gd name="connsiteY192" fmla="*/ 2234522 h 2237474"/>
              <a:gd name="connsiteX193" fmla="*/ 1398481 w 12192000"/>
              <a:gd name="connsiteY193" fmla="*/ 2237074 h 2237474"/>
              <a:gd name="connsiteX194" fmla="*/ 1398407 w 12192000"/>
              <a:gd name="connsiteY194" fmla="*/ 2237095 h 2237474"/>
              <a:gd name="connsiteX195" fmla="*/ 1370962 w 12192000"/>
              <a:gd name="connsiteY195" fmla="*/ 2237474 h 2237474"/>
              <a:gd name="connsiteX196" fmla="*/ 1356367 w 12192000"/>
              <a:gd name="connsiteY196" fmla="*/ 2235089 h 2237474"/>
              <a:gd name="connsiteX197" fmla="*/ 1324828 w 12192000"/>
              <a:gd name="connsiteY197" fmla="*/ 2231968 h 2237474"/>
              <a:gd name="connsiteX198" fmla="*/ 1297744 w 12192000"/>
              <a:gd name="connsiteY198" fmla="*/ 2235849 h 2237474"/>
              <a:gd name="connsiteX199" fmla="*/ 1286236 w 12192000"/>
              <a:gd name="connsiteY199" fmla="*/ 2233135 h 2237474"/>
              <a:gd name="connsiteX200" fmla="*/ 1283504 w 12192000"/>
              <a:gd name="connsiteY200" fmla="*/ 2233797 h 2237474"/>
              <a:gd name="connsiteX201" fmla="*/ 1279765 w 12192000"/>
              <a:gd name="connsiteY201" fmla="*/ 2229639 h 2237474"/>
              <a:gd name="connsiteX202" fmla="*/ 1195347 w 12192000"/>
              <a:gd name="connsiteY202" fmla="*/ 2212354 h 2237474"/>
              <a:gd name="connsiteX203" fmla="*/ 970251 w 12192000"/>
              <a:gd name="connsiteY203" fmla="*/ 2221029 h 2237474"/>
              <a:gd name="connsiteX204" fmla="*/ 812914 w 12192000"/>
              <a:gd name="connsiteY204" fmla="*/ 2202752 h 2237474"/>
              <a:gd name="connsiteX205" fmla="*/ 800195 w 12192000"/>
              <a:gd name="connsiteY205" fmla="*/ 2209407 h 2237474"/>
              <a:gd name="connsiteX206" fmla="*/ 784978 w 12192000"/>
              <a:gd name="connsiteY206" fmla="*/ 2212360 h 2237474"/>
              <a:gd name="connsiteX207" fmla="*/ 681987 w 12192000"/>
              <a:gd name="connsiteY207" fmla="*/ 2216757 h 2237474"/>
              <a:gd name="connsiteX208" fmla="*/ 669923 w 12192000"/>
              <a:gd name="connsiteY208" fmla="*/ 2211682 h 2237474"/>
              <a:gd name="connsiteX209" fmla="*/ 648680 w 12192000"/>
              <a:gd name="connsiteY209" fmla="*/ 2206229 h 2237474"/>
              <a:gd name="connsiteX210" fmla="*/ 597225 w 12192000"/>
              <a:gd name="connsiteY210" fmla="*/ 2180999 h 2237474"/>
              <a:gd name="connsiteX211" fmla="*/ 558449 w 12192000"/>
              <a:gd name="connsiteY211" fmla="*/ 2182346 h 2237474"/>
              <a:gd name="connsiteX212" fmla="*/ 550517 w 12192000"/>
              <a:gd name="connsiteY212" fmla="*/ 2182060 h 2237474"/>
              <a:gd name="connsiteX213" fmla="*/ 550309 w 12192000"/>
              <a:gd name="connsiteY213" fmla="*/ 2181825 h 2237474"/>
              <a:gd name="connsiteX214" fmla="*/ 541836 w 12192000"/>
              <a:gd name="connsiteY214" fmla="*/ 2181063 h 2237474"/>
              <a:gd name="connsiteX215" fmla="*/ 536057 w 12192000"/>
              <a:gd name="connsiteY215" fmla="*/ 2181537 h 2237474"/>
              <a:gd name="connsiteX216" fmla="*/ 520671 w 12192000"/>
              <a:gd name="connsiteY216" fmla="*/ 2180980 h 2237474"/>
              <a:gd name="connsiteX217" fmla="*/ 515024 w 12192000"/>
              <a:gd name="connsiteY217" fmla="*/ 2179258 h 2237474"/>
              <a:gd name="connsiteX218" fmla="*/ 512278 w 12192000"/>
              <a:gd name="connsiteY218" fmla="*/ 2176369 h 2237474"/>
              <a:gd name="connsiteX219" fmla="*/ 480419 w 12192000"/>
              <a:gd name="connsiteY219" fmla="*/ 2167807 h 2237474"/>
              <a:gd name="connsiteX220" fmla="*/ 413835 w 12192000"/>
              <a:gd name="connsiteY220" fmla="*/ 2156783 h 2237474"/>
              <a:gd name="connsiteX221" fmla="*/ 376513 w 12192000"/>
              <a:gd name="connsiteY221" fmla="*/ 2154014 h 2237474"/>
              <a:gd name="connsiteX222" fmla="*/ 273386 w 12192000"/>
              <a:gd name="connsiteY222" fmla="*/ 2142551 h 2237474"/>
              <a:gd name="connsiteX223" fmla="*/ 169207 w 12192000"/>
              <a:gd name="connsiteY223" fmla="*/ 2128100 h 2237474"/>
              <a:gd name="connsiteX224" fmla="*/ 93149 w 12192000"/>
              <a:gd name="connsiteY224" fmla="*/ 2105324 h 2237474"/>
              <a:gd name="connsiteX225" fmla="*/ 88109 w 12192000"/>
              <a:gd name="connsiteY225" fmla="*/ 2106704 h 2237474"/>
              <a:gd name="connsiteX226" fmla="*/ 80022 w 12192000"/>
              <a:gd name="connsiteY226" fmla="*/ 2107254 h 2237474"/>
              <a:gd name="connsiteX227" fmla="*/ 79717 w 12192000"/>
              <a:gd name="connsiteY227" fmla="*/ 2107046 h 2237474"/>
              <a:gd name="connsiteX228" fmla="*/ 72352 w 12192000"/>
              <a:gd name="connsiteY228" fmla="*/ 2107991 h 2237474"/>
              <a:gd name="connsiteX229" fmla="*/ 37645 w 12192000"/>
              <a:gd name="connsiteY229" fmla="*/ 2115401 h 2237474"/>
              <a:gd name="connsiteX230" fmla="*/ 4572 w 12192000"/>
              <a:gd name="connsiteY230" fmla="*/ 2111091 h 2237474"/>
              <a:gd name="connsiteX231" fmla="*/ 0 w 12192000"/>
              <a:gd name="connsiteY231" fmla="*/ 2110468 h 2237474"/>
              <a:gd name="connsiteX232" fmla="*/ 0 w 12192000"/>
              <a:gd name="connsiteY23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16595 w 12192000"/>
              <a:gd name="connsiteY98" fmla="*/ 1667475 h 2237474"/>
              <a:gd name="connsiteX99" fmla="*/ 6508541 w 12192000"/>
              <a:gd name="connsiteY99" fmla="*/ 1668757 h 2237474"/>
              <a:gd name="connsiteX100" fmla="*/ 6471012 w 12192000"/>
              <a:gd name="connsiteY100" fmla="*/ 1678604 h 2237474"/>
              <a:gd name="connsiteX101" fmla="*/ 6415265 w 12192000"/>
              <a:gd name="connsiteY101" fmla="*/ 1665317 h 2237474"/>
              <a:gd name="connsiteX102" fmla="*/ 6364035 w 12192000"/>
              <a:gd name="connsiteY102" fmla="*/ 1667683 h 2237474"/>
              <a:gd name="connsiteX103" fmla="*/ 6280959 w 12192000"/>
              <a:gd name="connsiteY103" fmla="*/ 1689329 h 2237474"/>
              <a:gd name="connsiteX104" fmla="*/ 6243319 w 12192000"/>
              <a:gd name="connsiteY104" fmla="*/ 1695560 h 2237474"/>
              <a:gd name="connsiteX105" fmla="*/ 6098321 w 12192000"/>
              <a:gd name="connsiteY105" fmla="*/ 1721646 h 2237474"/>
              <a:gd name="connsiteX106" fmla="*/ 5880652 w 12192000"/>
              <a:gd name="connsiteY106" fmla="*/ 1779643 h 2237474"/>
              <a:gd name="connsiteX107" fmla="*/ 5785959 w 12192000"/>
              <a:gd name="connsiteY107" fmla="*/ 1775307 h 2237474"/>
              <a:gd name="connsiteX108" fmla="*/ 5643534 w 12192000"/>
              <a:gd name="connsiteY108" fmla="*/ 1802919 h 2237474"/>
              <a:gd name="connsiteX109" fmla="*/ 5518799 w 12192000"/>
              <a:gd name="connsiteY109" fmla="*/ 1818312 h 2237474"/>
              <a:gd name="connsiteX110" fmla="*/ 5505014 w 12192000"/>
              <a:gd name="connsiteY110" fmla="*/ 1819259 h 2237474"/>
              <a:gd name="connsiteX111" fmla="*/ 5453307 w 12192000"/>
              <a:gd name="connsiteY111" fmla="*/ 1815450 h 2237474"/>
              <a:gd name="connsiteX112" fmla="*/ 5364192 w 12192000"/>
              <a:gd name="connsiteY112" fmla="*/ 1826074 h 2237474"/>
              <a:gd name="connsiteX113" fmla="*/ 5350380 w 12192000"/>
              <a:gd name="connsiteY113" fmla="*/ 1830891 h 2237474"/>
              <a:gd name="connsiteX114" fmla="*/ 5259633 w 12192000"/>
              <a:gd name="connsiteY114" fmla="*/ 1837160 h 2237474"/>
              <a:gd name="connsiteX115" fmla="*/ 5197513 w 12192000"/>
              <a:gd name="connsiteY115" fmla="*/ 1844718 h 2237474"/>
              <a:gd name="connsiteX116" fmla="*/ 5184170 w 12192000"/>
              <a:gd name="connsiteY116" fmla="*/ 1849402 h 2237474"/>
              <a:gd name="connsiteX117" fmla="*/ 5168852 w 12192000"/>
              <a:gd name="connsiteY117" fmla="*/ 1844846 h 2237474"/>
              <a:gd name="connsiteX118" fmla="*/ 5164370 w 12192000"/>
              <a:gd name="connsiteY118" fmla="*/ 1840597 h 2237474"/>
              <a:gd name="connsiteX119" fmla="*/ 5114927 w 12192000"/>
              <a:gd name="connsiteY119" fmla="*/ 1847827 h 2237474"/>
              <a:gd name="connsiteX120" fmla="*/ 5108970 w 12192000"/>
              <a:gd name="connsiteY120" fmla="*/ 1847935 h 2237474"/>
              <a:gd name="connsiteX121" fmla="*/ 5067961 w 12192000"/>
              <a:gd name="connsiteY121" fmla="*/ 1845917 h 2237474"/>
              <a:gd name="connsiteX122" fmla="*/ 5007075 w 12192000"/>
              <a:gd name="connsiteY122" fmla="*/ 1838626 h 2237474"/>
              <a:gd name="connsiteX123" fmla="*/ 4944087 w 12192000"/>
              <a:gd name="connsiteY123" fmla="*/ 1823332 h 2237474"/>
              <a:gd name="connsiteX124" fmla="*/ 4907662 w 12192000"/>
              <a:gd name="connsiteY124" fmla="*/ 1816900 h 2237474"/>
              <a:gd name="connsiteX125" fmla="*/ 4882386 w 12192000"/>
              <a:gd name="connsiteY125" fmla="*/ 1809844 h 2237474"/>
              <a:gd name="connsiteX126" fmla="*/ 4811440 w 12192000"/>
              <a:gd name="connsiteY126" fmla="*/ 1804655 h 2237474"/>
              <a:gd name="connsiteX127" fmla="*/ 4691075 w 12192000"/>
              <a:gd name="connsiteY127" fmla="*/ 1801389 h 2237474"/>
              <a:gd name="connsiteX128" fmla="*/ 4611738 w 12192000"/>
              <a:gd name="connsiteY128" fmla="*/ 1776964 h 2237474"/>
              <a:gd name="connsiteX129" fmla="*/ 4560070 w 12192000"/>
              <a:gd name="connsiteY129" fmla="*/ 1785640 h 2237474"/>
              <a:gd name="connsiteX130" fmla="*/ 4536503 w 12192000"/>
              <a:gd name="connsiteY130" fmla="*/ 1785334 h 2237474"/>
              <a:gd name="connsiteX131" fmla="*/ 4513724 w 12192000"/>
              <a:gd name="connsiteY131" fmla="*/ 1791996 h 2237474"/>
              <a:gd name="connsiteX132" fmla="*/ 4459810 w 12192000"/>
              <a:gd name="connsiteY132" fmla="*/ 1797886 h 2237474"/>
              <a:gd name="connsiteX133" fmla="*/ 4379064 w 12192000"/>
              <a:gd name="connsiteY133" fmla="*/ 1817177 h 2237474"/>
              <a:gd name="connsiteX134" fmla="*/ 4319209 w 12192000"/>
              <a:gd name="connsiteY134" fmla="*/ 1834833 h 2237474"/>
              <a:gd name="connsiteX135" fmla="*/ 4290981 w 12192000"/>
              <a:gd name="connsiteY135" fmla="*/ 1839677 h 2237474"/>
              <a:gd name="connsiteX136" fmla="*/ 4285792 w 12192000"/>
              <a:gd name="connsiteY136" fmla="*/ 1836231 h 2237474"/>
              <a:gd name="connsiteX137" fmla="*/ 4238372 w 12192000"/>
              <a:gd name="connsiteY137" fmla="*/ 1851480 h 2237474"/>
              <a:gd name="connsiteX138" fmla="*/ 4232517 w 12192000"/>
              <a:gd name="connsiteY138" fmla="*/ 1852567 h 2237474"/>
              <a:gd name="connsiteX139" fmla="*/ 4191732 w 12192000"/>
              <a:gd name="connsiteY139" fmla="*/ 1857328 h 2237474"/>
              <a:gd name="connsiteX140" fmla="*/ 4065532 w 12192000"/>
              <a:gd name="connsiteY140" fmla="*/ 1855477 h 2237474"/>
              <a:gd name="connsiteX141" fmla="*/ 4028460 w 12192000"/>
              <a:gd name="connsiteY141" fmla="*/ 1855137 h 2237474"/>
              <a:gd name="connsiteX142" fmla="*/ 4002267 w 12192000"/>
              <a:gd name="connsiteY142" fmla="*/ 1852352 h 2237474"/>
              <a:gd name="connsiteX143" fmla="*/ 3931396 w 12192000"/>
              <a:gd name="connsiteY143" fmla="*/ 1858915 h 2237474"/>
              <a:gd name="connsiteX144" fmla="*/ 3812162 w 12192000"/>
              <a:gd name="connsiteY144" fmla="*/ 1875501 h 2237474"/>
              <a:gd name="connsiteX145" fmla="*/ 3729530 w 12192000"/>
              <a:gd name="connsiteY145" fmla="*/ 1864513 h 2237474"/>
              <a:gd name="connsiteX146" fmla="*/ 3680177 w 12192000"/>
              <a:gd name="connsiteY146" fmla="*/ 1881552 h 2237474"/>
              <a:gd name="connsiteX147" fmla="*/ 3567259 w 12192000"/>
              <a:gd name="connsiteY147" fmla="*/ 1893482 h 2237474"/>
              <a:gd name="connsiteX148" fmla="*/ 3405770 w 12192000"/>
              <a:gd name="connsiteY148" fmla="*/ 1904591 h 2237474"/>
              <a:gd name="connsiteX149" fmla="*/ 3280097 w 12192000"/>
              <a:gd name="connsiteY149" fmla="*/ 1919610 h 2237474"/>
              <a:gd name="connsiteX150" fmla="*/ 3123424 w 12192000"/>
              <a:gd name="connsiteY150" fmla="*/ 1952930 h 2237474"/>
              <a:gd name="connsiteX151" fmla="*/ 3009910 w 12192000"/>
              <a:gd name="connsiteY151" fmla="*/ 1957866 h 2237474"/>
              <a:gd name="connsiteX152" fmla="*/ 2995934 w 12192000"/>
              <a:gd name="connsiteY152" fmla="*/ 1967085 h 2237474"/>
              <a:gd name="connsiteX153" fmla="*/ 2980071 w 12192000"/>
              <a:gd name="connsiteY153" fmla="*/ 1972988 h 2237474"/>
              <a:gd name="connsiteX154" fmla="*/ 2978094 w 12192000"/>
              <a:gd name="connsiteY154" fmla="*/ 1972369 h 2237474"/>
              <a:gd name="connsiteX155" fmla="*/ 2942858 w 12192000"/>
              <a:gd name="connsiteY155" fmla="*/ 1981367 h 2237474"/>
              <a:gd name="connsiteX156" fmla="*/ 2875436 w 12192000"/>
              <a:gd name="connsiteY156" fmla="*/ 1996977 h 2237474"/>
              <a:gd name="connsiteX157" fmla="*/ 2874892 w 12192000"/>
              <a:gd name="connsiteY157" fmla="*/ 1996085 h 2237474"/>
              <a:gd name="connsiteX158" fmla="*/ 2864145 w 12192000"/>
              <a:gd name="connsiteY158" fmla="*/ 1994061 h 2237474"/>
              <a:gd name="connsiteX159" fmla="*/ 2843662 w 12192000"/>
              <a:gd name="connsiteY159" fmla="*/ 1992498 h 2237474"/>
              <a:gd name="connsiteX160" fmla="*/ 2796128 w 12192000"/>
              <a:gd name="connsiteY160" fmla="*/ 1976403 h 2237474"/>
              <a:gd name="connsiteX161" fmla="*/ 2756784 w 12192000"/>
              <a:gd name="connsiteY161" fmla="*/ 1985116 h 2237474"/>
              <a:gd name="connsiteX162" fmla="*/ 2748833 w 12192000"/>
              <a:gd name="connsiteY162" fmla="*/ 1986323 h 2237474"/>
              <a:gd name="connsiteX163" fmla="*/ 2748661 w 12192000"/>
              <a:gd name="connsiteY163" fmla="*/ 1986122 h 2237474"/>
              <a:gd name="connsiteX164" fmla="*/ 2740251 w 12192000"/>
              <a:gd name="connsiteY164" fmla="*/ 1986946 h 2237474"/>
              <a:gd name="connsiteX165" fmla="*/ 2718916 w 12192000"/>
              <a:gd name="connsiteY165" fmla="*/ 1990867 h 2237474"/>
              <a:gd name="connsiteX166" fmla="*/ 2713522 w 12192000"/>
              <a:gd name="connsiteY166" fmla="*/ 1990173 h 2237474"/>
              <a:gd name="connsiteX167" fmla="*/ 2680597 w 12192000"/>
              <a:gd name="connsiteY167" fmla="*/ 1984996 h 2237474"/>
              <a:gd name="connsiteX168" fmla="*/ 2578178 w 12192000"/>
              <a:gd name="connsiteY168" fmla="*/ 1990531 h 2237474"/>
              <a:gd name="connsiteX169" fmla="*/ 2476147 w 12192000"/>
              <a:gd name="connsiteY169" fmla="*/ 1998305 h 2237474"/>
              <a:gd name="connsiteX170" fmla="*/ 2373568 w 12192000"/>
              <a:gd name="connsiteY170" fmla="*/ 2003219 h 2237474"/>
              <a:gd name="connsiteX171" fmla="*/ 2321399 w 12192000"/>
              <a:gd name="connsiteY171" fmla="*/ 1989467 h 2237474"/>
              <a:gd name="connsiteX172" fmla="*/ 2315525 w 12192000"/>
              <a:gd name="connsiteY172" fmla="*/ 1989708 h 2237474"/>
              <a:gd name="connsiteX173" fmla="*/ 2300792 w 12192000"/>
              <a:gd name="connsiteY173" fmla="*/ 1994290 h 2237474"/>
              <a:gd name="connsiteX174" fmla="*/ 2295469 w 12192000"/>
              <a:gd name="connsiteY174" fmla="*/ 1996659 h 2237474"/>
              <a:gd name="connsiteX175" fmla="*/ 2287219 w 12192000"/>
              <a:gd name="connsiteY175" fmla="*/ 1998750 h 2237474"/>
              <a:gd name="connsiteX176" fmla="*/ 2286948 w 12192000"/>
              <a:gd name="connsiteY176" fmla="*/ 1998596 h 2237474"/>
              <a:gd name="connsiteX177" fmla="*/ 2243069 w 12192000"/>
              <a:gd name="connsiteY177" fmla="*/ 2015111 h 2237474"/>
              <a:gd name="connsiteX178" fmla="*/ 2186609 w 12192000"/>
              <a:gd name="connsiteY178" fmla="*/ 2008263 h 2237474"/>
              <a:gd name="connsiteX179" fmla="*/ 2164831 w 12192000"/>
              <a:gd name="connsiteY179" fmla="*/ 2010143 h 2237474"/>
              <a:gd name="connsiteX180" fmla="*/ 2152836 w 12192000"/>
              <a:gd name="connsiteY180" fmla="*/ 2010048 h 2237474"/>
              <a:gd name="connsiteX181" fmla="*/ 2117102 w 12192000"/>
              <a:gd name="connsiteY181" fmla="*/ 2023004 h 2237474"/>
              <a:gd name="connsiteX182" fmla="*/ 2111935 w 12192000"/>
              <a:gd name="connsiteY182" fmla="*/ 2023163 h 2237474"/>
              <a:gd name="connsiteX183" fmla="*/ 2089991 w 12192000"/>
              <a:gd name="connsiteY183" fmla="*/ 2034193 h 2237474"/>
              <a:gd name="connsiteX184" fmla="*/ 2058061 w 12192000"/>
              <a:gd name="connsiteY184" fmla="*/ 2047942 h 2237474"/>
              <a:gd name="connsiteX185" fmla="*/ 2055737 w 12192000"/>
              <a:gd name="connsiteY185" fmla="*/ 2047704 h 2237474"/>
              <a:gd name="connsiteX186" fmla="*/ 2042244 w 12192000"/>
              <a:gd name="connsiteY186" fmla="*/ 2055560 h 2237474"/>
              <a:gd name="connsiteX187" fmla="*/ 1976224 w 12192000"/>
              <a:gd name="connsiteY187" fmla="*/ 2074257 h 2237474"/>
              <a:gd name="connsiteX188" fmla="*/ 1877728 w 12192000"/>
              <a:gd name="connsiteY188" fmla="*/ 2101004 h 2237474"/>
              <a:gd name="connsiteX189" fmla="*/ 1759056 w 12192000"/>
              <a:gd name="connsiteY189" fmla="*/ 2125608 h 2237474"/>
              <a:gd name="connsiteX190" fmla="*/ 1637948 w 12192000"/>
              <a:gd name="connsiteY190" fmla="*/ 2172597 h 2237474"/>
              <a:gd name="connsiteX191" fmla="*/ 1434549 w 12192000"/>
              <a:gd name="connsiteY191" fmla="*/ 2234522 h 2237474"/>
              <a:gd name="connsiteX192" fmla="*/ 1398481 w 12192000"/>
              <a:gd name="connsiteY192" fmla="*/ 2237074 h 2237474"/>
              <a:gd name="connsiteX193" fmla="*/ 1398407 w 12192000"/>
              <a:gd name="connsiteY193" fmla="*/ 2237095 h 2237474"/>
              <a:gd name="connsiteX194" fmla="*/ 1370962 w 12192000"/>
              <a:gd name="connsiteY194" fmla="*/ 2237474 h 2237474"/>
              <a:gd name="connsiteX195" fmla="*/ 1356367 w 12192000"/>
              <a:gd name="connsiteY195" fmla="*/ 2235089 h 2237474"/>
              <a:gd name="connsiteX196" fmla="*/ 1324828 w 12192000"/>
              <a:gd name="connsiteY196" fmla="*/ 2231968 h 2237474"/>
              <a:gd name="connsiteX197" fmla="*/ 1297744 w 12192000"/>
              <a:gd name="connsiteY197" fmla="*/ 2235849 h 2237474"/>
              <a:gd name="connsiteX198" fmla="*/ 1286236 w 12192000"/>
              <a:gd name="connsiteY198" fmla="*/ 2233135 h 2237474"/>
              <a:gd name="connsiteX199" fmla="*/ 1283504 w 12192000"/>
              <a:gd name="connsiteY199" fmla="*/ 2233797 h 2237474"/>
              <a:gd name="connsiteX200" fmla="*/ 1279765 w 12192000"/>
              <a:gd name="connsiteY200" fmla="*/ 2229639 h 2237474"/>
              <a:gd name="connsiteX201" fmla="*/ 1195347 w 12192000"/>
              <a:gd name="connsiteY201" fmla="*/ 2212354 h 2237474"/>
              <a:gd name="connsiteX202" fmla="*/ 970251 w 12192000"/>
              <a:gd name="connsiteY202" fmla="*/ 2221029 h 2237474"/>
              <a:gd name="connsiteX203" fmla="*/ 812914 w 12192000"/>
              <a:gd name="connsiteY203" fmla="*/ 2202752 h 2237474"/>
              <a:gd name="connsiteX204" fmla="*/ 800195 w 12192000"/>
              <a:gd name="connsiteY204" fmla="*/ 2209407 h 2237474"/>
              <a:gd name="connsiteX205" fmla="*/ 784978 w 12192000"/>
              <a:gd name="connsiteY205" fmla="*/ 2212360 h 2237474"/>
              <a:gd name="connsiteX206" fmla="*/ 681987 w 12192000"/>
              <a:gd name="connsiteY206" fmla="*/ 2216757 h 2237474"/>
              <a:gd name="connsiteX207" fmla="*/ 669923 w 12192000"/>
              <a:gd name="connsiteY207" fmla="*/ 2211682 h 2237474"/>
              <a:gd name="connsiteX208" fmla="*/ 648680 w 12192000"/>
              <a:gd name="connsiteY208" fmla="*/ 2206229 h 2237474"/>
              <a:gd name="connsiteX209" fmla="*/ 597225 w 12192000"/>
              <a:gd name="connsiteY209" fmla="*/ 2180999 h 2237474"/>
              <a:gd name="connsiteX210" fmla="*/ 558449 w 12192000"/>
              <a:gd name="connsiteY210" fmla="*/ 2182346 h 2237474"/>
              <a:gd name="connsiteX211" fmla="*/ 550517 w 12192000"/>
              <a:gd name="connsiteY211" fmla="*/ 2182060 h 2237474"/>
              <a:gd name="connsiteX212" fmla="*/ 550309 w 12192000"/>
              <a:gd name="connsiteY212" fmla="*/ 2181825 h 2237474"/>
              <a:gd name="connsiteX213" fmla="*/ 541836 w 12192000"/>
              <a:gd name="connsiteY213" fmla="*/ 2181063 h 2237474"/>
              <a:gd name="connsiteX214" fmla="*/ 536057 w 12192000"/>
              <a:gd name="connsiteY214" fmla="*/ 2181537 h 2237474"/>
              <a:gd name="connsiteX215" fmla="*/ 520671 w 12192000"/>
              <a:gd name="connsiteY215" fmla="*/ 2180980 h 2237474"/>
              <a:gd name="connsiteX216" fmla="*/ 515024 w 12192000"/>
              <a:gd name="connsiteY216" fmla="*/ 2179258 h 2237474"/>
              <a:gd name="connsiteX217" fmla="*/ 512278 w 12192000"/>
              <a:gd name="connsiteY217" fmla="*/ 2176369 h 2237474"/>
              <a:gd name="connsiteX218" fmla="*/ 480419 w 12192000"/>
              <a:gd name="connsiteY218" fmla="*/ 2167807 h 2237474"/>
              <a:gd name="connsiteX219" fmla="*/ 413835 w 12192000"/>
              <a:gd name="connsiteY219" fmla="*/ 2156783 h 2237474"/>
              <a:gd name="connsiteX220" fmla="*/ 376513 w 12192000"/>
              <a:gd name="connsiteY220" fmla="*/ 2154014 h 2237474"/>
              <a:gd name="connsiteX221" fmla="*/ 273386 w 12192000"/>
              <a:gd name="connsiteY221" fmla="*/ 2142551 h 2237474"/>
              <a:gd name="connsiteX222" fmla="*/ 169207 w 12192000"/>
              <a:gd name="connsiteY222" fmla="*/ 2128100 h 2237474"/>
              <a:gd name="connsiteX223" fmla="*/ 93149 w 12192000"/>
              <a:gd name="connsiteY223" fmla="*/ 2105324 h 2237474"/>
              <a:gd name="connsiteX224" fmla="*/ 88109 w 12192000"/>
              <a:gd name="connsiteY224" fmla="*/ 2106704 h 2237474"/>
              <a:gd name="connsiteX225" fmla="*/ 80022 w 12192000"/>
              <a:gd name="connsiteY225" fmla="*/ 2107254 h 2237474"/>
              <a:gd name="connsiteX226" fmla="*/ 79717 w 12192000"/>
              <a:gd name="connsiteY226" fmla="*/ 2107046 h 2237474"/>
              <a:gd name="connsiteX227" fmla="*/ 72352 w 12192000"/>
              <a:gd name="connsiteY227" fmla="*/ 2107991 h 2237474"/>
              <a:gd name="connsiteX228" fmla="*/ 37645 w 12192000"/>
              <a:gd name="connsiteY228" fmla="*/ 2115401 h 2237474"/>
              <a:gd name="connsiteX229" fmla="*/ 4572 w 12192000"/>
              <a:gd name="connsiteY229" fmla="*/ 2111091 h 2237474"/>
              <a:gd name="connsiteX230" fmla="*/ 0 w 12192000"/>
              <a:gd name="connsiteY230" fmla="*/ 2110468 h 2237474"/>
              <a:gd name="connsiteX231" fmla="*/ 0 w 12192000"/>
              <a:gd name="connsiteY231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16595 w 12192000"/>
              <a:gd name="connsiteY97" fmla="*/ 1667475 h 2237474"/>
              <a:gd name="connsiteX98" fmla="*/ 6508541 w 12192000"/>
              <a:gd name="connsiteY98" fmla="*/ 1668757 h 2237474"/>
              <a:gd name="connsiteX99" fmla="*/ 6471012 w 12192000"/>
              <a:gd name="connsiteY99" fmla="*/ 1678604 h 2237474"/>
              <a:gd name="connsiteX100" fmla="*/ 6415265 w 12192000"/>
              <a:gd name="connsiteY100" fmla="*/ 1665317 h 2237474"/>
              <a:gd name="connsiteX101" fmla="*/ 6364035 w 12192000"/>
              <a:gd name="connsiteY101" fmla="*/ 1667683 h 2237474"/>
              <a:gd name="connsiteX102" fmla="*/ 6280959 w 12192000"/>
              <a:gd name="connsiteY102" fmla="*/ 1689329 h 2237474"/>
              <a:gd name="connsiteX103" fmla="*/ 6243319 w 12192000"/>
              <a:gd name="connsiteY103" fmla="*/ 1695560 h 2237474"/>
              <a:gd name="connsiteX104" fmla="*/ 6098321 w 12192000"/>
              <a:gd name="connsiteY104" fmla="*/ 1721646 h 2237474"/>
              <a:gd name="connsiteX105" fmla="*/ 5880652 w 12192000"/>
              <a:gd name="connsiteY105" fmla="*/ 1779643 h 2237474"/>
              <a:gd name="connsiteX106" fmla="*/ 5785959 w 12192000"/>
              <a:gd name="connsiteY106" fmla="*/ 1775307 h 2237474"/>
              <a:gd name="connsiteX107" fmla="*/ 5643534 w 12192000"/>
              <a:gd name="connsiteY107" fmla="*/ 1802919 h 2237474"/>
              <a:gd name="connsiteX108" fmla="*/ 5518799 w 12192000"/>
              <a:gd name="connsiteY108" fmla="*/ 1818312 h 2237474"/>
              <a:gd name="connsiteX109" fmla="*/ 5505014 w 12192000"/>
              <a:gd name="connsiteY109" fmla="*/ 1819259 h 2237474"/>
              <a:gd name="connsiteX110" fmla="*/ 5453307 w 12192000"/>
              <a:gd name="connsiteY110" fmla="*/ 1815450 h 2237474"/>
              <a:gd name="connsiteX111" fmla="*/ 5364192 w 12192000"/>
              <a:gd name="connsiteY111" fmla="*/ 1826074 h 2237474"/>
              <a:gd name="connsiteX112" fmla="*/ 5350380 w 12192000"/>
              <a:gd name="connsiteY112" fmla="*/ 1830891 h 2237474"/>
              <a:gd name="connsiteX113" fmla="*/ 5259633 w 12192000"/>
              <a:gd name="connsiteY113" fmla="*/ 1837160 h 2237474"/>
              <a:gd name="connsiteX114" fmla="*/ 5197513 w 12192000"/>
              <a:gd name="connsiteY114" fmla="*/ 1844718 h 2237474"/>
              <a:gd name="connsiteX115" fmla="*/ 5184170 w 12192000"/>
              <a:gd name="connsiteY115" fmla="*/ 1849402 h 2237474"/>
              <a:gd name="connsiteX116" fmla="*/ 5168852 w 12192000"/>
              <a:gd name="connsiteY116" fmla="*/ 1844846 h 2237474"/>
              <a:gd name="connsiteX117" fmla="*/ 5164370 w 12192000"/>
              <a:gd name="connsiteY117" fmla="*/ 1840597 h 2237474"/>
              <a:gd name="connsiteX118" fmla="*/ 5114927 w 12192000"/>
              <a:gd name="connsiteY118" fmla="*/ 1847827 h 2237474"/>
              <a:gd name="connsiteX119" fmla="*/ 5108970 w 12192000"/>
              <a:gd name="connsiteY119" fmla="*/ 1847935 h 2237474"/>
              <a:gd name="connsiteX120" fmla="*/ 5067961 w 12192000"/>
              <a:gd name="connsiteY120" fmla="*/ 1845917 h 2237474"/>
              <a:gd name="connsiteX121" fmla="*/ 5007075 w 12192000"/>
              <a:gd name="connsiteY121" fmla="*/ 1838626 h 2237474"/>
              <a:gd name="connsiteX122" fmla="*/ 4944087 w 12192000"/>
              <a:gd name="connsiteY122" fmla="*/ 1823332 h 2237474"/>
              <a:gd name="connsiteX123" fmla="*/ 4907662 w 12192000"/>
              <a:gd name="connsiteY123" fmla="*/ 1816900 h 2237474"/>
              <a:gd name="connsiteX124" fmla="*/ 4882386 w 12192000"/>
              <a:gd name="connsiteY124" fmla="*/ 1809844 h 2237474"/>
              <a:gd name="connsiteX125" fmla="*/ 4811440 w 12192000"/>
              <a:gd name="connsiteY125" fmla="*/ 1804655 h 2237474"/>
              <a:gd name="connsiteX126" fmla="*/ 4691075 w 12192000"/>
              <a:gd name="connsiteY126" fmla="*/ 1801389 h 2237474"/>
              <a:gd name="connsiteX127" fmla="*/ 4611738 w 12192000"/>
              <a:gd name="connsiteY127" fmla="*/ 1776964 h 2237474"/>
              <a:gd name="connsiteX128" fmla="*/ 4560070 w 12192000"/>
              <a:gd name="connsiteY128" fmla="*/ 1785640 h 2237474"/>
              <a:gd name="connsiteX129" fmla="*/ 4536503 w 12192000"/>
              <a:gd name="connsiteY129" fmla="*/ 1785334 h 2237474"/>
              <a:gd name="connsiteX130" fmla="*/ 4513724 w 12192000"/>
              <a:gd name="connsiteY130" fmla="*/ 1791996 h 2237474"/>
              <a:gd name="connsiteX131" fmla="*/ 4459810 w 12192000"/>
              <a:gd name="connsiteY131" fmla="*/ 1797886 h 2237474"/>
              <a:gd name="connsiteX132" fmla="*/ 4379064 w 12192000"/>
              <a:gd name="connsiteY132" fmla="*/ 1817177 h 2237474"/>
              <a:gd name="connsiteX133" fmla="*/ 4319209 w 12192000"/>
              <a:gd name="connsiteY133" fmla="*/ 1834833 h 2237474"/>
              <a:gd name="connsiteX134" fmla="*/ 4290981 w 12192000"/>
              <a:gd name="connsiteY134" fmla="*/ 1839677 h 2237474"/>
              <a:gd name="connsiteX135" fmla="*/ 4285792 w 12192000"/>
              <a:gd name="connsiteY135" fmla="*/ 1836231 h 2237474"/>
              <a:gd name="connsiteX136" fmla="*/ 4238372 w 12192000"/>
              <a:gd name="connsiteY136" fmla="*/ 1851480 h 2237474"/>
              <a:gd name="connsiteX137" fmla="*/ 4232517 w 12192000"/>
              <a:gd name="connsiteY137" fmla="*/ 1852567 h 2237474"/>
              <a:gd name="connsiteX138" fmla="*/ 4191732 w 12192000"/>
              <a:gd name="connsiteY138" fmla="*/ 1857328 h 2237474"/>
              <a:gd name="connsiteX139" fmla="*/ 4065532 w 12192000"/>
              <a:gd name="connsiteY139" fmla="*/ 1855477 h 2237474"/>
              <a:gd name="connsiteX140" fmla="*/ 4028460 w 12192000"/>
              <a:gd name="connsiteY140" fmla="*/ 1855137 h 2237474"/>
              <a:gd name="connsiteX141" fmla="*/ 4002267 w 12192000"/>
              <a:gd name="connsiteY141" fmla="*/ 1852352 h 2237474"/>
              <a:gd name="connsiteX142" fmla="*/ 3931396 w 12192000"/>
              <a:gd name="connsiteY142" fmla="*/ 1858915 h 2237474"/>
              <a:gd name="connsiteX143" fmla="*/ 3812162 w 12192000"/>
              <a:gd name="connsiteY143" fmla="*/ 1875501 h 2237474"/>
              <a:gd name="connsiteX144" fmla="*/ 3729530 w 12192000"/>
              <a:gd name="connsiteY144" fmla="*/ 1864513 h 2237474"/>
              <a:gd name="connsiteX145" fmla="*/ 3680177 w 12192000"/>
              <a:gd name="connsiteY145" fmla="*/ 1881552 h 2237474"/>
              <a:gd name="connsiteX146" fmla="*/ 3567259 w 12192000"/>
              <a:gd name="connsiteY146" fmla="*/ 1893482 h 2237474"/>
              <a:gd name="connsiteX147" fmla="*/ 3405770 w 12192000"/>
              <a:gd name="connsiteY147" fmla="*/ 1904591 h 2237474"/>
              <a:gd name="connsiteX148" fmla="*/ 3280097 w 12192000"/>
              <a:gd name="connsiteY148" fmla="*/ 1919610 h 2237474"/>
              <a:gd name="connsiteX149" fmla="*/ 3123424 w 12192000"/>
              <a:gd name="connsiteY149" fmla="*/ 1952930 h 2237474"/>
              <a:gd name="connsiteX150" fmla="*/ 3009910 w 12192000"/>
              <a:gd name="connsiteY150" fmla="*/ 1957866 h 2237474"/>
              <a:gd name="connsiteX151" fmla="*/ 2995934 w 12192000"/>
              <a:gd name="connsiteY151" fmla="*/ 1967085 h 2237474"/>
              <a:gd name="connsiteX152" fmla="*/ 2980071 w 12192000"/>
              <a:gd name="connsiteY152" fmla="*/ 1972988 h 2237474"/>
              <a:gd name="connsiteX153" fmla="*/ 2978094 w 12192000"/>
              <a:gd name="connsiteY153" fmla="*/ 1972369 h 2237474"/>
              <a:gd name="connsiteX154" fmla="*/ 2942858 w 12192000"/>
              <a:gd name="connsiteY154" fmla="*/ 1981367 h 2237474"/>
              <a:gd name="connsiteX155" fmla="*/ 2875436 w 12192000"/>
              <a:gd name="connsiteY155" fmla="*/ 1996977 h 2237474"/>
              <a:gd name="connsiteX156" fmla="*/ 2874892 w 12192000"/>
              <a:gd name="connsiteY156" fmla="*/ 1996085 h 2237474"/>
              <a:gd name="connsiteX157" fmla="*/ 2864145 w 12192000"/>
              <a:gd name="connsiteY157" fmla="*/ 1994061 h 2237474"/>
              <a:gd name="connsiteX158" fmla="*/ 2843662 w 12192000"/>
              <a:gd name="connsiteY158" fmla="*/ 1992498 h 2237474"/>
              <a:gd name="connsiteX159" fmla="*/ 2796128 w 12192000"/>
              <a:gd name="connsiteY159" fmla="*/ 1976403 h 2237474"/>
              <a:gd name="connsiteX160" fmla="*/ 2756784 w 12192000"/>
              <a:gd name="connsiteY160" fmla="*/ 1985116 h 2237474"/>
              <a:gd name="connsiteX161" fmla="*/ 2748833 w 12192000"/>
              <a:gd name="connsiteY161" fmla="*/ 1986323 h 2237474"/>
              <a:gd name="connsiteX162" fmla="*/ 2748661 w 12192000"/>
              <a:gd name="connsiteY162" fmla="*/ 1986122 h 2237474"/>
              <a:gd name="connsiteX163" fmla="*/ 2740251 w 12192000"/>
              <a:gd name="connsiteY163" fmla="*/ 1986946 h 2237474"/>
              <a:gd name="connsiteX164" fmla="*/ 2718916 w 12192000"/>
              <a:gd name="connsiteY164" fmla="*/ 1990867 h 2237474"/>
              <a:gd name="connsiteX165" fmla="*/ 2713522 w 12192000"/>
              <a:gd name="connsiteY165" fmla="*/ 1990173 h 2237474"/>
              <a:gd name="connsiteX166" fmla="*/ 2680597 w 12192000"/>
              <a:gd name="connsiteY166" fmla="*/ 1984996 h 2237474"/>
              <a:gd name="connsiteX167" fmla="*/ 2578178 w 12192000"/>
              <a:gd name="connsiteY167" fmla="*/ 1990531 h 2237474"/>
              <a:gd name="connsiteX168" fmla="*/ 2476147 w 12192000"/>
              <a:gd name="connsiteY168" fmla="*/ 1998305 h 2237474"/>
              <a:gd name="connsiteX169" fmla="*/ 2373568 w 12192000"/>
              <a:gd name="connsiteY169" fmla="*/ 2003219 h 2237474"/>
              <a:gd name="connsiteX170" fmla="*/ 2321399 w 12192000"/>
              <a:gd name="connsiteY170" fmla="*/ 1989467 h 2237474"/>
              <a:gd name="connsiteX171" fmla="*/ 2315525 w 12192000"/>
              <a:gd name="connsiteY171" fmla="*/ 1989708 h 2237474"/>
              <a:gd name="connsiteX172" fmla="*/ 2300792 w 12192000"/>
              <a:gd name="connsiteY172" fmla="*/ 1994290 h 2237474"/>
              <a:gd name="connsiteX173" fmla="*/ 2295469 w 12192000"/>
              <a:gd name="connsiteY173" fmla="*/ 1996659 h 2237474"/>
              <a:gd name="connsiteX174" fmla="*/ 2287219 w 12192000"/>
              <a:gd name="connsiteY174" fmla="*/ 1998750 h 2237474"/>
              <a:gd name="connsiteX175" fmla="*/ 2286948 w 12192000"/>
              <a:gd name="connsiteY175" fmla="*/ 1998596 h 2237474"/>
              <a:gd name="connsiteX176" fmla="*/ 2243069 w 12192000"/>
              <a:gd name="connsiteY176" fmla="*/ 2015111 h 2237474"/>
              <a:gd name="connsiteX177" fmla="*/ 2186609 w 12192000"/>
              <a:gd name="connsiteY177" fmla="*/ 2008263 h 2237474"/>
              <a:gd name="connsiteX178" fmla="*/ 2164831 w 12192000"/>
              <a:gd name="connsiteY178" fmla="*/ 2010143 h 2237474"/>
              <a:gd name="connsiteX179" fmla="*/ 2152836 w 12192000"/>
              <a:gd name="connsiteY179" fmla="*/ 2010048 h 2237474"/>
              <a:gd name="connsiteX180" fmla="*/ 2117102 w 12192000"/>
              <a:gd name="connsiteY180" fmla="*/ 2023004 h 2237474"/>
              <a:gd name="connsiteX181" fmla="*/ 2111935 w 12192000"/>
              <a:gd name="connsiteY181" fmla="*/ 2023163 h 2237474"/>
              <a:gd name="connsiteX182" fmla="*/ 2089991 w 12192000"/>
              <a:gd name="connsiteY182" fmla="*/ 2034193 h 2237474"/>
              <a:gd name="connsiteX183" fmla="*/ 2058061 w 12192000"/>
              <a:gd name="connsiteY183" fmla="*/ 2047942 h 2237474"/>
              <a:gd name="connsiteX184" fmla="*/ 2055737 w 12192000"/>
              <a:gd name="connsiteY184" fmla="*/ 2047704 h 2237474"/>
              <a:gd name="connsiteX185" fmla="*/ 2042244 w 12192000"/>
              <a:gd name="connsiteY185" fmla="*/ 2055560 h 2237474"/>
              <a:gd name="connsiteX186" fmla="*/ 1976224 w 12192000"/>
              <a:gd name="connsiteY186" fmla="*/ 2074257 h 2237474"/>
              <a:gd name="connsiteX187" fmla="*/ 1877728 w 12192000"/>
              <a:gd name="connsiteY187" fmla="*/ 2101004 h 2237474"/>
              <a:gd name="connsiteX188" fmla="*/ 1759056 w 12192000"/>
              <a:gd name="connsiteY188" fmla="*/ 2125608 h 2237474"/>
              <a:gd name="connsiteX189" fmla="*/ 1637948 w 12192000"/>
              <a:gd name="connsiteY189" fmla="*/ 2172597 h 2237474"/>
              <a:gd name="connsiteX190" fmla="*/ 1434549 w 12192000"/>
              <a:gd name="connsiteY190" fmla="*/ 2234522 h 2237474"/>
              <a:gd name="connsiteX191" fmla="*/ 1398481 w 12192000"/>
              <a:gd name="connsiteY191" fmla="*/ 2237074 h 2237474"/>
              <a:gd name="connsiteX192" fmla="*/ 1398407 w 12192000"/>
              <a:gd name="connsiteY192" fmla="*/ 2237095 h 2237474"/>
              <a:gd name="connsiteX193" fmla="*/ 1370962 w 12192000"/>
              <a:gd name="connsiteY193" fmla="*/ 2237474 h 2237474"/>
              <a:gd name="connsiteX194" fmla="*/ 1356367 w 12192000"/>
              <a:gd name="connsiteY194" fmla="*/ 2235089 h 2237474"/>
              <a:gd name="connsiteX195" fmla="*/ 1324828 w 12192000"/>
              <a:gd name="connsiteY195" fmla="*/ 2231968 h 2237474"/>
              <a:gd name="connsiteX196" fmla="*/ 1297744 w 12192000"/>
              <a:gd name="connsiteY196" fmla="*/ 2235849 h 2237474"/>
              <a:gd name="connsiteX197" fmla="*/ 1286236 w 12192000"/>
              <a:gd name="connsiteY197" fmla="*/ 2233135 h 2237474"/>
              <a:gd name="connsiteX198" fmla="*/ 1283504 w 12192000"/>
              <a:gd name="connsiteY198" fmla="*/ 2233797 h 2237474"/>
              <a:gd name="connsiteX199" fmla="*/ 1279765 w 12192000"/>
              <a:gd name="connsiteY199" fmla="*/ 2229639 h 2237474"/>
              <a:gd name="connsiteX200" fmla="*/ 1195347 w 12192000"/>
              <a:gd name="connsiteY200" fmla="*/ 2212354 h 2237474"/>
              <a:gd name="connsiteX201" fmla="*/ 970251 w 12192000"/>
              <a:gd name="connsiteY201" fmla="*/ 2221029 h 2237474"/>
              <a:gd name="connsiteX202" fmla="*/ 812914 w 12192000"/>
              <a:gd name="connsiteY202" fmla="*/ 2202752 h 2237474"/>
              <a:gd name="connsiteX203" fmla="*/ 800195 w 12192000"/>
              <a:gd name="connsiteY203" fmla="*/ 2209407 h 2237474"/>
              <a:gd name="connsiteX204" fmla="*/ 784978 w 12192000"/>
              <a:gd name="connsiteY204" fmla="*/ 2212360 h 2237474"/>
              <a:gd name="connsiteX205" fmla="*/ 681987 w 12192000"/>
              <a:gd name="connsiteY205" fmla="*/ 2216757 h 2237474"/>
              <a:gd name="connsiteX206" fmla="*/ 669923 w 12192000"/>
              <a:gd name="connsiteY206" fmla="*/ 2211682 h 2237474"/>
              <a:gd name="connsiteX207" fmla="*/ 648680 w 12192000"/>
              <a:gd name="connsiteY207" fmla="*/ 2206229 h 2237474"/>
              <a:gd name="connsiteX208" fmla="*/ 597225 w 12192000"/>
              <a:gd name="connsiteY208" fmla="*/ 2180999 h 2237474"/>
              <a:gd name="connsiteX209" fmla="*/ 558449 w 12192000"/>
              <a:gd name="connsiteY209" fmla="*/ 2182346 h 2237474"/>
              <a:gd name="connsiteX210" fmla="*/ 550517 w 12192000"/>
              <a:gd name="connsiteY210" fmla="*/ 2182060 h 2237474"/>
              <a:gd name="connsiteX211" fmla="*/ 550309 w 12192000"/>
              <a:gd name="connsiteY211" fmla="*/ 2181825 h 2237474"/>
              <a:gd name="connsiteX212" fmla="*/ 541836 w 12192000"/>
              <a:gd name="connsiteY212" fmla="*/ 2181063 h 2237474"/>
              <a:gd name="connsiteX213" fmla="*/ 536057 w 12192000"/>
              <a:gd name="connsiteY213" fmla="*/ 2181537 h 2237474"/>
              <a:gd name="connsiteX214" fmla="*/ 520671 w 12192000"/>
              <a:gd name="connsiteY214" fmla="*/ 2180980 h 2237474"/>
              <a:gd name="connsiteX215" fmla="*/ 515024 w 12192000"/>
              <a:gd name="connsiteY215" fmla="*/ 2179258 h 2237474"/>
              <a:gd name="connsiteX216" fmla="*/ 512278 w 12192000"/>
              <a:gd name="connsiteY216" fmla="*/ 2176369 h 2237474"/>
              <a:gd name="connsiteX217" fmla="*/ 480419 w 12192000"/>
              <a:gd name="connsiteY217" fmla="*/ 2167807 h 2237474"/>
              <a:gd name="connsiteX218" fmla="*/ 413835 w 12192000"/>
              <a:gd name="connsiteY218" fmla="*/ 2156783 h 2237474"/>
              <a:gd name="connsiteX219" fmla="*/ 376513 w 12192000"/>
              <a:gd name="connsiteY219" fmla="*/ 2154014 h 2237474"/>
              <a:gd name="connsiteX220" fmla="*/ 273386 w 12192000"/>
              <a:gd name="connsiteY220" fmla="*/ 2142551 h 2237474"/>
              <a:gd name="connsiteX221" fmla="*/ 169207 w 12192000"/>
              <a:gd name="connsiteY221" fmla="*/ 2128100 h 2237474"/>
              <a:gd name="connsiteX222" fmla="*/ 93149 w 12192000"/>
              <a:gd name="connsiteY222" fmla="*/ 2105324 h 2237474"/>
              <a:gd name="connsiteX223" fmla="*/ 88109 w 12192000"/>
              <a:gd name="connsiteY223" fmla="*/ 2106704 h 2237474"/>
              <a:gd name="connsiteX224" fmla="*/ 80022 w 12192000"/>
              <a:gd name="connsiteY224" fmla="*/ 2107254 h 2237474"/>
              <a:gd name="connsiteX225" fmla="*/ 79717 w 12192000"/>
              <a:gd name="connsiteY225" fmla="*/ 2107046 h 2237474"/>
              <a:gd name="connsiteX226" fmla="*/ 72352 w 12192000"/>
              <a:gd name="connsiteY226" fmla="*/ 2107991 h 2237474"/>
              <a:gd name="connsiteX227" fmla="*/ 37645 w 12192000"/>
              <a:gd name="connsiteY227" fmla="*/ 2115401 h 2237474"/>
              <a:gd name="connsiteX228" fmla="*/ 4572 w 12192000"/>
              <a:gd name="connsiteY228" fmla="*/ 2111091 h 2237474"/>
              <a:gd name="connsiteX229" fmla="*/ 0 w 12192000"/>
              <a:gd name="connsiteY229" fmla="*/ 2110468 h 2237474"/>
              <a:gd name="connsiteX230" fmla="*/ 0 w 12192000"/>
              <a:gd name="connsiteY23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02328 w 12192000"/>
              <a:gd name="connsiteY67" fmla="*/ 1345865 h 2237474"/>
              <a:gd name="connsiteX68" fmla="*/ 7898322 w 12192000"/>
              <a:gd name="connsiteY68" fmla="*/ 1345689 h 2237474"/>
              <a:gd name="connsiteX69" fmla="*/ 7875879 w 12192000"/>
              <a:gd name="connsiteY69" fmla="*/ 1345646 h 2237474"/>
              <a:gd name="connsiteX70" fmla="*/ 7840612 w 12192000"/>
              <a:gd name="connsiteY70" fmla="*/ 1369373 h 2237474"/>
              <a:gd name="connsiteX71" fmla="*/ 7786819 w 12192000"/>
              <a:gd name="connsiteY71" fmla="*/ 1378970 h 2237474"/>
              <a:gd name="connsiteX72" fmla="*/ 7548172 w 12192000"/>
              <a:gd name="connsiteY72" fmla="*/ 1417460 h 2237474"/>
              <a:gd name="connsiteX73" fmla="*/ 7483437 w 12192000"/>
              <a:gd name="connsiteY73" fmla="*/ 1478152 h 2237474"/>
              <a:gd name="connsiteX74" fmla="*/ 7377870 w 12192000"/>
              <a:gd name="connsiteY74" fmla="*/ 1523319 h 2237474"/>
              <a:gd name="connsiteX75" fmla="*/ 7230737 w 12192000"/>
              <a:gd name="connsiteY75" fmla="*/ 1562633 h 2237474"/>
              <a:gd name="connsiteX76" fmla="*/ 7224458 w 12192000"/>
              <a:gd name="connsiteY76" fmla="*/ 1573008 h 2237474"/>
              <a:gd name="connsiteX77" fmla="*/ 7213486 w 12192000"/>
              <a:gd name="connsiteY77" fmla="*/ 1580987 h 2237474"/>
              <a:gd name="connsiteX78" fmla="*/ 7210972 w 12192000"/>
              <a:gd name="connsiteY78" fmla="*/ 1580856 h 2237474"/>
              <a:gd name="connsiteX79" fmla="*/ 7183121 w 12192000"/>
              <a:gd name="connsiteY79" fmla="*/ 1595162 h 2237474"/>
              <a:gd name="connsiteX80" fmla="*/ 7164601 w 12192000"/>
              <a:gd name="connsiteY80" fmla="*/ 1606490 h 2237474"/>
              <a:gd name="connsiteX81" fmla="*/ 7159286 w 12192000"/>
              <a:gd name="connsiteY81" fmla="*/ 1606850 h 2237474"/>
              <a:gd name="connsiteX82" fmla="*/ 7114651 w 12192000"/>
              <a:gd name="connsiteY82" fmla="*/ 1620959 h 2237474"/>
              <a:gd name="connsiteX83" fmla="*/ 7092727 w 12192000"/>
              <a:gd name="connsiteY83" fmla="*/ 1623628 h 2237474"/>
              <a:gd name="connsiteX84" fmla="*/ 7031309 w 12192000"/>
              <a:gd name="connsiteY84" fmla="*/ 1619451 h 2237474"/>
              <a:gd name="connsiteX85" fmla="*/ 6999084 w 12192000"/>
              <a:gd name="connsiteY85" fmla="*/ 1634317 h 2237474"/>
              <a:gd name="connsiteX86" fmla="*/ 6992107 w 12192000"/>
              <a:gd name="connsiteY86" fmla="*/ 1636860 h 2237474"/>
              <a:gd name="connsiteX87" fmla="*/ 6991765 w 12192000"/>
              <a:gd name="connsiteY87" fmla="*/ 1636725 h 2237474"/>
              <a:gd name="connsiteX88" fmla="*/ 6983996 w 12192000"/>
              <a:gd name="connsiteY88" fmla="*/ 1639040 h 2237474"/>
              <a:gd name="connsiteX89" fmla="*/ 6979383 w 12192000"/>
              <a:gd name="connsiteY89" fmla="*/ 1641496 h 2237474"/>
              <a:gd name="connsiteX90" fmla="*/ 6900177 w 12192000"/>
              <a:gd name="connsiteY90" fmla="*/ 1636016 h 2237474"/>
              <a:gd name="connsiteX91" fmla="*/ 6795372 w 12192000"/>
              <a:gd name="connsiteY91" fmla="*/ 1644845 h 2237474"/>
              <a:gd name="connsiteX92" fmla="*/ 6692251 w 12192000"/>
              <a:gd name="connsiteY92" fmla="*/ 1656357 h 2237474"/>
              <a:gd name="connsiteX93" fmla="*/ 6655235 w 12192000"/>
              <a:gd name="connsiteY93" fmla="*/ 1661869 h 2237474"/>
              <a:gd name="connsiteX94" fmla="*/ 6587857 w 12192000"/>
              <a:gd name="connsiteY94" fmla="*/ 1665769 h 2237474"/>
              <a:gd name="connsiteX95" fmla="*/ 6554894 w 12192000"/>
              <a:gd name="connsiteY95" fmla="*/ 1664428 h 2237474"/>
              <a:gd name="connsiteX96" fmla="*/ 6516595 w 12192000"/>
              <a:gd name="connsiteY96" fmla="*/ 1667475 h 2237474"/>
              <a:gd name="connsiteX97" fmla="*/ 6508541 w 12192000"/>
              <a:gd name="connsiteY97" fmla="*/ 1668757 h 2237474"/>
              <a:gd name="connsiteX98" fmla="*/ 6471012 w 12192000"/>
              <a:gd name="connsiteY98" fmla="*/ 1678604 h 2237474"/>
              <a:gd name="connsiteX99" fmla="*/ 6415265 w 12192000"/>
              <a:gd name="connsiteY99" fmla="*/ 1665317 h 2237474"/>
              <a:gd name="connsiteX100" fmla="*/ 6364035 w 12192000"/>
              <a:gd name="connsiteY100" fmla="*/ 1667683 h 2237474"/>
              <a:gd name="connsiteX101" fmla="*/ 6280959 w 12192000"/>
              <a:gd name="connsiteY101" fmla="*/ 1689329 h 2237474"/>
              <a:gd name="connsiteX102" fmla="*/ 6243319 w 12192000"/>
              <a:gd name="connsiteY102" fmla="*/ 1695560 h 2237474"/>
              <a:gd name="connsiteX103" fmla="*/ 6098321 w 12192000"/>
              <a:gd name="connsiteY103" fmla="*/ 1721646 h 2237474"/>
              <a:gd name="connsiteX104" fmla="*/ 5880652 w 12192000"/>
              <a:gd name="connsiteY104" fmla="*/ 1779643 h 2237474"/>
              <a:gd name="connsiteX105" fmla="*/ 5785959 w 12192000"/>
              <a:gd name="connsiteY105" fmla="*/ 1775307 h 2237474"/>
              <a:gd name="connsiteX106" fmla="*/ 5643534 w 12192000"/>
              <a:gd name="connsiteY106" fmla="*/ 1802919 h 2237474"/>
              <a:gd name="connsiteX107" fmla="*/ 5518799 w 12192000"/>
              <a:gd name="connsiteY107" fmla="*/ 1818312 h 2237474"/>
              <a:gd name="connsiteX108" fmla="*/ 5505014 w 12192000"/>
              <a:gd name="connsiteY108" fmla="*/ 1819259 h 2237474"/>
              <a:gd name="connsiteX109" fmla="*/ 5453307 w 12192000"/>
              <a:gd name="connsiteY109" fmla="*/ 1815450 h 2237474"/>
              <a:gd name="connsiteX110" fmla="*/ 5364192 w 12192000"/>
              <a:gd name="connsiteY110" fmla="*/ 1826074 h 2237474"/>
              <a:gd name="connsiteX111" fmla="*/ 5350380 w 12192000"/>
              <a:gd name="connsiteY111" fmla="*/ 1830891 h 2237474"/>
              <a:gd name="connsiteX112" fmla="*/ 5259633 w 12192000"/>
              <a:gd name="connsiteY112" fmla="*/ 1837160 h 2237474"/>
              <a:gd name="connsiteX113" fmla="*/ 5197513 w 12192000"/>
              <a:gd name="connsiteY113" fmla="*/ 1844718 h 2237474"/>
              <a:gd name="connsiteX114" fmla="*/ 5184170 w 12192000"/>
              <a:gd name="connsiteY114" fmla="*/ 1849402 h 2237474"/>
              <a:gd name="connsiteX115" fmla="*/ 5168852 w 12192000"/>
              <a:gd name="connsiteY115" fmla="*/ 1844846 h 2237474"/>
              <a:gd name="connsiteX116" fmla="*/ 5164370 w 12192000"/>
              <a:gd name="connsiteY116" fmla="*/ 1840597 h 2237474"/>
              <a:gd name="connsiteX117" fmla="*/ 5114927 w 12192000"/>
              <a:gd name="connsiteY117" fmla="*/ 1847827 h 2237474"/>
              <a:gd name="connsiteX118" fmla="*/ 5108970 w 12192000"/>
              <a:gd name="connsiteY118" fmla="*/ 1847935 h 2237474"/>
              <a:gd name="connsiteX119" fmla="*/ 5067961 w 12192000"/>
              <a:gd name="connsiteY119" fmla="*/ 1845917 h 2237474"/>
              <a:gd name="connsiteX120" fmla="*/ 5007075 w 12192000"/>
              <a:gd name="connsiteY120" fmla="*/ 1838626 h 2237474"/>
              <a:gd name="connsiteX121" fmla="*/ 4944087 w 12192000"/>
              <a:gd name="connsiteY121" fmla="*/ 1823332 h 2237474"/>
              <a:gd name="connsiteX122" fmla="*/ 4907662 w 12192000"/>
              <a:gd name="connsiteY122" fmla="*/ 1816900 h 2237474"/>
              <a:gd name="connsiteX123" fmla="*/ 4882386 w 12192000"/>
              <a:gd name="connsiteY123" fmla="*/ 1809844 h 2237474"/>
              <a:gd name="connsiteX124" fmla="*/ 4811440 w 12192000"/>
              <a:gd name="connsiteY124" fmla="*/ 1804655 h 2237474"/>
              <a:gd name="connsiteX125" fmla="*/ 4691075 w 12192000"/>
              <a:gd name="connsiteY125" fmla="*/ 1801389 h 2237474"/>
              <a:gd name="connsiteX126" fmla="*/ 4611738 w 12192000"/>
              <a:gd name="connsiteY126" fmla="*/ 1776964 h 2237474"/>
              <a:gd name="connsiteX127" fmla="*/ 4560070 w 12192000"/>
              <a:gd name="connsiteY127" fmla="*/ 1785640 h 2237474"/>
              <a:gd name="connsiteX128" fmla="*/ 4536503 w 12192000"/>
              <a:gd name="connsiteY128" fmla="*/ 1785334 h 2237474"/>
              <a:gd name="connsiteX129" fmla="*/ 4513724 w 12192000"/>
              <a:gd name="connsiteY129" fmla="*/ 1791996 h 2237474"/>
              <a:gd name="connsiteX130" fmla="*/ 4459810 w 12192000"/>
              <a:gd name="connsiteY130" fmla="*/ 1797886 h 2237474"/>
              <a:gd name="connsiteX131" fmla="*/ 4379064 w 12192000"/>
              <a:gd name="connsiteY131" fmla="*/ 1817177 h 2237474"/>
              <a:gd name="connsiteX132" fmla="*/ 4319209 w 12192000"/>
              <a:gd name="connsiteY132" fmla="*/ 1834833 h 2237474"/>
              <a:gd name="connsiteX133" fmla="*/ 4290981 w 12192000"/>
              <a:gd name="connsiteY133" fmla="*/ 1839677 h 2237474"/>
              <a:gd name="connsiteX134" fmla="*/ 4285792 w 12192000"/>
              <a:gd name="connsiteY134" fmla="*/ 1836231 h 2237474"/>
              <a:gd name="connsiteX135" fmla="*/ 4238372 w 12192000"/>
              <a:gd name="connsiteY135" fmla="*/ 1851480 h 2237474"/>
              <a:gd name="connsiteX136" fmla="*/ 4232517 w 12192000"/>
              <a:gd name="connsiteY136" fmla="*/ 1852567 h 2237474"/>
              <a:gd name="connsiteX137" fmla="*/ 4191732 w 12192000"/>
              <a:gd name="connsiteY137" fmla="*/ 1857328 h 2237474"/>
              <a:gd name="connsiteX138" fmla="*/ 4065532 w 12192000"/>
              <a:gd name="connsiteY138" fmla="*/ 1855477 h 2237474"/>
              <a:gd name="connsiteX139" fmla="*/ 4028460 w 12192000"/>
              <a:gd name="connsiteY139" fmla="*/ 1855137 h 2237474"/>
              <a:gd name="connsiteX140" fmla="*/ 4002267 w 12192000"/>
              <a:gd name="connsiteY140" fmla="*/ 1852352 h 2237474"/>
              <a:gd name="connsiteX141" fmla="*/ 3931396 w 12192000"/>
              <a:gd name="connsiteY141" fmla="*/ 1858915 h 2237474"/>
              <a:gd name="connsiteX142" fmla="*/ 3812162 w 12192000"/>
              <a:gd name="connsiteY142" fmla="*/ 1875501 h 2237474"/>
              <a:gd name="connsiteX143" fmla="*/ 3729530 w 12192000"/>
              <a:gd name="connsiteY143" fmla="*/ 1864513 h 2237474"/>
              <a:gd name="connsiteX144" fmla="*/ 3680177 w 12192000"/>
              <a:gd name="connsiteY144" fmla="*/ 1881552 h 2237474"/>
              <a:gd name="connsiteX145" fmla="*/ 3567259 w 12192000"/>
              <a:gd name="connsiteY145" fmla="*/ 1893482 h 2237474"/>
              <a:gd name="connsiteX146" fmla="*/ 3405770 w 12192000"/>
              <a:gd name="connsiteY146" fmla="*/ 1904591 h 2237474"/>
              <a:gd name="connsiteX147" fmla="*/ 3280097 w 12192000"/>
              <a:gd name="connsiteY147" fmla="*/ 1919610 h 2237474"/>
              <a:gd name="connsiteX148" fmla="*/ 3123424 w 12192000"/>
              <a:gd name="connsiteY148" fmla="*/ 1952930 h 2237474"/>
              <a:gd name="connsiteX149" fmla="*/ 3009910 w 12192000"/>
              <a:gd name="connsiteY149" fmla="*/ 1957866 h 2237474"/>
              <a:gd name="connsiteX150" fmla="*/ 2995934 w 12192000"/>
              <a:gd name="connsiteY150" fmla="*/ 1967085 h 2237474"/>
              <a:gd name="connsiteX151" fmla="*/ 2980071 w 12192000"/>
              <a:gd name="connsiteY151" fmla="*/ 1972988 h 2237474"/>
              <a:gd name="connsiteX152" fmla="*/ 2978094 w 12192000"/>
              <a:gd name="connsiteY152" fmla="*/ 1972369 h 2237474"/>
              <a:gd name="connsiteX153" fmla="*/ 2942858 w 12192000"/>
              <a:gd name="connsiteY153" fmla="*/ 1981367 h 2237474"/>
              <a:gd name="connsiteX154" fmla="*/ 2875436 w 12192000"/>
              <a:gd name="connsiteY154" fmla="*/ 1996977 h 2237474"/>
              <a:gd name="connsiteX155" fmla="*/ 2874892 w 12192000"/>
              <a:gd name="connsiteY155" fmla="*/ 1996085 h 2237474"/>
              <a:gd name="connsiteX156" fmla="*/ 2864145 w 12192000"/>
              <a:gd name="connsiteY156" fmla="*/ 1994061 h 2237474"/>
              <a:gd name="connsiteX157" fmla="*/ 2843662 w 12192000"/>
              <a:gd name="connsiteY157" fmla="*/ 1992498 h 2237474"/>
              <a:gd name="connsiteX158" fmla="*/ 2796128 w 12192000"/>
              <a:gd name="connsiteY158" fmla="*/ 1976403 h 2237474"/>
              <a:gd name="connsiteX159" fmla="*/ 2756784 w 12192000"/>
              <a:gd name="connsiteY159" fmla="*/ 1985116 h 2237474"/>
              <a:gd name="connsiteX160" fmla="*/ 2748833 w 12192000"/>
              <a:gd name="connsiteY160" fmla="*/ 1986323 h 2237474"/>
              <a:gd name="connsiteX161" fmla="*/ 2748661 w 12192000"/>
              <a:gd name="connsiteY161" fmla="*/ 1986122 h 2237474"/>
              <a:gd name="connsiteX162" fmla="*/ 2740251 w 12192000"/>
              <a:gd name="connsiteY162" fmla="*/ 1986946 h 2237474"/>
              <a:gd name="connsiteX163" fmla="*/ 2718916 w 12192000"/>
              <a:gd name="connsiteY163" fmla="*/ 1990867 h 2237474"/>
              <a:gd name="connsiteX164" fmla="*/ 2713522 w 12192000"/>
              <a:gd name="connsiteY164" fmla="*/ 1990173 h 2237474"/>
              <a:gd name="connsiteX165" fmla="*/ 2680597 w 12192000"/>
              <a:gd name="connsiteY165" fmla="*/ 1984996 h 2237474"/>
              <a:gd name="connsiteX166" fmla="*/ 2578178 w 12192000"/>
              <a:gd name="connsiteY166" fmla="*/ 1990531 h 2237474"/>
              <a:gd name="connsiteX167" fmla="*/ 2476147 w 12192000"/>
              <a:gd name="connsiteY167" fmla="*/ 1998305 h 2237474"/>
              <a:gd name="connsiteX168" fmla="*/ 2373568 w 12192000"/>
              <a:gd name="connsiteY168" fmla="*/ 2003219 h 2237474"/>
              <a:gd name="connsiteX169" fmla="*/ 2321399 w 12192000"/>
              <a:gd name="connsiteY169" fmla="*/ 1989467 h 2237474"/>
              <a:gd name="connsiteX170" fmla="*/ 2315525 w 12192000"/>
              <a:gd name="connsiteY170" fmla="*/ 1989708 h 2237474"/>
              <a:gd name="connsiteX171" fmla="*/ 2300792 w 12192000"/>
              <a:gd name="connsiteY171" fmla="*/ 1994290 h 2237474"/>
              <a:gd name="connsiteX172" fmla="*/ 2295469 w 12192000"/>
              <a:gd name="connsiteY172" fmla="*/ 1996659 h 2237474"/>
              <a:gd name="connsiteX173" fmla="*/ 2287219 w 12192000"/>
              <a:gd name="connsiteY173" fmla="*/ 1998750 h 2237474"/>
              <a:gd name="connsiteX174" fmla="*/ 2286948 w 12192000"/>
              <a:gd name="connsiteY174" fmla="*/ 1998596 h 2237474"/>
              <a:gd name="connsiteX175" fmla="*/ 2243069 w 12192000"/>
              <a:gd name="connsiteY175" fmla="*/ 2015111 h 2237474"/>
              <a:gd name="connsiteX176" fmla="*/ 2186609 w 12192000"/>
              <a:gd name="connsiteY176" fmla="*/ 2008263 h 2237474"/>
              <a:gd name="connsiteX177" fmla="*/ 2164831 w 12192000"/>
              <a:gd name="connsiteY177" fmla="*/ 2010143 h 2237474"/>
              <a:gd name="connsiteX178" fmla="*/ 2152836 w 12192000"/>
              <a:gd name="connsiteY178" fmla="*/ 2010048 h 2237474"/>
              <a:gd name="connsiteX179" fmla="*/ 2117102 w 12192000"/>
              <a:gd name="connsiteY179" fmla="*/ 2023004 h 2237474"/>
              <a:gd name="connsiteX180" fmla="*/ 2111935 w 12192000"/>
              <a:gd name="connsiteY180" fmla="*/ 2023163 h 2237474"/>
              <a:gd name="connsiteX181" fmla="*/ 2089991 w 12192000"/>
              <a:gd name="connsiteY181" fmla="*/ 2034193 h 2237474"/>
              <a:gd name="connsiteX182" fmla="*/ 2058061 w 12192000"/>
              <a:gd name="connsiteY182" fmla="*/ 2047942 h 2237474"/>
              <a:gd name="connsiteX183" fmla="*/ 2055737 w 12192000"/>
              <a:gd name="connsiteY183" fmla="*/ 2047704 h 2237474"/>
              <a:gd name="connsiteX184" fmla="*/ 2042244 w 12192000"/>
              <a:gd name="connsiteY184" fmla="*/ 2055560 h 2237474"/>
              <a:gd name="connsiteX185" fmla="*/ 1976224 w 12192000"/>
              <a:gd name="connsiteY185" fmla="*/ 2074257 h 2237474"/>
              <a:gd name="connsiteX186" fmla="*/ 1877728 w 12192000"/>
              <a:gd name="connsiteY186" fmla="*/ 2101004 h 2237474"/>
              <a:gd name="connsiteX187" fmla="*/ 1759056 w 12192000"/>
              <a:gd name="connsiteY187" fmla="*/ 2125608 h 2237474"/>
              <a:gd name="connsiteX188" fmla="*/ 1637948 w 12192000"/>
              <a:gd name="connsiteY188" fmla="*/ 2172597 h 2237474"/>
              <a:gd name="connsiteX189" fmla="*/ 1434549 w 12192000"/>
              <a:gd name="connsiteY189" fmla="*/ 2234522 h 2237474"/>
              <a:gd name="connsiteX190" fmla="*/ 1398481 w 12192000"/>
              <a:gd name="connsiteY190" fmla="*/ 2237074 h 2237474"/>
              <a:gd name="connsiteX191" fmla="*/ 1398407 w 12192000"/>
              <a:gd name="connsiteY191" fmla="*/ 2237095 h 2237474"/>
              <a:gd name="connsiteX192" fmla="*/ 1370962 w 12192000"/>
              <a:gd name="connsiteY192" fmla="*/ 2237474 h 2237474"/>
              <a:gd name="connsiteX193" fmla="*/ 1356367 w 12192000"/>
              <a:gd name="connsiteY193" fmla="*/ 2235089 h 2237474"/>
              <a:gd name="connsiteX194" fmla="*/ 1324828 w 12192000"/>
              <a:gd name="connsiteY194" fmla="*/ 2231968 h 2237474"/>
              <a:gd name="connsiteX195" fmla="*/ 1297744 w 12192000"/>
              <a:gd name="connsiteY195" fmla="*/ 2235849 h 2237474"/>
              <a:gd name="connsiteX196" fmla="*/ 1286236 w 12192000"/>
              <a:gd name="connsiteY196" fmla="*/ 2233135 h 2237474"/>
              <a:gd name="connsiteX197" fmla="*/ 1283504 w 12192000"/>
              <a:gd name="connsiteY197" fmla="*/ 2233797 h 2237474"/>
              <a:gd name="connsiteX198" fmla="*/ 1279765 w 12192000"/>
              <a:gd name="connsiteY198" fmla="*/ 2229639 h 2237474"/>
              <a:gd name="connsiteX199" fmla="*/ 1195347 w 12192000"/>
              <a:gd name="connsiteY199" fmla="*/ 2212354 h 2237474"/>
              <a:gd name="connsiteX200" fmla="*/ 970251 w 12192000"/>
              <a:gd name="connsiteY200" fmla="*/ 2221029 h 2237474"/>
              <a:gd name="connsiteX201" fmla="*/ 812914 w 12192000"/>
              <a:gd name="connsiteY201" fmla="*/ 2202752 h 2237474"/>
              <a:gd name="connsiteX202" fmla="*/ 800195 w 12192000"/>
              <a:gd name="connsiteY202" fmla="*/ 2209407 h 2237474"/>
              <a:gd name="connsiteX203" fmla="*/ 784978 w 12192000"/>
              <a:gd name="connsiteY203" fmla="*/ 2212360 h 2237474"/>
              <a:gd name="connsiteX204" fmla="*/ 681987 w 12192000"/>
              <a:gd name="connsiteY204" fmla="*/ 2216757 h 2237474"/>
              <a:gd name="connsiteX205" fmla="*/ 669923 w 12192000"/>
              <a:gd name="connsiteY205" fmla="*/ 2211682 h 2237474"/>
              <a:gd name="connsiteX206" fmla="*/ 648680 w 12192000"/>
              <a:gd name="connsiteY206" fmla="*/ 2206229 h 2237474"/>
              <a:gd name="connsiteX207" fmla="*/ 597225 w 12192000"/>
              <a:gd name="connsiteY207" fmla="*/ 2180999 h 2237474"/>
              <a:gd name="connsiteX208" fmla="*/ 558449 w 12192000"/>
              <a:gd name="connsiteY208" fmla="*/ 2182346 h 2237474"/>
              <a:gd name="connsiteX209" fmla="*/ 550517 w 12192000"/>
              <a:gd name="connsiteY209" fmla="*/ 2182060 h 2237474"/>
              <a:gd name="connsiteX210" fmla="*/ 550309 w 12192000"/>
              <a:gd name="connsiteY210" fmla="*/ 2181825 h 2237474"/>
              <a:gd name="connsiteX211" fmla="*/ 541836 w 12192000"/>
              <a:gd name="connsiteY211" fmla="*/ 2181063 h 2237474"/>
              <a:gd name="connsiteX212" fmla="*/ 536057 w 12192000"/>
              <a:gd name="connsiteY212" fmla="*/ 2181537 h 2237474"/>
              <a:gd name="connsiteX213" fmla="*/ 520671 w 12192000"/>
              <a:gd name="connsiteY213" fmla="*/ 2180980 h 2237474"/>
              <a:gd name="connsiteX214" fmla="*/ 515024 w 12192000"/>
              <a:gd name="connsiteY214" fmla="*/ 2179258 h 2237474"/>
              <a:gd name="connsiteX215" fmla="*/ 512278 w 12192000"/>
              <a:gd name="connsiteY215" fmla="*/ 2176369 h 2237474"/>
              <a:gd name="connsiteX216" fmla="*/ 480419 w 12192000"/>
              <a:gd name="connsiteY216" fmla="*/ 2167807 h 2237474"/>
              <a:gd name="connsiteX217" fmla="*/ 413835 w 12192000"/>
              <a:gd name="connsiteY217" fmla="*/ 2156783 h 2237474"/>
              <a:gd name="connsiteX218" fmla="*/ 376513 w 12192000"/>
              <a:gd name="connsiteY218" fmla="*/ 2154014 h 2237474"/>
              <a:gd name="connsiteX219" fmla="*/ 273386 w 12192000"/>
              <a:gd name="connsiteY219" fmla="*/ 2142551 h 2237474"/>
              <a:gd name="connsiteX220" fmla="*/ 169207 w 12192000"/>
              <a:gd name="connsiteY220" fmla="*/ 2128100 h 2237474"/>
              <a:gd name="connsiteX221" fmla="*/ 93149 w 12192000"/>
              <a:gd name="connsiteY221" fmla="*/ 2105324 h 2237474"/>
              <a:gd name="connsiteX222" fmla="*/ 88109 w 12192000"/>
              <a:gd name="connsiteY222" fmla="*/ 2106704 h 2237474"/>
              <a:gd name="connsiteX223" fmla="*/ 80022 w 12192000"/>
              <a:gd name="connsiteY223" fmla="*/ 2107254 h 2237474"/>
              <a:gd name="connsiteX224" fmla="*/ 79717 w 12192000"/>
              <a:gd name="connsiteY224" fmla="*/ 2107046 h 2237474"/>
              <a:gd name="connsiteX225" fmla="*/ 72352 w 12192000"/>
              <a:gd name="connsiteY225" fmla="*/ 2107991 h 2237474"/>
              <a:gd name="connsiteX226" fmla="*/ 37645 w 12192000"/>
              <a:gd name="connsiteY226" fmla="*/ 2115401 h 2237474"/>
              <a:gd name="connsiteX227" fmla="*/ 4572 w 12192000"/>
              <a:gd name="connsiteY227" fmla="*/ 2111091 h 2237474"/>
              <a:gd name="connsiteX228" fmla="*/ 0 w 12192000"/>
              <a:gd name="connsiteY228" fmla="*/ 2110468 h 2237474"/>
              <a:gd name="connsiteX229" fmla="*/ 0 w 12192000"/>
              <a:gd name="connsiteY229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02328 w 12192000"/>
              <a:gd name="connsiteY66" fmla="*/ 1345865 h 2237474"/>
              <a:gd name="connsiteX67" fmla="*/ 7898322 w 12192000"/>
              <a:gd name="connsiteY67" fmla="*/ 1345689 h 2237474"/>
              <a:gd name="connsiteX68" fmla="*/ 7875879 w 12192000"/>
              <a:gd name="connsiteY68" fmla="*/ 1345646 h 2237474"/>
              <a:gd name="connsiteX69" fmla="*/ 7840612 w 12192000"/>
              <a:gd name="connsiteY69" fmla="*/ 1369373 h 2237474"/>
              <a:gd name="connsiteX70" fmla="*/ 7786819 w 12192000"/>
              <a:gd name="connsiteY70" fmla="*/ 1378970 h 2237474"/>
              <a:gd name="connsiteX71" fmla="*/ 7548172 w 12192000"/>
              <a:gd name="connsiteY71" fmla="*/ 1417460 h 2237474"/>
              <a:gd name="connsiteX72" fmla="*/ 7483437 w 12192000"/>
              <a:gd name="connsiteY72" fmla="*/ 1478152 h 2237474"/>
              <a:gd name="connsiteX73" fmla="*/ 7377870 w 12192000"/>
              <a:gd name="connsiteY73" fmla="*/ 1523319 h 2237474"/>
              <a:gd name="connsiteX74" fmla="*/ 7230737 w 12192000"/>
              <a:gd name="connsiteY74" fmla="*/ 1562633 h 2237474"/>
              <a:gd name="connsiteX75" fmla="*/ 7224458 w 12192000"/>
              <a:gd name="connsiteY75" fmla="*/ 1573008 h 2237474"/>
              <a:gd name="connsiteX76" fmla="*/ 7213486 w 12192000"/>
              <a:gd name="connsiteY76" fmla="*/ 1580987 h 2237474"/>
              <a:gd name="connsiteX77" fmla="*/ 7210972 w 12192000"/>
              <a:gd name="connsiteY77" fmla="*/ 1580856 h 2237474"/>
              <a:gd name="connsiteX78" fmla="*/ 7183121 w 12192000"/>
              <a:gd name="connsiteY78" fmla="*/ 1595162 h 2237474"/>
              <a:gd name="connsiteX79" fmla="*/ 7164601 w 12192000"/>
              <a:gd name="connsiteY79" fmla="*/ 1606490 h 2237474"/>
              <a:gd name="connsiteX80" fmla="*/ 7159286 w 12192000"/>
              <a:gd name="connsiteY80" fmla="*/ 1606850 h 2237474"/>
              <a:gd name="connsiteX81" fmla="*/ 7114651 w 12192000"/>
              <a:gd name="connsiteY81" fmla="*/ 1620959 h 2237474"/>
              <a:gd name="connsiteX82" fmla="*/ 7092727 w 12192000"/>
              <a:gd name="connsiteY82" fmla="*/ 1623628 h 2237474"/>
              <a:gd name="connsiteX83" fmla="*/ 7031309 w 12192000"/>
              <a:gd name="connsiteY83" fmla="*/ 1619451 h 2237474"/>
              <a:gd name="connsiteX84" fmla="*/ 6999084 w 12192000"/>
              <a:gd name="connsiteY84" fmla="*/ 1634317 h 2237474"/>
              <a:gd name="connsiteX85" fmla="*/ 6992107 w 12192000"/>
              <a:gd name="connsiteY85" fmla="*/ 1636860 h 2237474"/>
              <a:gd name="connsiteX86" fmla="*/ 6991765 w 12192000"/>
              <a:gd name="connsiteY86" fmla="*/ 1636725 h 2237474"/>
              <a:gd name="connsiteX87" fmla="*/ 6983996 w 12192000"/>
              <a:gd name="connsiteY87" fmla="*/ 1639040 h 2237474"/>
              <a:gd name="connsiteX88" fmla="*/ 6979383 w 12192000"/>
              <a:gd name="connsiteY88" fmla="*/ 1641496 h 2237474"/>
              <a:gd name="connsiteX89" fmla="*/ 6900177 w 12192000"/>
              <a:gd name="connsiteY89" fmla="*/ 1636016 h 2237474"/>
              <a:gd name="connsiteX90" fmla="*/ 6795372 w 12192000"/>
              <a:gd name="connsiteY90" fmla="*/ 1644845 h 2237474"/>
              <a:gd name="connsiteX91" fmla="*/ 6692251 w 12192000"/>
              <a:gd name="connsiteY91" fmla="*/ 1656357 h 2237474"/>
              <a:gd name="connsiteX92" fmla="*/ 6655235 w 12192000"/>
              <a:gd name="connsiteY92" fmla="*/ 1661869 h 2237474"/>
              <a:gd name="connsiteX93" fmla="*/ 6587857 w 12192000"/>
              <a:gd name="connsiteY93" fmla="*/ 1665769 h 2237474"/>
              <a:gd name="connsiteX94" fmla="*/ 6554894 w 12192000"/>
              <a:gd name="connsiteY94" fmla="*/ 1664428 h 2237474"/>
              <a:gd name="connsiteX95" fmla="*/ 6516595 w 12192000"/>
              <a:gd name="connsiteY95" fmla="*/ 1667475 h 2237474"/>
              <a:gd name="connsiteX96" fmla="*/ 6508541 w 12192000"/>
              <a:gd name="connsiteY96" fmla="*/ 1668757 h 2237474"/>
              <a:gd name="connsiteX97" fmla="*/ 6471012 w 12192000"/>
              <a:gd name="connsiteY97" fmla="*/ 1678604 h 2237474"/>
              <a:gd name="connsiteX98" fmla="*/ 6415265 w 12192000"/>
              <a:gd name="connsiteY98" fmla="*/ 1665317 h 2237474"/>
              <a:gd name="connsiteX99" fmla="*/ 6364035 w 12192000"/>
              <a:gd name="connsiteY99" fmla="*/ 1667683 h 2237474"/>
              <a:gd name="connsiteX100" fmla="*/ 6280959 w 12192000"/>
              <a:gd name="connsiteY100" fmla="*/ 1689329 h 2237474"/>
              <a:gd name="connsiteX101" fmla="*/ 6243319 w 12192000"/>
              <a:gd name="connsiteY101" fmla="*/ 1695560 h 2237474"/>
              <a:gd name="connsiteX102" fmla="*/ 6098321 w 12192000"/>
              <a:gd name="connsiteY102" fmla="*/ 1721646 h 2237474"/>
              <a:gd name="connsiteX103" fmla="*/ 5880652 w 12192000"/>
              <a:gd name="connsiteY103" fmla="*/ 1779643 h 2237474"/>
              <a:gd name="connsiteX104" fmla="*/ 5785959 w 12192000"/>
              <a:gd name="connsiteY104" fmla="*/ 1775307 h 2237474"/>
              <a:gd name="connsiteX105" fmla="*/ 5643534 w 12192000"/>
              <a:gd name="connsiteY105" fmla="*/ 1802919 h 2237474"/>
              <a:gd name="connsiteX106" fmla="*/ 5518799 w 12192000"/>
              <a:gd name="connsiteY106" fmla="*/ 1818312 h 2237474"/>
              <a:gd name="connsiteX107" fmla="*/ 5505014 w 12192000"/>
              <a:gd name="connsiteY107" fmla="*/ 1819259 h 2237474"/>
              <a:gd name="connsiteX108" fmla="*/ 5453307 w 12192000"/>
              <a:gd name="connsiteY108" fmla="*/ 1815450 h 2237474"/>
              <a:gd name="connsiteX109" fmla="*/ 5364192 w 12192000"/>
              <a:gd name="connsiteY109" fmla="*/ 1826074 h 2237474"/>
              <a:gd name="connsiteX110" fmla="*/ 5350380 w 12192000"/>
              <a:gd name="connsiteY110" fmla="*/ 1830891 h 2237474"/>
              <a:gd name="connsiteX111" fmla="*/ 5259633 w 12192000"/>
              <a:gd name="connsiteY111" fmla="*/ 1837160 h 2237474"/>
              <a:gd name="connsiteX112" fmla="*/ 5197513 w 12192000"/>
              <a:gd name="connsiteY112" fmla="*/ 1844718 h 2237474"/>
              <a:gd name="connsiteX113" fmla="*/ 5184170 w 12192000"/>
              <a:gd name="connsiteY113" fmla="*/ 1849402 h 2237474"/>
              <a:gd name="connsiteX114" fmla="*/ 5168852 w 12192000"/>
              <a:gd name="connsiteY114" fmla="*/ 1844846 h 2237474"/>
              <a:gd name="connsiteX115" fmla="*/ 5164370 w 12192000"/>
              <a:gd name="connsiteY115" fmla="*/ 1840597 h 2237474"/>
              <a:gd name="connsiteX116" fmla="*/ 5114927 w 12192000"/>
              <a:gd name="connsiteY116" fmla="*/ 1847827 h 2237474"/>
              <a:gd name="connsiteX117" fmla="*/ 5108970 w 12192000"/>
              <a:gd name="connsiteY117" fmla="*/ 1847935 h 2237474"/>
              <a:gd name="connsiteX118" fmla="*/ 5067961 w 12192000"/>
              <a:gd name="connsiteY118" fmla="*/ 1845917 h 2237474"/>
              <a:gd name="connsiteX119" fmla="*/ 5007075 w 12192000"/>
              <a:gd name="connsiteY119" fmla="*/ 1838626 h 2237474"/>
              <a:gd name="connsiteX120" fmla="*/ 4944087 w 12192000"/>
              <a:gd name="connsiteY120" fmla="*/ 1823332 h 2237474"/>
              <a:gd name="connsiteX121" fmla="*/ 4907662 w 12192000"/>
              <a:gd name="connsiteY121" fmla="*/ 1816900 h 2237474"/>
              <a:gd name="connsiteX122" fmla="*/ 4882386 w 12192000"/>
              <a:gd name="connsiteY122" fmla="*/ 1809844 h 2237474"/>
              <a:gd name="connsiteX123" fmla="*/ 4811440 w 12192000"/>
              <a:gd name="connsiteY123" fmla="*/ 1804655 h 2237474"/>
              <a:gd name="connsiteX124" fmla="*/ 4691075 w 12192000"/>
              <a:gd name="connsiteY124" fmla="*/ 1801389 h 2237474"/>
              <a:gd name="connsiteX125" fmla="*/ 4611738 w 12192000"/>
              <a:gd name="connsiteY125" fmla="*/ 1776964 h 2237474"/>
              <a:gd name="connsiteX126" fmla="*/ 4560070 w 12192000"/>
              <a:gd name="connsiteY126" fmla="*/ 1785640 h 2237474"/>
              <a:gd name="connsiteX127" fmla="*/ 4536503 w 12192000"/>
              <a:gd name="connsiteY127" fmla="*/ 1785334 h 2237474"/>
              <a:gd name="connsiteX128" fmla="*/ 4513724 w 12192000"/>
              <a:gd name="connsiteY128" fmla="*/ 1791996 h 2237474"/>
              <a:gd name="connsiteX129" fmla="*/ 4459810 w 12192000"/>
              <a:gd name="connsiteY129" fmla="*/ 1797886 h 2237474"/>
              <a:gd name="connsiteX130" fmla="*/ 4379064 w 12192000"/>
              <a:gd name="connsiteY130" fmla="*/ 1817177 h 2237474"/>
              <a:gd name="connsiteX131" fmla="*/ 4319209 w 12192000"/>
              <a:gd name="connsiteY131" fmla="*/ 1834833 h 2237474"/>
              <a:gd name="connsiteX132" fmla="*/ 4290981 w 12192000"/>
              <a:gd name="connsiteY132" fmla="*/ 1839677 h 2237474"/>
              <a:gd name="connsiteX133" fmla="*/ 4285792 w 12192000"/>
              <a:gd name="connsiteY133" fmla="*/ 1836231 h 2237474"/>
              <a:gd name="connsiteX134" fmla="*/ 4238372 w 12192000"/>
              <a:gd name="connsiteY134" fmla="*/ 1851480 h 2237474"/>
              <a:gd name="connsiteX135" fmla="*/ 4232517 w 12192000"/>
              <a:gd name="connsiteY135" fmla="*/ 1852567 h 2237474"/>
              <a:gd name="connsiteX136" fmla="*/ 4191732 w 12192000"/>
              <a:gd name="connsiteY136" fmla="*/ 1857328 h 2237474"/>
              <a:gd name="connsiteX137" fmla="*/ 4065532 w 12192000"/>
              <a:gd name="connsiteY137" fmla="*/ 1855477 h 2237474"/>
              <a:gd name="connsiteX138" fmla="*/ 4028460 w 12192000"/>
              <a:gd name="connsiteY138" fmla="*/ 1855137 h 2237474"/>
              <a:gd name="connsiteX139" fmla="*/ 4002267 w 12192000"/>
              <a:gd name="connsiteY139" fmla="*/ 1852352 h 2237474"/>
              <a:gd name="connsiteX140" fmla="*/ 3931396 w 12192000"/>
              <a:gd name="connsiteY140" fmla="*/ 1858915 h 2237474"/>
              <a:gd name="connsiteX141" fmla="*/ 3812162 w 12192000"/>
              <a:gd name="connsiteY141" fmla="*/ 1875501 h 2237474"/>
              <a:gd name="connsiteX142" fmla="*/ 3729530 w 12192000"/>
              <a:gd name="connsiteY142" fmla="*/ 1864513 h 2237474"/>
              <a:gd name="connsiteX143" fmla="*/ 3680177 w 12192000"/>
              <a:gd name="connsiteY143" fmla="*/ 1881552 h 2237474"/>
              <a:gd name="connsiteX144" fmla="*/ 3567259 w 12192000"/>
              <a:gd name="connsiteY144" fmla="*/ 1893482 h 2237474"/>
              <a:gd name="connsiteX145" fmla="*/ 3405770 w 12192000"/>
              <a:gd name="connsiteY145" fmla="*/ 1904591 h 2237474"/>
              <a:gd name="connsiteX146" fmla="*/ 3280097 w 12192000"/>
              <a:gd name="connsiteY146" fmla="*/ 1919610 h 2237474"/>
              <a:gd name="connsiteX147" fmla="*/ 3123424 w 12192000"/>
              <a:gd name="connsiteY147" fmla="*/ 1952930 h 2237474"/>
              <a:gd name="connsiteX148" fmla="*/ 3009910 w 12192000"/>
              <a:gd name="connsiteY148" fmla="*/ 1957866 h 2237474"/>
              <a:gd name="connsiteX149" fmla="*/ 2995934 w 12192000"/>
              <a:gd name="connsiteY149" fmla="*/ 1967085 h 2237474"/>
              <a:gd name="connsiteX150" fmla="*/ 2980071 w 12192000"/>
              <a:gd name="connsiteY150" fmla="*/ 1972988 h 2237474"/>
              <a:gd name="connsiteX151" fmla="*/ 2978094 w 12192000"/>
              <a:gd name="connsiteY151" fmla="*/ 1972369 h 2237474"/>
              <a:gd name="connsiteX152" fmla="*/ 2942858 w 12192000"/>
              <a:gd name="connsiteY152" fmla="*/ 1981367 h 2237474"/>
              <a:gd name="connsiteX153" fmla="*/ 2875436 w 12192000"/>
              <a:gd name="connsiteY153" fmla="*/ 1996977 h 2237474"/>
              <a:gd name="connsiteX154" fmla="*/ 2874892 w 12192000"/>
              <a:gd name="connsiteY154" fmla="*/ 1996085 h 2237474"/>
              <a:gd name="connsiteX155" fmla="*/ 2864145 w 12192000"/>
              <a:gd name="connsiteY155" fmla="*/ 1994061 h 2237474"/>
              <a:gd name="connsiteX156" fmla="*/ 2843662 w 12192000"/>
              <a:gd name="connsiteY156" fmla="*/ 1992498 h 2237474"/>
              <a:gd name="connsiteX157" fmla="*/ 2796128 w 12192000"/>
              <a:gd name="connsiteY157" fmla="*/ 1976403 h 2237474"/>
              <a:gd name="connsiteX158" fmla="*/ 2756784 w 12192000"/>
              <a:gd name="connsiteY158" fmla="*/ 1985116 h 2237474"/>
              <a:gd name="connsiteX159" fmla="*/ 2748833 w 12192000"/>
              <a:gd name="connsiteY159" fmla="*/ 1986323 h 2237474"/>
              <a:gd name="connsiteX160" fmla="*/ 2748661 w 12192000"/>
              <a:gd name="connsiteY160" fmla="*/ 1986122 h 2237474"/>
              <a:gd name="connsiteX161" fmla="*/ 2740251 w 12192000"/>
              <a:gd name="connsiteY161" fmla="*/ 1986946 h 2237474"/>
              <a:gd name="connsiteX162" fmla="*/ 2718916 w 12192000"/>
              <a:gd name="connsiteY162" fmla="*/ 1990867 h 2237474"/>
              <a:gd name="connsiteX163" fmla="*/ 2713522 w 12192000"/>
              <a:gd name="connsiteY163" fmla="*/ 1990173 h 2237474"/>
              <a:gd name="connsiteX164" fmla="*/ 2680597 w 12192000"/>
              <a:gd name="connsiteY164" fmla="*/ 1984996 h 2237474"/>
              <a:gd name="connsiteX165" fmla="*/ 2578178 w 12192000"/>
              <a:gd name="connsiteY165" fmla="*/ 1990531 h 2237474"/>
              <a:gd name="connsiteX166" fmla="*/ 2476147 w 12192000"/>
              <a:gd name="connsiteY166" fmla="*/ 1998305 h 2237474"/>
              <a:gd name="connsiteX167" fmla="*/ 2373568 w 12192000"/>
              <a:gd name="connsiteY167" fmla="*/ 2003219 h 2237474"/>
              <a:gd name="connsiteX168" fmla="*/ 2321399 w 12192000"/>
              <a:gd name="connsiteY168" fmla="*/ 1989467 h 2237474"/>
              <a:gd name="connsiteX169" fmla="*/ 2315525 w 12192000"/>
              <a:gd name="connsiteY169" fmla="*/ 1989708 h 2237474"/>
              <a:gd name="connsiteX170" fmla="*/ 2300792 w 12192000"/>
              <a:gd name="connsiteY170" fmla="*/ 1994290 h 2237474"/>
              <a:gd name="connsiteX171" fmla="*/ 2295469 w 12192000"/>
              <a:gd name="connsiteY171" fmla="*/ 1996659 h 2237474"/>
              <a:gd name="connsiteX172" fmla="*/ 2287219 w 12192000"/>
              <a:gd name="connsiteY172" fmla="*/ 1998750 h 2237474"/>
              <a:gd name="connsiteX173" fmla="*/ 2286948 w 12192000"/>
              <a:gd name="connsiteY173" fmla="*/ 1998596 h 2237474"/>
              <a:gd name="connsiteX174" fmla="*/ 2243069 w 12192000"/>
              <a:gd name="connsiteY174" fmla="*/ 2015111 h 2237474"/>
              <a:gd name="connsiteX175" fmla="*/ 2186609 w 12192000"/>
              <a:gd name="connsiteY175" fmla="*/ 2008263 h 2237474"/>
              <a:gd name="connsiteX176" fmla="*/ 2164831 w 12192000"/>
              <a:gd name="connsiteY176" fmla="*/ 2010143 h 2237474"/>
              <a:gd name="connsiteX177" fmla="*/ 2152836 w 12192000"/>
              <a:gd name="connsiteY177" fmla="*/ 2010048 h 2237474"/>
              <a:gd name="connsiteX178" fmla="*/ 2117102 w 12192000"/>
              <a:gd name="connsiteY178" fmla="*/ 2023004 h 2237474"/>
              <a:gd name="connsiteX179" fmla="*/ 2111935 w 12192000"/>
              <a:gd name="connsiteY179" fmla="*/ 2023163 h 2237474"/>
              <a:gd name="connsiteX180" fmla="*/ 2089991 w 12192000"/>
              <a:gd name="connsiteY180" fmla="*/ 2034193 h 2237474"/>
              <a:gd name="connsiteX181" fmla="*/ 2058061 w 12192000"/>
              <a:gd name="connsiteY181" fmla="*/ 2047942 h 2237474"/>
              <a:gd name="connsiteX182" fmla="*/ 2055737 w 12192000"/>
              <a:gd name="connsiteY182" fmla="*/ 2047704 h 2237474"/>
              <a:gd name="connsiteX183" fmla="*/ 2042244 w 12192000"/>
              <a:gd name="connsiteY183" fmla="*/ 2055560 h 2237474"/>
              <a:gd name="connsiteX184" fmla="*/ 1976224 w 12192000"/>
              <a:gd name="connsiteY184" fmla="*/ 2074257 h 2237474"/>
              <a:gd name="connsiteX185" fmla="*/ 1877728 w 12192000"/>
              <a:gd name="connsiteY185" fmla="*/ 2101004 h 2237474"/>
              <a:gd name="connsiteX186" fmla="*/ 1759056 w 12192000"/>
              <a:gd name="connsiteY186" fmla="*/ 2125608 h 2237474"/>
              <a:gd name="connsiteX187" fmla="*/ 1637948 w 12192000"/>
              <a:gd name="connsiteY187" fmla="*/ 2172597 h 2237474"/>
              <a:gd name="connsiteX188" fmla="*/ 1434549 w 12192000"/>
              <a:gd name="connsiteY188" fmla="*/ 2234522 h 2237474"/>
              <a:gd name="connsiteX189" fmla="*/ 1398481 w 12192000"/>
              <a:gd name="connsiteY189" fmla="*/ 2237074 h 2237474"/>
              <a:gd name="connsiteX190" fmla="*/ 1398407 w 12192000"/>
              <a:gd name="connsiteY190" fmla="*/ 2237095 h 2237474"/>
              <a:gd name="connsiteX191" fmla="*/ 1370962 w 12192000"/>
              <a:gd name="connsiteY191" fmla="*/ 2237474 h 2237474"/>
              <a:gd name="connsiteX192" fmla="*/ 1356367 w 12192000"/>
              <a:gd name="connsiteY192" fmla="*/ 2235089 h 2237474"/>
              <a:gd name="connsiteX193" fmla="*/ 1324828 w 12192000"/>
              <a:gd name="connsiteY193" fmla="*/ 2231968 h 2237474"/>
              <a:gd name="connsiteX194" fmla="*/ 1297744 w 12192000"/>
              <a:gd name="connsiteY194" fmla="*/ 2235849 h 2237474"/>
              <a:gd name="connsiteX195" fmla="*/ 1286236 w 12192000"/>
              <a:gd name="connsiteY195" fmla="*/ 2233135 h 2237474"/>
              <a:gd name="connsiteX196" fmla="*/ 1283504 w 12192000"/>
              <a:gd name="connsiteY196" fmla="*/ 2233797 h 2237474"/>
              <a:gd name="connsiteX197" fmla="*/ 1279765 w 12192000"/>
              <a:gd name="connsiteY197" fmla="*/ 2229639 h 2237474"/>
              <a:gd name="connsiteX198" fmla="*/ 1195347 w 12192000"/>
              <a:gd name="connsiteY198" fmla="*/ 2212354 h 2237474"/>
              <a:gd name="connsiteX199" fmla="*/ 970251 w 12192000"/>
              <a:gd name="connsiteY199" fmla="*/ 2221029 h 2237474"/>
              <a:gd name="connsiteX200" fmla="*/ 812914 w 12192000"/>
              <a:gd name="connsiteY200" fmla="*/ 2202752 h 2237474"/>
              <a:gd name="connsiteX201" fmla="*/ 800195 w 12192000"/>
              <a:gd name="connsiteY201" fmla="*/ 2209407 h 2237474"/>
              <a:gd name="connsiteX202" fmla="*/ 784978 w 12192000"/>
              <a:gd name="connsiteY202" fmla="*/ 2212360 h 2237474"/>
              <a:gd name="connsiteX203" fmla="*/ 681987 w 12192000"/>
              <a:gd name="connsiteY203" fmla="*/ 2216757 h 2237474"/>
              <a:gd name="connsiteX204" fmla="*/ 669923 w 12192000"/>
              <a:gd name="connsiteY204" fmla="*/ 2211682 h 2237474"/>
              <a:gd name="connsiteX205" fmla="*/ 648680 w 12192000"/>
              <a:gd name="connsiteY205" fmla="*/ 2206229 h 2237474"/>
              <a:gd name="connsiteX206" fmla="*/ 597225 w 12192000"/>
              <a:gd name="connsiteY206" fmla="*/ 2180999 h 2237474"/>
              <a:gd name="connsiteX207" fmla="*/ 558449 w 12192000"/>
              <a:gd name="connsiteY207" fmla="*/ 2182346 h 2237474"/>
              <a:gd name="connsiteX208" fmla="*/ 550517 w 12192000"/>
              <a:gd name="connsiteY208" fmla="*/ 2182060 h 2237474"/>
              <a:gd name="connsiteX209" fmla="*/ 550309 w 12192000"/>
              <a:gd name="connsiteY209" fmla="*/ 2181825 h 2237474"/>
              <a:gd name="connsiteX210" fmla="*/ 541836 w 12192000"/>
              <a:gd name="connsiteY210" fmla="*/ 2181063 h 2237474"/>
              <a:gd name="connsiteX211" fmla="*/ 536057 w 12192000"/>
              <a:gd name="connsiteY211" fmla="*/ 2181537 h 2237474"/>
              <a:gd name="connsiteX212" fmla="*/ 520671 w 12192000"/>
              <a:gd name="connsiteY212" fmla="*/ 2180980 h 2237474"/>
              <a:gd name="connsiteX213" fmla="*/ 515024 w 12192000"/>
              <a:gd name="connsiteY213" fmla="*/ 2179258 h 2237474"/>
              <a:gd name="connsiteX214" fmla="*/ 512278 w 12192000"/>
              <a:gd name="connsiteY214" fmla="*/ 2176369 h 2237474"/>
              <a:gd name="connsiteX215" fmla="*/ 480419 w 12192000"/>
              <a:gd name="connsiteY215" fmla="*/ 2167807 h 2237474"/>
              <a:gd name="connsiteX216" fmla="*/ 413835 w 12192000"/>
              <a:gd name="connsiteY216" fmla="*/ 2156783 h 2237474"/>
              <a:gd name="connsiteX217" fmla="*/ 376513 w 12192000"/>
              <a:gd name="connsiteY217" fmla="*/ 2154014 h 2237474"/>
              <a:gd name="connsiteX218" fmla="*/ 273386 w 12192000"/>
              <a:gd name="connsiteY218" fmla="*/ 2142551 h 2237474"/>
              <a:gd name="connsiteX219" fmla="*/ 169207 w 12192000"/>
              <a:gd name="connsiteY219" fmla="*/ 2128100 h 2237474"/>
              <a:gd name="connsiteX220" fmla="*/ 93149 w 12192000"/>
              <a:gd name="connsiteY220" fmla="*/ 2105324 h 2237474"/>
              <a:gd name="connsiteX221" fmla="*/ 88109 w 12192000"/>
              <a:gd name="connsiteY221" fmla="*/ 2106704 h 2237474"/>
              <a:gd name="connsiteX222" fmla="*/ 80022 w 12192000"/>
              <a:gd name="connsiteY222" fmla="*/ 2107254 h 2237474"/>
              <a:gd name="connsiteX223" fmla="*/ 79717 w 12192000"/>
              <a:gd name="connsiteY223" fmla="*/ 2107046 h 2237474"/>
              <a:gd name="connsiteX224" fmla="*/ 72352 w 12192000"/>
              <a:gd name="connsiteY224" fmla="*/ 2107991 h 2237474"/>
              <a:gd name="connsiteX225" fmla="*/ 37645 w 12192000"/>
              <a:gd name="connsiteY225" fmla="*/ 2115401 h 2237474"/>
              <a:gd name="connsiteX226" fmla="*/ 4572 w 12192000"/>
              <a:gd name="connsiteY226" fmla="*/ 2111091 h 2237474"/>
              <a:gd name="connsiteX227" fmla="*/ 0 w 12192000"/>
              <a:gd name="connsiteY227" fmla="*/ 2110468 h 2237474"/>
              <a:gd name="connsiteX228" fmla="*/ 0 w 12192000"/>
              <a:gd name="connsiteY228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02328 w 12192000"/>
              <a:gd name="connsiteY66" fmla="*/ 1345865 h 2237474"/>
              <a:gd name="connsiteX67" fmla="*/ 7898322 w 12192000"/>
              <a:gd name="connsiteY67" fmla="*/ 1345689 h 2237474"/>
              <a:gd name="connsiteX68" fmla="*/ 7875879 w 12192000"/>
              <a:gd name="connsiteY68" fmla="*/ 1345646 h 2237474"/>
              <a:gd name="connsiteX69" fmla="*/ 7840612 w 12192000"/>
              <a:gd name="connsiteY69" fmla="*/ 1369373 h 2237474"/>
              <a:gd name="connsiteX70" fmla="*/ 7786819 w 12192000"/>
              <a:gd name="connsiteY70" fmla="*/ 1378970 h 2237474"/>
              <a:gd name="connsiteX71" fmla="*/ 7548172 w 12192000"/>
              <a:gd name="connsiteY71" fmla="*/ 1417460 h 2237474"/>
              <a:gd name="connsiteX72" fmla="*/ 7483437 w 12192000"/>
              <a:gd name="connsiteY72" fmla="*/ 1478152 h 2237474"/>
              <a:gd name="connsiteX73" fmla="*/ 7377870 w 12192000"/>
              <a:gd name="connsiteY73" fmla="*/ 1523319 h 2237474"/>
              <a:gd name="connsiteX74" fmla="*/ 7230737 w 12192000"/>
              <a:gd name="connsiteY74" fmla="*/ 1562633 h 2237474"/>
              <a:gd name="connsiteX75" fmla="*/ 7224458 w 12192000"/>
              <a:gd name="connsiteY75" fmla="*/ 1573008 h 2237474"/>
              <a:gd name="connsiteX76" fmla="*/ 7213486 w 12192000"/>
              <a:gd name="connsiteY76" fmla="*/ 1580987 h 2237474"/>
              <a:gd name="connsiteX77" fmla="*/ 7210972 w 12192000"/>
              <a:gd name="connsiteY77" fmla="*/ 1580856 h 2237474"/>
              <a:gd name="connsiteX78" fmla="*/ 7183121 w 12192000"/>
              <a:gd name="connsiteY78" fmla="*/ 1595162 h 2237474"/>
              <a:gd name="connsiteX79" fmla="*/ 7164601 w 12192000"/>
              <a:gd name="connsiteY79" fmla="*/ 1606490 h 2237474"/>
              <a:gd name="connsiteX80" fmla="*/ 7159286 w 12192000"/>
              <a:gd name="connsiteY80" fmla="*/ 1606850 h 2237474"/>
              <a:gd name="connsiteX81" fmla="*/ 7114651 w 12192000"/>
              <a:gd name="connsiteY81" fmla="*/ 1620959 h 2237474"/>
              <a:gd name="connsiteX82" fmla="*/ 7092727 w 12192000"/>
              <a:gd name="connsiteY82" fmla="*/ 1623628 h 2237474"/>
              <a:gd name="connsiteX83" fmla="*/ 7031309 w 12192000"/>
              <a:gd name="connsiteY83" fmla="*/ 1619451 h 2237474"/>
              <a:gd name="connsiteX84" fmla="*/ 6999084 w 12192000"/>
              <a:gd name="connsiteY84" fmla="*/ 1634317 h 2237474"/>
              <a:gd name="connsiteX85" fmla="*/ 6992107 w 12192000"/>
              <a:gd name="connsiteY85" fmla="*/ 1636860 h 2237474"/>
              <a:gd name="connsiteX86" fmla="*/ 6991765 w 12192000"/>
              <a:gd name="connsiteY86" fmla="*/ 1636725 h 2237474"/>
              <a:gd name="connsiteX87" fmla="*/ 6983996 w 12192000"/>
              <a:gd name="connsiteY87" fmla="*/ 1639040 h 2237474"/>
              <a:gd name="connsiteX88" fmla="*/ 6900177 w 12192000"/>
              <a:gd name="connsiteY88" fmla="*/ 1636016 h 2237474"/>
              <a:gd name="connsiteX89" fmla="*/ 6795372 w 12192000"/>
              <a:gd name="connsiteY89" fmla="*/ 1644845 h 2237474"/>
              <a:gd name="connsiteX90" fmla="*/ 6692251 w 12192000"/>
              <a:gd name="connsiteY90" fmla="*/ 1656357 h 2237474"/>
              <a:gd name="connsiteX91" fmla="*/ 6655235 w 12192000"/>
              <a:gd name="connsiteY91" fmla="*/ 1661869 h 2237474"/>
              <a:gd name="connsiteX92" fmla="*/ 6587857 w 12192000"/>
              <a:gd name="connsiteY92" fmla="*/ 1665769 h 2237474"/>
              <a:gd name="connsiteX93" fmla="*/ 6554894 w 12192000"/>
              <a:gd name="connsiteY93" fmla="*/ 1664428 h 2237474"/>
              <a:gd name="connsiteX94" fmla="*/ 6516595 w 12192000"/>
              <a:gd name="connsiteY94" fmla="*/ 1667475 h 2237474"/>
              <a:gd name="connsiteX95" fmla="*/ 6508541 w 12192000"/>
              <a:gd name="connsiteY95" fmla="*/ 1668757 h 2237474"/>
              <a:gd name="connsiteX96" fmla="*/ 6471012 w 12192000"/>
              <a:gd name="connsiteY96" fmla="*/ 1678604 h 2237474"/>
              <a:gd name="connsiteX97" fmla="*/ 6415265 w 12192000"/>
              <a:gd name="connsiteY97" fmla="*/ 1665317 h 2237474"/>
              <a:gd name="connsiteX98" fmla="*/ 6364035 w 12192000"/>
              <a:gd name="connsiteY98" fmla="*/ 1667683 h 2237474"/>
              <a:gd name="connsiteX99" fmla="*/ 6280959 w 12192000"/>
              <a:gd name="connsiteY99" fmla="*/ 1689329 h 2237474"/>
              <a:gd name="connsiteX100" fmla="*/ 6243319 w 12192000"/>
              <a:gd name="connsiteY100" fmla="*/ 1695560 h 2237474"/>
              <a:gd name="connsiteX101" fmla="*/ 6098321 w 12192000"/>
              <a:gd name="connsiteY101" fmla="*/ 1721646 h 2237474"/>
              <a:gd name="connsiteX102" fmla="*/ 5880652 w 12192000"/>
              <a:gd name="connsiteY102" fmla="*/ 1779643 h 2237474"/>
              <a:gd name="connsiteX103" fmla="*/ 5785959 w 12192000"/>
              <a:gd name="connsiteY103" fmla="*/ 1775307 h 2237474"/>
              <a:gd name="connsiteX104" fmla="*/ 5643534 w 12192000"/>
              <a:gd name="connsiteY104" fmla="*/ 1802919 h 2237474"/>
              <a:gd name="connsiteX105" fmla="*/ 5518799 w 12192000"/>
              <a:gd name="connsiteY105" fmla="*/ 1818312 h 2237474"/>
              <a:gd name="connsiteX106" fmla="*/ 5505014 w 12192000"/>
              <a:gd name="connsiteY106" fmla="*/ 1819259 h 2237474"/>
              <a:gd name="connsiteX107" fmla="*/ 5453307 w 12192000"/>
              <a:gd name="connsiteY107" fmla="*/ 1815450 h 2237474"/>
              <a:gd name="connsiteX108" fmla="*/ 5364192 w 12192000"/>
              <a:gd name="connsiteY108" fmla="*/ 1826074 h 2237474"/>
              <a:gd name="connsiteX109" fmla="*/ 5350380 w 12192000"/>
              <a:gd name="connsiteY109" fmla="*/ 1830891 h 2237474"/>
              <a:gd name="connsiteX110" fmla="*/ 5259633 w 12192000"/>
              <a:gd name="connsiteY110" fmla="*/ 1837160 h 2237474"/>
              <a:gd name="connsiteX111" fmla="*/ 5197513 w 12192000"/>
              <a:gd name="connsiteY111" fmla="*/ 1844718 h 2237474"/>
              <a:gd name="connsiteX112" fmla="*/ 5184170 w 12192000"/>
              <a:gd name="connsiteY112" fmla="*/ 1849402 h 2237474"/>
              <a:gd name="connsiteX113" fmla="*/ 5168852 w 12192000"/>
              <a:gd name="connsiteY113" fmla="*/ 1844846 h 2237474"/>
              <a:gd name="connsiteX114" fmla="*/ 5164370 w 12192000"/>
              <a:gd name="connsiteY114" fmla="*/ 1840597 h 2237474"/>
              <a:gd name="connsiteX115" fmla="*/ 5114927 w 12192000"/>
              <a:gd name="connsiteY115" fmla="*/ 1847827 h 2237474"/>
              <a:gd name="connsiteX116" fmla="*/ 5108970 w 12192000"/>
              <a:gd name="connsiteY116" fmla="*/ 1847935 h 2237474"/>
              <a:gd name="connsiteX117" fmla="*/ 5067961 w 12192000"/>
              <a:gd name="connsiteY117" fmla="*/ 1845917 h 2237474"/>
              <a:gd name="connsiteX118" fmla="*/ 5007075 w 12192000"/>
              <a:gd name="connsiteY118" fmla="*/ 1838626 h 2237474"/>
              <a:gd name="connsiteX119" fmla="*/ 4944087 w 12192000"/>
              <a:gd name="connsiteY119" fmla="*/ 1823332 h 2237474"/>
              <a:gd name="connsiteX120" fmla="*/ 4907662 w 12192000"/>
              <a:gd name="connsiteY120" fmla="*/ 1816900 h 2237474"/>
              <a:gd name="connsiteX121" fmla="*/ 4882386 w 12192000"/>
              <a:gd name="connsiteY121" fmla="*/ 1809844 h 2237474"/>
              <a:gd name="connsiteX122" fmla="*/ 4811440 w 12192000"/>
              <a:gd name="connsiteY122" fmla="*/ 1804655 h 2237474"/>
              <a:gd name="connsiteX123" fmla="*/ 4691075 w 12192000"/>
              <a:gd name="connsiteY123" fmla="*/ 1801389 h 2237474"/>
              <a:gd name="connsiteX124" fmla="*/ 4611738 w 12192000"/>
              <a:gd name="connsiteY124" fmla="*/ 1776964 h 2237474"/>
              <a:gd name="connsiteX125" fmla="*/ 4560070 w 12192000"/>
              <a:gd name="connsiteY125" fmla="*/ 1785640 h 2237474"/>
              <a:gd name="connsiteX126" fmla="*/ 4536503 w 12192000"/>
              <a:gd name="connsiteY126" fmla="*/ 1785334 h 2237474"/>
              <a:gd name="connsiteX127" fmla="*/ 4513724 w 12192000"/>
              <a:gd name="connsiteY127" fmla="*/ 1791996 h 2237474"/>
              <a:gd name="connsiteX128" fmla="*/ 4459810 w 12192000"/>
              <a:gd name="connsiteY128" fmla="*/ 1797886 h 2237474"/>
              <a:gd name="connsiteX129" fmla="*/ 4379064 w 12192000"/>
              <a:gd name="connsiteY129" fmla="*/ 1817177 h 2237474"/>
              <a:gd name="connsiteX130" fmla="*/ 4319209 w 12192000"/>
              <a:gd name="connsiteY130" fmla="*/ 1834833 h 2237474"/>
              <a:gd name="connsiteX131" fmla="*/ 4290981 w 12192000"/>
              <a:gd name="connsiteY131" fmla="*/ 1839677 h 2237474"/>
              <a:gd name="connsiteX132" fmla="*/ 4285792 w 12192000"/>
              <a:gd name="connsiteY132" fmla="*/ 1836231 h 2237474"/>
              <a:gd name="connsiteX133" fmla="*/ 4238372 w 12192000"/>
              <a:gd name="connsiteY133" fmla="*/ 1851480 h 2237474"/>
              <a:gd name="connsiteX134" fmla="*/ 4232517 w 12192000"/>
              <a:gd name="connsiteY134" fmla="*/ 1852567 h 2237474"/>
              <a:gd name="connsiteX135" fmla="*/ 4191732 w 12192000"/>
              <a:gd name="connsiteY135" fmla="*/ 1857328 h 2237474"/>
              <a:gd name="connsiteX136" fmla="*/ 4065532 w 12192000"/>
              <a:gd name="connsiteY136" fmla="*/ 1855477 h 2237474"/>
              <a:gd name="connsiteX137" fmla="*/ 4028460 w 12192000"/>
              <a:gd name="connsiteY137" fmla="*/ 1855137 h 2237474"/>
              <a:gd name="connsiteX138" fmla="*/ 4002267 w 12192000"/>
              <a:gd name="connsiteY138" fmla="*/ 1852352 h 2237474"/>
              <a:gd name="connsiteX139" fmla="*/ 3931396 w 12192000"/>
              <a:gd name="connsiteY139" fmla="*/ 1858915 h 2237474"/>
              <a:gd name="connsiteX140" fmla="*/ 3812162 w 12192000"/>
              <a:gd name="connsiteY140" fmla="*/ 1875501 h 2237474"/>
              <a:gd name="connsiteX141" fmla="*/ 3729530 w 12192000"/>
              <a:gd name="connsiteY141" fmla="*/ 1864513 h 2237474"/>
              <a:gd name="connsiteX142" fmla="*/ 3680177 w 12192000"/>
              <a:gd name="connsiteY142" fmla="*/ 1881552 h 2237474"/>
              <a:gd name="connsiteX143" fmla="*/ 3567259 w 12192000"/>
              <a:gd name="connsiteY143" fmla="*/ 1893482 h 2237474"/>
              <a:gd name="connsiteX144" fmla="*/ 3405770 w 12192000"/>
              <a:gd name="connsiteY144" fmla="*/ 1904591 h 2237474"/>
              <a:gd name="connsiteX145" fmla="*/ 3280097 w 12192000"/>
              <a:gd name="connsiteY145" fmla="*/ 1919610 h 2237474"/>
              <a:gd name="connsiteX146" fmla="*/ 3123424 w 12192000"/>
              <a:gd name="connsiteY146" fmla="*/ 1952930 h 2237474"/>
              <a:gd name="connsiteX147" fmla="*/ 3009910 w 12192000"/>
              <a:gd name="connsiteY147" fmla="*/ 1957866 h 2237474"/>
              <a:gd name="connsiteX148" fmla="*/ 2995934 w 12192000"/>
              <a:gd name="connsiteY148" fmla="*/ 1967085 h 2237474"/>
              <a:gd name="connsiteX149" fmla="*/ 2980071 w 12192000"/>
              <a:gd name="connsiteY149" fmla="*/ 1972988 h 2237474"/>
              <a:gd name="connsiteX150" fmla="*/ 2978094 w 12192000"/>
              <a:gd name="connsiteY150" fmla="*/ 1972369 h 2237474"/>
              <a:gd name="connsiteX151" fmla="*/ 2942858 w 12192000"/>
              <a:gd name="connsiteY151" fmla="*/ 1981367 h 2237474"/>
              <a:gd name="connsiteX152" fmla="*/ 2875436 w 12192000"/>
              <a:gd name="connsiteY152" fmla="*/ 1996977 h 2237474"/>
              <a:gd name="connsiteX153" fmla="*/ 2874892 w 12192000"/>
              <a:gd name="connsiteY153" fmla="*/ 1996085 h 2237474"/>
              <a:gd name="connsiteX154" fmla="*/ 2864145 w 12192000"/>
              <a:gd name="connsiteY154" fmla="*/ 1994061 h 2237474"/>
              <a:gd name="connsiteX155" fmla="*/ 2843662 w 12192000"/>
              <a:gd name="connsiteY155" fmla="*/ 1992498 h 2237474"/>
              <a:gd name="connsiteX156" fmla="*/ 2796128 w 12192000"/>
              <a:gd name="connsiteY156" fmla="*/ 1976403 h 2237474"/>
              <a:gd name="connsiteX157" fmla="*/ 2756784 w 12192000"/>
              <a:gd name="connsiteY157" fmla="*/ 1985116 h 2237474"/>
              <a:gd name="connsiteX158" fmla="*/ 2748833 w 12192000"/>
              <a:gd name="connsiteY158" fmla="*/ 1986323 h 2237474"/>
              <a:gd name="connsiteX159" fmla="*/ 2748661 w 12192000"/>
              <a:gd name="connsiteY159" fmla="*/ 1986122 h 2237474"/>
              <a:gd name="connsiteX160" fmla="*/ 2740251 w 12192000"/>
              <a:gd name="connsiteY160" fmla="*/ 1986946 h 2237474"/>
              <a:gd name="connsiteX161" fmla="*/ 2718916 w 12192000"/>
              <a:gd name="connsiteY161" fmla="*/ 1990867 h 2237474"/>
              <a:gd name="connsiteX162" fmla="*/ 2713522 w 12192000"/>
              <a:gd name="connsiteY162" fmla="*/ 1990173 h 2237474"/>
              <a:gd name="connsiteX163" fmla="*/ 2680597 w 12192000"/>
              <a:gd name="connsiteY163" fmla="*/ 1984996 h 2237474"/>
              <a:gd name="connsiteX164" fmla="*/ 2578178 w 12192000"/>
              <a:gd name="connsiteY164" fmla="*/ 1990531 h 2237474"/>
              <a:gd name="connsiteX165" fmla="*/ 2476147 w 12192000"/>
              <a:gd name="connsiteY165" fmla="*/ 1998305 h 2237474"/>
              <a:gd name="connsiteX166" fmla="*/ 2373568 w 12192000"/>
              <a:gd name="connsiteY166" fmla="*/ 2003219 h 2237474"/>
              <a:gd name="connsiteX167" fmla="*/ 2321399 w 12192000"/>
              <a:gd name="connsiteY167" fmla="*/ 1989467 h 2237474"/>
              <a:gd name="connsiteX168" fmla="*/ 2315525 w 12192000"/>
              <a:gd name="connsiteY168" fmla="*/ 1989708 h 2237474"/>
              <a:gd name="connsiteX169" fmla="*/ 2300792 w 12192000"/>
              <a:gd name="connsiteY169" fmla="*/ 1994290 h 2237474"/>
              <a:gd name="connsiteX170" fmla="*/ 2295469 w 12192000"/>
              <a:gd name="connsiteY170" fmla="*/ 1996659 h 2237474"/>
              <a:gd name="connsiteX171" fmla="*/ 2287219 w 12192000"/>
              <a:gd name="connsiteY171" fmla="*/ 1998750 h 2237474"/>
              <a:gd name="connsiteX172" fmla="*/ 2286948 w 12192000"/>
              <a:gd name="connsiteY172" fmla="*/ 1998596 h 2237474"/>
              <a:gd name="connsiteX173" fmla="*/ 2243069 w 12192000"/>
              <a:gd name="connsiteY173" fmla="*/ 2015111 h 2237474"/>
              <a:gd name="connsiteX174" fmla="*/ 2186609 w 12192000"/>
              <a:gd name="connsiteY174" fmla="*/ 2008263 h 2237474"/>
              <a:gd name="connsiteX175" fmla="*/ 2164831 w 12192000"/>
              <a:gd name="connsiteY175" fmla="*/ 2010143 h 2237474"/>
              <a:gd name="connsiteX176" fmla="*/ 2152836 w 12192000"/>
              <a:gd name="connsiteY176" fmla="*/ 2010048 h 2237474"/>
              <a:gd name="connsiteX177" fmla="*/ 2117102 w 12192000"/>
              <a:gd name="connsiteY177" fmla="*/ 2023004 h 2237474"/>
              <a:gd name="connsiteX178" fmla="*/ 2111935 w 12192000"/>
              <a:gd name="connsiteY178" fmla="*/ 2023163 h 2237474"/>
              <a:gd name="connsiteX179" fmla="*/ 2089991 w 12192000"/>
              <a:gd name="connsiteY179" fmla="*/ 2034193 h 2237474"/>
              <a:gd name="connsiteX180" fmla="*/ 2058061 w 12192000"/>
              <a:gd name="connsiteY180" fmla="*/ 2047942 h 2237474"/>
              <a:gd name="connsiteX181" fmla="*/ 2055737 w 12192000"/>
              <a:gd name="connsiteY181" fmla="*/ 2047704 h 2237474"/>
              <a:gd name="connsiteX182" fmla="*/ 2042244 w 12192000"/>
              <a:gd name="connsiteY182" fmla="*/ 2055560 h 2237474"/>
              <a:gd name="connsiteX183" fmla="*/ 1976224 w 12192000"/>
              <a:gd name="connsiteY183" fmla="*/ 2074257 h 2237474"/>
              <a:gd name="connsiteX184" fmla="*/ 1877728 w 12192000"/>
              <a:gd name="connsiteY184" fmla="*/ 2101004 h 2237474"/>
              <a:gd name="connsiteX185" fmla="*/ 1759056 w 12192000"/>
              <a:gd name="connsiteY185" fmla="*/ 2125608 h 2237474"/>
              <a:gd name="connsiteX186" fmla="*/ 1637948 w 12192000"/>
              <a:gd name="connsiteY186" fmla="*/ 2172597 h 2237474"/>
              <a:gd name="connsiteX187" fmla="*/ 1434549 w 12192000"/>
              <a:gd name="connsiteY187" fmla="*/ 2234522 h 2237474"/>
              <a:gd name="connsiteX188" fmla="*/ 1398481 w 12192000"/>
              <a:gd name="connsiteY188" fmla="*/ 2237074 h 2237474"/>
              <a:gd name="connsiteX189" fmla="*/ 1398407 w 12192000"/>
              <a:gd name="connsiteY189" fmla="*/ 2237095 h 2237474"/>
              <a:gd name="connsiteX190" fmla="*/ 1370962 w 12192000"/>
              <a:gd name="connsiteY190" fmla="*/ 2237474 h 2237474"/>
              <a:gd name="connsiteX191" fmla="*/ 1356367 w 12192000"/>
              <a:gd name="connsiteY191" fmla="*/ 2235089 h 2237474"/>
              <a:gd name="connsiteX192" fmla="*/ 1324828 w 12192000"/>
              <a:gd name="connsiteY192" fmla="*/ 2231968 h 2237474"/>
              <a:gd name="connsiteX193" fmla="*/ 1297744 w 12192000"/>
              <a:gd name="connsiteY193" fmla="*/ 2235849 h 2237474"/>
              <a:gd name="connsiteX194" fmla="*/ 1286236 w 12192000"/>
              <a:gd name="connsiteY194" fmla="*/ 2233135 h 2237474"/>
              <a:gd name="connsiteX195" fmla="*/ 1283504 w 12192000"/>
              <a:gd name="connsiteY195" fmla="*/ 2233797 h 2237474"/>
              <a:gd name="connsiteX196" fmla="*/ 1279765 w 12192000"/>
              <a:gd name="connsiteY196" fmla="*/ 2229639 h 2237474"/>
              <a:gd name="connsiteX197" fmla="*/ 1195347 w 12192000"/>
              <a:gd name="connsiteY197" fmla="*/ 2212354 h 2237474"/>
              <a:gd name="connsiteX198" fmla="*/ 970251 w 12192000"/>
              <a:gd name="connsiteY198" fmla="*/ 2221029 h 2237474"/>
              <a:gd name="connsiteX199" fmla="*/ 812914 w 12192000"/>
              <a:gd name="connsiteY199" fmla="*/ 2202752 h 2237474"/>
              <a:gd name="connsiteX200" fmla="*/ 800195 w 12192000"/>
              <a:gd name="connsiteY200" fmla="*/ 2209407 h 2237474"/>
              <a:gd name="connsiteX201" fmla="*/ 784978 w 12192000"/>
              <a:gd name="connsiteY201" fmla="*/ 2212360 h 2237474"/>
              <a:gd name="connsiteX202" fmla="*/ 681987 w 12192000"/>
              <a:gd name="connsiteY202" fmla="*/ 2216757 h 2237474"/>
              <a:gd name="connsiteX203" fmla="*/ 669923 w 12192000"/>
              <a:gd name="connsiteY203" fmla="*/ 2211682 h 2237474"/>
              <a:gd name="connsiteX204" fmla="*/ 648680 w 12192000"/>
              <a:gd name="connsiteY204" fmla="*/ 2206229 h 2237474"/>
              <a:gd name="connsiteX205" fmla="*/ 597225 w 12192000"/>
              <a:gd name="connsiteY205" fmla="*/ 2180999 h 2237474"/>
              <a:gd name="connsiteX206" fmla="*/ 558449 w 12192000"/>
              <a:gd name="connsiteY206" fmla="*/ 2182346 h 2237474"/>
              <a:gd name="connsiteX207" fmla="*/ 550517 w 12192000"/>
              <a:gd name="connsiteY207" fmla="*/ 2182060 h 2237474"/>
              <a:gd name="connsiteX208" fmla="*/ 550309 w 12192000"/>
              <a:gd name="connsiteY208" fmla="*/ 2181825 h 2237474"/>
              <a:gd name="connsiteX209" fmla="*/ 541836 w 12192000"/>
              <a:gd name="connsiteY209" fmla="*/ 2181063 h 2237474"/>
              <a:gd name="connsiteX210" fmla="*/ 536057 w 12192000"/>
              <a:gd name="connsiteY210" fmla="*/ 2181537 h 2237474"/>
              <a:gd name="connsiteX211" fmla="*/ 520671 w 12192000"/>
              <a:gd name="connsiteY211" fmla="*/ 2180980 h 2237474"/>
              <a:gd name="connsiteX212" fmla="*/ 515024 w 12192000"/>
              <a:gd name="connsiteY212" fmla="*/ 2179258 h 2237474"/>
              <a:gd name="connsiteX213" fmla="*/ 512278 w 12192000"/>
              <a:gd name="connsiteY213" fmla="*/ 2176369 h 2237474"/>
              <a:gd name="connsiteX214" fmla="*/ 480419 w 12192000"/>
              <a:gd name="connsiteY214" fmla="*/ 2167807 h 2237474"/>
              <a:gd name="connsiteX215" fmla="*/ 413835 w 12192000"/>
              <a:gd name="connsiteY215" fmla="*/ 2156783 h 2237474"/>
              <a:gd name="connsiteX216" fmla="*/ 376513 w 12192000"/>
              <a:gd name="connsiteY216" fmla="*/ 2154014 h 2237474"/>
              <a:gd name="connsiteX217" fmla="*/ 273386 w 12192000"/>
              <a:gd name="connsiteY217" fmla="*/ 2142551 h 2237474"/>
              <a:gd name="connsiteX218" fmla="*/ 169207 w 12192000"/>
              <a:gd name="connsiteY218" fmla="*/ 2128100 h 2237474"/>
              <a:gd name="connsiteX219" fmla="*/ 93149 w 12192000"/>
              <a:gd name="connsiteY219" fmla="*/ 2105324 h 2237474"/>
              <a:gd name="connsiteX220" fmla="*/ 88109 w 12192000"/>
              <a:gd name="connsiteY220" fmla="*/ 2106704 h 2237474"/>
              <a:gd name="connsiteX221" fmla="*/ 80022 w 12192000"/>
              <a:gd name="connsiteY221" fmla="*/ 2107254 h 2237474"/>
              <a:gd name="connsiteX222" fmla="*/ 79717 w 12192000"/>
              <a:gd name="connsiteY222" fmla="*/ 2107046 h 2237474"/>
              <a:gd name="connsiteX223" fmla="*/ 72352 w 12192000"/>
              <a:gd name="connsiteY223" fmla="*/ 2107991 h 2237474"/>
              <a:gd name="connsiteX224" fmla="*/ 37645 w 12192000"/>
              <a:gd name="connsiteY224" fmla="*/ 2115401 h 2237474"/>
              <a:gd name="connsiteX225" fmla="*/ 4572 w 12192000"/>
              <a:gd name="connsiteY225" fmla="*/ 2111091 h 2237474"/>
              <a:gd name="connsiteX226" fmla="*/ 0 w 12192000"/>
              <a:gd name="connsiteY226" fmla="*/ 2110468 h 2237474"/>
              <a:gd name="connsiteX227" fmla="*/ 0 w 12192000"/>
              <a:gd name="connsiteY227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02328 w 12192000"/>
              <a:gd name="connsiteY66" fmla="*/ 1345865 h 2237474"/>
              <a:gd name="connsiteX67" fmla="*/ 7898322 w 12192000"/>
              <a:gd name="connsiteY67" fmla="*/ 1345689 h 2237474"/>
              <a:gd name="connsiteX68" fmla="*/ 7875879 w 12192000"/>
              <a:gd name="connsiteY68" fmla="*/ 1345646 h 2237474"/>
              <a:gd name="connsiteX69" fmla="*/ 7840612 w 12192000"/>
              <a:gd name="connsiteY69" fmla="*/ 1369373 h 2237474"/>
              <a:gd name="connsiteX70" fmla="*/ 7786819 w 12192000"/>
              <a:gd name="connsiteY70" fmla="*/ 1378970 h 2237474"/>
              <a:gd name="connsiteX71" fmla="*/ 7548172 w 12192000"/>
              <a:gd name="connsiteY71" fmla="*/ 1417460 h 2237474"/>
              <a:gd name="connsiteX72" fmla="*/ 7483437 w 12192000"/>
              <a:gd name="connsiteY72" fmla="*/ 1478152 h 2237474"/>
              <a:gd name="connsiteX73" fmla="*/ 7377870 w 12192000"/>
              <a:gd name="connsiteY73" fmla="*/ 1523319 h 2237474"/>
              <a:gd name="connsiteX74" fmla="*/ 7230737 w 12192000"/>
              <a:gd name="connsiteY74" fmla="*/ 1562633 h 2237474"/>
              <a:gd name="connsiteX75" fmla="*/ 7224458 w 12192000"/>
              <a:gd name="connsiteY75" fmla="*/ 1573008 h 2237474"/>
              <a:gd name="connsiteX76" fmla="*/ 7213486 w 12192000"/>
              <a:gd name="connsiteY76" fmla="*/ 1580987 h 2237474"/>
              <a:gd name="connsiteX77" fmla="*/ 7210972 w 12192000"/>
              <a:gd name="connsiteY77" fmla="*/ 1580856 h 2237474"/>
              <a:gd name="connsiteX78" fmla="*/ 7183121 w 12192000"/>
              <a:gd name="connsiteY78" fmla="*/ 1595162 h 2237474"/>
              <a:gd name="connsiteX79" fmla="*/ 7164601 w 12192000"/>
              <a:gd name="connsiteY79" fmla="*/ 1606490 h 2237474"/>
              <a:gd name="connsiteX80" fmla="*/ 7159286 w 12192000"/>
              <a:gd name="connsiteY80" fmla="*/ 1606850 h 2237474"/>
              <a:gd name="connsiteX81" fmla="*/ 7114651 w 12192000"/>
              <a:gd name="connsiteY81" fmla="*/ 1620959 h 2237474"/>
              <a:gd name="connsiteX82" fmla="*/ 7092727 w 12192000"/>
              <a:gd name="connsiteY82" fmla="*/ 1623628 h 2237474"/>
              <a:gd name="connsiteX83" fmla="*/ 7031309 w 12192000"/>
              <a:gd name="connsiteY83" fmla="*/ 1619451 h 2237474"/>
              <a:gd name="connsiteX84" fmla="*/ 6999084 w 12192000"/>
              <a:gd name="connsiteY84" fmla="*/ 1634317 h 2237474"/>
              <a:gd name="connsiteX85" fmla="*/ 6992107 w 12192000"/>
              <a:gd name="connsiteY85" fmla="*/ 1636860 h 2237474"/>
              <a:gd name="connsiteX86" fmla="*/ 6991765 w 12192000"/>
              <a:gd name="connsiteY86" fmla="*/ 1636725 h 2237474"/>
              <a:gd name="connsiteX87" fmla="*/ 6900177 w 12192000"/>
              <a:gd name="connsiteY87" fmla="*/ 1636016 h 2237474"/>
              <a:gd name="connsiteX88" fmla="*/ 6795372 w 12192000"/>
              <a:gd name="connsiteY88" fmla="*/ 1644845 h 2237474"/>
              <a:gd name="connsiteX89" fmla="*/ 6692251 w 12192000"/>
              <a:gd name="connsiteY89" fmla="*/ 1656357 h 2237474"/>
              <a:gd name="connsiteX90" fmla="*/ 6655235 w 12192000"/>
              <a:gd name="connsiteY90" fmla="*/ 1661869 h 2237474"/>
              <a:gd name="connsiteX91" fmla="*/ 6587857 w 12192000"/>
              <a:gd name="connsiteY91" fmla="*/ 1665769 h 2237474"/>
              <a:gd name="connsiteX92" fmla="*/ 6554894 w 12192000"/>
              <a:gd name="connsiteY92" fmla="*/ 1664428 h 2237474"/>
              <a:gd name="connsiteX93" fmla="*/ 6516595 w 12192000"/>
              <a:gd name="connsiteY93" fmla="*/ 1667475 h 2237474"/>
              <a:gd name="connsiteX94" fmla="*/ 6508541 w 12192000"/>
              <a:gd name="connsiteY94" fmla="*/ 1668757 h 2237474"/>
              <a:gd name="connsiteX95" fmla="*/ 6471012 w 12192000"/>
              <a:gd name="connsiteY95" fmla="*/ 1678604 h 2237474"/>
              <a:gd name="connsiteX96" fmla="*/ 6415265 w 12192000"/>
              <a:gd name="connsiteY96" fmla="*/ 1665317 h 2237474"/>
              <a:gd name="connsiteX97" fmla="*/ 6364035 w 12192000"/>
              <a:gd name="connsiteY97" fmla="*/ 1667683 h 2237474"/>
              <a:gd name="connsiteX98" fmla="*/ 6280959 w 12192000"/>
              <a:gd name="connsiteY98" fmla="*/ 1689329 h 2237474"/>
              <a:gd name="connsiteX99" fmla="*/ 6243319 w 12192000"/>
              <a:gd name="connsiteY99" fmla="*/ 1695560 h 2237474"/>
              <a:gd name="connsiteX100" fmla="*/ 6098321 w 12192000"/>
              <a:gd name="connsiteY100" fmla="*/ 1721646 h 2237474"/>
              <a:gd name="connsiteX101" fmla="*/ 5880652 w 12192000"/>
              <a:gd name="connsiteY101" fmla="*/ 1779643 h 2237474"/>
              <a:gd name="connsiteX102" fmla="*/ 5785959 w 12192000"/>
              <a:gd name="connsiteY102" fmla="*/ 1775307 h 2237474"/>
              <a:gd name="connsiteX103" fmla="*/ 5643534 w 12192000"/>
              <a:gd name="connsiteY103" fmla="*/ 1802919 h 2237474"/>
              <a:gd name="connsiteX104" fmla="*/ 5518799 w 12192000"/>
              <a:gd name="connsiteY104" fmla="*/ 1818312 h 2237474"/>
              <a:gd name="connsiteX105" fmla="*/ 5505014 w 12192000"/>
              <a:gd name="connsiteY105" fmla="*/ 1819259 h 2237474"/>
              <a:gd name="connsiteX106" fmla="*/ 5453307 w 12192000"/>
              <a:gd name="connsiteY106" fmla="*/ 1815450 h 2237474"/>
              <a:gd name="connsiteX107" fmla="*/ 5364192 w 12192000"/>
              <a:gd name="connsiteY107" fmla="*/ 1826074 h 2237474"/>
              <a:gd name="connsiteX108" fmla="*/ 5350380 w 12192000"/>
              <a:gd name="connsiteY108" fmla="*/ 1830891 h 2237474"/>
              <a:gd name="connsiteX109" fmla="*/ 5259633 w 12192000"/>
              <a:gd name="connsiteY109" fmla="*/ 1837160 h 2237474"/>
              <a:gd name="connsiteX110" fmla="*/ 5197513 w 12192000"/>
              <a:gd name="connsiteY110" fmla="*/ 1844718 h 2237474"/>
              <a:gd name="connsiteX111" fmla="*/ 5184170 w 12192000"/>
              <a:gd name="connsiteY111" fmla="*/ 1849402 h 2237474"/>
              <a:gd name="connsiteX112" fmla="*/ 5168852 w 12192000"/>
              <a:gd name="connsiteY112" fmla="*/ 1844846 h 2237474"/>
              <a:gd name="connsiteX113" fmla="*/ 5164370 w 12192000"/>
              <a:gd name="connsiteY113" fmla="*/ 1840597 h 2237474"/>
              <a:gd name="connsiteX114" fmla="*/ 5114927 w 12192000"/>
              <a:gd name="connsiteY114" fmla="*/ 1847827 h 2237474"/>
              <a:gd name="connsiteX115" fmla="*/ 5108970 w 12192000"/>
              <a:gd name="connsiteY115" fmla="*/ 1847935 h 2237474"/>
              <a:gd name="connsiteX116" fmla="*/ 5067961 w 12192000"/>
              <a:gd name="connsiteY116" fmla="*/ 1845917 h 2237474"/>
              <a:gd name="connsiteX117" fmla="*/ 5007075 w 12192000"/>
              <a:gd name="connsiteY117" fmla="*/ 1838626 h 2237474"/>
              <a:gd name="connsiteX118" fmla="*/ 4944087 w 12192000"/>
              <a:gd name="connsiteY118" fmla="*/ 1823332 h 2237474"/>
              <a:gd name="connsiteX119" fmla="*/ 4907662 w 12192000"/>
              <a:gd name="connsiteY119" fmla="*/ 1816900 h 2237474"/>
              <a:gd name="connsiteX120" fmla="*/ 4882386 w 12192000"/>
              <a:gd name="connsiteY120" fmla="*/ 1809844 h 2237474"/>
              <a:gd name="connsiteX121" fmla="*/ 4811440 w 12192000"/>
              <a:gd name="connsiteY121" fmla="*/ 1804655 h 2237474"/>
              <a:gd name="connsiteX122" fmla="*/ 4691075 w 12192000"/>
              <a:gd name="connsiteY122" fmla="*/ 1801389 h 2237474"/>
              <a:gd name="connsiteX123" fmla="*/ 4611738 w 12192000"/>
              <a:gd name="connsiteY123" fmla="*/ 1776964 h 2237474"/>
              <a:gd name="connsiteX124" fmla="*/ 4560070 w 12192000"/>
              <a:gd name="connsiteY124" fmla="*/ 1785640 h 2237474"/>
              <a:gd name="connsiteX125" fmla="*/ 4536503 w 12192000"/>
              <a:gd name="connsiteY125" fmla="*/ 1785334 h 2237474"/>
              <a:gd name="connsiteX126" fmla="*/ 4513724 w 12192000"/>
              <a:gd name="connsiteY126" fmla="*/ 1791996 h 2237474"/>
              <a:gd name="connsiteX127" fmla="*/ 4459810 w 12192000"/>
              <a:gd name="connsiteY127" fmla="*/ 1797886 h 2237474"/>
              <a:gd name="connsiteX128" fmla="*/ 4379064 w 12192000"/>
              <a:gd name="connsiteY128" fmla="*/ 1817177 h 2237474"/>
              <a:gd name="connsiteX129" fmla="*/ 4319209 w 12192000"/>
              <a:gd name="connsiteY129" fmla="*/ 1834833 h 2237474"/>
              <a:gd name="connsiteX130" fmla="*/ 4290981 w 12192000"/>
              <a:gd name="connsiteY130" fmla="*/ 1839677 h 2237474"/>
              <a:gd name="connsiteX131" fmla="*/ 4285792 w 12192000"/>
              <a:gd name="connsiteY131" fmla="*/ 1836231 h 2237474"/>
              <a:gd name="connsiteX132" fmla="*/ 4238372 w 12192000"/>
              <a:gd name="connsiteY132" fmla="*/ 1851480 h 2237474"/>
              <a:gd name="connsiteX133" fmla="*/ 4232517 w 12192000"/>
              <a:gd name="connsiteY133" fmla="*/ 1852567 h 2237474"/>
              <a:gd name="connsiteX134" fmla="*/ 4191732 w 12192000"/>
              <a:gd name="connsiteY134" fmla="*/ 1857328 h 2237474"/>
              <a:gd name="connsiteX135" fmla="*/ 4065532 w 12192000"/>
              <a:gd name="connsiteY135" fmla="*/ 1855477 h 2237474"/>
              <a:gd name="connsiteX136" fmla="*/ 4028460 w 12192000"/>
              <a:gd name="connsiteY136" fmla="*/ 1855137 h 2237474"/>
              <a:gd name="connsiteX137" fmla="*/ 4002267 w 12192000"/>
              <a:gd name="connsiteY137" fmla="*/ 1852352 h 2237474"/>
              <a:gd name="connsiteX138" fmla="*/ 3931396 w 12192000"/>
              <a:gd name="connsiteY138" fmla="*/ 1858915 h 2237474"/>
              <a:gd name="connsiteX139" fmla="*/ 3812162 w 12192000"/>
              <a:gd name="connsiteY139" fmla="*/ 1875501 h 2237474"/>
              <a:gd name="connsiteX140" fmla="*/ 3729530 w 12192000"/>
              <a:gd name="connsiteY140" fmla="*/ 1864513 h 2237474"/>
              <a:gd name="connsiteX141" fmla="*/ 3680177 w 12192000"/>
              <a:gd name="connsiteY141" fmla="*/ 1881552 h 2237474"/>
              <a:gd name="connsiteX142" fmla="*/ 3567259 w 12192000"/>
              <a:gd name="connsiteY142" fmla="*/ 1893482 h 2237474"/>
              <a:gd name="connsiteX143" fmla="*/ 3405770 w 12192000"/>
              <a:gd name="connsiteY143" fmla="*/ 1904591 h 2237474"/>
              <a:gd name="connsiteX144" fmla="*/ 3280097 w 12192000"/>
              <a:gd name="connsiteY144" fmla="*/ 1919610 h 2237474"/>
              <a:gd name="connsiteX145" fmla="*/ 3123424 w 12192000"/>
              <a:gd name="connsiteY145" fmla="*/ 1952930 h 2237474"/>
              <a:gd name="connsiteX146" fmla="*/ 3009910 w 12192000"/>
              <a:gd name="connsiteY146" fmla="*/ 1957866 h 2237474"/>
              <a:gd name="connsiteX147" fmla="*/ 2995934 w 12192000"/>
              <a:gd name="connsiteY147" fmla="*/ 1967085 h 2237474"/>
              <a:gd name="connsiteX148" fmla="*/ 2980071 w 12192000"/>
              <a:gd name="connsiteY148" fmla="*/ 1972988 h 2237474"/>
              <a:gd name="connsiteX149" fmla="*/ 2978094 w 12192000"/>
              <a:gd name="connsiteY149" fmla="*/ 1972369 h 2237474"/>
              <a:gd name="connsiteX150" fmla="*/ 2942858 w 12192000"/>
              <a:gd name="connsiteY150" fmla="*/ 1981367 h 2237474"/>
              <a:gd name="connsiteX151" fmla="*/ 2875436 w 12192000"/>
              <a:gd name="connsiteY151" fmla="*/ 1996977 h 2237474"/>
              <a:gd name="connsiteX152" fmla="*/ 2874892 w 12192000"/>
              <a:gd name="connsiteY152" fmla="*/ 1996085 h 2237474"/>
              <a:gd name="connsiteX153" fmla="*/ 2864145 w 12192000"/>
              <a:gd name="connsiteY153" fmla="*/ 1994061 h 2237474"/>
              <a:gd name="connsiteX154" fmla="*/ 2843662 w 12192000"/>
              <a:gd name="connsiteY154" fmla="*/ 1992498 h 2237474"/>
              <a:gd name="connsiteX155" fmla="*/ 2796128 w 12192000"/>
              <a:gd name="connsiteY155" fmla="*/ 1976403 h 2237474"/>
              <a:gd name="connsiteX156" fmla="*/ 2756784 w 12192000"/>
              <a:gd name="connsiteY156" fmla="*/ 1985116 h 2237474"/>
              <a:gd name="connsiteX157" fmla="*/ 2748833 w 12192000"/>
              <a:gd name="connsiteY157" fmla="*/ 1986323 h 2237474"/>
              <a:gd name="connsiteX158" fmla="*/ 2748661 w 12192000"/>
              <a:gd name="connsiteY158" fmla="*/ 1986122 h 2237474"/>
              <a:gd name="connsiteX159" fmla="*/ 2740251 w 12192000"/>
              <a:gd name="connsiteY159" fmla="*/ 1986946 h 2237474"/>
              <a:gd name="connsiteX160" fmla="*/ 2718916 w 12192000"/>
              <a:gd name="connsiteY160" fmla="*/ 1990867 h 2237474"/>
              <a:gd name="connsiteX161" fmla="*/ 2713522 w 12192000"/>
              <a:gd name="connsiteY161" fmla="*/ 1990173 h 2237474"/>
              <a:gd name="connsiteX162" fmla="*/ 2680597 w 12192000"/>
              <a:gd name="connsiteY162" fmla="*/ 1984996 h 2237474"/>
              <a:gd name="connsiteX163" fmla="*/ 2578178 w 12192000"/>
              <a:gd name="connsiteY163" fmla="*/ 1990531 h 2237474"/>
              <a:gd name="connsiteX164" fmla="*/ 2476147 w 12192000"/>
              <a:gd name="connsiteY164" fmla="*/ 1998305 h 2237474"/>
              <a:gd name="connsiteX165" fmla="*/ 2373568 w 12192000"/>
              <a:gd name="connsiteY165" fmla="*/ 2003219 h 2237474"/>
              <a:gd name="connsiteX166" fmla="*/ 2321399 w 12192000"/>
              <a:gd name="connsiteY166" fmla="*/ 1989467 h 2237474"/>
              <a:gd name="connsiteX167" fmla="*/ 2315525 w 12192000"/>
              <a:gd name="connsiteY167" fmla="*/ 1989708 h 2237474"/>
              <a:gd name="connsiteX168" fmla="*/ 2300792 w 12192000"/>
              <a:gd name="connsiteY168" fmla="*/ 1994290 h 2237474"/>
              <a:gd name="connsiteX169" fmla="*/ 2295469 w 12192000"/>
              <a:gd name="connsiteY169" fmla="*/ 1996659 h 2237474"/>
              <a:gd name="connsiteX170" fmla="*/ 2287219 w 12192000"/>
              <a:gd name="connsiteY170" fmla="*/ 1998750 h 2237474"/>
              <a:gd name="connsiteX171" fmla="*/ 2286948 w 12192000"/>
              <a:gd name="connsiteY171" fmla="*/ 1998596 h 2237474"/>
              <a:gd name="connsiteX172" fmla="*/ 2243069 w 12192000"/>
              <a:gd name="connsiteY172" fmla="*/ 2015111 h 2237474"/>
              <a:gd name="connsiteX173" fmla="*/ 2186609 w 12192000"/>
              <a:gd name="connsiteY173" fmla="*/ 2008263 h 2237474"/>
              <a:gd name="connsiteX174" fmla="*/ 2164831 w 12192000"/>
              <a:gd name="connsiteY174" fmla="*/ 2010143 h 2237474"/>
              <a:gd name="connsiteX175" fmla="*/ 2152836 w 12192000"/>
              <a:gd name="connsiteY175" fmla="*/ 2010048 h 2237474"/>
              <a:gd name="connsiteX176" fmla="*/ 2117102 w 12192000"/>
              <a:gd name="connsiteY176" fmla="*/ 2023004 h 2237474"/>
              <a:gd name="connsiteX177" fmla="*/ 2111935 w 12192000"/>
              <a:gd name="connsiteY177" fmla="*/ 2023163 h 2237474"/>
              <a:gd name="connsiteX178" fmla="*/ 2089991 w 12192000"/>
              <a:gd name="connsiteY178" fmla="*/ 2034193 h 2237474"/>
              <a:gd name="connsiteX179" fmla="*/ 2058061 w 12192000"/>
              <a:gd name="connsiteY179" fmla="*/ 2047942 h 2237474"/>
              <a:gd name="connsiteX180" fmla="*/ 2055737 w 12192000"/>
              <a:gd name="connsiteY180" fmla="*/ 2047704 h 2237474"/>
              <a:gd name="connsiteX181" fmla="*/ 2042244 w 12192000"/>
              <a:gd name="connsiteY181" fmla="*/ 2055560 h 2237474"/>
              <a:gd name="connsiteX182" fmla="*/ 1976224 w 12192000"/>
              <a:gd name="connsiteY182" fmla="*/ 2074257 h 2237474"/>
              <a:gd name="connsiteX183" fmla="*/ 1877728 w 12192000"/>
              <a:gd name="connsiteY183" fmla="*/ 2101004 h 2237474"/>
              <a:gd name="connsiteX184" fmla="*/ 1759056 w 12192000"/>
              <a:gd name="connsiteY184" fmla="*/ 2125608 h 2237474"/>
              <a:gd name="connsiteX185" fmla="*/ 1637948 w 12192000"/>
              <a:gd name="connsiteY185" fmla="*/ 2172597 h 2237474"/>
              <a:gd name="connsiteX186" fmla="*/ 1434549 w 12192000"/>
              <a:gd name="connsiteY186" fmla="*/ 2234522 h 2237474"/>
              <a:gd name="connsiteX187" fmla="*/ 1398481 w 12192000"/>
              <a:gd name="connsiteY187" fmla="*/ 2237074 h 2237474"/>
              <a:gd name="connsiteX188" fmla="*/ 1398407 w 12192000"/>
              <a:gd name="connsiteY188" fmla="*/ 2237095 h 2237474"/>
              <a:gd name="connsiteX189" fmla="*/ 1370962 w 12192000"/>
              <a:gd name="connsiteY189" fmla="*/ 2237474 h 2237474"/>
              <a:gd name="connsiteX190" fmla="*/ 1356367 w 12192000"/>
              <a:gd name="connsiteY190" fmla="*/ 2235089 h 2237474"/>
              <a:gd name="connsiteX191" fmla="*/ 1324828 w 12192000"/>
              <a:gd name="connsiteY191" fmla="*/ 2231968 h 2237474"/>
              <a:gd name="connsiteX192" fmla="*/ 1297744 w 12192000"/>
              <a:gd name="connsiteY192" fmla="*/ 2235849 h 2237474"/>
              <a:gd name="connsiteX193" fmla="*/ 1286236 w 12192000"/>
              <a:gd name="connsiteY193" fmla="*/ 2233135 h 2237474"/>
              <a:gd name="connsiteX194" fmla="*/ 1283504 w 12192000"/>
              <a:gd name="connsiteY194" fmla="*/ 2233797 h 2237474"/>
              <a:gd name="connsiteX195" fmla="*/ 1279765 w 12192000"/>
              <a:gd name="connsiteY195" fmla="*/ 2229639 h 2237474"/>
              <a:gd name="connsiteX196" fmla="*/ 1195347 w 12192000"/>
              <a:gd name="connsiteY196" fmla="*/ 2212354 h 2237474"/>
              <a:gd name="connsiteX197" fmla="*/ 970251 w 12192000"/>
              <a:gd name="connsiteY197" fmla="*/ 2221029 h 2237474"/>
              <a:gd name="connsiteX198" fmla="*/ 812914 w 12192000"/>
              <a:gd name="connsiteY198" fmla="*/ 2202752 h 2237474"/>
              <a:gd name="connsiteX199" fmla="*/ 800195 w 12192000"/>
              <a:gd name="connsiteY199" fmla="*/ 2209407 h 2237474"/>
              <a:gd name="connsiteX200" fmla="*/ 784978 w 12192000"/>
              <a:gd name="connsiteY200" fmla="*/ 2212360 h 2237474"/>
              <a:gd name="connsiteX201" fmla="*/ 681987 w 12192000"/>
              <a:gd name="connsiteY201" fmla="*/ 2216757 h 2237474"/>
              <a:gd name="connsiteX202" fmla="*/ 669923 w 12192000"/>
              <a:gd name="connsiteY202" fmla="*/ 2211682 h 2237474"/>
              <a:gd name="connsiteX203" fmla="*/ 648680 w 12192000"/>
              <a:gd name="connsiteY203" fmla="*/ 2206229 h 2237474"/>
              <a:gd name="connsiteX204" fmla="*/ 597225 w 12192000"/>
              <a:gd name="connsiteY204" fmla="*/ 2180999 h 2237474"/>
              <a:gd name="connsiteX205" fmla="*/ 558449 w 12192000"/>
              <a:gd name="connsiteY205" fmla="*/ 2182346 h 2237474"/>
              <a:gd name="connsiteX206" fmla="*/ 550517 w 12192000"/>
              <a:gd name="connsiteY206" fmla="*/ 2182060 h 2237474"/>
              <a:gd name="connsiteX207" fmla="*/ 550309 w 12192000"/>
              <a:gd name="connsiteY207" fmla="*/ 2181825 h 2237474"/>
              <a:gd name="connsiteX208" fmla="*/ 541836 w 12192000"/>
              <a:gd name="connsiteY208" fmla="*/ 2181063 h 2237474"/>
              <a:gd name="connsiteX209" fmla="*/ 536057 w 12192000"/>
              <a:gd name="connsiteY209" fmla="*/ 2181537 h 2237474"/>
              <a:gd name="connsiteX210" fmla="*/ 520671 w 12192000"/>
              <a:gd name="connsiteY210" fmla="*/ 2180980 h 2237474"/>
              <a:gd name="connsiteX211" fmla="*/ 515024 w 12192000"/>
              <a:gd name="connsiteY211" fmla="*/ 2179258 h 2237474"/>
              <a:gd name="connsiteX212" fmla="*/ 512278 w 12192000"/>
              <a:gd name="connsiteY212" fmla="*/ 2176369 h 2237474"/>
              <a:gd name="connsiteX213" fmla="*/ 480419 w 12192000"/>
              <a:gd name="connsiteY213" fmla="*/ 2167807 h 2237474"/>
              <a:gd name="connsiteX214" fmla="*/ 413835 w 12192000"/>
              <a:gd name="connsiteY214" fmla="*/ 2156783 h 2237474"/>
              <a:gd name="connsiteX215" fmla="*/ 376513 w 12192000"/>
              <a:gd name="connsiteY215" fmla="*/ 2154014 h 2237474"/>
              <a:gd name="connsiteX216" fmla="*/ 273386 w 12192000"/>
              <a:gd name="connsiteY216" fmla="*/ 2142551 h 2237474"/>
              <a:gd name="connsiteX217" fmla="*/ 169207 w 12192000"/>
              <a:gd name="connsiteY217" fmla="*/ 2128100 h 2237474"/>
              <a:gd name="connsiteX218" fmla="*/ 93149 w 12192000"/>
              <a:gd name="connsiteY218" fmla="*/ 2105324 h 2237474"/>
              <a:gd name="connsiteX219" fmla="*/ 88109 w 12192000"/>
              <a:gd name="connsiteY219" fmla="*/ 2106704 h 2237474"/>
              <a:gd name="connsiteX220" fmla="*/ 80022 w 12192000"/>
              <a:gd name="connsiteY220" fmla="*/ 2107254 h 2237474"/>
              <a:gd name="connsiteX221" fmla="*/ 79717 w 12192000"/>
              <a:gd name="connsiteY221" fmla="*/ 2107046 h 2237474"/>
              <a:gd name="connsiteX222" fmla="*/ 72352 w 12192000"/>
              <a:gd name="connsiteY222" fmla="*/ 2107991 h 2237474"/>
              <a:gd name="connsiteX223" fmla="*/ 37645 w 12192000"/>
              <a:gd name="connsiteY223" fmla="*/ 2115401 h 2237474"/>
              <a:gd name="connsiteX224" fmla="*/ 4572 w 12192000"/>
              <a:gd name="connsiteY224" fmla="*/ 2111091 h 2237474"/>
              <a:gd name="connsiteX225" fmla="*/ 0 w 12192000"/>
              <a:gd name="connsiteY225" fmla="*/ 2110468 h 2237474"/>
              <a:gd name="connsiteX226" fmla="*/ 0 w 12192000"/>
              <a:gd name="connsiteY226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02328 w 12192000"/>
              <a:gd name="connsiteY66" fmla="*/ 1345865 h 2237474"/>
              <a:gd name="connsiteX67" fmla="*/ 7898322 w 12192000"/>
              <a:gd name="connsiteY67" fmla="*/ 1345689 h 2237474"/>
              <a:gd name="connsiteX68" fmla="*/ 7875879 w 12192000"/>
              <a:gd name="connsiteY68" fmla="*/ 1345646 h 2237474"/>
              <a:gd name="connsiteX69" fmla="*/ 7840612 w 12192000"/>
              <a:gd name="connsiteY69" fmla="*/ 1369373 h 2237474"/>
              <a:gd name="connsiteX70" fmla="*/ 7786819 w 12192000"/>
              <a:gd name="connsiteY70" fmla="*/ 1378970 h 2237474"/>
              <a:gd name="connsiteX71" fmla="*/ 7548172 w 12192000"/>
              <a:gd name="connsiteY71" fmla="*/ 1417460 h 2237474"/>
              <a:gd name="connsiteX72" fmla="*/ 7483437 w 12192000"/>
              <a:gd name="connsiteY72" fmla="*/ 1478152 h 2237474"/>
              <a:gd name="connsiteX73" fmla="*/ 7377870 w 12192000"/>
              <a:gd name="connsiteY73" fmla="*/ 1523319 h 2237474"/>
              <a:gd name="connsiteX74" fmla="*/ 7230737 w 12192000"/>
              <a:gd name="connsiteY74" fmla="*/ 1562633 h 2237474"/>
              <a:gd name="connsiteX75" fmla="*/ 7224458 w 12192000"/>
              <a:gd name="connsiteY75" fmla="*/ 1573008 h 2237474"/>
              <a:gd name="connsiteX76" fmla="*/ 7213486 w 12192000"/>
              <a:gd name="connsiteY76" fmla="*/ 1580987 h 2237474"/>
              <a:gd name="connsiteX77" fmla="*/ 7210972 w 12192000"/>
              <a:gd name="connsiteY77" fmla="*/ 1580856 h 2237474"/>
              <a:gd name="connsiteX78" fmla="*/ 7183121 w 12192000"/>
              <a:gd name="connsiteY78" fmla="*/ 1595162 h 2237474"/>
              <a:gd name="connsiteX79" fmla="*/ 7164601 w 12192000"/>
              <a:gd name="connsiteY79" fmla="*/ 1606490 h 2237474"/>
              <a:gd name="connsiteX80" fmla="*/ 7114651 w 12192000"/>
              <a:gd name="connsiteY80" fmla="*/ 1620959 h 2237474"/>
              <a:gd name="connsiteX81" fmla="*/ 7092727 w 12192000"/>
              <a:gd name="connsiteY81" fmla="*/ 1623628 h 2237474"/>
              <a:gd name="connsiteX82" fmla="*/ 7031309 w 12192000"/>
              <a:gd name="connsiteY82" fmla="*/ 1619451 h 2237474"/>
              <a:gd name="connsiteX83" fmla="*/ 6999084 w 12192000"/>
              <a:gd name="connsiteY83" fmla="*/ 1634317 h 2237474"/>
              <a:gd name="connsiteX84" fmla="*/ 6992107 w 12192000"/>
              <a:gd name="connsiteY84" fmla="*/ 1636860 h 2237474"/>
              <a:gd name="connsiteX85" fmla="*/ 6991765 w 12192000"/>
              <a:gd name="connsiteY85" fmla="*/ 1636725 h 2237474"/>
              <a:gd name="connsiteX86" fmla="*/ 6900177 w 12192000"/>
              <a:gd name="connsiteY86" fmla="*/ 1636016 h 2237474"/>
              <a:gd name="connsiteX87" fmla="*/ 6795372 w 12192000"/>
              <a:gd name="connsiteY87" fmla="*/ 1644845 h 2237474"/>
              <a:gd name="connsiteX88" fmla="*/ 6692251 w 12192000"/>
              <a:gd name="connsiteY88" fmla="*/ 1656357 h 2237474"/>
              <a:gd name="connsiteX89" fmla="*/ 6655235 w 12192000"/>
              <a:gd name="connsiteY89" fmla="*/ 1661869 h 2237474"/>
              <a:gd name="connsiteX90" fmla="*/ 6587857 w 12192000"/>
              <a:gd name="connsiteY90" fmla="*/ 1665769 h 2237474"/>
              <a:gd name="connsiteX91" fmla="*/ 6554894 w 12192000"/>
              <a:gd name="connsiteY91" fmla="*/ 1664428 h 2237474"/>
              <a:gd name="connsiteX92" fmla="*/ 6516595 w 12192000"/>
              <a:gd name="connsiteY92" fmla="*/ 1667475 h 2237474"/>
              <a:gd name="connsiteX93" fmla="*/ 6508541 w 12192000"/>
              <a:gd name="connsiteY93" fmla="*/ 1668757 h 2237474"/>
              <a:gd name="connsiteX94" fmla="*/ 6471012 w 12192000"/>
              <a:gd name="connsiteY94" fmla="*/ 1678604 h 2237474"/>
              <a:gd name="connsiteX95" fmla="*/ 6415265 w 12192000"/>
              <a:gd name="connsiteY95" fmla="*/ 1665317 h 2237474"/>
              <a:gd name="connsiteX96" fmla="*/ 6364035 w 12192000"/>
              <a:gd name="connsiteY96" fmla="*/ 1667683 h 2237474"/>
              <a:gd name="connsiteX97" fmla="*/ 6280959 w 12192000"/>
              <a:gd name="connsiteY97" fmla="*/ 1689329 h 2237474"/>
              <a:gd name="connsiteX98" fmla="*/ 6243319 w 12192000"/>
              <a:gd name="connsiteY98" fmla="*/ 1695560 h 2237474"/>
              <a:gd name="connsiteX99" fmla="*/ 6098321 w 12192000"/>
              <a:gd name="connsiteY99" fmla="*/ 1721646 h 2237474"/>
              <a:gd name="connsiteX100" fmla="*/ 5880652 w 12192000"/>
              <a:gd name="connsiteY100" fmla="*/ 1779643 h 2237474"/>
              <a:gd name="connsiteX101" fmla="*/ 5785959 w 12192000"/>
              <a:gd name="connsiteY101" fmla="*/ 1775307 h 2237474"/>
              <a:gd name="connsiteX102" fmla="*/ 5643534 w 12192000"/>
              <a:gd name="connsiteY102" fmla="*/ 1802919 h 2237474"/>
              <a:gd name="connsiteX103" fmla="*/ 5518799 w 12192000"/>
              <a:gd name="connsiteY103" fmla="*/ 1818312 h 2237474"/>
              <a:gd name="connsiteX104" fmla="*/ 5505014 w 12192000"/>
              <a:gd name="connsiteY104" fmla="*/ 1819259 h 2237474"/>
              <a:gd name="connsiteX105" fmla="*/ 5453307 w 12192000"/>
              <a:gd name="connsiteY105" fmla="*/ 1815450 h 2237474"/>
              <a:gd name="connsiteX106" fmla="*/ 5364192 w 12192000"/>
              <a:gd name="connsiteY106" fmla="*/ 1826074 h 2237474"/>
              <a:gd name="connsiteX107" fmla="*/ 5350380 w 12192000"/>
              <a:gd name="connsiteY107" fmla="*/ 1830891 h 2237474"/>
              <a:gd name="connsiteX108" fmla="*/ 5259633 w 12192000"/>
              <a:gd name="connsiteY108" fmla="*/ 1837160 h 2237474"/>
              <a:gd name="connsiteX109" fmla="*/ 5197513 w 12192000"/>
              <a:gd name="connsiteY109" fmla="*/ 1844718 h 2237474"/>
              <a:gd name="connsiteX110" fmla="*/ 5184170 w 12192000"/>
              <a:gd name="connsiteY110" fmla="*/ 1849402 h 2237474"/>
              <a:gd name="connsiteX111" fmla="*/ 5168852 w 12192000"/>
              <a:gd name="connsiteY111" fmla="*/ 1844846 h 2237474"/>
              <a:gd name="connsiteX112" fmla="*/ 5164370 w 12192000"/>
              <a:gd name="connsiteY112" fmla="*/ 1840597 h 2237474"/>
              <a:gd name="connsiteX113" fmla="*/ 5114927 w 12192000"/>
              <a:gd name="connsiteY113" fmla="*/ 1847827 h 2237474"/>
              <a:gd name="connsiteX114" fmla="*/ 5108970 w 12192000"/>
              <a:gd name="connsiteY114" fmla="*/ 1847935 h 2237474"/>
              <a:gd name="connsiteX115" fmla="*/ 5067961 w 12192000"/>
              <a:gd name="connsiteY115" fmla="*/ 1845917 h 2237474"/>
              <a:gd name="connsiteX116" fmla="*/ 5007075 w 12192000"/>
              <a:gd name="connsiteY116" fmla="*/ 1838626 h 2237474"/>
              <a:gd name="connsiteX117" fmla="*/ 4944087 w 12192000"/>
              <a:gd name="connsiteY117" fmla="*/ 1823332 h 2237474"/>
              <a:gd name="connsiteX118" fmla="*/ 4907662 w 12192000"/>
              <a:gd name="connsiteY118" fmla="*/ 1816900 h 2237474"/>
              <a:gd name="connsiteX119" fmla="*/ 4882386 w 12192000"/>
              <a:gd name="connsiteY119" fmla="*/ 1809844 h 2237474"/>
              <a:gd name="connsiteX120" fmla="*/ 4811440 w 12192000"/>
              <a:gd name="connsiteY120" fmla="*/ 1804655 h 2237474"/>
              <a:gd name="connsiteX121" fmla="*/ 4691075 w 12192000"/>
              <a:gd name="connsiteY121" fmla="*/ 1801389 h 2237474"/>
              <a:gd name="connsiteX122" fmla="*/ 4611738 w 12192000"/>
              <a:gd name="connsiteY122" fmla="*/ 1776964 h 2237474"/>
              <a:gd name="connsiteX123" fmla="*/ 4560070 w 12192000"/>
              <a:gd name="connsiteY123" fmla="*/ 1785640 h 2237474"/>
              <a:gd name="connsiteX124" fmla="*/ 4536503 w 12192000"/>
              <a:gd name="connsiteY124" fmla="*/ 1785334 h 2237474"/>
              <a:gd name="connsiteX125" fmla="*/ 4513724 w 12192000"/>
              <a:gd name="connsiteY125" fmla="*/ 1791996 h 2237474"/>
              <a:gd name="connsiteX126" fmla="*/ 4459810 w 12192000"/>
              <a:gd name="connsiteY126" fmla="*/ 1797886 h 2237474"/>
              <a:gd name="connsiteX127" fmla="*/ 4379064 w 12192000"/>
              <a:gd name="connsiteY127" fmla="*/ 1817177 h 2237474"/>
              <a:gd name="connsiteX128" fmla="*/ 4319209 w 12192000"/>
              <a:gd name="connsiteY128" fmla="*/ 1834833 h 2237474"/>
              <a:gd name="connsiteX129" fmla="*/ 4290981 w 12192000"/>
              <a:gd name="connsiteY129" fmla="*/ 1839677 h 2237474"/>
              <a:gd name="connsiteX130" fmla="*/ 4285792 w 12192000"/>
              <a:gd name="connsiteY130" fmla="*/ 1836231 h 2237474"/>
              <a:gd name="connsiteX131" fmla="*/ 4238372 w 12192000"/>
              <a:gd name="connsiteY131" fmla="*/ 1851480 h 2237474"/>
              <a:gd name="connsiteX132" fmla="*/ 4232517 w 12192000"/>
              <a:gd name="connsiteY132" fmla="*/ 1852567 h 2237474"/>
              <a:gd name="connsiteX133" fmla="*/ 4191732 w 12192000"/>
              <a:gd name="connsiteY133" fmla="*/ 1857328 h 2237474"/>
              <a:gd name="connsiteX134" fmla="*/ 4065532 w 12192000"/>
              <a:gd name="connsiteY134" fmla="*/ 1855477 h 2237474"/>
              <a:gd name="connsiteX135" fmla="*/ 4028460 w 12192000"/>
              <a:gd name="connsiteY135" fmla="*/ 1855137 h 2237474"/>
              <a:gd name="connsiteX136" fmla="*/ 4002267 w 12192000"/>
              <a:gd name="connsiteY136" fmla="*/ 1852352 h 2237474"/>
              <a:gd name="connsiteX137" fmla="*/ 3931396 w 12192000"/>
              <a:gd name="connsiteY137" fmla="*/ 1858915 h 2237474"/>
              <a:gd name="connsiteX138" fmla="*/ 3812162 w 12192000"/>
              <a:gd name="connsiteY138" fmla="*/ 1875501 h 2237474"/>
              <a:gd name="connsiteX139" fmla="*/ 3729530 w 12192000"/>
              <a:gd name="connsiteY139" fmla="*/ 1864513 h 2237474"/>
              <a:gd name="connsiteX140" fmla="*/ 3680177 w 12192000"/>
              <a:gd name="connsiteY140" fmla="*/ 1881552 h 2237474"/>
              <a:gd name="connsiteX141" fmla="*/ 3567259 w 12192000"/>
              <a:gd name="connsiteY141" fmla="*/ 1893482 h 2237474"/>
              <a:gd name="connsiteX142" fmla="*/ 3405770 w 12192000"/>
              <a:gd name="connsiteY142" fmla="*/ 1904591 h 2237474"/>
              <a:gd name="connsiteX143" fmla="*/ 3280097 w 12192000"/>
              <a:gd name="connsiteY143" fmla="*/ 1919610 h 2237474"/>
              <a:gd name="connsiteX144" fmla="*/ 3123424 w 12192000"/>
              <a:gd name="connsiteY144" fmla="*/ 1952930 h 2237474"/>
              <a:gd name="connsiteX145" fmla="*/ 3009910 w 12192000"/>
              <a:gd name="connsiteY145" fmla="*/ 1957866 h 2237474"/>
              <a:gd name="connsiteX146" fmla="*/ 2995934 w 12192000"/>
              <a:gd name="connsiteY146" fmla="*/ 1967085 h 2237474"/>
              <a:gd name="connsiteX147" fmla="*/ 2980071 w 12192000"/>
              <a:gd name="connsiteY147" fmla="*/ 1972988 h 2237474"/>
              <a:gd name="connsiteX148" fmla="*/ 2978094 w 12192000"/>
              <a:gd name="connsiteY148" fmla="*/ 1972369 h 2237474"/>
              <a:gd name="connsiteX149" fmla="*/ 2942858 w 12192000"/>
              <a:gd name="connsiteY149" fmla="*/ 1981367 h 2237474"/>
              <a:gd name="connsiteX150" fmla="*/ 2875436 w 12192000"/>
              <a:gd name="connsiteY150" fmla="*/ 1996977 h 2237474"/>
              <a:gd name="connsiteX151" fmla="*/ 2874892 w 12192000"/>
              <a:gd name="connsiteY151" fmla="*/ 1996085 h 2237474"/>
              <a:gd name="connsiteX152" fmla="*/ 2864145 w 12192000"/>
              <a:gd name="connsiteY152" fmla="*/ 1994061 h 2237474"/>
              <a:gd name="connsiteX153" fmla="*/ 2843662 w 12192000"/>
              <a:gd name="connsiteY153" fmla="*/ 1992498 h 2237474"/>
              <a:gd name="connsiteX154" fmla="*/ 2796128 w 12192000"/>
              <a:gd name="connsiteY154" fmla="*/ 1976403 h 2237474"/>
              <a:gd name="connsiteX155" fmla="*/ 2756784 w 12192000"/>
              <a:gd name="connsiteY155" fmla="*/ 1985116 h 2237474"/>
              <a:gd name="connsiteX156" fmla="*/ 2748833 w 12192000"/>
              <a:gd name="connsiteY156" fmla="*/ 1986323 h 2237474"/>
              <a:gd name="connsiteX157" fmla="*/ 2748661 w 12192000"/>
              <a:gd name="connsiteY157" fmla="*/ 1986122 h 2237474"/>
              <a:gd name="connsiteX158" fmla="*/ 2740251 w 12192000"/>
              <a:gd name="connsiteY158" fmla="*/ 1986946 h 2237474"/>
              <a:gd name="connsiteX159" fmla="*/ 2718916 w 12192000"/>
              <a:gd name="connsiteY159" fmla="*/ 1990867 h 2237474"/>
              <a:gd name="connsiteX160" fmla="*/ 2713522 w 12192000"/>
              <a:gd name="connsiteY160" fmla="*/ 1990173 h 2237474"/>
              <a:gd name="connsiteX161" fmla="*/ 2680597 w 12192000"/>
              <a:gd name="connsiteY161" fmla="*/ 1984996 h 2237474"/>
              <a:gd name="connsiteX162" fmla="*/ 2578178 w 12192000"/>
              <a:gd name="connsiteY162" fmla="*/ 1990531 h 2237474"/>
              <a:gd name="connsiteX163" fmla="*/ 2476147 w 12192000"/>
              <a:gd name="connsiteY163" fmla="*/ 1998305 h 2237474"/>
              <a:gd name="connsiteX164" fmla="*/ 2373568 w 12192000"/>
              <a:gd name="connsiteY164" fmla="*/ 2003219 h 2237474"/>
              <a:gd name="connsiteX165" fmla="*/ 2321399 w 12192000"/>
              <a:gd name="connsiteY165" fmla="*/ 1989467 h 2237474"/>
              <a:gd name="connsiteX166" fmla="*/ 2315525 w 12192000"/>
              <a:gd name="connsiteY166" fmla="*/ 1989708 h 2237474"/>
              <a:gd name="connsiteX167" fmla="*/ 2300792 w 12192000"/>
              <a:gd name="connsiteY167" fmla="*/ 1994290 h 2237474"/>
              <a:gd name="connsiteX168" fmla="*/ 2295469 w 12192000"/>
              <a:gd name="connsiteY168" fmla="*/ 1996659 h 2237474"/>
              <a:gd name="connsiteX169" fmla="*/ 2287219 w 12192000"/>
              <a:gd name="connsiteY169" fmla="*/ 1998750 h 2237474"/>
              <a:gd name="connsiteX170" fmla="*/ 2286948 w 12192000"/>
              <a:gd name="connsiteY170" fmla="*/ 1998596 h 2237474"/>
              <a:gd name="connsiteX171" fmla="*/ 2243069 w 12192000"/>
              <a:gd name="connsiteY171" fmla="*/ 2015111 h 2237474"/>
              <a:gd name="connsiteX172" fmla="*/ 2186609 w 12192000"/>
              <a:gd name="connsiteY172" fmla="*/ 2008263 h 2237474"/>
              <a:gd name="connsiteX173" fmla="*/ 2164831 w 12192000"/>
              <a:gd name="connsiteY173" fmla="*/ 2010143 h 2237474"/>
              <a:gd name="connsiteX174" fmla="*/ 2152836 w 12192000"/>
              <a:gd name="connsiteY174" fmla="*/ 2010048 h 2237474"/>
              <a:gd name="connsiteX175" fmla="*/ 2117102 w 12192000"/>
              <a:gd name="connsiteY175" fmla="*/ 2023004 h 2237474"/>
              <a:gd name="connsiteX176" fmla="*/ 2111935 w 12192000"/>
              <a:gd name="connsiteY176" fmla="*/ 2023163 h 2237474"/>
              <a:gd name="connsiteX177" fmla="*/ 2089991 w 12192000"/>
              <a:gd name="connsiteY177" fmla="*/ 2034193 h 2237474"/>
              <a:gd name="connsiteX178" fmla="*/ 2058061 w 12192000"/>
              <a:gd name="connsiteY178" fmla="*/ 2047942 h 2237474"/>
              <a:gd name="connsiteX179" fmla="*/ 2055737 w 12192000"/>
              <a:gd name="connsiteY179" fmla="*/ 2047704 h 2237474"/>
              <a:gd name="connsiteX180" fmla="*/ 2042244 w 12192000"/>
              <a:gd name="connsiteY180" fmla="*/ 2055560 h 2237474"/>
              <a:gd name="connsiteX181" fmla="*/ 1976224 w 12192000"/>
              <a:gd name="connsiteY181" fmla="*/ 2074257 h 2237474"/>
              <a:gd name="connsiteX182" fmla="*/ 1877728 w 12192000"/>
              <a:gd name="connsiteY182" fmla="*/ 2101004 h 2237474"/>
              <a:gd name="connsiteX183" fmla="*/ 1759056 w 12192000"/>
              <a:gd name="connsiteY183" fmla="*/ 2125608 h 2237474"/>
              <a:gd name="connsiteX184" fmla="*/ 1637948 w 12192000"/>
              <a:gd name="connsiteY184" fmla="*/ 2172597 h 2237474"/>
              <a:gd name="connsiteX185" fmla="*/ 1434549 w 12192000"/>
              <a:gd name="connsiteY185" fmla="*/ 2234522 h 2237474"/>
              <a:gd name="connsiteX186" fmla="*/ 1398481 w 12192000"/>
              <a:gd name="connsiteY186" fmla="*/ 2237074 h 2237474"/>
              <a:gd name="connsiteX187" fmla="*/ 1398407 w 12192000"/>
              <a:gd name="connsiteY187" fmla="*/ 2237095 h 2237474"/>
              <a:gd name="connsiteX188" fmla="*/ 1370962 w 12192000"/>
              <a:gd name="connsiteY188" fmla="*/ 2237474 h 2237474"/>
              <a:gd name="connsiteX189" fmla="*/ 1356367 w 12192000"/>
              <a:gd name="connsiteY189" fmla="*/ 2235089 h 2237474"/>
              <a:gd name="connsiteX190" fmla="*/ 1324828 w 12192000"/>
              <a:gd name="connsiteY190" fmla="*/ 2231968 h 2237474"/>
              <a:gd name="connsiteX191" fmla="*/ 1297744 w 12192000"/>
              <a:gd name="connsiteY191" fmla="*/ 2235849 h 2237474"/>
              <a:gd name="connsiteX192" fmla="*/ 1286236 w 12192000"/>
              <a:gd name="connsiteY192" fmla="*/ 2233135 h 2237474"/>
              <a:gd name="connsiteX193" fmla="*/ 1283504 w 12192000"/>
              <a:gd name="connsiteY193" fmla="*/ 2233797 h 2237474"/>
              <a:gd name="connsiteX194" fmla="*/ 1279765 w 12192000"/>
              <a:gd name="connsiteY194" fmla="*/ 2229639 h 2237474"/>
              <a:gd name="connsiteX195" fmla="*/ 1195347 w 12192000"/>
              <a:gd name="connsiteY195" fmla="*/ 2212354 h 2237474"/>
              <a:gd name="connsiteX196" fmla="*/ 970251 w 12192000"/>
              <a:gd name="connsiteY196" fmla="*/ 2221029 h 2237474"/>
              <a:gd name="connsiteX197" fmla="*/ 812914 w 12192000"/>
              <a:gd name="connsiteY197" fmla="*/ 2202752 h 2237474"/>
              <a:gd name="connsiteX198" fmla="*/ 800195 w 12192000"/>
              <a:gd name="connsiteY198" fmla="*/ 2209407 h 2237474"/>
              <a:gd name="connsiteX199" fmla="*/ 784978 w 12192000"/>
              <a:gd name="connsiteY199" fmla="*/ 2212360 h 2237474"/>
              <a:gd name="connsiteX200" fmla="*/ 681987 w 12192000"/>
              <a:gd name="connsiteY200" fmla="*/ 2216757 h 2237474"/>
              <a:gd name="connsiteX201" fmla="*/ 669923 w 12192000"/>
              <a:gd name="connsiteY201" fmla="*/ 2211682 h 2237474"/>
              <a:gd name="connsiteX202" fmla="*/ 648680 w 12192000"/>
              <a:gd name="connsiteY202" fmla="*/ 2206229 h 2237474"/>
              <a:gd name="connsiteX203" fmla="*/ 597225 w 12192000"/>
              <a:gd name="connsiteY203" fmla="*/ 2180999 h 2237474"/>
              <a:gd name="connsiteX204" fmla="*/ 558449 w 12192000"/>
              <a:gd name="connsiteY204" fmla="*/ 2182346 h 2237474"/>
              <a:gd name="connsiteX205" fmla="*/ 550517 w 12192000"/>
              <a:gd name="connsiteY205" fmla="*/ 2182060 h 2237474"/>
              <a:gd name="connsiteX206" fmla="*/ 550309 w 12192000"/>
              <a:gd name="connsiteY206" fmla="*/ 2181825 h 2237474"/>
              <a:gd name="connsiteX207" fmla="*/ 541836 w 12192000"/>
              <a:gd name="connsiteY207" fmla="*/ 2181063 h 2237474"/>
              <a:gd name="connsiteX208" fmla="*/ 536057 w 12192000"/>
              <a:gd name="connsiteY208" fmla="*/ 2181537 h 2237474"/>
              <a:gd name="connsiteX209" fmla="*/ 520671 w 12192000"/>
              <a:gd name="connsiteY209" fmla="*/ 2180980 h 2237474"/>
              <a:gd name="connsiteX210" fmla="*/ 515024 w 12192000"/>
              <a:gd name="connsiteY210" fmla="*/ 2179258 h 2237474"/>
              <a:gd name="connsiteX211" fmla="*/ 512278 w 12192000"/>
              <a:gd name="connsiteY211" fmla="*/ 2176369 h 2237474"/>
              <a:gd name="connsiteX212" fmla="*/ 480419 w 12192000"/>
              <a:gd name="connsiteY212" fmla="*/ 2167807 h 2237474"/>
              <a:gd name="connsiteX213" fmla="*/ 413835 w 12192000"/>
              <a:gd name="connsiteY213" fmla="*/ 2156783 h 2237474"/>
              <a:gd name="connsiteX214" fmla="*/ 376513 w 12192000"/>
              <a:gd name="connsiteY214" fmla="*/ 2154014 h 2237474"/>
              <a:gd name="connsiteX215" fmla="*/ 273386 w 12192000"/>
              <a:gd name="connsiteY215" fmla="*/ 2142551 h 2237474"/>
              <a:gd name="connsiteX216" fmla="*/ 169207 w 12192000"/>
              <a:gd name="connsiteY216" fmla="*/ 2128100 h 2237474"/>
              <a:gd name="connsiteX217" fmla="*/ 93149 w 12192000"/>
              <a:gd name="connsiteY217" fmla="*/ 2105324 h 2237474"/>
              <a:gd name="connsiteX218" fmla="*/ 88109 w 12192000"/>
              <a:gd name="connsiteY218" fmla="*/ 2106704 h 2237474"/>
              <a:gd name="connsiteX219" fmla="*/ 80022 w 12192000"/>
              <a:gd name="connsiteY219" fmla="*/ 2107254 h 2237474"/>
              <a:gd name="connsiteX220" fmla="*/ 79717 w 12192000"/>
              <a:gd name="connsiteY220" fmla="*/ 2107046 h 2237474"/>
              <a:gd name="connsiteX221" fmla="*/ 72352 w 12192000"/>
              <a:gd name="connsiteY221" fmla="*/ 2107991 h 2237474"/>
              <a:gd name="connsiteX222" fmla="*/ 37645 w 12192000"/>
              <a:gd name="connsiteY222" fmla="*/ 2115401 h 2237474"/>
              <a:gd name="connsiteX223" fmla="*/ 4572 w 12192000"/>
              <a:gd name="connsiteY223" fmla="*/ 2111091 h 2237474"/>
              <a:gd name="connsiteX224" fmla="*/ 0 w 12192000"/>
              <a:gd name="connsiteY224" fmla="*/ 2110468 h 2237474"/>
              <a:gd name="connsiteX225" fmla="*/ 0 w 12192000"/>
              <a:gd name="connsiteY22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02328 w 12192000"/>
              <a:gd name="connsiteY66" fmla="*/ 1345865 h 2237474"/>
              <a:gd name="connsiteX67" fmla="*/ 7898322 w 12192000"/>
              <a:gd name="connsiteY67" fmla="*/ 1345689 h 2237474"/>
              <a:gd name="connsiteX68" fmla="*/ 7875879 w 12192000"/>
              <a:gd name="connsiteY68" fmla="*/ 1345646 h 2237474"/>
              <a:gd name="connsiteX69" fmla="*/ 7840612 w 12192000"/>
              <a:gd name="connsiteY69" fmla="*/ 1369373 h 2237474"/>
              <a:gd name="connsiteX70" fmla="*/ 7786819 w 12192000"/>
              <a:gd name="connsiteY70" fmla="*/ 1378970 h 2237474"/>
              <a:gd name="connsiteX71" fmla="*/ 7548172 w 12192000"/>
              <a:gd name="connsiteY71" fmla="*/ 1417460 h 2237474"/>
              <a:gd name="connsiteX72" fmla="*/ 7483437 w 12192000"/>
              <a:gd name="connsiteY72" fmla="*/ 1478152 h 2237474"/>
              <a:gd name="connsiteX73" fmla="*/ 7377870 w 12192000"/>
              <a:gd name="connsiteY73" fmla="*/ 1523319 h 2237474"/>
              <a:gd name="connsiteX74" fmla="*/ 7230737 w 12192000"/>
              <a:gd name="connsiteY74" fmla="*/ 1562633 h 2237474"/>
              <a:gd name="connsiteX75" fmla="*/ 7224458 w 12192000"/>
              <a:gd name="connsiteY75" fmla="*/ 1573008 h 2237474"/>
              <a:gd name="connsiteX76" fmla="*/ 7213486 w 12192000"/>
              <a:gd name="connsiteY76" fmla="*/ 1580987 h 2237474"/>
              <a:gd name="connsiteX77" fmla="*/ 7183121 w 12192000"/>
              <a:gd name="connsiteY77" fmla="*/ 1595162 h 2237474"/>
              <a:gd name="connsiteX78" fmla="*/ 7164601 w 12192000"/>
              <a:gd name="connsiteY78" fmla="*/ 1606490 h 2237474"/>
              <a:gd name="connsiteX79" fmla="*/ 7114651 w 12192000"/>
              <a:gd name="connsiteY79" fmla="*/ 1620959 h 2237474"/>
              <a:gd name="connsiteX80" fmla="*/ 7092727 w 12192000"/>
              <a:gd name="connsiteY80" fmla="*/ 1623628 h 2237474"/>
              <a:gd name="connsiteX81" fmla="*/ 7031309 w 12192000"/>
              <a:gd name="connsiteY81" fmla="*/ 1619451 h 2237474"/>
              <a:gd name="connsiteX82" fmla="*/ 6999084 w 12192000"/>
              <a:gd name="connsiteY82" fmla="*/ 1634317 h 2237474"/>
              <a:gd name="connsiteX83" fmla="*/ 6992107 w 12192000"/>
              <a:gd name="connsiteY83" fmla="*/ 1636860 h 2237474"/>
              <a:gd name="connsiteX84" fmla="*/ 6991765 w 12192000"/>
              <a:gd name="connsiteY84" fmla="*/ 1636725 h 2237474"/>
              <a:gd name="connsiteX85" fmla="*/ 6900177 w 12192000"/>
              <a:gd name="connsiteY85" fmla="*/ 1636016 h 2237474"/>
              <a:gd name="connsiteX86" fmla="*/ 6795372 w 12192000"/>
              <a:gd name="connsiteY86" fmla="*/ 1644845 h 2237474"/>
              <a:gd name="connsiteX87" fmla="*/ 6692251 w 12192000"/>
              <a:gd name="connsiteY87" fmla="*/ 1656357 h 2237474"/>
              <a:gd name="connsiteX88" fmla="*/ 6655235 w 12192000"/>
              <a:gd name="connsiteY88" fmla="*/ 1661869 h 2237474"/>
              <a:gd name="connsiteX89" fmla="*/ 6587857 w 12192000"/>
              <a:gd name="connsiteY89" fmla="*/ 1665769 h 2237474"/>
              <a:gd name="connsiteX90" fmla="*/ 6554894 w 12192000"/>
              <a:gd name="connsiteY90" fmla="*/ 1664428 h 2237474"/>
              <a:gd name="connsiteX91" fmla="*/ 6516595 w 12192000"/>
              <a:gd name="connsiteY91" fmla="*/ 1667475 h 2237474"/>
              <a:gd name="connsiteX92" fmla="*/ 6508541 w 12192000"/>
              <a:gd name="connsiteY92" fmla="*/ 1668757 h 2237474"/>
              <a:gd name="connsiteX93" fmla="*/ 6471012 w 12192000"/>
              <a:gd name="connsiteY93" fmla="*/ 1678604 h 2237474"/>
              <a:gd name="connsiteX94" fmla="*/ 6415265 w 12192000"/>
              <a:gd name="connsiteY94" fmla="*/ 1665317 h 2237474"/>
              <a:gd name="connsiteX95" fmla="*/ 6364035 w 12192000"/>
              <a:gd name="connsiteY95" fmla="*/ 1667683 h 2237474"/>
              <a:gd name="connsiteX96" fmla="*/ 6280959 w 12192000"/>
              <a:gd name="connsiteY96" fmla="*/ 1689329 h 2237474"/>
              <a:gd name="connsiteX97" fmla="*/ 6243319 w 12192000"/>
              <a:gd name="connsiteY97" fmla="*/ 1695560 h 2237474"/>
              <a:gd name="connsiteX98" fmla="*/ 6098321 w 12192000"/>
              <a:gd name="connsiteY98" fmla="*/ 1721646 h 2237474"/>
              <a:gd name="connsiteX99" fmla="*/ 5880652 w 12192000"/>
              <a:gd name="connsiteY99" fmla="*/ 1779643 h 2237474"/>
              <a:gd name="connsiteX100" fmla="*/ 5785959 w 12192000"/>
              <a:gd name="connsiteY100" fmla="*/ 1775307 h 2237474"/>
              <a:gd name="connsiteX101" fmla="*/ 5643534 w 12192000"/>
              <a:gd name="connsiteY101" fmla="*/ 1802919 h 2237474"/>
              <a:gd name="connsiteX102" fmla="*/ 5518799 w 12192000"/>
              <a:gd name="connsiteY102" fmla="*/ 1818312 h 2237474"/>
              <a:gd name="connsiteX103" fmla="*/ 5505014 w 12192000"/>
              <a:gd name="connsiteY103" fmla="*/ 1819259 h 2237474"/>
              <a:gd name="connsiteX104" fmla="*/ 5453307 w 12192000"/>
              <a:gd name="connsiteY104" fmla="*/ 1815450 h 2237474"/>
              <a:gd name="connsiteX105" fmla="*/ 5364192 w 12192000"/>
              <a:gd name="connsiteY105" fmla="*/ 1826074 h 2237474"/>
              <a:gd name="connsiteX106" fmla="*/ 5350380 w 12192000"/>
              <a:gd name="connsiteY106" fmla="*/ 1830891 h 2237474"/>
              <a:gd name="connsiteX107" fmla="*/ 5259633 w 12192000"/>
              <a:gd name="connsiteY107" fmla="*/ 1837160 h 2237474"/>
              <a:gd name="connsiteX108" fmla="*/ 5197513 w 12192000"/>
              <a:gd name="connsiteY108" fmla="*/ 1844718 h 2237474"/>
              <a:gd name="connsiteX109" fmla="*/ 5184170 w 12192000"/>
              <a:gd name="connsiteY109" fmla="*/ 1849402 h 2237474"/>
              <a:gd name="connsiteX110" fmla="*/ 5168852 w 12192000"/>
              <a:gd name="connsiteY110" fmla="*/ 1844846 h 2237474"/>
              <a:gd name="connsiteX111" fmla="*/ 5164370 w 12192000"/>
              <a:gd name="connsiteY111" fmla="*/ 1840597 h 2237474"/>
              <a:gd name="connsiteX112" fmla="*/ 5114927 w 12192000"/>
              <a:gd name="connsiteY112" fmla="*/ 1847827 h 2237474"/>
              <a:gd name="connsiteX113" fmla="*/ 5108970 w 12192000"/>
              <a:gd name="connsiteY113" fmla="*/ 1847935 h 2237474"/>
              <a:gd name="connsiteX114" fmla="*/ 5067961 w 12192000"/>
              <a:gd name="connsiteY114" fmla="*/ 1845917 h 2237474"/>
              <a:gd name="connsiteX115" fmla="*/ 5007075 w 12192000"/>
              <a:gd name="connsiteY115" fmla="*/ 1838626 h 2237474"/>
              <a:gd name="connsiteX116" fmla="*/ 4944087 w 12192000"/>
              <a:gd name="connsiteY116" fmla="*/ 1823332 h 2237474"/>
              <a:gd name="connsiteX117" fmla="*/ 4907662 w 12192000"/>
              <a:gd name="connsiteY117" fmla="*/ 1816900 h 2237474"/>
              <a:gd name="connsiteX118" fmla="*/ 4882386 w 12192000"/>
              <a:gd name="connsiteY118" fmla="*/ 1809844 h 2237474"/>
              <a:gd name="connsiteX119" fmla="*/ 4811440 w 12192000"/>
              <a:gd name="connsiteY119" fmla="*/ 1804655 h 2237474"/>
              <a:gd name="connsiteX120" fmla="*/ 4691075 w 12192000"/>
              <a:gd name="connsiteY120" fmla="*/ 1801389 h 2237474"/>
              <a:gd name="connsiteX121" fmla="*/ 4611738 w 12192000"/>
              <a:gd name="connsiteY121" fmla="*/ 1776964 h 2237474"/>
              <a:gd name="connsiteX122" fmla="*/ 4560070 w 12192000"/>
              <a:gd name="connsiteY122" fmla="*/ 1785640 h 2237474"/>
              <a:gd name="connsiteX123" fmla="*/ 4536503 w 12192000"/>
              <a:gd name="connsiteY123" fmla="*/ 1785334 h 2237474"/>
              <a:gd name="connsiteX124" fmla="*/ 4513724 w 12192000"/>
              <a:gd name="connsiteY124" fmla="*/ 1791996 h 2237474"/>
              <a:gd name="connsiteX125" fmla="*/ 4459810 w 12192000"/>
              <a:gd name="connsiteY125" fmla="*/ 1797886 h 2237474"/>
              <a:gd name="connsiteX126" fmla="*/ 4379064 w 12192000"/>
              <a:gd name="connsiteY126" fmla="*/ 1817177 h 2237474"/>
              <a:gd name="connsiteX127" fmla="*/ 4319209 w 12192000"/>
              <a:gd name="connsiteY127" fmla="*/ 1834833 h 2237474"/>
              <a:gd name="connsiteX128" fmla="*/ 4290981 w 12192000"/>
              <a:gd name="connsiteY128" fmla="*/ 1839677 h 2237474"/>
              <a:gd name="connsiteX129" fmla="*/ 4285792 w 12192000"/>
              <a:gd name="connsiteY129" fmla="*/ 1836231 h 2237474"/>
              <a:gd name="connsiteX130" fmla="*/ 4238372 w 12192000"/>
              <a:gd name="connsiteY130" fmla="*/ 1851480 h 2237474"/>
              <a:gd name="connsiteX131" fmla="*/ 4232517 w 12192000"/>
              <a:gd name="connsiteY131" fmla="*/ 1852567 h 2237474"/>
              <a:gd name="connsiteX132" fmla="*/ 4191732 w 12192000"/>
              <a:gd name="connsiteY132" fmla="*/ 1857328 h 2237474"/>
              <a:gd name="connsiteX133" fmla="*/ 4065532 w 12192000"/>
              <a:gd name="connsiteY133" fmla="*/ 1855477 h 2237474"/>
              <a:gd name="connsiteX134" fmla="*/ 4028460 w 12192000"/>
              <a:gd name="connsiteY134" fmla="*/ 1855137 h 2237474"/>
              <a:gd name="connsiteX135" fmla="*/ 4002267 w 12192000"/>
              <a:gd name="connsiteY135" fmla="*/ 1852352 h 2237474"/>
              <a:gd name="connsiteX136" fmla="*/ 3931396 w 12192000"/>
              <a:gd name="connsiteY136" fmla="*/ 1858915 h 2237474"/>
              <a:gd name="connsiteX137" fmla="*/ 3812162 w 12192000"/>
              <a:gd name="connsiteY137" fmla="*/ 1875501 h 2237474"/>
              <a:gd name="connsiteX138" fmla="*/ 3729530 w 12192000"/>
              <a:gd name="connsiteY138" fmla="*/ 1864513 h 2237474"/>
              <a:gd name="connsiteX139" fmla="*/ 3680177 w 12192000"/>
              <a:gd name="connsiteY139" fmla="*/ 1881552 h 2237474"/>
              <a:gd name="connsiteX140" fmla="*/ 3567259 w 12192000"/>
              <a:gd name="connsiteY140" fmla="*/ 1893482 h 2237474"/>
              <a:gd name="connsiteX141" fmla="*/ 3405770 w 12192000"/>
              <a:gd name="connsiteY141" fmla="*/ 1904591 h 2237474"/>
              <a:gd name="connsiteX142" fmla="*/ 3280097 w 12192000"/>
              <a:gd name="connsiteY142" fmla="*/ 1919610 h 2237474"/>
              <a:gd name="connsiteX143" fmla="*/ 3123424 w 12192000"/>
              <a:gd name="connsiteY143" fmla="*/ 1952930 h 2237474"/>
              <a:gd name="connsiteX144" fmla="*/ 3009910 w 12192000"/>
              <a:gd name="connsiteY144" fmla="*/ 1957866 h 2237474"/>
              <a:gd name="connsiteX145" fmla="*/ 2995934 w 12192000"/>
              <a:gd name="connsiteY145" fmla="*/ 1967085 h 2237474"/>
              <a:gd name="connsiteX146" fmla="*/ 2980071 w 12192000"/>
              <a:gd name="connsiteY146" fmla="*/ 1972988 h 2237474"/>
              <a:gd name="connsiteX147" fmla="*/ 2978094 w 12192000"/>
              <a:gd name="connsiteY147" fmla="*/ 1972369 h 2237474"/>
              <a:gd name="connsiteX148" fmla="*/ 2942858 w 12192000"/>
              <a:gd name="connsiteY148" fmla="*/ 1981367 h 2237474"/>
              <a:gd name="connsiteX149" fmla="*/ 2875436 w 12192000"/>
              <a:gd name="connsiteY149" fmla="*/ 1996977 h 2237474"/>
              <a:gd name="connsiteX150" fmla="*/ 2874892 w 12192000"/>
              <a:gd name="connsiteY150" fmla="*/ 1996085 h 2237474"/>
              <a:gd name="connsiteX151" fmla="*/ 2864145 w 12192000"/>
              <a:gd name="connsiteY151" fmla="*/ 1994061 h 2237474"/>
              <a:gd name="connsiteX152" fmla="*/ 2843662 w 12192000"/>
              <a:gd name="connsiteY152" fmla="*/ 1992498 h 2237474"/>
              <a:gd name="connsiteX153" fmla="*/ 2796128 w 12192000"/>
              <a:gd name="connsiteY153" fmla="*/ 1976403 h 2237474"/>
              <a:gd name="connsiteX154" fmla="*/ 2756784 w 12192000"/>
              <a:gd name="connsiteY154" fmla="*/ 1985116 h 2237474"/>
              <a:gd name="connsiteX155" fmla="*/ 2748833 w 12192000"/>
              <a:gd name="connsiteY155" fmla="*/ 1986323 h 2237474"/>
              <a:gd name="connsiteX156" fmla="*/ 2748661 w 12192000"/>
              <a:gd name="connsiteY156" fmla="*/ 1986122 h 2237474"/>
              <a:gd name="connsiteX157" fmla="*/ 2740251 w 12192000"/>
              <a:gd name="connsiteY157" fmla="*/ 1986946 h 2237474"/>
              <a:gd name="connsiteX158" fmla="*/ 2718916 w 12192000"/>
              <a:gd name="connsiteY158" fmla="*/ 1990867 h 2237474"/>
              <a:gd name="connsiteX159" fmla="*/ 2713522 w 12192000"/>
              <a:gd name="connsiteY159" fmla="*/ 1990173 h 2237474"/>
              <a:gd name="connsiteX160" fmla="*/ 2680597 w 12192000"/>
              <a:gd name="connsiteY160" fmla="*/ 1984996 h 2237474"/>
              <a:gd name="connsiteX161" fmla="*/ 2578178 w 12192000"/>
              <a:gd name="connsiteY161" fmla="*/ 1990531 h 2237474"/>
              <a:gd name="connsiteX162" fmla="*/ 2476147 w 12192000"/>
              <a:gd name="connsiteY162" fmla="*/ 1998305 h 2237474"/>
              <a:gd name="connsiteX163" fmla="*/ 2373568 w 12192000"/>
              <a:gd name="connsiteY163" fmla="*/ 2003219 h 2237474"/>
              <a:gd name="connsiteX164" fmla="*/ 2321399 w 12192000"/>
              <a:gd name="connsiteY164" fmla="*/ 1989467 h 2237474"/>
              <a:gd name="connsiteX165" fmla="*/ 2315525 w 12192000"/>
              <a:gd name="connsiteY165" fmla="*/ 1989708 h 2237474"/>
              <a:gd name="connsiteX166" fmla="*/ 2300792 w 12192000"/>
              <a:gd name="connsiteY166" fmla="*/ 1994290 h 2237474"/>
              <a:gd name="connsiteX167" fmla="*/ 2295469 w 12192000"/>
              <a:gd name="connsiteY167" fmla="*/ 1996659 h 2237474"/>
              <a:gd name="connsiteX168" fmla="*/ 2287219 w 12192000"/>
              <a:gd name="connsiteY168" fmla="*/ 1998750 h 2237474"/>
              <a:gd name="connsiteX169" fmla="*/ 2286948 w 12192000"/>
              <a:gd name="connsiteY169" fmla="*/ 1998596 h 2237474"/>
              <a:gd name="connsiteX170" fmla="*/ 2243069 w 12192000"/>
              <a:gd name="connsiteY170" fmla="*/ 2015111 h 2237474"/>
              <a:gd name="connsiteX171" fmla="*/ 2186609 w 12192000"/>
              <a:gd name="connsiteY171" fmla="*/ 2008263 h 2237474"/>
              <a:gd name="connsiteX172" fmla="*/ 2164831 w 12192000"/>
              <a:gd name="connsiteY172" fmla="*/ 2010143 h 2237474"/>
              <a:gd name="connsiteX173" fmla="*/ 2152836 w 12192000"/>
              <a:gd name="connsiteY173" fmla="*/ 2010048 h 2237474"/>
              <a:gd name="connsiteX174" fmla="*/ 2117102 w 12192000"/>
              <a:gd name="connsiteY174" fmla="*/ 2023004 h 2237474"/>
              <a:gd name="connsiteX175" fmla="*/ 2111935 w 12192000"/>
              <a:gd name="connsiteY175" fmla="*/ 2023163 h 2237474"/>
              <a:gd name="connsiteX176" fmla="*/ 2089991 w 12192000"/>
              <a:gd name="connsiteY176" fmla="*/ 2034193 h 2237474"/>
              <a:gd name="connsiteX177" fmla="*/ 2058061 w 12192000"/>
              <a:gd name="connsiteY177" fmla="*/ 2047942 h 2237474"/>
              <a:gd name="connsiteX178" fmla="*/ 2055737 w 12192000"/>
              <a:gd name="connsiteY178" fmla="*/ 2047704 h 2237474"/>
              <a:gd name="connsiteX179" fmla="*/ 2042244 w 12192000"/>
              <a:gd name="connsiteY179" fmla="*/ 2055560 h 2237474"/>
              <a:gd name="connsiteX180" fmla="*/ 1976224 w 12192000"/>
              <a:gd name="connsiteY180" fmla="*/ 2074257 h 2237474"/>
              <a:gd name="connsiteX181" fmla="*/ 1877728 w 12192000"/>
              <a:gd name="connsiteY181" fmla="*/ 2101004 h 2237474"/>
              <a:gd name="connsiteX182" fmla="*/ 1759056 w 12192000"/>
              <a:gd name="connsiteY182" fmla="*/ 2125608 h 2237474"/>
              <a:gd name="connsiteX183" fmla="*/ 1637948 w 12192000"/>
              <a:gd name="connsiteY183" fmla="*/ 2172597 h 2237474"/>
              <a:gd name="connsiteX184" fmla="*/ 1434549 w 12192000"/>
              <a:gd name="connsiteY184" fmla="*/ 2234522 h 2237474"/>
              <a:gd name="connsiteX185" fmla="*/ 1398481 w 12192000"/>
              <a:gd name="connsiteY185" fmla="*/ 2237074 h 2237474"/>
              <a:gd name="connsiteX186" fmla="*/ 1398407 w 12192000"/>
              <a:gd name="connsiteY186" fmla="*/ 2237095 h 2237474"/>
              <a:gd name="connsiteX187" fmla="*/ 1370962 w 12192000"/>
              <a:gd name="connsiteY187" fmla="*/ 2237474 h 2237474"/>
              <a:gd name="connsiteX188" fmla="*/ 1356367 w 12192000"/>
              <a:gd name="connsiteY188" fmla="*/ 2235089 h 2237474"/>
              <a:gd name="connsiteX189" fmla="*/ 1324828 w 12192000"/>
              <a:gd name="connsiteY189" fmla="*/ 2231968 h 2237474"/>
              <a:gd name="connsiteX190" fmla="*/ 1297744 w 12192000"/>
              <a:gd name="connsiteY190" fmla="*/ 2235849 h 2237474"/>
              <a:gd name="connsiteX191" fmla="*/ 1286236 w 12192000"/>
              <a:gd name="connsiteY191" fmla="*/ 2233135 h 2237474"/>
              <a:gd name="connsiteX192" fmla="*/ 1283504 w 12192000"/>
              <a:gd name="connsiteY192" fmla="*/ 2233797 h 2237474"/>
              <a:gd name="connsiteX193" fmla="*/ 1279765 w 12192000"/>
              <a:gd name="connsiteY193" fmla="*/ 2229639 h 2237474"/>
              <a:gd name="connsiteX194" fmla="*/ 1195347 w 12192000"/>
              <a:gd name="connsiteY194" fmla="*/ 2212354 h 2237474"/>
              <a:gd name="connsiteX195" fmla="*/ 970251 w 12192000"/>
              <a:gd name="connsiteY195" fmla="*/ 2221029 h 2237474"/>
              <a:gd name="connsiteX196" fmla="*/ 812914 w 12192000"/>
              <a:gd name="connsiteY196" fmla="*/ 2202752 h 2237474"/>
              <a:gd name="connsiteX197" fmla="*/ 800195 w 12192000"/>
              <a:gd name="connsiteY197" fmla="*/ 2209407 h 2237474"/>
              <a:gd name="connsiteX198" fmla="*/ 784978 w 12192000"/>
              <a:gd name="connsiteY198" fmla="*/ 2212360 h 2237474"/>
              <a:gd name="connsiteX199" fmla="*/ 681987 w 12192000"/>
              <a:gd name="connsiteY199" fmla="*/ 2216757 h 2237474"/>
              <a:gd name="connsiteX200" fmla="*/ 669923 w 12192000"/>
              <a:gd name="connsiteY200" fmla="*/ 2211682 h 2237474"/>
              <a:gd name="connsiteX201" fmla="*/ 648680 w 12192000"/>
              <a:gd name="connsiteY201" fmla="*/ 2206229 h 2237474"/>
              <a:gd name="connsiteX202" fmla="*/ 597225 w 12192000"/>
              <a:gd name="connsiteY202" fmla="*/ 2180999 h 2237474"/>
              <a:gd name="connsiteX203" fmla="*/ 558449 w 12192000"/>
              <a:gd name="connsiteY203" fmla="*/ 2182346 h 2237474"/>
              <a:gd name="connsiteX204" fmla="*/ 550517 w 12192000"/>
              <a:gd name="connsiteY204" fmla="*/ 2182060 h 2237474"/>
              <a:gd name="connsiteX205" fmla="*/ 550309 w 12192000"/>
              <a:gd name="connsiteY205" fmla="*/ 2181825 h 2237474"/>
              <a:gd name="connsiteX206" fmla="*/ 541836 w 12192000"/>
              <a:gd name="connsiteY206" fmla="*/ 2181063 h 2237474"/>
              <a:gd name="connsiteX207" fmla="*/ 536057 w 12192000"/>
              <a:gd name="connsiteY207" fmla="*/ 2181537 h 2237474"/>
              <a:gd name="connsiteX208" fmla="*/ 520671 w 12192000"/>
              <a:gd name="connsiteY208" fmla="*/ 2180980 h 2237474"/>
              <a:gd name="connsiteX209" fmla="*/ 515024 w 12192000"/>
              <a:gd name="connsiteY209" fmla="*/ 2179258 h 2237474"/>
              <a:gd name="connsiteX210" fmla="*/ 512278 w 12192000"/>
              <a:gd name="connsiteY210" fmla="*/ 2176369 h 2237474"/>
              <a:gd name="connsiteX211" fmla="*/ 480419 w 12192000"/>
              <a:gd name="connsiteY211" fmla="*/ 2167807 h 2237474"/>
              <a:gd name="connsiteX212" fmla="*/ 413835 w 12192000"/>
              <a:gd name="connsiteY212" fmla="*/ 2156783 h 2237474"/>
              <a:gd name="connsiteX213" fmla="*/ 376513 w 12192000"/>
              <a:gd name="connsiteY213" fmla="*/ 2154014 h 2237474"/>
              <a:gd name="connsiteX214" fmla="*/ 273386 w 12192000"/>
              <a:gd name="connsiteY214" fmla="*/ 2142551 h 2237474"/>
              <a:gd name="connsiteX215" fmla="*/ 169207 w 12192000"/>
              <a:gd name="connsiteY215" fmla="*/ 2128100 h 2237474"/>
              <a:gd name="connsiteX216" fmla="*/ 93149 w 12192000"/>
              <a:gd name="connsiteY216" fmla="*/ 2105324 h 2237474"/>
              <a:gd name="connsiteX217" fmla="*/ 88109 w 12192000"/>
              <a:gd name="connsiteY217" fmla="*/ 2106704 h 2237474"/>
              <a:gd name="connsiteX218" fmla="*/ 80022 w 12192000"/>
              <a:gd name="connsiteY218" fmla="*/ 2107254 h 2237474"/>
              <a:gd name="connsiteX219" fmla="*/ 79717 w 12192000"/>
              <a:gd name="connsiteY219" fmla="*/ 2107046 h 2237474"/>
              <a:gd name="connsiteX220" fmla="*/ 72352 w 12192000"/>
              <a:gd name="connsiteY220" fmla="*/ 2107991 h 2237474"/>
              <a:gd name="connsiteX221" fmla="*/ 37645 w 12192000"/>
              <a:gd name="connsiteY221" fmla="*/ 2115401 h 2237474"/>
              <a:gd name="connsiteX222" fmla="*/ 4572 w 12192000"/>
              <a:gd name="connsiteY222" fmla="*/ 2111091 h 2237474"/>
              <a:gd name="connsiteX223" fmla="*/ 0 w 12192000"/>
              <a:gd name="connsiteY223" fmla="*/ 2110468 h 2237474"/>
              <a:gd name="connsiteX224" fmla="*/ 0 w 12192000"/>
              <a:gd name="connsiteY224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02328 w 12192000"/>
              <a:gd name="connsiteY66" fmla="*/ 1345865 h 2237474"/>
              <a:gd name="connsiteX67" fmla="*/ 7898322 w 12192000"/>
              <a:gd name="connsiteY67" fmla="*/ 1345689 h 2237474"/>
              <a:gd name="connsiteX68" fmla="*/ 7875879 w 12192000"/>
              <a:gd name="connsiteY68" fmla="*/ 1345646 h 2237474"/>
              <a:gd name="connsiteX69" fmla="*/ 7840612 w 12192000"/>
              <a:gd name="connsiteY69" fmla="*/ 1369373 h 2237474"/>
              <a:gd name="connsiteX70" fmla="*/ 7786819 w 12192000"/>
              <a:gd name="connsiteY70" fmla="*/ 1378970 h 2237474"/>
              <a:gd name="connsiteX71" fmla="*/ 7548172 w 12192000"/>
              <a:gd name="connsiteY71" fmla="*/ 1417460 h 2237474"/>
              <a:gd name="connsiteX72" fmla="*/ 7483437 w 12192000"/>
              <a:gd name="connsiteY72" fmla="*/ 1478152 h 2237474"/>
              <a:gd name="connsiteX73" fmla="*/ 7377870 w 12192000"/>
              <a:gd name="connsiteY73" fmla="*/ 1523319 h 2237474"/>
              <a:gd name="connsiteX74" fmla="*/ 7230737 w 12192000"/>
              <a:gd name="connsiteY74" fmla="*/ 1562633 h 2237474"/>
              <a:gd name="connsiteX75" fmla="*/ 7224458 w 12192000"/>
              <a:gd name="connsiteY75" fmla="*/ 1573008 h 2237474"/>
              <a:gd name="connsiteX76" fmla="*/ 7213486 w 12192000"/>
              <a:gd name="connsiteY76" fmla="*/ 1580987 h 2237474"/>
              <a:gd name="connsiteX77" fmla="*/ 7183121 w 12192000"/>
              <a:gd name="connsiteY77" fmla="*/ 1595162 h 2237474"/>
              <a:gd name="connsiteX78" fmla="*/ 7164601 w 12192000"/>
              <a:gd name="connsiteY78" fmla="*/ 1606490 h 2237474"/>
              <a:gd name="connsiteX79" fmla="*/ 7114651 w 12192000"/>
              <a:gd name="connsiteY79" fmla="*/ 1620959 h 2237474"/>
              <a:gd name="connsiteX80" fmla="*/ 7092727 w 12192000"/>
              <a:gd name="connsiteY80" fmla="*/ 1623628 h 2237474"/>
              <a:gd name="connsiteX81" fmla="*/ 7031309 w 12192000"/>
              <a:gd name="connsiteY81" fmla="*/ 1619451 h 2237474"/>
              <a:gd name="connsiteX82" fmla="*/ 6999084 w 12192000"/>
              <a:gd name="connsiteY82" fmla="*/ 1634317 h 2237474"/>
              <a:gd name="connsiteX83" fmla="*/ 6992107 w 12192000"/>
              <a:gd name="connsiteY83" fmla="*/ 1636860 h 2237474"/>
              <a:gd name="connsiteX84" fmla="*/ 6991765 w 12192000"/>
              <a:gd name="connsiteY84" fmla="*/ 1636725 h 2237474"/>
              <a:gd name="connsiteX85" fmla="*/ 6900177 w 12192000"/>
              <a:gd name="connsiteY85" fmla="*/ 1636016 h 2237474"/>
              <a:gd name="connsiteX86" fmla="*/ 6795372 w 12192000"/>
              <a:gd name="connsiteY86" fmla="*/ 1644845 h 2237474"/>
              <a:gd name="connsiteX87" fmla="*/ 6692251 w 12192000"/>
              <a:gd name="connsiteY87" fmla="*/ 1656357 h 2237474"/>
              <a:gd name="connsiteX88" fmla="*/ 6655235 w 12192000"/>
              <a:gd name="connsiteY88" fmla="*/ 1661869 h 2237474"/>
              <a:gd name="connsiteX89" fmla="*/ 6587857 w 12192000"/>
              <a:gd name="connsiteY89" fmla="*/ 1665769 h 2237474"/>
              <a:gd name="connsiteX90" fmla="*/ 6554894 w 12192000"/>
              <a:gd name="connsiteY90" fmla="*/ 1664428 h 2237474"/>
              <a:gd name="connsiteX91" fmla="*/ 6516595 w 12192000"/>
              <a:gd name="connsiteY91" fmla="*/ 1667475 h 2237474"/>
              <a:gd name="connsiteX92" fmla="*/ 6508541 w 12192000"/>
              <a:gd name="connsiteY92" fmla="*/ 1668757 h 2237474"/>
              <a:gd name="connsiteX93" fmla="*/ 6471012 w 12192000"/>
              <a:gd name="connsiteY93" fmla="*/ 1678604 h 2237474"/>
              <a:gd name="connsiteX94" fmla="*/ 6415265 w 12192000"/>
              <a:gd name="connsiteY94" fmla="*/ 1665317 h 2237474"/>
              <a:gd name="connsiteX95" fmla="*/ 6364035 w 12192000"/>
              <a:gd name="connsiteY95" fmla="*/ 1667683 h 2237474"/>
              <a:gd name="connsiteX96" fmla="*/ 6280959 w 12192000"/>
              <a:gd name="connsiteY96" fmla="*/ 1689329 h 2237474"/>
              <a:gd name="connsiteX97" fmla="*/ 6243319 w 12192000"/>
              <a:gd name="connsiteY97" fmla="*/ 1695560 h 2237474"/>
              <a:gd name="connsiteX98" fmla="*/ 6098321 w 12192000"/>
              <a:gd name="connsiteY98" fmla="*/ 1721646 h 2237474"/>
              <a:gd name="connsiteX99" fmla="*/ 5880652 w 12192000"/>
              <a:gd name="connsiteY99" fmla="*/ 1779643 h 2237474"/>
              <a:gd name="connsiteX100" fmla="*/ 5785959 w 12192000"/>
              <a:gd name="connsiteY100" fmla="*/ 1775307 h 2237474"/>
              <a:gd name="connsiteX101" fmla="*/ 5643534 w 12192000"/>
              <a:gd name="connsiteY101" fmla="*/ 1802919 h 2237474"/>
              <a:gd name="connsiteX102" fmla="*/ 5518799 w 12192000"/>
              <a:gd name="connsiteY102" fmla="*/ 1818312 h 2237474"/>
              <a:gd name="connsiteX103" fmla="*/ 5505014 w 12192000"/>
              <a:gd name="connsiteY103" fmla="*/ 1819259 h 2237474"/>
              <a:gd name="connsiteX104" fmla="*/ 5453307 w 12192000"/>
              <a:gd name="connsiteY104" fmla="*/ 1815450 h 2237474"/>
              <a:gd name="connsiteX105" fmla="*/ 5364192 w 12192000"/>
              <a:gd name="connsiteY105" fmla="*/ 1826074 h 2237474"/>
              <a:gd name="connsiteX106" fmla="*/ 5350380 w 12192000"/>
              <a:gd name="connsiteY106" fmla="*/ 1830891 h 2237474"/>
              <a:gd name="connsiteX107" fmla="*/ 5259633 w 12192000"/>
              <a:gd name="connsiteY107" fmla="*/ 1837160 h 2237474"/>
              <a:gd name="connsiteX108" fmla="*/ 5197513 w 12192000"/>
              <a:gd name="connsiteY108" fmla="*/ 1844718 h 2237474"/>
              <a:gd name="connsiteX109" fmla="*/ 5184170 w 12192000"/>
              <a:gd name="connsiteY109" fmla="*/ 1849402 h 2237474"/>
              <a:gd name="connsiteX110" fmla="*/ 5168852 w 12192000"/>
              <a:gd name="connsiteY110" fmla="*/ 1844846 h 2237474"/>
              <a:gd name="connsiteX111" fmla="*/ 5114927 w 12192000"/>
              <a:gd name="connsiteY111" fmla="*/ 1847827 h 2237474"/>
              <a:gd name="connsiteX112" fmla="*/ 5108970 w 12192000"/>
              <a:gd name="connsiteY112" fmla="*/ 1847935 h 2237474"/>
              <a:gd name="connsiteX113" fmla="*/ 5067961 w 12192000"/>
              <a:gd name="connsiteY113" fmla="*/ 1845917 h 2237474"/>
              <a:gd name="connsiteX114" fmla="*/ 5007075 w 12192000"/>
              <a:gd name="connsiteY114" fmla="*/ 1838626 h 2237474"/>
              <a:gd name="connsiteX115" fmla="*/ 4944087 w 12192000"/>
              <a:gd name="connsiteY115" fmla="*/ 1823332 h 2237474"/>
              <a:gd name="connsiteX116" fmla="*/ 4907662 w 12192000"/>
              <a:gd name="connsiteY116" fmla="*/ 1816900 h 2237474"/>
              <a:gd name="connsiteX117" fmla="*/ 4882386 w 12192000"/>
              <a:gd name="connsiteY117" fmla="*/ 1809844 h 2237474"/>
              <a:gd name="connsiteX118" fmla="*/ 4811440 w 12192000"/>
              <a:gd name="connsiteY118" fmla="*/ 1804655 h 2237474"/>
              <a:gd name="connsiteX119" fmla="*/ 4691075 w 12192000"/>
              <a:gd name="connsiteY119" fmla="*/ 1801389 h 2237474"/>
              <a:gd name="connsiteX120" fmla="*/ 4611738 w 12192000"/>
              <a:gd name="connsiteY120" fmla="*/ 1776964 h 2237474"/>
              <a:gd name="connsiteX121" fmla="*/ 4560070 w 12192000"/>
              <a:gd name="connsiteY121" fmla="*/ 1785640 h 2237474"/>
              <a:gd name="connsiteX122" fmla="*/ 4536503 w 12192000"/>
              <a:gd name="connsiteY122" fmla="*/ 1785334 h 2237474"/>
              <a:gd name="connsiteX123" fmla="*/ 4513724 w 12192000"/>
              <a:gd name="connsiteY123" fmla="*/ 1791996 h 2237474"/>
              <a:gd name="connsiteX124" fmla="*/ 4459810 w 12192000"/>
              <a:gd name="connsiteY124" fmla="*/ 1797886 h 2237474"/>
              <a:gd name="connsiteX125" fmla="*/ 4379064 w 12192000"/>
              <a:gd name="connsiteY125" fmla="*/ 1817177 h 2237474"/>
              <a:gd name="connsiteX126" fmla="*/ 4319209 w 12192000"/>
              <a:gd name="connsiteY126" fmla="*/ 1834833 h 2237474"/>
              <a:gd name="connsiteX127" fmla="*/ 4290981 w 12192000"/>
              <a:gd name="connsiteY127" fmla="*/ 1839677 h 2237474"/>
              <a:gd name="connsiteX128" fmla="*/ 4285792 w 12192000"/>
              <a:gd name="connsiteY128" fmla="*/ 1836231 h 2237474"/>
              <a:gd name="connsiteX129" fmla="*/ 4238372 w 12192000"/>
              <a:gd name="connsiteY129" fmla="*/ 1851480 h 2237474"/>
              <a:gd name="connsiteX130" fmla="*/ 4232517 w 12192000"/>
              <a:gd name="connsiteY130" fmla="*/ 1852567 h 2237474"/>
              <a:gd name="connsiteX131" fmla="*/ 4191732 w 12192000"/>
              <a:gd name="connsiteY131" fmla="*/ 1857328 h 2237474"/>
              <a:gd name="connsiteX132" fmla="*/ 4065532 w 12192000"/>
              <a:gd name="connsiteY132" fmla="*/ 1855477 h 2237474"/>
              <a:gd name="connsiteX133" fmla="*/ 4028460 w 12192000"/>
              <a:gd name="connsiteY133" fmla="*/ 1855137 h 2237474"/>
              <a:gd name="connsiteX134" fmla="*/ 4002267 w 12192000"/>
              <a:gd name="connsiteY134" fmla="*/ 1852352 h 2237474"/>
              <a:gd name="connsiteX135" fmla="*/ 3931396 w 12192000"/>
              <a:gd name="connsiteY135" fmla="*/ 1858915 h 2237474"/>
              <a:gd name="connsiteX136" fmla="*/ 3812162 w 12192000"/>
              <a:gd name="connsiteY136" fmla="*/ 1875501 h 2237474"/>
              <a:gd name="connsiteX137" fmla="*/ 3729530 w 12192000"/>
              <a:gd name="connsiteY137" fmla="*/ 1864513 h 2237474"/>
              <a:gd name="connsiteX138" fmla="*/ 3680177 w 12192000"/>
              <a:gd name="connsiteY138" fmla="*/ 1881552 h 2237474"/>
              <a:gd name="connsiteX139" fmla="*/ 3567259 w 12192000"/>
              <a:gd name="connsiteY139" fmla="*/ 1893482 h 2237474"/>
              <a:gd name="connsiteX140" fmla="*/ 3405770 w 12192000"/>
              <a:gd name="connsiteY140" fmla="*/ 1904591 h 2237474"/>
              <a:gd name="connsiteX141" fmla="*/ 3280097 w 12192000"/>
              <a:gd name="connsiteY141" fmla="*/ 1919610 h 2237474"/>
              <a:gd name="connsiteX142" fmla="*/ 3123424 w 12192000"/>
              <a:gd name="connsiteY142" fmla="*/ 1952930 h 2237474"/>
              <a:gd name="connsiteX143" fmla="*/ 3009910 w 12192000"/>
              <a:gd name="connsiteY143" fmla="*/ 1957866 h 2237474"/>
              <a:gd name="connsiteX144" fmla="*/ 2995934 w 12192000"/>
              <a:gd name="connsiteY144" fmla="*/ 1967085 h 2237474"/>
              <a:gd name="connsiteX145" fmla="*/ 2980071 w 12192000"/>
              <a:gd name="connsiteY145" fmla="*/ 1972988 h 2237474"/>
              <a:gd name="connsiteX146" fmla="*/ 2978094 w 12192000"/>
              <a:gd name="connsiteY146" fmla="*/ 1972369 h 2237474"/>
              <a:gd name="connsiteX147" fmla="*/ 2942858 w 12192000"/>
              <a:gd name="connsiteY147" fmla="*/ 1981367 h 2237474"/>
              <a:gd name="connsiteX148" fmla="*/ 2875436 w 12192000"/>
              <a:gd name="connsiteY148" fmla="*/ 1996977 h 2237474"/>
              <a:gd name="connsiteX149" fmla="*/ 2874892 w 12192000"/>
              <a:gd name="connsiteY149" fmla="*/ 1996085 h 2237474"/>
              <a:gd name="connsiteX150" fmla="*/ 2864145 w 12192000"/>
              <a:gd name="connsiteY150" fmla="*/ 1994061 h 2237474"/>
              <a:gd name="connsiteX151" fmla="*/ 2843662 w 12192000"/>
              <a:gd name="connsiteY151" fmla="*/ 1992498 h 2237474"/>
              <a:gd name="connsiteX152" fmla="*/ 2796128 w 12192000"/>
              <a:gd name="connsiteY152" fmla="*/ 1976403 h 2237474"/>
              <a:gd name="connsiteX153" fmla="*/ 2756784 w 12192000"/>
              <a:gd name="connsiteY153" fmla="*/ 1985116 h 2237474"/>
              <a:gd name="connsiteX154" fmla="*/ 2748833 w 12192000"/>
              <a:gd name="connsiteY154" fmla="*/ 1986323 h 2237474"/>
              <a:gd name="connsiteX155" fmla="*/ 2748661 w 12192000"/>
              <a:gd name="connsiteY155" fmla="*/ 1986122 h 2237474"/>
              <a:gd name="connsiteX156" fmla="*/ 2740251 w 12192000"/>
              <a:gd name="connsiteY156" fmla="*/ 1986946 h 2237474"/>
              <a:gd name="connsiteX157" fmla="*/ 2718916 w 12192000"/>
              <a:gd name="connsiteY157" fmla="*/ 1990867 h 2237474"/>
              <a:gd name="connsiteX158" fmla="*/ 2713522 w 12192000"/>
              <a:gd name="connsiteY158" fmla="*/ 1990173 h 2237474"/>
              <a:gd name="connsiteX159" fmla="*/ 2680597 w 12192000"/>
              <a:gd name="connsiteY159" fmla="*/ 1984996 h 2237474"/>
              <a:gd name="connsiteX160" fmla="*/ 2578178 w 12192000"/>
              <a:gd name="connsiteY160" fmla="*/ 1990531 h 2237474"/>
              <a:gd name="connsiteX161" fmla="*/ 2476147 w 12192000"/>
              <a:gd name="connsiteY161" fmla="*/ 1998305 h 2237474"/>
              <a:gd name="connsiteX162" fmla="*/ 2373568 w 12192000"/>
              <a:gd name="connsiteY162" fmla="*/ 2003219 h 2237474"/>
              <a:gd name="connsiteX163" fmla="*/ 2321399 w 12192000"/>
              <a:gd name="connsiteY163" fmla="*/ 1989467 h 2237474"/>
              <a:gd name="connsiteX164" fmla="*/ 2315525 w 12192000"/>
              <a:gd name="connsiteY164" fmla="*/ 1989708 h 2237474"/>
              <a:gd name="connsiteX165" fmla="*/ 2300792 w 12192000"/>
              <a:gd name="connsiteY165" fmla="*/ 1994290 h 2237474"/>
              <a:gd name="connsiteX166" fmla="*/ 2295469 w 12192000"/>
              <a:gd name="connsiteY166" fmla="*/ 1996659 h 2237474"/>
              <a:gd name="connsiteX167" fmla="*/ 2287219 w 12192000"/>
              <a:gd name="connsiteY167" fmla="*/ 1998750 h 2237474"/>
              <a:gd name="connsiteX168" fmla="*/ 2286948 w 12192000"/>
              <a:gd name="connsiteY168" fmla="*/ 1998596 h 2237474"/>
              <a:gd name="connsiteX169" fmla="*/ 2243069 w 12192000"/>
              <a:gd name="connsiteY169" fmla="*/ 2015111 h 2237474"/>
              <a:gd name="connsiteX170" fmla="*/ 2186609 w 12192000"/>
              <a:gd name="connsiteY170" fmla="*/ 2008263 h 2237474"/>
              <a:gd name="connsiteX171" fmla="*/ 2164831 w 12192000"/>
              <a:gd name="connsiteY171" fmla="*/ 2010143 h 2237474"/>
              <a:gd name="connsiteX172" fmla="*/ 2152836 w 12192000"/>
              <a:gd name="connsiteY172" fmla="*/ 2010048 h 2237474"/>
              <a:gd name="connsiteX173" fmla="*/ 2117102 w 12192000"/>
              <a:gd name="connsiteY173" fmla="*/ 2023004 h 2237474"/>
              <a:gd name="connsiteX174" fmla="*/ 2111935 w 12192000"/>
              <a:gd name="connsiteY174" fmla="*/ 2023163 h 2237474"/>
              <a:gd name="connsiteX175" fmla="*/ 2089991 w 12192000"/>
              <a:gd name="connsiteY175" fmla="*/ 2034193 h 2237474"/>
              <a:gd name="connsiteX176" fmla="*/ 2058061 w 12192000"/>
              <a:gd name="connsiteY176" fmla="*/ 2047942 h 2237474"/>
              <a:gd name="connsiteX177" fmla="*/ 2055737 w 12192000"/>
              <a:gd name="connsiteY177" fmla="*/ 2047704 h 2237474"/>
              <a:gd name="connsiteX178" fmla="*/ 2042244 w 12192000"/>
              <a:gd name="connsiteY178" fmla="*/ 2055560 h 2237474"/>
              <a:gd name="connsiteX179" fmla="*/ 1976224 w 12192000"/>
              <a:gd name="connsiteY179" fmla="*/ 2074257 h 2237474"/>
              <a:gd name="connsiteX180" fmla="*/ 1877728 w 12192000"/>
              <a:gd name="connsiteY180" fmla="*/ 2101004 h 2237474"/>
              <a:gd name="connsiteX181" fmla="*/ 1759056 w 12192000"/>
              <a:gd name="connsiteY181" fmla="*/ 2125608 h 2237474"/>
              <a:gd name="connsiteX182" fmla="*/ 1637948 w 12192000"/>
              <a:gd name="connsiteY182" fmla="*/ 2172597 h 2237474"/>
              <a:gd name="connsiteX183" fmla="*/ 1434549 w 12192000"/>
              <a:gd name="connsiteY183" fmla="*/ 2234522 h 2237474"/>
              <a:gd name="connsiteX184" fmla="*/ 1398481 w 12192000"/>
              <a:gd name="connsiteY184" fmla="*/ 2237074 h 2237474"/>
              <a:gd name="connsiteX185" fmla="*/ 1398407 w 12192000"/>
              <a:gd name="connsiteY185" fmla="*/ 2237095 h 2237474"/>
              <a:gd name="connsiteX186" fmla="*/ 1370962 w 12192000"/>
              <a:gd name="connsiteY186" fmla="*/ 2237474 h 2237474"/>
              <a:gd name="connsiteX187" fmla="*/ 1356367 w 12192000"/>
              <a:gd name="connsiteY187" fmla="*/ 2235089 h 2237474"/>
              <a:gd name="connsiteX188" fmla="*/ 1324828 w 12192000"/>
              <a:gd name="connsiteY188" fmla="*/ 2231968 h 2237474"/>
              <a:gd name="connsiteX189" fmla="*/ 1297744 w 12192000"/>
              <a:gd name="connsiteY189" fmla="*/ 2235849 h 2237474"/>
              <a:gd name="connsiteX190" fmla="*/ 1286236 w 12192000"/>
              <a:gd name="connsiteY190" fmla="*/ 2233135 h 2237474"/>
              <a:gd name="connsiteX191" fmla="*/ 1283504 w 12192000"/>
              <a:gd name="connsiteY191" fmla="*/ 2233797 h 2237474"/>
              <a:gd name="connsiteX192" fmla="*/ 1279765 w 12192000"/>
              <a:gd name="connsiteY192" fmla="*/ 2229639 h 2237474"/>
              <a:gd name="connsiteX193" fmla="*/ 1195347 w 12192000"/>
              <a:gd name="connsiteY193" fmla="*/ 2212354 h 2237474"/>
              <a:gd name="connsiteX194" fmla="*/ 970251 w 12192000"/>
              <a:gd name="connsiteY194" fmla="*/ 2221029 h 2237474"/>
              <a:gd name="connsiteX195" fmla="*/ 812914 w 12192000"/>
              <a:gd name="connsiteY195" fmla="*/ 2202752 h 2237474"/>
              <a:gd name="connsiteX196" fmla="*/ 800195 w 12192000"/>
              <a:gd name="connsiteY196" fmla="*/ 2209407 h 2237474"/>
              <a:gd name="connsiteX197" fmla="*/ 784978 w 12192000"/>
              <a:gd name="connsiteY197" fmla="*/ 2212360 h 2237474"/>
              <a:gd name="connsiteX198" fmla="*/ 681987 w 12192000"/>
              <a:gd name="connsiteY198" fmla="*/ 2216757 h 2237474"/>
              <a:gd name="connsiteX199" fmla="*/ 669923 w 12192000"/>
              <a:gd name="connsiteY199" fmla="*/ 2211682 h 2237474"/>
              <a:gd name="connsiteX200" fmla="*/ 648680 w 12192000"/>
              <a:gd name="connsiteY200" fmla="*/ 2206229 h 2237474"/>
              <a:gd name="connsiteX201" fmla="*/ 597225 w 12192000"/>
              <a:gd name="connsiteY201" fmla="*/ 2180999 h 2237474"/>
              <a:gd name="connsiteX202" fmla="*/ 558449 w 12192000"/>
              <a:gd name="connsiteY202" fmla="*/ 2182346 h 2237474"/>
              <a:gd name="connsiteX203" fmla="*/ 550517 w 12192000"/>
              <a:gd name="connsiteY203" fmla="*/ 2182060 h 2237474"/>
              <a:gd name="connsiteX204" fmla="*/ 550309 w 12192000"/>
              <a:gd name="connsiteY204" fmla="*/ 2181825 h 2237474"/>
              <a:gd name="connsiteX205" fmla="*/ 541836 w 12192000"/>
              <a:gd name="connsiteY205" fmla="*/ 2181063 h 2237474"/>
              <a:gd name="connsiteX206" fmla="*/ 536057 w 12192000"/>
              <a:gd name="connsiteY206" fmla="*/ 2181537 h 2237474"/>
              <a:gd name="connsiteX207" fmla="*/ 520671 w 12192000"/>
              <a:gd name="connsiteY207" fmla="*/ 2180980 h 2237474"/>
              <a:gd name="connsiteX208" fmla="*/ 515024 w 12192000"/>
              <a:gd name="connsiteY208" fmla="*/ 2179258 h 2237474"/>
              <a:gd name="connsiteX209" fmla="*/ 512278 w 12192000"/>
              <a:gd name="connsiteY209" fmla="*/ 2176369 h 2237474"/>
              <a:gd name="connsiteX210" fmla="*/ 480419 w 12192000"/>
              <a:gd name="connsiteY210" fmla="*/ 2167807 h 2237474"/>
              <a:gd name="connsiteX211" fmla="*/ 413835 w 12192000"/>
              <a:gd name="connsiteY211" fmla="*/ 2156783 h 2237474"/>
              <a:gd name="connsiteX212" fmla="*/ 376513 w 12192000"/>
              <a:gd name="connsiteY212" fmla="*/ 2154014 h 2237474"/>
              <a:gd name="connsiteX213" fmla="*/ 273386 w 12192000"/>
              <a:gd name="connsiteY213" fmla="*/ 2142551 h 2237474"/>
              <a:gd name="connsiteX214" fmla="*/ 169207 w 12192000"/>
              <a:gd name="connsiteY214" fmla="*/ 2128100 h 2237474"/>
              <a:gd name="connsiteX215" fmla="*/ 93149 w 12192000"/>
              <a:gd name="connsiteY215" fmla="*/ 2105324 h 2237474"/>
              <a:gd name="connsiteX216" fmla="*/ 88109 w 12192000"/>
              <a:gd name="connsiteY216" fmla="*/ 2106704 h 2237474"/>
              <a:gd name="connsiteX217" fmla="*/ 80022 w 12192000"/>
              <a:gd name="connsiteY217" fmla="*/ 2107254 h 2237474"/>
              <a:gd name="connsiteX218" fmla="*/ 79717 w 12192000"/>
              <a:gd name="connsiteY218" fmla="*/ 2107046 h 2237474"/>
              <a:gd name="connsiteX219" fmla="*/ 72352 w 12192000"/>
              <a:gd name="connsiteY219" fmla="*/ 2107991 h 2237474"/>
              <a:gd name="connsiteX220" fmla="*/ 37645 w 12192000"/>
              <a:gd name="connsiteY220" fmla="*/ 2115401 h 2237474"/>
              <a:gd name="connsiteX221" fmla="*/ 4572 w 12192000"/>
              <a:gd name="connsiteY221" fmla="*/ 2111091 h 2237474"/>
              <a:gd name="connsiteX222" fmla="*/ 0 w 12192000"/>
              <a:gd name="connsiteY222" fmla="*/ 2110468 h 2237474"/>
              <a:gd name="connsiteX223" fmla="*/ 0 w 12192000"/>
              <a:gd name="connsiteY223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02328 w 12192000"/>
              <a:gd name="connsiteY66" fmla="*/ 1345865 h 2237474"/>
              <a:gd name="connsiteX67" fmla="*/ 7898322 w 12192000"/>
              <a:gd name="connsiteY67" fmla="*/ 1345689 h 2237474"/>
              <a:gd name="connsiteX68" fmla="*/ 7875879 w 12192000"/>
              <a:gd name="connsiteY68" fmla="*/ 1345646 h 2237474"/>
              <a:gd name="connsiteX69" fmla="*/ 7840612 w 12192000"/>
              <a:gd name="connsiteY69" fmla="*/ 1369373 h 2237474"/>
              <a:gd name="connsiteX70" fmla="*/ 7786819 w 12192000"/>
              <a:gd name="connsiteY70" fmla="*/ 1378970 h 2237474"/>
              <a:gd name="connsiteX71" fmla="*/ 7548172 w 12192000"/>
              <a:gd name="connsiteY71" fmla="*/ 1417460 h 2237474"/>
              <a:gd name="connsiteX72" fmla="*/ 7483437 w 12192000"/>
              <a:gd name="connsiteY72" fmla="*/ 1478152 h 2237474"/>
              <a:gd name="connsiteX73" fmla="*/ 7377870 w 12192000"/>
              <a:gd name="connsiteY73" fmla="*/ 1523319 h 2237474"/>
              <a:gd name="connsiteX74" fmla="*/ 7230737 w 12192000"/>
              <a:gd name="connsiteY74" fmla="*/ 1562633 h 2237474"/>
              <a:gd name="connsiteX75" fmla="*/ 7224458 w 12192000"/>
              <a:gd name="connsiteY75" fmla="*/ 1573008 h 2237474"/>
              <a:gd name="connsiteX76" fmla="*/ 7213486 w 12192000"/>
              <a:gd name="connsiteY76" fmla="*/ 1580987 h 2237474"/>
              <a:gd name="connsiteX77" fmla="*/ 7183121 w 12192000"/>
              <a:gd name="connsiteY77" fmla="*/ 1595162 h 2237474"/>
              <a:gd name="connsiteX78" fmla="*/ 7164601 w 12192000"/>
              <a:gd name="connsiteY78" fmla="*/ 1606490 h 2237474"/>
              <a:gd name="connsiteX79" fmla="*/ 7114651 w 12192000"/>
              <a:gd name="connsiteY79" fmla="*/ 1620959 h 2237474"/>
              <a:gd name="connsiteX80" fmla="*/ 7092727 w 12192000"/>
              <a:gd name="connsiteY80" fmla="*/ 1623628 h 2237474"/>
              <a:gd name="connsiteX81" fmla="*/ 7031309 w 12192000"/>
              <a:gd name="connsiteY81" fmla="*/ 1619451 h 2237474"/>
              <a:gd name="connsiteX82" fmla="*/ 6999084 w 12192000"/>
              <a:gd name="connsiteY82" fmla="*/ 1634317 h 2237474"/>
              <a:gd name="connsiteX83" fmla="*/ 6992107 w 12192000"/>
              <a:gd name="connsiteY83" fmla="*/ 1636860 h 2237474"/>
              <a:gd name="connsiteX84" fmla="*/ 6991765 w 12192000"/>
              <a:gd name="connsiteY84" fmla="*/ 1636725 h 2237474"/>
              <a:gd name="connsiteX85" fmla="*/ 6900177 w 12192000"/>
              <a:gd name="connsiteY85" fmla="*/ 1636016 h 2237474"/>
              <a:gd name="connsiteX86" fmla="*/ 6795372 w 12192000"/>
              <a:gd name="connsiteY86" fmla="*/ 1644845 h 2237474"/>
              <a:gd name="connsiteX87" fmla="*/ 6692251 w 12192000"/>
              <a:gd name="connsiteY87" fmla="*/ 1656357 h 2237474"/>
              <a:gd name="connsiteX88" fmla="*/ 6655235 w 12192000"/>
              <a:gd name="connsiteY88" fmla="*/ 1661869 h 2237474"/>
              <a:gd name="connsiteX89" fmla="*/ 6587857 w 12192000"/>
              <a:gd name="connsiteY89" fmla="*/ 1665769 h 2237474"/>
              <a:gd name="connsiteX90" fmla="*/ 6554894 w 12192000"/>
              <a:gd name="connsiteY90" fmla="*/ 1664428 h 2237474"/>
              <a:gd name="connsiteX91" fmla="*/ 6516595 w 12192000"/>
              <a:gd name="connsiteY91" fmla="*/ 1667475 h 2237474"/>
              <a:gd name="connsiteX92" fmla="*/ 6508541 w 12192000"/>
              <a:gd name="connsiteY92" fmla="*/ 1668757 h 2237474"/>
              <a:gd name="connsiteX93" fmla="*/ 6471012 w 12192000"/>
              <a:gd name="connsiteY93" fmla="*/ 1678604 h 2237474"/>
              <a:gd name="connsiteX94" fmla="*/ 6415265 w 12192000"/>
              <a:gd name="connsiteY94" fmla="*/ 1665317 h 2237474"/>
              <a:gd name="connsiteX95" fmla="*/ 6364035 w 12192000"/>
              <a:gd name="connsiteY95" fmla="*/ 1667683 h 2237474"/>
              <a:gd name="connsiteX96" fmla="*/ 6280959 w 12192000"/>
              <a:gd name="connsiteY96" fmla="*/ 1689329 h 2237474"/>
              <a:gd name="connsiteX97" fmla="*/ 6243319 w 12192000"/>
              <a:gd name="connsiteY97" fmla="*/ 1695560 h 2237474"/>
              <a:gd name="connsiteX98" fmla="*/ 6098321 w 12192000"/>
              <a:gd name="connsiteY98" fmla="*/ 1721646 h 2237474"/>
              <a:gd name="connsiteX99" fmla="*/ 5880652 w 12192000"/>
              <a:gd name="connsiteY99" fmla="*/ 1779643 h 2237474"/>
              <a:gd name="connsiteX100" fmla="*/ 5785959 w 12192000"/>
              <a:gd name="connsiteY100" fmla="*/ 1775307 h 2237474"/>
              <a:gd name="connsiteX101" fmla="*/ 5643534 w 12192000"/>
              <a:gd name="connsiteY101" fmla="*/ 1802919 h 2237474"/>
              <a:gd name="connsiteX102" fmla="*/ 5518799 w 12192000"/>
              <a:gd name="connsiteY102" fmla="*/ 1818312 h 2237474"/>
              <a:gd name="connsiteX103" fmla="*/ 5505014 w 12192000"/>
              <a:gd name="connsiteY103" fmla="*/ 1819259 h 2237474"/>
              <a:gd name="connsiteX104" fmla="*/ 5453307 w 12192000"/>
              <a:gd name="connsiteY104" fmla="*/ 1815450 h 2237474"/>
              <a:gd name="connsiteX105" fmla="*/ 5364192 w 12192000"/>
              <a:gd name="connsiteY105" fmla="*/ 1826074 h 2237474"/>
              <a:gd name="connsiteX106" fmla="*/ 5350380 w 12192000"/>
              <a:gd name="connsiteY106" fmla="*/ 1830891 h 2237474"/>
              <a:gd name="connsiteX107" fmla="*/ 5259633 w 12192000"/>
              <a:gd name="connsiteY107" fmla="*/ 1837160 h 2237474"/>
              <a:gd name="connsiteX108" fmla="*/ 5197513 w 12192000"/>
              <a:gd name="connsiteY108" fmla="*/ 1844718 h 2237474"/>
              <a:gd name="connsiteX109" fmla="*/ 5168852 w 12192000"/>
              <a:gd name="connsiteY109" fmla="*/ 1844846 h 2237474"/>
              <a:gd name="connsiteX110" fmla="*/ 5114927 w 12192000"/>
              <a:gd name="connsiteY110" fmla="*/ 1847827 h 2237474"/>
              <a:gd name="connsiteX111" fmla="*/ 5108970 w 12192000"/>
              <a:gd name="connsiteY111" fmla="*/ 1847935 h 2237474"/>
              <a:gd name="connsiteX112" fmla="*/ 5067961 w 12192000"/>
              <a:gd name="connsiteY112" fmla="*/ 1845917 h 2237474"/>
              <a:gd name="connsiteX113" fmla="*/ 5007075 w 12192000"/>
              <a:gd name="connsiteY113" fmla="*/ 1838626 h 2237474"/>
              <a:gd name="connsiteX114" fmla="*/ 4944087 w 12192000"/>
              <a:gd name="connsiteY114" fmla="*/ 1823332 h 2237474"/>
              <a:gd name="connsiteX115" fmla="*/ 4907662 w 12192000"/>
              <a:gd name="connsiteY115" fmla="*/ 1816900 h 2237474"/>
              <a:gd name="connsiteX116" fmla="*/ 4882386 w 12192000"/>
              <a:gd name="connsiteY116" fmla="*/ 1809844 h 2237474"/>
              <a:gd name="connsiteX117" fmla="*/ 4811440 w 12192000"/>
              <a:gd name="connsiteY117" fmla="*/ 1804655 h 2237474"/>
              <a:gd name="connsiteX118" fmla="*/ 4691075 w 12192000"/>
              <a:gd name="connsiteY118" fmla="*/ 1801389 h 2237474"/>
              <a:gd name="connsiteX119" fmla="*/ 4611738 w 12192000"/>
              <a:gd name="connsiteY119" fmla="*/ 1776964 h 2237474"/>
              <a:gd name="connsiteX120" fmla="*/ 4560070 w 12192000"/>
              <a:gd name="connsiteY120" fmla="*/ 1785640 h 2237474"/>
              <a:gd name="connsiteX121" fmla="*/ 4536503 w 12192000"/>
              <a:gd name="connsiteY121" fmla="*/ 1785334 h 2237474"/>
              <a:gd name="connsiteX122" fmla="*/ 4513724 w 12192000"/>
              <a:gd name="connsiteY122" fmla="*/ 1791996 h 2237474"/>
              <a:gd name="connsiteX123" fmla="*/ 4459810 w 12192000"/>
              <a:gd name="connsiteY123" fmla="*/ 1797886 h 2237474"/>
              <a:gd name="connsiteX124" fmla="*/ 4379064 w 12192000"/>
              <a:gd name="connsiteY124" fmla="*/ 1817177 h 2237474"/>
              <a:gd name="connsiteX125" fmla="*/ 4319209 w 12192000"/>
              <a:gd name="connsiteY125" fmla="*/ 1834833 h 2237474"/>
              <a:gd name="connsiteX126" fmla="*/ 4290981 w 12192000"/>
              <a:gd name="connsiteY126" fmla="*/ 1839677 h 2237474"/>
              <a:gd name="connsiteX127" fmla="*/ 4285792 w 12192000"/>
              <a:gd name="connsiteY127" fmla="*/ 1836231 h 2237474"/>
              <a:gd name="connsiteX128" fmla="*/ 4238372 w 12192000"/>
              <a:gd name="connsiteY128" fmla="*/ 1851480 h 2237474"/>
              <a:gd name="connsiteX129" fmla="*/ 4232517 w 12192000"/>
              <a:gd name="connsiteY129" fmla="*/ 1852567 h 2237474"/>
              <a:gd name="connsiteX130" fmla="*/ 4191732 w 12192000"/>
              <a:gd name="connsiteY130" fmla="*/ 1857328 h 2237474"/>
              <a:gd name="connsiteX131" fmla="*/ 4065532 w 12192000"/>
              <a:gd name="connsiteY131" fmla="*/ 1855477 h 2237474"/>
              <a:gd name="connsiteX132" fmla="*/ 4028460 w 12192000"/>
              <a:gd name="connsiteY132" fmla="*/ 1855137 h 2237474"/>
              <a:gd name="connsiteX133" fmla="*/ 4002267 w 12192000"/>
              <a:gd name="connsiteY133" fmla="*/ 1852352 h 2237474"/>
              <a:gd name="connsiteX134" fmla="*/ 3931396 w 12192000"/>
              <a:gd name="connsiteY134" fmla="*/ 1858915 h 2237474"/>
              <a:gd name="connsiteX135" fmla="*/ 3812162 w 12192000"/>
              <a:gd name="connsiteY135" fmla="*/ 1875501 h 2237474"/>
              <a:gd name="connsiteX136" fmla="*/ 3729530 w 12192000"/>
              <a:gd name="connsiteY136" fmla="*/ 1864513 h 2237474"/>
              <a:gd name="connsiteX137" fmla="*/ 3680177 w 12192000"/>
              <a:gd name="connsiteY137" fmla="*/ 1881552 h 2237474"/>
              <a:gd name="connsiteX138" fmla="*/ 3567259 w 12192000"/>
              <a:gd name="connsiteY138" fmla="*/ 1893482 h 2237474"/>
              <a:gd name="connsiteX139" fmla="*/ 3405770 w 12192000"/>
              <a:gd name="connsiteY139" fmla="*/ 1904591 h 2237474"/>
              <a:gd name="connsiteX140" fmla="*/ 3280097 w 12192000"/>
              <a:gd name="connsiteY140" fmla="*/ 1919610 h 2237474"/>
              <a:gd name="connsiteX141" fmla="*/ 3123424 w 12192000"/>
              <a:gd name="connsiteY141" fmla="*/ 1952930 h 2237474"/>
              <a:gd name="connsiteX142" fmla="*/ 3009910 w 12192000"/>
              <a:gd name="connsiteY142" fmla="*/ 1957866 h 2237474"/>
              <a:gd name="connsiteX143" fmla="*/ 2995934 w 12192000"/>
              <a:gd name="connsiteY143" fmla="*/ 1967085 h 2237474"/>
              <a:gd name="connsiteX144" fmla="*/ 2980071 w 12192000"/>
              <a:gd name="connsiteY144" fmla="*/ 1972988 h 2237474"/>
              <a:gd name="connsiteX145" fmla="*/ 2978094 w 12192000"/>
              <a:gd name="connsiteY145" fmla="*/ 1972369 h 2237474"/>
              <a:gd name="connsiteX146" fmla="*/ 2942858 w 12192000"/>
              <a:gd name="connsiteY146" fmla="*/ 1981367 h 2237474"/>
              <a:gd name="connsiteX147" fmla="*/ 2875436 w 12192000"/>
              <a:gd name="connsiteY147" fmla="*/ 1996977 h 2237474"/>
              <a:gd name="connsiteX148" fmla="*/ 2874892 w 12192000"/>
              <a:gd name="connsiteY148" fmla="*/ 1996085 h 2237474"/>
              <a:gd name="connsiteX149" fmla="*/ 2864145 w 12192000"/>
              <a:gd name="connsiteY149" fmla="*/ 1994061 h 2237474"/>
              <a:gd name="connsiteX150" fmla="*/ 2843662 w 12192000"/>
              <a:gd name="connsiteY150" fmla="*/ 1992498 h 2237474"/>
              <a:gd name="connsiteX151" fmla="*/ 2796128 w 12192000"/>
              <a:gd name="connsiteY151" fmla="*/ 1976403 h 2237474"/>
              <a:gd name="connsiteX152" fmla="*/ 2756784 w 12192000"/>
              <a:gd name="connsiteY152" fmla="*/ 1985116 h 2237474"/>
              <a:gd name="connsiteX153" fmla="*/ 2748833 w 12192000"/>
              <a:gd name="connsiteY153" fmla="*/ 1986323 h 2237474"/>
              <a:gd name="connsiteX154" fmla="*/ 2748661 w 12192000"/>
              <a:gd name="connsiteY154" fmla="*/ 1986122 h 2237474"/>
              <a:gd name="connsiteX155" fmla="*/ 2740251 w 12192000"/>
              <a:gd name="connsiteY155" fmla="*/ 1986946 h 2237474"/>
              <a:gd name="connsiteX156" fmla="*/ 2718916 w 12192000"/>
              <a:gd name="connsiteY156" fmla="*/ 1990867 h 2237474"/>
              <a:gd name="connsiteX157" fmla="*/ 2713522 w 12192000"/>
              <a:gd name="connsiteY157" fmla="*/ 1990173 h 2237474"/>
              <a:gd name="connsiteX158" fmla="*/ 2680597 w 12192000"/>
              <a:gd name="connsiteY158" fmla="*/ 1984996 h 2237474"/>
              <a:gd name="connsiteX159" fmla="*/ 2578178 w 12192000"/>
              <a:gd name="connsiteY159" fmla="*/ 1990531 h 2237474"/>
              <a:gd name="connsiteX160" fmla="*/ 2476147 w 12192000"/>
              <a:gd name="connsiteY160" fmla="*/ 1998305 h 2237474"/>
              <a:gd name="connsiteX161" fmla="*/ 2373568 w 12192000"/>
              <a:gd name="connsiteY161" fmla="*/ 2003219 h 2237474"/>
              <a:gd name="connsiteX162" fmla="*/ 2321399 w 12192000"/>
              <a:gd name="connsiteY162" fmla="*/ 1989467 h 2237474"/>
              <a:gd name="connsiteX163" fmla="*/ 2315525 w 12192000"/>
              <a:gd name="connsiteY163" fmla="*/ 1989708 h 2237474"/>
              <a:gd name="connsiteX164" fmla="*/ 2300792 w 12192000"/>
              <a:gd name="connsiteY164" fmla="*/ 1994290 h 2237474"/>
              <a:gd name="connsiteX165" fmla="*/ 2295469 w 12192000"/>
              <a:gd name="connsiteY165" fmla="*/ 1996659 h 2237474"/>
              <a:gd name="connsiteX166" fmla="*/ 2287219 w 12192000"/>
              <a:gd name="connsiteY166" fmla="*/ 1998750 h 2237474"/>
              <a:gd name="connsiteX167" fmla="*/ 2286948 w 12192000"/>
              <a:gd name="connsiteY167" fmla="*/ 1998596 h 2237474"/>
              <a:gd name="connsiteX168" fmla="*/ 2243069 w 12192000"/>
              <a:gd name="connsiteY168" fmla="*/ 2015111 h 2237474"/>
              <a:gd name="connsiteX169" fmla="*/ 2186609 w 12192000"/>
              <a:gd name="connsiteY169" fmla="*/ 2008263 h 2237474"/>
              <a:gd name="connsiteX170" fmla="*/ 2164831 w 12192000"/>
              <a:gd name="connsiteY170" fmla="*/ 2010143 h 2237474"/>
              <a:gd name="connsiteX171" fmla="*/ 2152836 w 12192000"/>
              <a:gd name="connsiteY171" fmla="*/ 2010048 h 2237474"/>
              <a:gd name="connsiteX172" fmla="*/ 2117102 w 12192000"/>
              <a:gd name="connsiteY172" fmla="*/ 2023004 h 2237474"/>
              <a:gd name="connsiteX173" fmla="*/ 2111935 w 12192000"/>
              <a:gd name="connsiteY173" fmla="*/ 2023163 h 2237474"/>
              <a:gd name="connsiteX174" fmla="*/ 2089991 w 12192000"/>
              <a:gd name="connsiteY174" fmla="*/ 2034193 h 2237474"/>
              <a:gd name="connsiteX175" fmla="*/ 2058061 w 12192000"/>
              <a:gd name="connsiteY175" fmla="*/ 2047942 h 2237474"/>
              <a:gd name="connsiteX176" fmla="*/ 2055737 w 12192000"/>
              <a:gd name="connsiteY176" fmla="*/ 2047704 h 2237474"/>
              <a:gd name="connsiteX177" fmla="*/ 2042244 w 12192000"/>
              <a:gd name="connsiteY177" fmla="*/ 2055560 h 2237474"/>
              <a:gd name="connsiteX178" fmla="*/ 1976224 w 12192000"/>
              <a:gd name="connsiteY178" fmla="*/ 2074257 h 2237474"/>
              <a:gd name="connsiteX179" fmla="*/ 1877728 w 12192000"/>
              <a:gd name="connsiteY179" fmla="*/ 2101004 h 2237474"/>
              <a:gd name="connsiteX180" fmla="*/ 1759056 w 12192000"/>
              <a:gd name="connsiteY180" fmla="*/ 2125608 h 2237474"/>
              <a:gd name="connsiteX181" fmla="*/ 1637948 w 12192000"/>
              <a:gd name="connsiteY181" fmla="*/ 2172597 h 2237474"/>
              <a:gd name="connsiteX182" fmla="*/ 1434549 w 12192000"/>
              <a:gd name="connsiteY182" fmla="*/ 2234522 h 2237474"/>
              <a:gd name="connsiteX183" fmla="*/ 1398481 w 12192000"/>
              <a:gd name="connsiteY183" fmla="*/ 2237074 h 2237474"/>
              <a:gd name="connsiteX184" fmla="*/ 1398407 w 12192000"/>
              <a:gd name="connsiteY184" fmla="*/ 2237095 h 2237474"/>
              <a:gd name="connsiteX185" fmla="*/ 1370962 w 12192000"/>
              <a:gd name="connsiteY185" fmla="*/ 2237474 h 2237474"/>
              <a:gd name="connsiteX186" fmla="*/ 1356367 w 12192000"/>
              <a:gd name="connsiteY186" fmla="*/ 2235089 h 2237474"/>
              <a:gd name="connsiteX187" fmla="*/ 1324828 w 12192000"/>
              <a:gd name="connsiteY187" fmla="*/ 2231968 h 2237474"/>
              <a:gd name="connsiteX188" fmla="*/ 1297744 w 12192000"/>
              <a:gd name="connsiteY188" fmla="*/ 2235849 h 2237474"/>
              <a:gd name="connsiteX189" fmla="*/ 1286236 w 12192000"/>
              <a:gd name="connsiteY189" fmla="*/ 2233135 h 2237474"/>
              <a:gd name="connsiteX190" fmla="*/ 1283504 w 12192000"/>
              <a:gd name="connsiteY190" fmla="*/ 2233797 h 2237474"/>
              <a:gd name="connsiteX191" fmla="*/ 1279765 w 12192000"/>
              <a:gd name="connsiteY191" fmla="*/ 2229639 h 2237474"/>
              <a:gd name="connsiteX192" fmla="*/ 1195347 w 12192000"/>
              <a:gd name="connsiteY192" fmla="*/ 2212354 h 2237474"/>
              <a:gd name="connsiteX193" fmla="*/ 970251 w 12192000"/>
              <a:gd name="connsiteY193" fmla="*/ 2221029 h 2237474"/>
              <a:gd name="connsiteX194" fmla="*/ 812914 w 12192000"/>
              <a:gd name="connsiteY194" fmla="*/ 2202752 h 2237474"/>
              <a:gd name="connsiteX195" fmla="*/ 800195 w 12192000"/>
              <a:gd name="connsiteY195" fmla="*/ 2209407 h 2237474"/>
              <a:gd name="connsiteX196" fmla="*/ 784978 w 12192000"/>
              <a:gd name="connsiteY196" fmla="*/ 2212360 h 2237474"/>
              <a:gd name="connsiteX197" fmla="*/ 681987 w 12192000"/>
              <a:gd name="connsiteY197" fmla="*/ 2216757 h 2237474"/>
              <a:gd name="connsiteX198" fmla="*/ 669923 w 12192000"/>
              <a:gd name="connsiteY198" fmla="*/ 2211682 h 2237474"/>
              <a:gd name="connsiteX199" fmla="*/ 648680 w 12192000"/>
              <a:gd name="connsiteY199" fmla="*/ 2206229 h 2237474"/>
              <a:gd name="connsiteX200" fmla="*/ 597225 w 12192000"/>
              <a:gd name="connsiteY200" fmla="*/ 2180999 h 2237474"/>
              <a:gd name="connsiteX201" fmla="*/ 558449 w 12192000"/>
              <a:gd name="connsiteY201" fmla="*/ 2182346 h 2237474"/>
              <a:gd name="connsiteX202" fmla="*/ 550517 w 12192000"/>
              <a:gd name="connsiteY202" fmla="*/ 2182060 h 2237474"/>
              <a:gd name="connsiteX203" fmla="*/ 550309 w 12192000"/>
              <a:gd name="connsiteY203" fmla="*/ 2181825 h 2237474"/>
              <a:gd name="connsiteX204" fmla="*/ 541836 w 12192000"/>
              <a:gd name="connsiteY204" fmla="*/ 2181063 h 2237474"/>
              <a:gd name="connsiteX205" fmla="*/ 536057 w 12192000"/>
              <a:gd name="connsiteY205" fmla="*/ 2181537 h 2237474"/>
              <a:gd name="connsiteX206" fmla="*/ 520671 w 12192000"/>
              <a:gd name="connsiteY206" fmla="*/ 2180980 h 2237474"/>
              <a:gd name="connsiteX207" fmla="*/ 515024 w 12192000"/>
              <a:gd name="connsiteY207" fmla="*/ 2179258 h 2237474"/>
              <a:gd name="connsiteX208" fmla="*/ 512278 w 12192000"/>
              <a:gd name="connsiteY208" fmla="*/ 2176369 h 2237474"/>
              <a:gd name="connsiteX209" fmla="*/ 480419 w 12192000"/>
              <a:gd name="connsiteY209" fmla="*/ 2167807 h 2237474"/>
              <a:gd name="connsiteX210" fmla="*/ 413835 w 12192000"/>
              <a:gd name="connsiteY210" fmla="*/ 2156783 h 2237474"/>
              <a:gd name="connsiteX211" fmla="*/ 376513 w 12192000"/>
              <a:gd name="connsiteY211" fmla="*/ 2154014 h 2237474"/>
              <a:gd name="connsiteX212" fmla="*/ 273386 w 12192000"/>
              <a:gd name="connsiteY212" fmla="*/ 2142551 h 2237474"/>
              <a:gd name="connsiteX213" fmla="*/ 169207 w 12192000"/>
              <a:gd name="connsiteY213" fmla="*/ 2128100 h 2237474"/>
              <a:gd name="connsiteX214" fmla="*/ 93149 w 12192000"/>
              <a:gd name="connsiteY214" fmla="*/ 2105324 h 2237474"/>
              <a:gd name="connsiteX215" fmla="*/ 88109 w 12192000"/>
              <a:gd name="connsiteY215" fmla="*/ 2106704 h 2237474"/>
              <a:gd name="connsiteX216" fmla="*/ 80022 w 12192000"/>
              <a:gd name="connsiteY216" fmla="*/ 2107254 h 2237474"/>
              <a:gd name="connsiteX217" fmla="*/ 79717 w 12192000"/>
              <a:gd name="connsiteY217" fmla="*/ 2107046 h 2237474"/>
              <a:gd name="connsiteX218" fmla="*/ 72352 w 12192000"/>
              <a:gd name="connsiteY218" fmla="*/ 2107991 h 2237474"/>
              <a:gd name="connsiteX219" fmla="*/ 37645 w 12192000"/>
              <a:gd name="connsiteY219" fmla="*/ 2115401 h 2237474"/>
              <a:gd name="connsiteX220" fmla="*/ 4572 w 12192000"/>
              <a:gd name="connsiteY220" fmla="*/ 2111091 h 2237474"/>
              <a:gd name="connsiteX221" fmla="*/ 0 w 12192000"/>
              <a:gd name="connsiteY221" fmla="*/ 2110468 h 2237474"/>
              <a:gd name="connsiteX222" fmla="*/ 0 w 12192000"/>
              <a:gd name="connsiteY22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02328 w 12192000"/>
              <a:gd name="connsiteY66" fmla="*/ 1345865 h 2237474"/>
              <a:gd name="connsiteX67" fmla="*/ 7875879 w 12192000"/>
              <a:gd name="connsiteY67" fmla="*/ 1345646 h 2237474"/>
              <a:gd name="connsiteX68" fmla="*/ 7840612 w 12192000"/>
              <a:gd name="connsiteY68" fmla="*/ 1369373 h 2237474"/>
              <a:gd name="connsiteX69" fmla="*/ 7786819 w 12192000"/>
              <a:gd name="connsiteY69" fmla="*/ 1378970 h 2237474"/>
              <a:gd name="connsiteX70" fmla="*/ 7548172 w 12192000"/>
              <a:gd name="connsiteY70" fmla="*/ 1417460 h 2237474"/>
              <a:gd name="connsiteX71" fmla="*/ 7483437 w 12192000"/>
              <a:gd name="connsiteY71" fmla="*/ 1478152 h 2237474"/>
              <a:gd name="connsiteX72" fmla="*/ 7377870 w 12192000"/>
              <a:gd name="connsiteY72" fmla="*/ 1523319 h 2237474"/>
              <a:gd name="connsiteX73" fmla="*/ 7230737 w 12192000"/>
              <a:gd name="connsiteY73" fmla="*/ 1562633 h 2237474"/>
              <a:gd name="connsiteX74" fmla="*/ 7224458 w 12192000"/>
              <a:gd name="connsiteY74" fmla="*/ 1573008 h 2237474"/>
              <a:gd name="connsiteX75" fmla="*/ 7213486 w 12192000"/>
              <a:gd name="connsiteY75" fmla="*/ 1580987 h 2237474"/>
              <a:gd name="connsiteX76" fmla="*/ 7183121 w 12192000"/>
              <a:gd name="connsiteY76" fmla="*/ 1595162 h 2237474"/>
              <a:gd name="connsiteX77" fmla="*/ 7164601 w 12192000"/>
              <a:gd name="connsiteY77" fmla="*/ 1606490 h 2237474"/>
              <a:gd name="connsiteX78" fmla="*/ 7114651 w 12192000"/>
              <a:gd name="connsiteY78" fmla="*/ 1620959 h 2237474"/>
              <a:gd name="connsiteX79" fmla="*/ 7092727 w 12192000"/>
              <a:gd name="connsiteY79" fmla="*/ 1623628 h 2237474"/>
              <a:gd name="connsiteX80" fmla="*/ 7031309 w 12192000"/>
              <a:gd name="connsiteY80" fmla="*/ 1619451 h 2237474"/>
              <a:gd name="connsiteX81" fmla="*/ 6999084 w 12192000"/>
              <a:gd name="connsiteY81" fmla="*/ 1634317 h 2237474"/>
              <a:gd name="connsiteX82" fmla="*/ 6992107 w 12192000"/>
              <a:gd name="connsiteY82" fmla="*/ 1636860 h 2237474"/>
              <a:gd name="connsiteX83" fmla="*/ 6991765 w 12192000"/>
              <a:gd name="connsiteY83" fmla="*/ 1636725 h 2237474"/>
              <a:gd name="connsiteX84" fmla="*/ 6900177 w 12192000"/>
              <a:gd name="connsiteY84" fmla="*/ 1636016 h 2237474"/>
              <a:gd name="connsiteX85" fmla="*/ 6795372 w 12192000"/>
              <a:gd name="connsiteY85" fmla="*/ 1644845 h 2237474"/>
              <a:gd name="connsiteX86" fmla="*/ 6692251 w 12192000"/>
              <a:gd name="connsiteY86" fmla="*/ 1656357 h 2237474"/>
              <a:gd name="connsiteX87" fmla="*/ 6655235 w 12192000"/>
              <a:gd name="connsiteY87" fmla="*/ 1661869 h 2237474"/>
              <a:gd name="connsiteX88" fmla="*/ 6587857 w 12192000"/>
              <a:gd name="connsiteY88" fmla="*/ 1665769 h 2237474"/>
              <a:gd name="connsiteX89" fmla="*/ 6554894 w 12192000"/>
              <a:gd name="connsiteY89" fmla="*/ 1664428 h 2237474"/>
              <a:gd name="connsiteX90" fmla="*/ 6516595 w 12192000"/>
              <a:gd name="connsiteY90" fmla="*/ 1667475 h 2237474"/>
              <a:gd name="connsiteX91" fmla="*/ 6508541 w 12192000"/>
              <a:gd name="connsiteY91" fmla="*/ 1668757 h 2237474"/>
              <a:gd name="connsiteX92" fmla="*/ 6471012 w 12192000"/>
              <a:gd name="connsiteY92" fmla="*/ 1678604 h 2237474"/>
              <a:gd name="connsiteX93" fmla="*/ 6415265 w 12192000"/>
              <a:gd name="connsiteY93" fmla="*/ 1665317 h 2237474"/>
              <a:gd name="connsiteX94" fmla="*/ 6364035 w 12192000"/>
              <a:gd name="connsiteY94" fmla="*/ 1667683 h 2237474"/>
              <a:gd name="connsiteX95" fmla="*/ 6280959 w 12192000"/>
              <a:gd name="connsiteY95" fmla="*/ 1689329 h 2237474"/>
              <a:gd name="connsiteX96" fmla="*/ 6243319 w 12192000"/>
              <a:gd name="connsiteY96" fmla="*/ 1695560 h 2237474"/>
              <a:gd name="connsiteX97" fmla="*/ 6098321 w 12192000"/>
              <a:gd name="connsiteY97" fmla="*/ 1721646 h 2237474"/>
              <a:gd name="connsiteX98" fmla="*/ 5880652 w 12192000"/>
              <a:gd name="connsiteY98" fmla="*/ 1779643 h 2237474"/>
              <a:gd name="connsiteX99" fmla="*/ 5785959 w 12192000"/>
              <a:gd name="connsiteY99" fmla="*/ 1775307 h 2237474"/>
              <a:gd name="connsiteX100" fmla="*/ 5643534 w 12192000"/>
              <a:gd name="connsiteY100" fmla="*/ 1802919 h 2237474"/>
              <a:gd name="connsiteX101" fmla="*/ 5518799 w 12192000"/>
              <a:gd name="connsiteY101" fmla="*/ 1818312 h 2237474"/>
              <a:gd name="connsiteX102" fmla="*/ 5505014 w 12192000"/>
              <a:gd name="connsiteY102" fmla="*/ 1819259 h 2237474"/>
              <a:gd name="connsiteX103" fmla="*/ 5453307 w 12192000"/>
              <a:gd name="connsiteY103" fmla="*/ 1815450 h 2237474"/>
              <a:gd name="connsiteX104" fmla="*/ 5364192 w 12192000"/>
              <a:gd name="connsiteY104" fmla="*/ 1826074 h 2237474"/>
              <a:gd name="connsiteX105" fmla="*/ 5350380 w 12192000"/>
              <a:gd name="connsiteY105" fmla="*/ 1830891 h 2237474"/>
              <a:gd name="connsiteX106" fmla="*/ 5259633 w 12192000"/>
              <a:gd name="connsiteY106" fmla="*/ 1837160 h 2237474"/>
              <a:gd name="connsiteX107" fmla="*/ 5197513 w 12192000"/>
              <a:gd name="connsiteY107" fmla="*/ 1844718 h 2237474"/>
              <a:gd name="connsiteX108" fmla="*/ 5168852 w 12192000"/>
              <a:gd name="connsiteY108" fmla="*/ 1844846 h 2237474"/>
              <a:gd name="connsiteX109" fmla="*/ 5114927 w 12192000"/>
              <a:gd name="connsiteY109" fmla="*/ 1847827 h 2237474"/>
              <a:gd name="connsiteX110" fmla="*/ 5108970 w 12192000"/>
              <a:gd name="connsiteY110" fmla="*/ 1847935 h 2237474"/>
              <a:gd name="connsiteX111" fmla="*/ 5067961 w 12192000"/>
              <a:gd name="connsiteY111" fmla="*/ 1845917 h 2237474"/>
              <a:gd name="connsiteX112" fmla="*/ 5007075 w 12192000"/>
              <a:gd name="connsiteY112" fmla="*/ 1838626 h 2237474"/>
              <a:gd name="connsiteX113" fmla="*/ 4944087 w 12192000"/>
              <a:gd name="connsiteY113" fmla="*/ 1823332 h 2237474"/>
              <a:gd name="connsiteX114" fmla="*/ 4907662 w 12192000"/>
              <a:gd name="connsiteY114" fmla="*/ 1816900 h 2237474"/>
              <a:gd name="connsiteX115" fmla="*/ 4882386 w 12192000"/>
              <a:gd name="connsiteY115" fmla="*/ 1809844 h 2237474"/>
              <a:gd name="connsiteX116" fmla="*/ 4811440 w 12192000"/>
              <a:gd name="connsiteY116" fmla="*/ 1804655 h 2237474"/>
              <a:gd name="connsiteX117" fmla="*/ 4691075 w 12192000"/>
              <a:gd name="connsiteY117" fmla="*/ 1801389 h 2237474"/>
              <a:gd name="connsiteX118" fmla="*/ 4611738 w 12192000"/>
              <a:gd name="connsiteY118" fmla="*/ 1776964 h 2237474"/>
              <a:gd name="connsiteX119" fmla="*/ 4560070 w 12192000"/>
              <a:gd name="connsiteY119" fmla="*/ 1785640 h 2237474"/>
              <a:gd name="connsiteX120" fmla="*/ 4536503 w 12192000"/>
              <a:gd name="connsiteY120" fmla="*/ 1785334 h 2237474"/>
              <a:gd name="connsiteX121" fmla="*/ 4513724 w 12192000"/>
              <a:gd name="connsiteY121" fmla="*/ 1791996 h 2237474"/>
              <a:gd name="connsiteX122" fmla="*/ 4459810 w 12192000"/>
              <a:gd name="connsiteY122" fmla="*/ 1797886 h 2237474"/>
              <a:gd name="connsiteX123" fmla="*/ 4379064 w 12192000"/>
              <a:gd name="connsiteY123" fmla="*/ 1817177 h 2237474"/>
              <a:gd name="connsiteX124" fmla="*/ 4319209 w 12192000"/>
              <a:gd name="connsiteY124" fmla="*/ 1834833 h 2237474"/>
              <a:gd name="connsiteX125" fmla="*/ 4290981 w 12192000"/>
              <a:gd name="connsiteY125" fmla="*/ 1839677 h 2237474"/>
              <a:gd name="connsiteX126" fmla="*/ 4285792 w 12192000"/>
              <a:gd name="connsiteY126" fmla="*/ 1836231 h 2237474"/>
              <a:gd name="connsiteX127" fmla="*/ 4238372 w 12192000"/>
              <a:gd name="connsiteY127" fmla="*/ 1851480 h 2237474"/>
              <a:gd name="connsiteX128" fmla="*/ 4232517 w 12192000"/>
              <a:gd name="connsiteY128" fmla="*/ 1852567 h 2237474"/>
              <a:gd name="connsiteX129" fmla="*/ 4191732 w 12192000"/>
              <a:gd name="connsiteY129" fmla="*/ 1857328 h 2237474"/>
              <a:gd name="connsiteX130" fmla="*/ 4065532 w 12192000"/>
              <a:gd name="connsiteY130" fmla="*/ 1855477 h 2237474"/>
              <a:gd name="connsiteX131" fmla="*/ 4028460 w 12192000"/>
              <a:gd name="connsiteY131" fmla="*/ 1855137 h 2237474"/>
              <a:gd name="connsiteX132" fmla="*/ 4002267 w 12192000"/>
              <a:gd name="connsiteY132" fmla="*/ 1852352 h 2237474"/>
              <a:gd name="connsiteX133" fmla="*/ 3931396 w 12192000"/>
              <a:gd name="connsiteY133" fmla="*/ 1858915 h 2237474"/>
              <a:gd name="connsiteX134" fmla="*/ 3812162 w 12192000"/>
              <a:gd name="connsiteY134" fmla="*/ 1875501 h 2237474"/>
              <a:gd name="connsiteX135" fmla="*/ 3729530 w 12192000"/>
              <a:gd name="connsiteY135" fmla="*/ 1864513 h 2237474"/>
              <a:gd name="connsiteX136" fmla="*/ 3680177 w 12192000"/>
              <a:gd name="connsiteY136" fmla="*/ 1881552 h 2237474"/>
              <a:gd name="connsiteX137" fmla="*/ 3567259 w 12192000"/>
              <a:gd name="connsiteY137" fmla="*/ 1893482 h 2237474"/>
              <a:gd name="connsiteX138" fmla="*/ 3405770 w 12192000"/>
              <a:gd name="connsiteY138" fmla="*/ 1904591 h 2237474"/>
              <a:gd name="connsiteX139" fmla="*/ 3280097 w 12192000"/>
              <a:gd name="connsiteY139" fmla="*/ 1919610 h 2237474"/>
              <a:gd name="connsiteX140" fmla="*/ 3123424 w 12192000"/>
              <a:gd name="connsiteY140" fmla="*/ 1952930 h 2237474"/>
              <a:gd name="connsiteX141" fmla="*/ 3009910 w 12192000"/>
              <a:gd name="connsiteY141" fmla="*/ 1957866 h 2237474"/>
              <a:gd name="connsiteX142" fmla="*/ 2995934 w 12192000"/>
              <a:gd name="connsiteY142" fmla="*/ 1967085 h 2237474"/>
              <a:gd name="connsiteX143" fmla="*/ 2980071 w 12192000"/>
              <a:gd name="connsiteY143" fmla="*/ 1972988 h 2237474"/>
              <a:gd name="connsiteX144" fmla="*/ 2978094 w 12192000"/>
              <a:gd name="connsiteY144" fmla="*/ 1972369 h 2237474"/>
              <a:gd name="connsiteX145" fmla="*/ 2942858 w 12192000"/>
              <a:gd name="connsiteY145" fmla="*/ 1981367 h 2237474"/>
              <a:gd name="connsiteX146" fmla="*/ 2875436 w 12192000"/>
              <a:gd name="connsiteY146" fmla="*/ 1996977 h 2237474"/>
              <a:gd name="connsiteX147" fmla="*/ 2874892 w 12192000"/>
              <a:gd name="connsiteY147" fmla="*/ 1996085 h 2237474"/>
              <a:gd name="connsiteX148" fmla="*/ 2864145 w 12192000"/>
              <a:gd name="connsiteY148" fmla="*/ 1994061 h 2237474"/>
              <a:gd name="connsiteX149" fmla="*/ 2843662 w 12192000"/>
              <a:gd name="connsiteY149" fmla="*/ 1992498 h 2237474"/>
              <a:gd name="connsiteX150" fmla="*/ 2796128 w 12192000"/>
              <a:gd name="connsiteY150" fmla="*/ 1976403 h 2237474"/>
              <a:gd name="connsiteX151" fmla="*/ 2756784 w 12192000"/>
              <a:gd name="connsiteY151" fmla="*/ 1985116 h 2237474"/>
              <a:gd name="connsiteX152" fmla="*/ 2748833 w 12192000"/>
              <a:gd name="connsiteY152" fmla="*/ 1986323 h 2237474"/>
              <a:gd name="connsiteX153" fmla="*/ 2748661 w 12192000"/>
              <a:gd name="connsiteY153" fmla="*/ 1986122 h 2237474"/>
              <a:gd name="connsiteX154" fmla="*/ 2740251 w 12192000"/>
              <a:gd name="connsiteY154" fmla="*/ 1986946 h 2237474"/>
              <a:gd name="connsiteX155" fmla="*/ 2718916 w 12192000"/>
              <a:gd name="connsiteY155" fmla="*/ 1990867 h 2237474"/>
              <a:gd name="connsiteX156" fmla="*/ 2713522 w 12192000"/>
              <a:gd name="connsiteY156" fmla="*/ 1990173 h 2237474"/>
              <a:gd name="connsiteX157" fmla="*/ 2680597 w 12192000"/>
              <a:gd name="connsiteY157" fmla="*/ 1984996 h 2237474"/>
              <a:gd name="connsiteX158" fmla="*/ 2578178 w 12192000"/>
              <a:gd name="connsiteY158" fmla="*/ 1990531 h 2237474"/>
              <a:gd name="connsiteX159" fmla="*/ 2476147 w 12192000"/>
              <a:gd name="connsiteY159" fmla="*/ 1998305 h 2237474"/>
              <a:gd name="connsiteX160" fmla="*/ 2373568 w 12192000"/>
              <a:gd name="connsiteY160" fmla="*/ 2003219 h 2237474"/>
              <a:gd name="connsiteX161" fmla="*/ 2321399 w 12192000"/>
              <a:gd name="connsiteY161" fmla="*/ 1989467 h 2237474"/>
              <a:gd name="connsiteX162" fmla="*/ 2315525 w 12192000"/>
              <a:gd name="connsiteY162" fmla="*/ 1989708 h 2237474"/>
              <a:gd name="connsiteX163" fmla="*/ 2300792 w 12192000"/>
              <a:gd name="connsiteY163" fmla="*/ 1994290 h 2237474"/>
              <a:gd name="connsiteX164" fmla="*/ 2295469 w 12192000"/>
              <a:gd name="connsiteY164" fmla="*/ 1996659 h 2237474"/>
              <a:gd name="connsiteX165" fmla="*/ 2287219 w 12192000"/>
              <a:gd name="connsiteY165" fmla="*/ 1998750 h 2237474"/>
              <a:gd name="connsiteX166" fmla="*/ 2286948 w 12192000"/>
              <a:gd name="connsiteY166" fmla="*/ 1998596 h 2237474"/>
              <a:gd name="connsiteX167" fmla="*/ 2243069 w 12192000"/>
              <a:gd name="connsiteY167" fmla="*/ 2015111 h 2237474"/>
              <a:gd name="connsiteX168" fmla="*/ 2186609 w 12192000"/>
              <a:gd name="connsiteY168" fmla="*/ 2008263 h 2237474"/>
              <a:gd name="connsiteX169" fmla="*/ 2164831 w 12192000"/>
              <a:gd name="connsiteY169" fmla="*/ 2010143 h 2237474"/>
              <a:gd name="connsiteX170" fmla="*/ 2152836 w 12192000"/>
              <a:gd name="connsiteY170" fmla="*/ 2010048 h 2237474"/>
              <a:gd name="connsiteX171" fmla="*/ 2117102 w 12192000"/>
              <a:gd name="connsiteY171" fmla="*/ 2023004 h 2237474"/>
              <a:gd name="connsiteX172" fmla="*/ 2111935 w 12192000"/>
              <a:gd name="connsiteY172" fmla="*/ 2023163 h 2237474"/>
              <a:gd name="connsiteX173" fmla="*/ 2089991 w 12192000"/>
              <a:gd name="connsiteY173" fmla="*/ 2034193 h 2237474"/>
              <a:gd name="connsiteX174" fmla="*/ 2058061 w 12192000"/>
              <a:gd name="connsiteY174" fmla="*/ 2047942 h 2237474"/>
              <a:gd name="connsiteX175" fmla="*/ 2055737 w 12192000"/>
              <a:gd name="connsiteY175" fmla="*/ 2047704 h 2237474"/>
              <a:gd name="connsiteX176" fmla="*/ 2042244 w 12192000"/>
              <a:gd name="connsiteY176" fmla="*/ 2055560 h 2237474"/>
              <a:gd name="connsiteX177" fmla="*/ 1976224 w 12192000"/>
              <a:gd name="connsiteY177" fmla="*/ 2074257 h 2237474"/>
              <a:gd name="connsiteX178" fmla="*/ 1877728 w 12192000"/>
              <a:gd name="connsiteY178" fmla="*/ 2101004 h 2237474"/>
              <a:gd name="connsiteX179" fmla="*/ 1759056 w 12192000"/>
              <a:gd name="connsiteY179" fmla="*/ 2125608 h 2237474"/>
              <a:gd name="connsiteX180" fmla="*/ 1637948 w 12192000"/>
              <a:gd name="connsiteY180" fmla="*/ 2172597 h 2237474"/>
              <a:gd name="connsiteX181" fmla="*/ 1434549 w 12192000"/>
              <a:gd name="connsiteY181" fmla="*/ 2234522 h 2237474"/>
              <a:gd name="connsiteX182" fmla="*/ 1398481 w 12192000"/>
              <a:gd name="connsiteY182" fmla="*/ 2237074 h 2237474"/>
              <a:gd name="connsiteX183" fmla="*/ 1398407 w 12192000"/>
              <a:gd name="connsiteY183" fmla="*/ 2237095 h 2237474"/>
              <a:gd name="connsiteX184" fmla="*/ 1370962 w 12192000"/>
              <a:gd name="connsiteY184" fmla="*/ 2237474 h 2237474"/>
              <a:gd name="connsiteX185" fmla="*/ 1356367 w 12192000"/>
              <a:gd name="connsiteY185" fmla="*/ 2235089 h 2237474"/>
              <a:gd name="connsiteX186" fmla="*/ 1324828 w 12192000"/>
              <a:gd name="connsiteY186" fmla="*/ 2231968 h 2237474"/>
              <a:gd name="connsiteX187" fmla="*/ 1297744 w 12192000"/>
              <a:gd name="connsiteY187" fmla="*/ 2235849 h 2237474"/>
              <a:gd name="connsiteX188" fmla="*/ 1286236 w 12192000"/>
              <a:gd name="connsiteY188" fmla="*/ 2233135 h 2237474"/>
              <a:gd name="connsiteX189" fmla="*/ 1283504 w 12192000"/>
              <a:gd name="connsiteY189" fmla="*/ 2233797 h 2237474"/>
              <a:gd name="connsiteX190" fmla="*/ 1279765 w 12192000"/>
              <a:gd name="connsiteY190" fmla="*/ 2229639 h 2237474"/>
              <a:gd name="connsiteX191" fmla="*/ 1195347 w 12192000"/>
              <a:gd name="connsiteY191" fmla="*/ 2212354 h 2237474"/>
              <a:gd name="connsiteX192" fmla="*/ 970251 w 12192000"/>
              <a:gd name="connsiteY192" fmla="*/ 2221029 h 2237474"/>
              <a:gd name="connsiteX193" fmla="*/ 812914 w 12192000"/>
              <a:gd name="connsiteY193" fmla="*/ 2202752 h 2237474"/>
              <a:gd name="connsiteX194" fmla="*/ 800195 w 12192000"/>
              <a:gd name="connsiteY194" fmla="*/ 2209407 h 2237474"/>
              <a:gd name="connsiteX195" fmla="*/ 784978 w 12192000"/>
              <a:gd name="connsiteY195" fmla="*/ 2212360 h 2237474"/>
              <a:gd name="connsiteX196" fmla="*/ 681987 w 12192000"/>
              <a:gd name="connsiteY196" fmla="*/ 2216757 h 2237474"/>
              <a:gd name="connsiteX197" fmla="*/ 669923 w 12192000"/>
              <a:gd name="connsiteY197" fmla="*/ 2211682 h 2237474"/>
              <a:gd name="connsiteX198" fmla="*/ 648680 w 12192000"/>
              <a:gd name="connsiteY198" fmla="*/ 2206229 h 2237474"/>
              <a:gd name="connsiteX199" fmla="*/ 597225 w 12192000"/>
              <a:gd name="connsiteY199" fmla="*/ 2180999 h 2237474"/>
              <a:gd name="connsiteX200" fmla="*/ 558449 w 12192000"/>
              <a:gd name="connsiteY200" fmla="*/ 2182346 h 2237474"/>
              <a:gd name="connsiteX201" fmla="*/ 550517 w 12192000"/>
              <a:gd name="connsiteY201" fmla="*/ 2182060 h 2237474"/>
              <a:gd name="connsiteX202" fmla="*/ 550309 w 12192000"/>
              <a:gd name="connsiteY202" fmla="*/ 2181825 h 2237474"/>
              <a:gd name="connsiteX203" fmla="*/ 541836 w 12192000"/>
              <a:gd name="connsiteY203" fmla="*/ 2181063 h 2237474"/>
              <a:gd name="connsiteX204" fmla="*/ 536057 w 12192000"/>
              <a:gd name="connsiteY204" fmla="*/ 2181537 h 2237474"/>
              <a:gd name="connsiteX205" fmla="*/ 520671 w 12192000"/>
              <a:gd name="connsiteY205" fmla="*/ 2180980 h 2237474"/>
              <a:gd name="connsiteX206" fmla="*/ 515024 w 12192000"/>
              <a:gd name="connsiteY206" fmla="*/ 2179258 h 2237474"/>
              <a:gd name="connsiteX207" fmla="*/ 512278 w 12192000"/>
              <a:gd name="connsiteY207" fmla="*/ 2176369 h 2237474"/>
              <a:gd name="connsiteX208" fmla="*/ 480419 w 12192000"/>
              <a:gd name="connsiteY208" fmla="*/ 2167807 h 2237474"/>
              <a:gd name="connsiteX209" fmla="*/ 413835 w 12192000"/>
              <a:gd name="connsiteY209" fmla="*/ 2156783 h 2237474"/>
              <a:gd name="connsiteX210" fmla="*/ 376513 w 12192000"/>
              <a:gd name="connsiteY210" fmla="*/ 2154014 h 2237474"/>
              <a:gd name="connsiteX211" fmla="*/ 273386 w 12192000"/>
              <a:gd name="connsiteY211" fmla="*/ 2142551 h 2237474"/>
              <a:gd name="connsiteX212" fmla="*/ 169207 w 12192000"/>
              <a:gd name="connsiteY212" fmla="*/ 2128100 h 2237474"/>
              <a:gd name="connsiteX213" fmla="*/ 93149 w 12192000"/>
              <a:gd name="connsiteY213" fmla="*/ 2105324 h 2237474"/>
              <a:gd name="connsiteX214" fmla="*/ 88109 w 12192000"/>
              <a:gd name="connsiteY214" fmla="*/ 2106704 h 2237474"/>
              <a:gd name="connsiteX215" fmla="*/ 80022 w 12192000"/>
              <a:gd name="connsiteY215" fmla="*/ 2107254 h 2237474"/>
              <a:gd name="connsiteX216" fmla="*/ 79717 w 12192000"/>
              <a:gd name="connsiteY216" fmla="*/ 2107046 h 2237474"/>
              <a:gd name="connsiteX217" fmla="*/ 72352 w 12192000"/>
              <a:gd name="connsiteY217" fmla="*/ 2107991 h 2237474"/>
              <a:gd name="connsiteX218" fmla="*/ 37645 w 12192000"/>
              <a:gd name="connsiteY218" fmla="*/ 2115401 h 2237474"/>
              <a:gd name="connsiteX219" fmla="*/ 4572 w 12192000"/>
              <a:gd name="connsiteY219" fmla="*/ 2111091 h 2237474"/>
              <a:gd name="connsiteX220" fmla="*/ 0 w 12192000"/>
              <a:gd name="connsiteY220" fmla="*/ 2110468 h 2237474"/>
              <a:gd name="connsiteX221" fmla="*/ 0 w 12192000"/>
              <a:gd name="connsiteY221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278619 w 12192000"/>
              <a:gd name="connsiteY39" fmla="*/ 1011878 h 2237474"/>
              <a:gd name="connsiteX40" fmla="*/ 9268019 w 12192000"/>
              <a:gd name="connsiteY40" fmla="*/ 1007442 h 2237474"/>
              <a:gd name="connsiteX41" fmla="*/ 9234662 w 12192000"/>
              <a:gd name="connsiteY41" fmla="*/ 1023056 h 2237474"/>
              <a:gd name="connsiteX42" fmla="*/ 9181033 w 12192000"/>
              <a:gd name="connsiteY42" fmla="*/ 1037921 h 2237474"/>
              <a:gd name="connsiteX43" fmla="*/ 9155969 w 12192000"/>
              <a:gd name="connsiteY43" fmla="*/ 1046804 h 2237474"/>
              <a:gd name="connsiteX44" fmla="*/ 9133985 w 12192000"/>
              <a:gd name="connsiteY44" fmla="*/ 1046450 h 2237474"/>
              <a:gd name="connsiteX45" fmla="*/ 9012987 w 12192000"/>
              <a:gd name="connsiteY45" fmla="*/ 1061986 h 2237474"/>
              <a:gd name="connsiteX46" fmla="*/ 8968445 w 12192000"/>
              <a:gd name="connsiteY46" fmla="*/ 1052169 h 2237474"/>
              <a:gd name="connsiteX47" fmla="*/ 8958984 w 12192000"/>
              <a:gd name="connsiteY47" fmla="*/ 1057212 h 2237474"/>
              <a:gd name="connsiteX48" fmla="*/ 8886001 w 12192000"/>
              <a:gd name="connsiteY48" fmla="*/ 1067468 h 2237474"/>
              <a:gd name="connsiteX49" fmla="*/ 8838610 w 12192000"/>
              <a:gd name="connsiteY49" fmla="*/ 1075091 h 2237474"/>
              <a:gd name="connsiteX50" fmla="*/ 8750383 w 12192000"/>
              <a:gd name="connsiteY50" fmla="*/ 1097387 h 2237474"/>
              <a:gd name="connsiteX51" fmla="*/ 8697365 w 12192000"/>
              <a:gd name="connsiteY51" fmla="*/ 1105869 h 2237474"/>
              <a:gd name="connsiteX52" fmla="*/ 8665605 w 12192000"/>
              <a:gd name="connsiteY52" fmla="*/ 1110791 h 2237474"/>
              <a:gd name="connsiteX53" fmla="*/ 8584946 w 12192000"/>
              <a:gd name="connsiteY53" fmla="*/ 1135226 h 2237474"/>
              <a:gd name="connsiteX54" fmla="*/ 8460755 w 12192000"/>
              <a:gd name="connsiteY54" fmla="*/ 1203427 h 2237474"/>
              <a:gd name="connsiteX55" fmla="*/ 8419755 w 12192000"/>
              <a:gd name="connsiteY55" fmla="*/ 1216260 h 2237474"/>
              <a:gd name="connsiteX56" fmla="*/ 8411626 w 12192000"/>
              <a:gd name="connsiteY56" fmla="*/ 1214397 h 2237474"/>
              <a:gd name="connsiteX57" fmla="*/ 8363469 w 12192000"/>
              <a:gd name="connsiteY57" fmla="*/ 1246658 h 2237474"/>
              <a:gd name="connsiteX58" fmla="*/ 8275497 w 12192000"/>
              <a:gd name="connsiteY58" fmla="*/ 1264396 h 2237474"/>
              <a:gd name="connsiteX59" fmla="*/ 8206287 w 12192000"/>
              <a:gd name="connsiteY59" fmla="*/ 1273060 h 2237474"/>
              <a:gd name="connsiteX60" fmla="*/ 8168705 w 12192000"/>
              <a:gd name="connsiteY60" fmla="*/ 1279956 h 2237474"/>
              <a:gd name="connsiteX61" fmla="*/ 8139997 w 12192000"/>
              <a:gd name="connsiteY61" fmla="*/ 1282713 h 2237474"/>
              <a:gd name="connsiteX62" fmla="*/ 8074238 w 12192000"/>
              <a:gd name="connsiteY62" fmla="*/ 1301895 h 2237474"/>
              <a:gd name="connsiteX63" fmla="*/ 7968292 w 12192000"/>
              <a:gd name="connsiteY63" fmla="*/ 1338779 h 2237474"/>
              <a:gd name="connsiteX64" fmla="*/ 7945122 w 12192000"/>
              <a:gd name="connsiteY64" fmla="*/ 1345477 h 2237474"/>
              <a:gd name="connsiteX65" fmla="*/ 7902328 w 12192000"/>
              <a:gd name="connsiteY65" fmla="*/ 1345865 h 2237474"/>
              <a:gd name="connsiteX66" fmla="*/ 7875879 w 12192000"/>
              <a:gd name="connsiteY66" fmla="*/ 1345646 h 2237474"/>
              <a:gd name="connsiteX67" fmla="*/ 7840612 w 12192000"/>
              <a:gd name="connsiteY67" fmla="*/ 1369373 h 2237474"/>
              <a:gd name="connsiteX68" fmla="*/ 7786819 w 12192000"/>
              <a:gd name="connsiteY68" fmla="*/ 1378970 h 2237474"/>
              <a:gd name="connsiteX69" fmla="*/ 7548172 w 12192000"/>
              <a:gd name="connsiteY69" fmla="*/ 1417460 h 2237474"/>
              <a:gd name="connsiteX70" fmla="*/ 7483437 w 12192000"/>
              <a:gd name="connsiteY70" fmla="*/ 1478152 h 2237474"/>
              <a:gd name="connsiteX71" fmla="*/ 7377870 w 12192000"/>
              <a:gd name="connsiteY71" fmla="*/ 1523319 h 2237474"/>
              <a:gd name="connsiteX72" fmla="*/ 7230737 w 12192000"/>
              <a:gd name="connsiteY72" fmla="*/ 1562633 h 2237474"/>
              <a:gd name="connsiteX73" fmla="*/ 7224458 w 12192000"/>
              <a:gd name="connsiteY73" fmla="*/ 1573008 h 2237474"/>
              <a:gd name="connsiteX74" fmla="*/ 7213486 w 12192000"/>
              <a:gd name="connsiteY74" fmla="*/ 1580987 h 2237474"/>
              <a:gd name="connsiteX75" fmla="*/ 7183121 w 12192000"/>
              <a:gd name="connsiteY75" fmla="*/ 1595162 h 2237474"/>
              <a:gd name="connsiteX76" fmla="*/ 7164601 w 12192000"/>
              <a:gd name="connsiteY76" fmla="*/ 1606490 h 2237474"/>
              <a:gd name="connsiteX77" fmla="*/ 7114651 w 12192000"/>
              <a:gd name="connsiteY77" fmla="*/ 1620959 h 2237474"/>
              <a:gd name="connsiteX78" fmla="*/ 7092727 w 12192000"/>
              <a:gd name="connsiteY78" fmla="*/ 1623628 h 2237474"/>
              <a:gd name="connsiteX79" fmla="*/ 7031309 w 12192000"/>
              <a:gd name="connsiteY79" fmla="*/ 1619451 h 2237474"/>
              <a:gd name="connsiteX80" fmla="*/ 6999084 w 12192000"/>
              <a:gd name="connsiteY80" fmla="*/ 1634317 h 2237474"/>
              <a:gd name="connsiteX81" fmla="*/ 6992107 w 12192000"/>
              <a:gd name="connsiteY81" fmla="*/ 1636860 h 2237474"/>
              <a:gd name="connsiteX82" fmla="*/ 6991765 w 12192000"/>
              <a:gd name="connsiteY82" fmla="*/ 1636725 h 2237474"/>
              <a:gd name="connsiteX83" fmla="*/ 6900177 w 12192000"/>
              <a:gd name="connsiteY83" fmla="*/ 1636016 h 2237474"/>
              <a:gd name="connsiteX84" fmla="*/ 6795372 w 12192000"/>
              <a:gd name="connsiteY84" fmla="*/ 1644845 h 2237474"/>
              <a:gd name="connsiteX85" fmla="*/ 6692251 w 12192000"/>
              <a:gd name="connsiteY85" fmla="*/ 1656357 h 2237474"/>
              <a:gd name="connsiteX86" fmla="*/ 6655235 w 12192000"/>
              <a:gd name="connsiteY86" fmla="*/ 1661869 h 2237474"/>
              <a:gd name="connsiteX87" fmla="*/ 6587857 w 12192000"/>
              <a:gd name="connsiteY87" fmla="*/ 1665769 h 2237474"/>
              <a:gd name="connsiteX88" fmla="*/ 6554894 w 12192000"/>
              <a:gd name="connsiteY88" fmla="*/ 1664428 h 2237474"/>
              <a:gd name="connsiteX89" fmla="*/ 6516595 w 12192000"/>
              <a:gd name="connsiteY89" fmla="*/ 1667475 h 2237474"/>
              <a:gd name="connsiteX90" fmla="*/ 6508541 w 12192000"/>
              <a:gd name="connsiteY90" fmla="*/ 1668757 h 2237474"/>
              <a:gd name="connsiteX91" fmla="*/ 6471012 w 12192000"/>
              <a:gd name="connsiteY91" fmla="*/ 1678604 h 2237474"/>
              <a:gd name="connsiteX92" fmla="*/ 6415265 w 12192000"/>
              <a:gd name="connsiteY92" fmla="*/ 1665317 h 2237474"/>
              <a:gd name="connsiteX93" fmla="*/ 6364035 w 12192000"/>
              <a:gd name="connsiteY93" fmla="*/ 1667683 h 2237474"/>
              <a:gd name="connsiteX94" fmla="*/ 6280959 w 12192000"/>
              <a:gd name="connsiteY94" fmla="*/ 1689329 h 2237474"/>
              <a:gd name="connsiteX95" fmla="*/ 6243319 w 12192000"/>
              <a:gd name="connsiteY95" fmla="*/ 1695560 h 2237474"/>
              <a:gd name="connsiteX96" fmla="*/ 6098321 w 12192000"/>
              <a:gd name="connsiteY96" fmla="*/ 1721646 h 2237474"/>
              <a:gd name="connsiteX97" fmla="*/ 5880652 w 12192000"/>
              <a:gd name="connsiteY97" fmla="*/ 1779643 h 2237474"/>
              <a:gd name="connsiteX98" fmla="*/ 5785959 w 12192000"/>
              <a:gd name="connsiteY98" fmla="*/ 1775307 h 2237474"/>
              <a:gd name="connsiteX99" fmla="*/ 5643534 w 12192000"/>
              <a:gd name="connsiteY99" fmla="*/ 1802919 h 2237474"/>
              <a:gd name="connsiteX100" fmla="*/ 5518799 w 12192000"/>
              <a:gd name="connsiteY100" fmla="*/ 1818312 h 2237474"/>
              <a:gd name="connsiteX101" fmla="*/ 5505014 w 12192000"/>
              <a:gd name="connsiteY101" fmla="*/ 1819259 h 2237474"/>
              <a:gd name="connsiteX102" fmla="*/ 5453307 w 12192000"/>
              <a:gd name="connsiteY102" fmla="*/ 1815450 h 2237474"/>
              <a:gd name="connsiteX103" fmla="*/ 5364192 w 12192000"/>
              <a:gd name="connsiteY103" fmla="*/ 1826074 h 2237474"/>
              <a:gd name="connsiteX104" fmla="*/ 5350380 w 12192000"/>
              <a:gd name="connsiteY104" fmla="*/ 1830891 h 2237474"/>
              <a:gd name="connsiteX105" fmla="*/ 5259633 w 12192000"/>
              <a:gd name="connsiteY105" fmla="*/ 1837160 h 2237474"/>
              <a:gd name="connsiteX106" fmla="*/ 5197513 w 12192000"/>
              <a:gd name="connsiteY106" fmla="*/ 1844718 h 2237474"/>
              <a:gd name="connsiteX107" fmla="*/ 5168852 w 12192000"/>
              <a:gd name="connsiteY107" fmla="*/ 1844846 h 2237474"/>
              <a:gd name="connsiteX108" fmla="*/ 5114927 w 12192000"/>
              <a:gd name="connsiteY108" fmla="*/ 1847827 h 2237474"/>
              <a:gd name="connsiteX109" fmla="*/ 5108970 w 12192000"/>
              <a:gd name="connsiteY109" fmla="*/ 1847935 h 2237474"/>
              <a:gd name="connsiteX110" fmla="*/ 5067961 w 12192000"/>
              <a:gd name="connsiteY110" fmla="*/ 1845917 h 2237474"/>
              <a:gd name="connsiteX111" fmla="*/ 5007075 w 12192000"/>
              <a:gd name="connsiteY111" fmla="*/ 1838626 h 2237474"/>
              <a:gd name="connsiteX112" fmla="*/ 4944087 w 12192000"/>
              <a:gd name="connsiteY112" fmla="*/ 1823332 h 2237474"/>
              <a:gd name="connsiteX113" fmla="*/ 4907662 w 12192000"/>
              <a:gd name="connsiteY113" fmla="*/ 1816900 h 2237474"/>
              <a:gd name="connsiteX114" fmla="*/ 4882386 w 12192000"/>
              <a:gd name="connsiteY114" fmla="*/ 1809844 h 2237474"/>
              <a:gd name="connsiteX115" fmla="*/ 4811440 w 12192000"/>
              <a:gd name="connsiteY115" fmla="*/ 1804655 h 2237474"/>
              <a:gd name="connsiteX116" fmla="*/ 4691075 w 12192000"/>
              <a:gd name="connsiteY116" fmla="*/ 1801389 h 2237474"/>
              <a:gd name="connsiteX117" fmla="*/ 4611738 w 12192000"/>
              <a:gd name="connsiteY117" fmla="*/ 1776964 h 2237474"/>
              <a:gd name="connsiteX118" fmla="*/ 4560070 w 12192000"/>
              <a:gd name="connsiteY118" fmla="*/ 1785640 h 2237474"/>
              <a:gd name="connsiteX119" fmla="*/ 4536503 w 12192000"/>
              <a:gd name="connsiteY119" fmla="*/ 1785334 h 2237474"/>
              <a:gd name="connsiteX120" fmla="*/ 4513724 w 12192000"/>
              <a:gd name="connsiteY120" fmla="*/ 1791996 h 2237474"/>
              <a:gd name="connsiteX121" fmla="*/ 4459810 w 12192000"/>
              <a:gd name="connsiteY121" fmla="*/ 1797886 h 2237474"/>
              <a:gd name="connsiteX122" fmla="*/ 4379064 w 12192000"/>
              <a:gd name="connsiteY122" fmla="*/ 1817177 h 2237474"/>
              <a:gd name="connsiteX123" fmla="*/ 4319209 w 12192000"/>
              <a:gd name="connsiteY123" fmla="*/ 1834833 h 2237474"/>
              <a:gd name="connsiteX124" fmla="*/ 4290981 w 12192000"/>
              <a:gd name="connsiteY124" fmla="*/ 1839677 h 2237474"/>
              <a:gd name="connsiteX125" fmla="*/ 4285792 w 12192000"/>
              <a:gd name="connsiteY125" fmla="*/ 1836231 h 2237474"/>
              <a:gd name="connsiteX126" fmla="*/ 4238372 w 12192000"/>
              <a:gd name="connsiteY126" fmla="*/ 1851480 h 2237474"/>
              <a:gd name="connsiteX127" fmla="*/ 4232517 w 12192000"/>
              <a:gd name="connsiteY127" fmla="*/ 1852567 h 2237474"/>
              <a:gd name="connsiteX128" fmla="*/ 4191732 w 12192000"/>
              <a:gd name="connsiteY128" fmla="*/ 1857328 h 2237474"/>
              <a:gd name="connsiteX129" fmla="*/ 4065532 w 12192000"/>
              <a:gd name="connsiteY129" fmla="*/ 1855477 h 2237474"/>
              <a:gd name="connsiteX130" fmla="*/ 4028460 w 12192000"/>
              <a:gd name="connsiteY130" fmla="*/ 1855137 h 2237474"/>
              <a:gd name="connsiteX131" fmla="*/ 4002267 w 12192000"/>
              <a:gd name="connsiteY131" fmla="*/ 1852352 h 2237474"/>
              <a:gd name="connsiteX132" fmla="*/ 3931396 w 12192000"/>
              <a:gd name="connsiteY132" fmla="*/ 1858915 h 2237474"/>
              <a:gd name="connsiteX133" fmla="*/ 3812162 w 12192000"/>
              <a:gd name="connsiteY133" fmla="*/ 1875501 h 2237474"/>
              <a:gd name="connsiteX134" fmla="*/ 3729530 w 12192000"/>
              <a:gd name="connsiteY134" fmla="*/ 1864513 h 2237474"/>
              <a:gd name="connsiteX135" fmla="*/ 3680177 w 12192000"/>
              <a:gd name="connsiteY135" fmla="*/ 1881552 h 2237474"/>
              <a:gd name="connsiteX136" fmla="*/ 3567259 w 12192000"/>
              <a:gd name="connsiteY136" fmla="*/ 1893482 h 2237474"/>
              <a:gd name="connsiteX137" fmla="*/ 3405770 w 12192000"/>
              <a:gd name="connsiteY137" fmla="*/ 1904591 h 2237474"/>
              <a:gd name="connsiteX138" fmla="*/ 3280097 w 12192000"/>
              <a:gd name="connsiteY138" fmla="*/ 1919610 h 2237474"/>
              <a:gd name="connsiteX139" fmla="*/ 3123424 w 12192000"/>
              <a:gd name="connsiteY139" fmla="*/ 1952930 h 2237474"/>
              <a:gd name="connsiteX140" fmla="*/ 3009910 w 12192000"/>
              <a:gd name="connsiteY140" fmla="*/ 1957866 h 2237474"/>
              <a:gd name="connsiteX141" fmla="*/ 2995934 w 12192000"/>
              <a:gd name="connsiteY141" fmla="*/ 1967085 h 2237474"/>
              <a:gd name="connsiteX142" fmla="*/ 2980071 w 12192000"/>
              <a:gd name="connsiteY142" fmla="*/ 1972988 h 2237474"/>
              <a:gd name="connsiteX143" fmla="*/ 2978094 w 12192000"/>
              <a:gd name="connsiteY143" fmla="*/ 1972369 h 2237474"/>
              <a:gd name="connsiteX144" fmla="*/ 2942858 w 12192000"/>
              <a:gd name="connsiteY144" fmla="*/ 1981367 h 2237474"/>
              <a:gd name="connsiteX145" fmla="*/ 2875436 w 12192000"/>
              <a:gd name="connsiteY145" fmla="*/ 1996977 h 2237474"/>
              <a:gd name="connsiteX146" fmla="*/ 2874892 w 12192000"/>
              <a:gd name="connsiteY146" fmla="*/ 1996085 h 2237474"/>
              <a:gd name="connsiteX147" fmla="*/ 2864145 w 12192000"/>
              <a:gd name="connsiteY147" fmla="*/ 1994061 h 2237474"/>
              <a:gd name="connsiteX148" fmla="*/ 2843662 w 12192000"/>
              <a:gd name="connsiteY148" fmla="*/ 1992498 h 2237474"/>
              <a:gd name="connsiteX149" fmla="*/ 2796128 w 12192000"/>
              <a:gd name="connsiteY149" fmla="*/ 1976403 h 2237474"/>
              <a:gd name="connsiteX150" fmla="*/ 2756784 w 12192000"/>
              <a:gd name="connsiteY150" fmla="*/ 1985116 h 2237474"/>
              <a:gd name="connsiteX151" fmla="*/ 2748833 w 12192000"/>
              <a:gd name="connsiteY151" fmla="*/ 1986323 h 2237474"/>
              <a:gd name="connsiteX152" fmla="*/ 2748661 w 12192000"/>
              <a:gd name="connsiteY152" fmla="*/ 1986122 h 2237474"/>
              <a:gd name="connsiteX153" fmla="*/ 2740251 w 12192000"/>
              <a:gd name="connsiteY153" fmla="*/ 1986946 h 2237474"/>
              <a:gd name="connsiteX154" fmla="*/ 2718916 w 12192000"/>
              <a:gd name="connsiteY154" fmla="*/ 1990867 h 2237474"/>
              <a:gd name="connsiteX155" fmla="*/ 2713522 w 12192000"/>
              <a:gd name="connsiteY155" fmla="*/ 1990173 h 2237474"/>
              <a:gd name="connsiteX156" fmla="*/ 2680597 w 12192000"/>
              <a:gd name="connsiteY156" fmla="*/ 1984996 h 2237474"/>
              <a:gd name="connsiteX157" fmla="*/ 2578178 w 12192000"/>
              <a:gd name="connsiteY157" fmla="*/ 1990531 h 2237474"/>
              <a:gd name="connsiteX158" fmla="*/ 2476147 w 12192000"/>
              <a:gd name="connsiteY158" fmla="*/ 1998305 h 2237474"/>
              <a:gd name="connsiteX159" fmla="*/ 2373568 w 12192000"/>
              <a:gd name="connsiteY159" fmla="*/ 2003219 h 2237474"/>
              <a:gd name="connsiteX160" fmla="*/ 2321399 w 12192000"/>
              <a:gd name="connsiteY160" fmla="*/ 1989467 h 2237474"/>
              <a:gd name="connsiteX161" fmla="*/ 2315525 w 12192000"/>
              <a:gd name="connsiteY161" fmla="*/ 1989708 h 2237474"/>
              <a:gd name="connsiteX162" fmla="*/ 2300792 w 12192000"/>
              <a:gd name="connsiteY162" fmla="*/ 1994290 h 2237474"/>
              <a:gd name="connsiteX163" fmla="*/ 2295469 w 12192000"/>
              <a:gd name="connsiteY163" fmla="*/ 1996659 h 2237474"/>
              <a:gd name="connsiteX164" fmla="*/ 2287219 w 12192000"/>
              <a:gd name="connsiteY164" fmla="*/ 1998750 h 2237474"/>
              <a:gd name="connsiteX165" fmla="*/ 2286948 w 12192000"/>
              <a:gd name="connsiteY165" fmla="*/ 1998596 h 2237474"/>
              <a:gd name="connsiteX166" fmla="*/ 2243069 w 12192000"/>
              <a:gd name="connsiteY166" fmla="*/ 2015111 h 2237474"/>
              <a:gd name="connsiteX167" fmla="*/ 2186609 w 12192000"/>
              <a:gd name="connsiteY167" fmla="*/ 2008263 h 2237474"/>
              <a:gd name="connsiteX168" fmla="*/ 2164831 w 12192000"/>
              <a:gd name="connsiteY168" fmla="*/ 2010143 h 2237474"/>
              <a:gd name="connsiteX169" fmla="*/ 2152836 w 12192000"/>
              <a:gd name="connsiteY169" fmla="*/ 2010048 h 2237474"/>
              <a:gd name="connsiteX170" fmla="*/ 2117102 w 12192000"/>
              <a:gd name="connsiteY170" fmla="*/ 2023004 h 2237474"/>
              <a:gd name="connsiteX171" fmla="*/ 2111935 w 12192000"/>
              <a:gd name="connsiteY171" fmla="*/ 2023163 h 2237474"/>
              <a:gd name="connsiteX172" fmla="*/ 2089991 w 12192000"/>
              <a:gd name="connsiteY172" fmla="*/ 2034193 h 2237474"/>
              <a:gd name="connsiteX173" fmla="*/ 2058061 w 12192000"/>
              <a:gd name="connsiteY173" fmla="*/ 2047942 h 2237474"/>
              <a:gd name="connsiteX174" fmla="*/ 2055737 w 12192000"/>
              <a:gd name="connsiteY174" fmla="*/ 2047704 h 2237474"/>
              <a:gd name="connsiteX175" fmla="*/ 2042244 w 12192000"/>
              <a:gd name="connsiteY175" fmla="*/ 2055560 h 2237474"/>
              <a:gd name="connsiteX176" fmla="*/ 1976224 w 12192000"/>
              <a:gd name="connsiteY176" fmla="*/ 2074257 h 2237474"/>
              <a:gd name="connsiteX177" fmla="*/ 1877728 w 12192000"/>
              <a:gd name="connsiteY177" fmla="*/ 2101004 h 2237474"/>
              <a:gd name="connsiteX178" fmla="*/ 1759056 w 12192000"/>
              <a:gd name="connsiteY178" fmla="*/ 2125608 h 2237474"/>
              <a:gd name="connsiteX179" fmla="*/ 1637948 w 12192000"/>
              <a:gd name="connsiteY179" fmla="*/ 2172597 h 2237474"/>
              <a:gd name="connsiteX180" fmla="*/ 1434549 w 12192000"/>
              <a:gd name="connsiteY180" fmla="*/ 2234522 h 2237474"/>
              <a:gd name="connsiteX181" fmla="*/ 1398481 w 12192000"/>
              <a:gd name="connsiteY181" fmla="*/ 2237074 h 2237474"/>
              <a:gd name="connsiteX182" fmla="*/ 1398407 w 12192000"/>
              <a:gd name="connsiteY182" fmla="*/ 2237095 h 2237474"/>
              <a:gd name="connsiteX183" fmla="*/ 1370962 w 12192000"/>
              <a:gd name="connsiteY183" fmla="*/ 2237474 h 2237474"/>
              <a:gd name="connsiteX184" fmla="*/ 1356367 w 12192000"/>
              <a:gd name="connsiteY184" fmla="*/ 2235089 h 2237474"/>
              <a:gd name="connsiteX185" fmla="*/ 1324828 w 12192000"/>
              <a:gd name="connsiteY185" fmla="*/ 2231968 h 2237474"/>
              <a:gd name="connsiteX186" fmla="*/ 1297744 w 12192000"/>
              <a:gd name="connsiteY186" fmla="*/ 2235849 h 2237474"/>
              <a:gd name="connsiteX187" fmla="*/ 1286236 w 12192000"/>
              <a:gd name="connsiteY187" fmla="*/ 2233135 h 2237474"/>
              <a:gd name="connsiteX188" fmla="*/ 1283504 w 12192000"/>
              <a:gd name="connsiteY188" fmla="*/ 2233797 h 2237474"/>
              <a:gd name="connsiteX189" fmla="*/ 1279765 w 12192000"/>
              <a:gd name="connsiteY189" fmla="*/ 2229639 h 2237474"/>
              <a:gd name="connsiteX190" fmla="*/ 1195347 w 12192000"/>
              <a:gd name="connsiteY190" fmla="*/ 2212354 h 2237474"/>
              <a:gd name="connsiteX191" fmla="*/ 970251 w 12192000"/>
              <a:gd name="connsiteY191" fmla="*/ 2221029 h 2237474"/>
              <a:gd name="connsiteX192" fmla="*/ 812914 w 12192000"/>
              <a:gd name="connsiteY192" fmla="*/ 2202752 h 2237474"/>
              <a:gd name="connsiteX193" fmla="*/ 800195 w 12192000"/>
              <a:gd name="connsiteY193" fmla="*/ 2209407 h 2237474"/>
              <a:gd name="connsiteX194" fmla="*/ 784978 w 12192000"/>
              <a:gd name="connsiteY194" fmla="*/ 2212360 h 2237474"/>
              <a:gd name="connsiteX195" fmla="*/ 681987 w 12192000"/>
              <a:gd name="connsiteY195" fmla="*/ 2216757 h 2237474"/>
              <a:gd name="connsiteX196" fmla="*/ 669923 w 12192000"/>
              <a:gd name="connsiteY196" fmla="*/ 2211682 h 2237474"/>
              <a:gd name="connsiteX197" fmla="*/ 648680 w 12192000"/>
              <a:gd name="connsiteY197" fmla="*/ 2206229 h 2237474"/>
              <a:gd name="connsiteX198" fmla="*/ 597225 w 12192000"/>
              <a:gd name="connsiteY198" fmla="*/ 2180999 h 2237474"/>
              <a:gd name="connsiteX199" fmla="*/ 558449 w 12192000"/>
              <a:gd name="connsiteY199" fmla="*/ 2182346 h 2237474"/>
              <a:gd name="connsiteX200" fmla="*/ 550517 w 12192000"/>
              <a:gd name="connsiteY200" fmla="*/ 2182060 h 2237474"/>
              <a:gd name="connsiteX201" fmla="*/ 550309 w 12192000"/>
              <a:gd name="connsiteY201" fmla="*/ 2181825 h 2237474"/>
              <a:gd name="connsiteX202" fmla="*/ 541836 w 12192000"/>
              <a:gd name="connsiteY202" fmla="*/ 2181063 h 2237474"/>
              <a:gd name="connsiteX203" fmla="*/ 536057 w 12192000"/>
              <a:gd name="connsiteY203" fmla="*/ 2181537 h 2237474"/>
              <a:gd name="connsiteX204" fmla="*/ 520671 w 12192000"/>
              <a:gd name="connsiteY204" fmla="*/ 2180980 h 2237474"/>
              <a:gd name="connsiteX205" fmla="*/ 515024 w 12192000"/>
              <a:gd name="connsiteY205" fmla="*/ 2179258 h 2237474"/>
              <a:gd name="connsiteX206" fmla="*/ 512278 w 12192000"/>
              <a:gd name="connsiteY206" fmla="*/ 2176369 h 2237474"/>
              <a:gd name="connsiteX207" fmla="*/ 480419 w 12192000"/>
              <a:gd name="connsiteY207" fmla="*/ 2167807 h 2237474"/>
              <a:gd name="connsiteX208" fmla="*/ 413835 w 12192000"/>
              <a:gd name="connsiteY208" fmla="*/ 2156783 h 2237474"/>
              <a:gd name="connsiteX209" fmla="*/ 376513 w 12192000"/>
              <a:gd name="connsiteY209" fmla="*/ 2154014 h 2237474"/>
              <a:gd name="connsiteX210" fmla="*/ 273386 w 12192000"/>
              <a:gd name="connsiteY210" fmla="*/ 2142551 h 2237474"/>
              <a:gd name="connsiteX211" fmla="*/ 169207 w 12192000"/>
              <a:gd name="connsiteY211" fmla="*/ 2128100 h 2237474"/>
              <a:gd name="connsiteX212" fmla="*/ 93149 w 12192000"/>
              <a:gd name="connsiteY212" fmla="*/ 2105324 h 2237474"/>
              <a:gd name="connsiteX213" fmla="*/ 88109 w 12192000"/>
              <a:gd name="connsiteY213" fmla="*/ 2106704 h 2237474"/>
              <a:gd name="connsiteX214" fmla="*/ 80022 w 12192000"/>
              <a:gd name="connsiteY214" fmla="*/ 2107254 h 2237474"/>
              <a:gd name="connsiteX215" fmla="*/ 79717 w 12192000"/>
              <a:gd name="connsiteY215" fmla="*/ 2107046 h 2237474"/>
              <a:gd name="connsiteX216" fmla="*/ 72352 w 12192000"/>
              <a:gd name="connsiteY216" fmla="*/ 2107991 h 2237474"/>
              <a:gd name="connsiteX217" fmla="*/ 37645 w 12192000"/>
              <a:gd name="connsiteY217" fmla="*/ 2115401 h 2237474"/>
              <a:gd name="connsiteX218" fmla="*/ 4572 w 12192000"/>
              <a:gd name="connsiteY218" fmla="*/ 2111091 h 2237474"/>
              <a:gd name="connsiteX219" fmla="*/ 0 w 12192000"/>
              <a:gd name="connsiteY219" fmla="*/ 2110468 h 2237474"/>
              <a:gd name="connsiteX220" fmla="*/ 0 w 12192000"/>
              <a:gd name="connsiteY22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00499 w 12192000"/>
              <a:gd name="connsiteY34" fmla="*/ 954680 h 2237474"/>
              <a:gd name="connsiteX35" fmla="*/ 9428195 w 12192000"/>
              <a:gd name="connsiteY35" fmla="*/ 986225 h 2237474"/>
              <a:gd name="connsiteX36" fmla="*/ 9410017 w 12192000"/>
              <a:gd name="connsiteY36" fmla="*/ 993931 h 2237474"/>
              <a:gd name="connsiteX37" fmla="*/ 9392919 w 12192000"/>
              <a:gd name="connsiteY37" fmla="*/ 994656 h 2237474"/>
              <a:gd name="connsiteX38" fmla="*/ 9278619 w 12192000"/>
              <a:gd name="connsiteY38" fmla="*/ 1011878 h 2237474"/>
              <a:gd name="connsiteX39" fmla="*/ 9268019 w 12192000"/>
              <a:gd name="connsiteY39" fmla="*/ 1007442 h 2237474"/>
              <a:gd name="connsiteX40" fmla="*/ 9234662 w 12192000"/>
              <a:gd name="connsiteY40" fmla="*/ 1023056 h 2237474"/>
              <a:gd name="connsiteX41" fmla="*/ 9181033 w 12192000"/>
              <a:gd name="connsiteY41" fmla="*/ 1037921 h 2237474"/>
              <a:gd name="connsiteX42" fmla="*/ 9155969 w 12192000"/>
              <a:gd name="connsiteY42" fmla="*/ 1046804 h 2237474"/>
              <a:gd name="connsiteX43" fmla="*/ 9133985 w 12192000"/>
              <a:gd name="connsiteY43" fmla="*/ 1046450 h 2237474"/>
              <a:gd name="connsiteX44" fmla="*/ 9012987 w 12192000"/>
              <a:gd name="connsiteY44" fmla="*/ 1061986 h 2237474"/>
              <a:gd name="connsiteX45" fmla="*/ 8968445 w 12192000"/>
              <a:gd name="connsiteY45" fmla="*/ 1052169 h 2237474"/>
              <a:gd name="connsiteX46" fmla="*/ 8958984 w 12192000"/>
              <a:gd name="connsiteY46" fmla="*/ 1057212 h 2237474"/>
              <a:gd name="connsiteX47" fmla="*/ 8886001 w 12192000"/>
              <a:gd name="connsiteY47" fmla="*/ 1067468 h 2237474"/>
              <a:gd name="connsiteX48" fmla="*/ 8838610 w 12192000"/>
              <a:gd name="connsiteY48" fmla="*/ 1075091 h 2237474"/>
              <a:gd name="connsiteX49" fmla="*/ 8750383 w 12192000"/>
              <a:gd name="connsiteY49" fmla="*/ 1097387 h 2237474"/>
              <a:gd name="connsiteX50" fmla="*/ 8697365 w 12192000"/>
              <a:gd name="connsiteY50" fmla="*/ 1105869 h 2237474"/>
              <a:gd name="connsiteX51" fmla="*/ 8665605 w 12192000"/>
              <a:gd name="connsiteY51" fmla="*/ 1110791 h 2237474"/>
              <a:gd name="connsiteX52" fmla="*/ 8584946 w 12192000"/>
              <a:gd name="connsiteY52" fmla="*/ 1135226 h 2237474"/>
              <a:gd name="connsiteX53" fmla="*/ 8460755 w 12192000"/>
              <a:gd name="connsiteY53" fmla="*/ 1203427 h 2237474"/>
              <a:gd name="connsiteX54" fmla="*/ 8419755 w 12192000"/>
              <a:gd name="connsiteY54" fmla="*/ 1216260 h 2237474"/>
              <a:gd name="connsiteX55" fmla="*/ 8411626 w 12192000"/>
              <a:gd name="connsiteY55" fmla="*/ 1214397 h 2237474"/>
              <a:gd name="connsiteX56" fmla="*/ 8363469 w 12192000"/>
              <a:gd name="connsiteY56" fmla="*/ 1246658 h 2237474"/>
              <a:gd name="connsiteX57" fmla="*/ 8275497 w 12192000"/>
              <a:gd name="connsiteY57" fmla="*/ 1264396 h 2237474"/>
              <a:gd name="connsiteX58" fmla="*/ 8206287 w 12192000"/>
              <a:gd name="connsiteY58" fmla="*/ 1273060 h 2237474"/>
              <a:gd name="connsiteX59" fmla="*/ 8168705 w 12192000"/>
              <a:gd name="connsiteY59" fmla="*/ 1279956 h 2237474"/>
              <a:gd name="connsiteX60" fmla="*/ 8139997 w 12192000"/>
              <a:gd name="connsiteY60" fmla="*/ 1282713 h 2237474"/>
              <a:gd name="connsiteX61" fmla="*/ 8074238 w 12192000"/>
              <a:gd name="connsiteY61" fmla="*/ 1301895 h 2237474"/>
              <a:gd name="connsiteX62" fmla="*/ 7968292 w 12192000"/>
              <a:gd name="connsiteY62" fmla="*/ 1338779 h 2237474"/>
              <a:gd name="connsiteX63" fmla="*/ 7945122 w 12192000"/>
              <a:gd name="connsiteY63" fmla="*/ 1345477 h 2237474"/>
              <a:gd name="connsiteX64" fmla="*/ 7902328 w 12192000"/>
              <a:gd name="connsiteY64" fmla="*/ 1345865 h 2237474"/>
              <a:gd name="connsiteX65" fmla="*/ 7875879 w 12192000"/>
              <a:gd name="connsiteY65" fmla="*/ 1345646 h 2237474"/>
              <a:gd name="connsiteX66" fmla="*/ 7840612 w 12192000"/>
              <a:gd name="connsiteY66" fmla="*/ 1369373 h 2237474"/>
              <a:gd name="connsiteX67" fmla="*/ 7786819 w 12192000"/>
              <a:gd name="connsiteY67" fmla="*/ 1378970 h 2237474"/>
              <a:gd name="connsiteX68" fmla="*/ 7548172 w 12192000"/>
              <a:gd name="connsiteY68" fmla="*/ 1417460 h 2237474"/>
              <a:gd name="connsiteX69" fmla="*/ 7483437 w 12192000"/>
              <a:gd name="connsiteY69" fmla="*/ 1478152 h 2237474"/>
              <a:gd name="connsiteX70" fmla="*/ 7377870 w 12192000"/>
              <a:gd name="connsiteY70" fmla="*/ 1523319 h 2237474"/>
              <a:gd name="connsiteX71" fmla="*/ 7230737 w 12192000"/>
              <a:gd name="connsiteY71" fmla="*/ 1562633 h 2237474"/>
              <a:gd name="connsiteX72" fmla="*/ 7224458 w 12192000"/>
              <a:gd name="connsiteY72" fmla="*/ 1573008 h 2237474"/>
              <a:gd name="connsiteX73" fmla="*/ 7213486 w 12192000"/>
              <a:gd name="connsiteY73" fmla="*/ 1580987 h 2237474"/>
              <a:gd name="connsiteX74" fmla="*/ 7183121 w 12192000"/>
              <a:gd name="connsiteY74" fmla="*/ 1595162 h 2237474"/>
              <a:gd name="connsiteX75" fmla="*/ 7164601 w 12192000"/>
              <a:gd name="connsiteY75" fmla="*/ 1606490 h 2237474"/>
              <a:gd name="connsiteX76" fmla="*/ 7114651 w 12192000"/>
              <a:gd name="connsiteY76" fmla="*/ 1620959 h 2237474"/>
              <a:gd name="connsiteX77" fmla="*/ 7092727 w 12192000"/>
              <a:gd name="connsiteY77" fmla="*/ 1623628 h 2237474"/>
              <a:gd name="connsiteX78" fmla="*/ 7031309 w 12192000"/>
              <a:gd name="connsiteY78" fmla="*/ 1619451 h 2237474"/>
              <a:gd name="connsiteX79" fmla="*/ 6999084 w 12192000"/>
              <a:gd name="connsiteY79" fmla="*/ 1634317 h 2237474"/>
              <a:gd name="connsiteX80" fmla="*/ 6992107 w 12192000"/>
              <a:gd name="connsiteY80" fmla="*/ 1636860 h 2237474"/>
              <a:gd name="connsiteX81" fmla="*/ 6991765 w 12192000"/>
              <a:gd name="connsiteY81" fmla="*/ 1636725 h 2237474"/>
              <a:gd name="connsiteX82" fmla="*/ 6900177 w 12192000"/>
              <a:gd name="connsiteY82" fmla="*/ 1636016 h 2237474"/>
              <a:gd name="connsiteX83" fmla="*/ 6795372 w 12192000"/>
              <a:gd name="connsiteY83" fmla="*/ 1644845 h 2237474"/>
              <a:gd name="connsiteX84" fmla="*/ 6692251 w 12192000"/>
              <a:gd name="connsiteY84" fmla="*/ 1656357 h 2237474"/>
              <a:gd name="connsiteX85" fmla="*/ 6655235 w 12192000"/>
              <a:gd name="connsiteY85" fmla="*/ 1661869 h 2237474"/>
              <a:gd name="connsiteX86" fmla="*/ 6587857 w 12192000"/>
              <a:gd name="connsiteY86" fmla="*/ 1665769 h 2237474"/>
              <a:gd name="connsiteX87" fmla="*/ 6554894 w 12192000"/>
              <a:gd name="connsiteY87" fmla="*/ 1664428 h 2237474"/>
              <a:gd name="connsiteX88" fmla="*/ 6516595 w 12192000"/>
              <a:gd name="connsiteY88" fmla="*/ 1667475 h 2237474"/>
              <a:gd name="connsiteX89" fmla="*/ 6508541 w 12192000"/>
              <a:gd name="connsiteY89" fmla="*/ 1668757 h 2237474"/>
              <a:gd name="connsiteX90" fmla="*/ 6471012 w 12192000"/>
              <a:gd name="connsiteY90" fmla="*/ 1678604 h 2237474"/>
              <a:gd name="connsiteX91" fmla="*/ 6415265 w 12192000"/>
              <a:gd name="connsiteY91" fmla="*/ 1665317 h 2237474"/>
              <a:gd name="connsiteX92" fmla="*/ 6364035 w 12192000"/>
              <a:gd name="connsiteY92" fmla="*/ 1667683 h 2237474"/>
              <a:gd name="connsiteX93" fmla="*/ 6280959 w 12192000"/>
              <a:gd name="connsiteY93" fmla="*/ 1689329 h 2237474"/>
              <a:gd name="connsiteX94" fmla="*/ 6243319 w 12192000"/>
              <a:gd name="connsiteY94" fmla="*/ 1695560 h 2237474"/>
              <a:gd name="connsiteX95" fmla="*/ 6098321 w 12192000"/>
              <a:gd name="connsiteY95" fmla="*/ 1721646 h 2237474"/>
              <a:gd name="connsiteX96" fmla="*/ 5880652 w 12192000"/>
              <a:gd name="connsiteY96" fmla="*/ 1779643 h 2237474"/>
              <a:gd name="connsiteX97" fmla="*/ 5785959 w 12192000"/>
              <a:gd name="connsiteY97" fmla="*/ 1775307 h 2237474"/>
              <a:gd name="connsiteX98" fmla="*/ 5643534 w 12192000"/>
              <a:gd name="connsiteY98" fmla="*/ 1802919 h 2237474"/>
              <a:gd name="connsiteX99" fmla="*/ 5518799 w 12192000"/>
              <a:gd name="connsiteY99" fmla="*/ 1818312 h 2237474"/>
              <a:gd name="connsiteX100" fmla="*/ 5505014 w 12192000"/>
              <a:gd name="connsiteY100" fmla="*/ 1819259 h 2237474"/>
              <a:gd name="connsiteX101" fmla="*/ 5453307 w 12192000"/>
              <a:gd name="connsiteY101" fmla="*/ 1815450 h 2237474"/>
              <a:gd name="connsiteX102" fmla="*/ 5364192 w 12192000"/>
              <a:gd name="connsiteY102" fmla="*/ 1826074 h 2237474"/>
              <a:gd name="connsiteX103" fmla="*/ 5350380 w 12192000"/>
              <a:gd name="connsiteY103" fmla="*/ 1830891 h 2237474"/>
              <a:gd name="connsiteX104" fmla="*/ 5259633 w 12192000"/>
              <a:gd name="connsiteY104" fmla="*/ 1837160 h 2237474"/>
              <a:gd name="connsiteX105" fmla="*/ 5197513 w 12192000"/>
              <a:gd name="connsiteY105" fmla="*/ 1844718 h 2237474"/>
              <a:gd name="connsiteX106" fmla="*/ 5168852 w 12192000"/>
              <a:gd name="connsiteY106" fmla="*/ 1844846 h 2237474"/>
              <a:gd name="connsiteX107" fmla="*/ 5114927 w 12192000"/>
              <a:gd name="connsiteY107" fmla="*/ 1847827 h 2237474"/>
              <a:gd name="connsiteX108" fmla="*/ 5108970 w 12192000"/>
              <a:gd name="connsiteY108" fmla="*/ 1847935 h 2237474"/>
              <a:gd name="connsiteX109" fmla="*/ 5067961 w 12192000"/>
              <a:gd name="connsiteY109" fmla="*/ 1845917 h 2237474"/>
              <a:gd name="connsiteX110" fmla="*/ 5007075 w 12192000"/>
              <a:gd name="connsiteY110" fmla="*/ 1838626 h 2237474"/>
              <a:gd name="connsiteX111" fmla="*/ 4944087 w 12192000"/>
              <a:gd name="connsiteY111" fmla="*/ 1823332 h 2237474"/>
              <a:gd name="connsiteX112" fmla="*/ 4907662 w 12192000"/>
              <a:gd name="connsiteY112" fmla="*/ 1816900 h 2237474"/>
              <a:gd name="connsiteX113" fmla="*/ 4882386 w 12192000"/>
              <a:gd name="connsiteY113" fmla="*/ 1809844 h 2237474"/>
              <a:gd name="connsiteX114" fmla="*/ 4811440 w 12192000"/>
              <a:gd name="connsiteY114" fmla="*/ 1804655 h 2237474"/>
              <a:gd name="connsiteX115" fmla="*/ 4691075 w 12192000"/>
              <a:gd name="connsiteY115" fmla="*/ 1801389 h 2237474"/>
              <a:gd name="connsiteX116" fmla="*/ 4611738 w 12192000"/>
              <a:gd name="connsiteY116" fmla="*/ 1776964 h 2237474"/>
              <a:gd name="connsiteX117" fmla="*/ 4560070 w 12192000"/>
              <a:gd name="connsiteY117" fmla="*/ 1785640 h 2237474"/>
              <a:gd name="connsiteX118" fmla="*/ 4536503 w 12192000"/>
              <a:gd name="connsiteY118" fmla="*/ 1785334 h 2237474"/>
              <a:gd name="connsiteX119" fmla="*/ 4513724 w 12192000"/>
              <a:gd name="connsiteY119" fmla="*/ 1791996 h 2237474"/>
              <a:gd name="connsiteX120" fmla="*/ 4459810 w 12192000"/>
              <a:gd name="connsiteY120" fmla="*/ 1797886 h 2237474"/>
              <a:gd name="connsiteX121" fmla="*/ 4379064 w 12192000"/>
              <a:gd name="connsiteY121" fmla="*/ 1817177 h 2237474"/>
              <a:gd name="connsiteX122" fmla="*/ 4319209 w 12192000"/>
              <a:gd name="connsiteY122" fmla="*/ 1834833 h 2237474"/>
              <a:gd name="connsiteX123" fmla="*/ 4290981 w 12192000"/>
              <a:gd name="connsiteY123" fmla="*/ 1839677 h 2237474"/>
              <a:gd name="connsiteX124" fmla="*/ 4285792 w 12192000"/>
              <a:gd name="connsiteY124" fmla="*/ 1836231 h 2237474"/>
              <a:gd name="connsiteX125" fmla="*/ 4238372 w 12192000"/>
              <a:gd name="connsiteY125" fmla="*/ 1851480 h 2237474"/>
              <a:gd name="connsiteX126" fmla="*/ 4232517 w 12192000"/>
              <a:gd name="connsiteY126" fmla="*/ 1852567 h 2237474"/>
              <a:gd name="connsiteX127" fmla="*/ 4191732 w 12192000"/>
              <a:gd name="connsiteY127" fmla="*/ 1857328 h 2237474"/>
              <a:gd name="connsiteX128" fmla="*/ 4065532 w 12192000"/>
              <a:gd name="connsiteY128" fmla="*/ 1855477 h 2237474"/>
              <a:gd name="connsiteX129" fmla="*/ 4028460 w 12192000"/>
              <a:gd name="connsiteY129" fmla="*/ 1855137 h 2237474"/>
              <a:gd name="connsiteX130" fmla="*/ 4002267 w 12192000"/>
              <a:gd name="connsiteY130" fmla="*/ 1852352 h 2237474"/>
              <a:gd name="connsiteX131" fmla="*/ 3931396 w 12192000"/>
              <a:gd name="connsiteY131" fmla="*/ 1858915 h 2237474"/>
              <a:gd name="connsiteX132" fmla="*/ 3812162 w 12192000"/>
              <a:gd name="connsiteY132" fmla="*/ 1875501 h 2237474"/>
              <a:gd name="connsiteX133" fmla="*/ 3729530 w 12192000"/>
              <a:gd name="connsiteY133" fmla="*/ 1864513 h 2237474"/>
              <a:gd name="connsiteX134" fmla="*/ 3680177 w 12192000"/>
              <a:gd name="connsiteY134" fmla="*/ 1881552 h 2237474"/>
              <a:gd name="connsiteX135" fmla="*/ 3567259 w 12192000"/>
              <a:gd name="connsiteY135" fmla="*/ 1893482 h 2237474"/>
              <a:gd name="connsiteX136" fmla="*/ 3405770 w 12192000"/>
              <a:gd name="connsiteY136" fmla="*/ 1904591 h 2237474"/>
              <a:gd name="connsiteX137" fmla="*/ 3280097 w 12192000"/>
              <a:gd name="connsiteY137" fmla="*/ 1919610 h 2237474"/>
              <a:gd name="connsiteX138" fmla="*/ 3123424 w 12192000"/>
              <a:gd name="connsiteY138" fmla="*/ 1952930 h 2237474"/>
              <a:gd name="connsiteX139" fmla="*/ 3009910 w 12192000"/>
              <a:gd name="connsiteY139" fmla="*/ 1957866 h 2237474"/>
              <a:gd name="connsiteX140" fmla="*/ 2995934 w 12192000"/>
              <a:gd name="connsiteY140" fmla="*/ 1967085 h 2237474"/>
              <a:gd name="connsiteX141" fmla="*/ 2980071 w 12192000"/>
              <a:gd name="connsiteY141" fmla="*/ 1972988 h 2237474"/>
              <a:gd name="connsiteX142" fmla="*/ 2978094 w 12192000"/>
              <a:gd name="connsiteY142" fmla="*/ 1972369 h 2237474"/>
              <a:gd name="connsiteX143" fmla="*/ 2942858 w 12192000"/>
              <a:gd name="connsiteY143" fmla="*/ 1981367 h 2237474"/>
              <a:gd name="connsiteX144" fmla="*/ 2875436 w 12192000"/>
              <a:gd name="connsiteY144" fmla="*/ 1996977 h 2237474"/>
              <a:gd name="connsiteX145" fmla="*/ 2874892 w 12192000"/>
              <a:gd name="connsiteY145" fmla="*/ 1996085 h 2237474"/>
              <a:gd name="connsiteX146" fmla="*/ 2864145 w 12192000"/>
              <a:gd name="connsiteY146" fmla="*/ 1994061 h 2237474"/>
              <a:gd name="connsiteX147" fmla="*/ 2843662 w 12192000"/>
              <a:gd name="connsiteY147" fmla="*/ 1992498 h 2237474"/>
              <a:gd name="connsiteX148" fmla="*/ 2796128 w 12192000"/>
              <a:gd name="connsiteY148" fmla="*/ 1976403 h 2237474"/>
              <a:gd name="connsiteX149" fmla="*/ 2756784 w 12192000"/>
              <a:gd name="connsiteY149" fmla="*/ 1985116 h 2237474"/>
              <a:gd name="connsiteX150" fmla="*/ 2748833 w 12192000"/>
              <a:gd name="connsiteY150" fmla="*/ 1986323 h 2237474"/>
              <a:gd name="connsiteX151" fmla="*/ 2748661 w 12192000"/>
              <a:gd name="connsiteY151" fmla="*/ 1986122 h 2237474"/>
              <a:gd name="connsiteX152" fmla="*/ 2740251 w 12192000"/>
              <a:gd name="connsiteY152" fmla="*/ 1986946 h 2237474"/>
              <a:gd name="connsiteX153" fmla="*/ 2718916 w 12192000"/>
              <a:gd name="connsiteY153" fmla="*/ 1990867 h 2237474"/>
              <a:gd name="connsiteX154" fmla="*/ 2713522 w 12192000"/>
              <a:gd name="connsiteY154" fmla="*/ 1990173 h 2237474"/>
              <a:gd name="connsiteX155" fmla="*/ 2680597 w 12192000"/>
              <a:gd name="connsiteY155" fmla="*/ 1984996 h 2237474"/>
              <a:gd name="connsiteX156" fmla="*/ 2578178 w 12192000"/>
              <a:gd name="connsiteY156" fmla="*/ 1990531 h 2237474"/>
              <a:gd name="connsiteX157" fmla="*/ 2476147 w 12192000"/>
              <a:gd name="connsiteY157" fmla="*/ 1998305 h 2237474"/>
              <a:gd name="connsiteX158" fmla="*/ 2373568 w 12192000"/>
              <a:gd name="connsiteY158" fmla="*/ 2003219 h 2237474"/>
              <a:gd name="connsiteX159" fmla="*/ 2321399 w 12192000"/>
              <a:gd name="connsiteY159" fmla="*/ 1989467 h 2237474"/>
              <a:gd name="connsiteX160" fmla="*/ 2315525 w 12192000"/>
              <a:gd name="connsiteY160" fmla="*/ 1989708 h 2237474"/>
              <a:gd name="connsiteX161" fmla="*/ 2300792 w 12192000"/>
              <a:gd name="connsiteY161" fmla="*/ 1994290 h 2237474"/>
              <a:gd name="connsiteX162" fmla="*/ 2295469 w 12192000"/>
              <a:gd name="connsiteY162" fmla="*/ 1996659 h 2237474"/>
              <a:gd name="connsiteX163" fmla="*/ 2287219 w 12192000"/>
              <a:gd name="connsiteY163" fmla="*/ 1998750 h 2237474"/>
              <a:gd name="connsiteX164" fmla="*/ 2286948 w 12192000"/>
              <a:gd name="connsiteY164" fmla="*/ 1998596 h 2237474"/>
              <a:gd name="connsiteX165" fmla="*/ 2243069 w 12192000"/>
              <a:gd name="connsiteY165" fmla="*/ 2015111 h 2237474"/>
              <a:gd name="connsiteX166" fmla="*/ 2186609 w 12192000"/>
              <a:gd name="connsiteY166" fmla="*/ 2008263 h 2237474"/>
              <a:gd name="connsiteX167" fmla="*/ 2164831 w 12192000"/>
              <a:gd name="connsiteY167" fmla="*/ 2010143 h 2237474"/>
              <a:gd name="connsiteX168" fmla="*/ 2152836 w 12192000"/>
              <a:gd name="connsiteY168" fmla="*/ 2010048 h 2237474"/>
              <a:gd name="connsiteX169" fmla="*/ 2117102 w 12192000"/>
              <a:gd name="connsiteY169" fmla="*/ 2023004 h 2237474"/>
              <a:gd name="connsiteX170" fmla="*/ 2111935 w 12192000"/>
              <a:gd name="connsiteY170" fmla="*/ 2023163 h 2237474"/>
              <a:gd name="connsiteX171" fmla="*/ 2089991 w 12192000"/>
              <a:gd name="connsiteY171" fmla="*/ 2034193 h 2237474"/>
              <a:gd name="connsiteX172" fmla="*/ 2058061 w 12192000"/>
              <a:gd name="connsiteY172" fmla="*/ 2047942 h 2237474"/>
              <a:gd name="connsiteX173" fmla="*/ 2055737 w 12192000"/>
              <a:gd name="connsiteY173" fmla="*/ 2047704 h 2237474"/>
              <a:gd name="connsiteX174" fmla="*/ 2042244 w 12192000"/>
              <a:gd name="connsiteY174" fmla="*/ 2055560 h 2237474"/>
              <a:gd name="connsiteX175" fmla="*/ 1976224 w 12192000"/>
              <a:gd name="connsiteY175" fmla="*/ 2074257 h 2237474"/>
              <a:gd name="connsiteX176" fmla="*/ 1877728 w 12192000"/>
              <a:gd name="connsiteY176" fmla="*/ 2101004 h 2237474"/>
              <a:gd name="connsiteX177" fmla="*/ 1759056 w 12192000"/>
              <a:gd name="connsiteY177" fmla="*/ 2125608 h 2237474"/>
              <a:gd name="connsiteX178" fmla="*/ 1637948 w 12192000"/>
              <a:gd name="connsiteY178" fmla="*/ 2172597 h 2237474"/>
              <a:gd name="connsiteX179" fmla="*/ 1434549 w 12192000"/>
              <a:gd name="connsiteY179" fmla="*/ 2234522 h 2237474"/>
              <a:gd name="connsiteX180" fmla="*/ 1398481 w 12192000"/>
              <a:gd name="connsiteY180" fmla="*/ 2237074 h 2237474"/>
              <a:gd name="connsiteX181" fmla="*/ 1398407 w 12192000"/>
              <a:gd name="connsiteY181" fmla="*/ 2237095 h 2237474"/>
              <a:gd name="connsiteX182" fmla="*/ 1370962 w 12192000"/>
              <a:gd name="connsiteY182" fmla="*/ 2237474 h 2237474"/>
              <a:gd name="connsiteX183" fmla="*/ 1356367 w 12192000"/>
              <a:gd name="connsiteY183" fmla="*/ 2235089 h 2237474"/>
              <a:gd name="connsiteX184" fmla="*/ 1324828 w 12192000"/>
              <a:gd name="connsiteY184" fmla="*/ 2231968 h 2237474"/>
              <a:gd name="connsiteX185" fmla="*/ 1297744 w 12192000"/>
              <a:gd name="connsiteY185" fmla="*/ 2235849 h 2237474"/>
              <a:gd name="connsiteX186" fmla="*/ 1286236 w 12192000"/>
              <a:gd name="connsiteY186" fmla="*/ 2233135 h 2237474"/>
              <a:gd name="connsiteX187" fmla="*/ 1283504 w 12192000"/>
              <a:gd name="connsiteY187" fmla="*/ 2233797 h 2237474"/>
              <a:gd name="connsiteX188" fmla="*/ 1279765 w 12192000"/>
              <a:gd name="connsiteY188" fmla="*/ 2229639 h 2237474"/>
              <a:gd name="connsiteX189" fmla="*/ 1195347 w 12192000"/>
              <a:gd name="connsiteY189" fmla="*/ 2212354 h 2237474"/>
              <a:gd name="connsiteX190" fmla="*/ 970251 w 12192000"/>
              <a:gd name="connsiteY190" fmla="*/ 2221029 h 2237474"/>
              <a:gd name="connsiteX191" fmla="*/ 812914 w 12192000"/>
              <a:gd name="connsiteY191" fmla="*/ 2202752 h 2237474"/>
              <a:gd name="connsiteX192" fmla="*/ 800195 w 12192000"/>
              <a:gd name="connsiteY192" fmla="*/ 2209407 h 2237474"/>
              <a:gd name="connsiteX193" fmla="*/ 784978 w 12192000"/>
              <a:gd name="connsiteY193" fmla="*/ 2212360 h 2237474"/>
              <a:gd name="connsiteX194" fmla="*/ 681987 w 12192000"/>
              <a:gd name="connsiteY194" fmla="*/ 2216757 h 2237474"/>
              <a:gd name="connsiteX195" fmla="*/ 669923 w 12192000"/>
              <a:gd name="connsiteY195" fmla="*/ 2211682 h 2237474"/>
              <a:gd name="connsiteX196" fmla="*/ 648680 w 12192000"/>
              <a:gd name="connsiteY196" fmla="*/ 2206229 h 2237474"/>
              <a:gd name="connsiteX197" fmla="*/ 597225 w 12192000"/>
              <a:gd name="connsiteY197" fmla="*/ 2180999 h 2237474"/>
              <a:gd name="connsiteX198" fmla="*/ 558449 w 12192000"/>
              <a:gd name="connsiteY198" fmla="*/ 2182346 h 2237474"/>
              <a:gd name="connsiteX199" fmla="*/ 550517 w 12192000"/>
              <a:gd name="connsiteY199" fmla="*/ 2182060 h 2237474"/>
              <a:gd name="connsiteX200" fmla="*/ 550309 w 12192000"/>
              <a:gd name="connsiteY200" fmla="*/ 2181825 h 2237474"/>
              <a:gd name="connsiteX201" fmla="*/ 541836 w 12192000"/>
              <a:gd name="connsiteY201" fmla="*/ 2181063 h 2237474"/>
              <a:gd name="connsiteX202" fmla="*/ 536057 w 12192000"/>
              <a:gd name="connsiteY202" fmla="*/ 2181537 h 2237474"/>
              <a:gd name="connsiteX203" fmla="*/ 520671 w 12192000"/>
              <a:gd name="connsiteY203" fmla="*/ 2180980 h 2237474"/>
              <a:gd name="connsiteX204" fmla="*/ 515024 w 12192000"/>
              <a:gd name="connsiteY204" fmla="*/ 2179258 h 2237474"/>
              <a:gd name="connsiteX205" fmla="*/ 512278 w 12192000"/>
              <a:gd name="connsiteY205" fmla="*/ 2176369 h 2237474"/>
              <a:gd name="connsiteX206" fmla="*/ 480419 w 12192000"/>
              <a:gd name="connsiteY206" fmla="*/ 2167807 h 2237474"/>
              <a:gd name="connsiteX207" fmla="*/ 413835 w 12192000"/>
              <a:gd name="connsiteY207" fmla="*/ 2156783 h 2237474"/>
              <a:gd name="connsiteX208" fmla="*/ 376513 w 12192000"/>
              <a:gd name="connsiteY208" fmla="*/ 2154014 h 2237474"/>
              <a:gd name="connsiteX209" fmla="*/ 273386 w 12192000"/>
              <a:gd name="connsiteY209" fmla="*/ 2142551 h 2237474"/>
              <a:gd name="connsiteX210" fmla="*/ 169207 w 12192000"/>
              <a:gd name="connsiteY210" fmla="*/ 2128100 h 2237474"/>
              <a:gd name="connsiteX211" fmla="*/ 93149 w 12192000"/>
              <a:gd name="connsiteY211" fmla="*/ 2105324 h 2237474"/>
              <a:gd name="connsiteX212" fmla="*/ 88109 w 12192000"/>
              <a:gd name="connsiteY212" fmla="*/ 2106704 h 2237474"/>
              <a:gd name="connsiteX213" fmla="*/ 80022 w 12192000"/>
              <a:gd name="connsiteY213" fmla="*/ 2107254 h 2237474"/>
              <a:gd name="connsiteX214" fmla="*/ 79717 w 12192000"/>
              <a:gd name="connsiteY214" fmla="*/ 2107046 h 2237474"/>
              <a:gd name="connsiteX215" fmla="*/ 72352 w 12192000"/>
              <a:gd name="connsiteY215" fmla="*/ 2107991 h 2237474"/>
              <a:gd name="connsiteX216" fmla="*/ 37645 w 12192000"/>
              <a:gd name="connsiteY216" fmla="*/ 2115401 h 2237474"/>
              <a:gd name="connsiteX217" fmla="*/ 4572 w 12192000"/>
              <a:gd name="connsiteY217" fmla="*/ 2111091 h 2237474"/>
              <a:gd name="connsiteX218" fmla="*/ 0 w 12192000"/>
              <a:gd name="connsiteY218" fmla="*/ 2110468 h 2237474"/>
              <a:gd name="connsiteX219" fmla="*/ 0 w 12192000"/>
              <a:gd name="connsiteY219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61459 w 12192000"/>
              <a:gd name="connsiteY27" fmla="*/ 862394 h 2237474"/>
              <a:gd name="connsiteX28" fmla="*/ 9705768 w 12192000"/>
              <a:gd name="connsiteY28" fmla="*/ 894610 h 2237474"/>
              <a:gd name="connsiteX29" fmla="*/ 9683005 w 12192000"/>
              <a:gd name="connsiteY29" fmla="*/ 894128 h 2237474"/>
              <a:gd name="connsiteX30" fmla="*/ 9594438 w 12192000"/>
              <a:gd name="connsiteY30" fmla="*/ 919051 h 2237474"/>
              <a:gd name="connsiteX31" fmla="*/ 9577033 w 12192000"/>
              <a:gd name="connsiteY31" fmla="*/ 922857 h 2237474"/>
              <a:gd name="connsiteX32" fmla="*/ 9544189 w 12192000"/>
              <a:gd name="connsiteY32" fmla="*/ 938966 h 2237474"/>
              <a:gd name="connsiteX33" fmla="*/ 9500499 w 12192000"/>
              <a:gd name="connsiteY33" fmla="*/ 954680 h 2237474"/>
              <a:gd name="connsiteX34" fmla="*/ 9428195 w 12192000"/>
              <a:gd name="connsiteY34" fmla="*/ 986225 h 2237474"/>
              <a:gd name="connsiteX35" fmla="*/ 9410017 w 12192000"/>
              <a:gd name="connsiteY35" fmla="*/ 993931 h 2237474"/>
              <a:gd name="connsiteX36" fmla="*/ 9392919 w 12192000"/>
              <a:gd name="connsiteY36" fmla="*/ 994656 h 2237474"/>
              <a:gd name="connsiteX37" fmla="*/ 9278619 w 12192000"/>
              <a:gd name="connsiteY37" fmla="*/ 1011878 h 2237474"/>
              <a:gd name="connsiteX38" fmla="*/ 9268019 w 12192000"/>
              <a:gd name="connsiteY38" fmla="*/ 1007442 h 2237474"/>
              <a:gd name="connsiteX39" fmla="*/ 9234662 w 12192000"/>
              <a:gd name="connsiteY39" fmla="*/ 1023056 h 2237474"/>
              <a:gd name="connsiteX40" fmla="*/ 9181033 w 12192000"/>
              <a:gd name="connsiteY40" fmla="*/ 1037921 h 2237474"/>
              <a:gd name="connsiteX41" fmla="*/ 9155969 w 12192000"/>
              <a:gd name="connsiteY41" fmla="*/ 1046804 h 2237474"/>
              <a:gd name="connsiteX42" fmla="*/ 9133985 w 12192000"/>
              <a:gd name="connsiteY42" fmla="*/ 1046450 h 2237474"/>
              <a:gd name="connsiteX43" fmla="*/ 9012987 w 12192000"/>
              <a:gd name="connsiteY43" fmla="*/ 1061986 h 2237474"/>
              <a:gd name="connsiteX44" fmla="*/ 8968445 w 12192000"/>
              <a:gd name="connsiteY44" fmla="*/ 1052169 h 2237474"/>
              <a:gd name="connsiteX45" fmla="*/ 8958984 w 12192000"/>
              <a:gd name="connsiteY45" fmla="*/ 1057212 h 2237474"/>
              <a:gd name="connsiteX46" fmla="*/ 8886001 w 12192000"/>
              <a:gd name="connsiteY46" fmla="*/ 1067468 h 2237474"/>
              <a:gd name="connsiteX47" fmla="*/ 8838610 w 12192000"/>
              <a:gd name="connsiteY47" fmla="*/ 1075091 h 2237474"/>
              <a:gd name="connsiteX48" fmla="*/ 8750383 w 12192000"/>
              <a:gd name="connsiteY48" fmla="*/ 1097387 h 2237474"/>
              <a:gd name="connsiteX49" fmla="*/ 8697365 w 12192000"/>
              <a:gd name="connsiteY49" fmla="*/ 1105869 h 2237474"/>
              <a:gd name="connsiteX50" fmla="*/ 8665605 w 12192000"/>
              <a:gd name="connsiteY50" fmla="*/ 1110791 h 2237474"/>
              <a:gd name="connsiteX51" fmla="*/ 8584946 w 12192000"/>
              <a:gd name="connsiteY51" fmla="*/ 1135226 h 2237474"/>
              <a:gd name="connsiteX52" fmla="*/ 8460755 w 12192000"/>
              <a:gd name="connsiteY52" fmla="*/ 1203427 h 2237474"/>
              <a:gd name="connsiteX53" fmla="*/ 8419755 w 12192000"/>
              <a:gd name="connsiteY53" fmla="*/ 1216260 h 2237474"/>
              <a:gd name="connsiteX54" fmla="*/ 8411626 w 12192000"/>
              <a:gd name="connsiteY54" fmla="*/ 1214397 h 2237474"/>
              <a:gd name="connsiteX55" fmla="*/ 8363469 w 12192000"/>
              <a:gd name="connsiteY55" fmla="*/ 1246658 h 2237474"/>
              <a:gd name="connsiteX56" fmla="*/ 8275497 w 12192000"/>
              <a:gd name="connsiteY56" fmla="*/ 1264396 h 2237474"/>
              <a:gd name="connsiteX57" fmla="*/ 8206287 w 12192000"/>
              <a:gd name="connsiteY57" fmla="*/ 1273060 h 2237474"/>
              <a:gd name="connsiteX58" fmla="*/ 8168705 w 12192000"/>
              <a:gd name="connsiteY58" fmla="*/ 1279956 h 2237474"/>
              <a:gd name="connsiteX59" fmla="*/ 8139997 w 12192000"/>
              <a:gd name="connsiteY59" fmla="*/ 1282713 h 2237474"/>
              <a:gd name="connsiteX60" fmla="*/ 8074238 w 12192000"/>
              <a:gd name="connsiteY60" fmla="*/ 1301895 h 2237474"/>
              <a:gd name="connsiteX61" fmla="*/ 7968292 w 12192000"/>
              <a:gd name="connsiteY61" fmla="*/ 1338779 h 2237474"/>
              <a:gd name="connsiteX62" fmla="*/ 7945122 w 12192000"/>
              <a:gd name="connsiteY62" fmla="*/ 1345477 h 2237474"/>
              <a:gd name="connsiteX63" fmla="*/ 7902328 w 12192000"/>
              <a:gd name="connsiteY63" fmla="*/ 1345865 h 2237474"/>
              <a:gd name="connsiteX64" fmla="*/ 7875879 w 12192000"/>
              <a:gd name="connsiteY64" fmla="*/ 1345646 h 2237474"/>
              <a:gd name="connsiteX65" fmla="*/ 7840612 w 12192000"/>
              <a:gd name="connsiteY65" fmla="*/ 1369373 h 2237474"/>
              <a:gd name="connsiteX66" fmla="*/ 7786819 w 12192000"/>
              <a:gd name="connsiteY66" fmla="*/ 1378970 h 2237474"/>
              <a:gd name="connsiteX67" fmla="*/ 7548172 w 12192000"/>
              <a:gd name="connsiteY67" fmla="*/ 1417460 h 2237474"/>
              <a:gd name="connsiteX68" fmla="*/ 7483437 w 12192000"/>
              <a:gd name="connsiteY68" fmla="*/ 1478152 h 2237474"/>
              <a:gd name="connsiteX69" fmla="*/ 7377870 w 12192000"/>
              <a:gd name="connsiteY69" fmla="*/ 1523319 h 2237474"/>
              <a:gd name="connsiteX70" fmla="*/ 7230737 w 12192000"/>
              <a:gd name="connsiteY70" fmla="*/ 1562633 h 2237474"/>
              <a:gd name="connsiteX71" fmla="*/ 7224458 w 12192000"/>
              <a:gd name="connsiteY71" fmla="*/ 1573008 h 2237474"/>
              <a:gd name="connsiteX72" fmla="*/ 7213486 w 12192000"/>
              <a:gd name="connsiteY72" fmla="*/ 1580987 h 2237474"/>
              <a:gd name="connsiteX73" fmla="*/ 7183121 w 12192000"/>
              <a:gd name="connsiteY73" fmla="*/ 1595162 h 2237474"/>
              <a:gd name="connsiteX74" fmla="*/ 7164601 w 12192000"/>
              <a:gd name="connsiteY74" fmla="*/ 1606490 h 2237474"/>
              <a:gd name="connsiteX75" fmla="*/ 7114651 w 12192000"/>
              <a:gd name="connsiteY75" fmla="*/ 1620959 h 2237474"/>
              <a:gd name="connsiteX76" fmla="*/ 7092727 w 12192000"/>
              <a:gd name="connsiteY76" fmla="*/ 1623628 h 2237474"/>
              <a:gd name="connsiteX77" fmla="*/ 7031309 w 12192000"/>
              <a:gd name="connsiteY77" fmla="*/ 1619451 h 2237474"/>
              <a:gd name="connsiteX78" fmla="*/ 6999084 w 12192000"/>
              <a:gd name="connsiteY78" fmla="*/ 1634317 h 2237474"/>
              <a:gd name="connsiteX79" fmla="*/ 6992107 w 12192000"/>
              <a:gd name="connsiteY79" fmla="*/ 1636860 h 2237474"/>
              <a:gd name="connsiteX80" fmla="*/ 6991765 w 12192000"/>
              <a:gd name="connsiteY80" fmla="*/ 1636725 h 2237474"/>
              <a:gd name="connsiteX81" fmla="*/ 6900177 w 12192000"/>
              <a:gd name="connsiteY81" fmla="*/ 1636016 h 2237474"/>
              <a:gd name="connsiteX82" fmla="*/ 6795372 w 12192000"/>
              <a:gd name="connsiteY82" fmla="*/ 1644845 h 2237474"/>
              <a:gd name="connsiteX83" fmla="*/ 6692251 w 12192000"/>
              <a:gd name="connsiteY83" fmla="*/ 1656357 h 2237474"/>
              <a:gd name="connsiteX84" fmla="*/ 6655235 w 12192000"/>
              <a:gd name="connsiteY84" fmla="*/ 1661869 h 2237474"/>
              <a:gd name="connsiteX85" fmla="*/ 6587857 w 12192000"/>
              <a:gd name="connsiteY85" fmla="*/ 1665769 h 2237474"/>
              <a:gd name="connsiteX86" fmla="*/ 6554894 w 12192000"/>
              <a:gd name="connsiteY86" fmla="*/ 1664428 h 2237474"/>
              <a:gd name="connsiteX87" fmla="*/ 6516595 w 12192000"/>
              <a:gd name="connsiteY87" fmla="*/ 1667475 h 2237474"/>
              <a:gd name="connsiteX88" fmla="*/ 6508541 w 12192000"/>
              <a:gd name="connsiteY88" fmla="*/ 1668757 h 2237474"/>
              <a:gd name="connsiteX89" fmla="*/ 6471012 w 12192000"/>
              <a:gd name="connsiteY89" fmla="*/ 1678604 h 2237474"/>
              <a:gd name="connsiteX90" fmla="*/ 6415265 w 12192000"/>
              <a:gd name="connsiteY90" fmla="*/ 1665317 h 2237474"/>
              <a:gd name="connsiteX91" fmla="*/ 6364035 w 12192000"/>
              <a:gd name="connsiteY91" fmla="*/ 1667683 h 2237474"/>
              <a:gd name="connsiteX92" fmla="*/ 6280959 w 12192000"/>
              <a:gd name="connsiteY92" fmla="*/ 1689329 h 2237474"/>
              <a:gd name="connsiteX93" fmla="*/ 6243319 w 12192000"/>
              <a:gd name="connsiteY93" fmla="*/ 1695560 h 2237474"/>
              <a:gd name="connsiteX94" fmla="*/ 6098321 w 12192000"/>
              <a:gd name="connsiteY94" fmla="*/ 1721646 h 2237474"/>
              <a:gd name="connsiteX95" fmla="*/ 5880652 w 12192000"/>
              <a:gd name="connsiteY95" fmla="*/ 1779643 h 2237474"/>
              <a:gd name="connsiteX96" fmla="*/ 5785959 w 12192000"/>
              <a:gd name="connsiteY96" fmla="*/ 1775307 h 2237474"/>
              <a:gd name="connsiteX97" fmla="*/ 5643534 w 12192000"/>
              <a:gd name="connsiteY97" fmla="*/ 1802919 h 2237474"/>
              <a:gd name="connsiteX98" fmla="*/ 5518799 w 12192000"/>
              <a:gd name="connsiteY98" fmla="*/ 1818312 h 2237474"/>
              <a:gd name="connsiteX99" fmla="*/ 5505014 w 12192000"/>
              <a:gd name="connsiteY99" fmla="*/ 1819259 h 2237474"/>
              <a:gd name="connsiteX100" fmla="*/ 5453307 w 12192000"/>
              <a:gd name="connsiteY100" fmla="*/ 1815450 h 2237474"/>
              <a:gd name="connsiteX101" fmla="*/ 5364192 w 12192000"/>
              <a:gd name="connsiteY101" fmla="*/ 1826074 h 2237474"/>
              <a:gd name="connsiteX102" fmla="*/ 5350380 w 12192000"/>
              <a:gd name="connsiteY102" fmla="*/ 1830891 h 2237474"/>
              <a:gd name="connsiteX103" fmla="*/ 5259633 w 12192000"/>
              <a:gd name="connsiteY103" fmla="*/ 1837160 h 2237474"/>
              <a:gd name="connsiteX104" fmla="*/ 5197513 w 12192000"/>
              <a:gd name="connsiteY104" fmla="*/ 1844718 h 2237474"/>
              <a:gd name="connsiteX105" fmla="*/ 5168852 w 12192000"/>
              <a:gd name="connsiteY105" fmla="*/ 1844846 h 2237474"/>
              <a:gd name="connsiteX106" fmla="*/ 5114927 w 12192000"/>
              <a:gd name="connsiteY106" fmla="*/ 1847827 h 2237474"/>
              <a:gd name="connsiteX107" fmla="*/ 5108970 w 12192000"/>
              <a:gd name="connsiteY107" fmla="*/ 1847935 h 2237474"/>
              <a:gd name="connsiteX108" fmla="*/ 5067961 w 12192000"/>
              <a:gd name="connsiteY108" fmla="*/ 1845917 h 2237474"/>
              <a:gd name="connsiteX109" fmla="*/ 5007075 w 12192000"/>
              <a:gd name="connsiteY109" fmla="*/ 1838626 h 2237474"/>
              <a:gd name="connsiteX110" fmla="*/ 4944087 w 12192000"/>
              <a:gd name="connsiteY110" fmla="*/ 1823332 h 2237474"/>
              <a:gd name="connsiteX111" fmla="*/ 4907662 w 12192000"/>
              <a:gd name="connsiteY111" fmla="*/ 1816900 h 2237474"/>
              <a:gd name="connsiteX112" fmla="*/ 4882386 w 12192000"/>
              <a:gd name="connsiteY112" fmla="*/ 1809844 h 2237474"/>
              <a:gd name="connsiteX113" fmla="*/ 4811440 w 12192000"/>
              <a:gd name="connsiteY113" fmla="*/ 1804655 h 2237474"/>
              <a:gd name="connsiteX114" fmla="*/ 4691075 w 12192000"/>
              <a:gd name="connsiteY114" fmla="*/ 1801389 h 2237474"/>
              <a:gd name="connsiteX115" fmla="*/ 4611738 w 12192000"/>
              <a:gd name="connsiteY115" fmla="*/ 1776964 h 2237474"/>
              <a:gd name="connsiteX116" fmla="*/ 4560070 w 12192000"/>
              <a:gd name="connsiteY116" fmla="*/ 1785640 h 2237474"/>
              <a:gd name="connsiteX117" fmla="*/ 4536503 w 12192000"/>
              <a:gd name="connsiteY117" fmla="*/ 1785334 h 2237474"/>
              <a:gd name="connsiteX118" fmla="*/ 4513724 w 12192000"/>
              <a:gd name="connsiteY118" fmla="*/ 1791996 h 2237474"/>
              <a:gd name="connsiteX119" fmla="*/ 4459810 w 12192000"/>
              <a:gd name="connsiteY119" fmla="*/ 1797886 h 2237474"/>
              <a:gd name="connsiteX120" fmla="*/ 4379064 w 12192000"/>
              <a:gd name="connsiteY120" fmla="*/ 1817177 h 2237474"/>
              <a:gd name="connsiteX121" fmla="*/ 4319209 w 12192000"/>
              <a:gd name="connsiteY121" fmla="*/ 1834833 h 2237474"/>
              <a:gd name="connsiteX122" fmla="*/ 4290981 w 12192000"/>
              <a:gd name="connsiteY122" fmla="*/ 1839677 h 2237474"/>
              <a:gd name="connsiteX123" fmla="*/ 4285792 w 12192000"/>
              <a:gd name="connsiteY123" fmla="*/ 1836231 h 2237474"/>
              <a:gd name="connsiteX124" fmla="*/ 4238372 w 12192000"/>
              <a:gd name="connsiteY124" fmla="*/ 1851480 h 2237474"/>
              <a:gd name="connsiteX125" fmla="*/ 4232517 w 12192000"/>
              <a:gd name="connsiteY125" fmla="*/ 1852567 h 2237474"/>
              <a:gd name="connsiteX126" fmla="*/ 4191732 w 12192000"/>
              <a:gd name="connsiteY126" fmla="*/ 1857328 h 2237474"/>
              <a:gd name="connsiteX127" fmla="*/ 4065532 w 12192000"/>
              <a:gd name="connsiteY127" fmla="*/ 1855477 h 2237474"/>
              <a:gd name="connsiteX128" fmla="*/ 4028460 w 12192000"/>
              <a:gd name="connsiteY128" fmla="*/ 1855137 h 2237474"/>
              <a:gd name="connsiteX129" fmla="*/ 4002267 w 12192000"/>
              <a:gd name="connsiteY129" fmla="*/ 1852352 h 2237474"/>
              <a:gd name="connsiteX130" fmla="*/ 3931396 w 12192000"/>
              <a:gd name="connsiteY130" fmla="*/ 1858915 h 2237474"/>
              <a:gd name="connsiteX131" fmla="*/ 3812162 w 12192000"/>
              <a:gd name="connsiteY131" fmla="*/ 1875501 h 2237474"/>
              <a:gd name="connsiteX132" fmla="*/ 3729530 w 12192000"/>
              <a:gd name="connsiteY132" fmla="*/ 1864513 h 2237474"/>
              <a:gd name="connsiteX133" fmla="*/ 3680177 w 12192000"/>
              <a:gd name="connsiteY133" fmla="*/ 1881552 h 2237474"/>
              <a:gd name="connsiteX134" fmla="*/ 3567259 w 12192000"/>
              <a:gd name="connsiteY134" fmla="*/ 1893482 h 2237474"/>
              <a:gd name="connsiteX135" fmla="*/ 3405770 w 12192000"/>
              <a:gd name="connsiteY135" fmla="*/ 1904591 h 2237474"/>
              <a:gd name="connsiteX136" fmla="*/ 3280097 w 12192000"/>
              <a:gd name="connsiteY136" fmla="*/ 1919610 h 2237474"/>
              <a:gd name="connsiteX137" fmla="*/ 3123424 w 12192000"/>
              <a:gd name="connsiteY137" fmla="*/ 1952930 h 2237474"/>
              <a:gd name="connsiteX138" fmla="*/ 3009910 w 12192000"/>
              <a:gd name="connsiteY138" fmla="*/ 1957866 h 2237474"/>
              <a:gd name="connsiteX139" fmla="*/ 2995934 w 12192000"/>
              <a:gd name="connsiteY139" fmla="*/ 1967085 h 2237474"/>
              <a:gd name="connsiteX140" fmla="*/ 2980071 w 12192000"/>
              <a:gd name="connsiteY140" fmla="*/ 1972988 h 2237474"/>
              <a:gd name="connsiteX141" fmla="*/ 2978094 w 12192000"/>
              <a:gd name="connsiteY141" fmla="*/ 1972369 h 2237474"/>
              <a:gd name="connsiteX142" fmla="*/ 2942858 w 12192000"/>
              <a:gd name="connsiteY142" fmla="*/ 1981367 h 2237474"/>
              <a:gd name="connsiteX143" fmla="*/ 2875436 w 12192000"/>
              <a:gd name="connsiteY143" fmla="*/ 1996977 h 2237474"/>
              <a:gd name="connsiteX144" fmla="*/ 2874892 w 12192000"/>
              <a:gd name="connsiteY144" fmla="*/ 1996085 h 2237474"/>
              <a:gd name="connsiteX145" fmla="*/ 2864145 w 12192000"/>
              <a:gd name="connsiteY145" fmla="*/ 1994061 h 2237474"/>
              <a:gd name="connsiteX146" fmla="*/ 2843662 w 12192000"/>
              <a:gd name="connsiteY146" fmla="*/ 1992498 h 2237474"/>
              <a:gd name="connsiteX147" fmla="*/ 2796128 w 12192000"/>
              <a:gd name="connsiteY147" fmla="*/ 1976403 h 2237474"/>
              <a:gd name="connsiteX148" fmla="*/ 2756784 w 12192000"/>
              <a:gd name="connsiteY148" fmla="*/ 1985116 h 2237474"/>
              <a:gd name="connsiteX149" fmla="*/ 2748833 w 12192000"/>
              <a:gd name="connsiteY149" fmla="*/ 1986323 h 2237474"/>
              <a:gd name="connsiteX150" fmla="*/ 2748661 w 12192000"/>
              <a:gd name="connsiteY150" fmla="*/ 1986122 h 2237474"/>
              <a:gd name="connsiteX151" fmla="*/ 2740251 w 12192000"/>
              <a:gd name="connsiteY151" fmla="*/ 1986946 h 2237474"/>
              <a:gd name="connsiteX152" fmla="*/ 2718916 w 12192000"/>
              <a:gd name="connsiteY152" fmla="*/ 1990867 h 2237474"/>
              <a:gd name="connsiteX153" fmla="*/ 2713522 w 12192000"/>
              <a:gd name="connsiteY153" fmla="*/ 1990173 h 2237474"/>
              <a:gd name="connsiteX154" fmla="*/ 2680597 w 12192000"/>
              <a:gd name="connsiteY154" fmla="*/ 1984996 h 2237474"/>
              <a:gd name="connsiteX155" fmla="*/ 2578178 w 12192000"/>
              <a:gd name="connsiteY155" fmla="*/ 1990531 h 2237474"/>
              <a:gd name="connsiteX156" fmla="*/ 2476147 w 12192000"/>
              <a:gd name="connsiteY156" fmla="*/ 1998305 h 2237474"/>
              <a:gd name="connsiteX157" fmla="*/ 2373568 w 12192000"/>
              <a:gd name="connsiteY157" fmla="*/ 2003219 h 2237474"/>
              <a:gd name="connsiteX158" fmla="*/ 2321399 w 12192000"/>
              <a:gd name="connsiteY158" fmla="*/ 1989467 h 2237474"/>
              <a:gd name="connsiteX159" fmla="*/ 2315525 w 12192000"/>
              <a:gd name="connsiteY159" fmla="*/ 1989708 h 2237474"/>
              <a:gd name="connsiteX160" fmla="*/ 2300792 w 12192000"/>
              <a:gd name="connsiteY160" fmla="*/ 1994290 h 2237474"/>
              <a:gd name="connsiteX161" fmla="*/ 2295469 w 12192000"/>
              <a:gd name="connsiteY161" fmla="*/ 1996659 h 2237474"/>
              <a:gd name="connsiteX162" fmla="*/ 2287219 w 12192000"/>
              <a:gd name="connsiteY162" fmla="*/ 1998750 h 2237474"/>
              <a:gd name="connsiteX163" fmla="*/ 2286948 w 12192000"/>
              <a:gd name="connsiteY163" fmla="*/ 1998596 h 2237474"/>
              <a:gd name="connsiteX164" fmla="*/ 2243069 w 12192000"/>
              <a:gd name="connsiteY164" fmla="*/ 2015111 h 2237474"/>
              <a:gd name="connsiteX165" fmla="*/ 2186609 w 12192000"/>
              <a:gd name="connsiteY165" fmla="*/ 2008263 h 2237474"/>
              <a:gd name="connsiteX166" fmla="*/ 2164831 w 12192000"/>
              <a:gd name="connsiteY166" fmla="*/ 2010143 h 2237474"/>
              <a:gd name="connsiteX167" fmla="*/ 2152836 w 12192000"/>
              <a:gd name="connsiteY167" fmla="*/ 2010048 h 2237474"/>
              <a:gd name="connsiteX168" fmla="*/ 2117102 w 12192000"/>
              <a:gd name="connsiteY168" fmla="*/ 2023004 h 2237474"/>
              <a:gd name="connsiteX169" fmla="*/ 2111935 w 12192000"/>
              <a:gd name="connsiteY169" fmla="*/ 2023163 h 2237474"/>
              <a:gd name="connsiteX170" fmla="*/ 2089991 w 12192000"/>
              <a:gd name="connsiteY170" fmla="*/ 2034193 h 2237474"/>
              <a:gd name="connsiteX171" fmla="*/ 2058061 w 12192000"/>
              <a:gd name="connsiteY171" fmla="*/ 2047942 h 2237474"/>
              <a:gd name="connsiteX172" fmla="*/ 2055737 w 12192000"/>
              <a:gd name="connsiteY172" fmla="*/ 2047704 h 2237474"/>
              <a:gd name="connsiteX173" fmla="*/ 2042244 w 12192000"/>
              <a:gd name="connsiteY173" fmla="*/ 2055560 h 2237474"/>
              <a:gd name="connsiteX174" fmla="*/ 1976224 w 12192000"/>
              <a:gd name="connsiteY174" fmla="*/ 2074257 h 2237474"/>
              <a:gd name="connsiteX175" fmla="*/ 1877728 w 12192000"/>
              <a:gd name="connsiteY175" fmla="*/ 2101004 h 2237474"/>
              <a:gd name="connsiteX176" fmla="*/ 1759056 w 12192000"/>
              <a:gd name="connsiteY176" fmla="*/ 2125608 h 2237474"/>
              <a:gd name="connsiteX177" fmla="*/ 1637948 w 12192000"/>
              <a:gd name="connsiteY177" fmla="*/ 2172597 h 2237474"/>
              <a:gd name="connsiteX178" fmla="*/ 1434549 w 12192000"/>
              <a:gd name="connsiteY178" fmla="*/ 2234522 h 2237474"/>
              <a:gd name="connsiteX179" fmla="*/ 1398481 w 12192000"/>
              <a:gd name="connsiteY179" fmla="*/ 2237074 h 2237474"/>
              <a:gd name="connsiteX180" fmla="*/ 1398407 w 12192000"/>
              <a:gd name="connsiteY180" fmla="*/ 2237095 h 2237474"/>
              <a:gd name="connsiteX181" fmla="*/ 1370962 w 12192000"/>
              <a:gd name="connsiteY181" fmla="*/ 2237474 h 2237474"/>
              <a:gd name="connsiteX182" fmla="*/ 1356367 w 12192000"/>
              <a:gd name="connsiteY182" fmla="*/ 2235089 h 2237474"/>
              <a:gd name="connsiteX183" fmla="*/ 1324828 w 12192000"/>
              <a:gd name="connsiteY183" fmla="*/ 2231968 h 2237474"/>
              <a:gd name="connsiteX184" fmla="*/ 1297744 w 12192000"/>
              <a:gd name="connsiteY184" fmla="*/ 2235849 h 2237474"/>
              <a:gd name="connsiteX185" fmla="*/ 1286236 w 12192000"/>
              <a:gd name="connsiteY185" fmla="*/ 2233135 h 2237474"/>
              <a:gd name="connsiteX186" fmla="*/ 1283504 w 12192000"/>
              <a:gd name="connsiteY186" fmla="*/ 2233797 h 2237474"/>
              <a:gd name="connsiteX187" fmla="*/ 1279765 w 12192000"/>
              <a:gd name="connsiteY187" fmla="*/ 2229639 h 2237474"/>
              <a:gd name="connsiteX188" fmla="*/ 1195347 w 12192000"/>
              <a:gd name="connsiteY188" fmla="*/ 2212354 h 2237474"/>
              <a:gd name="connsiteX189" fmla="*/ 970251 w 12192000"/>
              <a:gd name="connsiteY189" fmla="*/ 2221029 h 2237474"/>
              <a:gd name="connsiteX190" fmla="*/ 812914 w 12192000"/>
              <a:gd name="connsiteY190" fmla="*/ 2202752 h 2237474"/>
              <a:gd name="connsiteX191" fmla="*/ 800195 w 12192000"/>
              <a:gd name="connsiteY191" fmla="*/ 2209407 h 2237474"/>
              <a:gd name="connsiteX192" fmla="*/ 784978 w 12192000"/>
              <a:gd name="connsiteY192" fmla="*/ 2212360 h 2237474"/>
              <a:gd name="connsiteX193" fmla="*/ 681987 w 12192000"/>
              <a:gd name="connsiteY193" fmla="*/ 2216757 h 2237474"/>
              <a:gd name="connsiteX194" fmla="*/ 669923 w 12192000"/>
              <a:gd name="connsiteY194" fmla="*/ 2211682 h 2237474"/>
              <a:gd name="connsiteX195" fmla="*/ 648680 w 12192000"/>
              <a:gd name="connsiteY195" fmla="*/ 2206229 h 2237474"/>
              <a:gd name="connsiteX196" fmla="*/ 597225 w 12192000"/>
              <a:gd name="connsiteY196" fmla="*/ 2180999 h 2237474"/>
              <a:gd name="connsiteX197" fmla="*/ 558449 w 12192000"/>
              <a:gd name="connsiteY197" fmla="*/ 2182346 h 2237474"/>
              <a:gd name="connsiteX198" fmla="*/ 550517 w 12192000"/>
              <a:gd name="connsiteY198" fmla="*/ 2182060 h 2237474"/>
              <a:gd name="connsiteX199" fmla="*/ 550309 w 12192000"/>
              <a:gd name="connsiteY199" fmla="*/ 2181825 h 2237474"/>
              <a:gd name="connsiteX200" fmla="*/ 541836 w 12192000"/>
              <a:gd name="connsiteY200" fmla="*/ 2181063 h 2237474"/>
              <a:gd name="connsiteX201" fmla="*/ 536057 w 12192000"/>
              <a:gd name="connsiteY201" fmla="*/ 2181537 h 2237474"/>
              <a:gd name="connsiteX202" fmla="*/ 520671 w 12192000"/>
              <a:gd name="connsiteY202" fmla="*/ 2180980 h 2237474"/>
              <a:gd name="connsiteX203" fmla="*/ 515024 w 12192000"/>
              <a:gd name="connsiteY203" fmla="*/ 2179258 h 2237474"/>
              <a:gd name="connsiteX204" fmla="*/ 512278 w 12192000"/>
              <a:gd name="connsiteY204" fmla="*/ 2176369 h 2237474"/>
              <a:gd name="connsiteX205" fmla="*/ 480419 w 12192000"/>
              <a:gd name="connsiteY205" fmla="*/ 2167807 h 2237474"/>
              <a:gd name="connsiteX206" fmla="*/ 413835 w 12192000"/>
              <a:gd name="connsiteY206" fmla="*/ 2156783 h 2237474"/>
              <a:gd name="connsiteX207" fmla="*/ 376513 w 12192000"/>
              <a:gd name="connsiteY207" fmla="*/ 2154014 h 2237474"/>
              <a:gd name="connsiteX208" fmla="*/ 273386 w 12192000"/>
              <a:gd name="connsiteY208" fmla="*/ 2142551 h 2237474"/>
              <a:gd name="connsiteX209" fmla="*/ 169207 w 12192000"/>
              <a:gd name="connsiteY209" fmla="*/ 2128100 h 2237474"/>
              <a:gd name="connsiteX210" fmla="*/ 93149 w 12192000"/>
              <a:gd name="connsiteY210" fmla="*/ 2105324 h 2237474"/>
              <a:gd name="connsiteX211" fmla="*/ 88109 w 12192000"/>
              <a:gd name="connsiteY211" fmla="*/ 2106704 h 2237474"/>
              <a:gd name="connsiteX212" fmla="*/ 80022 w 12192000"/>
              <a:gd name="connsiteY212" fmla="*/ 2107254 h 2237474"/>
              <a:gd name="connsiteX213" fmla="*/ 79717 w 12192000"/>
              <a:gd name="connsiteY213" fmla="*/ 2107046 h 2237474"/>
              <a:gd name="connsiteX214" fmla="*/ 72352 w 12192000"/>
              <a:gd name="connsiteY214" fmla="*/ 2107991 h 2237474"/>
              <a:gd name="connsiteX215" fmla="*/ 37645 w 12192000"/>
              <a:gd name="connsiteY215" fmla="*/ 2115401 h 2237474"/>
              <a:gd name="connsiteX216" fmla="*/ 4572 w 12192000"/>
              <a:gd name="connsiteY216" fmla="*/ 2111091 h 2237474"/>
              <a:gd name="connsiteX217" fmla="*/ 0 w 12192000"/>
              <a:gd name="connsiteY217" fmla="*/ 2110468 h 2237474"/>
              <a:gd name="connsiteX218" fmla="*/ 0 w 12192000"/>
              <a:gd name="connsiteY218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78288 w 12192000"/>
              <a:gd name="connsiteY25" fmla="*/ 854362 h 2237474"/>
              <a:gd name="connsiteX26" fmla="*/ 9761459 w 12192000"/>
              <a:gd name="connsiteY26" fmla="*/ 862394 h 2237474"/>
              <a:gd name="connsiteX27" fmla="*/ 9705768 w 12192000"/>
              <a:gd name="connsiteY27" fmla="*/ 894610 h 2237474"/>
              <a:gd name="connsiteX28" fmla="*/ 9683005 w 12192000"/>
              <a:gd name="connsiteY28" fmla="*/ 894128 h 2237474"/>
              <a:gd name="connsiteX29" fmla="*/ 9594438 w 12192000"/>
              <a:gd name="connsiteY29" fmla="*/ 919051 h 2237474"/>
              <a:gd name="connsiteX30" fmla="*/ 9577033 w 12192000"/>
              <a:gd name="connsiteY30" fmla="*/ 922857 h 2237474"/>
              <a:gd name="connsiteX31" fmla="*/ 9544189 w 12192000"/>
              <a:gd name="connsiteY31" fmla="*/ 938966 h 2237474"/>
              <a:gd name="connsiteX32" fmla="*/ 9500499 w 12192000"/>
              <a:gd name="connsiteY32" fmla="*/ 954680 h 2237474"/>
              <a:gd name="connsiteX33" fmla="*/ 9428195 w 12192000"/>
              <a:gd name="connsiteY33" fmla="*/ 986225 h 2237474"/>
              <a:gd name="connsiteX34" fmla="*/ 9410017 w 12192000"/>
              <a:gd name="connsiteY34" fmla="*/ 993931 h 2237474"/>
              <a:gd name="connsiteX35" fmla="*/ 9392919 w 12192000"/>
              <a:gd name="connsiteY35" fmla="*/ 994656 h 2237474"/>
              <a:gd name="connsiteX36" fmla="*/ 9278619 w 12192000"/>
              <a:gd name="connsiteY36" fmla="*/ 1011878 h 2237474"/>
              <a:gd name="connsiteX37" fmla="*/ 9268019 w 12192000"/>
              <a:gd name="connsiteY37" fmla="*/ 1007442 h 2237474"/>
              <a:gd name="connsiteX38" fmla="*/ 9234662 w 12192000"/>
              <a:gd name="connsiteY38" fmla="*/ 1023056 h 2237474"/>
              <a:gd name="connsiteX39" fmla="*/ 9181033 w 12192000"/>
              <a:gd name="connsiteY39" fmla="*/ 1037921 h 2237474"/>
              <a:gd name="connsiteX40" fmla="*/ 9155969 w 12192000"/>
              <a:gd name="connsiteY40" fmla="*/ 1046804 h 2237474"/>
              <a:gd name="connsiteX41" fmla="*/ 9133985 w 12192000"/>
              <a:gd name="connsiteY41" fmla="*/ 1046450 h 2237474"/>
              <a:gd name="connsiteX42" fmla="*/ 9012987 w 12192000"/>
              <a:gd name="connsiteY42" fmla="*/ 1061986 h 2237474"/>
              <a:gd name="connsiteX43" fmla="*/ 8968445 w 12192000"/>
              <a:gd name="connsiteY43" fmla="*/ 1052169 h 2237474"/>
              <a:gd name="connsiteX44" fmla="*/ 8958984 w 12192000"/>
              <a:gd name="connsiteY44" fmla="*/ 1057212 h 2237474"/>
              <a:gd name="connsiteX45" fmla="*/ 8886001 w 12192000"/>
              <a:gd name="connsiteY45" fmla="*/ 1067468 h 2237474"/>
              <a:gd name="connsiteX46" fmla="*/ 8838610 w 12192000"/>
              <a:gd name="connsiteY46" fmla="*/ 1075091 h 2237474"/>
              <a:gd name="connsiteX47" fmla="*/ 8750383 w 12192000"/>
              <a:gd name="connsiteY47" fmla="*/ 1097387 h 2237474"/>
              <a:gd name="connsiteX48" fmla="*/ 8697365 w 12192000"/>
              <a:gd name="connsiteY48" fmla="*/ 1105869 h 2237474"/>
              <a:gd name="connsiteX49" fmla="*/ 8665605 w 12192000"/>
              <a:gd name="connsiteY49" fmla="*/ 1110791 h 2237474"/>
              <a:gd name="connsiteX50" fmla="*/ 8584946 w 12192000"/>
              <a:gd name="connsiteY50" fmla="*/ 1135226 h 2237474"/>
              <a:gd name="connsiteX51" fmla="*/ 8460755 w 12192000"/>
              <a:gd name="connsiteY51" fmla="*/ 1203427 h 2237474"/>
              <a:gd name="connsiteX52" fmla="*/ 8419755 w 12192000"/>
              <a:gd name="connsiteY52" fmla="*/ 1216260 h 2237474"/>
              <a:gd name="connsiteX53" fmla="*/ 8411626 w 12192000"/>
              <a:gd name="connsiteY53" fmla="*/ 1214397 h 2237474"/>
              <a:gd name="connsiteX54" fmla="*/ 8363469 w 12192000"/>
              <a:gd name="connsiteY54" fmla="*/ 1246658 h 2237474"/>
              <a:gd name="connsiteX55" fmla="*/ 8275497 w 12192000"/>
              <a:gd name="connsiteY55" fmla="*/ 1264396 h 2237474"/>
              <a:gd name="connsiteX56" fmla="*/ 8206287 w 12192000"/>
              <a:gd name="connsiteY56" fmla="*/ 1273060 h 2237474"/>
              <a:gd name="connsiteX57" fmla="*/ 8168705 w 12192000"/>
              <a:gd name="connsiteY57" fmla="*/ 1279956 h 2237474"/>
              <a:gd name="connsiteX58" fmla="*/ 8139997 w 12192000"/>
              <a:gd name="connsiteY58" fmla="*/ 1282713 h 2237474"/>
              <a:gd name="connsiteX59" fmla="*/ 8074238 w 12192000"/>
              <a:gd name="connsiteY59" fmla="*/ 1301895 h 2237474"/>
              <a:gd name="connsiteX60" fmla="*/ 7968292 w 12192000"/>
              <a:gd name="connsiteY60" fmla="*/ 1338779 h 2237474"/>
              <a:gd name="connsiteX61" fmla="*/ 7945122 w 12192000"/>
              <a:gd name="connsiteY61" fmla="*/ 1345477 h 2237474"/>
              <a:gd name="connsiteX62" fmla="*/ 7902328 w 12192000"/>
              <a:gd name="connsiteY62" fmla="*/ 1345865 h 2237474"/>
              <a:gd name="connsiteX63" fmla="*/ 7875879 w 12192000"/>
              <a:gd name="connsiteY63" fmla="*/ 1345646 h 2237474"/>
              <a:gd name="connsiteX64" fmla="*/ 7840612 w 12192000"/>
              <a:gd name="connsiteY64" fmla="*/ 1369373 h 2237474"/>
              <a:gd name="connsiteX65" fmla="*/ 7786819 w 12192000"/>
              <a:gd name="connsiteY65" fmla="*/ 1378970 h 2237474"/>
              <a:gd name="connsiteX66" fmla="*/ 7548172 w 12192000"/>
              <a:gd name="connsiteY66" fmla="*/ 1417460 h 2237474"/>
              <a:gd name="connsiteX67" fmla="*/ 7483437 w 12192000"/>
              <a:gd name="connsiteY67" fmla="*/ 1478152 h 2237474"/>
              <a:gd name="connsiteX68" fmla="*/ 7377870 w 12192000"/>
              <a:gd name="connsiteY68" fmla="*/ 1523319 h 2237474"/>
              <a:gd name="connsiteX69" fmla="*/ 7230737 w 12192000"/>
              <a:gd name="connsiteY69" fmla="*/ 1562633 h 2237474"/>
              <a:gd name="connsiteX70" fmla="*/ 7224458 w 12192000"/>
              <a:gd name="connsiteY70" fmla="*/ 1573008 h 2237474"/>
              <a:gd name="connsiteX71" fmla="*/ 7213486 w 12192000"/>
              <a:gd name="connsiteY71" fmla="*/ 1580987 h 2237474"/>
              <a:gd name="connsiteX72" fmla="*/ 7183121 w 12192000"/>
              <a:gd name="connsiteY72" fmla="*/ 1595162 h 2237474"/>
              <a:gd name="connsiteX73" fmla="*/ 7164601 w 12192000"/>
              <a:gd name="connsiteY73" fmla="*/ 1606490 h 2237474"/>
              <a:gd name="connsiteX74" fmla="*/ 7114651 w 12192000"/>
              <a:gd name="connsiteY74" fmla="*/ 1620959 h 2237474"/>
              <a:gd name="connsiteX75" fmla="*/ 7092727 w 12192000"/>
              <a:gd name="connsiteY75" fmla="*/ 1623628 h 2237474"/>
              <a:gd name="connsiteX76" fmla="*/ 7031309 w 12192000"/>
              <a:gd name="connsiteY76" fmla="*/ 1619451 h 2237474"/>
              <a:gd name="connsiteX77" fmla="*/ 6999084 w 12192000"/>
              <a:gd name="connsiteY77" fmla="*/ 1634317 h 2237474"/>
              <a:gd name="connsiteX78" fmla="*/ 6992107 w 12192000"/>
              <a:gd name="connsiteY78" fmla="*/ 1636860 h 2237474"/>
              <a:gd name="connsiteX79" fmla="*/ 6991765 w 12192000"/>
              <a:gd name="connsiteY79" fmla="*/ 1636725 h 2237474"/>
              <a:gd name="connsiteX80" fmla="*/ 6900177 w 12192000"/>
              <a:gd name="connsiteY80" fmla="*/ 1636016 h 2237474"/>
              <a:gd name="connsiteX81" fmla="*/ 6795372 w 12192000"/>
              <a:gd name="connsiteY81" fmla="*/ 1644845 h 2237474"/>
              <a:gd name="connsiteX82" fmla="*/ 6692251 w 12192000"/>
              <a:gd name="connsiteY82" fmla="*/ 1656357 h 2237474"/>
              <a:gd name="connsiteX83" fmla="*/ 6655235 w 12192000"/>
              <a:gd name="connsiteY83" fmla="*/ 1661869 h 2237474"/>
              <a:gd name="connsiteX84" fmla="*/ 6587857 w 12192000"/>
              <a:gd name="connsiteY84" fmla="*/ 1665769 h 2237474"/>
              <a:gd name="connsiteX85" fmla="*/ 6554894 w 12192000"/>
              <a:gd name="connsiteY85" fmla="*/ 1664428 h 2237474"/>
              <a:gd name="connsiteX86" fmla="*/ 6516595 w 12192000"/>
              <a:gd name="connsiteY86" fmla="*/ 1667475 h 2237474"/>
              <a:gd name="connsiteX87" fmla="*/ 6508541 w 12192000"/>
              <a:gd name="connsiteY87" fmla="*/ 1668757 h 2237474"/>
              <a:gd name="connsiteX88" fmla="*/ 6471012 w 12192000"/>
              <a:gd name="connsiteY88" fmla="*/ 1678604 h 2237474"/>
              <a:gd name="connsiteX89" fmla="*/ 6415265 w 12192000"/>
              <a:gd name="connsiteY89" fmla="*/ 1665317 h 2237474"/>
              <a:gd name="connsiteX90" fmla="*/ 6364035 w 12192000"/>
              <a:gd name="connsiteY90" fmla="*/ 1667683 h 2237474"/>
              <a:gd name="connsiteX91" fmla="*/ 6280959 w 12192000"/>
              <a:gd name="connsiteY91" fmla="*/ 1689329 h 2237474"/>
              <a:gd name="connsiteX92" fmla="*/ 6243319 w 12192000"/>
              <a:gd name="connsiteY92" fmla="*/ 1695560 h 2237474"/>
              <a:gd name="connsiteX93" fmla="*/ 6098321 w 12192000"/>
              <a:gd name="connsiteY93" fmla="*/ 1721646 h 2237474"/>
              <a:gd name="connsiteX94" fmla="*/ 5880652 w 12192000"/>
              <a:gd name="connsiteY94" fmla="*/ 1779643 h 2237474"/>
              <a:gd name="connsiteX95" fmla="*/ 5785959 w 12192000"/>
              <a:gd name="connsiteY95" fmla="*/ 1775307 h 2237474"/>
              <a:gd name="connsiteX96" fmla="*/ 5643534 w 12192000"/>
              <a:gd name="connsiteY96" fmla="*/ 1802919 h 2237474"/>
              <a:gd name="connsiteX97" fmla="*/ 5518799 w 12192000"/>
              <a:gd name="connsiteY97" fmla="*/ 1818312 h 2237474"/>
              <a:gd name="connsiteX98" fmla="*/ 5505014 w 12192000"/>
              <a:gd name="connsiteY98" fmla="*/ 1819259 h 2237474"/>
              <a:gd name="connsiteX99" fmla="*/ 5453307 w 12192000"/>
              <a:gd name="connsiteY99" fmla="*/ 1815450 h 2237474"/>
              <a:gd name="connsiteX100" fmla="*/ 5364192 w 12192000"/>
              <a:gd name="connsiteY100" fmla="*/ 1826074 h 2237474"/>
              <a:gd name="connsiteX101" fmla="*/ 5350380 w 12192000"/>
              <a:gd name="connsiteY101" fmla="*/ 1830891 h 2237474"/>
              <a:gd name="connsiteX102" fmla="*/ 5259633 w 12192000"/>
              <a:gd name="connsiteY102" fmla="*/ 1837160 h 2237474"/>
              <a:gd name="connsiteX103" fmla="*/ 5197513 w 12192000"/>
              <a:gd name="connsiteY103" fmla="*/ 1844718 h 2237474"/>
              <a:gd name="connsiteX104" fmla="*/ 5168852 w 12192000"/>
              <a:gd name="connsiteY104" fmla="*/ 1844846 h 2237474"/>
              <a:gd name="connsiteX105" fmla="*/ 5114927 w 12192000"/>
              <a:gd name="connsiteY105" fmla="*/ 1847827 h 2237474"/>
              <a:gd name="connsiteX106" fmla="*/ 5108970 w 12192000"/>
              <a:gd name="connsiteY106" fmla="*/ 1847935 h 2237474"/>
              <a:gd name="connsiteX107" fmla="*/ 5067961 w 12192000"/>
              <a:gd name="connsiteY107" fmla="*/ 1845917 h 2237474"/>
              <a:gd name="connsiteX108" fmla="*/ 5007075 w 12192000"/>
              <a:gd name="connsiteY108" fmla="*/ 1838626 h 2237474"/>
              <a:gd name="connsiteX109" fmla="*/ 4944087 w 12192000"/>
              <a:gd name="connsiteY109" fmla="*/ 1823332 h 2237474"/>
              <a:gd name="connsiteX110" fmla="*/ 4907662 w 12192000"/>
              <a:gd name="connsiteY110" fmla="*/ 1816900 h 2237474"/>
              <a:gd name="connsiteX111" fmla="*/ 4882386 w 12192000"/>
              <a:gd name="connsiteY111" fmla="*/ 1809844 h 2237474"/>
              <a:gd name="connsiteX112" fmla="*/ 4811440 w 12192000"/>
              <a:gd name="connsiteY112" fmla="*/ 1804655 h 2237474"/>
              <a:gd name="connsiteX113" fmla="*/ 4691075 w 12192000"/>
              <a:gd name="connsiteY113" fmla="*/ 1801389 h 2237474"/>
              <a:gd name="connsiteX114" fmla="*/ 4611738 w 12192000"/>
              <a:gd name="connsiteY114" fmla="*/ 1776964 h 2237474"/>
              <a:gd name="connsiteX115" fmla="*/ 4560070 w 12192000"/>
              <a:gd name="connsiteY115" fmla="*/ 1785640 h 2237474"/>
              <a:gd name="connsiteX116" fmla="*/ 4536503 w 12192000"/>
              <a:gd name="connsiteY116" fmla="*/ 1785334 h 2237474"/>
              <a:gd name="connsiteX117" fmla="*/ 4513724 w 12192000"/>
              <a:gd name="connsiteY117" fmla="*/ 1791996 h 2237474"/>
              <a:gd name="connsiteX118" fmla="*/ 4459810 w 12192000"/>
              <a:gd name="connsiteY118" fmla="*/ 1797886 h 2237474"/>
              <a:gd name="connsiteX119" fmla="*/ 4379064 w 12192000"/>
              <a:gd name="connsiteY119" fmla="*/ 1817177 h 2237474"/>
              <a:gd name="connsiteX120" fmla="*/ 4319209 w 12192000"/>
              <a:gd name="connsiteY120" fmla="*/ 1834833 h 2237474"/>
              <a:gd name="connsiteX121" fmla="*/ 4290981 w 12192000"/>
              <a:gd name="connsiteY121" fmla="*/ 1839677 h 2237474"/>
              <a:gd name="connsiteX122" fmla="*/ 4285792 w 12192000"/>
              <a:gd name="connsiteY122" fmla="*/ 1836231 h 2237474"/>
              <a:gd name="connsiteX123" fmla="*/ 4238372 w 12192000"/>
              <a:gd name="connsiteY123" fmla="*/ 1851480 h 2237474"/>
              <a:gd name="connsiteX124" fmla="*/ 4232517 w 12192000"/>
              <a:gd name="connsiteY124" fmla="*/ 1852567 h 2237474"/>
              <a:gd name="connsiteX125" fmla="*/ 4191732 w 12192000"/>
              <a:gd name="connsiteY125" fmla="*/ 1857328 h 2237474"/>
              <a:gd name="connsiteX126" fmla="*/ 4065532 w 12192000"/>
              <a:gd name="connsiteY126" fmla="*/ 1855477 h 2237474"/>
              <a:gd name="connsiteX127" fmla="*/ 4028460 w 12192000"/>
              <a:gd name="connsiteY127" fmla="*/ 1855137 h 2237474"/>
              <a:gd name="connsiteX128" fmla="*/ 4002267 w 12192000"/>
              <a:gd name="connsiteY128" fmla="*/ 1852352 h 2237474"/>
              <a:gd name="connsiteX129" fmla="*/ 3931396 w 12192000"/>
              <a:gd name="connsiteY129" fmla="*/ 1858915 h 2237474"/>
              <a:gd name="connsiteX130" fmla="*/ 3812162 w 12192000"/>
              <a:gd name="connsiteY130" fmla="*/ 1875501 h 2237474"/>
              <a:gd name="connsiteX131" fmla="*/ 3729530 w 12192000"/>
              <a:gd name="connsiteY131" fmla="*/ 1864513 h 2237474"/>
              <a:gd name="connsiteX132" fmla="*/ 3680177 w 12192000"/>
              <a:gd name="connsiteY132" fmla="*/ 1881552 h 2237474"/>
              <a:gd name="connsiteX133" fmla="*/ 3567259 w 12192000"/>
              <a:gd name="connsiteY133" fmla="*/ 1893482 h 2237474"/>
              <a:gd name="connsiteX134" fmla="*/ 3405770 w 12192000"/>
              <a:gd name="connsiteY134" fmla="*/ 1904591 h 2237474"/>
              <a:gd name="connsiteX135" fmla="*/ 3280097 w 12192000"/>
              <a:gd name="connsiteY135" fmla="*/ 1919610 h 2237474"/>
              <a:gd name="connsiteX136" fmla="*/ 3123424 w 12192000"/>
              <a:gd name="connsiteY136" fmla="*/ 1952930 h 2237474"/>
              <a:gd name="connsiteX137" fmla="*/ 3009910 w 12192000"/>
              <a:gd name="connsiteY137" fmla="*/ 1957866 h 2237474"/>
              <a:gd name="connsiteX138" fmla="*/ 2995934 w 12192000"/>
              <a:gd name="connsiteY138" fmla="*/ 1967085 h 2237474"/>
              <a:gd name="connsiteX139" fmla="*/ 2980071 w 12192000"/>
              <a:gd name="connsiteY139" fmla="*/ 1972988 h 2237474"/>
              <a:gd name="connsiteX140" fmla="*/ 2978094 w 12192000"/>
              <a:gd name="connsiteY140" fmla="*/ 1972369 h 2237474"/>
              <a:gd name="connsiteX141" fmla="*/ 2942858 w 12192000"/>
              <a:gd name="connsiteY141" fmla="*/ 1981367 h 2237474"/>
              <a:gd name="connsiteX142" fmla="*/ 2875436 w 12192000"/>
              <a:gd name="connsiteY142" fmla="*/ 1996977 h 2237474"/>
              <a:gd name="connsiteX143" fmla="*/ 2874892 w 12192000"/>
              <a:gd name="connsiteY143" fmla="*/ 1996085 h 2237474"/>
              <a:gd name="connsiteX144" fmla="*/ 2864145 w 12192000"/>
              <a:gd name="connsiteY144" fmla="*/ 1994061 h 2237474"/>
              <a:gd name="connsiteX145" fmla="*/ 2843662 w 12192000"/>
              <a:gd name="connsiteY145" fmla="*/ 1992498 h 2237474"/>
              <a:gd name="connsiteX146" fmla="*/ 2796128 w 12192000"/>
              <a:gd name="connsiteY146" fmla="*/ 1976403 h 2237474"/>
              <a:gd name="connsiteX147" fmla="*/ 2756784 w 12192000"/>
              <a:gd name="connsiteY147" fmla="*/ 1985116 h 2237474"/>
              <a:gd name="connsiteX148" fmla="*/ 2748833 w 12192000"/>
              <a:gd name="connsiteY148" fmla="*/ 1986323 h 2237474"/>
              <a:gd name="connsiteX149" fmla="*/ 2748661 w 12192000"/>
              <a:gd name="connsiteY149" fmla="*/ 1986122 h 2237474"/>
              <a:gd name="connsiteX150" fmla="*/ 2740251 w 12192000"/>
              <a:gd name="connsiteY150" fmla="*/ 1986946 h 2237474"/>
              <a:gd name="connsiteX151" fmla="*/ 2718916 w 12192000"/>
              <a:gd name="connsiteY151" fmla="*/ 1990867 h 2237474"/>
              <a:gd name="connsiteX152" fmla="*/ 2713522 w 12192000"/>
              <a:gd name="connsiteY152" fmla="*/ 1990173 h 2237474"/>
              <a:gd name="connsiteX153" fmla="*/ 2680597 w 12192000"/>
              <a:gd name="connsiteY153" fmla="*/ 1984996 h 2237474"/>
              <a:gd name="connsiteX154" fmla="*/ 2578178 w 12192000"/>
              <a:gd name="connsiteY154" fmla="*/ 1990531 h 2237474"/>
              <a:gd name="connsiteX155" fmla="*/ 2476147 w 12192000"/>
              <a:gd name="connsiteY155" fmla="*/ 1998305 h 2237474"/>
              <a:gd name="connsiteX156" fmla="*/ 2373568 w 12192000"/>
              <a:gd name="connsiteY156" fmla="*/ 2003219 h 2237474"/>
              <a:gd name="connsiteX157" fmla="*/ 2321399 w 12192000"/>
              <a:gd name="connsiteY157" fmla="*/ 1989467 h 2237474"/>
              <a:gd name="connsiteX158" fmla="*/ 2315525 w 12192000"/>
              <a:gd name="connsiteY158" fmla="*/ 1989708 h 2237474"/>
              <a:gd name="connsiteX159" fmla="*/ 2300792 w 12192000"/>
              <a:gd name="connsiteY159" fmla="*/ 1994290 h 2237474"/>
              <a:gd name="connsiteX160" fmla="*/ 2295469 w 12192000"/>
              <a:gd name="connsiteY160" fmla="*/ 1996659 h 2237474"/>
              <a:gd name="connsiteX161" fmla="*/ 2287219 w 12192000"/>
              <a:gd name="connsiteY161" fmla="*/ 1998750 h 2237474"/>
              <a:gd name="connsiteX162" fmla="*/ 2286948 w 12192000"/>
              <a:gd name="connsiteY162" fmla="*/ 1998596 h 2237474"/>
              <a:gd name="connsiteX163" fmla="*/ 2243069 w 12192000"/>
              <a:gd name="connsiteY163" fmla="*/ 2015111 h 2237474"/>
              <a:gd name="connsiteX164" fmla="*/ 2186609 w 12192000"/>
              <a:gd name="connsiteY164" fmla="*/ 2008263 h 2237474"/>
              <a:gd name="connsiteX165" fmla="*/ 2164831 w 12192000"/>
              <a:gd name="connsiteY165" fmla="*/ 2010143 h 2237474"/>
              <a:gd name="connsiteX166" fmla="*/ 2152836 w 12192000"/>
              <a:gd name="connsiteY166" fmla="*/ 2010048 h 2237474"/>
              <a:gd name="connsiteX167" fmla="*/ 2117102 w 12192000"/>
              <a:gd name="connsiteY167" fmla="*/ 2023004 h 2237474"/>
              <a:gd name="connsiteX168" fmla="*/ 2111935 w 12192000"/>
              <a:gd name="connsiteY168" fmla="*/ 2023163 h 2237474"/>
              <a:gd name="connsiteX169" fmla="*/ 2089991 w 12192000"/>
              <a:gd name="connsiteY169" fmla="*/ 2034193 h 2237474"/>
              <a:gd name="connsiteX170" fmla="*/ 2058061 w 12192000"/>
              <a:gd name="connsiteY170" fmla="*/ 2047942 h 2237474"/>
              <a:gd name="connsiteX171" fmla="*/ 2055737 w 12192000"/>
              <a:gd name="connsiteY171" fmla="*/ 2047704 h 2237474"/>
              <a:gd name="connsiteX172" fmla="*/ 2042244 w 12192000"/>
              <a:gd name="connsiteY172" fmla="*/ 2055560 h 2237474"/>
              <a:gd name="connsiteX173" fmla="*/ 1976224 w 12192000"/>
              <a:gd name="connsiteY173" fmla="*/ 2074257 h 2237474"/>
              <a:gd name="connsiteX174" fmla="*/ 1877728 w 12192000"/>
              <a:gd name="connsiteY174" fmla="*/ 2101004 h 2237474"/>
              <a:gd name="connsiteX175" fmla="*/ 1759056 w 12192000"/>
              <a:gd name="connsiteY175" fmla="*/ 2125608 h 2237474"/>
              <a:gd name="connsiteX176" fmla="*/ 1637948 w 12192000"/>
              <a:gd name="connsiteY176" fmla="*/ 2172597 h 2237474"/>
              <a:gd name="connsiteX177" fmla="*/ 1434549 w 12192000"/>
              <a:gd name="connsiteY177" fmla="*/ 2234522 h 2237474"/>
              <a:gd name="connsiteX178" fmla="*/ 1398481 w 12192000"/>
              <a:gd name="connsiteY178" fmla="*/ 2237074 h 2237474"/>
              <a:gd name="connsiteX179" fmla="*/ 1398407 w 12192000"/>
              <a:gd name="connsiteY179" fmla="*/ 2237095 h 2237474"/>
              <a:gd name="connsiteX180" fmla="*/ 1370962 w 12192000"/>
              <a:gd name="connsiteY180" fmla="*/ 2237474 h 2237474"/>
              <a:gd name="connsiteX181" fmla="*/ 1356367 w 12192000"/>
              <a:gd name="connsiteY181" fmla="*/ 2235089 h 2237474"/>
              <a:gd name="connsiteX182" fmla="*/ 1324828 w 12192000"/>
              <a:gd name="connsiteY182" fmla="*/ 2231968 h 2237474"/>
              <a:gd name="connsiteX183" fmla="*/ 1297744 w 12192000"/>
              <a:gd name="connsiteY183" fmla="*/ 2235849 h 2237474"/>
              <a:gd name="connsiteX184" fmla="*/ 1286236 w 12192000"/>
              <a:gd name="connsiteY184" fmla="*/ 2233135 h 2237474"/>
              <a:gd name="connsiteX185" fmla="*/ 1283504 w 12192000"/>
              <a:gd name="connsiteY185" fmla="*/ 2233797 h 2237474"/>
              <a:gd name="connsiteX186" fmla="*/ 1279765 w 12192000"/>
              <a:gd name="connsiteY186" fmla="*/ 2229639 h 2237474"/>
              <a:gd name="connsiteX187" fmla="*/ 1195347 w 12192000"/>
              <a:gd name="connsiteY187" fmla="*/ 2212354 h 2237474"/>
              <a:gd name="connsiteX188" fmla="*/ 970251 w 12192000"/>
              <a:gd name="connsiteY188" fmla="*/ 2221029 h 2237474"/>
              <a:gd name="connsiteX189" fmla="*/ 812914 w 12192000"/>
              <a:gd name="connsiteY189" fmla="*/ 2202752 h 2237474"/>
              <a:gd name="connsiteX190" fmla="*/ 800195 w 12192000"/>
              <a:gd name="connsiteY190" fmla="*/ 2209407 h 2237474"/>
              <a:gd name="connsiteX191" fmla="*/ 784978 w 12192000"/>
              <a:gd name="connsiteY191" fmla="*/ 2212360 h 2237474"/>
              <a:gd name="connsiteX192" fmla="*/ 681987 w 12192000"/>
              <a:gd name="connsiteY192" fmla="*/ 2216757 h 2237474"/>
              <a:gd name="connsiteX193" fmla="*/ 669923 w 12192000"/>
              <a:gd name="connsiteY193" fmla="*/ 2211682 h 2237474"/>
              <a:gd name="connsiteX194" fmla="*/ 648680 w 12192000"/>
              <a:gd name="connsiteY194" fmla="*/ 2206229 h 2237474"/>
              <a:gd name="connsiteX195" fmla="*/ 597225 w 12192000"/>
              <a:gd name="connsiteY195" fmla="*/ 2180999 h 2237474"/>
              <a:gd name="connsiteX196" fmla="*/ 558449 w 12192000"/>
              <a:gd name="connsiteY196" fmla="*/ 2182346 h 2237474"/>
              <a:gd name="connsiteX197" fmla="*/ 550517 w 12192000"/>
              <a:gd name="connsiteY197" fmla="*/ 2182060 h 2237474"/>
              <a:gd name="connsiteX198" fmla="*/ 550309 w 12192000"/>
              <a:gd name="connsiteY198" fmla="*/ 2181825 h 2237474"/>
              <a:gd name="connsiteX199" fmla="*/ 541836 w 12192000"/>
              <a:gd name="connsiteY199" fmla="*/ 2181063 h 2237474"/>
              <a:gd name="connsiteX200" fmla="*/ 536057 w 12192000"/>
              <a:gd name="connsiteY200" fmla="*/ 2181537 h 2237474"/>
              <a:gd name="connsiteX201" fmla="*/ 520671 w 12192000"/>
              <a:gd name="connsiteY201" fmla="*/ 2180980 h 2237474"/>
              <a:gd name="connsiteX202" fmla="*/ 515024 w 12192000"/>
              <a:gd name="connsiteY202" fmla="*/ 2179258 h 2237474"/>
              <a:gd name="connsiteX203" fmla="*/ 512278 w 12192000"/>
              <a:gd name="connsiteY203" fmla="*/ 2176369 h 2237474"/>
              <a:gd name="connsiteX204" fmla="*/ 480419 w 12192000"/>
              <a:gd name="connsiteY204" fmla="*/ 2167807 h 2237474"/>
              <a:gd name="connsiteX205" fmla="*/ 413835 w 12192000"/>
              <a:gd name="connsiteY205" fmla="*/ 2156783 h 2237474"/>
              <a:gd name="connsiteX206" fmla="*/ 376513 w 12192000"/>
              <a:gd name="connsiteY206" fmla="*/ 2154014 h 2237474"/>
              <a:gd name="connsiteX207" fmla="*/ 273386 w 12192000"/>
              <a:gd name="connsiteY207" fmla="*/ 2142551 h 2237474"/>
              <a:gd name="connsiteX208" fmla="*/ 169207 w 12192000"/>
              <a:gd name="connsiteY208" fmla="*/ 2128100 h 2237474"/>
              <a:gd name="connsiteX209" fmla="*/ 93149 w 12192000"/>
              <a:gd name="connsiteY209" fmla="*/ 2105324 h 2237474"/>
              <a:gd name="connsiteX210" fmla="*/ 88109 w 12192000"/>
              <a:gd name="connsiteY210" fmla="*/ 2106704 h 2237474"/>
              <a:gd name="connsiteX211" fmla="*/ 80022 w 12192000"/>
              <a:gd name="connsiteY211" fmla="*/ 2107254 h 2237474"/>
              <a:gd name="connsiteX212" fmla="*/ 79717 w 12192000"/>
              <a:gd name="connsiteY212" fmla="*/ 2107046 h 2237474"/>
              <a:gd name="connsiteX213" fmla="*/ 72352 w 12192000"/>
              <a:gd name="connsiteY213" fmla="*/ 2107991 h 2237474"/>
              <a:gd name="connsiteX214" fmla="*/ 37645 w 12192000"/>
              <a:gd name="connsiteY214" fmla="*/ 2115401 h 2237474"/>
              <a:gd name="connsiteX215" fmla="*/ 4572 w 12192000"/>
              <a:gd name="connsiteY215" fmla="*/ 2111091 h 2237474"/>
              <a:gd name="connsiteX216" fmla="*/ 0 w 12192000"/>
              <a:gd name="connsiteY216" fmla="*/ 2110468 h 2237474"/>
              <a:gd name="connsiteX217" fmla="*/ 0 w 12192000"/>
              <a:gd name="connsiteY217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61459 w 12192000"/>
              <a:gd name="connsiteY25" fmla="*/ 862394 h 2237474"/>
              <a:gd name="connsiteX26" fmla="*/ 9705768 w 12192000"/>
              <a:gd name="connsiteY26" fmla="*/ 894610 h 2237474"/>
              <a:gd name="connsiteX27" fmla="*/ 9683005 w 12192000"/>
              <a:gd name="connsiteY27" fmla="*/ 894128 h 2237474"/>
              <a:gd name="connsiteX28" fmla="*/ 9594438 w 12192000"/>
              <a:gd name="connsiteY28" fmla="*/ 919051 h 2237474"/>
              <a:gd name="connsiteX29" fmla="*/ 9577033 w 12192000"/>
              <a:gd name="connsiteY29" fmla="*/ 922857 h 2237474"/>
              <a:gd name="connsiteX30" fmla="*/ 9544189 w 12192000"/>
              <a:gd name="connsiteY30" fmla="*/ 938966 h 2237474"/>
              <a:gd name="connsiteX31" fmla="*/ 9500499 w 12192000"/>
              <a:gd name="connsiteY31" fmla="*/ 954680 h 2237474"/>
              <a:gd name="connsiteX32" fmla="*/ 9428195 w 12192000"/>
              <a:gd name="connsiteY32" fmla="*/ 986225 h 2237474"/>
              <a:gd name="connsiteX33" fmla="*/ 9410017 w 12192000"/>
              <a:gd name="connsiteY33" fmla="*/ 993931 h 2237474"/>
              <a:gd name="connsiteX34" fmla="*/ 9392919 w 12192000"/>
              <a:gd name="connsiteY34" fmla="*/ 994656 h 2237474"/>
              <a:gd name="connsiteX35" fmla="*/ 9278619 w 12192000"/>
              <a:gd name="connsiteY35" fmla="*/ 1011878 h 2237474"/>
              <a:gd name="connsiteX36" fmla="*/ 9268019 w 12192000"/>
              <a:gd name="connsiteY36" fmla="*/ 1007442 h 2237474"/>
              <a:gd name="connsiteX37" fmla="*/ 9234662 w 12192000"/>
              <a:gd name="connsiteY37" fmla="*/ 1023056 h 2237474"/>
              <a:gd name="connsiteX38" fmla="*/ 9181033 w 12192000"/>
              <a:gd name="connsiteY38" fmla="*/ 1037921 h 2237474"/>
              <a:gd name="connsiteX39" fmla="*/ 9155969 w 12192000"/>
              <a:gd name="connsiteY39" fmla="*/ 1046804 h 2237474"/>
              <a:gd name="connsiteX40" fmla="*/ 9133985 w 12192000"/>
              <a:gd name="connsiteY40" fmla="*/ 1046450 h 2237474"/>
              <a:gd name="connsiteX41" fmla="*/ 9012987 w 12192000"/>
              <a:gd name="connsiteY41" fmla="*/ 1061986 h 2237474"/>
              <a:gd name="connsiteX42" fmla="*/ 8968445 w 12192000"/>
              <a:gd name="connsiteY42" fmla="*/ 1052169 h 2237474"/>
              <a:gd name="connsiteX43" fmla="*/ 8958984 w 12192000"/>
              <a:gd name="connsiteY43" fmla="*/ 1057212 h 2237474"/>
              <a:gd name="connsiteX44" fmla="*/ 8886001 w 12192000"/>
              <a:gd name="connsiteY44" fmla="*/ 1067468 h 2237474"/>
              <a:gd name="connsiteX45" fmla="*/ 8838610 w 12192000"/>
              <a:gd name="connsiteY45" fmla="*/ 1075091 h 2237474"/>
              <a:gd name="connsiteX46" fmla="*/ 8750383 w 12192000"/>
              <a:gd name="connsiteY46" fmla="*/ 1097387 h 2237474"/>
              <a:gd name="connsiteX47" fmla="*/ 8697365 w 12192000"/>
              <a:gd name="connsiteY47" fmla="*/ 1105869 h 2237474"/>
              <a:gd name="connsiteX48" fmla="*/ 8665605 w 12192000"/>
              <a:gd name="connsiteY48" fmla="*/ 1110791 h 2237474"/>
              <a:gd name="connsiteX49" fmla="*/ 8584946 w 12192000"/>
              <a:gd name="connsiteY49" fmla="*/ 1135226 h 2237474"/>
              <a:gd name="connsiteX50" fmla="*/ 8460755 w 12192000"/>
              <a:gd name="connsiteY50" fmla="*/ 1203427 h 2237474"/>
              <a:gd name="connsiteX51" fmla="*/ 8419755 w 12192000"/>
              <a:gd name="connsiteY51" fmla="*/ 1216260 h 2237474"/>
              <a:gd name="connsiteX52" fmla="*/ 8411626 w 12192000"/>
              <a:gd name="connsiteY52" fmla="*/ 1214397 h 2237474"/>
              <a:gd name="connsiteX53" fmla="*/ 8363469 w 12192000"/>
              <a:gd name="connsiteY53" fmla="*/ 1246658 h 2237474"/>
              <a:gd name="connsiteX54" fmla="*/ 8275497 w 12192000"/>
              <a:gd name="connsiteY54" fmla="*/ 1264396 h 2237474"/>
              <a:gd name="connsiteX55" fmla="*/ 8206287 w 12192000"/>
              <a:gd name="connsiteY55" fmla="*/ 1273060 h 2237474"/>
              <a:gd name="connsiteX56" fmla="*/ 8168705 w 12192000"/>
              <a:gd name="connsiteY56" fmla="*/ 1279956 h 2237474"/>
              <a:gd name="connsiteX57" fmla="*/ 8139997 w 12192000"/>
              <a:gd name="connsiteY57" fmla="*/ 1282713 h 2237474"/>
              <a:gd name="connsiteX58" fmla="*/ 8074238 w 12192000"/>
              <a:gd name="connsiteY58" fmla="*/ 1301895 h 2237474"/>
              <a:gd name="connsiteX59" fmla="*/ 7968292 w 12192000"/>
              <a:gd name="connsiteY59" fmla="*/ 1338779 h 2237474"/>
              <a:gd name="connsiteX60" fmla="*/ 7945122 w 12192000"/>
              <a:gd name="connsiteY60" fmla="*/ 1345477 h 2237474"/>
              <a:gd name="connsiteX61" fmla="*/ 7902328 w 12192000"/>
              <a:gd name="connsiteY61" fmla="*/ 1345865 h 2237474"/>
              <a:gd name="connsiteX62" fmla="*/ 7875879 w 12192000"/>
              <a:gd name="connsiteY62" fmla="*/ 1345646 h 2237474"/>
              <a:gd name="connsiteX63" fmla="*/ 7840612 w 12192000"/>
              <a:gd name="connsiteY63" fmla="*/ 1369373 h 2237474"/>
              <a:gd name="connsiteX64" fmla="*/ 7786819 w 12192000"/>
              <a:gd name="connsiteY64" fmla="*/ 1378970 h 2237474"/>
              <a:gd name="connsiteX65" fmla="*/ 7548172 w 12192000"/>
              <a:gd name="connsiteY65" fmla="*/ 1417460 h 2237474"/>
              <a:gd name="connsiteX66" fmla="*/ 7483437 w 12192000"/>
              <a:gd name="connsiteY66" fmla="*/ 1478152 h 2237474"/>
              <a:gd name="connsiteX67" fmla="*/ 7377870 w 12192000"/>
              <a:gd name="connsiteY67" fmla="*/ 1523319 h 2237474"/>
              <a:gd name="connsiteX68" fmla="*/ 7230737 w 12192000"/>
              <a:gd name="connsiteY68" fmla="*/ 1562633 h 2237474"/>
              <a:gd name="connsiteX69" fmla="*/ 7224458 w 12192000"/>
              <a:gd name="connsiteY69" fmla="*/ 1573008 h 2237474"/>
              <a:gd name="connsiteX70" fmla="*/ 7213486 w 12192000"/>
              <a:gd name="connsiteY70" fmla="*/ 1580987 h 2237474"/>
              <a:gd name="connsiteX71" fmla="*/ 7183121 w 12192000"/>
              <a:gd name="connsiteY71" fmla="*/ 1595162 h 2237474"/>
              <a:gd name="connsiteX72" fmla="*/ 7164601 w 12192000"/>
              <a:gd name="connsiteY72" fmla="*/ 1606490 h 2237474"/>
              <a:gd name="connsiteX73" fmla="*/ 7114651 w 12192000"/>
              <a:gd name="connsiteY73" fmla="*/ 1620959 h 2237474"/>
              <a:gd name="connsiteX74" fmla="*/ 7092727 w 12192000"/>
              <a:gd name="connsiteY74" fmla="*/ 1623628 h 2237474"/>
              <a:gd name="connsiteX75" fmla="*/ 7031309 w 12192000"/>
              <a:gd name="connsiteY75" fmla="*/ 1619451 h 2237474"/>
              <a:gd name="connsiteX76" fmla="*/ 6999084 w 12192000"/>
              <a:gd name="connsiteY76" fmla="*/ 1634317 h 2237474"/>
              <a:gd name="connsiteX77" fmla="*/ 6992107 w 12192000"/>
              <a:gd name="connsiteY77" fmla="*/ 1636860 h 2237474"/>
              <a:gd name="connsiteX78" fmla="*/ 6991765 w 12192000"/>
              <a:gd name="connsiteY78" fmla="*/ 1636725 h 2237474"/>
              <a:gd name="connsiteX79" fmla="*/ 6900177 w 12192000"/>
              <a:gd name="connsiteY79" fmla="*/ 1636016 h 2237474"/>
              <a:gd name="connsiteX80" fmla="*/ 6795372 w 12192000"/>
              <a:gd name="connsiteY80" fmla="*/ 1644845 h 2237474"/>
              <a:gd name="connsiteX81" fmla="*/ 6692251 w 12192000"/>
              <a:gd name="connsiteY81" fmla="*/ 1656357 h 2237474"/>
              <a:gd name="connsiteX82" fmla="*/ 6655235 w 12192000"/>
              <a:gd name="connsiteY82" fmla="*/ 1661869 h 2237474"/>
              <a:gd name="connsiteX83" fmla="*/ 6587857 w 12192000"/>
              <a:gd name="connsiteY83" fmla="*/ 1665769 h 2237474"/>
              <a:gd name="connsiteX84" fmla="*/ 6554894 w 12192000"/>
              <a:gd name="connsiteY84" fmla="*/ 1664428 h 2237474"/>
              <a:gd name="connsiteX85" fmla="*/ 6516595 w 12192000"/>
              <a:gd name="connsiteY85" fmla="*/ 1667475 h 2237474"/>
              <a:gd name="connsiteX86" fmla="*/ 6508541 w 12192000"/>
              <a:gd name="connsiteY86" fmla="*/ 1668757 h 2237474"/>
              <a:gd name="connsiteX87" fmla="*/ 6471012 w 12192000"/>
              <a:gd name="connsiteY87" fmla="*/ 1678604 h 2237474"/>
              <a:gd name="connsiteX88" fmla="*/ 6415265 w 12192000"/>
              <a:gd name="connsiteY88" fmla="*/ 1665317 h 2237474"/>
              <a:gd name="connsiteX89" fmla="*/ 6364035 w 12192000"/>
              <a:gd name="connsiteY89" fmla="*/ 1667683 h 2237474"/>
              <a:gd name="connsiteX90" fmla="*/ 6280959 w 12192000"/>
              <a:gd name="connsiteY90" fmla="*/ 1689329 h 2237474"/>
              <a:gd name="connsiteX91" fmla="*/ 6243319 w 12192000"/>
              <a:gd name="connsiteY91" fmla="*/ 1695560 h 2237474"/>
              <a:gd name="connsiteX92" fmla="*/ 6098321 w 12192000"/>
              <a:gd name="connsiteY92" fmla="*/ 1721646 h 2237474"/>
              <a:gd name="connsiteX93" fmla="*/ 5880652 w 12192000"/>
              <a:gd name="connsiteY93" fmla="*/ 1779643 h 2237474"/>
              <a:gd name="connsiteX94" fmla="*/ 5785959 w 12192000"/>
              <a:gd name="connsiteY94" fmla="*/ 1775307 h 2237474"/>
              <a:gd name="connsiteX95" fmla="*/ 5643534 w 12192000"/>
              <a:gd name="connsiteY95" fmla="*/ 1802919 h 2237474"/>
              <a:gd name="connsiteX96" fmla="*/ 5518799 w 12192000"/>
              <a:gd name="connsiteY96" fmla="*/ 1818312 h 2237474"/>
              <a:gd name="connsiteX97" fmla="*/ 5505014 w 12192000"/>
              <a:gd name="connsiteY97" fmla="*/ 1819259 h 2237474"/>
              <a:gd name="connsiteX98" fmla="*/ 5453307 w 12192000"/>
              <a:gd name="connsiteY98" fmla="*/ 1815450 h 2237474"/>
              <a:gd name="connsiteX99" fmla="*/ 5364192 w 12192000"/>
              <a:gd name="connsiteY99" fmla="*/ 1826074 h 2237474"/>
              <a:gd name="connsiteX100" fmla="*/ 5350380 w 12192000"/>
              <a:gd name="connsiteY100" fmla="*/ 1830891 h 2237474"/>
              <a:gd name="connsiteX101" fmla="*/ 5259633 w 12192000"/>
              <a:gd name="connsiteY101" fmla="*/ 1837160 h 2237474"/>
              <a:gd name="connsiteX102" fmla="*/ 5197513 w 12192000"/>
              <a:gd name="connsiteY102" fmla="*/ 1844718 h 2237474"/>
              <a:gd name="connsiteX103" fmla="*/ 5168852 w 12192000"/>
              <a:gd name="connsiteY103" fmla="*/ 1844846 h 2237474"/>
              <a:gd name="connsiteX104" fmla="*/ 5114927 w 12192000"/>
              <a:gd name="connsiteY104" fmla="*/ 1847827 h 2237474"/>
              <a:gd name="connsiteX105" fmla="*/ 5108970 w 12192000"/>
              <a:gd name="connsiteY105" fmla="*/ 1847935 h 2237474"/>
              <a:gd name="connsiteX106" fmla="*/ 5067961 w 12192000"/>
              <a:gd name="connsiteY106" fmla="*/ 1845917 h 2237474"/>
              <a:gd name="connsiteX107" fmla="*/ 5007075 w 12192000"/>
              <a:gd name="connsiteY107" fmla="*/ 1838626 h 2237474"/>
              <a:gd name="connsiteX108" fmla="*/ 4944087 w 12192000"/>
              <a:gd name="connsiteY108" fmla="*/ 1823332 h 2237474"/>
              <a:gd name="connsiteX109" fmla="*/ 4907662 w 12192000"/>
              <a:gd name="connsiteY109" fmla="*/ 1816900 h 2237474"/>
              <a:gd name="connsiteX110" fmla="*/ 4882386 w 12192000"/>
              <a:gd name="connsiteY110" fmla="*/ 1809844 h 2237474"/>
              <a:gd name="connsiteX111" fmla="*/ 4811440 w 12192000"/>
              <a:gd name="connsiteY111" fmla="*/ 1804655 h 2237474"/>
              <a:gd name="connsiteX112" fmla="*/ 4691075 w 12192000"/>
              <a:gd name="connsiteY112" fmla="*/ 1801389 h 2237474"/>
              <a:gd name="connsiteX113" fmla="*/ 4611738 w 12192000"/>
              <a:gd name="connsiteY113" fmla="*/ 1776964 h 2237474"/>
              <a:gd name="connsiteX114" fmla="*/ 4560070 w 12192000"/>
              <a:gd name="connsiteY114" fmla="*/ 1785640 h 2237474"/>
              <a:gd name="connsiteX115" fmla="*/ 4536503 w 12192000"/>
              <a:gd name="connsiteY115" fmla="*/ 1785334 h 2237474"/>
              <a:gd name="connsiteX116" fmla="*/ 4513724 w 12192000"/>
              <a:gd name="connsiteY116" fmla="*/ 1791996 h 2237474"/>
              <a:gd name="connsiteX117" fmla="*/ 4459810 w 12192000"/>
              <a:gd name="connsiteY117" fmla="*/ 1797886 h 2237474"/>
              <a:gd name="connsiteX118" fmla="*/ 4379064 w 12192000"/>
              <a:gd name="connsiteY118" fmla="*/ 1817177 h 2237474"/>
              <a:gd name="connsiteX119" fmla="*/ 4319209 w 12192000"/>
              <a:gd name="connsiteY119" fmla="*/ 1834833 h 2237474"/>
              <a:gd name="connsiteX120" fmla="*/ 4290981 w 12192000"/>
              <a:gd name="connsiteY120" fmla="*/ 1839677 h 2237474"/>
              <a:gd name="connsiteX121" fmla="*/ 4285792 w 12192000"/>
              <a:gd name="connsiteY121" fmla="*/ 1836231 h 2237474"/>
              <a:gd name="connsiteX122" fmla="*/ 4238372 w 12192000"/>
              <a:gd name="connsiteY122" fmla="*/ 1851480 h 2237474"/>
              <a:gd name="connsiteX123" fmla="*/ 4232517 w 12192000"/>
              <a:gd name="connsiteY123" fmla="*/ 1852567 h 2237474"/>
              <a:gd name="connsiteX124" fmla="*/ 4191732 w 12192000"/>
              <a:gd name="connsiteY124" fmla="*/ 1857328 h 2237474"/>
              <a:gd name="connsiteX125" fmla="*/ 4065532 w 12192000"/>
              <a:gd name="connsiteY125" fmla="*/ 1855477 h 2237474"/>
              <a:gd name="connsiteX126" fmla="*/ 4028460 w 12192000"/>
              <a:gd name="connsiteY126" fmla="*/ 1855137 h 2237474"/>
              <a:gd name="connsiteX127" fmla="*/ 4002267 w 12192000"/>
              <a:gd name="connsiteY127" fmla="*/ 1852352 h 2237474"/>
              <a:gd name="connsiteX128" fmla="*/ 3931396 w 12192000"/>
              <a:gd name="connsiteY128" fmla="*/ 1858915 h 2237474"/>
              <a:gd name="connsiteX129" fmla="*/ 3812162 w 12192000"/>
              <a:gd name="connsiteY129" fmla="*/ 1875501 h 2237474"/>
              <a:gd name="connsiteX130" fmla="*/ 3729530 w 12192000"/>
              <a:gd name="connsiteY130" fmla="*/ 1864513 h 2237474"/>
              <a:gd name="connsiteX131" fmla="*/ 3680177 w 12192000"/>
              <a:gd name="connsiteY131" fmla="*/ 1881552 h 2237474"/>
              <a:gd name="connsiteX132" fmla="*/ 3567259 w 12192000"/>
              <a:gd name="connsiteY132" fmla="*/ 1893482 h 2237474"/>
              <a:gd name="connsiteX133" fmla="*/ 3405770 w 12192000"/>
              <a:gd name="connsiteY133" fmla="*/ 1904591 h 2237474"/>
              <a:gd name="connsiteX134" fmla="*/ 3280097 w 12192000"/>
              <a:gd name="connsiteY134" fmla="*/ 1919610 h 2237474"/>
              <a:gd name="connsiteX135" fmla="*/ 3123424 w 12192000"/>
              <a:gd name="connsiteY135" fmla="*/ 1952930 h 2237474"/>
              <a:gd name="connsiteX136" fmla="*/ 3009910 w 12192000"/>
              <a:gd name="connsiteY136" fmla="*/ 1957866 h 2237474"/>
              <a:gd name="connsiteX137" fmla="*/ 2995934 w 12192000"/>
              <a:gd name="connsiteY137" fmla="*/ 1967085 h 2237474"/>
              <a:gd name="connsiteX138" fmla="*/ 2980071 w 12192000"/>
              <a:gd name="connsiteY138" fmla="*/ 1972988 h 2237474"/>
              <a:gd name="connsiteX139" fmla="*/ 2978094 w 12192000"/>
              <a:gd name="connsiteY139" fmla="*/ 1972369 h 2237474"/>
              <a:gd name="connsiteX140" fmla="*/ 2942858 w 12192000"/>
              <a:gd name="connsiteY140" fmla="*/ 1981367 h 2237474"/>
              <a:gd name="connsiteX141" fmla="*/ 2875436 w 12192000"/>
              <a:gd name="connsiteY141" fmla="*/ 1996977 h 2237474"/>
              <a:gd name="connsiteX142" fmla="*/ 2874892 w 12192000"/>
              <a:gd name="connsiteY142" fmla="*/ 1996085 h 2237474"/>
              <a:gd name="connsiteX143" fmla="*/ 2864145 w 12192000"/>
              <a:gd name="connsiteY143" fmla="*/ 1994061 h 2237474"/>
              <a:gd name="connsiteX144" fmla="*/ 2843662 w 12192000"/>
              <a:gd name="connsiteY144" fmla="*/ 1992498 h 2237474"/>
              <a:gd name="connsiteX145" fmla="*/ 2796128 w 12192000"/>
              <a:gd name="connsiteY145" fmla="*/ 1976403 h 2237474"/>
              <a:gd name="connsiteX146" fmla="*/ 2756784 w 12192000"/>
              <a:gd name="connsiteY146" fmla="*/ 1985116 h 2237474"/>
              <a:gd name="connsiteX147" fmla="*/ 2748833 w 12192000"/>
              <a:gd name="connsiteY147" fmla="*/ 1986323 h 2237474"/>
              <a:gd name="connsiteX148" fmla="*/ 2748661 w 12192000"/>
              <a:gd name="connsiteY148" fmla="*/ 1986122 h 2237474"/>
              <a:gd name="connsiteX149" fmla="*/ 2740251 w 12192000"/>
              <a:gd name="connsiteY149" fmla="*/ 1986946 h 2237474"/>
              <a:gd name="connsiteX150" fmla="*/ 2718916 w 12192000"/>
              <a:gd name="connsiteY150" fmla="*/ 1990867 h 2237474"/>
              <a:gd name="connsiteX151" fmla="*/ 2713522 w 12192000"/>
              <a:gd name="connsiteY151" fmla="*/ 1990173 h 2237474"/>
              <a:gd name="connsiteX152" fmla="*/ 2680597 w 12192000"/>
              <a:gd name="connsiteY152" fmla="*/ 1984996 h 2237474"/>
              <a:gd name="connsiteX153" fmla="*/ 2578178 w 12192000"/>
              <a:gd name="connsiteY153" fmla="*/ 1990531 h 2237474"/>
              <a:gd name="connsiteX154" fmla="*/ 2476147 w 12192000"/>
              <a:gd name="connsiteY154" fmla="*/ 1998305 h 2237474"/>
              <a:gd name="connsiteX155" fmla="*/ 2373568 w 12192000"/>
              <a:gd name="connsiteY155" fmla="*/ 2003219 h 2237474"/>
              <a:gd name="connsiteX156" fmla="*/ 2321399 w 12192000"/>
              <a:gd name="connsiteY156" fmla="*/ 1989467 h 2237474"/>
              <a:gd name="connsiteX157" fmla="*/ 2315525 w 12192000"/>
              <a:gd name="connsiteY157" fmla="*/ 1989708 h 2237474"/>
              <a:gd name="connsiteX158" fmla="*/ 2300792 w 12192000"/>
              <a:gd name="connsiteY158" fmla="*/ 1994290 h 2237474"/>
              <a:gd name="connsiteX159" fmla="*/ 2295469 w 12192000"/>
              <a:gd name="connsiteY159" fmla="*/ 1996659 h 2237474"/>
              <a:gd name="connsiteX160" fmla="*/ 2287219 w 12192000"/>
              <a:gd name="connsiteY160" fmla="*/ 1998750 h 2237474"/>
              <a:gd name="connsiteX161" fmla="*/ 2286948 w 12192000"/>
              <a:gd name="connsiteY161" fmla="*/ 1998596 h 2237474"/>
              <a:gd name="connsiteX162" fmla="*/ 2243069 w 12192000"/>
              <a:gd name="connsiteY162" fmla="*/ 2015111 h 2237474"/>
              <a:gd name="connsiteX163" fmla="*/ 2186609 w 12192000"/>
              <a:gd name="connsiteY163" fmla="*/ 2008263 h 2237474"/>
              <a:gd name="connsiteX164" fmla="*/ 2164831 w 12192000"/>
              <a:gd name="connsiteY164" fmla="*/ 2010143 h 2237474"/>
              <a:gd name="connsiteX165" fmla="*/ 2152836 w 12192000"/>
              <a:gd name="connsiteY165" fmla="*/ 2010048 h 2237474"/>
              <a:gd name="connsiteX166" fmla="*/ 2117102 w 12192000"/>
              <a:gd name="connsiteY166" fmla="*/ 2023004 h 2237474"/>
              <a:gd name="connsiteX167" fmla="*/ 2111935 w 12192000"/>
              <a:gd name="connsiteY167" fmla="*/ 2023163 h 2237474"/>
              <a:gd name="connsiteX168" fmla="*/ 2089991 w 12192000"/>
              <a:gd name="connsiteY168" fmla="*/ 2034193 h 2237474"/>
              <a:gd name="connsiteX169" fmla="*/ 2058061 w 12192000"/>
              <a:gd name="connsiteY169" fmla="*/ 2047942 h 2237474"/>
              <a:gd name="connsiteX170" fmla="*/ 2055737 w 12192000"/>
              <a:gd name="connsiteY170" fmla="*/ 2047704 h 2237474"/>
              <a:gd name="connsiteX171" fmla="*/ 2042244 w 12192000"/>
              <a:gd name="connsiteY171" fmla="*/ 2055560 h 2237474"/>
              <a:gd name="connsiteX172" fmla="*/ 1976224 w 12192000"/>
              <a:gd name="connsiteY172" fmla="*/ 2074257 h 2237474"/>
              <a:gd name="connsiteX173" fmla="*/ 1877728 w 12192000"/>
              <a:gd name="connsiteY173" fmla="*/ 2101004 h 2237474"/>
              <a:gd name="connsiteX174" fmla="*/ 1759056 w 12192000"/>
              <a:gd name="connsiteY174" fmla="*/ 2125608 h 2237474"/>
              <a:gd name="connsiteX175" fmla="*/ 1637948 w 12192000"/>
              <a:gd name="connsiteY175" fmla="*/ 2172597 h 2237474"/>
              <a:gd name="connsiteX176" fmla="*/ 1434549 w 12192000"/>
              <a:gd name="connsiteY176" fmla="*/ 2234522 h 2237474"/>
              <a:gd name="connsiteX177" fmla="*/ 1398481 w 12192000"/>
              <a:gd name="connsiteY177" fmla="*/ 2237074 h 2237474"/>
              <a:gd name="connsiteX178" fmla="*/ 1398407 w 12192000"/>
              <a:gd name="connsiteY178" fmla="*/ 2237095 h 2237474"/>
              <a:gd name="connsiteX179" fmla="*/ 1370962 w 12192000"/>
              <a:gd name="connsiteY179" fmla="*/ 2237474 h 2237474"/>
              <a:gd name="connsiteX180" fmla="*/ 1356367 w 12192000"/>
              <a:gd name="connsiteY180" fmla="*/ 2235089 h 2237474"/>
              <a:gd name="connsiteX181" fmla="*/ 1324828 w 12192000"/>
              <a:gd name="connsiteY181" fmla="*/ 2231968 h 2237474"/>
              <a:gd name="connsiteX182" fmla="*/ 1297744 w 12192000"/>
              <a:gd name="connsiteY182" fmla="*/ 2235849 h 2237474"/>
              <a:gd name="connsiteX183" fmla="*/ 1286236 w 12192000"/>
              <a:gd name="connsiteY183" fmla="*/ 2233135 h 2237474"/>
              <a:gd name="connsiteX184" fmla="*/ 1283504 w 12192000"/>
              <a:gd name="connsiteY184" fmla="*/ 2233797 h 2237474"/>
              <a:gd name="connsiteX185" fmla="*/ 1279765 w 12192000"/>
              <a:gd name="connsiteY185" fmla="*/ 2229639 h 2237474"/>
              <a:gd name="connsiteX186" fmla="*/ 1195347 w 12192000"/>
              <a:gd name="connsiteY186" fmla="*/ 2212354 h 2237474"/>
              <a:gd name="connsiteX187" fmla="*/ 970251 w 12192000"/>
              <a:gd name="connsiteY187" fmla="*/ 2221029 h 2237474"/>
              <a:gd name="connsiteX188" fmla="*/ 812914 w 12192000"/>
              <a:gd name="connsiteY188" fmla="*/ 2202752 h 2237474"/>
              <a:gd name="connsiteX189" fmla="*/ 800195 w 12192000"/>
              <a:gd name="connsiteY189" fmla="*/ 2209407 h 2237474"/>
              <a:gd name="connsiteX190" fmla="*/ 784978 w 12192000"/>
              <a:gd name="connsiteY190" fmla="*/ 2212360 h 2237474"/>
              <a:gd name="connsiteX191" fmla="*/ 681987 w 12192000"/>
              <a:gd name="connsiteY191" fmla="*/ 2216757 h 2237474"/>
              <a:gd name="connsiteX192" fmla="*/ 669923 w 12192000"/>
              <a:gd name="connsiteY192" fmla="*/ 2211682 h 2237474"/>
              <a:gd name="connsiteX193" fmla="*/ 648680 w 12192000"/>
              <a:gd name="connsiteY193" fmla="*/ 2206229 h 2237474"/>
              <a:gd name="connsiteX194" fmla="*/ 597225 w 12192000"/>
              <a:gd name="connsiteY194" fmla="*/ 2180999 h 2237474"/>
              <a:gd name="connsiteX195" fmla="*/ 558449 w 12192000"/>
              <a:gd name="connsiteY195" fmla="*/ 2182346 h 2237474"/>
              <a:gd name="connsiteX196" fmla="*/ 550517 w 12192000"/>
              <a:gd name="connsiteY196" fmla="*/ 2182060 h 2237474"/>
              <a:gd name="connsiteX197" fmla="*/ 550309 w 12192000"/>
              <a:gd name="connsiteY197" fmla="*/ 2181825 h 2237474"/>
              <a:gd name="connsiteX198" fmla="*/ 541836 w 12192000"/>
              <a:gd name="connsiteY198" fmla="*/ 2181063 h 2237474"/>
              <a:gd name="connsiteX199" fmla="*/ 536057 w 12192000"/>
              <a:gd name="connsiteY199" fmla="*/ 2181537 h 2237474"/>
              <a:gd name="connsiteX200" fmla="*/ 520671 w 12192000"/>
              <a:gd name="connsiteY200" fmla="*/ 2180980 h 2237474"/>
              <a:gd name="connsiteX201" fmla="*/ 515024 w 12192000"/>
              <a:gd name="connsiteY201" fmla="*/ 2179258 h 2237474"/>
              <a:gd name="connsiteX202" fmla="*/ 512278 w 12192000"/>
              <a:gd name="connsiteY202" fmla="*/ 2176369 h 2237474"/>
              <a:gd name="connsiteX203" fmla="*/ 480419 w 12192000"/>
              <a:gd name="connsiteY203" fmla="*/ 2167807 h 2237474"/>
              <a:gd name="connsiteX204" fmla="*/ 413835 w 12192000"/>
              <a:gd name="connsiteY204" fmla="*/ 2156783 h 2237474"/>
              <a:gd name="connsiteX205" fmla="*/ 376513 w 12192000"/>
              <a:gd name="connsiteY205" fmla="*/ 2154014 h 2237474"/>
              <a:gd name="connsiteX206" fmla="*/ 273386 w 12192000"/>
              <a:gd name="connsiteY206" fmla="*/ 2142551 h 2237474"/>
              <a:gd name="connsiteX207" fmla="*/ 169207 w 12192000"/>
              <a:gd name="connsiteY207" fmla="*/ 2128100 h 2237474"/>
              <a:gd name="connsiteX208" fmla="*/ 93149 w 12192000"/>
              <a:gd name="connsiteY208" fmla="*/ 2105324 h 2237474"/>
              <a:gd name="connsiteX209" fmla="*/ 88109 w 12192000"/>
              <a:gd name="connsiteY209" fmla="*/ 2106704 h 2237474"/>
              <a:gd name="connsiteX210" fmla="*/ 80022 w 12192000"/>
              <a:gd name="connsiteY210" fmla="*/ 2107254 h 2237474"/>
              <a:gd name="connsiteX211" fmla="*/ 79717 w 12192000"/>
              <a:gd name="connsiteY211" fmla="*/ 2107046 h 2237474"/>
              <a:gd name="connsiteX212" fmla="*/ 72352 w 12192000"/>
              <a:gd name="connsiteY212" fmla="*/ 2107991 h 2237474"/>
              <a:gd name="connsiteX213" fmla="*/ 37645 w 12192000"/>
              <a:gd name="connsiteY213" fmla="*/ 2115401 h 2237474"/>
              <a:gd name="connsiteX214" fmla="*/ 4572 w 12192000"/>
              <a:gd name="connsiteY214" fmla="*/ 2111091 h 2237474"/>
              <a:gd name="connsiteX215" fmla="*/ 0 w 12192000"/>
              <a:gd name="connsiteY215" fmla="*/ 2110468 h 2237474"/>
              <a:gd name="connsiteX216" fmla="*/ 0 w 12192000"/>
              <a:gd name="connsiteY216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61459 w 12192000"/>
              <a:gd name="connsiteY25" fmla="*/ 862394 h 2237474"/>
              <a:gd name="connsiteX26" fmla="*/ 9705768 w 12192000"/>
              <a:gd name="connsiteY26" fmla="*/ 894610 h 2237474"/>
              <a:gd name="connsiteX27" fmla="*/ 9683005 w 12192000"/>
              <a:gd name="connsiteY27" fmla="*/ 894128 h 2237474"/>
              <a:gd name="connsiteX28" fmla="*/ 9594438 w 12192000"/>
              <a:gd name="connsiteY28" fmla="*/ 919051 h 2237474"/>
              <a:gd name="connsiteX29" fmla="*/ 9577033 w 12192000"/>
              <a:gd name="connsiteY29" fmla="*/ 922857 h 2237474"/>
              <a:gd name="connsiteX30" fmla="*/ 9544189 w 12192000"/>
              <a:gd name="connsiteY30" fmla="*/ 938966 h 2237474"/>
              <a:gd name="connsiteX31" fmla="*/ 9500499 w 12192000"/>
              <a:gd name="connsiteY31" fmla="*/ 954680 h 2237474"/>
              <a:gd name="connsiteX32" fmla="*/ 9428195 w 12192000"/>
              <a:gd name="connsiteY32" fmla="*/ 986225 h 2237474"/>
              <a:gd name="connsiteX33" fmla="*/ 9410017 w 12192000"/>
              <a:gd name="connsiteY33" fmla="*/ 993931 h 2237474"/>
              <a:gd name="connsiteX34" fmla="*/ 9392919 w 12192000"/>
              <a:gd name="connsiteY34" fmla="*/ 994656 h 2237474"/>
              <a:gd name="connsiteX35" fmla="*/ 9278619 w 12192000"/>
              <a:gd name="connsiteY35" fmla="*/ 1011878 h 2237474"/>
              <a:gd name="connsiteX36" fmla="*/ 9268019 w 12192000"/>
              <a:gd name="connsiteY36" fmla="*/ 1007442 h 2237474"/>
              <a:gd name="connsiteX37" fmla="*/ 9234662 w 12192000"/>
              <a:gd name="connsiteY37" fmla="*/ 1023056 h 2237474"/>
              <a:gd name="connsiteX38" fmla="*/ 9181033 w 12192000"/>
              <a:gd name="connsiteY38" fmla="*/ 1037921 h 2237474"/>
              <a:gd name="connsiteX39" fmla="*/ 9155969 w 12192000"/>
              <a:gd name="connsiteY39" fmla="*/ 1046804 h 2237474"/>
              <a:gd name="connsiteX40" fmla="*/ 9133985 w 12192000"/>
              <a:gd name="connsiteY40" fmla="*/ 1046450 h 2237474"/>
              <a:gd name="connsiteX41" fmla="*/ 9012987 w 12192000"/>
              <a:gd name="connsiteY41" fmla="*/ 1061986 h 2237474"/>
              <a:gd name="connsiteX42" fmla="*/ 8968445 w 12192000"/>
              <a:gd name="connsiteY42" fmla="*/ 1052169 h 2237474"/>
              <a:gd name="connsiteX43" fmla="*/ 8958984 w 12192000"/>
              <a:gd name="connsiteY43" fmla="*/ 1057212 h 2237474"/>
              <a:gd name="connsiteX44" fmla="*/ 8886001 w 12192000"/>
              <a:gd name="connsiteY44" fmla="*/ 1067468 h 2237474"/>
              <a:gd name="connsiteX45" fmla="*/ 8838610 w 12192000"/>
              <a:gd name="connsiteY45" fmla="*/ 1075091 h 2237474"/>
              <a:gd name="connsiteX46" fmla="*/ 8750383 w 12192000"/>
              <a:gd name="connsiteY46" fmla="*/ 1097387 h 2237474"/>
              <a:gd name="connsiteX47" fmla="*/ 8697365 w 12192000"/>
              <a:gd name="connsiteY47" fmla="*/ 1105869 h 2237474"/>
              <a:gd name="connsiteX48" fmla="*/ 8665605 w 12192000"/>
              <a:gd name="connsiteY48" fmla="*/ 1110791 h 2237474"/>
              <a:gd name="connsiteX49" fmla="*/ 8584946 w 12192000"/>
              <a:gd name="connsiteY49" fmla="*/ 1135226 h 2237474"/>
              <a:gd name="connsiteX50" fmla="*/ 8460755 w 12192000"/>
              <a:gd name="connsiteY50" fmla="*/ 1203427 h 2237474"/>
              <a:gd name="connsiteX51" fmla="*/ 8419755 w 12192000"/>
              <a:gd name="connsiteY51" fmla="*/ 1216260 h 2237474"/>
              <a:gd name="connsiteX52" fmla="*/ 8411626 w 12192000"/>
              <a:gd name="connsiteY52" fmla="*/ 1214397 h 2237474"/>
              <a:gd name="connsiteX53" fmla="*/ 8363469 w 12192000"/>
              <a:gd name="connsiteY53" fmla="*/ 1246658 h 2237474"/>
              <a:gd name="connsiteX54" fmla="*/ 8275497 w 12192000"/>
              <a:gd name="connsiteY54" fmla="*/ 1264396 h 2237474"/>
              <a:gd name="connsiteX55" fmla="*/ 8206287 w 12192000"/>
              <a:gd name="connsiteY55" fmla="*/ 1273060 h 2237474"/>
              <a:gd name="connsiteX56" fmla="*/ 8168705 w 12192000"/>
              <a:gd name="connsiteY56" fmla="*/ 1279956 h 2237474"/>
              <a:gd name="connsiteX57" fmla="*/ 8139997 w 12192000"/>
              <a:gd name="connsiteY57" fmla="*/ 1282713 h 2237474"/>
              <a:gd name="connsiteX58" fmla="*/ 8074238 w 12192000"/>
              <a:gd name="connsiteY58" fmla="*/ 1301895 h 2237474"/>
              <a:gd name="connsiteX59" fmla="*/ 7968292 w 12192000"/>
              <a:gd name="connsiteY59" fmla="*/ 1338779 h 2237474"/>
              <a:gd name="connsiteX60" fmla="*/ 7945122 w 12192000"/>
              <a:gd name="connsiteY60" fmla="*/ 1345477 h 2237474"/>
              <a:gd name="connsiteX61" fmla="*/ 7902328 w 12192000"/>
              <a:gd name="connsiteY61" fmla="*/ 1345865 h 2237474"/>
              <a:gd name="connsiteX62" fmla="*/ 7875879 w 12192000"/>
              <a:gd name="connsiteY62" fmla="*/ 1345646 h 2237474"/>
              <a:gd name="connsiteX63" fmla="*/ 7840612 w 12192000"/>
              <a:gd name="connsiteY63" fmla="*/ 1369373 h 2237474"/>
              <a:gd name="connsiteX64" fmla="*/ 7786819 w 12192000"/>
              <a:gd name="connsiteY64" fmla="*/ 1378970 h 2237474"/>
              <a:gd name="connsiteX65" fmla="*/ 7548172 w 12192000"/>
              <a:gd name="connsiteY65" fmla="*/ 1417460 h 2237474"/>
              <a:gd name="connsiteX66" fmla="*/ 7483437 w 12192000"/>
              <a:gd name="connsiteY66" fmla="*/ 1478152 h 2237474"/>
              <a:gd name="connsiteX67" fmla="*/ 7377870 w 12192000"/>
              <a:gd name="connsiteY67" fmla="*/ 1523319 h 2237474"/>
              <a:gd name="connsiteX68" fmla="*/ 7230737 w 12192000"/>
              <a:gd name="connsiteY68" fmla="*/ 1562633 h 2237474"/>
              <a:gd name="connsiteX69" fmla="*/ 7224458 w 12192000"/>
              <a:gd name="connsiteY69" fmla="*/ 1573008 h 2237474"/>
              <a:gd name="connsiteX70" fmla="*/ 7213486 w 12192000"/>
              <a:gd name="connsiteY70" fmla="*/ 1580987 h 2237474"/>
              <a:gd name="connsiteX71" fmla="*/ 7183121 w 12192000"/>
              <a:gd name="connsiteY71" fmla="*/ 1595162 h 2237474"/>
              <a:gd name="connsiteX72" fmla="*/ 7164601 w 12192000"/>
              <a:gd name="connsiteY72" fmla="*/ 1606490 h 2237474"/>
              <a:gd name="connsiteX73" fmla="*/ 7114651 w 12192000"/>
              <a:gd name="connsiteY73" fmla="*/ 1620959 h 2237474"/>
              <a:gd name="connsiteX74" fmla="*/ 7092727 w 12192000"/>
              <a:gd name="connsiteY74" fmla="*/ 1623628 h 2237474"/>
              <a:gd name="connsiteX75" fmla="*/ 7031309 w 12192000"/>
              <a:gd name="connsiteY75" fmla="*/ 1619451 h 2237474"/>
              <a:gd name="connsiteX76" fmla="*/ 6999084 w 12192000"/>
              <a:gd name="connsiteY76" fmla="*/ 1634317 h 2237474"/>
              <a:gd name="connsiteX77" fmla="*/ 6992107 w 12192000"/>
              <a:gd name="connsiteY77" fmla="*/ 1636860 h 2237474"/>
              <a:gd name="connsiteX78" fmla="*/ 6991765 w 12192000"/>
              <a:gd name="connsiteY78" fmla="*/ 1636725 h 2237474"/>
              <a:gd name="connsiteX79" fmla="*/ 6900177 w 12192000"/>
              <a:gd name="connsiteY79" fmla="*/ 1636016 h 2237474"/>
              <a:gd name="connsiteX80" fmla="*/ 6795372 w 12192000"/>
              <a:gd name="connsiteY80" fmla="*/ 1644845 h 2237474"/>
              <a:gd name="connsiteX81" fmla="*/ 6692251 w 12192000"/>
              <a:gd name="connsiteY81" fmla="*/ 1656357 h 2237474"/>
              <a:gd name="connsiteX82" fmla="*/ 6655235 w 12192000"/>
              <a:gd name="connsiteY82" fmla="*/ 1661869 h 2237474"/>
              <a:gd name="connsiteX83" fmla="*/ 6587857 w 12192000"/>
              <a:gd name="connsiteY83" fmla="*/ 1665769 h 2237474"/>
              <a:gd name="connsiteX84" fmla="*/ 6554894 w 12192000"/>
              <a:gd name="connsiteY84" fmla="*/ 1664428 h 2237474"/>
              <a:gd name="connsiteX85" fmla="*/ 6516595 w 12192000"/>
              <a:gd name="connsiteY85" fmla="*/ 1667475 h 2237474"/>
              <a:gd name="connsiteX86" fmla="*/ 6508541 w 12192000"/>
              <a:gd name="connsiteY86" fmla="*/ 1668757 h 2237474"/>
              <a:gd name="connsiteX87" fmla="*/ 6471012 w 12192000"/>
              <a:gd name="connsiteY87" fmla="*/ 1678604 h 2237474"/>
              <a:gd name="connsiteX88" fmla="*/ 6415265 w 12192000"/>
              <a:gd name="connsiteY88" fmla="*/ 1665317 h 2237474"/>
              <a:gd name="connsiteX89" fmla="*/ 6364035 w 12192000"/>
              <a:gd name="connsiteY89" fmla="*/ 1667683 h 2237474"/>
              <a:gd name="connsiteX90" fmla="*/ 6280959 w 12192000"/>
              <a:gd name="connsiteY90" fmla="*/ 1689329 h 2237474"/>
              <a:gd name="connsiteX91" fmla="*/ 6243319 w 12192000"/>
              <a:gd name="connsiteY91" fmla="*/ 1695560 h 2237474"/>
              <a:gd name="connsiteX92" fmla="*/ 6098321 w 12192000"/>
              <a:gd name="connsiteY92" fmla="*/ 1721646 h 2237474"/>
              <a:gd name="connsiteX93" fmla="*/ 5880652 w 12192000"/>
              <a:gd name="connsiteY93" fmla="*/ 1779643 h 2237474"/>
              <a:gd name="connsiteX94" fmla="*/ 5785959 w 12192000"/>
              <a:gd name="connsiteY94" fmla="*/ 1775307 h 2237474"/>
              <a:gd name="connsiteX95" fmla="*/ 5643534 w 12192000"/>
              <a:gd name="connsiteY95" fmla="*/ 1802919 h 2237474"/>
              <a:gd name="connsiteX96" fmla="*/ 5518799 w 12192000"/>
              <a:gd name="connsiteY96" fmla="*/ 1818312 h 2237474"/>
              <a:gd name="connsiteX97" fmla="*/ 5505014 w 12192000"/>
              <a:gd name="connsiteY97" fmla="*/ 1819259 h 2237474"/>
              <a:gd name="connsiteX98" fmla="*/ 5453307 w 12192000"/>
              <a:gd name="connsiteY98" fmla="*/ 1815450 h 2237474"/>
              <a:gd name="connsiteX99" fmla="*/ 5364192 w 12192000"/>
              <a:gd name="connsiteY99" fmla="*/ 1826074 h 2237474"/>
              <a:gd name="connsiteX100" fmla="*/ 5350380 w 12192000"/>
              <a:gd name="connsiteY100" fmla="*/ 1830891 h 2237474"/>
              <a:gd name="connsiteX101" fmla="*/ 5259633 w 12192000"/>
              <a:gd name="connsiteY101" fmla="*/ 1837160 h 2237474"/>
              <a:gd name="connsiteX102" fmla="*/ 5197513 w 12192000"/>
              <a:gd name="connsiteY102" fmla="*/ 1844718 h 2237474"/>
              <a:gd name="connsiteX103" fmla="*/ 5168852 w 12192000"/>
              <a:gd name="connsiteY103" fmla="*/ 1844846 h 2237474"/>
              <a:gd name="connsiteX104" fmla="*/ 5114927 w 12192000"/>
              <a:gd name="connsiteY104" fmla="*/ 1847827 h 2237474"/>
              <a:gd name="connsiteX105" fmla="*/ 5108970 w 12192000"/>
              <a:gd name="connsiteY105" fmla="*/ 1847935 h 2237474"/>
              <a:gd name="connsiteX106" fmla="*/ 5067961 w 12192000"/>
              <a:gd name="connsiteY106" fmla="*/ 1845917 h 2237474"/>
              <a:gd name="connsiteX107" fmla="*/ 5007075 w 12192000"/>
              <a:gd name="connsiteY107" fmla="*/ 1838626 h 2237474"/>
              <a:gd name="connsiteX108" fmla="*/ 4944087 w 12192000"/>
              <a:gd name="connsiteY108" fmla="*/ 1823332 h 2237474"/>
              <a:gd name="connsiteX109" fmla="*/ 4907662 w 12192000"/>
              <a:gd name="connsiteY109" fmla="*/ 1816900 h 2237474"/>
              <a:gd name="connsiteX110" fmla="*/ 4882386 w 12192000"/>
              <a:gd name="connsiteY110" fmla="*/ 1809844 h 2237474"/>
              <a:gd name="connsiteX111" fmla="*/ 4811440 w 12192000"/>
              <a:gd name="connsiteY111" fmla="*/ 1804655 h 2237474"/>
              <a:gd name="connsiteX112" fmla="*/ 4691075 w 12192000"/>
              <a:gd name="connsiteY112" fmla="*/ 1801389 h 2237474"/>
              <a:gd name="connsiteX113" fmla="*/ 4611738 w 12192000"/>
              <a:gd name="connsiteY113" fmla="*/ 1776964 h 2237474"/>
              <a:gd name="connsiteX114" fmla="*/ 4560070 w 12192000"/>
              <a:gd name="connsiteY114" fmla="*/ 1785640 h 2237474"/>
              <a:gd name="connsiteX115" fmla="*/ 4536503 w 12192000"/>
              <a:gd name="connsiteY115" fmla="*/ 1785334 h 2237474"/>
              <a:gd name="connsiteX116" fmla="*/ 4513724 w 12192000"/>
              <a:gd name="connsiteY116" fmla="*/ 1791996 h 2237474"/>
              <a:gd name="connsiteX117" fmla="*/ 4459810 w 12192000"/>
              <a:gd name="connsiteY117" fmla="*/ 1797886 h 2237474"/>
              <a:gd name="connsiteX118" fmla="*/ 4379064 w 12192000"/>
              <a:gd name="connsiteY118" fmla="*/ 1817177 h 2237474"/>
              <a:gd name="connsiteX119" fmla="*/ 4319209 w 12192000"/>
              <a:gd name="connsiteY119" fmla="*/ 1834833 h 2237474"/>
              <a:gd name="connsiteX120" fmla="*/ 4290981 w 12192000"/>
              <a:gd name="connsiteY120" fmla="*/ 1839677 h 2237474"/>
              <a:gd name="connsiteX121" fmla="*/ 4285792 w 12192000"/>
              <a:gd name="connsiteY121" fmla="*/ 1836231 h 2237474"/>
              <a:gd name="connsiteX122" fmla="*/ 4238372 w 12192000"/>
              <a:gd name="connsiteY122" fmla="*/ 1851480 h 2237474"/>
              <a:gd name="connsiteX123" fmla="*/ 4232517 w 12192000"/>
              <a:gd name="connsiteY123" fmla="*/ 1852567 h 2237474"/>
              <a:gd name="connsiteX124" fmla="*/ 4191732 w 12192000"/>
              <a:gd name="connsiteY124" fmla="*/ 1857328 h 2237474"/>
              <a:gd name="connsiteX125" fmla="*/ 4065532 w 12192000"/>
              <a:gd name="connsiteY125" fmla="*/ 1855477 h 2237474"/>
              <a:gd name="connsiteX126" fmla="*/ 4028460 w 12192000"/>
              <a:gd name="connsiteY126" fmla="*/ 1855137 h 2237474"/>
              <a:gd name="connsiteX127" fmla="*/ 4002267 w 12192000"/>
              <a:gd name="connsiteY127" fmla="*/ 1852352 h 2237474"/>
              <a:gd name="connsiteX128" fmla="*/ 3931396 w 12192000"/>
              <a:gd name="connsiteY128" fmla="*/ 1858915 h 2237474"/>
              <a:gd name="connsiteX129" fmla="*/ 3812162 w 12192000"/>
              <a:gd name="connsiteY129" fmla="*/ 1875501 h 2237474"/>
              <a:gd name="connsiteX130" fmla="*/ 3729530 w 12192000"/>
              <a:gd name="connsiteY130" fmla="*/ 1864513 h 2237474"/>
              <a:gd name="connsiteX131" fmla="*/ 3680177 w 12192000"/>
              <a:gd name="connsiteY131" fmla="*/ 1881552 h 2237474"/>
              <a:gd name="connsiteX132" fmla="*/ 3567259 w 12192000"/>
              <a:gd name="connsiteY132" fmla="*/ 1893482 h 2237474"/>
              <a:gd name="connsiteX133" fmla="*/ 3405770 w 12192000"/>
              <a:gd name="connsiteY133" fmla="*/ 1904591 h 2237474"/>
              <a:gd name="connsiteX134" fmla="*/ 3280097 w 12192000"/>
              <a:gd name="connsiteY134" fmla="*/ 1919610 h 2237474"/>
              <a:gd name="connsiteX135" fmla="*/ 3123424 w 12192000"/>
              <a:gd name="connsiteY135" fmla="*/ 1952930 h 2237474"/>
              <a:gd name="connsiteX136" fmla="*/ 3009910 w 12192000"/>
              <a:gd name="connsiteY136" fmla="*/ 1957866 h 2237474"/>
              <a:gd name="connsiteX137" fmla="*/ 2995934 w 12192000"/>
              <a:gd name="connsiteY137" fmla="*/ 1967085 h 2237474"/>
              <a:gd name="connsiteX138" fmla="*/ 2980071 w 12192000"/>
              <a:gd name="connsiteY138" fmla="*/ 1972988 h 2237474"/>
              <a:gd name="connsiteX139" fmla="*/ 2978094 w 12192000"/>
              <a:gd name="connsiteY139" fmla="*/ 1972369 h 2237474"/>
              <a:gd name="connsiteX140" fmla="*/ 2942858 w 12192000"/>
              <a:gd name="connsiteY140" fmla="*/ 1981367 h 2237474"/>
              <a:gd name="connsiteX141" fmla="*/ 2875436 w 12192000"/>
              <a:gd name="connsiteY141" fmla="*/ 1996977 h 2237474"/>
              <a:gd name="connsiteX142" fmla="*/ 2874892 w 12192000"/>
              <a:gd name="connsiteY142" fmla="*/ 1996085 h 2237474"/>
              <a:gd name="connsiteX143" fmla="*/ 2864145 w 12192000"/>
              <a:gd name="connsiteY143" fmla="*/ 1994061 h 2237474"/>
              <a:gd name="connsiteX144" fmla="*/ 2843662 w 12192000"/>
              <a:gd name="connsiteY144" fmla="*/ 1992498 h 2237474"/>
              <a:gd name="connsiteX145" fmla="*/ 2796128 w 12192000"/>
              <a:gd name="connsiteY145" fmla="*/ 1976403 h 2237474"/>
              <a:gd name="connsiteX146" fmla="*/ 2756784 w 12192000"/>
              <a:gd name="connsiteY146" fmla="*/ 1985116 h 2237474"/>
              <a:gd name="connsiteX147" fmla="*/ 2748833 w 12192000"/>
              <a:gd name="connsiteY147" fmla="*/ 1986323 h 2237474"/>
              <a:gd name="connsiteX148" fmla="*/ 2748661 w 12192000"/>
              <a:gd name="connsiteY148" fmla="*/ 1986122 h 2237474"/>
              <a:gd name="connsiteX149" fmla="*/ 2740251 w 12192000"/>
              <a:gd name="connsiteY149" fmla="*/ 1986946 h 2237474"/>
              <a:gd name="connsiteX150" fmla="*/ 2718916 w 12192000"/>
              <a:gd name="connsiteY150" fmla="*/ 1990867 h 2237474"/>
              <a:gd name="connsiteX151" fmla="*/ 2713522 w 12192000"/>
              <a:gd name="connsiteY151" fmla="*/ 1990173 h 2237474"/>
              <a:gd name="connsiteX152" fmla="*/ 2680597 w 12192000"/>
              <a:gd name="connsiteY152" fmla="*/ 1984996 h 2237474"/>
              <a:gd name="connsiteX153" fmla="*/ 2578178 w 12192000"/>
              <a:gd name="connsiteY153" fmla="*/ 1990531 h 2237474"/>
              <a:gd name="connsiteX154" fmla="*/ 2476147 w 12192000"/>
              <a:gd name="connsiteY154" fmla="*/ 1998305 h 2237474"/>
              <a:gd name="connsiteX155" fmla="*/ 2373568 w 12192000"/>
              <a:gd name="connsiteY155" fmla="*/ 2003219 h 2237474"/>
              <a:gd name="connsiteX156" fmla="*/ 2321399 w 12192000"/>
              <a:gd name="connsiteY156" fmla="*/ 1989467 h 2237474"/>
              <a:gd name="connsiteX157" fmla="*/ 2315525 w 12192000"/>
              <a:gd name="connsiteY157" fmla="*/ 1989708 h 2237474"/>
              <a:gd name="connsiteX158" fmla="*/ 2300792 w 12192000"/>
              <a:gd name="connsiteY158" fmla="*/ 1994290 h 2237474"/>
              <a:gd name="connsiteX159" fmla="*/ 2295469 w 12192000"/>
              <a:gd name="connsiteY159" fmla="*/ 1996659 h 2237474"/>
              <a:gd name="connsiteX160" fmla="*/ 2287219 w 12192000"/>
              <a:gd name="connsiteY160" fmla="*/ 1998750 h 2237474"/>
              <a:gd name="connsiteX161" fmla="*/ 2286948 w 12192000"/>
              <a:gd name="connsiteY161" fmla="*/ 1998596 h 2237474"/>
              <a:gd name="connsiteX162" fmla="*/ 2243069 w 12192000"/>
              <a:gd name="connsiteY162" fmla="*/ 2015111 h 2237474"/>
              <a:gd name="connsiteX163" fmla="*/ 2186609 w 12192000"/>
              <a:gd name="connsiteY163" fmla="*/ 2008263 h 2237474"/>
              <a:gd name="connsiteX164" fmla="*/ 2164831 w 12192000"/>
              <a:gd name="connsiteY164" fmla="*/ 2010143 h 2237474"/>
              <a:gd name="connsiteX165" fmla="*/ 2152836 w 12192000"/>
              <a:gd name="connsiteY165" fmla="*/ 2010048 h 2237474"/>
              <a:gd name="connsiteX166" fmla="*/ 2117102 w 12192000"/>
              <a:gd name="connsiteY166" fmla="*/ 2023004 h 2237474"/>
              <a:gd name="connsiteX167" fmla="*/ 2111935 w 12192000"/>
              <a:gd name="connsiteY167" fmla="*/ 2023163 h 2237474"/>
              <a:gd name="connsiteX168" fmla="*/ 2089991 w 12192000"/>
              <a:gd name="connsiteY168" fmla="*/ 2034193 h 2237474"/>
              <a:gd name="connsiteX169" fmla="*/ 2058061 w 12192000"/>
              <a:gd name="connsiteY169" fmla="*/ 2047942 h 2237474"/>
              <a:gd name="connsiteX170" fmla="*/ 2055737 w 12192000"/>
              <a:gd name="connsiteY170" fmla="*/ 2047704 h 2237474"/>
              <a:gd name="connsiteX171" fmla="*/ 2042244 w 12192000"/>
              <a:gd name="connsiteY171" fmla="*/ 2055560 h 2237474"/>
              <a:gd name="connsiteX172" fmla="*/ 1976224 w 12192000"/>
              <a:gd name="connsiteY172" fmla="*/ 2074257 h 2237474"/>
              <a:gd name="connsiteX173" fmla="*/ 1877728 w 12192000"/>
              <a:gd name="connsiteY173" fmla="*/ 2101004 h 2237474"/>
              <a:gd name="connsiteX174" fmla="*/ 1759056 w 12192000"/>
              <a:gd name="connsiteY174" fmla="*/ 2125608 h 2237474"/>
              <a:gd name="connsiteX175" fmla="*/ 1637948 w 12192000"/>
              <a:gd name="connsiteY175" fmla="*/ 2172597 h 2237474"/>
              <a:gd name="connsiteX176" fmla="*/ 1434549 w 12192000"/>
              <a:gd name="connsiteY176" fmla="*/ 2234522 h 2237474"/>
              <a:gd name="connsiteX177" fmla="*/ 1398481 w 12192000"/>
              <a:gd name="connsiteY177" fmla="*/ 2237074 h 2237474"/>
              <a:gd name="connsiteX178" fmla="*/ 1398407 w 12192000"/>
              <a:gd name="connsiteY178" fmla="*/ 2237095 h 2237474"/>
              <a:gd name="connsiteX179" fmla="*/ 1370962 w 12192000"/>
              <a:gd name="connsiteY179" fmla="*/ 2237474 h 2237474"/>
              <a:gd name="connsiteX180" fmla="*/ 1356367 w 12192000"/>
              <a:gd name="connsiteY180" fmla="*/ 2235089 h 2237474"/>
              <a:gd name="connsiteX181" fmla="*/ 1324828 w 12192000"/>
              <a:gd name="connsiteY181" fmla="*/ 2231968 h 2237474"/>
              <a:gd name="connsiteX182" fmla="*/ 1297744 w 12192000"/>
              <a:gd name="connsiteY182" fmla="*/ 2235849 h 2237474"/>
              <a:gd name="connsiteX183" fmla="*/ 1286236 w 12192000"/>
              <a:gd name="connsiteY183" fmla="*/ 2233135 h 2237474"/>
              <a:gd name="connsiteX184" fmla="*/ 1283504 w 12192000"/>
              <a:gd name="connsiteY184" fmla="*/ 2233797 h 2237474"/>
              <a:gd name="connsiteX185" fmla="*/ 1279765 w 12192000"/>
              <a:gd name="connsiteY185" fmla="*/ 2229639 h 2237474"/>
              <a:gd name="connsiteX186" fmla="*/ 1195347 w 12192000"/>
              <a:gd name="connsiteY186" fmla="*/ 2212354 h 2237474"/>
              <a:gd name="connsiteX187" fmla="*/ 970251 w 12192000"/>
              <a:gd name="connsiteY187" fmla="*/ 2221029 h 2237474"/>
              <a:gd name="connsiteX188" fmla="*/ 812914 w 12192000"/>
              <a:gd name="connsiteY188" fmla="*/ 2202752 h 2237474"/>
              <a:gd name="connsiteX189" fmla="*/ 800195 w 12192000"/>
              <a:gd name="connsiteY189" fmla="*/ 2209407 h 2237474"/>
              <a:gd name="connsiteX190" fmla="*/ 784978 w 12192000"/>
              <a:gd name="connsiteY190" fmla="*/ 2212360 h 2237474"/>
              <a:gd name="connsiteX191" fmla="*/ 681987 w 12192000"/>
              <a:gd name="connsiteY191" fmla="*/ 2216757 h 2237474"/>
              <a:gd name="connsiteX192" fmla="*/ 669923 w 12192000"/>
              <a:gd name="connsiteY192" fmla="*/ 2211682 h 2237474"/>
              <a:gd name="connsiteX193" fmla="*/ 648680 w 12192000"/>
              <a:gd name="connsiteY193" fmla="*/ 2206229 h 2237474"/>
              <a:gd name="connsiteX194" fmla="*/ 597225 w 12192000"/>
              <a:gd name="connsiteY194" fmla="*/ 2180999 h 2237474"/>
              <a:gd name="connsiteX195" fmla="*/ 558449 w 12192000"/>
              <a:gd name="connsiteY195" fmla="*/ 2182346 h 2237474"/>
              <a:gd name="connsiteX196" fmla="*/ 550517 w 12192000"/>
              <a:gd name="connsiteY196" fmla="*/ 2182060 h 2237474"/>
              <a:gd name="connsiteX197" fmla="*/ 550309 w 12192000"/>
              <a:gd name="connsiteY197" fmla="*/ 2181825 h 2237474"/>
              <a:gd name="connsiteX198" fmla="*/ 541836 w 12192000"/>
              <a:gd name="connsiteY198" fmla="*/ 2181063 h 2237474"/>
              <a:gd name="connsiteX199" fmla="*/ 536057 w 12192000"/>
              <a:gd name="connsiteY199" fmla="*/ 2181537 h 2237474"/>
              <a:gd name="connsiteX200" fmla="*/ 520671 w 12192000"/>
              <a:gd name="connsiteY200" fmla="*/ 2180980 h 2237474"/>
              <a:gd name="connsiteX201" fmla="*/ 515024 w 12192000"/>
              <a:gd name="connsiteY201" fmla="*/ 2179258 h 2237474"/>
              <a:gd name="connsiteX202" fmla="*/ 512278 w 12192000"/>
              <a:gd name="connsiteY202" fmla="*/ 2176369 h 2237474"/>
              <a:gd name="connsiteX203" fmla="*/ 480419 w 12192000"/>
              <a:gd name="connsiteY203" fmla="*/ 2167807 h 2237474"/>
              <a:gd name="connsiteX204" fmla="*/ 413835 w 12192000"/>
              <a:gd name="connsiteY204" fmla="*/ 2156783 h 2237474"/>
              <a:gd name="connsiteX205" fmla="*/ 376513 w 12192000"/>
              <a:gd name="connsiteY205" fmla="*/ 2154014 h 2237474"/>
              <a:gd name="connsiteX206" fmla="*/ 273386 w 12192000"/>
              <a:gd name="connsiteY206" fmla="*/ 2142551 h 2237474"/>
              <a:gd name="connsiteX207" fmla="*/ 169207 w 12192000"/>
              <a:gd name="connsiteY207" fmla="*/ 2128100 h 2237474"/>
              <a:gd name="connsiteX208" fmla="*/ 93149 w 12192000"/>
              <a:gd name="connsiteY208" fmla="*/ 2105324 h 2237474"/>
              <a:gd name="connsiteX209" fmla="*/ 88109 w 12192000"/>
              <a:gd name="connsiteY209" fmla="*/ 2106704 h 2237474"/>
              <a:gd name="connsiteX210" fmla="*/ 80022 w 12192000"/>
              <a:gd name="connsiteY210" fmla="*/ 2107254 h 2237474"/>
              <a:gd name="connsiteX211" fmla="*/ 79717 w 12192000"/>
              <a:gd name="connsiteY211" fmla="*/ 2107046 h 2237474"/>
              <a:gd name="connsiteX212" fmla="*/ 72352 w 12192000"/>
              <a:gd name="connsiteY212" fmla="*/ 2107991 h 2237474"/>
              <a:gd name="connsiteX213" fmla="*/ 37645 w 12192000"/>
              <a:gd name="connsiteY213" fmla="*/ 2115401 h 2237474"/>
              <a:gd name="connsiteX214" fmla="*/ 4572 w 12192000"/>
              <a:gd name="connsiteY214" fmla="*/ 2111091 h 2237474"/>
              <a:gd name="connsiteX215" fmla="*/ 0 w 12192000"/>
              <a:gd name="connsiteY215" fmla="*/ 2110468 h 2237474"/>
              <a:gd name="connsiteX216" fmla="*/ 0 w 12192000"/>
              <a:gd name="connsiteY216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761459 w 12192000"/>
              <a:gd name="connsiteY24" fmla="*/ 862394 h 2237474"/>
              <a:gd name="connsiteX25" fmla="*/ 9705768 w 12192000"/>
              <a:gd name="connsiteY25" fmla="*/ 894610 h 2237474"/>
              <a:gd name="connsiteX26" fmla="*/ 9683005 w 12192000"/>
              <a:gd name="connsiteY26" fmla="*/ 894128 h 2237474"/>
              <a:gd name="connsiteX27" fmla="*/ 9594438 w 12192000"/>
              <a:gd name="connsiteY27" fmla="*/ 919051 h 2237474"/>
              <a:gd name="connsiteX28" fmla="*/ 9577033 w 12192000"/>
              <a:gd name="connsiteY28" fmla="*/ 922857 h 2237474"/>
              <a:gd name="connsiteX29" fmla="*/ 9544189 w 12192000"/>
              <a:gd name="connsiteY29" fmla="*/ 938966 h 2237474"/>
              <a:gd name="connsiteX30" fmla="*/ 9500499 w 12192000"/>
              <a:gd name="connsiteY30" fmla="*/ 954680 h 2237474"/>
              <a:gd name="connsiteX31" fmla="*/ 9428195 w 12192000"/>
              <a:gd name="connsiteY31" fmla="*/ 986225 h 2237474"/>
              <a:gd name="connsiteX32" fmla="*/ 9410017 w 12192000"/>
              <a:gd name="connsiteY32" fmla="*/ 993931 h 2237474"/>
              <a:gd name="connsiteX33" fmla="*/ 9392919 w 12192000"/>
              <a:gd name="connsiteY33" fmla="*/ 994656 h 2237474"/>
              <a:gd name="connsiteX34" fmla="*/ 9278619 w 12192000"/>
              <a:gd name="connsiteY34" fmla="*/ 1011878 h 2237474"/>
              <a:gd name="connsiteX35" fmla="*/ 9268019 w 12192000"/>
              <a:gd name="connsiteY35" fmla="*/ 1007442 h 2237474"/>
              <a:gd name="connsiteX36" fmla="*/ 9234662 w 12192000"/>
              <a:gd name="connsiteY36" fmla="*/ 1023056 h 2237474"/>
              <a:gd name="connsiteX37" fmla="*/ 9181033 w 12192000"/>
              <a:gd name="connsiteY37" fmla="*/ 1037921 h 2237474"/>
              <a:gd name="connsiteX38" fmla="*/ 9155969 w 12192000"/>
              <a:gd name="connsiteY38" fmla="*/ 1046804 h 2237474"/>
              <a:gd name="connsiteX39" fmla="*/ 9133985 w 12192000"/>
              <a:gd name="connsiteY39" fmla="*/ 1046450 h 2237474"/>
              <a:gd name="connsiteX40" fmla="*/ 9012987 w 12192000"/>
              <a:gd name="connsiteY40" fmla="*/ 1061986 h 2237474"/>
              <a:gd name="connsiteX41" fmla="*/ 8968445 w 12192000"/>
              <a:gd name="connsiteY41" fmla="*/ 1052169 h 2237474"/>
              <a:gd name="connsiteX42" fmla="*/ 8958984 w 12192000"/>
              <a:gd name="connsiteY42" fmla="*/ 1057212 h 2237474"/>
              <a:gd name="connsiteX43" fmla="*/ 8886001 w 12192000"/>
              <a:gd name="connsiteY43" fmla="*/ 1067468 h 2237474"/>
              <a:gd name="connsiteX44" fmla="*/ 8838610 w 12192000"/>
              <a:gd name="connsiteY44" fmla="*/ 1075091 h 2237474"/>
              <a:gd name="connsiteX45" fmla="*/ 8750383 w 12192000"/>
              <a:gd name="connsiteY45" fmla="*/ 1097387 h 2237474"/>
              <a:gd name="connsiteX46" fmla="*/ 8697365 w 12192000"/>
              <a:gd name="connsiteY46" fmla="*/ 1105869 h 2237474"/>
              <a:gd name="connsiteX47" fmla="*/ 8665605 w 12192000"/>
              <a:gd name="connsiteY47" fmla="*/ 1110791 h 2237474"/>
              <a:gd name="connsiteX48" fmla="*/ 8584946 w 12192000"/>
              <a:gd name="connsiteY48" fmla="*/ 1135226 h 2237474"/>
              <a:gd name="connsiteX49" fmla="*/ 8460755 w 12192000"/>
              <a:gd name="connsiteY49" fmla="*/ 1203427 h 2237474"/>
              <a:gd name="connsiteX50" fmla="*/ 8419755 w 12192000"/>
              <a:gd name="connsiteY50" fmla="*/ 1216260 h 2237474"/>
              <a:gd name="connsiteX51" fmla="*/ 8411626 w 12192000"/>
              <a:gd name="connsiteY51" fmla="*/ 1214397 h 2237474"/>
              <a:gd name="connsiteX52" fmla="*/ 8363469 w 12192000"/>
              <a:gd name="connsiteY52" fmla="*/ 1246658 h 2237474"/>
              <a:gd name="connsiteX53" fmla="*/ 8275497 w 12192000"/>
              <a:gd name="connsiteY53" fmla="*/ 1264396 h 2237474"/>
              <a:gd name="connsiteX54" fmla="*/ 8206287 w 12192000"/>
              <a:gd name="connsiteY54" fmla="*/ 1273060 h 2237474"/>
              <a:gd name="connsiteX55" fmla="*/ 8168705 w 12192000"/>
              <a:gd name="connsiteY55" fmla="*/ 1279956 h 2237474"/>
              <a:gd name="connsiteX56" fmla="*/ 8139997 w 12192000"/>
              <a:gd name="connsiteY56" fmla="*/ 1282713 h 2237474"/>
              <a:gd name="connsiteX57" fmla="*/ 8074238 w 12192000"/>
              <a:gd name="connsiteY57" fmla="*/ 1301895 h 2237474"/>
              <a:gd name="connsiteX58" fmla="*/ 7968292 w 12192000"/>
              <a:gd name="connsiteY58" fmla="*/ 1338779 h 2237474"/>
              <a:gd name="connsiteX59" fmla="*/ 7945122 w 12192000"/>
              <a:gd name="connsiteY59" fmla="*/ 1345477 h 2237474"/>
              <a:gd name="connsiteX60" fmla="*/ 7902328 w 12192000"/>
              <a:gd name="connsiteY60" fmla="*/ 1345865 h 2237474"/>
              <a:gd name="connsiteX61" fmla="*/ 7875879 w 12192000"/>
              <a:gd name="connsiteY61" fmla="*/ 1345646 h 2237474"/>
              <a:gd name="connsiteX62" fmla="*/ 7840612 w 12192000"/>
              <a:gd name="connsiteY62" fmla="*/ 1369373 h 2237474"/>
              <a:gd name="connsiteX63" fmla="*/ 7786819 w 12192000"/>
              <a:gd name="connsiteY63" fmla="*/ 1378970 h 2237474"/>
              <a:gd name="connsiteX64" fmla="*/ 7548172 w 12192000"/>
              <a:gd name="connsiteY64" fmla="*/ 1417460 h 2237474"/>
              <a:gd name="connsiteX65" fmla="*/ 7483437 w 12192000"/>
              <a:gd name="connsiteY65" fmla="*/ 1478152 h 2237474"/>
              <a:gd name="connsiteX66" fmla="*/ 7377870 w 12192000"/>
              <a:gd name="connsiteY66" fmla="*/ 1523319 h 2237474"/>
              <a:gd name="connsiteX67" fmla="*/ 7230737 w 12192000"/>
              <a:gd name="connsiteY67" fmla="*/ 1562633 h 2237474"/>
              <a:gd name="connsiteX68" fmla="*/ 7224458 w 12192000"/>
              <a:gd name="connsiteY68" fmla="*/ 1573008 h 2237474"/>
              <a:gd name="connsiteX69" fmla="*/ 7213486 w 12192000"/>
              <a:gd name="connsiteY69" fmla="*/ 1580987 h 2237474"/>
              <a:gd name="connsiteX70" fmla="*/ 7183121 w 12192000"/>
              <a:gd name="connsiteY70" fmla="*/ 1595162 h 2237474"/>
              <a:gd name="connsiteX71" fmla="*/ 7164601 w 12192000"/>
              <a:gd name="connsiteY71" fmla="*/ 1606490 h 2237474"/>
              <a:gd name="connsiteX72" fmla="*/ 7114651 w 12192000"/>
              <a:gd name="connsiteY72" fmla="*/ 1620959 h 2237474"/>
              <a:gd name="connsiteX73" fmla="*/ 7092727 w 12192000"/>
              <a:gd name="connsiteY73" fmla="*/ 1623628 h 2237474"/>
              <a:gd name="connsiteX74" fmla="*/ 7031309 w 12192000"/>
              <a:gd name="connsiteY74" fmla="*/ 1619451 h 2237474"/>
              <a:gd name="connsiteX75" fmla="*/ 6999084 w 12192000"/>
              <a:gd name="connsiteY75" fmla="*/ 1634317 h 2237474"/>
              <a:gd name="connsiteX76" fmla="*/ 6992107 w 12192000"/>
              <a:gd name="connsiteY76" fmla="*/ 1636860 h 2237474"/>
              <a:gd name="connsiteX77" fmla="*/ 6991765 w 12192000"/>
              <a:gd name="connsiteY77" fmla="*/ 1636725 h 2237474"/>
              <a:gd name="connsiteX78" fmla="*/ 6900177 w 12192000"/>
              <a:gd name="connsiteY78" fmla="*/ 1636016 h 2237474"/>
              <a:gd name="connsiteX79" fmla="*/ 6795372 w 12192000"/>
              <a:gd name="connsiteY79" fmla="*/ 1644845 h 2237474"/>
              <a:gd name="connsiteX80" fmla="*/ 6692251 w 12192000"/>
              <a:gd name="connsiteY80" fmla="*/ 1656357 h 2237474"/>
              <a:gd name="connsiteX81" fmla="*/ 6655235 w 12192000"/>
              <a:gd name="connsiteY81" fmla="*/ 1661869 h 2237474"/>
              <a:gd name="connsiteX82" fmla="*/ 6587857 w 12192000"/>
              <a:gd name="connsiteY82" fmla="*/ 1665769 h 2237474"/>
              <a:gd name="connsiteX83" fmla="*/ 6554894 w 12192000"/>
              <a:gd name="connsiteY83" fmla="*/ 1664428 h 2237474"/>
              <a:gd name="connsiteX84" fmla="*/ 6516595 w 12192000"/>
              <a:gd name="connsiteY84" fmla="*/ 1667475 h 2237474"/>
              <a:gd name="connsiteX85" fmla="*/ 6508541 w 12192000"/>
              <a:gd name="connsiteY85" fmla="*/ 1668757 h 2237474"/>
              <a:gd name="connsiteX86" fmla="*/ 6471012 w 12192000"/>
              <a:gd name="connsiteY86" fmla="*/ 1678604 h 2237474"/>
              <a:gd name="connsiteX87" fmla="*/ 6415265 w 12192000"/>
              <a:gd name="connsiteY87" fmla="*/ 1665317 h 2237474"/>
              <a:gd name="connsiteX88" fmla="*/ 6364035 w 12192000"/>
              <a:gd name="connsiteY88" fmla="*/ 1667683 h 2237474"/>
              <a:gd name="connsiteX89" fmla="*/ 6280959 w 12192000"/>
              <a:gd name="connsiteY89" fmla="*/ 1689329 h 2237474"/>
              <a:gd name="connsiteX90" fmla="*/ 6243319 w 12192000"/>
              <a:gd name="connsiteY90" fmla="*/ 1695560 h 2237474"/>
              <a:gd name="connsiteX91" fmla="*/ 6098321 w 12192000"/>
              <a:gd name="connsiteY91" fmla="*/ 1721646 h 2237474"/>
              <a:gd name="connsiteX92" fmla="*/ 5880652 w 12192000"/>
              <a:gd name="connsiteY92" fmla="*/ 1779643 h 2237474"/>
              <a:gd name="connsiteX93" fmla="*/ 5785959 w 12192000"/>
              <a:gd name="connsiteY93" fmla="*/ 1775307 h 2237474"/>
              <a:gd name="connsiteX94" fmla="*/ 5643534 w 12192000"/>
              <a:gd name="connsiteY94" fmla="*/ 1802919 h 2237474"/>
              <a:gd name="connsiteX95" fmla="*/ 5518799 w 12192000"/>
              <a:gd name="connsiteY95" fmla="*/ 1818312 h 2237474"/>
              <a:gd name="connsiteX96" fmla="*/ 5505014 w 12192000"/>
              <a:gd name="connsiteY96" fmla="*/ 1819259 h 2237474"/>
              <a:gd name="connsiteX97" fmla="*/ 5453307 w 12192000"/>
              <a:gd name="connsiteY97" fmla="*/ 1815450 h 2237474"/>
              <a:gd name="connsiteX98" fmla="*/ 5364192 w 12192000"/>
              <a:gd name="connsiteY98" fmla="*/ 1826074 h 2237474"/>
              <a:gd name="connsiteX99" fmla="*/ 5350380 w 12192000"/>
              <a:gd name="connsiteY99" fmla="*/ 1830891 h 2237474"/>
              <a:gd name="connsiteX100" fmla="*/ 5259633 w 12192000"/>
              <a:gd name="connsiteY100" fmla="*/ 1837160 h 2237474"/>
              <a:gd name="connsiteX101" fmla="*/ 5197513 w 12192000"/>
              <a:gd name="connsiteY101" fmla="*/ 1844718 h 2237474"/>
              <a:gd name="connsiteX102" fmla="*/ 5168852 w 12192000"/>
              <a:gd name="connsiteY102" fmla="*/ 1844846 h 2237474"/>
              <a:gd name="connsiteX103" fmla="*/ 5114927 w 12192000"/>
              <a:gd name="connsiteY103" fmla="*/ 1847827 h 2237474"/>
              <a:gd name="connsiteX104" fmla="*/ 5108970 w 12192000"/>
              <a:gd name="connsiteY104" fmla="*/ 1847935 h 2237474"/>
              <a:gd name="connsiteX105" fmla="*/ 5067961 w 12192000"/>
              <a:gd name="connsiteY105" fmla="*/ 1845917 h 2237474"/>
              <a:gd name="connsiteX106" fmla="*/ 5007075 w 12192000"/>
              <a:gd name="connsiteY106" fmla="*/ 1838626 h 2237474"/>
              <a:gd name="connsiteX107" fmla="*/ 4944087 w 12192000"/>
              <a:gd name="connsiteY107" fmla="*/ 1823332 h 2237474"/>
              <a:gd name="connsiteX108" fmla="*/ 4907662 w 12192000"/>
              <a:gd name="connsiteY108" fmla="*/ 1816900 h 2237474"/>
              <a:gd name="connsiteX109" fmla="*/ 4882386 w 12192000"/>
              <a:gd name="connsiteY109" fmla="*/ 1809844 h 2237474"/>
              <a:gd name="connsiteX110" fmla="*/ 4811440 w 12192000"/>
              <a:gd name="connsiteY110" fmla="*/ 1804655 h 2237474"/>
              <a:gd name="connsiteX111" fmla="*/ 4691075 w 12192000"/>
              <a:gd name="connsiteY111" fmla="*/ 1801389 h 2237474"/>
              <a:gd name="connsiteX112" fmla="*/ 4611738 w 12192000"/>
              <a:gd name="connsiteY112" fmla="*/ 1776964 h 2237474"/>
              <a:gd name="connsiteX113" fmla="*/ 4560070 w 12192000"/>
              <a:gd name="connsiteY113" fmla="*/ 1785640 h 2237474"/>
              <a:gd name="connsiteX114" fmla="*/ 4536503 w 12192000"/>
              <a:gd name="connsiteY114" fmla="*/ 1785334 h 2237474"/>
              <a:gd name="connsiteX115" fmla="*/ 4513724 w 12192000"/>
              <a:gd name="connsiteY115" fmla="*/ 1791996 h 2237474"/>
              <a:gd name="connsiteX116" fmla="*/ 4459810 w 12192000"/>
              <a:gd name="connsiteY116" fmla="*/ 1797886 h 2237474"/>
              <a:gd name="connsiteX117" fmla="*/ 4379064 w 12192000"/>
              <a:gd name="connsiteY117" fmla="*/ 1817177 h 2237474"/>
              <a:gd name="connsiteX118" fmla="*/ 4319209 w 12192000"/>
              <a:gd name="connsiteY118" fmla="*/ 1834833 h 2237474"/>
              <a:gd name="connsiteX119" fmla="*/ 4290981 w 12192000"/>
              <a:gd name="connsiteY119" fmla="*/ 1839677 h 2237474"/>
              <a:gd name="connsiteX120" fmla="*/ 4285792 w 12192000"/>
              <a:gd name="connsiteY120" fmla="*/ 1836231 h 2237474"/>
              <a:gd name="connsiteX121" fmla="*/ 4238372 w 12192000"/>
              <a:gd name="connsiteY121" fmla="*/ 1851480 h 2237474"/>
              <a:gd name="connsiteX122" fmla="*/ 4232517 w 12192000"/>
              <a:gd name="connsiteY122" fmla="*/ 1852567 h 2237474"/>
              <a:gd name="connsiteX123" fmla="*/ 4191732 w 12192000"/>
              <a:gd name="connsiteY123" fmla="*/ 1857328 h 2237474"/>
              <a:gd name="connsiteX124" fmla="*/ 4065532 w 12192000"/>
              <a:gd name="connsiteY124" fmla="*/ 1855477 h 2237474"/>
              <a:gd name="connsiteX125" fmla="*/ 4028460 w 12192000"/>
              <a:gd name="connsiteY125" fmla="*/ 1855137 h 2237474"/>
              <a:gd name="connsiteX126" fmla="*/ 4002267 w 12192000"/>
              <a:gd name="connsiteY126" fmla="*/ 1852352 h 2237474"/>
              <a:gd name="connsiteX127" fmla="*/ 3931396 w 12192000"/>
              <a:gd name="connsiteY127" fmla="*/ 1858915 h 2237474"/>
              <a:gd name="connsiteX128" fmla="*/ 3812162 w 12192000"/>
              <a:gd name="connsiteY128" fmla="*/ 1875501 h 2237474"/>
              <a:gd name="connsiteX129" fmla="*/ 3729530 w 12192000"/>
              <a:gd name="connsiteY129" fmla="*/ 1864513 h 2237474"/>
              <a:gd name="connsiteX130" fmla="*/ 3680177 w 12192000"/>
              <a:gd name="connsiteY130" fmla="*/ 1881552 h 2237474"/>
              <a:gd name="connsiteX131" fmla="*/ 3567259 w 12192000"/>
              <a:gd name="connsiteY131" fmla="*/ 1893482 h 2237474"/>
              <a:gd name="connsiteX132" fmla="*/ 3405770 w 12192000"/>
              <a:gd name="connsiteY132" fmla="*/ 1904591 h 2237474"/>
              <a:gd name="connsiteX133" fmla="*/ 3280097 w 12192000"/>
              <a:gd name="connsiteY133" fmla="*/ 1919610 h 2237474"/>
              <a:gd name="connsiteX134" fmla="*/ 3123424 w 12192000"/>
              <a:gd name="connsiteY134" fmla="*/ 1952930 h 2237474"/>
              <a:gd name="connsiteX135" fmla="*/ 3009910 w 12192000"/>
              <a:gd name="connsiteY135" fmla="*/ 1957866 h 2237474"/>
              <a:gd name="connsiteX136" fmla="*/ 2995934 w 12192000"/>
              <a:gd name="connsiteY136" fmla="*/ 1967085 h 2237474"/>
              <a:gd name="connsiteX137" fmla="*/ 2980071 w 12192000"/>
              <a:gd name="connsiteY137" fmla="*/ 1972988 h 2237474"/>
              <a:gd name="connsiteX138" fmla="*/ 2978094 w 12192000"/>
              <a:gd name="connsiteY138" fmla="*/ 1972369 h 2237474"/>
              <a:gd name="connsiteX139" fmla="*/ 2942858 w 12192000"/>
              <a:gd name="connsiteY139" fmla="*/ 1981367 h 2237474"/>
              <a:gd name="connsiteX140" fmla="*/ 2875436 w 12192000"/>
              <a:gd name="connsiteY140" fmla="*/ 1996977 h 2237474"/>
              <a:gd name="connsiteX141" fmla="*/ 2874892 w 12192000"/>
              <a:gd name="connsiteY141" fmla="*/ 1996085 h 2237474"/>
              <a:gd name="connsiteX142" fmla="*/ 2864145 w 12192000"/>
              <a:gd name="connsiteY142" fmla="*/ 1994061 h 2237474"/>
              <a:gd name="connsiteX143" fmla="*/ 2843662 w 12192000"/>
              <a:gd name="connsiteY143" fmla="*/ 1992498 h 2237474"/>
              <a:gd name="connsiteX144" fmla="*/ 2796128 w 12192000"/>
              <a:gd name="connsiteY144" fmla="*/ 1976403 h 2237474"/>
              <a:gd name="connsiteX145" fmla="*/ 2756784 w 12192000"/>
              <a:gd name="connsiteY145" fmla="*/ 1985116 h 2237474"/>
              <a:gd name="connsiteX146" fmla="*/ 2748833 w 12192000"/>
              <a:gd name="connsiteY146" fmla="*/ 1986323 h 2237474"/>
              <a:gd name="connsiteX147" fmla="*/ 2748661 w 12192000"/>
              <a:gd name="connsiteY147" fmla="*/ 1986122 h 2237474"/>
              <a:gd name="connsiteX148" fmla="*/ 2740251 w 12192000"/>
              <a:gd name="connsiteY148" fmla="*/ 1986946 h 2237474"/>
              <a:gd name="connsiteX149" fmla="*/ 2718916 w 12192000"/>
              <a:gd name="connsiteY149" fmla="*/ 1990867 h 2237474"/>
              <a:gd name="connsiteX150" fmla="*/ 2713522 w 12192000"/>
              <a:gd name="connsiteY150" fmla="*/ 1990173 h 2237474"/>
              <a:gd name="connsiteX151" fmla="*/ 2680597 w 12192000"/>
              <a:gd name="connsiteY151" fmla="*/ 1984996 h 2237474"/>
              <a:gd name="connsiteX152" fmla="*/ 2578178 w 12192000"/>
              <a:gd name="connsiteY152" fmla="*/ 1990531 h 2237474"/>
              <a:gd name="connsiteX153" fmla="*/ 2476147 w 12192000"/>
              <a:gd name="connsiteY153" fmla="*/ 1998305 h 2237474"/>
              <a:gd name="connsiteX154" fmla="*/ 2373568 w 12192000"/>
              <a:gd name="connsiteY154" fmla="*/ 2003219 h 2237474"/>
              <a:gd name="connsiteX155" fmla="*/ 2321399 w 12192000"/>
              <a:gd name="connsiteY155" fmla="*/ 1989467 h 2237474"/>
              <a:gd name="connsiteX156" fmla="*/ 2315525 w 12192000"/>
              <a:gd name="connsiteY156" fmla="*/ 1989708 h 2237474"/>
              <a:gd name="connsiteX157" fmla="*/ 2300792 w 12192000"/>
              <a:gd name="connsiteY157" fmla="*/ 1994290 h 2237474"/>
              <a:gd name="connsiteX158" fmla="*/ 2295469 w 12192000"/>
              <a:gd name="connsiteY158" fmla="*/ 1996659 h 2237474"/>
              <a:gd name="connsiteX159" fmla="*/ 2287219 w 12192000"/>
              <a:gd name="connsiteY159" fmla="*/ 1998750 h 2237474"/>
              <a:gd name="connsiteX160" fmla="*/ 2286948 w 12192000"/>
              <a:gd name="connsiteY160" fmla="*/ 1998596 h 2237474"/>
              <a:gd name="connsiteX161" fmla="*/ 2243069 w 12192000"/>
              <a:gd name="connsiteY161" fmla="*/ 2015111 h 2237474"/>
              <a:gd name="connsiteX162" fmla="*/ 2186609 w 12192000"/>
              <a:gd name="connsiteY162" fmla="*/ 2008263 h 2237474"/>
              <a:gd name="connsiteX163" fmla="*/ 2164831 w 12192000"/>
              <a:gd name="connsiteY163" fmla="*/ 2010143 h 2237474"/>
              <a:gd name="connsiteX164" fmla="*/ 2152836 w 12192000"/>
              <a:gd name="connsiteY164" fmla="*/ 2010048 h 2237474"/>
              <a:gd name="connsiteX165" fmla="*/ 2117102 w 12192000"/>
              <a:gd name="connsiteY165" fmla="*/ 2023004 h 2237474"/>
              <a:gd name="connsiteX166" fmla="*/ 2111935 w 12192000"/>
              <a:gd name="connsiteY166" fmla="*/ 2023163 h 2237474"/>
              <a:gd name="connsiteX167" fmla="*/ 2089991 w 12192000"/>
              <a:gd name="connsiteY167" fmla="*/ 2034193 h 2237474"/>
              <a:gd name="connsiteX168" fmla="*/ 2058061 w 12192000"/>
              <a:gd name="connsiteY168" fmla="*/ 2047942 h 2237474"/>
              <a:gd name="connsiteX169" fmla="*/ 2055737 w 12192000"/>
              <a:gd name="connsiteY169" fmla="*/ 2047704 h 2237474"/>
              <a:gd name="connsiteX170" fmla="*/ 2042244 w 12192000"/>
              <a:gd name="connsiteY170" fmla="*/ 2055560 h 2237474"/>
              <a:gd name="connsiteX171" fmla="*/ 1976224 w 12192000"/>
              <a:gd name="connsiteY171" fmla="*/ 2074257 h 2237474"/>
              <a:gd name="connsiteX172" fmla="*/ 1877728 w 12192000"/>
              <a:gd name="connsiteY172" fmla="*/ 2101004 h 2237474"/>
              <a:gd name="connsiteX173" fmla="*/ 1759056 w 12192000"/>
              <a:gd name="connsiteY173" fmla="*/ 2125608 h 2237474"/>
              <a:gd name="connsiteX174" fmla="*/ 1637948 w 12192000"/>
              <a:gd name="connsiteY174" fmla="*/ 2172597 h 2237474"/>
              <a:gd name="connsiteX175" fmla="*/ 1434549 w 12192000"/>
              <a:gd name="connsiteY175" fmla="*/ 2234522 h 2237474"/>
              <a:gd name="connsiteX176" fmla="*/ 1398481 w 12192000"/>
              <a:gd name="connsiteY176" fmla="*/ 2237074 h 2237474"/>
              <a:gd name="connsiteX177" fmla="*/ 1398407 w 12192000"/>
              <a:gd name="connsiteY177" fmla="*/ 2237095 h 2237474"/>
              <a:gd name="connsiteX178" fmla="*/ 1370962 w 12192000"/>
              <a:gd name="connsiteY178" fmla="*/ 2237474 h 2237474"/>
              <a:gd name="connsiteX179" fmla="*/ 1356367 w 12192000"/>
              <a:gd name="connsiteY179" fmla="*/ 2235089 h 2237474"/>
              <a:gd name="connsiteX180" fmla="*/ 1324828 w 12192000"/>
              <a:gd name="connsiteY180" fmla="*/ 2231968 h 2237474"/>
              <a:gd name="connsiteX181" fmla="*/ 1297744 w 12192000"/>
              <a:gd name="connsiteY181" fmla="*/ 2235849 h 2237474"/>
              <a:gd name="connsiteX182" fmla="*/ 1286236 w 12192000"/>
              <a:gd name="connsiteY182" fmla="*/ 2233135 h 2237474"/>
              <a:gd name="connsiteX183" fmla="*/ 1283504 w 12192000"/>
              <a:gd name="connsiteY183" fmla="*/ 2233797 h 2237474"/>
              <a:gd name="connsiteX184" fmla="*/ 1279765 w 12192000"/>
              <a:gd name="connsiteY184" fmla="*/ 2229639 h 2237474"/>
              <a:gd name="connsiteX185" fmla="*/ 1195347 w 12192000"/>
              <a:gd name="connsiteY185" fmla="*/ 2212354 h 2237474"/>
              <a:gd name="connsiteX186" fmla="*/ 970251 w 12192000"/>
              <a:gd name="connsiteY186" fmla="*/ 2221029 h 2237474"/>
              <a:gd name="connsiteX187" fmla="*/ 812914 w 12192000"/>
              <a:gd name="connsiteY187" fmla="*/ 2202752 h 2237474"/>
              <a:gd name="connsiteX188" fmla="*/ 800195 w 12192000"/>
              <a:gd name="connsiteY188" fmla="*/ 2209407 h 2237474"/>
              <a:gd name="connsiteX189" fmla="*/ 784978 w 12192000"/>
              <a:gd name="connsiteY189" fmla="*/ 2212360 h 2237474"/>
              <a:gd name="connsiteX190" fmla="*/ 681987 w 12192000"/>
              <a:gd name="connsiteY190" fmla="*/ 2216757 h 2237474"/>
              <a:gd name="connsiteX191" fmla="*/ 669923 w 12192000"/>
              <a:gd name="connsiteY191" fmla="*/ 2211682 h 2237474"/>
              <a:gd name="connsiteX192" fmla="*/ 648680 w 12192000"/>
              <a:gd name="connsiteY192" fmla="*/ 2206229 h 2237474"/>
              <a:gd name="connsiteX193" fmla="*/ 597225 w 12192000"/>
              <a:gd name="connsiteY193" fmla="*/ 2180999 h 2237474"/>
              <a:gd name="connsiteX194" fmla="*/ 558449 w 12192000"/>
              <a:gd name="connsiteY194" fmla="*/ 2182346 h 2237474"/>
              <a:gd name="connsiteX195" fmla="*/ 550517 w 12192000"/>
              <a:gd name="connsiteY195" fmla="*/ 2182060 h 2237474"/>
              <a:gd name="connsiteX196" fmla="*/ 550309 w 12192000"/>
              <a:gd name="connsiteY196" fmla="*/ 2181825 h 2237474"/>
              <a:gd name="connsiteX197" fmla="*/ 541836 w 12192000"/>
              <a:gd name="connsiteY197" fmla="*/ 2181063 h 2237474"/>
              <a:gd name="connsiteX198" fmla="*/ 536057 w 12192000"/>
              <a:gd name="connsiteY198" fmla="*/ 2181537 h 2237474"/>
              <a:gd name="connsiteX199" fmla="*/ 520671 w 12192000"/>
              <a:gd name="connsiteY199" fmla="*/ 2180980 h 2237474"/>
              <a:gd name="connsiteX200" fmla="*/ 515024 w 12192000"/>
              <a:gd name="connsiteY200" fmla="*/ 2179258 h 2237474"/>
              <a:gd name="connsiteX201" fmla="*/ 512278 w 12192000"/>
              <a:gd name="connsiteY201" fmla="*/ 2176369 h 2237474"/>
              <a:gd name="connsiteX202" fmla="*/ 480419 w 12192000"/>
              <a:gd name="connsiteY202" fmla="*/ 2167807 h 2237474"/>
              <a:gd name="connsiteX203" fmla="*/ 413835 w 12192000"/>
              <a:gd name="connsiteY203" fmla="*/ 2156783 h 2237474"/>
              <a:gd name="connsiteX204" fmla="*/ 376513 w 12192000"/>
              <a:gd name="connsiteY204" fmla="*/ 2154014 h 2237474"/>
              <a:gd name="connsiteX205" fmla="*/ 273386 w 12192000"/>
              <a:gd name="connsiteY205" fmla="*/ 2142551 h 2237474"/>
              <a:gd name="connsiteX206" fmla="*/ 169207 w 12192000"/>
              <a:gd name="connsiteY206" fmla="*/ 2128100 h 2237474"/>
              <a:gd name="connsiteX207" fmla="*/ 93149 w 12192000"/>
              <a:gd name="connsiteY207" fmla="*/ 2105324 h 2237474"/>
              <a:gd name="connsiteX208" fmla="*/ 88109 w 12192000"/>
              <a:gd name="connsiteY208" fmla="*/ 2106704 h 2237474"/>
              <a:gd name="connsiteX209" fmla="*/ 80022 w 12192000"/>
              <a:gd name="connsiteY209" fmla="*/ 2107254 h 2237474"/>
              <a:gd name="connsiteX210" fmla="*/ 79717 w 12192000"/>
              <a:gd name="connsiteY210" fmla="*/ 2107046 h 2237474"/>
              <a:gd name="connsiteX211" fmla="*/ 72352 w 12192000"/>
              <a:gd name="connsiteY211" fmla="*/ 2107991 h 2237474"/>
              <a:gd name="connsiteX212" fmla="*/ 37645 w 12192000"/>
              <a:gd name="connsiteY212" fmla="*/ 2115401 h 2237474"/>
              <a:gd name="connsiteX213" fmla="*/ 4572 w 12192000"/>
              <a:gd name="connsiteY213" fmla="*/ 2111091 h 2237474"/>
              <a:gd name="connsiteX214" fmla="*/ 0 w 12192000"/>
              <a:gd name="connsiteY214" fmla="*/ 2110468 h 2237474"/>
              <a:gd name="connsiteX215" fmla="*/ 0 w 12192000"/>
              <a:gd name="connsiteY21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798048 w 12192000"/>
              <a:gd name="connsiteY23" fmla="*/ 863207 h 2237474"/>
              <a:gd name="connsiteX24" fmla="*/ 9761459 w 12192000"/>
              <a:gd name="connsiteY24" fmla="*/ 862394 h 2237474"/>
              <a:gd name="connsiteX25" fmla="*/ 9705768 w 12192000"/>
              <a:gd name="connsiteY25" fmla="*/ 894610 h 2237474"/>
              <a:gd name="connsiteX26" fmla="*/ 9683005 w 12192000"/>
              <a:gd name="connsiteY26" fmla="*/ 894128 h 2237474"/>
              <a:gd name="connsiteX27" fmla="*/ 9594438 w 12192000"/>
              <a:gd name="connsiteY27" fmla="*/ 919051 h 2237474"/>
              <a:gd name="connsiteX28" fmla="*/ 9577033 w 12192000"/>
              <a:gd name="connsiteY28" fmla="*/ 922857 h 2237474"/>
              <a:gd name="connsiteX29" fmla="*/ 9544189 w 12192000"/>
              <a:gd name="connsiteY29" fmla="*/ 938966 h 2237474"/>
              <a:gd name="connsiteX30" fmla="*/ 9500499 w 12192000"/>
              <a:gd name="connsiteY30" fmla="*/ 954680 h 2237474"/>
              <a:gd name="connsiteX31" fmla="*/ 9428195 w 12192000"/>
              <a:gd name="connsiteY31" fmla="*/ 986225 h 2237474"/>
              <a:gd name="connsiteX32" fmla="*/ 9410017 w 12192000"/>
              <a:gd name="connsiteY32" fmla="*/ 993931 h 2237474"/>
              <a:gd name="connsiteX33" fmla="*/ 9392919 w 12192000"/>
              <a:gd name="connsiteY33" fmla="*/ 994656 h 2237474"/>
              <a:gd name="connsiteX34" fmla="*/ 9278619 w 12192000"/>
              <a:gd name="connsiteY34" fmla="*/ 1011878 h 2237474"/>
              <a:gd name="connsiteX35" fmla="*/ 9268019 w 12192000"/>
              <a:gd name="connsiteY35" fmla="*/ 1007442 h 2237474"/>
              <a:gd name="connsiteX36" fmla="*/ 9234662 w 12192000"/>
              <a:gd name="connsiteY36" fmla="*/ 1023056 h 2237474"/>
              <a:gd name="connsiteX37" fmla="*/ 9181033 w 12192000"/>
              <a:gd name="connsiteY37" fmla="*/ 1037921 h 2237474"/>
              <a:gd name="connsiteX38" fmla="*/ 9155969 w 12192000"/>
              <a:gd name="connsiteY38" fmla="*/ 1046804 h 2237474"/>
              <a:gd name="connsiteX39" fmla="*/ 9133985 w 12192000"/>
              <a:gd name="connsiteY39" fmla="*/ 1046450 h 2237474"/>
              <a:gd name="connsiteX40" fmla="*/ 9012987 w 12192000"/>
              <a:gd name="connsiteY40" fmla="*/ 1061986 h 2237474"/>
              <a:gd name="connsiteX41" fmla="*/ 8968445 w 12192000"/>
              <a:gd name="connsiteY41" fmla="*/ 1052169 h 2237474"/>
              <a:gd name="connsiteX42" fmla="*/ 8958984 w 12192000"/>
              <a:gd name="connsiteY42" fmla="*/ 1057212 h 2237474"/>
              <a:gd name="connsiteX43" fmla="*/ 8886001 w 12192000"/>
              <a:gd name="connsiteY43" fmla="*/ 1067468 h 2237474"/>
              <a:gd name="connsiteX44" fmla="*/ 8838610 w 12192000"/>
              <a:gd name="connsiteY44" fmla="*/ 1075091 h 2237474"/>
              <a:gd name="connsiteX45" fmla="*/ 8750383 w 12192000"/>
              <a:gd name="connsiteY45" fmla="*/ 1097387 h 2237474"/>
              <a:gd name="connsiteX46" fmla="*/ 8697365 w 12192000"/>
              <a:gd name="connsiteY46" fmla="*/ 1105869 h 2237474"/>
              <a:gd name="connsiteX47" fmla="*/ 8665605 w 12192000"/>
              <a:gd name="connsiteY47" fmla="*/ 1110791 h 2237474"/>
              <a:gd name="connsiteX48" fmla="*/ 8584946 w 12192000"/>
              <a:gd name="connsiteY48" fmla="*/ 1135226 h 2237474"/>
              <a:gd name="connsiteX49" fmla="*/ 8460755 w 12192000"/>
              <a:gd name="connsiteY49" fmla="*/ 1203427 h 2237474"/>
              <a:gd name="connsiteX50" fmla="*/ 8419755 w 12192000"/>
              <a:gd name="connsiteY50" fmla="*/ 1216260 h 2237474"/>
              <a:gd name="connsiteX51" fmla="*/ 8411626 w 12192000"/>
              <a:gd name="connsiteY51" fmla="*/ 1214397 h 2237474"/>
              <a:gd name="connsiteX52" fmla="*/ 8363469 w 12192000"/>
              <a:gd name="connsiteY52" fmla="*/ 1246658 h 2237474"/>
              <a:gd name="connsiteX53" fmla="*/ 8275497 w 12192000"/>
              <a:gd name="connsiteY53" fmla="*/ 1264396 h 2237474"/>
              <a:gd name="connsiteX54" fmla="*/ 8206287 w 12192000"/>
              <a:gd name="connsiteY54" fmla="*/ 1273060 h 2237474"/>
              <a:gd name="connsiteX55" fmla="*/ 8168705 w 12192000"/>
              <a:gd name="connsiteY55" fmla="*/ 1279956 h 2237474"/>
              <a:gd name="connsiteX56" fmla="*/ 8139997 w 12192000"/>
              <a:gd name="connsiteY56" fmla="*/ 1282713 h 2237474"/>
              <a:gd name="connsiteX57" fmla="*/ 8074238 w 12192000"/>
              <a:gd name="connsiteY57" fmla="*/ 1301895 h 2237474"/>
              <a:gd name="connsiteX58" fmla="*/ 7968292 w 12192000"/>
              <a:gd name="connsiteY58" fmla="*/ 1338779 h 2237474"/>
              <a:gd name="connsiteX59" fmla="*/ 7945122 w 12192000"/>
              <a:gd name="connsiteY59" fmla="*/ 1345477 h 2237474"/>
              <a:gd name="connsiteX60" fmla="*/ 7902328 w 12192000"/>
              <a:gd name="connsiteY60" fmla="*/ 1345865 h 2237474"/>
              <a:gd name="connsiteX61" fmla="*/ 7875879 w 12192000"/>
              <a:gd name="connsiteY61" fmla="*/ 1345646 h 2237474"/>
              <a:gd name="connsiteX62" fmla="*/ 7840612 w 12192000"/>
              <a:gd name="connsiteY62" fmla="*/ 1369373 h 2237474"/>
              <a:gd name="connsiteX63" fmla="*/ 7786819 w 12192000"/>
              <a:gd name="connsiteY63" fmla="*/ 1378970 h 2237474"/>
              <a:gd name="connsiteX64" fmla="*/ 7548172 w 12192000"/>
              <a:gd name="connsiteY64" fmla="*/ 1417460 h 2237474"/>
              <a:gd name="connsiteX65" fmla="*/ 7483437 w 12192000"/>
              <a:gd name="connsiteY65" fmla="*/ 1478152 h 2237474"/>
              <a:gd name="connsiteX66" fmla="*/ 7377870 w 12192000"/>
              <a:gd name="connsiteY66" fmla="*/ 1523319 h 2237474"/>
              <a:gd name="connsiteX67" fmla="*/ 7230737 w 12192000"/>
              <a:gd name="connsiteY67" fmla="*/ 1562633 h 2237474"/>
              <a:gd name="connsiteX68" fmla="*/ 7224458 w 12192000"/>
              <a:gd name="connsiteY68" fmla="*/ 1573008 h 2237474"/>
              <a:gd name="connsiteX69" fmla="*/ 7213486 w 12192000"/>
              <a:gd name="connsiteY69" fmla="*/ 1580987 h 2237474"/>
              <a:gd name="connsiteX70" fmla="*/ 7183121 w 12192000"/>
              <a:gd name="connsiteY70" fmla="*/ 1595162 h 2237474"/>
              <a:gd name="connsiteX71" fmla="*/ 7164601 w 12192000"/>
              <a:gd name="connsiteY71" fmla="*/ 1606490 h 2237474"/>
              <a:gd name="connsiteX72" fmla="*/ 7114651 w 12192000"/>
              <a:gd name="connsiteY72" fmla="*/ 1620959 h 2237474"/>
              <a:gd name="connsiteX73" fmla="*/ 7092727 w 12192000"/>
              <a:gd name="connsiteY73" fmla="*/ 1623628 h 2237474"/>
              <a:gd name="connsiteX74" fmla="*/ 7031309 w 12192000"/>
              <a:gd name="connsiteY74" fmla="*/ 1619451 h 2237474"/>
              <a:gd name="connsiteX75" fmla="*/ 6999084 w 12192000"/>
              <a:gd name="connsiteY75" fmla="*/ 1634317 h 2237474"/>
              <a:gd name="connsiteX76" fmla="*/ 6992107 w 12192000"/>
              <a:gd name="connsiteY76" fmla="*/ 1636860 h 2237474"/>
              <a:gd name="connsiteX77" fmla="*/ 6991765 w 12192000"/>
              <a:gd name="connsiteY77" fmla="*/ 1636725 h 2237474"/>
              <a:gd name="connsiteX78" fmla="*/ 6900177 w 12192000"/>
              <a:gd name="connsiteY78" fmla="*/ 1636016 h 2237474"/>
              <a:gd name="connsiteX79" fmla="*/ 6795372 w 12192000"/>
              <a:gd name="connsiteY79" fmla="*/ 1644845 h 2237474"/>
              <a:gd name="connsiteX80" fmla="*/ 6692251 w 12192000"/>
              <a:gd name="connsiteY80" fmla="*/ 1656357 h 2237474"/>
              <a:gd name="connsiteX81" fmla="*/ 6655235 w 12192000"/>
              <a:gd name="connsiteY81" fmla="*/ 1661869 h 2237474"/>
              <a:gd name="connsiteX82" fmla="*/ 6587857 w 12192000"/>
              <a:gd name="connsiteY82" fmla="*/ 1665769 h 2237474"/>
              <a:gd name="connsiteX83" fmla="*/ 6554894 w 12192000"/>
              <a:gd name="connsiteY83" fmla="*/ 1664428 h 2237474"/>
              <a:gd name="connsiteX84" fmla="*/ 6516595 w 12192000"/>
              <a:gd name="connsiteY84" fmla="*/ 1667475 h 2237474"/>
              <a:gd name="connsiteX85" fmla="*/ 6508541 w 12192000"/>
              <a:gd name="connsiteY85" fmla="*/ 1668757 h 2237474"/>
              <a:gd name="connsiteX86" fmla="*/ 6471012 w 12192000"/>
              <a:gd name="connsiteY86" fmla="*/ 1678604 h 2237474"/>
              <a:gd name="connsiteX87" fmla="*/ 6415265 w 12192000"/>
              <a:gd name="connsiteY87" fmla="*/ 1665317 h 2237474"/>
              <a:gd name="connsiteX88" fmla="*/ 6364035 w 12192000"/>
              <a:gd name="connsiteY88" fmla="*/ 1667683 h 2237474"/>
              <a:gd name="connsiteX89" fmla="*/ 6280959 w 12192000"/>
              <a:gd name="connsiteY89" fmla="*/ 1689329 h 2237474"/>
              <a:gd name="connsiteX90" fmla="*/ 6243319 w 12192000"/>
              <a:gd name="connsiteY90" fmla="*/ 1695560 h 2237474"/>
              <a:gd name="connsiteX91" fmla="*/ 6098321 w 12192000"/>
              <a:gd name="connsiteY91" fmla="*/ 1721646 h 2237474"/>
              <a:gd name="connsiteX92" fmla="*/ 5880652 w 12192000"/>
              <a:gd name="connsiteY92" fmla="*/ 1779643 h 2237474"/>
              <a:gd name="connsiteX93" fmla="*/ 5785959 w 12192000"/>
              <a:gd name="connsiteY93" fmla="*/ 1775307 h 2237474"/>
              <a:gd name="connsiteX94" fmla="*/ 5643534 w 12192000"/>
              <a:gd name="connsiteY94" fmla="*/ 1802919 h 2237474"/>
              <a:gd name="connsiteX95" fmla="*/ 5518799 w 12192000"/>
              <a:gd name="connsiteY95" fmla="*/ 1818312 h 2237474"/>
              <a:gd name="connsiteX96" fmla="*/ 5505014 w 12192000"/>
              <a:gd name="connsiteY96" fmla="*/ 1819259 h 2237474"/>
              <a:gd name="connsiteX97" fmla="*/ 5453307 w 12192000"/>
              <a:gd name="connsiteY97" fmla="*/ 1815450 h 2237474"/>
              <a:gd name="connsiteX98" fmla="*/ 5364192 w 12192000"/>
              <a:gd name="connsiteY98" fmla="*/ 1826074 h 2237474"/>
              <a:gd name="connsiteX99" fmla="*/ 5350380 w 12192000"/>
              <a:gd name="connsiteY99" fmla="*/ 1830891 h 2237474"/>
              <a:gd name="connsiteX100" fmla="*/ 5259633 w 12192000"/>
              <a:gd name="connsiteY100" fmla="*/ 1837160 h 2237474"/>
              <a:gd name="connsiteX101" fmla="*/ 5197513 w 12192000"/>
              <a:gd name="connsiteY101" fmla="*/ 1844718 h 2237474"/>
              <a:gd name="connsiteX102" fmla="*/ 5168852 w 12192000"/>
              <a:gd name="connsiteY102" fmla="*/ 1844846 h 2237474"/>
              <a:gd name="connsiteX103" fmla="*/ 5114927 w 12192000"/>
              <a:gd name="connsiteY103" fmla="*/ 1847827 h 2237474"/>
              <a:gd name="connsiteX104" fmla="*/ 5108970 w 12192000"/>
              <a:gd name="connsiteY104" fmla="*/ 1847935 h 2237474"/>
              <a:gd name="connsiteX105" fmla="*/ 5067961 w 12192000"/>
              <a:gd name="connsiteY105" fmla="*/ 1845917 h 2237474"/>
              <a:gd name="connsiteX106" fmla="*/ 5007075 w 12192000"/>
              <a:gd name="connsiteY106" fmla="*/ 1838626 h 2237474"/>
              <a:gd name="connsiteX107" fmla="*/ 4944087 w 12192000"/>
              <a:gd name="connsiteY107" fmla="*/ 1823332 h 2237474"/>
              <a:gd name="connsiteX108" fmla="*/ 4907662 w 12192000"/>
              <a:gd name="connsiteY108" fmla="*/ 1816900 h 2237474"/>
              <a:gd name="connsiteX109" fmla="*/ 4882386 w 12192000"/>
              <a:gd name="connsiteY109" fmla="*/ 1809844 h 2237474"/>
              <a:gd name="connsiteX110" fmla="*/ 4811440 w 12192000"/>
              <a:gd name="connsiteY110" fmla="*/ 1804655 h 2237474"/>
              <a:gd name="connsiteX111" fmla="*/ 4691075 w 12192000"/>
              <a:gd name="connsiteY111" fmla="*/ 1801389 h 2237474"/>
              <a:gd name="connsiteX112" fmla="*/ 4611738 w 12192000"/>
              <a:gd name="connsiteY112" fmla="*/ 1776964 h 2237474"/>
              <a:gd name="connsiteX113" fmla="*/ 4560070 w 12192000"/>
              <a:gd name="connsiteY113" fmla="*/ 1785640 h 2237474"/>
              <a:gd name="connsiteX114" fmla="*/ 4536503 w 12192000"/>
              <a:gd name="connsiteY114" fmla="*/ 1785334 h 2237474"/>
              <a:gd name="connsiteX115" fmla="*/ 4513724 w 12192000"/>
              <a:gd name="connsiteY115" fmla="*/ 1791996 h 2237474"/>
              <a:gd name="connsiteX116" fmla="*/ 4459810 w 12192000"/>
              <a:gd name="connsiteY116" fmla="*/ 1797886 h 2237474"/>
              <a:gd name="connsiteX117" fmla="*/ 4379064 w 12192000"/>
              <a:gd name="connsiteY117" fmla="*/ 1817177 h 2237474"/>
              <a:gd name="connsiteX118" fmla="*/ 4319209 w 12192000"/>
              <a:gd name="connsiteY118" fmla="*/ 1834833 h 2237474"/>
              <a:gd name="connsiteX119" fmla="*/ 4290981 w 12192000"/>
              <a:gd name="connsiteY119" fmla="*/ 1839677 h 2237474"/>
              <a:gd name="connsiteX120" fmla="*/ 4285792 w 12192000"/>
              <a:gd name="connsiteY120" fmla="*/ 1836231 h 2237474"/>
              <a:gd name="connsiteX121" fmla="*/ 4238372 w 12192000"/>
              <a:gd name="connsiteY121" fmla="*/ 1851480 h 2237474"/>
              <a:gd name="connsiteX122" fmla="*/ 4232517 w 12192000"/>
              <a:gd name="connsiteY122" fmla="*/ 1852567 h 2237474"/>
              <a:gd name="connsiteX123" fmla="*/ 4191732 w 12192000"/>
              <a:gd name="connsiteY123" fmla="*/ 1857328 h 2237474"/>
              <a:gd name="connsiteX124" fmla="*/ 4065532 w 12192000"/>
              <a:gd name="connsiteY124" fmla="*/ 1855477 h 2237474"/>
              <a:gd name="connsiteX125" fmla="*/ 4028460 w 12192000"/>
              <a:gd name="connsiteY125" fmla="*/ 1855137 h 2237474"/>
              <a:gd name="connsiteX126" fmla="*/ 4002267 w 12192000"/>
              <a:gd name="connsiteY126" fmla="*/ 1852352 h 2237474"/>
              <a:gd name="connsiteX127" fmla="*/ 3931396 w 12192000"/>
              <a:gd name="connsiteY127" fmla="*/ 1858915 h 2237474"/>
              <a:gd name="connsiteX128" fmla="*/ 3812162 w 12192000"/>
              <a:gd name="connsiteY128" fmla="*/ 1875501 h 2237474"/>
              <a:gd name="connsiteX129" fmla="*/ 3729530 w 12192000"/>
              <a:gd name="connsiteY129" fmla="*/ 1864513 h 2237474"/>
              <a:gd name="connsiteX130" fmla="*/ 3680177 w 12192000"/>
              <a:gd name="connsiteY130" fmla="*/ 1881552 h 2237474"/>
              <a:gd name="connsiteX131" fmla="*/ 3567259 w 12192000"/>
              <a:gd name="connsiteY131" fmla="*/ 1893482 h 2237474"/>
              <a:gd name="connsiteX132" fmla="*/ 3405770 w 12192000"/>
              <a:gd name="connsiteY132" fmla="*/ 1904591 h 2237474"/>
              <a:gd name="connsiteX133" fmla="*/ 3280097 w 12192000"/>
              <a:gd name="connsiteY133" fmla="*/ 1919610 h 2237474"/>
              <a:gd name="connsiteX134" fmla="*/ 3123424 w 12192000"/>
              <a:gd name="connsiteY134" fmla="*/ 1952930 h 2237474"/>
              <a:gd name="connsiteX135" fmla="*/ 3009910 w 12192000"/>
              <a:gd name="connsiteY135" fmla="*/ 1957866 h 2237474"/>
              <a:gd name="connsiteX136" fmla="*/ 2995934 w 12192000"/>
              <a:gd name="connsiteY136" fmla="*/ 1967085 h 2237474"/>
              <a:gd name="connsiteX137" fmla="*/ 2980071 w 12192000"/>
              <a:gd name="connsiteY137" fmla="*/ 1972988 h 2237474"/>
              <a:gd name="connsiteX138" fmla="*/ 2978094 w 12192000"/>
              <a:gd name="connsiteY138" fmla="*/ 1972369 h 2237474"/>
              <a:gd name="connsiteX139" fmla="*/ 2942858 w 12192000"/>
              <a:gd name="connsiteY139" fmla="*/ 1981367 h 2237474"/>
              <a:gd name="connsiteX140" fmla="*/ 2875436 w 12192000"/>
              <a:gd name="connsiteY140" fmla="*/ 1996977 h 2237474"/>
              <a:gd name="connsiteX141" fmla="*/ 2874892 w 12192000"/>
              <a:gd name="connsiteY141" fmla="*/ 1996085 h 2237474"/>
              <a:gd name="connsiteX142" fmla="*/ 2864145 w 12192000"/>
              <a:gd name="connsiteY142" fmla="*/ 1994061 h 2237474"/>
              <a:gd name="connsiteX143" fmla="*/ 2843662 w 12192000"/>
              <a:gd name="connsiteY143" fmla="*/ 1992498 h 2237474"/>
              <a:gd name="connsiteX144" fmla="*/ 2796128 w 12192000"/>
              <a:gd name="connsiteY144" fmla="*/ 1976403 h 2237474"/>
              <a:gd name="connsiteX145" fmla="*/ 2756784 w 12192000"/>
              <a:gd name="connsiteY145" fmla="*/ 1985116 h 2237474"/>
              <a:gd name="connsiteX146" fmla="*/ 2748833 w 12192000"/>
              <a:gd name="connsiteY146" fmla="*/ 1986323 h 2237474"/>
              <a:gd name="connsiteX147" fmla="*/ 2748661 w 12192000"/>
              <a:gd name="connsiteY147" fmla="*/ 1986122 h 2237474"/>
              <a:gd name="connsiteX148" fmla="*/ 2740251 w 12192000"/>
              <a:gd name="connsiteY148" fmla="*/ 1986946 h 2237474"/>
              <a:gd name="connsiteX149" fmla="*/ 2718916 w 12192000"/>
              <a:gd name="connsiteY149" fmla="*/ 1990867 h 2237474"/>
              <a:gd name="connsiteX150" fmla="*/ 2713522 w 12192000"/>
              <a:gd name="connsiteY150" fmla="*/ 1990173 h 2237474"/>
              <a:gd name="connsiteX151" fmla="*/ 2680597 w 12192000"/>
              <a:gd name="connsiteY151" fmla="*/ 1984996 h 2237474"/>
              <a:gd name="connsiteX152" fmla="*/ 2578178 w 12192000"/>
              <a:gd name="connsiteY152" fmla="*/ 1990531 h 2237474"/>
              <a:gd name="connsiteX153" fmla="*/ 2476147 w 12192000"/>
              <a:gd name="connsiteY153" fmla="*/ 1998305 h 2237474"/>
              <a:gd name="connsiteX154" fmla="*/ 2373568 w 12192000"/>
              <a:gd name="connsiteY154" fmla="*/ 2003219 h 2237474"/>
              <a:gd name="connsiteX155" fmla="*/ 2321399 w 12192000"/>
              <a:gd name="connsiteY155" fmla="*/ 1989467 h 2237474"/>
              <a:gd name="connsiteX156" fmla="*/ 2315525 w 12192000"/>
              <a:gd name="connsiteY156" fmla="*/ 1989708 h 2237474"/>
              <a:gd name="connsiteX157" fmla="*/ 2300792 w 12192000"/>
              <a:gd name="connsiteY157" fmla="*/ 1994290 h 2237474"/>
              <a:gd name="connsiteX158" fmla="*/ 2295469 w 12192000"/>
              <a:gd name="connsiteY158" fmla="*/ 1996659 h 2237474"/>
              <a:gd name="connsiteX159" fmla="*/ 2287219 w 12192000"/>
              <a:gd name="connsiteY159" fmla="*/ 1998750 h 2237474"/>
              <a:gd name="connsiteX160" fmla="*/ 2286948 w 12192000"/>
              <a:gd name="connsiteY160" fmla="*/ 1998596 h 2237474"/>
              <a:gd name="connsiteX161" fmla="*/ 2243069 w 12192000"/>
              <a:gd name="connsiteY161" fmla="*/ 2015111 h 2237474"/>
              <a:gd name="connsiteX162" fmla="*/ 2186609 w 12192000"/>
              <a:gd name="connsiteY162" fmla="*/ 2008263 h 2237474"/>
              <a:gd name="connsiteX163" fmla="*/ 2164831 w 12192000"/>
              <a:gd name="connsiteY163" fmla="*/ 2010143 h 2237474"/>
              <a:gd name="connsiteX164" fmla="*/ 2152836 w 12192000"/>
              <a:gd name="connsiteY164" fmla="*/ 2010048 h 2237474"/>
              <a:gd name="connsiteX165" fmla="*/ 2117102 w 12192000"/>
              <a:gd name="connsiteY165" fmla="*/ 2023004 h 2237474"/>
              <a:gd name="connsiteX166" fmla="*/ 2111935 w 12192000"/>
              <a:gd name="connsiteY166" fmla="*/ 2023163 h 2237474"/>
              <a:gd name="connsiteX167" fmla="*/ 2089991 w 12192000"/>
              <a:gd name="connsiteY167" fmla="*/ 2034193 h 2237474"/>
              <a:gd name="connsiteX168" fmla="*/ 2058061 w 12192000"/>
              <a:gd name="connsiteY168" fmla="*/ 2047942 h 2237474"/>
              <a:gd name="connsiteX169" fmla="*/ 2055737 w 12192000"/>
              <a:gd name="connsiteY169" fmla="*/ 2047704 h 2237474"/>
              <a:gd name="connsiteX170" fmla="*/ 2042244 w 12192000"/>
              <a:gd name="connsiteY170" fmla="*/ 2055560 h 2237474"/>
              <a:gd name="connsiteX171" fmla="*/ 1976224 w 12192000"/>
              <a:gd name="connsiteY171" fmla="*/ 2074257 h 2237474"/>
              <a:gd name="connsiteX172" fmla="*/ 1877728 w 12192000"/>
              <a:gd name="connsiteY172" fmla="*/ 2101004 h 2237474"/>
              <a:gd name="connsiteX173" fmla="*/ 1759056 w 12192000"/>
              <a:gd name="connsiteY173" fmla="*/ 2125608 h 2237474"/>
              <a:gd name="connsiteX174" fmla="*/ 1637948 w 12192000"/>
              <a:gd name="connsiteY174" fmla="*/ 2172597 h 2237474"/>
              <a:gd name="connsiteX175" fmla="*/ 1434549 w 12192000"/>
              <a:gd name="connsiteY175" fmla="*/ 2234522 h 2237474"/>
              <a:gd name="connsiteX176" fmla="*/ 1398481 w 12192000"/>
              <a:gd name="connsiteY176" fmla="*/ 2237074 h 2237474"/>
              <a:gd name="connsiteX177" fmla="*/ 1398407 w 12192000"/>
              <a:gd name="connsiteY177" fmla="*/ 2237095 h 2237474"/>
              <a:gd name="connsiteX178" fmla="*/ 1370962 w 12192000"/>
              <a:gd name="connsiteY178" fmla="*/ 2237474 h 2237474"/>
              <a:gd name="connsiteX179" fmla="*/ 1356367 w 12192000"/>
              <a:gd name="connsiteY179" fmla="*/ 2235089 h 2237474"/>
              <a:gd name="connsiteX180" fmla="*/ 1324828 w 12192000"/>
              <a:gd name="connsiteY180" fmla="*/ 2231968 h 2237474"/>
              <a:gd name="connsiteX181" fmla="*/ 1297744 w 12192000"/>
              <a:gd name="connsiteY181" fmla="*/ 2235849 h 2237474"/>
              <a:gd name="connsiteX182" fmla="*/ 1286236 w 12192000"/>
              <a:gd name="connsiteY182" fmla="*/ 2233135 h 2237474"/>
              <a:gd name="connsiteX183" fmla="*/ 1283504 w 12192000"/>
              <a:gd name="connsiteY183" fmla="*/ 2233797 h 2237474"/>
              <a:gd name="connsiteX184" fmla="*/ 1279765 w 12192000"/>
              <a:gd name="connsiteY184" fmla="*/ 2229639 h 2237474"/>
              <a:gd name="connsiteX185" fmla="*/ 1195347 w 12192000"/>
              <a:gd name="connsiteY185" fmla="*/ 2212354 h 2237474"/>
              <a:gd name="connsiteX186" fmla="*/ 970251 w 12192000"/>
              <a:gd name="connsiteY186" fmla="*/ 2221029 h 2237474"/>
              <a:gd name="connsiteX187" fmla="*/ 812914 w 12192000"/>
              <a:gd name="connsiteY187" fmla="*/ 2202752 h 2237474"/>
              <a:gd name="connsiteX188" fmla="*/ 800195 w 12192000"/>
              <a:gd name="connsiteY188" fmla="*/ 2209407 h 2237474"/>
              <a:gd name="connsiteX189" fmla="*/ 784978 w 12192000"/>
              <a:gd name="connsiteY189" fmla="*/ 2212360 h 2237474"/>
              <a:gd name="connsiteX190" fmla="*/ 681987 w 12192000"/>
              <a:gd name="connsiteY190" fmla="*/ 2216757 h 2237474"/>
              <a:gd name="connsiteX191" fmla="*/ 669923 w 12192000"/>
              <a:gd name="connsiteY191" fmla="*/ 2211682 h 2237474"/>
              <a:gd name="connsiteX192" fmla="*/ 648680 w 12192000"/>
              <a:gd name="connsiteY192" fmla="*/ 2206229 h 2237474"/>
              <a:gd name="connsiteX193" fmla="*/ 597225 w 12192000"/>
              <a:gd name="connsiteY193" fmla="*/ 2180999 h 2237474"/>
              <a:gd name="connsiteX194" fmla="*/ 558449 w 12192000"/>
              <a:gd name="connsiteY194" fmla="*/ 2182346 h 2237474"/>
              <a:gd name="connsiteX195" fmla="*/ 550517 w 12192000"/>
              <a:gd name="connsiteY195" fmla="*/ 2182060 h 2237474"/>
              <a:gd name="connsiteX196" fmla="*/ 550309 w 12192000"/>
              <a:gd name="connsiteY196" fmla="*/ 2181825 h 2237474"/>
              <a:gd name="connsiteX197" fmla="*/ 541836 w 12192000"/>
              <a:gd name="connsiteY197" fmla="*/ 2181063 h 2237474"/>
              <a:gd name="connsiteX198" fmla="*/ 536057 w 12192000"/>
              <a:gd name="connsiteY198" fmla="*/ 2181537 h 2237474"/>
              <a:gd name="connsiteX199" fmla="*/ 520671 w 12192000"/>
              <a:gd name="connsiteY199" fmla="*/ 2180980 h 2237474"/>
              <a:gd name="connsiteX200" fmla="*/ 515024 w 12192000"/>
              <a:gd name="connsiteY200" fmla="*/ 2179258 h 2237474"/>
              <a:gd name="connsiteX201" fmla="*/ 512278 w 12192000"/>
              <a:gd name="connsiteY201" fmla="*/ 2176369 h 2237474"/>
              <a:gd name="connsiteX202" fmla="*/ 480419 w 12192000"/>
              <a:gd name="connsiteY202" fmla="*/ 2167807 h 2237474"/>
              <a:gd name="connsiteX203" fmla="*/ 413835 w 12192000"/>
              <a:gd name="connsiteY203" fmla="*/ 2156783 h 2237474"/>
              <a:gd name="connsiteX204" fmla="*/ 376513 w 12192000"/>
              <a:gd name="connsiteY204" fmla="*/ 2154014 h 2237474"/>
              <a:gd name="connsiteX205" fmla="*/ 273386 w 12192000"/>
              <a:gd name="connsiteY205" fmla="*/ 2142551 h 2237474"/>
              <a:gd name="connsiteX206" fmla="*/ 169207 w 12192000"/>
              <a:gd name="connsiteY206" fmla="*/ 2128100 h 2237474"/>
              <a:gd name="connsiteX207" fmla="*/ 93149 w 12192000"/>
              <a:gd name="connsiteY207" fmla="*/ 2105324 h 2237474"/>
              <a:gd name="connsiteX208" fmla="*/ 88109 w 12192000"/>
              <a:gd name="connsiteY208" fmla="*/ 2106704 h 2237474"/>
              <a:gd name="connsiteX209" fmla="*/ 80022 w 12192000"/>
              <a:gd name="connsiteY209" fmla="*/ 2107254 h 2237474"/>
              <a:gd name="connsiteX210" fmla="*/ 79717 w 12192000"/>
              <a:gd name="connsiteY210" fmla="*/ 2107046 h 2237474"/>
              <a:gd name="connsiteX211" fmla="*/ 72352 w 12192000"/>
              <a:gd name="connsiteY211" fmla="*/ 2107991 h 2237474"/>
              <a:gd name="connsiteX212" fmla="*/ 37645 w 12192000"/>
              <a:gd name="connsiteY212" fmla="*/ 2115401 h 2237474"/>
              <a:gd name="connsiteX213" fmla="*/ 4572 w 12192000"/>
              <a:gd name="connsiteY213" fmla="*/ 2111091 h 2237474"/>
              <a:gd name="connsiteX214" fmla="*/ 0 w 12192000"/>
              <a:gd name="connsiteY214" fmla="*/ 2110468 h 2237474"/>
              <a:gd name="connsiteX215" fmla="*/ 0 w 12192000"/>
              <a:gd name="connsiteY21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798048 w 12192000"/>
              <a:gd name="connsiteY23" fmla="*/ 863207 h 2237474"/>
              <a:gd name="connsiteX24" fmla="*/ 9761459 w 12192000"/>
              <a:gd name="connsiteY24" fmla="*/ 862394 h 2237474"/>
              <a:gd name="connsiteX25" fmla="*/ 9705768 w 12192000"/>
              <a:gd name="connsiteY25" fmla="*/ 894610 h 2237474"/>
              <a:gd name="connsiteX26" fmla="*/ 9683005 w 12192000"/>
              <a:gd name="connsiteY26" fmla="*/ 894128 h 2237474"/>
              <a:gd name="connsiteX27" fmla="*/ 9594438 w 12192000"/>
              <a:gd name="connsiteY27" fmla="*/ 919051 h 2237474"/>
              <a:gd name="connsiteX28" fmla="*/ 9577033 w 12192000"/>
              <a:gd name="connsiteY28" fmla="*/ 922857 h 2237474"/>
              <a:gd name="connsiteX29" fmla="*/ 9544189 w 12192000"/>
              <a:gd name="connsiteY29" fmla="*/ 938966 h 2237474"/>
              <a:gd name="connsiteX30" fmla="*/ 9500499 w 12192000"/>
              <a:gd name="connsiteY30" fmla="*/ 954680 h 2237474"/>
              <a:gd name="connsiteX31" fmla="*/ 9428195 w 12192000"/>
              <a:gd name="connsiteY31" fmla="*/ 986225 h 2237474"/>
              <a:gd name="connsiteX32" fmla="*/ 9410017 w 12192000"/>
              <a:gd name="connsiteY32" fmla="*/ 993931 h 2237474"/>
              <a:gd name="connsiteX33" fmla="*/ 9392919 w 12192000"/>
              <a:gd name="connsiteY33" fmla="*/ 994656 h 2237474"/>
              <a:gd name="connsiteX34" fmla="*/ 9278619 w 12192000"/>
              <a:gd name="connsiteY34" fmla="*/ 1011878 h 2237474"/>
              <a:gd name="connsiteX35" fmla="*/ 9268019 w 12192000"/>
              <a:gd name="connsiteY35" fmla="*/ 1007442 h 2237474"/>
              <a:gd name="connsiteX36" fmla="*/ 9234662 w 12192000"/>
              <a:gd name="connsiteY36" fmla="*/ 1023056 h 2237474"/>
              <a:gd name="connsiteX37" fmla="*/ 9181033 w 12192000"/>
              <a:gd name="connsiteY37" fmla="*/ 1037921 h 2237474"/>
              <a:gd name="connsiteX38" fmla="*/ 9155969 w 12192000"/>
              <a:gd name="connsiteY38" fmla="*/ 1046804 h 2237474"/>
              <a:gd name="connsiteX39" fmla="*/ 9133985 w 12192000"/>
              <a:gd name="connsiteY39" fmla="*/ 1046450 h 2237474"/>
              <a:gd name="connsiteX40" fmla="*/ 9012987 w 12192000"/>
              <a:gd name="connsiteY40" fmla="*/ 1061986 h 2237474"/>
              <a:gd name="connsiteX41" fmla="*/ 8968445 w 12192000"/>
              <a:gd name="connsiteY41" fmla="*/ 1052169 h 2237474"/>
              <a:gd name="connsiteX42" fmla="*/ 8958984 w 12192000"/>
              <a:gd name="connsiteY42" fmla="*/ 1057212 h 2237474"/>
              <a:gd name="connsiteX43" fmla="*/ 8886001 w 12192000"/>
              <a:gd name="connsiteY43" fmla="*/ 1067468 h 2237474"/>
              <a:gd name="connsiteX44" fmla="*/ 8838610 w 12192000"/>
              <a:gd name="connsiteY44" fmla="*/ 1075091 h 2237474"/>
              <a:gd name="connsiteX45" fmla="*/ 8750383 w 12192000"/>
              <a:gd name="connsiteY45" fmla="*/ 1097387 h 2237474"/>
              <a:gd name="connsiteX46" fmla="*/ 8697365 w 12192000"/>
              <a:gd name="connsiteY46" fmla="*/ 1105869 h 2237474"/>
              <a:gd name="connsiteX47" fmla="*/ 8665605 w 12192000"/>
              <a:gd name="connsiteY47" fmla="*/ 1110791 h 2237474"/>
              <a:gd name="connsiteX48" fmla="*/ 8584946 w 12192000"/>
              <a:gd name="connsiteY48" fmla="*/ 1135226 h 2237474"/>
              <a:gd name="connsiteX49" fmla="*/ 8460755 w 12192000"/>
              <a:gd name="connsiteY49" fmla="*/ 1203427 h 2237474"/>
              <a:gd name="connsiteX50" fmla="*/ 8419755 w 12192000"/>
              <a:gd name="connsiteY50" fmla="*/ 1216260 h 2237474"/>
              <a:gd name="connsiteX51" fmla="*/ 8411626 w 12192000"/>
              <a:gd name="connsiteY51" fmla="*/ 1214397 h 2237474"/>
              <a:gd name="connsiteX52" fmla="*/ 8363469 w 12192000"/>
              <a:gd name="connsiteY52" fmla="*/ 1246658 h 2237474"/>
              <a:gd name="connsiteX53" fmla="*/ 8275497 w 12192000"/>
              <a:gd name="connsiteY53" fmla="*/ 1264396 h 2237474"/>
              <a:gd name="connsiteX54" fmla="*/ 8206287 w 12192000"/>
              <a:gd name="connsiteY54" fmla="*/ 1273060 h 2237474"/>
              <a:gd name="connsiteX55" fmla="*/ 8168705 w 12192000"/>
              <a:gd name="connsiteY55" fmla="*/ 1279956 h 2237474"/>
              <a:gd name="connsiteX56" fmla="*/ 8139997 w 12192000"/>
              <a:gd name="connsiteY56" fmla="*/ 1282713 h 2237474"/>
              <a:gd name="connsiteX57" fmla="*/ 8074238 w 12192000"/>
              <a:gd name="connsiteY57" fmla="*/ 1301895 h 2237474"/>
              <a:gd name="connsiteX58" fmla="*/ 7968292 w 12192000"/>
              <a:gd name="connsiteY58" fmla="*/ 1338779 h 2237474"/>
              <a:gd name="connsiteX59" fmla="*/ 7945122 w 12192000"/>
              <a:gd name="connsiteY59" fmla="*/ 1345477 h 2237474"/>
              <a:gd name="connsiteX60" fmla="*/ 7902328 w 12192000"/>
              <a:gd name="connsiteY60" fmla="*/ 1345865 h 2237474"/>
              <a:gd name="connsiteX61" fmla="*/ 7875879 w 12192000"/>
              <a:gd name="connsiteY61" fmla="*/ 1345646 h 2237474"/>
              <a:gd name="connsiteX62" fmla="*/ 7840612 w 12192000"/>
              <a:gd name="connsiteY62" fmla="*/ 1369373 h 2237474"/>
              <a:gd name="connsiteX63" fmla="*/ 7786819 w 12192000"/>
              <a:gd name="connsiteY63" fmla="*/ 1378970 h 2237474"/>
              <a:gd name="connsiteX64" fmla="*/ 7548172 w 12192000"/>
              <a:gd name="connsiteY64" fmla="*/ 1417460 h 2237474"/>
              <a:gd name="connsiteX65" fmla="*/ 7483437 w 12192000"/>
              <a:gd name="connsiteY65" fmla="*/ 1478152 h 2237474"/>
              <a:gd name="connsiteX66" fmla="*/ 7377870 w 12192000"/>
              <a:gd name="connsiteY66" fmla="*/ 1523319 h 2237474"/>
              <a:gd name="connsiteX67" fmla="*/ 7230737 w 12192000"/>
              <a:gd name="connsiteY67" fmla="*/ 1562633 h 2237474"/>
              <a:gd name="connsiteX68" fmla="*/ 7224458 w 12192000"/>
              <a:gd name="connsiteY68" fmla="*/ 1573008 h 2237474"/>
              <a:gd name="connsiteX69" fmla="*/ 7213486 w 12192000"/>
              <a:gd name="connsiteY69" fmla="*/ 1580987 h 2237474"/>
              <a:gd name="connsiteX70" fmla="*/ 7183121 w 12192000"/>
              <a:gd name="connsiteY70" fmla="*/ 1595162 h 2237474"/>
              <a:gd name="connsiteX71" fmla="*/ 7164601 w 12192000"/>
              <a:gd name="connsiteY71" fmla="*/ 1606490 h 2237474"/>
              <a:gd name="connsiteX72" fmla="*/ 7114651 w 12192000"/>
              <a:gd name="connsiteY72" fmla="*/ 1620959 h 2237474"/>
              <a:gd name="connsiteX73" fmla="*/ 7092727 w 12192000"/>
              <a:gd name="connsiteY73" fmla="*/ 1623628 h 2237474"/>
              <a:gd name="connsiteX74" fmla="*/ 7031309 w 12192000"/>
              <a:gd name="connsiteY74" fmla="*/ 1619451 h 2237474"/>
              <a:gd name="connsiteX75" fmla="*/ 6999084 w 12192000"/>
              <a:gd name="connsiteY75" fmla="*/ 1634317 h 2237474"/>
              <a:gd name="connsiteX76" fmla="*/ 6992107 w 12192000"/>
              <a:gd name="connsiteY76" fmla="*/ 1636860 h 2237474"/>
              <a:gd name="connsiteX77" fmla="*/ 6991765 w 12192000"/>
              <a:gd name="connsiteY77" fmla="*/ 1636725 h 2237474"/>
              <a:gd name="connsiteX78" fmla="*/ 6900177 w 12192000"/>
              <a:gd name="connsiteY78" fmla="*/ 1636016 h 2237474"/>
              <a:gd name="connsiteX79" fmla="*/ 6795372 w 12192000"/>
              <a:gd name="connsiteY79" fmla="*/ 1644845 h 2237474"/>
              <a:gd name="connsiteX80" fmla="*/ 6692251 w 12192000"/>
              <a:gd name="connsiteY80" fmla="*/ 1656357 h 2237474"/>
              <a:gd name="connsiteX81" fmla="*/ 6655235 w 12192000"/>
              <a:gd name="connsiteY81" fmla="*/ 1661869 h 2237474"/>
              <a:gd name="connsiteX82" fmla="*/ 6587857 w 12192000"/>
              <a:gd name="connsiteY82" fmla="*/ 1665769 h 2237474"/>
              <a:gd name="connsiteX83" fmla="*/ 6554894 w 12192000"/>
              <a:gd name="connsiteY83" fmla="*/ 1664428 h 2237474"/>
              <a:gd name="connsiteX84" fmla="*/ 6516595 w 12192000"/>
              <a:gd name="connsiteY84" fmla="*/ 1667475 h 2237474"/>
              <a:gd name="connsiteX85" fmla="*/ 6508541 w 12192000"/>
              <a:gd name="connsiteY85" fmla="*/ 1668757 h 2237474"/>
              <a:gd name="connsiteX86" fmla="*/ 6471012 w 12192000"/>
              <a:gd name="connsiteY86" fmla="*/ 1678604 h 2237474"/>
              <a:gd name="connsiteX87" fmla="*/ 6415265 w 12192000"/>
              <a:gd name="connsiteY87" fmla="*/ 1665317 h 2237474"/>
              <a:gd name="connsiteX88" fmla="*/ 6364035 w 12192000"/>
              <a:gd name="connsiteY88" fmla="*/ 1667683 h 2237474"/>
              <a:gd name="connsiteX89" fmla="*/ 6280959 w 12192000"/>
              <a:gd name="connsiteY89" fmla="*/ 1689329 h 2237474"/>
              <a:gd name="connsiteX90" fmla="*/ 6243319 w 12192000"/>
              <a:gd name="connsiteY90" fmla="*/ 1695560 h 2237474"/>
              <a:gd name="connsiteX91" fmla="*/ 6098321 w 12192000"/>
              <a:gd name="connsiteY91" fmla="*/ 1721646 h 2237474"/>
              <a:gd name="connsiteX92" fmla="*/ 5880652 w 12192000"/>
              <a:gd name="connsiteY92" fmla="*/ 1779643 h 2237474"/>
              <a:gd name="connsiteX93" fmla="*/ 5785959 w 12192000"/>
              <a:gd name="connsiteY93" fmla="*/ 1775307 h 2237474"/>
              <a:gd name="connsiteX94" fmla="*/ 5643534 w 12192000"/>
              <a:gd name="connsiteY94" fmla="*/ 1802919 h 2237474"/>
              <a:gd name="connsiteX95" fmla="*/ 5518799 w 12192000"/>
              <a:gd name="connsiteY95" fmla="*/ 1818312 h 2237474"/>
              <a:gd name="connsiteX96" fmla="*/ 5505014 w 12192000"/>
              <a:gd name="connsiteY96" fmla="*/ 1819259 h 2237474"/>
              <a:gd name="connsiteX97" fmla="*/ 5453307 w 12192000"/>
              <a:gd name="connsiteY97" fmla="*/ 1815450 h 2237474"/>
              <a:gd name="connsiteX98" fmla="*/ 5364192 w 12192000"/>
              <a:gd name="connsiteY98" fmla="*/ 1826074 h 2237474"/>
              <a:gd name="connsiteX99" fmla="*/ 5350380 w 12192000"/>
              <a:gd name="connsiteY99" fmla="*/ 1830891 h 2237474"/>
              <a:gd name="connsiteX100" fmla="*/ 5259633 w 12192000"/>
              <a:gd name="connsiteY100" fmla="*/ 1837160 h 2237474"/>
              <a:gd name="connsiteX101" fmla="*/ 5197513 w 12192000"/>
              <a:gd name="connsiteY101" fmla="*/ 1844718 h 2237474"/>
              <a:gd name="connsiteX102" fmla="*/ 5168852 w 12192000"/>
              <a:gd name="connsiteY102" fmla="*/ 1844846 h 2237474"/>
              <a:gd name="connsiteX103" fmla="*/ 5114927 w 12192000"/>
              <a:gd name="connsiteY103" fmla="*/ 1847827 h 2237474"/>
              <a:gd name="connsiteX104" fmla="*/ 5108970 w 12192000"/>
              <a:gd name="connsiteY104" fmla="*/ 1847935 h 2237474"/>
              <a:gd name="connsiteX105" fmla="*/ 5067961 w 12192000"/>
              <a:gd name="connsiteY105" fmla="*/ 1845917 h 2237474"/>
              <a:gd name="connsiteX106" fmla="*/ 5007075 w 12192000"/>
              <a:gd name="connsiteY106" fmla="*/ 1838626 h 2237474"/>
              <a:gd name="connsiteX107" fmla="*/ 4944087 w 12192000"/>
              <a:gd name="connsiteY107" fmla="*/ 1823332 h 2237474"/>
              <a:gd name="connsiteX108" fmla="*/ 4907662 w 12192000"/>
              <a:gd name="connsiteY108" fmla="*/ 1816900 h 2237474"/>
              <a:gd name="connsiteX109" fmla="*/ 4882386 w 12192000"/>
              <a:gd name="connsiteY109" fmla="*/ 1809844 h 2237474"/>
              <a:gd name="connsiteX110" fmla="*/ 4811440 w 12192000"/>
              <a:gd name="connsiteY110" fmla="*/ 1804655 h 2237474"/>
              <a:gd name="connsiteX111" fmla="*/ 4691075 w 12192000"/>
              <a:gd name="connsiteY111" fmla="*/ 1801389 h 2237474"/>
              <a:gd name="connsiteX112" fmla="*/ 4611738 w 12192000"/>
              <a:gd name="connsiteY112" fmla="*/ 1776964 h 2237474"/>
              <a:gd name="connsiteX113" fmla="*/ 4560070 w 12192000"/>
              <a:gd name="connsiteY113" fmla="*/ 1785640 h 2237474"/>
              <a:gd name="connsiteX114" fmla="*/ 4536503 w 12192000"/>
              <a:gd name="connsiteY114" fmla="*/ 1785334 h 2237474"/>
              <a:gd name="connsiteX115" fmla="*/ 4513724 w 12192000"/>
              <a:gd name="connsiteY115" fmla="*/ 1791996 h 2237474"/>
              <a:gd name="connsiteX116" fmla="*/ 4459810 w 12192000"/>
              <a:gd name="connsiteY116" fmla="*/ 1797886 h 2237474"/>
              <a:gd name="connsiteX117" fmla="*/ 4379064 w 12192000"/>
              <a:gd name="connsiteY117" fmla="*/ 1817177 h 2237474"/>
              <a:gd name="connsiteX118" fmla="*/ 4319209 w 12192000"/>
              <a:gd name="connsiteY118" fmla="*/ 1834833 h 2237474"/>
              <a:gd name="connsiteX119" fmla="*/ 4290981 w 12192000"/>
              <a:gd name="connsiteY119" fmla="*/ 1839677 h 2237474"/>
              <a:gd name="connsiteX120" fmla="*/ 4285792 w 12192000"/>
              <a:gd name="connsiteY120" fmla="*/ 1836231 h 2237474"/>
              <a:gd name="connsiteX121" fmla="*/ 4238372 w 12192000"/>
              <a:gd name="connsiteY121" fmla="*/ 1851480 h 2237474"/>
              <a:gd name="connsiteX122" fmla="*/ 4232517 w 12192000"/>
              <a:gd name="connsiteY122" fmla="*/ 1852567 h 2237474"/>
              <a:gd name="connsiteX123" fmla="*/ 4191732 w 12192000"/>
              <a:gd name="connsiteY123" fmla="*/ 1857328 h 2237474"/>
              <a:gd name="connsiteX124" fmla="*/ 4065532 w 12192000"/>
              <a:gd name="connsiteY124" fmla="*/ 1855477 h 2237474"/>
              <a:gd name="connsiteX125" fmla="*/ 4028460 w 12192000"/>
              <a:gd name="connsiteY125" fmla="*/ 1855137 h 2237474"/>
              <a:gd name="connsiteX126" fmla="*/ 4002267 w 12192000"/>
              <a:gd name="connsiteY126" fmla="*/ 1852352 h 2237474"/>
              <a:gd name="connsiteX127" fmla="*/ 3931396 w 12192000"/>
              <a:gd name="connsiteY127" fmla="*/ 1858915 h 2237474"/>
              <a:gd name="connsiteX128" fmla="*/ 3812162 w 12192000"/>
              <a:gd name="connsiteY128" fmla="*/ 1875501 h 2237474"/>
              <a:gd name="connsiteX129" fmla="*/ 3729530 w 12192000"/>
              <a:gd name="connsiteY129" fmla="*/ 1864513 h 2237474"/>
              <a:gd name="connsiteX130" fmla="*/ 3680177 w 12192000"/>
              <a:gd name="connsiteY130" fmla="*/ 1881552 h 2237474"/>
              <a:gd name="connsiteX131" fmla="*/ 3567259 w 12192000"/>
              <a:gd name="connsiteY131" fmla="*/ 1893482 h 2237474"/>
              <a:gd name="connsiteX132" fmla="*/ 3405770 w 12192000"/>
              <a:gd name="connsiteY132" fmla="*/ 1904591 h 2237474"/>
              <a:gd name="connsiteX133" fmla="*/ 3280097 w 12192000"/>
              <a:gd name="connsiteY133" fmla="*/ 1919610 h 2237474"/>
              <a:gd name="connsiteX134" fmla="*/ 3123424 w 12192000"/>
              <a:gd name="connsiteY134" fmla="*/ 1952930 h 2237474"/>
              <a:gd name="connsiteX135" fmla="*/ 3009910 w 12192000"/>
              <a:gd name="connsiteY135" fmla="*/ 1957866 h 2237474"/>
              <a:gd name="connsiteX136" fmla="*/ 2995934 w 12192000"/>
              <a:gd name="connsiteY136" fmla="*/ 1967085 h 2237474"/>
              <a:gd name="connsiteX137" fmla="*/ 2980071 w 12192000"/>
              <a:gd name="connsiteY137" fmla="*/ 1972988 h 2237474"/>
              <a:gd name="connsiteX138" fmla="*/ 2978094 w 12192000"/>
              <a:gd name="connsiteY138" fmla="*/ 1972369 h 2237474"/>
              <a:gd name="connsiteX139" fmla="*/ 2942858 w 12192000"/>
              <a:gd name="connsiteY139" fmla="*/ 1981367 h 2237474"/>
              <a:gd name="connsiteX140" fmla="*/ 2875436 w 12192000"/>
              <a:gd name="connsiteY140" fmla="*/ 1996977 h 2237474"/>
              <a:gd name="connsiteX141" fmla="*/ 2874892 w 12192000"/>
              <a:gd name="connsiteY141" fmla="*/ 1996085 h 2237474"/>
              <a:gd name="connsiteX142" fmla="*/ 2864145 w 12192000"/>
              <a:gd name="connsiteY142" fmla="*/ 1994061 h 2237474"/>
              <a:gd name="connsiteX143" fmla="*/ 2843662 w 12192000"/>
              <a:gd name="connsiteY143" fmla="*/ 1992498 h 2237474"/>
              <a:gd name="connsiteX144" fmla="*/ 2796128 w 12192000"/>
              <a:gd name="connsiteY144" fmla="*/ 1976403 h 2237474"/>
              <a:gd name="connsiteX145" fmla="*/ 2756784 w 12192000"/>
              <a:gd name="connsiteY145" fmla="*/ 1985116 h 2237474"/>
              <a:gd name="connsiteX146" fmla="*/ 2748833 w 12192000"/>
              <a:gd name="connsiteY146" fmla="*/ 1986323 h 2237474"/>
              <a:gd name="connsiteX147" fmla="*/ 2748661 w 12192000"/>
              <a:gd name="connsiteY147" fmla="*/ 1986122 h 2237474"/>
              <a:gd name="connsiteX148" fmla="*/ 2740251 w 12192000"/>
              <a:gd name="connsiteY148" fmla="*/ 1986946 h 2237474"/>
              <a:gd name="connsiteX149" fmla="*/ 2718916 w 12192000"/>
              <a:gd name="connsiteY149" fmla="*/ 1990867 h 2237474"/>
              <a:gd name="connsiteX150" fmla="*/ 2713522 w 12192000"/>
              <a:gd name="connsiteY150" fmla="*/ 1990173 h 2237474"/>
              <a:gd name="connsiteX151" fmla="*/ 2680597 w 12192000"/>
              <a:gd name="connsiteY151" fmla="*/ 1984996 h 2237474"/>
              <a:gd name="connsiteX152" fmla="*/ 2578178 w 12192000"/>
              <a:gd name="connsiteY152" fmla="*/ 1990531 h 2237474"/>
              <a:gd name="connsiteX153" fmla="*/ 2476147 w 12192000"/>
              <a:gd name="connsiteY153" fmla="*/ 1998305 h 2237474"/>
              <a:gd name="connsiteX154" fmla="*/ 2373568 w 12192000"/>
              <a:gd name="connsiteY154" fmla="*/ 2003219 h 2237474"/>
              <a:gd name="connsiteX155" fmla="*/ 2321399 w 12192000"/>
              <a:gd name="connsiteY155" fmla="*/ 1989467 h 2237474"/>
              <a:gd name="connsiteX156" fmla="*/ 2315525 w 12192000"/>
              <a:gd name="connsiteY156" fmla="*/ 1989708 h 2237474"/>
              <a:gd name="connsiteX157" fmla="*/ 2300792 w 12192000"/>
              <a:gd name="connsiteY157" fmla="*/ 1994290 h 2237474"/>
              <a:gd name="connsiteX158" fmla="*/ 2295469 w 12192000"/>
              <a:gd name="connsiteY158" fmla="*/ 1996659 h 2237474"/>
              <a:gd name="connsiteX159" fmla="*/ 2287219 w 12192000"/>
              <a:gd name="connsiteY159" fmla="*/ 1998750 h 2237474"/>
              <a:gd name="connsiteX160" fmla="*/ 2286948 w 12192000"/>
              <a:gd name="connsiteY160" fmla="*/ 1998596 h 2237474"/>
              <a:gd name="connsiteX161" fmla="*/ 2243069 w 12192000"/>
              <a:gd name="connsiteY161" fmla="*/ 2015111 h 2237474"/>
              <a:gd name="connsiteX162" fmla="*/ 2186609 w 12192000"/>
              <a:gd name="connsiteY162" fmla="*/ 2008263 h 2237474"/>
              <a:gd name="connsiteX163" fmla="*/ 2164831 w 12192000"/>
              <a:gd name="connsiteY163" fmla="*/ 2010143 h 2237474"/>
              <a:gd name="connsiteX164" fmla="*/ 2152836 w 12192000"/>
              <a:gd name="connsiteY164" fmla="*/ 2010048 h 2237474"/>
              <a:gd name="connsiteX165" fmla="*/ 2117102 w 12192000"/>
              <a:gd name="connsiteY165" fmla="*/ 2023004 h 2237474"/>
              <a:gd name="connsiteX166" fmla="*/ 2111935 w 12192000"/>
              <a:gd name="connsiteY166" fmla="*/ 2023163 h 2237474"/>
              <a:gd name="connsiteX167" fmla="*/ 2089991 w 12192000"/>
              <a:gd name="connsiteY167" fmla="*/ 2034193 h 2237474"/>
              <a:gd name="connsiteX168" fmla="*/ 2058061 w 12192000"/>
              <a:gd name="connsiteY168" fmla="*/ 2047942 h 2237474"/>
              <a:gd name="connsiteX169" fmla="*/ 2055737 w 12192000"/>
              <a:gd name="connsiteY169" fmla="*/ 2047704 h 2237474"/>
              <a:gd name="connsiteX170" fmla="*/ 2042244 w 12192000"/>
              <a:gd name="connsiteY170" fmla="*/ 2055560 h 2237474"/>
              <a:gd name="connsiteX171" fmla="*/ 1976224 w 12192000"/>
              <a:gd name="connsiteY171" fmla="*/ 2074257 h 2237474"/>
              <a:gd name="connsiteX172" fmla="*/ 1877728 w 12192000"/>
              <a:gd name="connsiteY172" fmla="*/ 2101004 h 2237474"/>
              <a:gd name="connsiteX173" fmla="*/ 1759056 w 12192000"/>
              <a:gd name="connsiteY173" fmla="*/ 2125608 h 2237474"/>
              <a:gd name="connsiteX174" fmla="*/ 1637948 w 12192000"/>
              <a:gd name="connsiteY174" fmla="*/ 2172597 h 2237474"/>
              <a:gd name="connsiteX175" fmla="*/ 1434549 w 12192000"/>
              <a:gd name="connsiteY175" fmla="*/ 2234522 h 2237474"/>
              <a:gd name="connsiteX176" fmla="*/ 1398481 w 12192000"/>
              <a:gd name="connsiteY176" fmla="*/ 2237074 h 2237474"/>
              <a:gd name="connsiteX177" fmla="*/ 1398407 w 12192000"/>
              <a:gd name="connsiteY177" fmla="*/ 2237095 h 2237474"/>
              <a:gd name="connsiteX178" fmla="*/ 1370962 w 12192000"/>
              <a:gd name="connsiteY178" fmla="*/ 2237474 h 2237474"/>
              <a:gd name="connsiteX179" fmla="*/ 1356367 w 12192000"/>
              <a:gd name="connsiteY179" fmla="*/ 2235089 h 2237474"/>
              <a:gd name="connsiteX180" fmla="*/ 1324828 w 12192000"/>
              <a:gd name="connsiteY180" fmla="*/ 2231968 h 2237474"/>
              <a:gd name="connsiteX181" fmla="*/ 1297744 w 12192000"/>
              <a:gd name="connsiteY181" fmla="*/ 2235849 h 2237474"/>
              <a:gd name="connsiteX182" fmla="*/ 1286236 w 12192000"/>
              <a:gd name="connsiteY182" fmla="*/ 2233135 h 2237474"/>
              <a:gd name="connsiteX183" fmla="*/ 1283504 w 12192000"/>
              <a:gd name="connsiteY183" fmla="*/ 2233797 h 2237474"/>
              <a:gd name="connsiteX184" fmla="*/ 1279765 w 12192000"/>
              <a:gd name="connsiteY184" fmla="*/ 2229639 h 2237474"/>
              <a:gd name="connsiteX185" fmla="*/ 1195347 w 12192000"/>
              <a:gd name="connsiteY185" fmla="*/ 2212354 h 2237474"/>
              <a:gd name="connsiteX186" fmla="*/ 970251 w 12192000"/>
              <a:gd name="connsiteY186" fmla="*/ 2221029 h 2237474"/>
              <a:gd name="connsiteX187" fmla="*/ 812914 w 12192000"/>
              <a:gd name="connsiteY187" fmla="*/ 2202752 h 2237474"/>
              <a:gd name="connsiteX188" fmla="*/ 800195 w 12192000"/>
              <a:gd name="connsiteY188" fmla="*/ 2209407 h 2237474"/>
              <a:gd name="connsiteX189" fmla="*/ 784978 w 12192000"/>
              <a:gd name="connsiteY189" fmla="*/ 2212360 h 2237474"/>
              <a:gd name="connsiteX190" fmla="*/ 681987 w 12192000"/>
              <a:gd name="connsiteY190" fmla="*/ 2216757 h 2237474"/>
              <a:gd name="connsiteX191" fmla="*/ 669923 w 12192000"/>
              <a:gd name="connsiteY191" fmla="*/ 2211682 h 2237474"/>
              <a:gd name="connsiteX192" fmla="*/ 648680 w 12192000"/>
              <a:gd name="connsiteY192" fmla="*/ 2206229 h 2237474"/>
              <a:gd name="connsiteX193" fmla="*/ 597225 w 12192000"/>
              <a:gd name="connsiteY193" fmla="*/ 2180999 h 2237474"/>
              <a:gd name="connsiteX194" fmla="*/ 558449 w 12192000"/>
              <a:gd name="connsiteY194" fmla="*/ 2182346 h 2237474"/>
              <a:gd name="connsiteX195" fmla="*/ 550517 w 12192000"/>
              <a:gd name="connsiteY195" fmla="*/ 2182060 h 2237474"/>
              <a:gd name="connsiteX196" fmla="*/ 550309 w 12192000"/>
              <a:gd name="connsiteY196" fmla="*/ 2181825 h 2237474"/>
              <a:gd name="connsiteX197" fmla="*/ 541836 w 12192000"/>
              <a:gd name="connsiteY197" fmla="*/ 2181063 h 2237474"/>
              <a:gd name="connsiteX198" fmla="*/ 536057 w 12192000"/>
              <a:gd name="connsiteY198" fmla="*/ 2181537 h 2237474"/>
              <a:gd name="connsiteX199" fmla="*/ 520671 w 12192000"/>
              <a:gd name="connsiteY199" fmla="*/ 2180980 h 2237474"/>
              <a:gd name="connsiteX200" fmla="*/ 515024 w 12192000"/>
              <a:gd name="connsiteY200" fmla="*/ 2179258 h 2237474"/>
              <a:gd name="connsiteX201" fmla="*/ 512278 w 12192000"/>
              <a:gd name="connsiteY201" fmla="*/ 2176369 h 2237474"/>
              <a:gd name="connsiteX202" fmla="*/ 480419 w 12192000"/>
              <a:gd name="connsiteY202" fmla="*/ 2167807 h 2237474"/>
              <a:gd name="connsiteX203" fmla="*/ 413835 w 12192000"/>
              <a:gd name="connsiteY203" fmla="*/ 2156783 h 2237474"/>
              <a:gd name="connsiteX204" fmla="*/ 376513 w 12192000"/>
              <a:gd name="connsiteY204" fmla="*/ 2154014 h 2237474"/>
              <a:gd name="connsiteX205" fmla="*/ 273386 w 12192000"/>
              <a:gd name="connsiteY205" fmla="*/ 2142551 h 2237474"/>
              <a:gd name="connsiteX206" fmla="*/ 169207 w 12192000"/>
              <a:gd name="connsiteY206" fmla="*/ 2128100 h 2237474"/>
              <a:gd name="connsiteX207" fmla="*/ 93149 w 12192000"/>
              <a:gd name="connsiteY207" fmla="*/ 2105324 h 2237474"/>
              <a:gd name="connsiteX208" fmla="*/ 88109 w 12192000"/>
              <a:gd name="connsiteY208" fmla="*/ 2106704 h 2237474"/>
              <a:gd name="connsiteX209" fmla="*/ 80022 w 12192000"/>
              <a:gd name="connsiteY209" fmla="*/ 2107254 h 2237474"/>
              <a:gd name="connsiteX210" fmla="*/ 79717 w 12192000"/>
              <a:gd name="connsiteY210" fmla="*/ 2107046 h 2237474"/>
              <a:gd name="connsiteX211" fmla="*/ 72352 w 12192000"/>
              <a:gd name="connsiteY211" fmla="*/ 2107991 h 2237474"/>
              <a:gd name="connsiteX212" fmla="*/ 37645 w 12192000"/>
              <a:gd name="connsiteY212" fmla="*/ 2115401 h 2237474"/>
              <a:gd name="connsiteX213" fmla="*/ 4572 w 12192000"/>
              <a:gd name="connsiteY213" fmla="*/ 2111091 h 2237474"/>
              <a:gd name="connsiteX214" fmla="*/ 0 w 12192000"/>
              <a:gd name="connsiteY214" fmla="*/ 2110468 h 2237474"/>
              <a:gd name="connsiteX215" fmla="*/ 0 w 12192000"/>
              <a:gd name="connsiteY21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11200 w 12192000"/>
              <a:gd name="connsiteY18" fmla="*/ 767513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798048 w 12192000"/>
              <a:gd name="connsiteY23" fmla="*/ 863207 h 2237474"/>
              <a:gd name="connsiteX24" fmla="*/ 9761459 w 12192000"/>
              <a:gd name="connsiteY24" fmla="*/ 862394 h 2237474"/>
              <a:gd name="connsiteX25" fmla="*/ 9705768 w 12192000"/>
              <a:gd name="connsiteY25" fmla="*/ 894610 h 2237474"/>
              <a:gd name="connsiteX26" fmla="*/ 9683005 w 12192000"/>
              <a:gd name="connsiteY26" fmla="*/ 894128 h 2237474"/>
              <a:gd name="connsiteX27" fmla="*/ 9594438 w 12192000"/>
              <a:gd name="connsiteY27" fmla="*/ 919051 h 2237474"/>
              <a:gd name="connsiteX28" fmla="*/ 9577033 w 12192000"/>
              <a:gd name="connsiteY28" fmla="*/ 922857 h 2237474"/>
              <a:gd name="connsiteX29" fmla="*/ 9544189 w 12192000"/>
              <a:gd name="connsiteY29" fmla="*/ 938966 h 2237474"/>
              <a:gd name="connsiteX30" fmla="*/ 9500499 w 12192000"/>
              <a:gd name="connsiteY30" fmla="*/ 954680 h 2237474"/>
              <a:gd name="connsiteX31" fmla="*/ 9428195 w 12192000"/>
              <a:gd name="connsiteY31" fmla="*/ 986225 h 2237474"/>
              <a:gd name="connsiteX32" fmla="*/ 9410017 w 12192000"/>
              <a:gd name="connsiteY32" fmla="*/ 993931 h 2237474"/>
              <a:gd name="connsiteX33" fmla="*/ 9392919 w 12192000"/>
              <a:gd name="connsiteY33" fmla="*/ 994656 h 2237474"/>
              <a:gd name="connsiteX34" fmla="*/ 9278619 w 12192000"/>
              <a:gd name="connsiteY34" fmla="*/ 1011878 h 2237474"/>
              <a:gd name="connsiteX35" fmla="*/ 9268019 w 12192000"/>
              <a:gd name="connsiteY35" fmla="*/ 1007442 h 2237474"/>
              <a:gd name="connsiteX36" fmla="*/ 9234662 w 12192000"/>
              <a:gd name="connsiteY36" fmla="*/ 1023056 h 2237474"/>
              <a:gd name="connsiteX37" fmla="*/ 9181033 w 12192000"/>
              <a:gd name="connsiteY37" fmla="*/ 1037921 h 2237474"/>
              <a:gd name="connsiteX38" fmla="*/ 9155969 w 12192000"/>
              <a:gd name="connsiteY38" fmla="*/ 1046804 h 2237474"/>
              <a:gd name="connsiteX39" fmla="*/ 9133985 w 12192000"/>
              <a:gd name="connsiteY39" fmla="*/ 1046450 h 2237474"/>
              <a:gd name="connsiteX40" fmla="*/ 9012987 w 12192000"/>
              <a:gd name="connsiteY40" fmla="*/ 1061986 h 2237474"/>
              <a:gd name="connsiteX41" fmla="*/ 8968445 w 12192000"/>
              <a:gd name="connsiteY41" fmla="*/ 1052169 h 2237474"/>
              <a:gd name="connsiteX42" fmla="*/ 8958984 w 12192000"/>
              <a:gd name="connsiteY42" fmla="*/ 1057212 h 2237474"/>
              <a:gd name="connsiteX43" fmla="*/ 8886001 w 12192000"/>
              <a:gd name="connsiteY43" fmla="*/ 1067468 h 2237474"/>
              <a:gd name="connsiteX44" fmla="*/ 8838610 w 12192000"/>
              <a:gd name="connsiteY44" fmla="*/ 1075091 h 2237474"/>
              <a:gd name="connsiteX45" fmla="*/ 8750383 w 12192000"/>
              <a:gd name="connsiteY45" fmla="*/ 1097387 h 2237474"/>
              <a:gd name="connsiteX46" fmla="*/ 8697365 w 12192000"/>
              <a:gd name="connsiteY46" fmla="*/ 1105869 h 2237474"/>
              <a:gd name="connsiteX47" fmla="*/ 8665605 w 12192000"/>
              <a:gd name="connsiteY47" fmla="*/ 1110791 h 2237474"/>
              <a:gd name="connsiteX48" fmla="*/ 8584946 w 12192000"/>
              <a:gd name="connsiteY48" fmla="*/ 1135226 h 2237474"/>
              <a:gd name="connsiteX49" fmla="*/ 8460755 w 12192000"/>
              <a:gd name="connsiteY49" fmla="*/ 1203427 h 2237474"/>
              <a:gd name="connsiteX50" fmla="*/ 8419755 w 12192000"/>
              <a:gd name="connsiteY50" fmla="*/ 1216260 h 2237474"/>
              <a:gd name="connsiteX51" fmla="*/ 8411626 w 12192000"/>
              <a:gd name="connsiteY51" fmla="*/ 1214397 h 2237474"/>
              <a:gd name="connsiteX52" fmla="*/ 8363469 w 12192000"/>
              <a:gd name="connsiteY52" fmla="*/ 1246658 h 2237474"/>
              <a:gd name="connsiteX53" fmla="*/ 8275497 w 12192000"/>
              <a:gd name="connsiteY53" fmla="*/ 1264396 h 2237474"/>
              <a:gd name="connsiteX54" fmla="*/ 8206287 w 12192000"/>
              <a:gd name="connsiteY54" fmla="*/ 1273060 h 2237474"/>
              <a:gd name="connsiteX55" fmla="*/ 8168705 w 12192000"/>
              <a:gd name="connsiteY55" fmla="*/ 1279956 h 2237474"/>
              <a:gd name="connsiteX56" fmla="*/ 8139997 w 12192000"/>
              <a:gd name="connsiteY56" fmla="*/ 1282713 h 2237474"/>
              <a:gd name="connsiteX57" fmla="*/ 8074238 w 12192000"/>
              <a:gd name="connsiteY57" fmla="*/ 1301895 h 2237474"/>
              <a:gd name="connsiteX58" fmla="*/ 7968292 w 12192000"/>
              <a:gd name="connsiteY58" fmla="*/ 1338779 h 2237474"/>
              <a:gd name="connsiteX59" fmla="*/ 7945122 w 12192000"/>
              <a:gd name="connsiteY59" fmla="*/ 1345477 h 2237474"/>
              <a:gd name="connsiteX60" fmla="*/ 7902328 w 12192000"/>
              <a:gd name="connsiteY60" fmla="*/ 1345865 h 2237474"/>
              <a:gd name="connsiteX61" fmla="*/ 7875879 w 12192000"/>
              <a:gd name="connsiteY61" fmla="*/ 1345646 h 2237474"/>
              <a:gd name="connsiteX62" fmla="*/ 7840612 w 12192000"/>
              <a:gd name="connsiteY62" fmla="*/ 1369373 h 2237474"/>
              <a:gd name="connsiteX63" fmla="*/ 7786819 w 12192000"/>
              <a:gd name="connsiteY63" fmla="*/ 1378970 h 2237474"/>
              <a:gd name="connsiteX64" fmla="*/ 7548172 w 12192000"/>
              <a:gd name="connsiteY64" fmla="*/ 1417460 h 2237474"/>
              <a:gd name="connsiteX65" fmla="*/ 7483437 w 12192000"/>
              <a:gd name="connsiteY65" fmla="*/ 1478152 h 2237474"/>
              <a:gd name="connsiteX66" fmla="*/ 7377870 w 12192000"/>
              <a:gd name="connsiteY66" fmla="*/ 1523319 h 2237474"/>
              <a:gd name="connsiteX67" fmla="*/ 7230737 w 12192000"/>
              <a:gd name="connsiteY67" fmla="*/ 1562633 h 2237474"/>
              <a:gd name="connsiteX68" fmla="*/ 7224458 w 12192000"/>
              <a:gd name="connsiteY68" fmla="*/ 1573008 h 2237474"/>
              <a:gd name="connsiteX69" fmla="*/ 7213486 w 12192000"/>
              <a:gd name="connsiteY69" fmla="*/ 1580987 h 2237474"/>
              <a:gd name="connsiteX70" fmla="*/ 7183121 w 12192000"/>
              <a:gd name="connsiteY70" fmla="*/ 1595162 h 2237474"/>
              <a:gd name="connsiteX71" fmla="*/ 7164601 w 12192000"/>
              <a:gd name="connsiteY71" fmla="*/ 1606490 h 2237474"/>
              <a:gd name="connsiteX72" fmla="*/ 7114651 w 12192000"/>
              <a:gd name="connsiteY72" fmla="*/ 1620959 h 2237474"/>
              <a:gd name="connsiteX73" fmla="*/ 7092727 w 12192000"/>
              <a:gd name="connsiteY73" fmla="*/ 1623628 h 2237474"/>
              <a:gd name="connsiteX74" fmla="*/ 7031309 w 12192000"/>
              <a:gd name="connsiteY74" fmla="*/ 1619451 h 2237474"/>
              <a:gd name="connsiteX75" fmla="*/ 6999084 w 12192000"/>
              <a:gd name="connsiteY75" fmla="*/ 1634317 h 2237474"/>
              <a:gd name="connsiteX76" fmla="*/ 6992107 w 12192000"/>
              <a:gd name="connsiteY76" fmla="*/ 1636860 h 2237474"/>
              <a:gd name="connsiteX77" fmla="*/ 6991765 w 12192000"/>
              <a:gd name="connsiteY77" fmla="*/ 1636725 h 2237474"/>
              <a:gd name="connsiteX78" fmla="*/ 6900177 w 12192000"/>
              <a:gd name="connsiteY78" fmla="*/ 1636016 h 2237474"/>
              <a:gd name="connsiteX79" fmla="*/ 6795372 w 12192000"/>
              <a:gd name="connsiteY79" fmla="*/ 1644845 h 2237474"/>
              <a:gd name="connsiteX80" fmla="*/ 6692251 w 12192000"/>
              <a:gd name="connsiteY80" fmla="*/ 1656357 h 2237474"/>
              <a:gd name="connsiteX81" fmla="*/ 6655235 w 12192000"/>
              <a:gd name="connsiteY81" fmla="*/ 1661869 h 2237474"/>
              <a:gd name="connsiteX82" fmla="*/ 6587857 w 12192000"/>
              <a:gd name="connsiteY82" fmla="*/ 1665769 h 2237474"/>
              <a:gd name="connsiteX83" fmla="*/ 6554894 w 12192000"/>
              <a:gd name="connsiteY83" fmla="*/ 1664428 h 2237474"/>
              <a:gd name="connsiteX84" fmla="*/ 6516595 w 12192000"/>
              <a:gd name="connsiteY84" fmla="*/ 1667475 h 2237474"/>
              <a:gd name="connsiteX85" fmla="*/ 6508541 w 12192000"/>
              <a:gd name="connsiteY85" fmla="*/ 1668757 h 2237474"/>
              <a:gd name="connsiteX86" fmla="*/ 6471012 w 12192000"/>
              <a:gd name="connsiteY86" fmla="*/ 1678604 h 2237474"/>
              <a:gd name="connsiteX87" fmla="*/ 6415265 w 12192000"/>
              <a:gd name="connsiteY87" fmla="*/ 1665317 h 2237474"/>
              <a:gd name="connsiteX88" fmla="*/ 6364035 w 12192000"/>
              <a:gd name="connsiteY88" fmla="*/ 1667683 h 2237474"/>
              <a:gd name="connsiteX89" fmla="*/ 6280959 w 12192000"/>
              <a:gd name="connsiteY89" fmla="*/ 1689329 h 2237474"/>
              <a:gd name="connsiteX90" fmla="*/ 6243319 w 12192000"/>
              <a:gd name="connsiteY90" fmla="*/ 1695560 h 2237474"/>
              <a:gd name="connsiteX91" fmla="*/ 6098321 w 12192000"/>
              <a:gd name="connsiteY91" fmla="*/ 1721646 h 2237474"/>
              <a:gd name="connsiteX92" fmla="*/ 5880652 w 12192000"/>
              <a:gd name="connsiteY92" fmla="*/ 1779643 h 2237474"/>
              <a:gd name="connsiteX93" fmla="*/ 5785959 w 12192000"/>
              <a:gd name="connsiteY93" fmla="*/ 1775307 h 2237474"/>
              <a:gd name="connsiteX94" fmla="*/ 5643534 w 12192000"/>
              <a:gd name="connsiteY94" fmla="*/ 1802919 h 2237474"/>
              <a:gd name="connsiteX95" fmla="*/ 5518799 w 12192000"/>
              <a:gd name="connsiteY95" fmla="*/ 1818312 h 2237474"/>
              <a:gd name="connsiteX96" fmla="*/ 5505014 w 12192000"/>
              <a:gd name="connsiteY96" fmla="*/ 1819259 h 2237474"/>
              <a:gd name="connsiteX97" fmla="*/ 5453307 w 12192000"/>
              <a:gd name="connsiteY97" fmla="*/ 1815450 h 2237474"/>
              <a:gd name="connsiteX98" fmla="*/ 5364192 w 12192000"/>
              <a:gd name="connsiteY98" fmla="*/ 1826074 h 2237474"/>
              <a:gd name="connsiteX99" fmla="*/ 5350380 w 12192000"/>
              <a:gd name="connsiteY99" fmla="*/ 1830891 h 2237474"/>
              <a:gd name="connsiteX100" fmla="*/ 5259633 w 12192000"/>
              <a:gd name="connsiteY100" fmla="*/ 1837160 h 2237474"/>
              <a:gd name="connsiteX101" fmla="*/ 5197513 w 12192000"/>
              <a:gd name="connsiteY101" fmla="*/ 1844718 h 2237474"/>
              <a:gd name="connsiteX102" fmla="*/ 5168852 w 12192000"/>
              <a:gd name="connsiteY102" fmla="*/ 1844846 h 2237474"/>
              <a:gd name="connsiteX103" fmla="*/ 5114927 w 12192000"/>
              <a:gd name="connsiteY103" fmla="*/ 1847827 h 2237474"/>
              <a:gd name="connsiteX104" fmla="*/ 5108970 w 12192000"/>
              <a:gd name="connsiteY104" fmla="*/ 1847935 h 2237474"/>
              <a:gd name="connsiteX105" fmla="*/ 5067961 w 12192000"/>
              <a:gd name="connsiteY105" fmla="*/ 1845917 h 2237474"/>
              <a:gd name="connsiteX106" fmla="*/ 5007075 w 12192000"/>
              <a:gd name="connsiteY106" fmla="*/ 1838626 h 2237474"/>
              <a:gd name="connsiteX107" fmla="*/ 4944087 w 12192000"/>
              <a:gd name="connsiteY107" fmla="*/ 1823332 h 2237474"/>
              <a:gd name="connsiteX108" fmla="*/ 4907662 w 12192000"/>
              <a:gd name="connsiteY108" fmla="*/ 1816900 h 2237474"/>
              <a:gd name="connsiteX109" fmla="*/ 4882386 w 12192000"/>
              <a:gd name="connsiteY109" fmla="*/ 1809844 h 2237474"/>
              <a:gd name="connsiteX110" fmla="*/ 4811440 w 12192000"/>
              <a:gd name="connsiteY110" fmla="*/ 1804655 h 2237474"/>
              <a:gd name="connsiteX111" fmla="*/ 4691075 w 12192000"/>
              <a:gd name="connsiteY111" fmla="*/ 1801389 h 2237474"/>
              <a:gd name="connsiteX112" fmla="*/ 4611738 w 12192000"/>
              <a:gd name="connsiteY112" fmla="*/ 1776964 h 2237474"/>
              <a:gd name="connsiteX113" fmla="*/ 4560070 w 12192000"/>
              <a:gd name="connsiteY113" fmla="*/ 1785640 h 2237474"/>
              <a:gd name="connsiteX114" fmla="*/ 4536503 w 12192000"/>
              <a:gd name="connsiteY114" fmla="*/ 1785334 h 2237474"/>
              <a:gd name="connsiteX115" fmla="*/ 4513724 w 12192000"/>
              <a:gd name="connsiteY115" fmla="*/ 1791996 h 2237474"/>
              <a:gd name="connsiteX116" fmla="*/ 4459810 w 12192000"/>
              <a:gd name="connsiteY116" fmla="*/ 1797886 h 2237474"/>
              <a:gd name="connsiteX117" fmla="*/ 4379064 w 12192000"/>
              <a:gd name="connsiteY117" fmla="*/ 1817177 h 2237474"/>
              <a:gd name="connsiteX118" fmla="*/ 4319209 w 12192000"/>
              <a:gd name="connsiteY118" fmla="*/ 1834833 h 2237474"/>
              <a:gd name="connsiteX119" fmla="*/ 4290981 w 12192000"/>
              <a:gd name="connsiteY119" fmla="*/ 1839677 h 2237474"/>
              <a:gd name="connsiteX120" fmla="*/ 4285792 w 12192000"/>
              <a:gd name="connsiteY120" fmla="*/ 1836231 h 2237474"/>
              <a:gd name="connsiteX121" fmla="*/ 4238372 w 12192000"/>
              <a:gd name="connsiteY121" fmla="*/ 1851480 h 2237474"/>
              <a:gd name="connsiteX122" fmla="*/ 4232517 w 12192000"/>
              <a:gd name="connsiteY122" fmla="*/ 1852567 h 2237474"/>
              <a:gd name="connsiteX123" fmla="*/ 4191732 w 12192000"/>
              <a:gd name="connsiteY123" fmla="*/ 1857328 h 2237474"/>
              <a:gd name="connsiteX124" fmla="*/ 4065532 w 12192000"/>
              <a:gd name="connsiteY124" fmla="*/ 1855477 h 2237474"/>
              <a:gd name="connsiteX125" fmla="*/ 4028460 w 12192000"/>
              <a:gd name="connsiteY125" fmla="*/ 1855137 h 2237474"/>
              <a:gd name="connsiteX126" fmla="*/ 4002267 w 12192000"/>
              <a:gd name="connsiteY126" fmla="*/ 1852352 h 2237474"/>
              <a:gd name="connsiteX127" fmla="*/ 3931396 w 12192000"/>
              <a:gd name="connsiteY127" fmla="*/ 1858915 h 2237474"/>
              <a:gd name="connsiteX128" fmla="*/ 3812162 w 12192000"/>
              <a:gd name="connsiteY128" fmla="*/ 1875501 h 2237474"/>
              <a:gd name="connsiteX129" fmla="*/ 3729530 w 12192000"/>
              <a:gd name="connsiteY129" fmla="*/ 1864513 h 2237474"/>
              <a:gd name="connsiteX130" fmla="*/ 3680177 w 12192000"/>
              <a:gd name="connsiteY130" fmla="*/ 1881552 h 2237474"/>
              <a:gd name="connsiteX131" fmla="*/ 3567259 w 12192000"/>
              <a:gd name="connsiteY131" fmla="*/ 1893482 h 2237474"/>
              <a:gd name="connsiteX132" fmla="*/ 3405770 w 12192000"/>
              <a:gd name="connsiteY132" fmla="*/ 1904591 h 2237474"/>
              <a:gd name="connsiteX133" fmla="*/ 3280097 w 12192000"/>
              <a:gd name="connsiteY133" fmla="*/ 1919610 h 2237474"/>
              <a:gd name="connsiteX134" fmla="*/ 3123424 w 12192000"/>
              <a:gd name="connsiteY134" fmla="*/ 1952930 h 2237474"/>
              <a:gd name="connsiteX135" fmla="*/ 3009910 w 12192000"/>
              <a:gd name="connsiteY135" fmla="*/ 1957866 h 2237474"/>
              <a:gd name="connsiteX136" fmla="*/ 2995934 w 12192000"/>
              <a:gd name="connsiteY136" fmla="*/ 1967085 h 2237474"/>
              <a:gd name="connsiteX137" fmla="*/ 2980071 w 12192000"/>
              <a:gd name="connsiteY137" fmla="*/ 1972988 h 2237474"/>
              <a:gd name="connsiteX138" fmla="*/ 2978094 w 12192000"/>
              <a:gd name="connsiteY138" fmla="*/ 1972369 h 2237474"/>
              <a:gd name="connsiteX139" fmla="*/ 2942858 w 12192000"/>
              <a:gd name="connsiteY139" fmla="*/ 1981367 h 2237474"/>
              <a:gd name="connsiteX140" fmla="*/ 2875436 w 12192000"/>
              <a:gd name="connsiteY140" fmla="*/ 1996977 h 2237474"/>
              <a:gd name="connsiteX141" fmla="*/ 2874892 w 12192000"/>
              <a:gd name="connsiteY141" fmla="*/ 1996085 h 2237474"/>
              <a:gd name="connsiteX142" fmla="*/ 2864145 w 12192000"/>
              <a:gd name="connsiteY142" fmla="*/ 1994061 h 2237474"/>
              <a:gd name="connsiteX143" fmla="*/ 2843662 w 12192000"/>
              <a:gd name="connsiteY143" fmla="*/ 1992498 h 2237474"/>
              <a:gd name="connsiteX144" fmla="*/ 2796128 w 12192000"/>
              <a:gd name="connsiteY144" fmla="*/ 1976403 h 2237474"/>
              <a:gd name="connsiteX145" fmla="*/ 2756784 w 12192000"/>
              <a:gd name="connsiteY145" fmla="*/ 1985116 h 2237474"/>
              <a:gd name="connsiteX146" fmla="*/ 2748833 w 12192000"/>
              <a:gd name="connsiteY146" fmla="*/ 1986323 h 2237474"/>
              <a:gd name="connsiteX147" fmla="*/ 2748661 w 12192000"/>
              <a:gd name="connsiteY147" fmla="*/ 1986122 h 2237474"/>
              <a:gd name="connsiteX148" fmla="*/ 2740251 w 12192000"/>
              <a:gd name="connsiteY148" fmla="*/ 1986946 h 2237474"/>
              <a:gd name="connsiteX149" fmla="*/ 2718916 w 12192000"/>
              <a:gd name="connsiteY149" fmla="*/ 1990867 h 2237474"/>
              <a:gd name="connsiteX150" fmla="*/ 2713522 w 12192000"/>
              <a:gd name="connsiteY150" fmla="*/ 1990173 h 2237474"/>
              <a:gd name="connsiteX151" fmla="*/ 2680597 w 12192000"/>
              <a:gd name="connsiteY151" fmla="*/ 1984996 h 2237474"/>
              <a:gd name="connsiteX152" fmla="*/ 2578178 w 12192000"/>
              <a:gd name="connsiteY152" fmla="*/ 1990531 h 2237474"/>
              <a:gd name="connsiteX153" fmla="*/ 2476147 w 12192000"/>
              <a:gd name="connsiteY153" fmla="*/ 1998305 h 2237474"/>
              <a:gd name="connsiteX154" fmla="*/ 2373568 w 12192000"/>
              <a:gd name="connsiteY154" fmla="*/ 2003219 h 2237474"/>
              <a:gd name="connsiteX155" fmla="*/ 2321399 w 12192000"/>
              <a:gd name="connsiteY155" fmla="*/ 1989467 h 2237474"/>
              <a:gd name="connsiteX156" fmla="*/ 2315525 w 12192000"/>
              <a:gd name="connsiteY156" fmla="*/ 1989708 h 2237474"/>
              <a:gd name="connsiteX157" fmla="*/ 2300792 w 12192000"/>
              <a:gd name="connsiteY157" fmla="*/ 1994290 h 2237474"/>
              <a:gd name="connsiteX158" fmla="*/ 2295469 w 12192000"/>
              <a:gd name="connsiteY158" fmla="*/ 1996659 h 2237474"/>
              <a:gd name="connsiteX159" fmla="*/ 2287219 w 12192000"/>
              <a:gd name="connsiteY159" fmla="*/ 1998750 h 2237474"/>
              <a:gd name="connsiteX160" fmla="*/ 2286948 w 12192000"/>
              <a:gd name="connsiteY160" fmla="*/ 1998596 h 2237474"/>
              <a:gd name="connsiteX161" fmla="*/ 2243069 w 12192000"/>
              <a:gd name="connsiteY161" fmla="*/ 2015111 h 2237474"/>
              <a:gd name="connsiteX162" fmla="*/ 2186609 w 12192000"/>
              <a:gd name="connsiteY162" fmla="*/ 2008263 h 2237474"/>
              <a:gd name="connsiteX163" fmla="*/ 2164831 w 12192000"/>
              <a:gd name="connsiteY163" fmla="*/ 2010143 h 2237474"/>
              <a:gd name="connsiteX164" fmla="*/ 2152836 w 12192000"/>
              <a:gd name="connsiteY164" fmla="*/ 2010048 h 2237474"/>
              <a:gd name="connsiteX165" fmla="*/ 2117102 w 12192000"/>
              <a:gd name="connsiteY165" fmla="*/ 2023004 h 2237474"/>
              <a:gd name="connsiteX166" fmla="*/ 2111935 w 12192000"/>
              <a:gd name="connsiteY166" fmla="*/ 2023163 h 2237474"/>
              <a:gd name="connsiteX167" fmla="*/ 2089991 w 12192000"/>
              <a:gd name="connsiteY167" fmla="*/ 2034193 h 2237474"/>
              <a:gd name="connsiteX168" fmla="*/ 2058061 w 12192000"/>
              <a:gd name="connsiteY168" fmla="*/ 2047942 h 2237474"/>
              <a:gd name="connsiteX169" fmla="*/ 2055737 w 12192000"/>
              <a:gd name="connsiteY169" fmla="*/ 2047704 h 2237474"/>
              <a:gd name="connsiteX170" fmla="*/ 2042244 w 12192000"/>
              <a:gd name="connsiteY170" fmla="*/ 2055560 h 2237474"/>
              <a:gd name="connsiteX171" fmla="*/ 1976224 w 12192000"/>
              <a:gd name="connsiteY171" fmla="*/ 2074257 h 2237474"/>
              <a:gd name="connsiteX172" fmla="*/ 1877728 w 12192000"/>
              <a:gd name="connsiteY172" fmla="*/ 2101004 h 2237474"/>
              <a:gd name="connsiteX173" fmla="*/ 1759056 w 12192000"/>
              <a:gd name="connsiteY173" fmla="*/ 2125608 h 2237474"/>
              <a:gd name="connsiteX174" fmla="*/ 1637948 w 12192000"/>
              <a:gd name="connsiteY174" fmla="*/ 2172597 h 2237474"/>
              <a:gd name="connsiteX175" fmla="*/ 1434549 w 12192000"/>
              <a:gd name="connsiteY175" fmla="*/ 2234522 h 2237474"/>
              <a:gd name="connsiteX176" fmla="*/ 1398481 w 12192000"/>
              <a:gd name="connsiteY176" fmla="*/ 2237074 h 2237474"/>
              <a:gd name="connsiteX177" fmla="*/ 1398407 w 12192000"/>
              <a:gd name="connsiteY177" fmla="*/ 2237095 h 2237474"/>
              <a:gd name="connsiteX178" fmla="*/ 1370962 w 12192000"/>
              <a:gd name="connsiteY178" fmla="*/ 2237474 h 2237474"/>
              <a:gd name="connsiteX179" fmla="*/ 1356367 w 12192000"/>
              <a:gd name="connsiteY179" fmla="*/ 2235089 h 2237474"/>
              <a:gd name="connsiteX180" fmla="*/ 1324828 w 12192000"/>
              <a:gd name="connsiteY180" fmla="*/ 2231968 h 2237474"/>
              <a:gd name="connsiteX181" fmla="*/ 1297744 w 12192000"/>
              <a:gd name="connsiteY181" fmla="*/ 2235849 h 2237474"/>
              <a:gd name="connsiteX182" fmla="*/ 1286236 w 12192000"/>
              <a:gd name="connsiteY182" fmla="*/ 2233135 h 2237474"/>
              <a:gd name="connsiteX183" fmla="*/ 1283504 w 12192000"/>
              <a:gd name="connsiteY183" fmla="*/ 2233797 h 2237474"/>
              <a:gd name="connsiteX184" fmla="*/ 1279765 w 12192000"/>
              <a:gd name="connsiteY184" fmla="*/ 2229639 h 2237474"/>
              <a:gd name="connsiteX185" fmla="*/ 1195347 w 12192000"/>
              <a:gd name="connsiteY185" fmla="*/ 2212354 h 2237474"/>
              <a:gd name="connsiteX186" fmla="*/ 970251 w 12192000"/>
              <a:gd name="connsiteY186" fmla="*/ 2221029 h 2237474"/>
              <a:gd name="connsiteX187" fmla="*/ 812914 w 12192000"/>
              <a:gd name="connsiteY187" fmla="*/ 2202752 h 2237474"/>
              <a:gd name="connsiteX188" fmla="*/ 800195 w 12192000"/>
              <a:gd name="connsiteY188" fmla="*/ 2209407 h 2237474"/>
              <a:gd name="connsiteX189" fmla="*/ 784978 w 12192000"/>
              <a:gd name="connsiteY189" fmla="*/ 2212360 h 2237474"/>
              <a:gd name="connsiteX190" fmla="*/ 681987 w 12192000"/>
              <a:gd name="connsiteY190" fmla="*/ 2216757 h 2237474"/>
              <a:gd name="connsiteX191" fmla="*/ 669923 w 12192000"/>
              <a:gd name="connsiteY191" fmla="*/ 2211682 h 2237474"/>
              <a:gd name="connsiteX192" fmla="*/ 648680 w 12192000"/>
              <a:gd name="connsiteY192" fmla="*/ 2206229 h 2237474"/>
              <a:gd name="connsiteX193" fmla="*/ 597225 w 12192000"/>
              <a:gd name="connsiteY193" fmla="*/ 2180999 h 2237474"/>
              <a:gd name="connsiteX194" fmla="*/ 558449 w 12192000"/>
              <a:gd name="connsiteY194" fmla="*/ 2182346 h 2237474"/>
              <a:gd name="connsiteX195" fmla="*/ 550517 w 12192000"/>
              <a:gd name="connsiteY195" fmla="*/ 2182060 h 2237474"/>
              <a:gd name="connsiteX196" fmla="*/ 550309 w 12192000"/>
              <a:gd name="connsiteY196" fmla="*/ 2181825 h 2237474"/>
              <a:gd name="connsiteX197" fmla="*/ 541836 w 12192000"/>
              <a:gd name="connsiteY197" fmla="*/ 2181063 h 2237474"/>
              <a:gd name="connsiteX198" fmla="*/ 536057 w 12192000"/>
              <a:gd name="connsiteY198" fmla="*/ 2181537 h 2237474"/>
              <a:gd name="connsiteX199" fmla="*/ 520671 w 12192000"/>
              <a:gd name="connsiteY199" fmla="*/ 2180980 h 2237474"/>
              <a:gd name="connsiteX200" fmla="*/ 515024 w 12192000"/>
              <a:gd name="connsiteY200" fmla="*/ 2179258 h 2237474"/>
              <a:gd name="connsiteX201" fmla="*/ 512278 w 12192000"/>
              <a:gd name="connsiteY201" fmla="*/ 2176369 h 2237474"/>
              <a:gd name="connsiteX202" fmla="*/ 480419 w 12192000"/>
              <a:gd name="connsiteY202" fmla="*/ 2167807 h 2237474"/>
              <a:gd name="connsiteX203" fmla="*/ 413835 w 12192000"/>
              <a:gd name="connsiteY203" fmla="*/ 2156783 h 2237474"/>
              <a:gd name="connsiteX204" fmla="*/ 376513 w 12192000"/>
              <a:gd name="connsiteY204" fmla="*/ 2154014 h 2237474"/>
              <a:gd name="connsiteX205" fmla="*/ 273386 w 12192000"/>
              <a:gd name="connsiteY205" fmla="*/ 2142551 h 2237474"/>
              <a:gd name="connsiteX206" fmla="*/ 169207 w 12192000"/>
              <a:gd name="connsiteY206" fmla="*/ 2128100 h 2237474"/>
              <a:gd name="connsiteX207" fmla="*/ 93149 w 12192000"/>
              <a:gd name="connsiteY207" fmla="*/ 2105324 h 2237474"/>
              <a:gd name="connsiteX208" fmla="*/ 88109 w 12192000"/>
              <a:gd name="connsiteY208" fmla="*/ 2106704 h 2237474"/>
              <a:gd name="connsiteX209" fmla="*/ 80022 w 12192000"/>
              <a:gd name="connsiteY209" fmla="*/ 2107254 h 2237474"/>
              <a:gd name="connsiteX210" fmla="*/ 79717 w 12192000"/>
              <a:gd name="connsiteY210" fmla="*/ 2107046 h 2237474"/>
              <a:gd name="connsiteX211" fmla="*/ 72352 w 12192000"/>
              <a:gd name="connsiteY211" fmla="*/ 2107991 h 2237474"/>
              <a:gd name="connsiteX212" fmla="*/ 37645 w 12192000"/>
              <a:gd name="connsiteY212" fmla="*/ 2115401 h 2237474"/>
              <a:gd name="connsiteX213" fmla="*/ 4572 w 12192000"/>
              <a:gd name="connsiteY213" fmla="*/ 2111091 h 2237474"/>
              <a:gd name="connsiteX214" fmla="*/ 0 w 12192000"/>
              <a:gd name="connsiteY214" fmla="*/ 2110468 h 2237474"/>
              <a:gd name="connsiteX215" fmla="*/ 0 w 12192000"/>
              <a:gd name="connsiteY21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11200 w 12192000"/>
              <a:gd name="connsiteY18" fmla="*/ 767513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798048 w 12192000"/>
              <a:gd name="connsiteY23" fmla="*/ 863207 h 2237474"/>
              <a:gd name="connsiteX24" fmla="*/ 9761459 w 12192000"/>
              <a:gd name="connsiteY24" fmla="*/ 862394 h 2237474"/>
              <a:gd name="connsiteX25" fmla="*/ 9705768 w 12192000"/>
              <a:gd name="connsiteY25" fmla="*/ 894610 h 2237474"/>
              <a:gd name="connsiteX26" fmla="*/ 9683005 w 12192000"/>
              <a:gd name="connsiteY26" fmla="*/ 894128 h 2237474"/>
              <a:gd name="connsiteX27" fmla="*/ 9594438 w 12192000"/>
              <a:gd name="connsiteY27" fmla="*/ 919051 h 2237474"/>
              <a:gd name="connsiteX28" fmla="*/ 9577033 w 12192000"/>
              <a:gd name="connsiteY28" fmla="*/ 922857 h 2237474"/>
              <a:gd name="connsiteX29" fmla="*/ 9544189 w 12192000"/>
              <a:gd name="connsiteY29" fmla="*/ 938966 h 2237474"/>
              <a:gd name="connsiteX30" fmla="*/ 9500499 w 12192000"/>
              <a:gd name="connsiteY30" fmla="*/ 954680 h 2237474"/>
              <a:gd name="connsiteX31" fmla="*/ 9428195 w 12192000"/>
              <a:gd name="connsiteY31" fmla="*/ 986225 h 2237474"/>
              <a:gd name="connsiteX32" fmla="*/ 9410017 w 12192000"/>
              <a:gd name="connsiteY32" fmla="*/ 993931 h 2237474"/>
              <a:gd name="connsiteX33" fmla="*/ 9392919 w 12192000"/>
              <a:gd name="connsiteY33" fmla="*/ 994656 h 2237474"/>
              <a:gd name="connsiteX34" fmla="*/ 9278619 w 12192000"/>
              <a:gd name="connsiteY34" fmla="*/ 1011878 h 2237474"/>
              <a:gd name="connsiteX35" fmla="*/ 9268019 w 12192000"/>
              <a:gd name="connsiteY35" fmla="*/ 1007442 h 2237474"/>
              <a:gd name="connsiteX36" fmla="*/ 9234662 w 12192000"/>
              <a:gd name="connsiteY36" fmla="*/ 1023056 h 2237474"/>
              <a:gd name="connsiteX37" fmla="*/ 9181033 w 12192000"/>
              <a:gd name="connsiteY37" fmla="*/ 1037921 h 2237474"/>
              <a:gd name="connsiteX38" fmla="*/ 9155969 w 12192000"/>
              <a:gd name="connsiteY38" fmla="*/ 1046804 h 2237474"/>
              <a:gd name="connsiteX39" fmla="*/ 9133985 w 12192000"/>
              <a:gd name="connsiteY39" fmla="*/ 1046450 h 2237474"/>
              <a:gd name="connsiteX40" fmla="*/ 9012987 w 12192000"/>
              <a:gd name="connsiteY40" fmla="*/ 1061986 h 2237474"/>
              <a:gd name="connsiteX41" fmla="*/ 8968445 w 12192000"/>
              <a:gd name="connsiteY41" fmla="*/ 1052169 h 2237474"/>
              <a:gd name="connsiteX42" fmla="*/ 8958984 w 12192000"/>
              <a:gd name="connsiteY42" fmla="*/ 1057212 h 2237474"/>
              <a:gd name="connsiteX43" fmla="*/ 8886001 w 12192000"/>
              <a:gd name="connsiteY43" fmla="*/ 1067468 h 2237474"/>
              <a:gd name="connsiteX44" fmla="*/ 8838610 w 12192000"/>
              <a:gd name="connsiteY44" fmla="*/ 1075091 h 2237474"/>
              <a:gd name="connsiteX45" fmla="*/ 8750383 w 12192000"/>
              <a:gd name="connsiteY45" fmla="*/ 1097387 h 2237474"/>
              <a:gd name="connsiteX46" fmla="*/ 8697365 w 12192000"/>
              <a:gd name="connsiteY46" fmla="*/ 1105869 h 2237474"/>
              <a:gd name="connsiteX47" fmla="*/ 8665605 w 12192000"/>
              <a:gd name="connsiteY47" fmla="*/ 1110791 h 2237474"/>
              <a:gd name="connsiteX48" fmla="*/ 8584946 w 12192000"/>
              <a:gd name="connsiteY48" fmla="*/ 1135226 h 2237474"/>
              <a:gd name="connsiteX49" fmla="*/ 8460755 w 12192000"/>
              <a:gd name="connsiteY49" fmla="*/ 1203427 h 2237474"/>
              <a:gd name="connsiteX50" fmla="*/ 8419755 w 12192000"/>
              <a:gd name="connsiteY50" fmla="*/ 1216260 h 2237474"/>
              <a:gd name="connsiteX51" fmla="*/ 8411626 w 12192000"/>
              <a:gd name="connsiteY51" fmla="*/ 1214397 h 2237474"/>
              <a:gd name="connsiteX52" fmla="*/ 8363469 w 12192000"/>
              <a:gd name="connsiteY52" fmla="*/ 1246658 h 2237474"/>
              <a:gd name="connsiteX53" fmla="*/ 8275497 w 12192000"/>
              <a:gd name="connsiteY53" fmla="*/ 1264396 h 2237474"/>
              <a:gd name="connsiteX54" fmla="*/ 8206287 w 12192000"/>
              <a:gd name="connsiteY54" fmla="*/ 1273060 h 2237474"/>
              <a:gd name="connsiteX55" fmla="*/ 8168705 w 12192000"/>
              <a:gd name="connsiteY55" fmla="*/ 1279956 h 2237474"/>
              <a:gd name="connsiteX56" fmla="*/ 8139997 w 12192000"/>
              <a:gd name="connsiteY56" fmla="*/ 1282713 h 2237474"/>
              <a:gd name="connsiteX57" fmla="*/ 8074238 w 12192000"/>
              <a:gd name="connsiteY57" fmla="*/ 1301895 h 2237474"/>
              <a:gd name="connsiteX58" fmla="*/ 7968292 w 12192000"/>
              <a:gd name="connsiteY58" fmla="*/ 1338779 h 2237474"/>
              <a:gd name="connsiteX59" fmla="*/ 7945122 w 12192000"/>
              <a:gd name="connsiteY59" fmla="*/ 1345477 h 2237474"/>
              <a:gd name="connsiteX60" fmla="*/ 7902328 w 12192000"/>
              <a:gd name="connsiteY60" fmla="*/ 1345865 h 2237474"/>
              <a:gd name="connsiteX61" fmla="*/ 7875879 w 12192000"/>
              <a:gd name="connsiteY61" fmla="*/ 1345646 h 2237474"/>
              <a:gd name="connsiteX62" fmla="*/ 7840612 w 12192000"/>
              <a:gd name="connsiteY62" fmla="*/ 1369373 h 2237474"/>
              <a:gd name="connsiteX63" fmla="*/ 7786819 w 12192000"/>
              <a:gd name="connsiteY63" fmla="*/ 1378970 h 2237474"/>
              <a:gd name="connsiteX64" fmla="*/ 7548172 w 12192000"/>
              <a:gd name="connsiteY64" fmla="*/ 1417460 h 2237474"/>
              <a:gd name="connsiteX65" fmla="*/ 7483437 w 12192000"/>
              <a:gd name="connsiteY65" fmla="*/ 1478152 h 2237474"/>
              <a:gd name="connsiteX66" fmla="*/ 7377870 w 12192000"/>
              <a:gd name="connsiteY66" fmla="*/ 1523319 h 2237474"/>
              <a:gd name="connsiteX67" fmla="*/ 7230737 w 12192000"/>
              <a:gd name="connsiteY67" fmla="*/ 1562633 h 2237474"/>
              <a:gd name="connsiteX68" fmla="*/ 7224458 w 12192000"/>
              <a:gd name="connsiteY68" fmla="*/ 1573008 h 2237474"/>
              <a:gd name="connsiteX69" fmla="*/ 7213486 w 12192000"/>
              <a:gd name="connsiteY69" fmla="*/ 1580987 h 2237474"/>
              <a:gd name="connsiteX70" fmla="*/ 7183121 w 12192000"/>
              <a:gd name="connsiteY70" fmla="*/ 1595162 h 2237474"/>
              <a:gd name="connsiteX71" fmla="*/ 7164601 w 12192000"/>
              <a:gd name="connsiteY71" fmla="*/ 1606490 h 2237474"/>
              <a:gd name="connsiteX72" fmla="*/ 7092727 w 12192000"/>
              <a:gd name="connsiteY72" fmla="*/ 1623628 h 2237474"/>
              <a:gd name="connsiteX73" fmla="*/ 7031309 w 12192000"/>
              <a:gd name="connsiteY73" fmla="*/ 1619451 h 2237474"/>
              <a:gd name="connsiteX74" fmla="*/ 6999084 w 12192000"/>
              <a:gd name="connsiteY74" fmla="*/ 1634317 h 2237474"/>
              <a:gd name="connsiteX75" fmla="*/ 6992107 w 12192000"/>
              <a:gd name="connsiteY75" fmla="*/ 1636860 h 2237474"/>
              <a:gd name="connsiteX76" fmla="*/ 6991765 w 12192000"/>
              <a:gd name="connsiteY76" fmla="*/ 1636725 h 2237474"/>
              <a:gd name="connsiteX77" fmla="*/ 6900177 w 12192000"/>
              <a:gd name="connsiteY77" fmla="*/ 1636016 h 2237474"/>
              <a:gd name="connsiteX78" fmla="*/ 6795372 w 12192000"/>
              <a:gd name="connsiteY78" fmla="*/ 1644845 h 2237474"/>
              <a:gd name="connsiteX79" fmla="*/ 6692251 w 12192000"/>
              <a:gd name="connsiteY79" fmla="*/ 1656357 h 2237474"/>
              <a:gd name="connsiteX80" fmla="*/ 6655235 w 12192000"/>
              <a:gd name="connsiteY80" fmla="*/ 1661869 h 2237474"/>
              <a:gd name="connsiteX81" fmla="*/ 6587857 w 12192000"/>
              <a:gd name="connsiteY81" fmla="*/ 1665769 h 2237474"/>
              <a:gd name="connsiteX82" fmla="*/ 6554894 w 12192000"/>
              <a:gd name="connsiteY82" fmla="*/ 1664428 h 2237474"/>
              <a:gd name="connsiteX83" fmla="*/ 6516595 w 12192000"/>
              <a:gd name="connsiteY83" fmla="*/ 1667475 h 2237474"/>
              <a:gd name="connsiteX84" fmla="*/ 6508541 w 12192000"/>
              <a:gd name="connsiteY84" fmla="*/ 1668757 h 2237474"/>
              <a:gd name="connsiteX85" fmla="*/ 6471012 w 12192000"/>
              <a:gd name="connsiteY85" fmla="*/ 1678604 h 2237474"/>
              <a:gd name="connsiteX86" fmla="*/ 6415265 w 12192000"/>
              <a:gd name="connsiteY86" fmla="*/ 1665317 h 2237474"/>
              <a:gd name="connsiteX87" fmla="*/ 6364035 w 12192000"/>
              <a:gd name="connsiteY87" fmla="*/ 1667683 h 2237474"/>
              <a:gd name="connsiteX88" fmla="*/ 6280959 w 12192000"/>
              <a:gd name="connsiteY88" fmla="*/ 1689329 h 2237474"/>
              <a:gd name="connsiteX89" fmla="*/ 6243319 w 12192000"/>
              <a:gd name="connsiteY89" fmla="*/ 1695560 h 2237474"/>
              <a:gd name="connsiteX90" fmla="*/ 6098321 w 12192000"/>
              <a:gd name="connsiteY90" fmla="*/ 1721646 h 2237474"/>
              <a:gd name="connsiteX91" fmla="*/ 5880652 w 12192000"/>
              <a:gd name="connsiteY91" fmla="*/ 1779643 h 2237474"/>
              <a:gd name="connsiteX92" fmla="*/ 5785959 w 12192000"/>
              <a:gd name="connsiteY92" fmla="*/ 1775307 h 2237474"/>
              <a:gd name="connsiteX93" fmla="*/ 5643534 w 12192000"/>
              <a:gd name="connsiteY93" fmla="*/ 1802919 h 2237474"/>
              <a:gd name="connsiteX94" fmla="*/ 5518799 w 12192000"/>
              <a:gd name="connsiteY94" fmla="*/ 1818312 h 2237474"/>
              <a:gd name="connsiteX95" fmla="*/ 5505014 w 12192000"/>
              <a:gd name="connsiteY95" fmla="*/ 1819259 h 2237474"/>
              <a:gd name="connsiteX96" fmla="*/ 5453307 w 12192000"/>
              <a:gd name="connsiteY96" fmla="*/ 1815450 h 2237474"/>
              <a:gd name="connsiteX97" fmla="*/ 5364192 w 12192000"/>
              <a:gd name="connsiteY97" fmla="*/ 1826074 h 2237474"/>
              <a:gd name="connsiteX98" fmla="*/ 5350380 w 12192000"/>
              <a:gd name="connsiteY98" fmla="*/ 1830891 h 2237474"/>
              <a:gd name="connsiteX99" fmla="*/ 5259633 w 12192000"/>
              <a:gd name="connsiteY99" fmla="*/ 1837160 h 2237474"/>
              <a:gd name="connsiteX100" fmla="*/ 5197513 w 12192000"/>
              <a:gd name="connsiteY100" fmla="*/ 1844718 h 2237474"/>
              <a:gd name="connsiteX101" fmla="*/ 5168852 w 12192000"/>
              <a:gd name="connsiteY101" fmla="*/ 1844846 h 2237474"/>
              <a:gd name="connsiteX102" fmla="*/ 5114927 w 12192000"/>
              <a:gd name="connsiteY102" fmla="*/ 1847827 h 2237474"/>
              <a:gd name="connsiteX103" fmla="*/ 5108970 w 12192000"/>
              <a:gd name="connsiteY103" fmla="*/ 1847935 h 2237474"/>
              <a:gd name="connsiteX104" fmla="*/ 5067961 w 12192000"/>
              <a:gd name="connsiteY104" fmla="*/ 1845917 h 2237474"/>
              <a:gd name="connsiteX105" fmla="*/ 5007075 w 12192000"/>
              <a:gd name="connsiteY105" fmla="*/ 1838626 h 2237474"/>
              <a:gd name="connsiteX106" fmla="*/ 4944087 w 12192000"/>
              <a:gd name="connsiteY106" fmla="*/ 1823332 h 2237474"/>
              <a:gd name="connsiteX107" fmla="*/ 4907662 w 12192000"/>
              <a:gd name="connsiteY107" fmla="*/ 1816900 h 2237474"/>
              <a:gd name="connsiteX108" fmla="*/ 4882386 w 12192000"/>
              <a:gd name="connsiteY108" fmla="*/ 1809844 h 2237474"/>
              <a:gd name="connsiteX109" fmla="*/ 4811440 w 12192000"/>
              <a:gd name="connsiteY109" fmla="*/ 1804655 h 2237474"/>
              <a:gd name="connsiteX110" fmla="*/ 4691075 w 12192000"/>
              <a:gd name="connsiteY110" fmla="*/ 1801389 h 2237474"/>
              <a:gd name="connsiteX111" fmla="*/ 4611738 w 12192000"/>
              <a:gd name="connsiteY111" fmla="*/ 1776964 h 2237474"/>
              <a:gd name="connsiteX112" fmla="*/ 4560070 w 12192000"/>
              <a:gd name="connsiteY112" fmla="*/ 1785640 h 2237474"/>
              <a:gd name="connsiteX113" fmla="*/ 4536503 w 12192000"/>
              <a:gd name="connsiteY113" fmla="*/ 1785334 h 2237474"/>
              <a:gd name="connsiteX114" fmla="*/ 4513724 w 12192000"/>
              <a:gd name="connsiteY114" fmla="*/ 1791996 h 2237474"/>
              <a:gd name="connsiteX115" fmla="*/ 4459810 w 12192000"/>
              <a:gd name="connsiteY115" fmla="*/ 1797886 h 2237474"/>
              <a:gd name="connsiteX116" fmla="*/ 4379064 w 12192000"/>
              <a:gd name="connsiteY116" fmla="*/ 1817177 h 2237474"/>
              <a:gd name="connsiteX117" fmla="*/ 4319209 w 12192000"/>
              <a:gd name="connsiteY117" fmla="*/ 1834833 h 2237474"/>
              <a:gd name="connsiteX118" fmla="*/ 4290981 w 12192000"/>
              <a:gd name="connsiteY118" fmla="*/ 1839677 h 2237474"/>
              <a:gd name="connsiteX119" fmla="*/ 4285792 w 12192000"/>
              <a:gd name="connsiteY119" fmla="*/ 1836231 h 2237474"/>
              <a:gd name="connsiteX120" fmla="*/ 4238372 w 12192000"/>
              <a:gd name="connsiteY120" fmla="*/ 1851480 h 2237474"/>
              <a:gd name="connsiteX121" fmla="*/ 4232517 w 12192000"/>
              <a:gd name="connsiteY121" fmla="*/ 1852567 h 2237474"/>
              <a:gd name="connsiteX122" fmla="*/ 4191732 w 12192000"/>
              <a:gd name="connsiteY122" fmla="*/ 1857328 h 2237474"/>
              <a:gd name="connsiteX123" fmla="*/ 4065532 w 12192000"/>
              <a:gd name="connsiteY123" fmla="*/ 1855477 h 2237474"/>
              <a:gd name="connsiteX124" fmla="*/ 4028460 w 12192000"/>
              <a:gd name="connsiteY124" fmla="*/ 1855137 h 2237474"/>
              <a:gd name="connsiteX125" fmla="*/ 4002267 w 12192000"/>
              <a:gd name="connsiteY125" fmla="*/ 1852352 h 2237474"/>
              <a:gd name="connsiteX126" fmla="*/ 3931396 w 12192000"/>
              <a:gd name="connsiteY126" fmla="*/ 1858915 h 2237474"/>
              <a:gd name="connsiteX127" fmla="*/ 3812162 w 12192000"/>
              <a:gd name="connsiteY127" fmla="*/ 1875501 h 2237474"/>
              <a:gd name="connsiteX128" fmla="*/ 3729530 w 12192000"/>
              <a:gd name="connsiteY128" fmla="*/ 1864513 h 2237474"/>
              <a:gd name="connsiteX129" fmla="*/ 3680177 w 12192000"/>
              <a:gd name="connsiteY129" fmla="*/ 1881552 h 2237474"/>
              <a:gd name="connsiteX130" fmla="*/ 3567259 w 12192000"/>
              <a:gd name="connsiteY130" fmla="*/ 1893482 h 2237474"/>
              <a:gd name="connsiteX131" fmla="*/ 3405770 w 12192000"/>
              <a:gd name="connsiteY131" fmla="*/ 1904591 h 2237474"/>
              <a:gd name="connsiteX132" fmla="*/ 3280097 w 12192000"/>
              <a:gd name="connsiteY132" fmla="*/ 1919610 h 2237474"/>
              <a:gd name="connsiteX133" fmla="*/ 3123424 w 12192000"/>
              <a:gd name="connsiteY133" fmla="*/ 1952930 h 2237474"/>
              <a:gd name="connsiteX134" fmla="*/ 3009910 w 12192000"/>
              <a:gd name="connsiteY134" fmla="*/ 1957866 h 2237474"/>
              <a:gd name="connsiteX135" fmla="*/ 2995934 w 12192000"/>
              <a:gd name="connsiteY135" fmla="*/ 1967085 h 2237474"/>
              <a:gd name="connsiteX136" fmla="*/ 2980071 w 12192000"/>
              <a:gd name="connsiteY136" fmla="*/ 1972988 h 2237474"/>
              <a:gd name="connsiteX137" fmla="*/ 2978094 w 12192000"/>
              <a:gd name="connsiteY137" fmla="*/ 1972369 h 2237474"/>
              <a:gd name="connsiteX138" fmla="*/ 2942858 w 12192000"/>
              <a:gd name="connsiteY138" fmla="*/ 1981367 h 2237474"/>
              <a:gd name="connsiteX139" fmla="*/ 2875436 w 12192000"/>
              <a:gd name="connsiteY139" fmla="*/ 1996977 h 2237474"/>
              <a:gd name="connsiteX140" fmla="*/ 2874892 w 12192000"/>
              <a:gd name="connsiteY140" fmla="*/ 1996085 h 2237474"/>
              <a:gd name="connsiteX141" fmla="*/ 2864145 w 12192000"/>
              <a:gd name="connsiteY141" fmla="*/ 1994061 h 2237474"/>
              <a:gd name="connsiteX142" fmla="*/ 2843662 w 12192000"/>
              <a:gd name="connsiteY142" fmla="*/ 1992498 h 2237474"/>
              <a:gd name="connsiteX143" fmla="*/ 2796128 w 12192000"/>
              <a:gd name="connsiteY143" fmla="*/ 1976403 h 2237474"/>
              <a:gd name="connsiteX144" fmla="*/ 2756784 w 12192000"/>
              <a:gd name="connsiteY144" fmla="*/ 1985116 h 2237474"/>
              <a:gd name="connsiteX145" fmla="*/ 2748833 w 12192000"/>
              <a:gd name="connsiteY145" fmla="*/ 1986323 h 2237474"/>
              <a:gd name="connsiteX146" fmla="*/ 2748661 w 12192000"/>
              <a:gd name="connsiteY146" fmla="*/ 1986122 h 2237474"/>
              <a:gd name="connsiteX147" fmla="*/ 2740251 w 12192000"/>
              <a:gd name="connsiteY147" fmla="*/ 1986946 h 2237474"/>
              <a:gd name="connsiteX148" fmla="*/ 2718916 w 12192000"/>
              <a:gd name="connsiteY148" fmla="*/ 1990867 h 2237474"/>
              <a:gd name="connsiteX149" fmla="*/ 2713522 w 12192000"/>
              <a:gd name="connsiteY149" fmla="*/ 1990173 h 2237474"/>
              <a:gd name="connsiteX150" fmla="*/ 2680597 w 12192000"/>
              <a:gd name="connsiteY150" fmla="*/ 1984996 h 2237474"/>
              <a:gd name="connsiteX151" fmla="*/ 2578178 w 12192000"/>
              <a:gd name="connsiteY151" fmla="*/ 1990531 h 2237474"/>
              <a:gd name="connsiteX152" fmla="*/ 2476147 w 12192000"/>
              <a:gd name="connsiteY152" fmla="*/ 1998305 h 2237474"/>
              <a:gd name="connsiteX153" fmla="*/ 2373568 w 12192000"/>
              <a:gd name="connsiteY153" fmla="*/ 2003219 h 2237474"/>
              <a:gd name="connsiteX154" fmla="*/ 2321399 w 12192000"/>
              <a:gd name="connsiteY154" fmla="*/ 1989467 h 2237474"/>
              <a:gd name="connsiteX155" fmla="*/ 2315525 w 12192000"/>
              <a:gd name="connsiteY155" fmla="*/ 1989708 h 2237474"/>
              <a:gd name="connsiteX156" fmla="*/ 2300792 w 12192000"/>
              <a:gd name="connsiteY156" fmla="*/ 1994290 h 2237474"/>
              <a:gd name="connsiteX157" fmla="*/ 2295469 w 12192000"/>
              <a:gd name="connsiteY157" fmla="*/ 1996659 h 2237474"/>
              <a:gd name="connsiteX158" fmla="*/ 2287219 w 12192000"/>
              <a:gd name="connsiteY158" fmla="*/ 1998750 h 2237474"/>
              <a:gd name="connsiteX159" fmla="*/ 2286948 w 12192000"/>
              <a:gd name="connsiteY159" fmla="*/ 1998596 h 2237474"/>
              <a:gd name="connsiteX160" fmla="*/ 2243069 w 12192000"/>
              <a:gd name="connsiteY160" fmla="*/ 2015111 h 2237474"/>
              <a:gd name="connsiteX161" fmla="*/ 2186609 w 12192000"/>
              <a:gd name="connsiteY161" fmla="*/ 2008263 h 2237474"/>
              <a:gd name="connsiteX162" fmla="*/ 2164831 w 12192000"/>
              <a:gd name="connsiteY162" fmla="*/ 2010143 h 2237474"/>
              <a:gd name="connsiteX163" fmla="*/ 2152836 w 12192000"/>
              <a:gd name="connsiteY163" fmla="*/ 2010048 h 2237474"/>
              <a:gd name="connsiteX164" fmla="*/ 2117102 w 12192000"/>
              <a:gd name="connsiteY164" fmla="*/ 2023004 h 2237474"/>
              <a:gd name="connsiteX165" fmla="*/ 2111935 w 12192000"/>
              <a:gd name="connsiteY165" fmla="*/ 2023163 h 2237474"/>
              <a:gd name="connsiteX166" fmla="*/ 2089991 w 12192000"/>
              <a:gd name="connsiteY166" fmla="*/ 2034193 h 2237474"/>
              <a:gd name="connsiteX167" fmla="*/ 2058061 w 12192000"/>
              <a:gd name="connsiteY167" fmla="*/ 2047942 h 2237474"/>
              <a:gd name="connsiteX168" fmla="*/ 2055737 w 12192000"/>
              <a:gd name="connsiteY168" fmla="*/ 2047704 h 2237474"/>
              <a:gd name="connsiteX169" fmla="*/ 2042244 w 12192000"/>
              <a:gd name="connsiteY169" fmla="*/ 2055560 h 2237474"/>
              <a:gd name="connsiteX170" fmla="*/ 1976224 w 12192000"/>
              <a:gd name="connsiteY170" fmla="*/ 2074257 h 2237474"/>
              <a:gd name="connsiteX171" fmla="*/ 1877728 w 12192000"/>
              <a:gd name="connsiteY171" fmla="*/ 2101004 h 2237474"/>
              <a:gd name="connsiteX172" fmla="*/ 1759056 w 12192000"/>
              <a:gd name="connsiteY172" fmla="*/ 2125608 h 2237474"/>
              <a:gd name="connsiteX173" fmla="*/ 1637948 w 12192000"/>
              <a:gd name="connsiteY173" fmla="*/ 2172597 h 2237474"/>
              <a:gd name="connsiteX174" fmla="*/ 1434549 w 12192000"/>
              <a:gd name="connsiteY174" fmla="*/ 2234522 h 2237474"/>
              <a:gd name="connsiteX175" fmla="*/ 1398481 w 12192000"/>
              <a:gd name="connsiteY175" fmla="*/ 2237074 h 2237474"/>
              <a:gd name="connsiteX176" fmla="*/ 1398407 w 12192000"/>
              <a:gd name="connsiteY176" fmla="*/ 2237095 h 2237474"/>
              <a:gd name="connsiteX177" fmla="*/ 1370962 w 12192000"/>
              <a:gd name="connsiteY177" fmla="*/ 2237474 h 2237474"/>
              <a:gd name="connsiteX178" fmla="*/ 1356367 w 12192000"/>
              <a:gd name="connsiteY178" fmla="*/ 2235089 h 2237474"/>
              <a:gd name="connsiteX179" fmla="*/ 1324828 w 12192000"/>
              <a:gd name="connsiteY179" fmla="*/ 2231968 h 2237474"/>
              <a:gd name="connsiteX180" fmla="*/ 1297744 w 12192000"/>
              <a:gd name="connsiteY180" fmla="*/ 2235849 h 2237474"/>
              <a:gd name="connsiteX181" fmla="*/ 1286236 w 12192000"/>
              <a:gd name="connsiteY181" fmla="*/ 2233135 h 2237474"/>
              <a:gd name="connsiteX182" fmla="*/ 1283504 w 12192000"/>
              <a:gd name="connsiteY182" fmla="*/ 2233797 h 2237474"/>
              <a:gd name="connsiteX183" fmla="*/ 1279765 w 12192000"/>
              <a:gd name="connsiteY183" fmla="*/ 2229639 h 2237474"/>
              <a:gd name="connsiteX184" fmla="*/ 1195347 w 12192000"/>
              <a:gd name="connsiteY184" fmla="*/ 2212354 h 2237474"/>
              <a:gd name="connsiteX185" fmla="*/ 970251 w 12192000"/>
              <a:gd name="connsiteY185" fmla="*/ 2221029 h 2237474"/>
              <a:gd name="connsiteX186" fmla="*/ 812914 w 12192000"/>
              <a:gd name="connsiteY186" fmla="*/ 2202752 h 2237474"/>
              <a:gd name="connsiteX187" fmla="*/ 800195 w 12192000"/>
              <a:gd name="connsiteY187" fmla="*/ 2209407 h 2237474"/>
              <a:gd name="connsiteX188" fmla="*/ 784978 w 12192000"/>
              <a:gd name="connsiteY188" fmla="*/ 2212360 h 2237474"/>
              <a:gd name="connsiteX189" fmla="*/ 681987 w 12192000"/>
              <a:gd name="connsiteY189" fmla="*/ 2216757 h 2237474"/>
              <a:gd name="connsiteX190" fmla="*/ 669923 w 12192000"/>
              <a:gd name="connsiteY190" fmla="*/ 2211682 h 2237474"/>
              <a:gd name="connsiteX191" fmla="*/ 648680 w 12192000"/>
              <a:gd name="connsiteY191" fmla="*/ 2206229 h 2237474"/>
              <a:gd name="connsiteX192" fmla="*/ 597225 w 12192000"/>
              <a:gd name="connsiteY192" fmla="*/ 2180999 h 2237474"/>
              <a:gd name="connsiteX193" fmla="*/ 558449 w 12192000"/>
              <a:gd name="connsiteY193" fmla="*/ 2182346 h 2237474"/>
              <a:gd name="connsiteX194" fmla="*/ 550517 w 12192000"/>
              <a:gd name="connsiteY194" fmla="*/ 2182060 h 2237474"/>
              <a:gd name="connsiteX195" fmla="*/ 550309 w 12192000"/>
              <a:gd name="connsiteY195" fmla="*/ 2181825 h 2237474"/>
              <a:gd name="connsiteX196" fmla="*/ 541836 w 12192000"/>
              <a:gd name="connsiteY196" fmla="*/ 2181063 h 2237474"/>
              <a:gd name="connsiteX197" fmla="*/ 536057 w 12192000"/>
              <a:gd name="connsiteY197" fmla="*/ 2181537 h 2237474"/>
              <a:gd name="connsiteX198" fmla="*/ 520671 w 12192000"/>
              <a:gd name="connsiteY198" fmla="*/ 2180980 h 2237474"/>
              <a:gd name="connsiteX199" fmla="*/ 515024 w 12192000"/>
              <a:gd name="connsiteY199" fmla="*/ 2179258 h 2237474"/>
              <a:gd name="connsiteX200" fmla="*/ 512278 w 12192000"/>
              <a:gd name="connsiteY200" fmla="*/ 2176369 h 2237474"/>
              <a:gd name="connsiteX201" fmla="*/ 480419 w 12192000"/>
              <a:gd name="connsiteY201" fmla="*/ 2167807 h 2237474"/>
              <a:gd name="connsiteX202" fmla="*/ 413835 w 12192000"/>
              <a:gd name="connsiteY202" fmla="*/ 2156783 h 2237474"/>
              <a:gd name="connsiteX203" fmla="*/ 376513 w 12192000"/>
              <a:gd name="connsiteY203" fmla="*/ 2154014 h 2237474"/>
              <a:gd name="connsiteX204" fmla="*/ 273386 w 12192000"/>
              <a:gd name="connsiteY204" fmla="*/ 2142551 h 2237474"/>
              <a:gd name="connsiteX205" fmla="*/ 169207 w 12192000"/>
              <a:gd name="connsiteY205" fmla="*/ 2128100 h 2237474"/>
              <a:gd name="connsiteX206" fmla="*/ 93149 w 12192000"/>
              <a:gd name="connsiteY206" fmla="*/ 2105324 h 2237474"/>
              <a:gd name="connsiteX207" fmla="*/ 88109 w 12192000"/>
              <a:gd name="connsiteY207" fmla="*/ 2106704 h 2237474"/>
              <a:gd name="connsiteX208" fmla="*/ 80022 w 12192000"/>
              <a:gd name="connsiteY208" fmla="*/ 2107254 h 2237474"/>
              <a:gd name="connsiteX209" fmla="*/ 79717 w 12192000"/>
              <a:gd name="connsiteY209" fmla="*/ 2107046 h 2237474"/>
              <a:gd name="connsiteX210" fmla="*/ 72352 w 12192000"/>
              <a:gd name="connsiteY210" fmla="*/ 2107991 h 2237474"/>
              <a:gd name="connsiteX211" fmla="*/ 37645 w 12192000"/>
              <a:gd name="connsiteY211" fmla="*/ 2115401 h 2237474"/>
              <a:gd name="connsiteX212" fmla="*/ 4572 w 12192000"/>
              <a:gd name="connsiteY212" fmla="*/ 2111091 h 2237474"/>
              <a:gd name="connsiteX213" fmla="*/ 0 w 12192000"/>
              <a:gd name="connsiteY213" fmla="*/ 2110468 h 2237474"/>
              <a:gd name="connsiteX214" fmla="*/ 0 w 12192000"/>
              <a:gd name="connsiteY214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11200 w 12192000"/>
              <a:gd name="connsiteY18" fmla="*/ 767513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798048 w 12192000"/>
              <a:gd name="connsiteY23" fmla="*/ 863207 h 2237474"/>
              <a:gd name="connsiteX24" fmla="*/ 9761459 w 12192000"/>
              <a:gd name="connsiteY24" fmla="*/ 862394 h 2237474"/>
              <a:gd name="connsiteX25" fmla="*/ 9705768 w 12192000"/>
              <a:gd name="connsiteY25" fmla="*/ 894610 h 2237474"/>
              <a:gd name="connsiteX26" fmla="*/ 9683005 w 12192000"/>
              <a:gd name="connsiteY26" fmla="*/ 894128 h 2237474"/>
              <a:gd name="connsiteX27" fmla="*/ 9594438 w 12192000"/>
              <a:gd name="connsiteY27" fmla="*/ 919051 h 2237474"/>
              <a:gd name="connsiteX28" fmla="*/ 9577033 w 12192000"/>
              <a:gd name="connsiteY28" fmla="*/ 922857 h 2237474"/>
              <a:gd name="connsiteX29" fmla="*/ 9544189 w 12192000"/>
              <a:gd name="connsiteY29" fmla="*/ 938966 h 2237474"/>
              <a:gd name="connsiteX30" fmla="*/ 9500499 w 12192000"/>
              <a:gd name="connsiteY30" fmla="*/ 954680 h 2237474"/>
              <a:gd name="connsiteX31" fmla="*/ 9428195 w 12192000"/>
              <a:gd name="connsiteY31" fmla="*/ 986225 h 2237474"/>
              <a:gd name="connsiteX32" fmla="*/ 9410017 w 12192000"/>
              <a:gd name="connsiteY32" fmla="*/ 993931 h 2237474"/>
              <a:gd name="connsiteX33" fmla="*/ 9392919 w 12192000"/>
              <a:gd name="connsiteY33" fmla="*/ 994656 h 2237474"/>
              <a:gd name="connsiteX34" fmla="*/ 9278619 w 12192000"/>
              <a:gd name="connsiteY34" fmla="*/ 1011878 h 2237474"/>
              <a:gd name="connsiteX35" fmla="*/ 9268019 w 12192000"/>
              <a:gd name="connsiteY35" fmla="*/ 1007442 h 2237474"/>
              <a:gd name="connsiteX36" fmla="*/ 9234662 w 12192000"/>
              <a:gd name="connsiteY36" fmla="*/ 1023056 h 2237474"/>
              <a:gd name="connsiteX37" fmla="*/ 9181033 w 12192000"/>
              <a:gd name="connsiteY37" fmla="*/ 1037921 h 2237474"/>
              <a:gd name="connsiteX38" fmla="*/ 9155969 w 12192000"/>
              <a:gd name="connsiteY38" fmla="*/ 1046804 h 2237474"/>
              <a:gd name="connsiteX39" fmla="*/ 9133985 w 12192000"/>
              <a:gd name="connsiteY39" fmla="*/ 1046450 h 2237474"/>
              <a:gd name="connsiteX40" fmla="*/ 9012987 w 12192000"/>
              <a:gd name="connsiteY40" fmla="*/ 1061986 h 2237474"/>
              <a:gd name="connsiteX41" fmla="*/ 8968445 w 12192000"/>
              <a:gd name="connsiteY41" fmla="*/ 1052169 h 2237474"/>
              <a:gd name="connsiteX42" fmla="*/ 8958984 w 12192000"/>
              <a:gd name="connsiteY42" fmla="*/ 1057212 h 2237474"/>
              <a:gd name="connsiteX43" fmla="*/ 8886001 w 12192000"/>
              <a:gd name="connsiteY43" fmla="*/ 1067468 h 2237474"/>
              <a:gd name="connsiteX44" fmla="*/ 8838610 w 12192000"/>
              <a:gd name="connsiteY44" fmla="*/ 1075091 h 2237474"/>
              <a:gd name="connsiteX45" fmla="*/ 8750383 w 12192000"/>
              <a:gd name="connsiteY45" fmla="*/ 1097387 h 2237474"/>
              <a:gd name="connsiteX46" fmla="*/ 8697365 w 12192000"/>
              <a:gd name="connsiteY46" fmla="*/ 1105869 h 2237474"/>
              <a:gd name="connsiteX47" fmla="*/ 8665605 w 12192000"/>
              <a:gd name="connsiteY47" fmla="*/ 1110791 h 2237474"/>
              <a:gd name="connsiteX48" fmla="*/ 8584946 w 12192000"/>
              <a:gd name="connsiteY48" fmla="*/ 1135226 h 2237474"/>
              <a:gd name="connsiteX49" fmla="*/ 8460755 w 12192000"/>
              <a:gd name="connsiteY49" fmla="*/ 1203427 h 2237474"/>
              <a:gd name="connsiteX50" fmla="*/ 8419755 w 12192000"/>
              <a:gd name="connsiteY50" fmla="*/ 1216260 h 2237474"/>
              <a:gd name="connsiteX51" fmla="*/ 8411626 w 12192000"/>
              <a:gd name="connsiteY51" fmla="*/ 1214397 h 2237474"/>
              <a:gd name="connsiteX52" fmla="*/ 8363469 w 12192000"/>
              <a:gd name="connsiteY52" fmla="*/ 1246658 h 2237474"/>
              <a:gd name="connsiteX53" fmla="*/ 8275497 w 12192000"/>
              <a:gd name="connsiteY53" fmla="*/ 1264396 h 2237474"/>
              <a:gd name="connsiteX54" fmla="*/ 8206287 w 12192000"/>
              <a:gd name="connsiteY54" fmla="*/ 1273060 h 2237474"/>
              <a:gd name="connsiteX55" fmla="*/ 8168705 w 12192000"/>
              <a:gd name="connsiteY55" fmla="*/ 1279956 h 2237474"/>
              <a:gd name="connsiteX56" fmla="*/ 8139997 w 12192000"/>
              <a:gd name="connsiteY56" fmla="*/ 1282713 h 2237474"/>
              <a:gd name="connsiteX57" fmla="*/ 8074238 w 12192000"/>
              <a:gd name="connsiteY57" fmla="*/ 1301895 h 2237474"/>
              <a:gd name="connsiteX58" fmla="*/ 7968292 w 12192000"/>
              <a:gd name="connsiteY58" fmla="*/ 1338779 h 2237474"/>
              <a:gd name="connsiteX59" fmla="*/ 7945122 w 12192000"/>
              <a:gd name="connsiteY59" fmla="*/ 1345477 h 2237474"/>
              <a:gd name="connsiteX60" fmla="*/ 7902328 w 12192000"/>
              <a:gd name="connsiteY60" fmla="*/ 1345865 h 2237474"/>
              <a:gd name="connsiteX61" fmla="*/ 7875879 w 12192000"/>
              <a:gd name="connsiteY61" fmla="*/ 1345646 h 2237474"/>
              <a:gd name="connsiteX62" fmla="*/ 7840612 w 12192000"/>
              <a:gd name="connsiteY62" fmla="*/ 1369373 h 2237474"/>
              <a:gd name="connsiteX63" fmla="*/ 7786819 w 12192000"/>
              <a:gd name="connsiteY63" fmla="*/ 1378970 h 2237474"/>
              <a:gd name="connsiteX64" fmla="*/ 7548172 w 12192000"/>
              <a:gd name="connsiteY64" fmla="*/ 1417460 h 2237474"/>
              <a:gd name="connsiteX65" fmla="*/ 7483437 w 12192000"/>
              <a:gd name="connsiteY65" fmla="*/ 1478152 h 2237474"/>
              <a:gd name="connsiteX66" fmla="*/ 7377870 w 12192000"/>
              <a:gd name="connsiteY66" fmla="*/ 1523319 h 2237474"/>
              <a:gd name="connsiteX67" fmla="*/ 7230737 w 12192000"/>
              <a:gd name="connsiteY67" fmla="*/ 1562633 h 2237474"/>
              <a:gd name="connsiteX68" fmla="*/ 7224458 w 12192000"/>
              <a:gd name="connsiteY68" fmla="*/ 1573008 h 2237474"/>
              <a:gd name="connsiteX69" fmla="*/ 7183121 w 12192000"/>
              <a:gd name="connsiteY69" fmla="*/ 1595162 h 2237474"/>
              <a:gd name="connsiteX70" fmla="*/ 7164601 w 12192000"/>
              <a:gd name="connsiteY70" fmla="*/ 1606490 h 2237474"/>
              <a:gd name="connsiteX71" fmla="*/ 7092727 w 12192000"/>
              <a:gd name="connsiteY71" fmla="*/ 1623628 h 2237474"/>
              <a:gd name="connsiteX72" fmla="*/ 7031309 w 12192000"/>
              <a:gd name="connsiteY72" fmla="*/ 1619451 h 2237474"/>
              <a:gd name="connsiteX73" fmla="*/ 6999084 w 12192000"/>
              <a:gd name="connsiteY73" fmla="*/ 1634317 h 2237474"/>
              <a:gd name="connsiteX74" fmla="*/ 6992107 w 12192000"/>
              <a:gd name="connsiteY74" fmla="*/ 1636860 h 2237474"/>
              <a:gd name="connsiteX75" fmla="*/ 6991765 w 12192000"/>
              <a:gd name="connsiteY75" fmla="*/ 1636725 h 2237474"/>
              <a:gd name="connsiteX76" fmla="*/ 6900177 w 12192000"/>
              <a:gd name="connsiteY76" fmla="*/ 1636016 h 2237474"/>
              <a:gd name="connsiteX77" fmla="*/ 6795372 w 12192000"/>
              <a:gd name="connsiteY77" fmla="*/ 1644845 h 2237474"/>
              <a:gd name="connsiteX78" fmla="*/ 6692251 w 12192000"/>
              <a:gd name="connsiteY78" fmla="*/ 1656357 h 2237474"/>
              <a:gd name="connsiteX79" fmla="*/ 6655235 w 12192000"/>
              <a:gd name="connsiteY79" fmla="*/ 1661869 h 2237474"/>
              <a:gd name="connsiteX80" fmla="*/ 6587857 w 12192000"/>
              <a:gd name="connsiteY80" fmla="*/ 1665769 h 2237474"/>
              <a:gd name="connsiteX81" fmla="*/ 6554894 w 12192000"/>
              <a:gd name="connsiteY81" fmla="*/ 1664428 h 2237474"/>
              <a:gd name="connsiteX82" fmla="*/ 6516595 w 12192000"/>
              <a:gd name="connsiteY82" fmla="*/ 1667475 h 2237474"/>
              <a:gd name="connsiteX83" fmla="*/ 6508541 w 12192000"/>
              <a:gd name="connsiteY83" fmla="*/ 1668757 h 2237474"/>
              <a:gd name="connsiteX84" fmla="*/ 6471012 w 12192000"/>
              <a:gd name="connsiteY84" fmla="*/ 1678604 h 2237474"/>
              <a:gd name="connsiteX85" fmla="*/ 6415265 w 12192000"/>
              <a:gd name="connsiteY85" fmla="*/ 1665317 h 2237474"/>
              <a:gd name="connsiteX86" fmla="*/ 6364035 w 12192000"/>
              <a:gd name="connsiteY86" fmla="*/ 1667683 h 2237474"/>
              <a:gd name="connsiteX87" fmla="*/ 6280959 w 12192000"/>
              <a:gd name="connsiteY87" fmla="*/ 1689329 h 2237474"/>
              <a:gd name="connsiteX88" fmla="*/ 6243319 w 12192000"/>
              <a:gd name="connsiteY88" fmla="*/ 1695560 h 2237474"/>
              <a:gd name="connsiteX89" fmla="*/ 6098321 w 12192000"/>
              <a:gd name="connsiteY89" fmla="*/ 1721646 h 2237474"/>
              <a:gd name="connsiteX90" fmla="*/ 5880652 w 12192000"/>
              <a:gd name="connsiteY90" fmla="*/ 1779643 h 2237474"/>
              <a:gd name="connsiteX91" fmla="*/ 5785959 w 12192000"/>
              <a:gd name="connsiteY91" fmla="*/ 1775307 h 2237474"/>
              <a:gd name="connsiteX92" fmla="*/ 5643534 w 12192000"/>
              <a:gd name="connsiteY92" fmla="*/ 1802919 h 2237474"/>
              <a:gd name="connsiteX93" fmla="*/ 5518799 w 12192000"/>
              <a:gd name="connsiteY93" fmla="*/ 1818312 h 2237474"/>
              <a:gd name="connsiteX94" fmla="*/ 5505014 w 12192000"/>
              <a:gd name="connsiteY94" fmla="*/ 1819259 h 2237474"/>
              <a:gd name="connsiteX95" fmla="*/ 5453307 w 12192000"/>
              <a:gd name="connsiteY95" fmla="*/ 1815450 h 2237474"/>
              <a:gd name="connsiteX96" fmla="*/ 5364192 w 12192000"/>
              <a:gd name="connsiteY96" fmla="*/ 1826074 h 2237474"/>
              <a:gd name="connsiteX97" fmla="*/ 5350380 w 12192000"/>
              <a:gd name="connsiteY97" fmla="*/ 1830891 h 2237474"/>
              <a:gd name="connsiteX98" fmla="*/ 5259633 w 12192000"/>
              <a:gd name="connsiteY98" fmla="*/ 1837160 h 2237474"/>
              <a:gd name="connsiteX99" fmla="*/ 5197513 w 12192000"/>
              <a:gd name="connsiteY99" fmla="*/ 1844718 h 2237474"/>
              <a:gd name="connsiteX100" fmla="*/ 5168852 w 12192000"/>
              <a:gd name="connsiteY100" fmla="*/ 1844846 h 2237474"/>
              <a:gd name="connsiteX101" fmla="*/ 5114927 w 12192000"/>
              <a:gd name="connsiteY101" fmla="*/ 1847827 h 2237474"/>
              <a:gd name="connsiteX102" fmla="*/ 5108970 w 12192000"/>
              <a:gd name="connsiteY102" fmla="*/ 1847935 h 2237474"/>
              <a:gd name="connsiteX103" fmla="*/ 5067961 w 12192000"/>
              <a:gd name="connsiteY103" fmla="*/ 1845917 h 2237474"/>
              <a:gd name="connsiteX104" fmla="*/ 5007075 w 12192000"/>
              <a:gd name="connsiteY104" fmla="*/ 1838626 h 2237474"/>
              <a:gd name="connsiteX105" fmla="*/ 4944087 w 12192000"/>
              <a:gd name="connsiteY105" fmla="*/ 1823332 h 2237474"/>
              <a:gd name="connsiteX106" fmla="*/ 4907662 w 12192000"/>
              <a:gd name="connsiteY106" fmla="*/ 1816900 h 2237474"/>
              <a:gd name="connsiteX107" fmla="*/ 4882386 w 12192000"/>
              <a:gd name="connsiteY107" fmla="*/ 1809844 h 2237474"/>
              <a:gd name="connsiteX108" fmla="*/ 4811440 w 12192000"/>
              <a:gd name="connsiteY108" fmla="*/ 1804655 h 2237474"/>
              <a:gd name="connsiteX109" fmla="*/ 4691075 w 12192000"/>
              <a:gd name="connsiteY109" fmla="*/ 1801389 h 2237474"/>
              <a:gd name="connsiteX110" fmla="*/ 4611738 w 12192000"/>
              <a:gd name="connsiteY110" fmla="*/ 1776964 h 2237474"/>
              <a:gd name="connsiteX111" fmla="*/ 4560070 w 12192000"/>
              <a:gd name="connsiteY111" fmla="*/ 1785640 h 2237474"/>
              <a:gd name="connsiteX112" fmla="*/ 4536503 w 12192000"/>
              <a:gd name="connsiteY112" fmla="*/ 1785334 h 2237474"/>
              <a:gd name="connsiteX113" fmla="*/ 4513724 w 12192000"/>
              <a:gd name="connsiteY113" fmla="*/ 1791996 h 2237474"/>
              <a:gd name="connsiteX114" fmla="*/ 4459810 w 12192000"/>
              <a:gd name="connsiteY114" fmla="*/ 1797886 h 2237474"/>
              <a:gd name="connsiteX115" fmla="*/ 4379064 w 12192000"/>
              <a:gd name="connsiteY115" fmla="*/ 1817177 h 2237474"/>
              <a:gd name="connsiteX116" fmla="*/ 4319209 w 12192000"/>
              <a:gd name="connsiteY116" fmla="*/ 1834833 h 2237474"/>
              <a:gd name="connsiteX117" fmla="*/ 4290981 w 12192000"/>
              <a:gd name="connsiteY117" fmla="*/ 1839677 h 2237474"/>
              <a:gd name="connsiteX118" fmla="*/ 4285792 w 12192000"/>
              <a:gd name="connsiteY118" fmla="*/ 1836231 h 2237474"/>
              <a:gd name="connsiteX119" fmla="*/ 4238372 w 12192000"/>
              <a:gd name="connsiteY119" fmla="*/ 1851480 h 2237474"/>
              <a:gd name="connsiteX120" fmla="*/ 4232517 w 12192000"/>
              <a:gd name="connsiteY120" fmla="*/ 1852567 h 2237474"/>
              <a:gd name="connsiteX121" fmla="*/ 4191732 w 12192000"/>
              <a:gd name="connsiteY121" fmla="*/ 1857328 h 2237474"/>
              <a:gd name="connsiteX122" fmla="*/ 4065532 w 12192000"/>
              <a:gd name="connsiteY122" fmla="*/ 1855477 h 2237474"/>
              <a:gd name="connsiteX123" fmla="*/ 4028460 w 12192000"/>
              <a:gd name="connsiteY123" fmla="*/ 1855137 h 2237474"/>
              <a:gd name="connsiteX124" fmla="*/ 4002267 w 12192000"/>
              <a:gd name="connsiteY124" fmla="*/ 1852352 h 2237474"/>
              <a:gd name="connsiteX125" fmla="*/ 3931396 w 12192000"/>
              <a:gd name="connsiteY125" fmla="*/ 1858915 h 2237474"/>
              <a:gd name="connsiteX126" fmla="*/ 3812162 w 12192000"/>
              <a:gd name="connsiteY126" fmla="*/ 1875501 h 2237474"/>
              <a:gd name="connsiteX127" fmla="*/ 3729530 w 12192000"/>
              <a:gd name="connsiteY127" fmla="*/ 1864513 h 2237474"/>
              <a:gd name="connsiteX128" fmla="*/ 3680177 w 12192000"/>
              <a:gd name="connsiteY128" fmla="*/ 1881552 h 2237474"/>
              <a:gd name="connsiteX129" fmla="*/ 3567259 w 12192000"/>
              <a:gd name="connsiteY129" fmla="*/ 1893482 h 2237474"/>
              <a:gd name="connsiteX130" fmla="*/ 3405770 w 12192000"/>
              <a:gd name="connsiteY130" fmla="*/ 1904591 h 2237474"/>
              <a:gd name="connsiteX131" fmla="*/ 3280097 w 12192000"/>
              <a:gd name="connsiteY131" fmla="*/ 1919610 h 2237474"/>
              <a:gd name="connsiteX132" fmla="*/ 3123424 w 12192000"/>
              <a:gd name="connsiteY132" fmla="*/ 1952930 h 2237474"/>
              <a:gd name="connsiteX133" fmla="*/ 3009910 w 12192000"/>
              <a:gd name="connsiteY133" fmla="*/ 1957866 h 2237474"/>
              <a:gd name="connsiteX134" fmla="*/ 2995934 w 12192000"/>
              <a:gd name="connsiteY134" fmla="*/ 1967085 h 2237474"/>
              <a:gd name="connsiteX135" fmla="*/ 2980071 w 12192000"/>
              <a:gd name="connsiteY135" fmla="*/ 1972988 h 2237474"/>
              <a:gd name="connsiteX136" fmla="*/ 2978094 w 12192000"/>
              <a:gd name="connsiteY136" fmla="*/ 1972369 h 2237474"/>
              <a:gd name="connsiteX137" fmla="*/ 2942858 w 12192000"/>
              <a:gd name="connsiteY137" fmla="*/ 1981367 h 2237474"/>
              <a:gd name="connsiteX138" fmla="*/ 2875436 w 12192000"/>
              <a:gd name="connsiteY138" fmla="*/ 1996977 h 2237474"/>
              <a:gd name="connsiteX139" fmla="*/ 2874892 w 12192000"/>
              <a:gd name="connsiteY139" fmla="*/ 1996085 h 2237474"/>
              <a:gd name="connsiteX140" fmla="*/ 2864145 w 12192000"/>
              <a:gd name="connsiteY140" fmla="*/ 1994061 h 2237474"/>
              <a:gd name="connsiteX141" fmla="*/ 2843662 w 12192000"/>
              <a:gd name="connsiteY141" fmla="*/ 1992498 h 2237474"/>
              <a:gd name="connsiteX142" fmla="*/ 2796128 w 12192000"/>
              <a:gd name="connsiteY142" fmla="*/ 1976403 h 2237474"/>
              <a:gd name="connsiteX143" fmla="*/ 2756784 w 12192000"/>
              <a:gd name="connsiteY143" fmla="*/ 1985116 h 2237474"/>
              <a:gd name="connsiteX144" fmla="*/ 2748833 w 12192000"/>
              <a:gd name="connsiteY144" fmla="*/ 1986323 h 2237474"/>
              <a:gd name="connsiteX145" fmla="*/ 2748661 w 12192000"/>
              <a:gd name="connsiteY145" fmla="*/ 1986122 h 2237474"/>
              <a:gd name="connsiteX146" fmla="*/ 2740251 w 12192000"/>
              <a:gd name="connsiteY146" fmla="*/ 1986946 h 2237474"/>
              <a:gd name="connsiteX147" fmla="*/ 2718916 w 12192000"/>
              <a:gd name="connsiteY147" fmla="*/ 1990867 h 2237474"/>
              <a:gd name="connsiteX148" fmla="*/ 2713522 w 12192000"/>
              <a:gd name="connsiteY148" fmla="*/ 1990173 h 2237474"/>
              <a:gd name="connsiteX149" fmla="*/ 2680597 w 12192000"/>
              <a:gd name="connsiteY149" fmla="*/ 1984996 h 2237474"/>
              <a:gd name="connsiteX150" fmla="*/ 2578178 w 12192000"/>
              <a:gd name="connsiteY150" fmla="*/ 1990531 h 2237474"/>
              <a:gd name="connsiteX151" fmla="*/ 2476147 w 12192000"/>
              <a:gd name="connsiteY151" fmla="*/ 1998305 h 2237474"/>
              <a:gd name="connsiteX152" fmla="*/ 2373568 w 12192000"/>
              <a:gd name="connsiteY152" fmla="*/ 2003219 h 2237474"/>
              <a:gd name="connsiteX153" fmla="*/ 2321399 w 12192000"/>
              <a:gd name="connsiteY153" fmla="*/ 1989467 h 2237474"/>
              <a:gd name="connsiteX154" fmla="*/ 2315525 w 12192000"/>
              <a:gd name="connsiteY154" fmla="*/ 1989708 h 2237474"/>
              <a:gd name="connsiteX155" fmla="*/ 2300792 w 12192000"/>
              <a:gd name="connsiteY155" fmla="*/ 1994290 h 2237474"/>
              <a:gd name="connsiteX156" fmla="*/ 2295469 w 12192000"/>
              <a:gd name="connsiteY156" fmla="*/ 1996659 h 2237474"/>
              <a:gd name="connsiteX157" fmla="*/ 2287219 w 12192000"/>
              <a:gd name="connsiteY157" fmla="*/ 1998750 h 2237474"/>
              <a:gd name="connsiteX158" fmla="*/ 2286948 w 12192000"/>
              <a:gd name="connsiteY158" fmla="*/ 1998596 h 2237474"/>
              <a:gd name="connsiteX159" fmla="*/ 2243069 w 12192000"/>
              <a:gd name="connsiteY159" fmla="*/ 2015111 h 2237474"/>
              <a:gd name="connsiteX160" fmla="*/ 2186609 w 12192000"/>
              <a:gd name="connsiteY160" fmla="*/ 2008263 h 2237474"/>
              <a:gd name="connsiteX161" fmla="*/ 2164831 w 12192000"/>
              <a:gd name="connsiteY161" fmla="*/ 2010143 h 2237474"/>
              <a:gd name="connsiteX162" fmla="*/ 2152836 w 12192000"/>
              <a:gd name="connsiteY162" fmla="*/ 2010048 h 2237474"/>
              <a:gd name="connsiteX163" fmla="*/ 2117102 w 12192000"/>
              <a:gd name="connsiteY163" fmla="*/ 2023004 h 2237474"/>
              <a:gd name="connsiteX164" fmla="*/ 2111935 w 12192000"/>
              <a:gd name="connsiteY164" fmla="*/ 2023163 h 2237474"/>
              <a:gd name="connsiteX165" fmla="*/ 2089991 w 12192000"/>
              <a:gd name="connsiteY165" fmla="*/ 2034193 h 2237474"/>
              <a:gd name="connsiteX166" fmla="*/ 2058061 w 12192000"/>
              <a:gd name="connsiteY166" fmla="*/ 2047942 h 2237474"/>
              <a:gd name="connsiteX167" fmla="*/ 2055737 w 12192000"/>
              <a:gd name="connsiteY167" fmla="*/ 2047704 h 2237474"/>
              <a:gd name="connsiteX168" fmla="*/ 2042244 w 12192000"/>
              <a:gd name="connsiteY168" fmla="*/ 2055560 h 2237474"/>
              <a:gd name="connsiteX169" fmla="*/ 1976224 w 12192000"/>
              <a:gd name="connsiteY169" fmla="*/ 2074257 h 2237474"/>
              <a:gd name="connsiteX170" fmla="*/ 1877728 w 12192000"/>
              <a:gd name="connsiteY170" fmla="*/ 2101004 h 2237474"/>
              <a:gd name="connsiteX171" fmla="*/ 1759056 w 12192000"/>
              <a:gd name="connsiteY171" fmla="*/ 2125608 h 2237474"/>
              <a:gd name="connsiteX172" fmla="*/ 1637948 w 12192000"/>
              <a:gd name="connsiteY172" fmla="*/ 2172597 h 2237474"/>
              <a:gd name="connsiteX173" fmla="*/ 1434549 w 12192000"/>
              <a:gd name="connsiteY173" fmla="*/ 2234522 h 2237474"/>
              <a:gd name="connsiteX174" fmla="*/ 1398481 w 12192000"/>
              <a:gd name="connsiteY174" fmla="*/ 2237074 h 2237474"/>
              <a:gd name="connsiteX175" fmla="*/ 1398407 w 12192000"/>
              <a:gd name="connsiteY175" fmla="*/ 2237095 h 2237474"/>
              <a:gd name="connsiteX176" fmla="*/ 1370962 w 12192000"/>
              <a:gd name="connsiteY176" fmla="*/ 2237474 h 2237474"/>
              <a:gd name="connsiteX177" fmla="*/ 1356367 w 12192000"/>
              <a:gd name="connsiteY177" fmla="*/ 2235089 h 2237474"/>
              <a:gd name="connsiteX178" fmla="*/ 1324828 w 12192000"/>
              <a:gd name="connsiteY178" fmla="*/ 2231968 h 2237474"/>
              <a:gd name="connsiteX179" fmla="*/ 1297744 w 12192000"/>
              <a:gd name="connsiteY179" fmla="*/ 2235849 h 2237474"/>
              <a:gd name="connsiteX180" fmla="*/ 1286236 w 12192000"/>
              <a:gd name="connsiteY180" fmla="*/ 2233135 h 2237474"/>
              <a:gd name="connsiteX181" fmla="*/ 1283504 w 12192000"/>
              <a:gd name="connsiteY181" fmla="*/ 2233797 h 2237474"/>
              <a:gd name="connsiteX182" fmla="*/ 1279765 w 12192000"/>
              <a:gd name="connsiteY182" fmla="*/ 2229639 h 2237474"/>
              <a:gd name="connsiteX183" fmla="*/ 1195347 w 12192000"/>
              <a:gd name="connsiteY183" fmla="*/ 2212354 h 2237474"/>
              <a:gd name="connsiteX184" fmla="*/ 970251 w 12192000"/>
              <a:gd name="connsiteY184" fmla="*/ 2221029 h 2237474"/>
              <a:gd name="connsiteX185" fmla="*/ 812914 w 12192000"/>
              <a:gd name="connsiteY185" fmla="*/ 2202752 h 2237474"/>
              <a:gd name="connsiteX186" fmla="*/ 800195 w 12192000"/>
              <a:gd name="connsiteY186" fmla="*/ 2209407 h 2237474"/>
              <a:gd name="connsiteX187" fmla="*/ 784978 w 12192000"/>
              <a:gd name="connsiteY187" fmla="*/ 2212360 h 2237474"/>
              <a:gd name="connsiteX188" fmla="*/ 681987 w 12192000"/>
              <a:gd name="connsiteY188" fmla="*/ 2216757 h 2237474"/>
              <a:gd name="connsiteX189" fmla="*/ 669923 w 12192000"/>
              <a:gd name="connsiteY189" fmla="*/ 2211682 h 2237474"/>
              <a:gd name="connsiteX190" fmla="*/ 648680 w 12192000"/>
              <a:gd name="connsiteY190" fmla="*/ 2206229 h 2237474"/>
              <a:gd name="connsiteX191" fmla="*/ 597225 w 12192000"/>
              <a:gd name="connsiteY191" fmla="*/ 2180999 h 2237474"/>
              <a:gd name="connsiteX192" fmla="*/ 558449 w 12192000"/>
              <a:gd name="connsiteY192" fmla="*/ 2182346 h 2237474"/>
              <a:gd name="connsiteX193" fmla="*/ 550517 w 12192000"/>
              <a:gd name="connsiteY193" fmla="*/ 2182060 h 2237474"/>
              <a:gd name="connsiteX194" fmla="*/ 550309 w 12192000"/>
              <a:gd name="connsiteY194" fmla="*/ 2181825 h 2237474"/>
              <a:gd name="connsiteX195" fmla="*/ 541836 w 12192000"/>
              <a:gd name="connsiteY195" fmla="*/ 2181063 h 2237474"/>
              <a:gd name="connsiteX196" fmla="*/ 536057 w 12192000"/>
              <a:gd name="connsiteY196" fmla="*/ 2181537 h 2237474"/>
              <a:gd name="connsiteX197" fmla="*/ 520671 w 12192000"/>
              <a:gd name="connsiteY197" fmla="*/ 2180980 h 2237474"/>
              <a:gd name="connsiteX198" fmla="*/ 515024 w 12192000"/>
              <a:gd name="connsiteY198" fmla="*/ 2179258 h 2237474"/>
              <a:gd name="connsiteX199" fmla="*/ 512278 w 12192000"/>
              <a:gd name="connsiteY199" fmla="*/ 2176369 h 2237474"/>
              <a:gd name="connsiteX200" fmla="*/ 480419 w 12192000"/>
              <a:gd name="connsiteY200" fmla="*/ 2167807 h 2237474"/>
              <a:gd name="connsiteX201" fmla="*/ 413835 w 12192000"/>
              <a:gd name="connsiteY201" fmla="*/ 2156783 h 2237474"/>
              <a:gd name="connsiteX202" fmla="*/ 376513 w 12192000"/>
              <a:gd name="connsiteY202" fmla="*/ 2154014 h 2237474"/>
              <a:gd name="connsiteX203" fmla="*/ 273386 w 12192000"/>
              <a:gd name="connsiteY203" fmla="*/ 2142551 h 2237474"/>
              <a:gd name="connsiteX204" fmla="*/ 169207 w 12192000"/>
              <a:gd name="connsiteY204" fmla="*/ 2128100 h 2237474"/>
              <a:gd name="connsiteX205" fmla="*/ 93149 w 12192000"/>
              <a:gd name="connsiteY205" fmla="*/ 2105324 h 2237474"/>
              <a:gd name="connsiteX206" fmla="*/ 88109 w 12192000"/>
              <a:gd name="connsiteY206" fmla="*/ 2106704 h 2237474"/>
              <a:gd name="connsiteX207" fmla="*/ 80022 w 12192000"/>
              <a:gd name="connsiteY207" fmla="*/ 2107254 h 2237474"/>
              <a:gd name="connsiteX208" fmla="*/ 79717 w 12192000"/>
              <a:gd name="connsiteY208" fmla="*/ 2107046 h 2237474"/>
              <a:gd name="connsiteX209" fmla="*/ 72352 w 12192000"/>
              <a:gd name="connsiteY209" fmla="*/ 2107991 h 2237474"/>
              <a:gd name="connsiteX210" fmla="*/ 37645 w 12192000"/>
              <a:gd name="connsiteY210" fmla="*/ 2115401 h 2237474"/>
              <a:gd name="connsiteX211" fmla="*/ 4572 w 12192000"/>
              <a:gd name="connsiteY211" fmla="*/ 2111091 h 2237474"/>
              <a:gd name="connsiteX212" fmla="*/ 0 w 12192000"/>
              <a:gd name="connsiteY212" fmla="*/ 2110468 h 2237474"/>
              <a:gd name="connsiteX213" fmla="*/ 0 w 12192000"/>
              <a:gd name="connsiteY213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11200 w 12192000"/>
              <a:gd name="connsiteY18" fmla="*/ 767513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798048 w 12192000"/>
              <a:gd name="connsiteY23" fmla="*/ 863207 h 2237474"/>
              <a:gd name="connsiteX24" fmla="*/ 9761459 w 12192000"/>
              <a:gd name="connsiteY24" fmla="*/ 862394 h 2237474"/>
              <a:gd name="connsiteX25" fmla="*/ 9705768 w 12192000"/>
              <a:gd name="connsiteY25" fmla="*/ 894610 h 2237474"/>
              <a:gd name="connsiteX26" fmla="*/ 9683005 w 12192000"/>
              <a:gd name="connsiteY26" fmla="*/ 894128 h 2237474"/>
              <a:gd name="connsiteX27" fmla="*/ 9594438 w 12192000"/>
              <a:gd name="connsiteY27" fmla="*/ 919051 h 2237474"/>
              <a:gd name="connsiteX28" fmla="*/ 9577033 w 12192000"/>
              <a:gd name="connsiteY28" fmla="*/ 922857 h 2237474"/>
              <a:gd name="connsiteX29" fmla="*/ 9544189 w 12192000"/>
              <a:gd name="connsiteY29" fmla="*/ 938966 h 2237474"/>
              <a:gd name="connsiteX30" fmla="*/ 9500499 w 12192000"/>
              <a:gd name="connsiteY30" fmla="*/ 954680 h 2237474"/>
              <a:gd name="connsiteX31" fmla="*/ 9428195 w 12192000"/>
              <a:gd name="connsiteY31" fmla="*/ 986225 h 2237474"/>
              <a:gd name="connsiteX32" fmla="*/ 9410017 w 12192000"/>
              <a:gd name="connsiteY32" fmla="*/ 993931 h 2237474"/>
              <a:gd name="connsiteX33" fmla="*/ 9392919 w 12192000"/>
              <a:gd name="connsiteY33" fmla="*/ 994656 h 2237474"/>
              <a:gd name="connsiteX34" fmla="*/ 9278619 w 12192000"/>
              <a:gd name="connsiteY34" fmla="*/ 1011878 h 2237474"/>
              <a:gd name="connsiteX35" fmla="*/ 9268019 w 12192000"/>
              <a:gd name="connsiteY35" fmla="*/ 1007442 h 2237474"/>
              <a:gd name="connsiteX36" fmla="*/ 9234662 w 12192000"/>
              <a:gd name="connsiteY36" fmla="*/ 1023056 h 2237474"/>
              <a:gd name="connsiteX37" fmla="*/ 9181033 w 12192000"/>
              <a:gd name="connsiteY37" fmla="*/ 1037921 h 2237474"/>
              <a:gd name="connsiteX38" fmla="*/ 9155969 w 12192000"/>
              <a:gd name="connsiteY38" fmla="*/ 1046804 h 2237474"/>
              <a:gd name="connsiteX39" fmla="*/ 9133985 w 12192000"/>
              <a:gd name="connsiteY39" fmla="*/ 1046450 h 2237474"/>
              <a:gd name="connsiteX40" fmla="*/ 9012987 w 12192000"/>
              <a:gd name="connsiteY40" fmla="*/ 1061986 h 2237474"/>
              <a:gd name="connsiteX41" fmla="*/ 8968445 w 12192000"/>
              <a:gd name="connsiteY41" fmla="*/ 1052169 h 2237474"/>
              <a:gd name="connsiteX42" fmla="*/ 8958984 w 12192000"/>
              <a:gd name="connsiteY42" fmla="*/ 1057212 h 2237474"/>
              <a:gd name="connsiteX43" fmla="*/ 8886001 w 12192000"/>
              <a:gd name="connsiteY43" fmla="*/ 1067468 h 2237474"/>
              <a:gd name="connsiteX44" fmla="*/ 8838610 w 12192000"/>
              <a:gd name="connsiteY44" fmla="*/ 1075091 h 2237474"/>
              <a:gd name="connsiteX45" fmla="*/ 8750383 w 12192000"/>
              <a:gd name="connsiteY45" fmla="*/ 1097387 h 2237474"/>
              <a:gd name="connsiteX46" fmla="*/ 8697365 w 12192000"/>
              <a:gd name="connsiteY46" fmla="*/ 1105869 h 2237474"/>
              <a:gd name="connsiteX47" fmla="*/ 8665605 w 12192000"/>
              <a:gd name="connsiteY47" fmla="*/ 1110791 h 2237474"/>
              <a:gd name="connsiteX48" fmla="*/ 8584946 w 12192000"/>
              <a:gd name="connsiteY48" fmla="*/ 1135226 h 2237474"/>
              <a:gd name="connsiteX49" fmla="*/ 8460755 w 12192000"/>
              <a:gd name="connsiteY49" fmla="*/ 1203427 h 2237474"/>
              <a:gd name="connsiteX50" fmla="*/ 8419755 w 12192000"/>
              <a:gd name="connsiteY50" fmla="*/ 1216260 h 2237474"/>
              <a:gd name="connsiteX51" fmla="*/ 8411626 w 12192000"/>
              <a:gd name="connsiteY51" fmla="*/ 1214397 h 2237474"/>
              <a:gd name="connsiteX52" fmla="*/ 8363469 w 12192000"/>
              <a:gd name="connsiteY52" fmla="*/ 1246658 h 2237474"/>
              <a:gd name="connsiteX53" fmla="*/ 8275497 w 12192000"/>
              <a:gd name="connsiteY53" fmla="*/ 1264396 h 2237474"/>
              <a:gd name="connsiteX54" fmla="*/ 8206287 w 12192000"/>
              <a:gd name="connsiteY54" fmla="*/ 1273060 h 2237474"/>
              <a:gd name="connsiteX55" fmla="*/ 8168705 w 12192000"/>
              <a:gd name="connsiteY55" fmla="*/ 1279956 h 2237474"/>
              <a:gd name="connsiteX56" fmla="*/ 8139997 w 12192000"/>
              <a:gd name="connsiteY56" fmla="*/ 1282713 h 2237474"/>
              <a:gd name="connsiteX57" fmla="*/ 8074238 w 12192000"/>
              <a:gd name="connsiteY57" fmla="*/ 1301895 h 2237474"/>
              <a:gd name="connsiteX58" fmla="*/ 7968292 w 12192000"/>
              <a:gd name="connsiteY58" fmla="*/ 1338779 h 2237474"/>
              <a:gd name="connsiteX59" fmla="*/ 7945122 w 12192000"/>
              <a:gd name="connsiteY59" fmla="*/ 1345477 h 2237474"/>
              <a:gd name="connsiteX60" fmla="*/ 7902328 w 12192000"/>
              <a:gd name="connsiteY60" fmla="*/ 1345865 h 2237474"/>
              <a:gd name="connsiteX61" fmla="*/ 7875879 w 12192000"/>
              <a:gd name="connsiteY61" fmla="*/ 1345646 h 2237474"/>
              <a:gd name="connsiteX62" fmla="*/ 7840612 w 12192000"/>
              <a:gd name="connsiteY62" fmla="*/ 1369373 h 2237474"/>
              <a:gd name="connsiteX63" fmla="*/ 7786819 w 12192000"/>
              <a:gd name="connsiteY63" fmla="*/ 1378970 h 2237474"/>
              <a:gd name="connsiteX64" fmla="*/ 7548172 w 12192000"/>
              <a:gd name="connsiteY64" fmla="*/ 1417460 h 2237474"/>
              <a:gd name="connsiteX65" fmla="*/ 7483437 w 12192000"/>
              <a:gd name="connsiteY65" fmla="*/ 1478152 h 2237474"/>
              <a:gd name="connsiteX66" fmla="*/ 7377870 w 12192000"/>
              <a:gd name="connsiteY66" fmla="*/ 1523319 h 2237474"/>
              <a:gd name="connsiteX67" fmla="*/ 7230737 w 12192000"/>
              <a:gd name="connsiteY67" fmla="*/ 1562633 h 2237474"/>
              <a:gd name="connsiteX68" fmla="*/ 7224458 w 12192000"/>
              <a:gd name="connsiteY68" fmla="*/ 1573008 h 2237474"/>
              <a:gd name="connsiteX69" fmla="*/ 7183121 w 12192000"/>
              <a:gd name="connsiteY69" fmla="*/ 1595162 h 2237474"/>
              <a:gd name="connsiteX70" fmla="*/ 7164601 w 12192000"/>
              <a:gd name="connsiteY70" fmla="*/ 1606490 h 2237474"/>
              <a:gd name="connsiteX71" fmla="*/ 7092727 w 12192000"/>
              <a:gd name="connsiteY71" fmla="*/ 1623628 h 2237474"/>
              <a:gd name="connsiteX72" fmla="*/ 7031309 w 12192000"/>
              <a:gd name="connsiteY72" fmla="*/ 1619451 h 2237474"/>
              <a:gd name="connsiteX73" fmla="*/ 6999084 w 12192000"/>
              <a:gd name="connsiteY73" fmla="*/ 1634317 h 2237474"/>
              <a:gd name="connsiteX74" fmla="*/ 6992107 w 12192000"/>
              <a:gd name="connsiteY74" fmla="*/ 1636860 h 2237474"/>
              <a:gd name="connsiteX75" fmla="*/ 6991765 w 12192000"/>
              <a:gd name="connsiteY75" fmla="*/ 1636725 h 2237474"/>
              <a:gd name="connsiteX76" fmla="*/ 6900177 w 12192000"/>
              <a:gd name="connsiteY76" fmla="*/ 1636016 h 2237474"/>
              <a:gd name="connsiteX77" fmla="*/ 6795372 w 12192000"/>
              <a:gd name="connsiteY77" fmla="*/ 1644845 h 2237474"/>
              <a:gd name="connsiteX78" fmla="*/ 6692251 w 12192000"/>
              <a:gd name="connsiteY78" fmla="*/ 1656357 h 2237474"/>
              <a:gd name="connsiteX79" fmla="*/ 6655235 w 12192000"/>
              <a:gd name="connsiteY79" fmla="*/ 1661869 h 2237474"/>
              <a:gd name="connsiteX80" fmla="*/ 6554894 w 12192000"/>
              <a:gd name="connsiteY80" fmla="*/ 1664428 h 2237474"/>
              <a:gd name="connsiteX81" fmla="*/ 6516595 w 12192000"/>
              <a:gd name="connsiteY81" fmla="*/ 1667475 h 2237474"/>
              <a:gd name="connsiteX82" fmla="*/ 6508541 w 12192000"/>
              <a:gd name="connsiteY82" fmla="*/ 1668757 h 2237474"/>
              <a:gd name="connsiteX83" fmla="*/ 6471012 w 12192000"/>
              <a:gd name="connsiteY83" fmla="*/ 1678604 h 2237474"/>
              <a:gd name="connsiteX84" fmla="*/ 6415265 w 12192000"/>
              <a:gd name="connsiteY84" fmla="*/ 1665317 h 2237474"/>
              <a:gd name="connsiteX85" fmla="*/ 6364035 w 12192000"/>
              <a:gd name="connsiteY85" fmla="*/ 1667683 h 2237474"/>
              <a:gd name="connsiteX86" fmla="*/ 6280959 w 12192000"/>
              <a:gd name="connsiteY86" fmla="*/ 1689329 h 2237474"/>
              <a:gd name="connsiteX87" fmla="*/ 6243319 w 12192000"/>
              <a:gd name="connsiteY87" fmla="*/ 1695560 h 2237474"/>
              <a:gd name="connsiteX88" fmla="*/ 6098321 w 12192000"/>
              <a:gd name="connsiteY88" fmla="*/ 1721646 h 2237474"/>
              <a:gd name="connsiteX89" fmla="*/ 5880652 w 12192000"/>
              <a:gd name="connsiteY89" fmla="*/ 1779643 h 2237474"/>
              <a:gd name="connsiteX90" fmla="*/ 5785959 w 12192000"/>
              <a:gd name="connsiteY90" fmla="*/ 1775307 h 2237474"/>
              <a:gd name="connsiteX91" fmla="*/ 5643534 w 12192000"/>
              <a:gd name="connsiteY91" fmla="*/ 1802919 h 2237474"/>
              <a:gd name="connsiteX92" fmla="*/ 5518799 w 12192000"/>
              <a:gd name="connsiteY92" fmla="*/ 1818312 h 2237474"/>
              <a:gd name="connsiteX93" fmla="*/ 5505014 w 12192000"/>
              <a:gd name="connsiteY93" fmla="*/ 1819259 h 2237474"/>
              <a:gd name="connsiteX94" fmla="*/ 5453307 w 12192000"/>
              <a:gd name="connsiteY94" fmla="*/ 1815450 h 2237474"/>
              <a:gd name="connsiteX95" fmla="*/ 5364192 w 12192000"/>
              <a:gd name="connsiteY95" fmla="*/ 1826074 h 2237474"/>
              <a:gd name="connsiteX96" fmla="*/ 5350380 w 12192000"/>
              <a:gd name="connsiteY96" fmla="*/ 1830891 h 2237474"/>
              <a:gd name="connsiteX97" fmla="*/ 5259633 w 12192000"/>
              <a:gd name="connsiteY97" fmla="*/ 1837160 h 2237474"/>
              <a:gd name="connsiteX98" fmla="*/ 5197513 w 12192000"/>
              <a:gd name="connsiteY98" fmla="*/ 1844718 h 2237474"/>
              <a:gd name="connsiteX99" fmla="*/ 5168852 w 12192000"/>
              <a:gd name="connsiteY99" fmla="*/ 1844846 h 2237474"/>
              <a:gd name="connsiteX100" fmla="*/ 5114927 w 12192000"/>
              <a:gd name="connsiteY100" fmla="*/ 1847827 h 2237474"/>
              <a:gd name="connsiteX101" fmla="*/ 5108970 w 12192000"/>
              <a:gd name="connsiteY101" fmla="*/ 1847935 h 2237474"/>
              <a:gd name="connsiteX102" fmla="*/ 5067961 w 12192000"/>
              <a:gd name="connsiteY102" fmla="*/ 1845917 h 2237474"/>
              <a:gd name="connsiteX103" fmla="*/ 5007075 w 12192000"/>
              <a:gd name="connsiteY103" fmla="*/ 1838626 h 2237474"/>
              <a:gd name="connsiteX104" fmla="*/ 4944087 w 12192000"/>
              <a:gd name="connsiteY104" fmla="*/ 1823332 h 2237474"/>
              <a:gd name="connsiteX105" fmla="*/ 4907662 w 12192000"/>
              <a:gd name="connsiteY105" fmla="*/ 1816900 h 2237474"/>
              <a:gd name="connsiteX106" fmla="*/ 4882386 w 12192000"/>
              <a:gd name="connsiteY106" fmla="*/ 1809844 h 2237474"/>
              <a:gd name="connsiteX107" fmla="*/ 4811440 w 12192000"/>
              <a:gd name="connsiteY107" fmla="*/ 1804655 h 2237474"/>
              <a:gd name="connsiteX108" fmla="*/ 4691075 w 12192000"/>
              <a:gd name="connsiteY108" fmla="*/ 1801389 h 2237474"/>
              <a:gd name="connsiteX109" fmla="*/ 4611738 w 12192000"/>
              <a:gd name="connsiteY109" fmla="*/ 1776964 h 2237474"/>
              <a:gd name="connsiteX110" fmla="*/ 4560070 w 12192000"/>
              <a:gd name="connsiteY110" fmla="*/ 1785640 h 2237474"/>
              <a:gd name="connsiteX111" fmla="*/ 4536503 w 12192000"/>
              <a:gd name="connsiteY111" fmla="*/ 1785334 h 2237474"/>
              <a:gd name="connsiteX112" fmla="*/ 4513724 w 12192000"/>
              <a:gd name="connsiteY112" fmla="*/ 1791996 h 2237474"/>
              <a:gd name="connsiteX113" fmla="*/ 4459810 w 12192000"/>
              <a:gd name="connsiteY113" fmla="*/ 1797886 h 2237474"/>
              <a:gd name="connsiteX114" fmla="*/ 4379064 w 12192000"/>
              <a:gd name="connsiteY114" fmla="*/ 1817177 h 2237474"/>
              <a:gd name="connsiteX115" fmla="*/ 4319209 w 12192000"/>
              <a:gd name="connsiteY115" fmla="*/ 1834833 h 2237474"/>
              <a:gd name="connsiteX116" fmla="*/ 4290981 w 12192000"/>
              <a:gd name="connsiteY116" fmla="*/ 1839677 h 2237474"/>
              <a:gd name="connsiteX117" fmla="*/ 4285792 w 12192000"/>
              <a:gd name="connsiteY117" fmla="*/ 1836231 h 2237474"/>
              <a:gd name="connsiteX118" fmla="*/ 4238372 w 12192000"/>
              <a:gd name="connsiteY118" fmla="*/ 1851480 h 2237474"/>
              <a:gd name="connsiteX119" fmla="*/ 4232517 w 12192000"/>
              <a:gd name="connsiteY119" fmla="*/ 1852567 h 2237474"/>
              <a:gd name="connsiteX120" fmla="*/ 4191732 w 12192000"/>
              <a:gd name="connsiteY120" fmla="*/ 1857328 h 2237474"/>
              <a:gd name="connsiteX121" fmla="*/ 4065532 w 12192000"/>
              <a:gd name="connsiteY121" fmla="*/ 1855477 h 2237474"/>
              <a:gd name="connsiteX122" fmla="*/ 4028460 w 12192000"/>
              <a:gd name="connsiteY122" fmla="*/ 1855137 h 2237474"/>
              <a:gd name="connsiteX123" fmla="*/ 4002267 w 12192000"/>
              <a:gd name="connsiteY123" fmla="*/ 1852352 h 2237474"/>
              <a:gd name="connsiteX124" fmla="*/ 3931396 w 12192000"/>
              <a:gd name="connsiteY124" fmla="*/ 1858915 h 2237474"/>
              <a:gd name="connsiteX125" fmla="*/ 3812162 w 12192000"/>
              <a:gd name="connsiteY125" fmla="*/ 1875501 h 2237474"/>
              <a:gd name="connsiteX126" fmla="*/ 3729530 w 12192000"/>
              <a:gd name="connsiteY126" fmla="*/ 1864513 h 2237474"/>
              <a:gd name="connsiteX127" fmla="*/ 3680177 w 12192000"/>
              <a:gd name="connsiteY127" fmla="*/ 1881552 h 2237474"/>
              <a:gd name="connsiteX128" fmla="*/ 3567259 w 12192000"/>
              <a:gd name="connsiteY128" fmla="*/ 1893482 h 2237474"/>
              <a:gd name="connsiteX129" fmla="*/ 3405770 w 12192000"/>
              <a:gd name="connsiteY129" fmla="*/ 1904591 h 2237474"/>
              <a:gd name="connsiteX130" fmla="*/ 3280097 w 12192000"/>
              <a:gd name="connsiteY130" fmla="*/ 1919610 h 2237474"/>
              <a:gd name="connsiteX131" fmla="*/ 3123424 w 12192000"/>
              <a:gd name="connsiteY131" fmla="*/ 1952930 h 2237474"/>
              <a:gd name="connsiteX132" fmla="*/ 3009910 w 12192000"/>
              <a:gd name="connsiteY132" fmla="*/ 1957866 h 2237474"/>
              <a:gd name="connsiteX133" fmla="*/ 2995934 w 12192000"/>
              <a:gd name="connsiteY133" fmla="*/ 1967085 h 2237474"/>
              <a:gd name="connsiteX134" fmla="*/ 2980071 w 12192000"/>
              <a:gd name="connsiteY134" fmla="*/ 1972988 h 2237474"/>
              <a:gd name="connsiteX135" fmla="*/ 2978094 w 12192000"/>
              <a:gd name="connsiteY135" fmla="*/ 1972369 h 2237474"/>
              <a:gd name="connsiteX136" fmla="*/ 2942858 w 12192000"/>
              <a:gd name="connsiteY136" fmla="*/ 1981367 h 2237474"/>
              <a:gd name="connsiteX137" fmla="*/ 2875436 w 12192000"/>
              <a:gd name="connsiteY137" fmla="*/ 1996977 h 2237474"/>
              <a:gd name="connsiteX138" fmla="*/ 2874892 w 12192000"/>
              <a:gd name="connsiteY138" fmla="*/ 1996085 h 2237474"/>
              <a:gd name="connsiteX139" fmla="*/ 2864145 w 12192000"/>
              <a:gd name="connsiteY139" fmla="*/ 1994061 h 2237474"/>
              <a:gd name="connsiteX140" fmla="*/ 2843662 w 12192000"/>
              <a:gd name="connsiteY140" fmla="*/ 1992498 h 2237474"/>
              <a:gd name="connsiteX141" fmla="*/ 2796128 w 12192000"/>
              <a:gd name="connsiteY141" fmla="*/ 1976403 h 2237474"/>
              <a:gd name="connsiteX142" fmla="*/ 2756784 w 12192000"/>
              <a:gd name="connsiteY142" fmla="*/ 1985116 h 2237474"/>
              <a:gd name="connsiteX143" fmla="*/ 2748833 w 12192000"/>
              <a:gd name="connsiteY143" fmla="*/ 1986323 h 2237474"/>
              <a:gd name="connsiteX144" fmla="*/ 2748661 w 12192000"/>
              <a:gd name="connsiteY144" fmla="*/ 1986122 h 2237474"/>
              <a:gd name="connsiteX145" fmla="*/ 2740251 w 12192000"/>
              <a:gd name="connsiteY145" fmla="*/ 1986946 h 2237474"/>
              <a:gd name="connsiteX146" fmla="*/ 2718916 w 12192000"/>
              <a:gd name="connsiteY146" fmla="*/ 1990867 h 2237474"/>
              <a:gd name="connsiteX147" fmla="*/ 2713522 w 12192000"/>
              <a:gd name="connsiteY147" fmla="*/ 1990173 h 2237474"/>
              <a:gd name="connsiteX148" fmla="*/ 2680597 w 12192000"/>
              <a:gd name="connsiteY148" fmla="*/ 1984996 h 2237474"/>
              <a:gd name="connsiteX149" fmla="*/ 2578178 w 12192000"/>
              <a:gd name="connsiteY149" fmla="*/ 1990531 h 2237474"/>
              <a:gd name="connsiteX150" fmla="*/ 2476147 w 12192000"/>
              <a:gd name="connsiteY150" fmla="*/ 1998305 h 2237474"/>
              <a:gd name="connsiteX151" fmla="*/ 2373568 w 12192000"/>
              <a:gd name="connsiteY151" fmla="*/ 2003219 h 2237474"/>
              <a:gd name="connsiteX152" fmla="*/ 2321399 w 12192000"/>
              <a:gd name="connsiteY152" fmla="*/ 1989467 h 2237474"/>
              <a:gd name="connsiteX153" fmla="*/ 2315525 w 12192000"/>
              <a:gd name="connsiteY153" fmla="*/ 1989708 h 2237474"/>
              <a:gd name="connsiteX154" fmla="*/ 2300792 w 12192000"/>
              <a:gd name="connsiteY154" fmla="*/ 1994290 h 2237474"/>
              <a:gd name="connsiteX155" fmla="*/ 2295469 w 12192000"/>
              <a:gd name="connsiteY155" fmla="*/ 1996659 h 2237474"/>
              <a:gd name="connsiteX156" fmla="*/ 2287219 w 12192000"/>
              <a:gd name="connsiteY156" fmla="*/ 1998750 h 2237474"/>
              <a:gd name="connsiteX157" fmla="*/ 2286948 w 12192000"/>
              <a:gd name="connsiteY157" fmla="*/ 1998596 h 2237474"/>
              <a:gd name="connsiteX158" fmla="*/ 2243069 w 12192000"/>
              <a:gd name="connsiteY158" fmla="*/ 2015111 h 2237474"/>
              <a:gd name="connsiteX159" fmla="*/ 2186609 w 12192000"/>
              <a:gd name="connsiteY159" fmla="*/ 2008263 h 2237474"/>
              <a:gd name="connsiteX160" fmla="*/ 2164831 w 12192000"/>
              <a:gd name="connsiteY160" fmla="*/ 2010143 h 2237474"/>
              <a:gd name="connsiteX161" fmla="*/ 2152836 w 12192000"/>
              <a:gd name="connsiteY161" fmla="*/ 2010048 h 2237474"/>
              <a:gd name="connsiteX162" fmla="*/ 2117102 w 12192000"/>
              <a:gd name="connsiteY162" fmla="*/ 2023004 h 2237474"/>
              <a:gd name="connsiteX163" fmla="*/ 2111935 w 12192000"/>
              <a:gd name="connsiteY163" fmla="*/ 2023163 h 2237474"/>
              <a:gd name="connsiteX164" fmla="*/ 2089991 w 12192000"/>
              <a:gd name="connsiteY164" fmla="*/ 2034193 h 2237474"/>
              <a:gd name="connsiteX165" fmla="*/ 2058061 w 12192000"/>
              <a:gd name="connsiteY165" fmla="*/ 2047942 h 2237474"/>
              <a:gd name="connsiteX166" fmla="*/ 2055737 w 12192000"/>
              <a:gd name="connsiteY166" fmla="*/ 2047704 h 2237474"/>
              <a:gd name="connsiteX167" fmla="*/ 2042244 w 12192000"/>
              <a:gd name="connsiteY167" fmla="*/ 2055560 h 2237474"/>
              <a:gd name="connsiteX168" fmla="*/ 1976224 w 12192000"/>
              <a:gd name="connsiteY168" fmla="*/ 2074257 h 2237474"/>
              <a:gd name="connsiteX169" fmla="*/ 1877728 w 12192000"/>
              <a:gd name="connsiteY169" fmla="*/ 2101004 h 2237474"/>
              <a:gd name="connsiteX170" fmla="*/ 1759056 w 12192000"/>
              <a:gd name="connsiteY170" fmla="*/ 2125608 h 2237474"/>
              <a:gd name="connsiteX171" fmla="*/ 1637948 w 12192000"/>
              <a:gd name="connsiteY171" fmla="*/ 2172597 h 2237474"/>
              <a:gd name="connsiteX172" fmla="*/ 1434549 w 12192000"/>
              <a:gd name="connsiteY172" fmla="*/ 2234522 h 2237474"/>
              <a:gd name="connsiteX173" fmla="*/ 1398481 w 12192000"/>
              <a:gd name="connsiteY173" fmla="*/ 2237074 h 2237474"/>
              <a:gd name="connsiteX174" fmla="*/ 1398407 w 12192000"/>
              <a:gd name="connsiteY174" fmla="*/ 2237095 h 2237474"/>
              <a:gd name="connsiteX175" fmla="*/ 1370962 w 12192000"/>
              <a:gd name="connsiteY175" fmla="*/ 2237474 h 2237474"/>
              <a:gd name="connsiteX176" fmla="*/ 1356367 w 12192000"/>
              <a:gd name="connsiteY176" fmla="*/ 2235089 h 2237474"/>
              <a:gd name="connsiteX177" fmla="*/ 1324828 w 12192000"/>
              <a:gd name="connsiteY177" fmla="*/ 2231968 h 2237474"/>
              <a:gd name="connsiteX178" fmla="*/ 1297744 w 12192000"/>
              <a:gd name="connsiteY178" fmla="*/ 2235849 h 2237474"/>
              <a:gd name="connsiteX179" fmla="*/ 1286236 w 12192000"/>
              <a:gd name="connsiteY179" fmla="*/ 2233135 h 2237474"/>
              <a:gd name="connsiteX180" fmla="*/ 1283504 w 12192000"/>
              <a:gd name="connsiteY180" fmla="*/ 2233797 h 2237474"/>
              <a:gd name="connsiteX181" fmla="*/ 1279765 w 12192000"/>
              <a:gd name="connsiteY181" fmla="*/ 2229639 h 2237474"/>
              <a:gd name="connsiteX182" fmla="*/ 1195347 w 12192000"/>
              <a:gd name="connsiteY182" fmla="*/ 2212354 h 2237474"/>
              <a:gd name="connsiteX183" fmla="*/ 970251 w 12192000"/>
              <a:gd name="connsiteY183" fmla="*/ 2221029 h 2237474"/>
              <a:gd name="connsiteX184" fmla="*/ 812914 w 12192000"/>
              <a:gd name="connsiteY184" fmla="*/ 2202752 h 2237474"/>
              <a:gd name="connsiteX185" fmla="*/ 800195 w 12192000"/>
              <a:gd name="connsiteY185" fmla="*/ 2209407 h 2237474"/>
              <a:gd name="connsiteX186" fmla="*/ 784978 w 12192000"/>
              <a:gd name="connsiteY186" fmla="*/ 2212360 h 2237474"/>
              <a:gd name="connsiteX187" fmla="*/ 681987 w 12192000"/>
              <a:gd name="connsiteY187" fmla="*/ 2216757 h 2237474"/>
              <a:gd name="connsiteX188" fmla="*/ 669923 w 12192000"/>
              <a:gd name="connsiteY188" fmla="*/ 2211682 h 2237474"/>
              <a:gd name="connsiteX189" fmla="*/ 648680 w 12192000"/>
              <a:gd name="connsiteY189" fmla="*/ 2206229 h 2237474"/>
              <a:gd name="connsiteX190" fmla="*/ 597225 w 12192000"/>
              <a:gd name="connsiteY190" fmla="*/ 2180999 h 2237474"/>
              <a:gd name="connsiteX191" fmla="*/ 558449 w 12192000"/>
              <a:gd name="connsiteY191" fmla="*/ 2182346 h 2237474"/>
              <a:gd name="connsiteX192" fmla="*/ 550517 w 12192000"/>
              <a:gd name="connsiteY192" fmla="*/ 2182060 h 2237474"/>
              <a:gd name="connsiteX193" fmla="*/ 550309 w 12192000"/>
              <a:gd name="connsiteY193" fmla="*/ 2181825 h 2237474"/>
              <a:gd name="connsiteX194" fmla="*/ 541836 w 12192000"/>
              <a:gd name="connsiteY194" fmla="*/ 2181063 h 2237474"/>
              <a:gd name="connsiteX195" fmla="*/ 536057 w 12192000"/>
              <a:gd name="connsiteY195" fmla="*/ 2181537 h 2237474"/>
              <a:gd name="connsiteX196" fmla="*/ 520671 w 12192000"/>
              <a:gd name="connsiteY196" fmla="*/ 2180980 h 2237474"/>
              <a:gd name="connsiteX197" fmla="*/ 515024 w 12192000"/>
              <a:gd name="connsiteY197" fmla="*/ 2179258 h 2237474"/>
              <a:gd name="connsiteX198" fmla="*/ 512278 w 12192000"/>
              <a:gd name="connsiteY198" fmla="*/ 2176369 h 2237474"/>
              <a:gd name="connsiteX199" fmla="*/ 480419 w 12192000"/>
              <a:gd name="connsiteY199" fmla="*/ 2167807 h 2237474"/>
              <a:gd name="connsiteX200" fmla="*/ 413835 w 12192000"/>
              <a:gd name="connsiteY200" fmla="*/ 2156783 h 2237474"/>
              <a:gd name="connsiteX201" fmla="*/ 376513 w 12192000"/>
              <a:gd name="connsiteY201" fmla="*/ 2154014 h 2237474"/>
              <a:gd name="connsiteX202" fmla="*/ 273386 w 12192000"/>
              <a:gd name="connsiteY202" fmla="*/ 2142551 h 2237474"/>
              <a:gd name="connsiteX203" fmla="*/ 169207 w 12192000"/>
              <a:gd name="connsiteY203" fmla="*/ 2128100 h 2237474"/>
              <a:gd name="connsiteX204" fmla="*/ 93149 w 12192000"/>
              <a:gd name="connsiteY204" fmla="*/ 2105324 h 2237474"/>
              <a:gd name="connsiteX205" fmla="*/ 88109 w 12192000"/>
              <a:gd name="connsiteY205" fmla="*/ 2106704 h 2237474"/>
              <a:gd name="connsiteX206" fmla="*/ 80022 w 12192000"/>
              <a:gd name="connsiteY206" fmla="*/ 2107254 h 2237474"/>
              <a:gd name="connsiteX207" fmla="*/ 79717 w 12192000"/>
              <a:gd name="connsiteY207" fmla="*/ 2107046 h 2237474"/>
              <a:gd name="connsiteX208" fmla="*/ 72352 w 12192000"/>
              <a:gd name="connsiteY208" fmla="*/ 2107991 h 2237474"/>
              <a:gd name="connsiteX209" fmla="*/ 37645 w 12192000"/>
              <a:gd name="connsiteY209" fmla="*/ 2115401 h 2237474"/>
              <a:gd name="connsiteX210" fmla="*/ 4572 w 12192000"/>
              <a:gd name="connsiteY210" fmla="*/ 2111091 h 2237474"/>
              <a:gd name="connsiteX211" fmla="*/ 0 w 12192000"/>
              <a:gd name="connsiteY211" fmla="*/ 2110468 h 2237474"/>
              <a:gd name="connsiteX212" fmla="*/ 0 w 12192000"/>
              <a:gd name="connsiteY21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11200 w 12192000"/>
              <a:gd name="connsiteY18" fmla="*/ 767513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798048 w 12192000"/>
              <a:gd name="connsiteY23" fmla="*/ 863207 h 2237474"/>
              <a:gd name="connsiteX24" fmla="*/ 9761459 w 12192000"/>
              <a:gd name="connsiteY24" fmla="*/ 862394 h 2237474"/>
              <a:gd name="connsiteX25" fmla="*/ 9705768 w 12192000"/>
              <a:gd name="connsiteY25" fmla="*/ 894610 h 2237474"/>
              <a:gd name="connsiteX26" fmla="*/ 9683005 w 12192000"/>
              <a:gd name="connsiteY26" fmla="*/ 894128 h 2237474"/>
              <a:gd name="connsiteX27" fmla="*/ 9594438 w 12192000"/>
              <a:gd name="connsiteY27" fmla="*/ 919051 h 2237474"/>
              <a:gd name="connsiteX28" fmla="*/ 9577033 w 12192000"/>
              <a:gd name="connsiteY28" fmla="*/ 922857 h 2237474"/>
              <a:gd name="connsiteX29" fmla="*/ 9544189 w 12192000"/>
              <a:gd name="connsiteY29" fmla="*/ 938966 h 2237474"/>
              <a:gd name="connsiteX30" fmla="*/ 9500499 w 12192000"/>
              <a:gd name="connsiteY30" fmla="*/ 954680 h 2237474"/>
              <a:gd name="connsiteX31" fmla="*/ 9428195 w 12192000"/>
              <a:gd name="connsiteY31" fmla="*/ 986225 h 2237474"/>
              <a:gd name="connsiteX32" fmla="*/ 9410017 w 12192000"/>
              <a:gd name="connsiteY32" fmla="*/ 993931 h 2237474"/>
              <a:gd name="connsiteX33" fmla="*/ 9392919 w 12192000"/>
              <a:gd name="connsiteY33" fmla="*/ 994656 h 2237474"/>
              <a:gd name="connsiteX34" fmla="*/ 9278619 w 12192000"/>
              <a:gd name="connsiteY34" fmla="*/ 1011878 h 2237474"/>
              <a:gd name="connsiteX35" fmla="*/ 9268019 w 12192000"/>
              <a:gd name="connsiteY35" fmla="*/ 1007442 h 2237474"/>
              <a:gd name="connsiteX36" fmla="*/ 9234662 w 12192000"/>
              <a:gd name="connsiteY36" fmla="*/ 1023056 h 2237474"/>
              <a:gd name="connsiteX37" fmla="*/ 9181033 w 12192000"/>
              <a:gd name="connsiteY37" fmla="*/ 1037921 h 2237474"/>
              <a:gd name="connsiteX38" fmla="*/ 9155969 w 12192000"/>
              <a:gd name="connsiteY38" fmla="*/ 1046804 h 2237474"/>
              <a:gd name="connsiteX39" fmla="*/ 9133985 w 12192000"/>
              <a:gd name="connsiteY39" fmla="*/ 1046450 h 2237474"/>
              <a:gd name="connsiteX40" fmla="*/ 9012987 w 12192000"/>
              <a:gd name="connsiteY40" fmla="*/ 1061986 h 2237474"/>
              <a:gd name="connsiteX41" fmla="*/ 8968445 w 12192000"/>
              <a:gd name="connsiteY41" fmla="*/ 1052169 h 2237474"/>
              <a:gd name="connsiteX42" fmla="*/ 8958984 w 12192000"/>
              <a:gd name="connsiteY42" fmla="*/ 1057212 h 2237474"/>
              <a:gd name="connsiteX43" fmla="*/ 8886001 w 12192000"/>
              <a:gd name="connsiteY43" fmla="*/ 1067468 h 2237474"/>
              <a:gd name="connsiteX44" fmla="*/ 8838610 w 12192000"/>
              <a:gd name="connsiteY44" fmla="*/ 1075091 h 2237474"/>
              <a:gd name="connsiteX45" fmla="*/ 8750383 w 12192000"/>
              <a:gd name="connsiteY45" fmla="*/ 1097387 h 2237474"/>
              <a:gd name="connsiteX46" fmla="*/ 8697365 w 12192000"/>
              <a:gd name="connsiteY46" fmla="*/ 1105869 h 2237474"/>
              <a:gd name="connsiteX47" fmla="*/ 8665605 w 12192000"/>
              <a:gd name="connsiteY47" fmla="*/ 1110791 h 2237474"/>
              <a:gd name="connsiteX48" fmla="*/ 8584946 w 12192000"/>
              <a:gd name="connsiteY48" fmla="*/ 1135226 h 2237474"/>
              <a:gd name="connsiteX49" fmla="*/ 8460755 w 12192000"/>
              <a:gd name="connsiteY49" fmla="*/ 1203427 h 2237474"/>
              <a:gd name="connsiteX50" fmla="*/ 8419755 w 12192000"/>
              <a:gd name="connsiteY50" fmla="*/ 1216260 h 2237474"/>
              <a:gd name="connsiteX51" fmla="*/ 8411626 w 12192000"/>
              <a:gd name="connsiteY51" fmla="*/ 1214397 h 2237474"/>
              <a:gd name="connsiteX52" fmla="*/ 8363469 w 12192000"/>
              <a:gd name="connsiteY52" fmla="*/ 1246658 h 2237474"/>
              <a:gd name="connsiteX53" fmla="*/ 8275497 w 12192000"/>
              <a:gd name="connsiteY53" fmla="*/ 1264396 h 2237474"/>
              <a:gd name="connsiteX54" fmla="*/ 8206287 w 12192000"/>
              <a:gd name="connsiteY54" fmla="*/ 1273060 h 2237474"/>
              <a:gd name="connsiteX55" fmla="*/ 8168705 w 12192000"/>
              <a:gd name="connsiteY55" fmla="*/ 1279956 h 2237474"/>
              <a:gd name="connsiteX56" fmla="*/ 8139997 w 12192000"/>
              <a:gd name="connsiteY56" fmla="*/ 1282713 h 2237474"/>
              <a:gd name="connsiteX57" fmla="*/ 8074238 w 12192000"/>
              <a:gd name="connsiteY57" fmla="*/ 1301895 h 2237474"/>
              <a:gd name="connsiteX58" fmla="*/ 7968292 w 12192000"/>
              <a:gd name="connsiteY58" fmla="*/ 1338779 h 2237474"/>
              <a:gd name="connsiteX59" fmla="*/ 7945122 w 12192000"/>
              <a:gd name="connsiteY59" fmla="*/ 1345477 h 2237474"/>
              <a:gd name="connsiteX60" fmla="*/ 7902328 w 12192000"/>
              <a:gd name="connsiteY60" fmla="*/ 1345865 h 2237474"/>
              <a:gd name="connsiteX61" fmla="*/ 7875879 w 12192000"/>
              <a:gd name="connsiteY61" fmla="*/ 1345646 h 2237474"/>
              <a:gd name="connsiteX62" fmla="*/ 7840612 w 12192000"/>
              <a:gd name="connsiteY62" fmla="*/ 1369373 h 2237474"/>
              <a:gd name="connsiteX63" fmla="*/ 7786819 w 12192000"/>
              <a:gd name="connsiteY63" fmla="*/ 1378970 h 2237474"/>
              <a:gd name="connsiteX64" fmla="*/ 7548172 w 12192000"/>
              <a:gd name="connsiteY64" fmla="*/ 1417460 h 2237474"/>
              <a:gd name="connsiteX65" fmla="*/ 7483437 w 12192000"/>
              <a:gd name="connsiteY65" fmla="*/ 1478152 h 2237474"/>
              <a:gd name="connsiteX66" fmla="*/ 7377870 w 12192000"/>
              <a:gd name="connsiteY66" fmla="*/ 1523319 h 2237474"/>
              <a:gd name="connsiteX67" fmla="*/ 7230737 w 12192000"/>
              <a:gd name="connsiteY67" fmla="*/ 1562633 h 2237474"/>
              <a:gd name="connsiteX68" fmla="*/ 7224458 w 12192000"/>
              <a:gd name="connsiteY68" fmla="*/ 1573008 h 2237474"/>
              <a:gd name="connsiteX69" fmla="*/ 7183121 w 12192000"/>
              <a:gd name="connsiteY69" fmla="*/ 1595162 h 2237474"/>
              <a:gd name="connsiteX70" fmla="*/ 7164601 w 12192000"/>
              <a:gd name="connsiteY70" fmla="*/ 1606490 h 2237474"/>
              <a:gd name="connsiteX71" fmla="*/ 7092727 w 12192000"/>
              <a:gd name="connsiteY71" fmla="*/ 1623628 h 2237474"/>
              <a:gd name="connsiteX72" fmla="*/ 7031309 w 12192000"/>
              <a:gd name="connsiteY72" fmla="*/ 1619451 h 2237474"/>
              <a:gd name="connsiteX73" fmla="*/ 6999084 w 12192000"/>
              <a:gd name="connsiteY73" fmla="*/ 1634317 h 2237474"/>
              <a:gd name="connsiteX74" fmla="*/ 6992107 w 12192000"/>
              <a:gd name="connsiteY74" fmla="*/ 1636860 h 2237474"/>
              <a:gd name="connsiteX75" fmla="*/ 6900177 w 12192000"/>
              <a:gd name="connsiteY75" fmla="*/ 1636016 h 2237474"/>
              <a:gd name="connsiteX76" fmla="*/ 6795372 w 12192000"/>
              <a:gd name="connsiteY76" fmla="*/ 1644845 h 2237474"/>
              <a:gd name="connsiteX77" fmla="*/ 6692251 w 12192000"/>
              <a:gd name="connsiteY77" fmla="*/ 1656357 h 2237474"/>
              <a:gd name="connsiteX78" fmla="*/ 6655235 w 12192000"/>
              <a:gd name="connsiteY78" fmla="*/ 1661869 h 2237474"/>
              <a:gd name="connsiteX79" fmla="*/ 6554894 w 12192000"/>
              <a:gd name="connsiteY79" fmla="*/ 1664428 h 2237474"/>
              <a:gd name="connsiteX80" fmla="*/ 6516595 w 12192000"/>
              <a:gd name="connsiteY80" fmla="*/ 1667475 h 2237474"/>
              <a:gd name="connsiteX81" fmla="*/ 6508541 w 12192000"/>
              <a:gd name="connsiteY81" fmla="*/ 1668757 h 2237474"/>
              <a:gd name="connsiteX82" fmla="*/ 6471012 w 12192000"/>
              <a:gd name="connsiteY82" fmla="*/ 1678604 h 2237474"/>
              <a:gd name="connsiteX83" fmla="*/ 6415265 w 12192000"/>
              <a:gd name="connsiteY83" fmla="*/ 1665317 h 2237474"/>
              <a:gd name="connsiteX84" fmla="*/ 6364035 w 12192000"/>
              <a:gd name="connsiteY84" fmla="*/ 1667683 h 2237474"/>
              <a:gd name="connsiteX85" fmla="*/ 6280959 w 12192000"/>
              <a:gd name="connsiteY85" fmla="*/ 1689329 h 2237474"/>
              <a:gd name="connsiteX86" fmla="*/ 6243319 w 12192000"/>
              <a:gd name="connsiteY86" fmla="*/ 1695560 h 2237474"/>
              <a:gd name="connsiteX87" fmla="*/ 6098321 w 12192000"/>
              <a:gd name="connsiteY87" fmla="*/ 1721646 h 2237474"/>
              <a:gd name="connsiteX88" fmla="*/ 5880652 w 12192000"/>
              <a:gd name="connsiteY88" fmla="*/ 1779643 h 2237474"/>
              <a:gd name="connsiteX89" fmla="*/ 5785959 w 12192000"/>
              <a:gd name="connsiteY89" fmla="*/ 1775307 h 2237474"/>
              <a:gd name="connsiteX90" fmla="*/ 5643534 w 12192000"/>
              <a:gd name="connsiteY90" fmla="*/ 1802919 h 2237474"/>
              <a:gd name="connsiteX91" fmla="*/ 5518799 w 12192000"/>
              <a:gd name="connsiteY91" fmla="*/ 1818312 h 2237474"/>
              <a:gd name="connsiteX92" fmla="*/ 5505014 w 12192000"/>
              <a:gd name="connsiteY92" fmla="*/ 1819259 h 2237474"/>
              <a:gd name="connsiteX93" fmla="*/ 5453307 w 12192000"/>
              <a:gd name="connsiteY93" fmla="*/ 1815450 h 2237474"/>
              <a:gd name="connsiteX94" fmla="*/ 5364192 w 12192000"/>
              <a:gd name="connsiteY94" fmla="*/ 1826074 h 2237474"/>
              <a:gd name="connsiteX95" fmla="*/ 5350380 w 12192000"/>
              <a:gd name="connsiteY95" fmla="*/ 1830891 h 2237474"/>
              <a:gd name="connsiteX96" fmla="*/ 5259633 w 12192000"/>
              <a:gd name="connsiteY96" fmla="*/ 1837160 h 2237474"/>
              <a:gd name="connsiteX97" fmla="*/ 5197513 w 12192000"/>
              <a:gd name="connsiteY97" fmla="*/ 1844718 h 2237474"/>
              <a:gd name="connsiteX98" fmla="*/ 5168852 w 12192000"/>
              <a:gd name="connsiteY98" fmla="*/ 1844846 h 2237474"/>
              <a:gd name="connsiteX99" fmla="*/ 5114927 w 12192000"/>
              <a:gd name="connsiteY99" fmla="*/ 1847827 h 2237474"/>
              <a:gd name="connsiteX100" fmla="*/ 5108970 w 12192000"/>
              <a:gd name="connsiteY100" fmla="*/ 1847935 h 2237474"/>
              <a:gd name="connsiteX101" fmla="*/ 5067961 w 12192000"/>
              <a:gd name="connsiteY101" fmla="*/ 1845917 h 2237474"/>
              <a:gd name="connsiteX102" fmla="*/ 5007075 w 12192000"/>
              <a:gd name="connsiteY102" fmla="*/ 1838626 h 2237474"/>
              <a:gd name="connsiteX103" fmla="*/ 4944087 w 12192000"/>
              <a:gd name="connsiteY103" fmla="*/ 1823332 h 2237474"/>
              <a:gd name="connsiteX104" fmla="*/ 4907662 w 12192000"/>
              <a:gd name="connsiteY104" fmla="*/ 1816900 h 2237474"/>
              <a:gd name="connsiteX105" fmla="*/ 4882386 w 12192000"/>
              <a:gd name="connsiteY105" fmla="*/ 1809844 h 2237474"/>
              <a:gd name="connsiteX106" fmla="*/ 4811440 w 12192000"/>
              <a:gd name="connsiteY106" fmla="*/ 1804655 h 2237474"/>
              <a:gd name="connsiteX107" fmla="*/ 4691075 w 12192000"/>
              <a:gd name="connsiteY107" fmla="*/ 1801389 h 2237474"/>
              <a:gd name="connsiteX108" fmla="*/ 4611738 w 12192000"/>
              <a:gd name="connsiteY108" fmla="*/ 1776964 h 2237474"/>
              <a:gd name="connsiteX109" fmla="*/ 4560070 w 12192000"/>
              <a:gd name="connsiteY109" fmla="*/ 1785640 h 2237474"/>
              <a:gd name="connsiteX110" fmla="*/ 4536503 w 12192000"/>
              <a:gd name="connsiteY110" fmla="*/ 1785334 h 2237474"/>
              <a:gd name="connsiteX111" fmla="*/ 4513724 w 12192000"/>
              <a:gd name="connsiteY111" fmla="*/ 1791996 h 2237474"/>
              <a:gd name="connsiteX112" fmla="*/ 4459810 w 12192000"/>
              <a:gd name="connsiteY112" fmla="*/ 1797886 h 2237474"/>
              <a:gd name="connsiteX113" fmla="*/ 4379064 w 12192000"/>
              <a:gd name="connsiteY113" fmla="*/ 1817177 h 2237474"/>
              <a:gd name="connsiteX114" fmla="*/ 4319209 w 12192000"/>
              <a:gd name="connsiteY114" fmla="*/ 1834833 h 2237474"/>
              <a:gd name="connsiteX115" fmla="*/ 4290981 w 12192000"/>
              <a:gd name="connsiteY115" fmla="*/ 1839677 h 2237474"/>
              <a:gd name="connsiteX116" fmla="*/ 4285792 w 12192000"/>
              <a:gd name="connsiteY116" fmla="*/ 1836231 h 2237474"/>
              <a:gd name="connsiteX117" fmla="*/ 4238372 w 12192000"/>
              <a:gd name="connsiteY117" fmla="*/ 1851480 h 2237474"/>
              <a:gd name="connsiteX118" fmla="*/ 4232517 w 12192000"/>
              <a:gd name="connsiteY118" fmla="*/ 1852567 h 2237474"/>
              <a:gd name="connsiteX119" fmla="*/ 4191732 w 12192000"/>
              <a:gd name="connsiteY119" fmla="*/ 1857328 h 2237474"/>
              <a:gd name="connsiteX120" fmla="*/ 4065532 w 12192000"/>
              <a:gd name="connsiteY120" fmla="*/ 1855477 h 2237474"/>
              <a:gd name="connsiteX121" fmla="*/ 4028460 w 12192000"/>
              <a:gd name="connsiteY121" fmla="*/ 1855137 h 2237474"/>
              <a:gd name="connsiteX122" fmla="*/ 4002267 w 12192000"/>
              <a:gd name="connsiteY122" fmla="*/ 1852352 h 2237474"/>
              <a:gd name="connsiteX123" fmla="*/ 3931396 w 12192000"/>
              <a:gd name="connsiteY123" fmla="*/ 1858915 h 2237474"/>
              <a:gd name="connsiteX124" fmla="*/ 3812162 w 12192000"/>
              <a:gd name="connsiteY124" fmla="*/ 1875501 h 2237474"/>
              <a:gd name="connsiteX125" fmla="*/ 3729530 w 12192000"/>
              <a:gd name="connsiteY125" fmla="*/ 1864513 h 2237474"/>
              <a:gd name="connsiteX126" fmla="*/ 3680177 w 12192000"/>
              <a:gd name="connsiteY126" fmla="*/ 1881552 h 2237474"/>
              <a:gd name="connsiteX127" fmla="*/ 3567259 w 12192000"/>
              <a:gd name="connsiteY127" fmla="*/ 1893482 h 2237474"/>
              <a:gd name="connsiteX128" fmla="*/ 3405770 w 12192000"/>
              <a:gd name="connsiteY128" fmla="*/ 1904591 h 2237474"/>
              <a:gd name="connsiteX129" fmla="*/ 3280097 w 12192000"/>
              <a:gd name="connsiteY129" fmla="*/ 1919610 h 2237474"/>
              <a:gd name="connsiteX130" fmla="*/ 3123424 w 12192000"/>
              <a:gd name="connsiteY130" fmla="*/ 1952930 h 2237474"/>
              <a:gd name="connsiteX131" fmla="*/ 3009910 w 12192000"/>
              <a:gd name="connsiteY131" fmla="*/ 1957866 h 2237474"/>
              <a:gd name="connsiteX132" fmla="*/ 2995934 w 12192000"/>
              <a:gd name="connsiteY132" fmla="*/ 1967085 h 2237474"/>
              <a:gd name="connsiteX133" fmla="*/ 2980071 w 12192000"/>
              <a:gd name="connsiteY133" fmla="*/ 1972988 h 2237474"/>
              <a:gd name="connsiteX134" fmla="*/ 2978094 w 12192000"/>
              <a:gd name="connsiteY134" fmla="*/ 1972369 h 2237474"/>
              <a:gd name="connsiteX135" fmla="*/ 2942858 w 12192000"/>
              <a:gd name="connsiteY135" fmla="*/ 1981367 h 2237474"/>
              <a:gd name="connsiteX136" fmla="*/ 2875436 w 12192000"/>
              <a:gd name="connsiteY136" fmla="*/ 1996977 h 2237474"/>
              <a:gd name="connsiteX137" fmla="*/ 2874892 w 12192000"/>
              <a:gd name="connsiteY137" fmla="*/ 1996085 h 2237474"/>
              <a:gd name="connsiteX138" fmla="*/ 2864145 w 12192000"/>
              <a:gd name="connsiteY138" fmla="*/ 1994061 h 2237474"/>
              <a:gd name="connsiteX139" fmla="*/ 2843662 w 12192000"/>
              <a:gd name="connsiteY139" fmla="*/ 1992498 h 2237474"/>
              <a:gd name="connsiteX140" fmla="*/ 2796128 w 12192000"/>
              <a:gd name="connsiteY140" fmla="*/ 1976403 h 2237474"/>
              <a:gd name="connsiteX141" fmla="*/ 2756784 w 12192000"/>
              <a:gd name="connsiteY141" fmla="*/ 1985116 h 2237474"/>
              <a:gd name="connsiteX142" fmla="*/ 2748833 w 12192000"/>
              <a:gd name="connsiteY142" fmla="*/ 1986323 h 2237474"/>
              <a:gd name="connsiteX143" fmla="*/ 2748661 w 12192000"/>
              <a:gd name="connsiteY143" fmla="*/ 1986122 h 2237474"/>
              <a:gd name="connsiteX144" fmla="*/ 2740251 w 12192000"/>
              <a:gd name="connsiteY144" fmla="*/ 1986946 h 2237474"/>
              <a:gd name="connsiteX145" fmla="*/ 2718916 w 12192000"/>
              <a:gd name="connsiteY145" fmla="*/ 1990867 h 2237474"/>
              <a:gd name="connsiteX146" fmla="*/ 2713522 w 12192000"/>
              <a:gd name="connsiteY146" fmla="*/ 1990173 h 2237474"/>
              <a:gd name="connsiteX147" fmla="*/ 2680597 w 12192000"/>
              <a:gd name="connsiteY147" fmla="*/ 1984996 h 2237474"/>
              <a:gd name="connsiteX148" fmla="*/ 2578178 w 12192000"/>
              <a:gd name="connsiteY148" fmla="*/ 1990531 h 2237474"/>
              <a:gd name="connsiteX149" fmla="*/ 2476147 w 12192000"/>
              <a:gd name="connsiteY149" fmla="*/ 1998305 h 2237474"/>
              <a:gd name="connsiteX150" fmla="*/ 2373568 w 12192000"/>
              <a:gd name="connsiteY150" fmla="*/ 2003219 h 2237474"/>
              <a:gd name="connsiteX151" fmla="*/ 2321399 w 12192000"/>
              <a:gd name="connsiteY151" fmla="*/ 1989467 h 2237474"/>
              <a:gd name="connsiteX152" fmla="*/ 2315525 w 12192000"/>
              <a:gd name="connsiteY152" fmla="*/ 1989708 h 2237474"/>
              <a:gd name="connsiteX153" fmla="*/ 2300792 w 12192000"/>
              <a:gd name="connsiteY153" fmla="*/ 1994290 h 2237474"/>
              <a:gd name="connsiteX154" fmla="*/ 2295469 w 12192000"/>
              <a:gd name="connsiteY154" fmla="*/ 1996659 h 2237474"/>
              <a:gd name="connsiteX155" fmla="*/ 2287219 w 12192000"/>
              <a:gd name="connsiteY155" fmla="*/ 1998750 h 2237474"/>
              <a:gd name="connsiteX156" fmla="*/ 2286948 w 12192000"/>
              <a:gd name="connsiteY156" fmla="*/ 1998596 h 2237474"/>
              <a:gd name="connsiteX157" fmla="*/ 2243069 w 12192000"/>
              <a:gd name="connsiteY157" fmla="*/ 2015111 h 2237474"/>
              <a:gd name="connsiteX158" fmla="*/ 2186609 w 12192000"/>
              <a:gd name="connsiteY158" fmla="*/ 2008263 h 2237474"/>
              <a:gd name="connsiteX159" fmla="*/ 2164831 w 12192000"/>
              <a:gd name="connsiteY159" fmla="*/ 2010143 h 2237474"/>
              <a:gd name="connsiteX160" fmla="*/ 2152836 w 12192000"/>
              <a:gd name="connsiteY160" fmla="*/ 2010048 h 2237474"/>
              <a:gd name="connsiteX161" fmla="*/ 2117102 w 12192000"/>
              <a:gd name="connsiteY161" fmla="*/ 2023004 h 2237474"/>
              <a:gd name="connsiteX162" fmla="*/ 2111935 w 12192000"/>
              <a:gd name="connsiteY162" fmla="*/ 2023163 h 2237474"/>
              <a:gd name="connsiteX163" fmla="*/ 2089991 w 12192000"/>
              <a:gd name="connsiteY163" fmla="*/ 2034193 h 2237474"/>
              <a:gd name="connsiteX164" fmla="*/ 2058061 w 12192000"/>
              <a:gd name="connsiteY164" fmla="*/ 2047942 h 2237474"/>
              <a:gd name="connsiteX165" fmla="*/ 2055737 w 12192000"/>
              <a:gd name="connsiteY165" fmla="*/ 2047704 h 2237474"/>
              <a:gd name="connsiteX166" fmla="*/ 2042244 w 12192000"/>
              <a:gd name="connsiteY166" fmla="*/ 2055560 h 2237474"/>
              <a:gd name="connsiteX167" fmla="*/ 1976224 w 12192000"/>
              <a:gd name="connsiteY167" fmla="*/ 2074257 h 2237474"/>
              <a:gd name="connsiteX168" fmla="*/ 1877728 w 12192000"/>
              <a:gd name="connsiteY168" fmla="*/ 2101004 h 2237474"/>
              <a:gd name="connsiteX169" fmla="*/ 1759056 w 12192000"/>
              <a:gd name="connsiteY169" fmla="*/ 2125608 h 2237474"/>
              <a:gd name="connsiteX170" fmla="*/ 1637948 w 12192000"/>
              <a:gd name="connsiteY170" fmla="*/ 2172597 h 2237474"/>
              <a:gd name="connsiteX171" fmla="*/ 1434549 w 12192000"/>
              <a:gd name="connsiteY171" fmla="*/ 2234522 h 2237474"/>
              <a:gd name="connsiteX172" fmla="*/ 1398481 w 12192000"/>
              <a:gd name="connsiteY172" fmla="*/ 2237074 h 2237474"/>
              <a:gd name="connsiteX173" fmla="*/ 1398407 w 12192000"/>
              <a:gd name="connsiteY173" fmla="*/ 2237095 h 2237474"/>
              <a:gd name="connsiteX174" fmla="*/ 1370962 w 12192000"/>
              <a:gd name="connsiteY174" fmla="*/ 2237474 h 2237474"/>
              <a:gd name="connsiteX175" fmla="*/ 1356367 w 12192000"/>
              <a:gd name="connsiteY175" fmla="*/ 2235089 h 2237474"/>
              <a:gd name="connsiteX176" fmla="*/ 1324828 w 12192000"/>
              <a:gd name="connsiteY176" fmla="*/ 2231968 h 2237474"/>
              <a:gd name="connsiteX177" fmla="*/ 1297744 w 12192000"/>
              <a:gd name="connsiteY177" fmla="*/ 2235849 h 2237474"/>
              <a:gd name="connsiteX178" fmla="*/ 1286236 w 12192000"/>
              <a:gd name="connsiteY178" fmla="*/ 2233135 h 2237474"/>
              <a:gd name="connsiteX179" fmla="*/ 1283504 w 12192000"/>
              <a:gd name="connsiteY179" fmla="*/ 2233797 h 2237474"/>
              <a:gd name="connsiteX180" fmla="*/ 1279765 w 12192000"/>
              <a:gd name="connsiteY180" fmla="*/ 2229639 h 2237474"/>
              <a:gd name="connsiteX181" fmla="*/ 1195347 w 12192000"/>
              <a:gd name="connsiteY181" fmla="*/ 2212354 h 2237474"/>
              <a:gd name="connsiteX182" fmla="*/ 970251 w 12192000"/>
              <a:gd name="connsiteY182" fmla="*/ 2221029 h 2237474"/>
              <a:gd name="connsiteX183" fmla="*/ 812914 w 12192000"/>
              <a:gd name="connsiteY183" fmla="*/ 2202752 h 2237474"/>
              <a:gd name="connsiteX184" fmla="*/ 800195 w 12192000"/>
              <a:gd name="connsiteY184" fmla="*/ 2209407 h 2237474"/>
              <a:gd name="connsiteX185" fmla="*/ 784978 w 12192000"/>
              <a:gd name="connsiteY185" fmla="*/ 2212360 h 2237474"/>
              <a:gd name="connsiteX186" fmla="*/ 681987 w 12192000"/>
              <a:gd name="connsiteY186" fmla="*/ 2216757 h 2237474"/>
              <a:gd name="connsiteX187" fmla="*/ 669923 w 12192000"/>
              <a:gd name="connsiteY187" fmla="*/ 2211682 h 2237474"/>
              <a:gd name="connsiteX188" fmla="*/ 648680 w 12192000"/>
              <a:gd name="connsiteY188" fmla="*/ 2206229 h 2237474"/>
              <a:gd name="connsiteX189" fmla="*/ 597225 w 12192000"/>
              <a:gd name="connsiteY189" fmla="*/ 2180999 h 2237474"/>
              <a:gd name="connsiteX190" fmla="*/ 558449 w 12192000"/>
              <a:gd name="connsiteY190" fmla="*/ 2182346 h 2237474"/>
              <a:gd name="connsiteX191" fmla="*/ 550517 w 12192000"/>
              <a:gd name="connsiteY191" fmla="*/ 2182060 h 2237474"/>
              <a:gd name="connsiteX192" fmla="*/ 550309 w 12192000"/>
              <a:gd name="connsiteY192" fmla="*/ 2181825 h 2237474"/>
              <a:gd name="connsiteX193" fmla="*/ 541836 w 12192000"/>
              <a:gd name="connsiteY193" fmla="*/ 2181063 h 2237474"/>
              <a:gd name="connsiteX194" fmla="*/ 536057 w 12192000"/>
              <a:gd name="connsiteY194" fmla="*/ 2181537 h 2237474"/>
              <a:gd name="connsiteX195" fmla="*/ 520671 w 12192000"/>
              <a:gd name="connsiteY195" fmla="*/ 2180980 h 2237474"/>
              <a:gd name="connsiteX196" fmla="*/ 515024 w 12192000"/>
              <a:gd name="connsiteY196" fmla="*/ 2179258 h 2237474"/>
              <a:gd name="connsiteX197" fmla="*/ 512278 w 12192000"/>
              <a:gd name="connsiteY197" fmla="*/ 2176369 h 2237474"/>
              <a:gd name="connsiteX198" fmla="*/ 480419 w 12192000"/>
              <a:gd name="connsiteY198" fmla="*/ 2167807 h 2237474"/>
              <a:gd name="connsiteX199" fmla="*/ 413835 w 12192000"/>
              <a:gd name="connsiteY199" fmla="*/ 2156783 h 2237474"/>
              <a:gd name="connsiteX200" fmla="*/ 376513 w 12192000"/>
              <a:gd name="connsiteY200" fmla="*/ 2154014 h 2237474"/>
              <a:gd name="connsiteX201" fmla="*/ 273386 w 12192000"/>
              <a:gd name="connsiteY201" fmla="*/ 2142551 h 2237474"/>
              <a:gd name="connsiteX202" fmla="*/ 169207 w 12192000"/>
              <a:gd name="connsiteY202" fmla="*/ 2128100 h 2237474"/>
              <a:gd name="connsiteX203" fmla="*/ 93149 w 12192000"/>
              <a:gd name="connsiteY203" fmla="*/ 2105324 h 2237474"/>
              <a:gd name="connsiteX204" fmla="*/ 88109 w 12192000"/>
              <a:gd name="connsiteY204" fmla="*/ 2106704 h 2237474"/>
              <a:gd name="connsiteX205" fmla="*/ 80022 w 12192000"/>
              <a:gd name="connsiteY205" fmla="*/ 2107254 h 2237474"/>
              <a:gd name="connsiteX206" fmla="*/ 79717 w 12192000"/>
              <a:gd name="connsiteY206" fmla="*/ 2107046 h 2237474"/>
              <a:gd name="connsiteX207" fmla="*/ 72352 w 12192000"/>
              <a:gd name="connsiteY207" fmla="*/ 2107991 h 2237474"/>
              <a:gd name="connsiteX208" fmla="*/ 37645 w 12192000"/>
              <a:gd name="connsiteY208" fmla="*/ 2115401 h 2237474"/>
              <a:gd name="connsiteX209" fmla="*/ 4572 w 12192000"/>
              <a:gd name="connsiteY209" fmla="*/ 2111091 h 2237474"/>
              <a:gd name="connsiteX210" fmla="*/ 0 w 12192000"/>
              <a:gd name="connsiteY210" fmla="*/ 2110468 h 2237474"/>
              <a:gd name="connsiteX211" fmla="*/ 0 w 12192000"/>
              <a:gd name="connsiteY211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11200 w 12192000"/>
              <a:gd name="connsiteY18" fmla="*/ 767513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798048 w 12192000"/>
              <a:gd name="connsiteY23" fmla="*/ 863207 h 2237474"/>
              <a:gd name="connsiteX24" fmla="*/ 9761459 w 12192000"/>
              <a:gd name="connsiteY24" fmla="*/ 862394 h 2237474"/>
              <a:gd name="connsiteX25" fmla="*/ 9705768 w 12192000"/>
              <a:gd name="connsiteY25" fmla="*/ 894610 h 2237474"/>
              <a:gd name="connsiteX26" fmla="*/ 9683005 w 12192000"/>
              <a:gd name="connsiteY26" fmla="*/ 894128 h 2237474"/>
              <a:gd name="connsiteX27" fmla="*/ 9594438 w 12192000"/>
              <a:gd name="connsiteY27" fmla="*/ 919051 h 2237474"/>
              <a:gd name="connsiteX28" fmla="*/ 9577033 w 12192000"/>
              <a:gd name="connsiteY28" fmla="*/ 922857 h 2237474"/>
              <a:gd name="connsiteX29" fmla="*/ 9544189 w 12192000"/>
              <a:gd name="connsiteY29" fmla="*/ 938966 h 2237474"/>
              <a:gd name="connsiteX30" fmla="*/ 9500499 w 12192000"/>
              <a:gd name="connsiteY30" fmla="*/ 954680 h 2237474"/>
              <a:gd name="connsiteX31" fmla="*/ 9428195 w 12192000"/>
              <a:gd name="connsiteY31" fmla="*/ 986225 h 2237474"/>
              <a:gd name="connsiteX32" fmla="*/ 9410017 w 12192000"/>
              <a:gd name="connsiteY32" fmla="*/ 993931 h 2237474"/>
              <a:gd name="connsiteX33" fmla="*/ 9392919 w 12192000"/>
              <a:gd name="connsiteY33" fmla="*/ 994656 h 2237474"/>
              <a:gd name="connsiteX34" fmla="*/ 9278619 w 12192000"/>
              <a:gd name="connsiteY34" fmla="*/ 1011878 h 2237474"/>
              <a:gd name="connsiteX35" fmla="*/ 9268019 w 12192000"/>
              <a:gd name="connsiteY35" fmla="*/ 1007442 h 2237474"/>
              <a:gd name="connsiteX36" fmla="*/ 9234662 w 12192000"/>
              <a:gd name="connsiteY36" fmla="*/ 1023056 h 2237474"/>
              <a:gd name="connsiteX37" fmla="*/ 9181033 w 12192000"/>
              <a:gd name="connsiteY37" fmla="*/ 1037921 h 2237474"/>
              <a:gd name="connsiteX38" fmla="*/ 9155969 w 12192000"/>
              <a:gd name="connsiteY38" fmla="*/ 1046804 h 2237474"/>
              <a:gd name="connsiteX39" fmla="*/ 9133985 w 12192000"/>
              <a:gd name="connsiteY39" fmla="*/ 1046450 h 2237474"/>
              <a:gd name="connsiteX40" fmla="*/ 9012987 w 12192000"/>
              <a:gd name="connsiteY40" fmla="*/ 1061986 h 2237474"/>
              <a:gd name="connsiteX41" fmla="*/ 8968445 w 12192000"/>
              <a:gd name="connsiteY41" fmla="*/ 1052169 h 2237474"/>
              <a:gd name="connsiteX42" fmla="*/ 8958984 w 12192000"/>
              <a:gd name="connsiteY42" fmla="*/ 1057212 h 2237474"/>
              <a:gd name="connsiteX43" fmla="*/ 8886001 w 12192000"/>
              <a:gd name="connsiteY43" fmla="*/ 1067468 h 2237474"/>
              <a:gd name="connsiteX44" fmla="*/ 8838610 w 12192000"/>
              <a:gd name="connsiteY44" fmla="*/ 1075091 h 2237474"/>
              <a:gd name="connsiteX45" fmla="*/ 8750383 w 12192000"/>
              <a:gd name="connsiteY45" fmla="*/ 1097387 h 2237474"/>
              <a:gd name="connsiteX46" fmla="*/ 8697365 w 12192000"/>
              <a:gd name="connsiteY46" fmla="*/ 1105869 h 2237474"/>
              <a:gd name="connsiteX47" fmla="*/ 8665605 w 12192000"/>
              <a:gd name="connsiteY47" fmla="*/ 1110791 h 2237474"/>
              <a:gd name="connsiteX48" fmla="*/ 8584946 w 12192000"/>
              <a:gd name="connsiteY48" fmla="*/ 1135226 h 2237474"/>
              <a:gd name="connsiteX49" fmla="*/ 8460755 w 12192000"/>
              <a:gd name="connsiteY49" fmla="*/ 1203427 h 2237474"/>
              <a:gd name="connsiteX50" fmla="*/ 8419755 w 12192000"/>
              <a:gd name="connsiteY50" fmla="*/ 1216260 h 2237474"/>
              <a:gd name="connsiteX51" fmla="*/ 8411626 w 12192000"/>
              <a:gd name="connsiteY51" fmla="*/ 1214397 h 2237474"/>
              <a:gd name="connsiteX52" fmla="*/ 8363469 w 12192000"/>
              <a:gd name="connsiteY52" fmla="*/ 1246658 h 2237474"/>
              <a:gd name="connsiteX53" fmla="*/ 8275497 w 12192000"/>
              <a:gd name="connsiteY53" fmla="*/ 1264396 h 2237474"/>
              <a:gd name="connsiteX54" fmla="*/ 8206287 w 12192000"/>
              <a:gd name="connsiteY54" fmla="*/ 1273060 h 2237474"/>
              <a:gd name="connsiteX55" fmla="*/ 8168705 w 12192000"/>
              <a:gd name="connsiteY55" fmla="*/ 1279956 h 2237474"/>
              <a:gd name="connsiteX56" fmla="*/ 8139997 w 12192000"/>
              <a:gd name="connsiteY56" fmla="*/ 1282713 h 2237474"/>
              <a:gd name="connsiteX57" fmla="*/ 8074238 w 12192000"/>
              <a:gd name="connsiteY57" fmla="*/ 1301895 h 2237474"/>
              <a:gd name="connsiteX58" fmla="*/ 7968292 w 12192000"/>
              <a:gd name="connsiteY58" fmla="*/ 1338779 h 2237474"/>
              <a:gd name="connsiteX59" fmla="*/ 7945122 w 12192000"/>
              <a:gd name="connsiteY59" fmla="*/ 1345477 h 2237474"/>
              <a:gd name="connsiteX60" fmla="*/ 7902328 w 12192000"/>
              <a:gd name="connsiteY60" fmla="*/ 1345865 h 2237474"/>
              <a:gd name="connsiteX61" fmla="*/ 7875879 w 12192000"/>
              <a:gd name="connsiteY61" fmla="*/ 1345646 h 2237474"/>
              <a:gd name="connsiteX62" fmla="*/ 7840612 w 12192000"/>
              <a:gd name="connsiteY62" fmla="*/ 1369373 h 2237474"/>
              <a:gd name="connsiteX63" fmla="*/ 7786819 w 12192000"/>
              <a:gd name="connsiteY63" fmla="*/ 1378970 h 2237474"/>
              <a:gd name="connsiteX64" fmla="*/ 7548172 w 12192000"/>
              <a:gd name="connsiteY64" fmla="*/ 1417460 h 2237474"/>
              <a:gd name="connsiteX65" fmla="*/ 7483437 w 12192000"/>
              <a:gd name="connsiteY65" fmla="*/ 1478152 h 2237474"/>
              <a:gd name="connsiteX66" fmla="*/ 7377870 w 12192000"/>
              <a:gd name="connsiteY66" fmla="*/ 1523319 h 2237474"/>
              <a:gd name="connsiteX67" fmla="*/ 7230737 w 12192000"/>
              <a:gd name="connsiteY67" fmla="*/ 1562633 h 2237474"/>
              <a:gd name="connsiteX68" fmla="*/ 7224458 w 12192000"/>
              <a:gd name="connsiteY68" fmla="*/ 1573008 h 2237474"/>
              <a:gd name="connsiteX69" fmla="*/ 7183121 w 12192000"/>
              <a:gd name="connsiteY69" fmla="*/ 1595162 h 2237474"/>
              <a:gd name="connsiteX70" fmla="*/ 7164601 w 12192000"/>
              <a:gd name="connsiteY70" fmla="*/ 1606490 h 2237474"/>
              <a:gd name="connsiteX71" fmla="*/ 7092727 w 12192000"/>
              <a:gd name="connsiteY71" fmla="*/ 1623628 h 2237474"/>
              <a:gd name="connsiteX72" fmla="*/ 7031309 w 12192000"/>
              <a:gd name="connsiteY72" fmla="*/ 1619451 h 2237474"/>
              <a:gd name="connsiteX73" fmla="*/ 6999084 w 12192000"/>
              <a:gd name="connsiteY73" fmla="*/ 1634317 h 2237474"/>
              <a:gd name="connsiteX74" fmla="*/ 6992107 w 12192000"/>
              <a:gd name="connsiteY74" fmla="*/ 1636860 h 2237474"/>
              <a:gd name="connsiteX75" fmla="*/ 6900177 w 12192000"/>
              <a:gd name="connsiteY75" fmla="*/ 1636016 h 2237474"/>
              <a:gd name="connsiteX76" fmla="*/ 6795372 w 12192000"/>
              <a:gd name="connsiteY76" fmla="*/ 1644845 h 2237474"/>
              <a:gd name="connsiteX77" fmla="*/ 6692251 w 12192000"/>
              <a:gd name="connsiteY77" fmla="*/ 1656357 h 2237474"/>
              <a:gd name="connsiteX78" fmla="*/ 6655235 w 12192000"/>
              <a:gd name="connsiteY78" fmla="*/ 1661869 h 2237474"/>
              <a:gd name="connsiteX79" fmla="*/ 6554894 w 12192000"/>
              <a:gd name="connsiteY79" fmla="*/ 1664428 h 2237474"/>
              <a:gd name="connsiteX80" fmla="*/ 6516595 w 12192000"/>
              <a:gd name="connsiteY80" fmla="*/ 1667475 h 2237474"/>
              <a:gd name="connsiteX81" fmla="*/ 6508541 w 12192000"/>
              <a:gd name="connsiteY81" fmla="*/ 1668757 h 2237474"/>
              <a:gd name="connsiteX82" fmla="*/ 6471012 w 12192000"/>
              <a:gd name="connsiteY82" fmla="*/ 1678604 h 2237474"/>
              <a:gd name="connsiteX83" fmla="*/ 6364035 w 12192000"/>
              <a:gd name="connsiteY83" fmla="*/ 1667683 h 2237474"/>
              <a:gd name="connsiteX84" fmla="*/ 6280959 w 12192000"/>
              <a:gd name="connsiteY84" fmla="*/ 1689329 h 2237474"/>
              <a:gd name="connsiteX85" fmla="*/ 6243319 w 12192000"/>
              <a:gd name="connsiteY85" fmla="*/ 1695560 h 2237474"/>
              <a:gd name="connsiteX86" fmla="*/ 6098321 w 12192000"/>
              <a:gd name="connsiteY86" fmla="*/ 1721646 h 2237474"/>
              <a:gd name="connsiteX87" fmla="*/ 5880652 w 12192000"/>
              <a:gd name="connsiteY87" fmla="*/ 1779643 h 2237474"/>
              <a:gd name="connsiteX88" fmla="*/ 5785959 w 12192000"/>
              <a:gd name="connsiteY88" fmla="*/ 1775307 h 2237474"/>
              <a:gd name="connsiteX89" fmla="*/ 5643534 w 12192000"/>
              <a:gd name="connsiteY89" fmla="*/ 1802919 h 2237474"/>
              <a:gd name="connsiteX90" fmla="*/ 5518799 w 12192000"/>
              <a:gd name="connsiteY90" fmla="*/ 1818312 h 2237474"/>
              <a:gd name="connsiteX91" fmla="*/ 5505014 w 12192000"/>
              <a:gd name="connsiteY91" fmla="*/ 1819259 h 2237474"/>
              <a:gd name="connsiteX92" fmla="*/ 5453307 w 12192000"/>
              <a:gd name="connsiteY92" fmla="*/ 1815450 h 2237474"/>
              <a:gd name="connsiteX93" fmla="*/ 5364192 w 12192000"/>
              <a:gd name="connsiteY93" fmla="*/ 1826074 h 2237474"/>
              <a:gd name="connsiteX94" fmla="*/ 5350380 w 12192000"/>
              <a:gd name="connsiteY94" fmla="*/ 1830891 h 2237474"/>
              <a:gd name="connsiteX95" fmla="*/ 5259633 w 12192000"/>
              <a:gd name="connsiteY95" fmla="*/ 1837160 h 2237474"/>
              <a:gd name="connsiteX96" fmla="*/ 5197513 w 12192000"/>
              <a:gd name="connsiteY96" fmla="*/ 1844718 h 2237474"/>
              <a:gd name="connsiteX97" fmla="*/ 5168852 w 12192000"/>
              <a:gd name="connsiteY97" fmla="*/ 1844846 h 2237474"/>
              <a:gd name="connsiteX98" fmla="*/ 5114927 w 12192000"/>
              <a:gd name="connsiteY98" fmla="*/ 1847827 h 2237474"/>
              <a:gd name="connsiteX99" fmla="*/ 5108970 w 12192000"/>
              <a:gd name="connsiteY99" fmla="*/ 1847935 h 2237474"/>
              <a:gd name="connsiteX100" fmla="*/ 5067961 w 12192000"/>
              <a:gd name="connsiteY100" fmla="*/ 1845917 h 2237474"/>
              <a:gd name="connsiteX101" fmla="*/ 5007075 w 12192000"/>
              <a:gd name="connsiteY101" fmla="*/ 1838626 h 2237474"/>
              <a:gd name="connsiteX102" fmla="*/ 4944087 w 12192000"/>
              <a:gd name="connsiteY102" fmla="*/ 1823332 h 2237474"/>
              <a:gd name="connsiteX103" fmla="*/ 4907662 w 12192000"/>
              <a:gd name="connsiteY103" fmla="*/ 1816900 h 2237474"/>
              <a:gd name="connsiteX104" fmla="*/ 4882386 w 12192000"/>
              <a:gd name="connsiteY104" fmla="*/ 1809844 h 2237474"/>
              <a:gd name="connsiteX105" fmla="*/ 4811440 w 12192000"/>
              <a:gd name="connsiteY105" fmla="*/ 1804655 h 2237474"/>
              <a:gd name="connsiteX106" fmla="*/ 4691075 w 12192000"/>
              <a:gd name="connsiteY106" fmla="*/ 1801389 h 2237474"/>
              <a:gd name="connsiteX107" fmla="*/ 4611738 w 12192000"/>
              <a:gd name="connsiteY107" fmla="*/ 1776964 h 2237474"/>
              <a:gd name="connsiteX108" fmla="*/ 4560070 w 12192000"/>
              <a:gd name="connsiteY108" fmla="*/ 1785640 h 2237474"/>
              <a:gd name="connsiteX109" fmla="*/ 4536503 w 12192000"/>
              <a:gd name="connsiteY109" fmla="*/ 1785334 h 2237474"/>
              <a:gd name="connsiteX110" fmla="*/ 4513724 w 12192000"/>
              <a:gd name="connsiteY110" fmla="*/ 1791996 h 2237474"/>
              <a:gd name="connsiteX111" fmla="*/ 4459810 w 12192000"/>
              <a:gd name="connsiteY111" fmla="*/ 1797886 h 2237474"/>
              <a:gd name="connsiteX112" fmla="*/ 4379064 w 12192000"/>
              <a:gd name="connsiteY112" fmla="*/ 1817177 h 2237474"/>
              <a:gd name="connsiteX113" fmla="*/ 4319209 w 12192000"/>
              <a:gd name="connsiteY113" fmla="*/ 1834833 h 2237474"/>
              <a:gd name="connsiteX114" fmla="*/ 4290981 w 12192000"/>
              <a:gd name="connsiteY114" fmla="*/ 1839677 h 2237474"/>
              <a:gd name="connsiteX115" fmla="*/ 4285792 w 12192000"/>
              <a:gd name="connsiteY115" fmla="*/ 1836231 h 2237474"/>
              <a:gd name="connsiteX116" fmla="*/ 4238372 w 12192000"/>
              <a:gd name="connsiteY116" fmla="*/ 1851480 h 2237474"/>
              <a:gd name="connsiteX117" fmla="*/ 4232517 w 12192000"/>
              <a:gd name="connsiteY117" fmla="*/ 1852567 h 2237474"/>
              <a:gd name="connsiteX118" fmla="*/ 4191732 w 12192000"/>
              <a:gd name="connsiteY118" fmla="*/ 1857328 h 2237474"/>
              <a:gd name="connsiteX119" fmla="*/ 4065532 w 12192000"/>
              <a:gd name="connsiteY119" fmla="*/ 1855477 h 2237474"/>
              <a:gd name="connsiteX120" fmla="*/ 4028460 w 12192000"/>
              <a:gd name="connsiteY120" fmla="*/ 1855137 h 2237474"/>
              <a:gd name="connsiteX121" fmla="*/ 4002267 w 12192000"/>
              <a:gd name="connsiteY121" fmla="*/ 1852352 h 2237474"/>
              <a:gd name="connsiteX122" fmla="*/ 3931396 w 12192000"/>
              <a:gd name="connsiteY122" fmla="*/ 1858915 h 2237474"/>
              <a:gd name="connsiteX123" fmla="*/ 3812162 w 12192000"/>
              <a:gd name="connsiteY123" fmla="*/ 1875501 h 2237474"/>
              <a:gd name="connsiteX124" fmla="*/ 3729530 w 12192000"/>
              <a:gd name="connsiteY124" fmla="*/ 1864513 h 2237474"/>
              <a:gd name="connsiteX125" fmla="*/ 3680177 w 12192000"/>
              <a:gd name="connsiteY125" fmla="*/ 1881552 h 2237474"/>
              <a:gd name="connsiteX126" fmla="*/ 3567259 w 12192000"/>
              <a:gd name="connsiteY126" fmla="*/ 1893482 h 2237474"/>
              <a:gd name="connsiteX127" fmla="*/ 3405770 w 12192000"/>
              <a:gd name="connsiteY127" fmla="*/ 1904591 h 2237474"/>
              <a:gd name="connsiteX128" fmla="*/ 3280097 w 12192000"/>
              <a:gd name="connsiteY128" fmla="*/ 1919610 h 2237474"/>
              <a:gd name="connsiteX129" fmla="*/ 3123424 w 12192000"/>
              <a:gd name="connsiteY129" fmla="*/ 1952930 h 2237474"/>
              <a:gd name="connsiteX130" fmla="*/ 3009910 w 12192000"/>
              <a:gd name="connsiteY130" fmla="*/ 1957866 h 2237474"/>
              <a:gd name="connsiteX131" fmla="*/ 2995934 w 12192000"/>
              <a:gd name="connsiteY131" fmla="*/ 1967085 h 2237474"/>
              <a:gd name="connsiteX132" fmla="*/ 2980071 w 12192000"/>
              <a:gd name="connsiteY132" fmla="*/ 1972988 h 2237474"/>
              <a:gd name="connsiteX133" fmla="*/ 2978094 w 12192000"/>
              <a:gd name="connsiteY133" fmla="*/ 1972369 h 2237474"/>
              <a:gd name="connsiteX134" fmla="*/ 2942858 w 12192000"/>
              <a:gd name="connsiteY134" fmla="*/ 1981367 h 2237474"/>
              <a:gd name="connsiteX135" fmla="*/ 2875436 w 12192000"/>
              <a:gd name="connsiteY135" fmla="*/ 1996977 h 2237474"/>
              <a:gd name="connsiteX136" fmla="*/ 2874892 w 12192000"/>
              <a:gd name="connsiteY136" fmla="*/ 1996085 h 2237474"/>
              <a:gd name="connsiteX137" fmla="*/ 2864145 w 12192000"/>
              <a:gd name="connsiteY137" fmla="*/ 1994061 h 2237474"/>
              <a:gd name="connsiteX138" fmla="*/ 2843662 w 12192000"/>
              <a:gd name="connsiteY138" fmla="*/ 1992498 h 2237474"/>
              <a:gd name="connsiteX139" fmla="*/ 2796128 w 12192000"/>
              <a:gd name="connsiteY139" fmla="*/ 1976403 h 2237474"/>
              <a:gd name="connsiteX140" fmla="*/ 2756784 w 12192000"/>
              <a:gd name="connsiteY140" fmla="*/ 1985116 h 2237474"/>
              <a:gd name="connsiteX141" fmla="*/ 2748833 w 12192000"/>
              <a:gd name="connsiteY141" fmla="*/ 1986323 h 2237474"/>
              <a:gd name="connsiteX142" fmla="*/ 2748661 w 12192000"/>
              <a:gd name="connsiteY142" fmla="*/ 1986122 h 2237474"/>
              <a:gd name="connsiteX143" fmla="*/ 2740251 w 12192000"/>
              <a:gd name="connsiteY143" fmla="*/ 1986946 h 2237474"/>
              <a:gd name="connsiteX144" fmla="*/ 2718916 w 12192000"/>
              <a:gd name="connsiteY144" fmla="*/ 1990867 h 2237474"/>
              <a:gd name="connsiteX145" fmla="*/ 2713522 w 12192000"/>
              <a:gd name="connsiteY145" fmla="*/ 1990173 h 2237474"/>
              <a:gd name="connsiteX146" fmla="*/ 2680597 w 12192000"/>
              <a:gd name="connsiteY146" fmla="*/ 1984996 h 2237474"/>
              <a:gd name="connsiteX147" fmla="*/ 2578178 w 12192000"/>
              <a:gd name="connsiteY147" fmla="*/ 1990531 h 2237474"/>
              <a:gd name="connsiteX148" fmla="*/ 2476147 w 12192000"/>
              <a:gd name="connsiteY148" fmla="*/ 1998305 h 2237474"/>
              <a:gd name="connsiteX149" fmla="*/ 2373568 w 12192000"/>
              <a:gd name="connsiteY149" fmla="*/ 2003219 h 2237474"/>
              <a:gd name="connsiteX150" fmla="*/ 2321399 w 12192000"/>
              <a:gd name="connsiteY150" fmla="*/ 1989467 h 2237474"/>
              <a:gd name="connsiteX151" fmla="*/ 2315525 w 12192000"/>
              <a:gd name="connsiteY151" fmla="*/ 1989708 h 2237474"/>
              <a:gd name="connsiteX152" fmla="*/ 2300792 w 12192000"/>
              <a:gd name="connsiteY152" fmla="*/ 1994290 h 2237474"/>
              <a:gd name="connsiteX153" fmla="*/ 2295469 w 12192000"/>
              <a:gd name="connsiteY153" fmla="*/ 1996659 h 2237474"/>
              <a:gd name="connsiteX154" fmla="*/ 2287219 w 12192000"/>
              <a:gd name="connsiteY154" fmla="*/ 1998750 h 2237474"/>
              <a:gd name="connsiteX155" fmla="*/ 2286948 w 12192000"/>
              <a:gd name="connsiteY155" fmla="*/ 1998596 h 2237474"/>
              <a:gd name="connsiteX156" fmla="*/ 2243069 w 12192000"/>
              <a:gd name="connsiteY156" fmla="*/ 2015111 h 2237474"/>
              <a:gd name="connsiteX157" fmla="*/ 2186609 w 12192000"/>
              <a:gd name="connsiteY157" fmla="*/ 2008263 h 2237474"/>
              <a:gd name="connsiteX158" fmla="*/ 2164831 w 12192000"/>
              <a:gd name="connsiteY158" fmla="*/ 2010143 h 2237474"/>
              <a:gd name="connsiteX159" fmla="*/ 2152836 w 12192000"/>
              <a:gd name="connsiteY159" fmla="*/ 2010048 h 2237474"/>
              <a:gd name="connsiteX160" fmla="*/ 2117102 w 12192000"/>
              <a:gd name="connsiteY160" fmla="*/ 2023004 h 2237474"/>
              <a:gd name="connsiteX161" fmla="*/ 2111935 w 12192000"/>
              <a:gd name="connsiteY161" fmla="*/ 2023163 h 2237474"/>
              <a:gd name="connsiteX162" fmla="*/ 2089991 w 12192000"/>
              <a:gd name="connsiteY162" fmla="*/ 2034193 h 2237474"/>
              <a:gd name="connsiteX163" fmla="*/ 2058061 w 12192000"/>
              <a:gd name="connsiteY163" fmla="*/ 2047942 h 2237474"/>
              <a:gd name="connsiteX164" fmla="*/ 2055737 w 12192000"/>
              <a:gd name="connsiteY164" fmla="*/ 2047704 h 2237474"/>
              <a:gd name="connsiteX165" fmla="*/ 2042244 w 12192000"/>
              <a:gd name="connsiteY165" fmla="*/ 2055560 h 2237474"/>
              <a:gd name="connsiteX166" fmla="*/ 1976224 w 12192000"/>
              <a:gd name="connsiteY166" fmla="*/ 2074257 h 2237474"/>
              <a:gd name="connsiteX167" fmla="*/ 1877728 w 12192000"/>
              <a:gd name="connsiteY167" fmla="*/ 2101004 h 2237474"/>
              <a:gd name="connsiteX168" fmla="*/ 1759056 w 12192000"/>
              <a:gd name="connsiteY168" fmla="*/ 2125608 h 2237474"/>
              <a:gd name="connsiteX169" fmla="*/ 1637948 w 12192000"/>
              <a:gd name="connsiteY169" fmla="*/ 2172597 h 2237474"/>
              <a:gd name="connsiteX170" fmla="*/ 1434549 w 12192000"/>
              <a:gd name="connsiteY170" fmla="*/ 2234522 h 2237474"/>
              <a:gd name="connsiteX171" fmla="*/ 1398481 w 12192000"/>
              <a:gd name="connsiteY171" fmla="*/ 2237074 h 2237474"/>
              <a:gd name="connsiteX172" fmla="*/ 1398407 w 12192000"/>
              <a:gd name="connsiteY172" fmla="*/ 2237095 h 2237474"/>
              <a:gd name="connsiteX173" fmla="*/ 1370962 w 12192000"/>
              <a:gd name="connsiteY173" fmla="*/ 2237474 h 2237474"/>
              <a:gd name="connsiteX174" fmla="*/ 1356367 w 12192000"/>
              <a:gd name="connsiteY174" fmla="*/ 2235089 h 2237474"/>
              <a:gd name="connsiteX175" fmla="*/ 1324828 w 12192000"/>
              <a:gd name="connsiteY175" fmla="*/ 2231968 h 2237474"/>
              <a:gd name="connsiteX176" fmla="*/ 1297744 w 12192000"/>
              <a:gd name="connsiteY176" fmla="*/ 2235849 h 2237474"/>
              <a:gd name="connsiteX177" fmla="*/ 1286236 w 12192000"/>
              <a:gd name="connsiteY177" fmla="*/ 2233135 h 2237474"/>
              <a:gd name="connsiteX178" fmla="*/ 1283504 w 12192000"/>
              <a:gd name="connsiteY178" fmla="*/ 2233797 h 2237474"/>
              <a:gd name="connsiteX179" fmla="*/ 1279765 w 12192000"/>
              <a:gd name="connsiteY179" fmla="*/ 2229639 h 2237474"/>
              <a:gd name="connsiteX180" fmla="*/ 1195347 w 12192000"/>
              <a:gd name="connsiteY180" fmla="*/ 2212354 h 2237474"/>
              <a:gd name="connsiteX181" fmla="*/ 970251 w 12192000"/>
              <a:gd name="connsiteY181" fmla="*/ 2221029 h 2237474"/>
              <a:gd name="connsiteX182" fmla="*/ 812914 w 12192000"/>
              <a:gd name="connsiteY182" fmla="*/ 2202752 h 2237474"/>
              <a:gd name="connsiteX183" fmla="*/ 800195 w 12192000"/>
              <a:gd name="connsiteY183" fmla="*/ 2209407 h 2237474"/>
              <a:gd name="connsiteX184" fmla="*/ 784978 w 12192000"/>
              <a:gd name="connsiteY184" fmla="*/ 2212360 h 2237474"/>
              <a:gd name="connsiteX185" fmla="*/ 681987 w 12192000"/>
              <a:gd name="connsiteY185" fmla="*/ 2216757 h 2237474"/>
              <a:gd name="connsiteX186" fmla="*/ 669923 w 12192000"/>
              <a:gd name="connsiteY186" fmla="*/ 2211682 h 2237474"/>
              <a:gd name="connsiteX187" fmla="*/ 648680 w 12192000"/>
              <a:gd name="connsiteY187" fmla="*/ 2206229 h 2237474"/>
              <a:gd name="connsiteX188" fmla="*/ 597225 w 12192000"/>
              <a:gd name="connsiteY188" fmla="*/ 2180999 h 2237474"/>
              <a:gd name="connsiteX189" fmla="*/ 558449 w 12192000"/>
              <a:gd name="connsiteY189" fmla="*/ 2182346 h 2237474"/>
              <a:gd name="connsiteX190" fmla="*/ 550517 w 12192000"/>
              <a:gd name="connsiteY190" fmla="*/ 2182060 h 2237474"/>
              <a:gd name="connsiteX191" fmla="*/ 550309 w 12192000"/>
              <a:gd name="connsiteY191" fmla="*/ 2181825 h 2237474"/>
              <a:gd name="connsiteX192" fmla="*/ 541836 w 12192000"/>
              <a:gd name="connsiteY192" fmla="*/ 2181063 h 2237474"/>
              <a:gd name="connsiteX193" fmla="*/ 536057 w 12192000"/>
              <a:gd name="connsiteY193" fmla="*/ 2181537 h 2237474"/>
              <a:gd name="connsiteX194" fmla="*/ 520671 w 12192000"/>
              <a:gd name="connsiteY194" fmla="*/ 2180980 h 2237474"/>
              <a:gd name="connsiteX195" fmla="*/ 515024 w 12192000"/>
              <a:gd name="connsiteY195" fmla="*/ 2179258 h 2237474"/>
              <a:gd name="connsiteX196" fmla="*/ 512278 w 12192000"/>
              <a:gd name="connsiteY196" fmla="*/ 2176369 h 2237474"/>
              <a:gd name="connsiteX197" fmla="*/ 480419 w 12192000"/>
              <a:gd name="connsiteY197" fmla="*/ 2167807 h 2237474"/>
              <a:gd name="connsiteX198" fmla="*/ 413835 w 12192000"/>
              <a:gd name="connsiteY198" fmla="*/ 2156783 h 2237474"/>
              <a:gd name="connsiteX199" fmla="*/ 376513 w 12192000"/>
              <a:gd name="connsiteY199" fmla="*/ 2154014 h 2237474"/>
              <a:gd name="connsiteX200" fmla="*/ 273386 w 12192000"/>
              <a:gd name="connsiteY200" fmla="*/ 2142551 h 2237474"/>
              <a:gd name="connsiteX201" fmla="*/ 169207 w 12192000"/>
              <a:gd name="connsiteY201" fmla="*/ 2128100 h 2237474"/>
              <a:gd name="connsiteX202" fmla="*/ 93149 w 12192000"/>
              <a:gd name="connsiteY202" fmla="*/ 2105324 h 2237474"/>
              <a:gd name="connsiteX203" fmla="*/ 88109 w 12192000"/>
              <a:gd name="connsiteY203" fmla="*/ 2106704 h 2237474"/>
              <a:gd name="connsiteX204" fmla="*/ 80022 w 12192000"/>
              <a:gd name="connsiteY204" fmla="*/ 2107254 h 2237474"/>
              <a:gd name="connsiteX205" fmla="*/ 79717 w 12192000"/>
              <a:gd name="connsiteY205" fmla="*/ 2107046 h 2237474"/>
              <a:gd name="connsiteX206" fmla="*/ 72352 w 12192000"/>
              <a:gd name="connsiteY206" fmla="*/ 2107991 h 2237474"/>
              <a:gd name="connsiteX207" fmla="*/ 37645 w 12192000"/>
              <a:gd name="connsiteY207" fmla="*/ 2115401 h 2237474"/>
              <a:gd name="connsiteX208" fmla="*/ 4572 w 12192000"/>
              <a:gd name="connsiteY208" fmla="*/ 2111091 h 2237474"/>
              <a:gd name="connsiteX209" fmla="*/ 0 w 12192000"/>
              <a:gd name="connsiteY209" fmla="*/ 2110468 h 2237474"/>
              <a:gd name="connsiteX210" fmla="*/ 0 w 12192000"/>
              <a:gd name="connsiteY21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11200 w 12192000"/>
              <a:gd name="connsiteY18" fmla="*/ 767513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798048 w 12192000"/>
              <a:gd name="connsiteY23" fmla="*/ 863207 h 2237474"/>
              <a:gd name="connsiteX24" fmla="*/ 9761459 w 12192000"/>
              <a:gd name="connsiteY24" fmla="*/ 862394 h 2237474"/>
              <a:gd name="connsiteX25" fmla="*/ 9705768 w 12192000"/>
              <a:gd name="connsiteY25" fmla="*/ 894610 h 2237474"/>
              <a:gd name="connsiteX26" fmla="*/ 9683005 w 12192000"/>
              <a:gd name="connsiteY26" fmla="*/ 894128 h 2237474"/>
              <a:gd name="connsiteX27" fmla="*/ 9594438 w 12192000"/>
              <a:gd name="connsiteY27" fmla="*/ 919051 h 2237474"/>
              <a:gd name="connsiteX28" fmla="*/ 9577033 w 12192000"/>
              <a:gd name="connsiteY28" fmla="*/ 922857 h 2237474"/>
              <a:gd name="connsiteX29" fmla="*/ 9544189 w 12192000"/>
              <a:gd name="connsiteY29" fmla="*/ 938966 h 2237474"/>
              <a:gd name="connsiteX30" fmla="*/ 9500499 w 12192000"/>
              <a:gd name="connsiteY30" fmla="*/ 954680 h 2237474"/>
              <a:gd name="connsiteX31" fmla="*/ 9428195 w 12192000"/>
              <a:gd name="connsiteY31" fmla="*/ 986225 h 2237474"/>
              <a:gd name="connsiteX32" fmla="*/ 9410017 w 12192000"/>
              <a:gd name="connsiteY32" fmla="*/ 993931 h 2237474"/>
              <a:gd name="connsiteX33" fmla="*/ 9392919 w 12192000"/>
              <a:gd name="connsiteY33" fmla="*/ 994656 h 2237474"/>
              <a:gd name="connsiteX34" fmla="*/ 9278619 w 12192000"/>
              <a:gd name="connsiteY34" fmla="*/ 1011878 h 2237474"/>
              <a:gd name="connsiteX35" fmla="*/ 9268019 w 12192000"/>
              <a:gd name="connsiteY35" fmla="*/ 1007442 h 2237474"/>
              <a:gd name="connsiteX36" fmla="*/ 9234662 w 12192000"/>
              <a:gd name="connsiteY36" fmla="*/ 1023056 h 2237474"/>
              <a:gd name="connsiteX37" fmla="*/ 9181033 w 12192000"/>
              <a:gd name="connsiteY37" fmla="*/ 1037921 h 2237474"/>
              <a:gd name="connsiteX38" fmla="*/ 9155969 w 12192000"/>
              <a:gd name="connsiteY38" fmla="*/ 1046804 h 2237474"/>
              <a:gd name="connsiteX39" fmla="*/ 9133985 w 12192000"/>
              <a:gd name="connsiteY39" fmla="*/ 1046450 h 2237474"/>
              <a:gd name="connsiteX40" fmla="*/ 9012987 w 12192000"/>
              <a:gd name="connsiteY40" fmla="*/ 1061986 h 2237474"/>
              <a:gd name="connsiteX41" fmla="*/ 8968445 w 12192000"/>
              <a:gd name="connsiteY41" fmla="*/ 1052169 h 2237474"/>
              <a:gd name="connsiteX42" fmla="*/ 8958984 w 12192000"/>
              <a:gd name="connsiteY42" fmla="*/ 1057212 h 2237474"/>
              <a:gd name="connsiteX43" fmla="*/ 8886001 w 12192000"/>
              <a:gd name="connsiteY43" fmla="*/ 1067468 h 2237474"/>
              <a:gd name="connsiteX44" fmla="*/ 8838610 w 12192000"/>
              <a:gd name="connsiteY44" fmla="*/ 1075091 h 2237474"/>
              <a:gd name="connsiteX45" fmla="*/ 8750383 w 12192000"/>
              <a:gd name="connsiteY45" fmla="*/ 1097387 h 2237474"/>
              <a:gd name="connsiteX46" fmla="*/ 8665605 w 12192000"/>
              <a:gd name="connsiteY46" fmla="*/ 1110791 h 2237474"/>
              <a:gd name="connsiteX47" fmla="*/ 8584946 w 12192000"/>
              <a:gd name="connsiteY47" fmla="*/ 1135226 h 2237474"/>
              <a:gd name="connsiteX48" fmla="*/ 8460755 w 12192000"/>
              <a:gd name="connsiteY48" fmla="*/ 1203427 h 2237474"/>
              <a:gd name="connsiteX49" fmla="*/ 8419755 w 12192000"/>
              <a:gd name="connsiteY49" fmla="*/ 1216260 h 2237474"/>
              <a:gd name="connsiteX50" fmla="*/ 8411626 w 12192000"/>
              <a:gd name="connsiteY50" fmla="*/ 1214397 h 2237474"/>
              <a:gd name="connsiteX51" fmla="*/ 8363469 w 12192000"/>
              <a:gd name="connsiteY51" fmla="*/ 1246658 h 2237474"/>
              <a:gd name="connsiteX52" fmla="*/ 8275497 w 12192000"/>
              <a:gd name="connsiteY52" fmla="*/ 1264396 h 2237474"/>
              <a:gd name="connsiteX53" fmla="*/ 8206287 w 12192000"/>
              <a:gd name="connsiteY53" fmla="*/ 1273060 h 2237474"/>
              <a:gd name="connsiteX54" fmla="*/ 8168705 w 12192000"/>
              <a:gd name="connsiteY54" fmla="*/ 1279956 h 2237474"/>
              <a:gd name="connsiteX55" fmla="*/ 8139997 w 12192000"/>
              <a:gd name="connsiteY55" fmla="*/ 1282713 h 2237474"/>
              <a:gd name="connsiteX56" fmla="*/ 8074238 w 12192000"/>
              <a:gd name="connsiteY56" fmla="*/ 1301895 h 2237474"/>
              <a:gd name="connsiteX57" fmla="*/ 7968292 w 12192000"/>
              <a:gd name="connsiteY57" fmla="*/ 1338779 h 2237474"/>
              <a:gd name="connsiteX58" fmla="*/ 7945122 w 12192000"/>
              <a:gd name="connsiteY58" fmla="*/ 1345477 h 2237474"/>
              <a:gd name="connsiteX59" fmla="*/ 7902328 w 12192000"/>
              <a:gd name="connsiteY59" fmla="*/ 1345865 h 2237474"/>
              <a:gd name="connsiteX60" fmla="*/ 7875879 w 12192000"/>
              <a:gd name="connsiteY60" fmla="*/ 1345646 h 2237474"/>
              <a:gd name="connsiteX61" fmla="*/ 7840612 w 12192000"/>
              <a:gd name="connsiteY61" fmla="*/ 1369373 h 2237474"/>
              <a:gd name="connsiteX62" fmla="*/ 7786819 w 12192000"/>
              <a:gd name="connsiteY62" fmla="*/ 1378970 h 2237474"/>
              <a:gd name="connsiteX63" fmla="*/ 7548172 w 12192000"/>
              <a:gd name="connsiteY63" fmla="*/ 1417460 h 2237474"/>
              <a:gd name="connsiteX64" fmla="*/ 7483437 w 12192000"/>
              <a:gd name="connsiteY64" fmla="*/ 1478152 h 2237474"/>
              <a:gd name="connsiteX65" fmla="*/ 7377870 w 12192000"/>
              <a:gd name="connsiteY65" fmla="*/ 1523319 h 2237474"/>
              <a:gd name="connsiteX66" fmla="*/ 7230737 w 12192000"/>
              <a:gd name="connsiteY66" fmla="*/ 1562633 h 2237474"/>
              <a:gd name="connsiteX67" fmla="*/ 7224458 w 12192000"/>
              <a:gd name="connsiteY67" fmla="*/ 1573008 h 2237474"/>
              <a:gd name="connsiteX68" fmla="*/ 7183121 w 12192000"/>
              <a:gd name="connsiteY68" fmla="*/ 1595162 h 2237474"/>
              <a:gd name="connsiteX69" fmla="*/ 7164601 w 12192000"/>
              <a:gd name="connsiteY69" fmla="*/ 1606490 h 2237474"/>
              <a:gd name="connsiteX70" fmla="*/ 7092727 w 12192000"/>
              <a:gd name="connsiteY70" fmla="*/ 1623628 h 2237474"/>
              <a:gd name="connsiteX71" fmla="*/ 7031309 w 12192000"/>
              <a:gd name="connsiteY71" fmla="*/ 1619451 h 2237474"/>
              <a:gd name="connsiteX72" fmla="*/ 6999084 w 12192000"/>
              <a:gd name="connsiteY72" fmla="*/ 1634317 h 2237474"/>
              <a:gd name="connsiteX73" fmla="*/ 6992107 w 12192000"/>
              <a:gd name="connsiteY73" fmla="*/ 1636860 h 2237474"/>
              <a:gd name="connsiteX74" fmla="*/ 6900177 w 12192000"/>
              <a:gd name="connsiteY74" fmla="*/ 1636016 h 2237474"/>
              <a:gd name="connsiteX75" fmla="*/ 6795372 w 12192000"/>
              <a:gd name="connsiteY75" fmla="*/ 1644845 h 2237474"/>
              <a:gd name="connsiteX76" fmla="*/ 6692251 w 12192000"/>
              <a:gd name="connsiteY76" fmla="*/ 1656357 h 2237474"/>
              <a:gd name="connsiteX77" fmla="*/ 6655235 w 12192000"/>
              <a:gd name="connsiteY77" fmla="*/ 1661869 h 2237474"/>
              <a:gd name="connsiteX78" fmla="*/ 6554894 w 12192000"/>
              <a:gd name="connsiteY78" fmla="*/ 1664428 h 2237474"/>
              <a:gd name="connsiteX79" fmla="*/ 6516595 w 12192000"/>
              <a:gd name="connsiteY79" fmla="*/ 1667475 h 2237474"/>
              <a:gd name="connsiteX80" fmla="*/ 6508541 w 12192000"/>
              <a:gd name="connsiteY80" fmla="*/ 1668757 h 2237474"/>
              <a:gd name="connsiteX81" fmla="*/ 6471012 w 12192000"/>
              <a:gd name="connsiteY81" fmla="*/ 1678604 h 2237474"/>
              <a:gd name="connsiteX82" fmla="*/ 6364035 w 12192000"/>
              <a:gd name="connsiteY82" fmla="*/ 1667683 h 2237474"/>
              <a:gd name="connsiteX83" fmla="*/ 6280959 w 12192000"/>
              <a:gd name="connsiteY83" fmla="*/ 1689329 h 2237474"/>
              <a:gd name="connsiteX84" fmla="*/ 6243319 w 12192000"/>
              <a:gd name="connsiteY84" fmla="*/ 1695560 h 2237474"/>
              <a:gd name="connsiteX85" fmla="*/ 6098321 w 12192000"/>
              <a:gd name="connsiteY85" fmla="*/ 1721646 h 2237474"/>
              <a:gd name="connsiteX86" fmla="*/ 5880652 w 12192000"/>
              <a:gd name="connsiteY86" fmla="*/ 1779643 h 2237474"/>
              <a:gd name="connsiteX87" fmla="*/ 5785959 w 12192000"/>
              <a:gd name="connsiteY87" fmla="*/ 1775307 h 2237474"/>
              <a:gd name="connsiteX88" fmla="*/ 5643534 w 12192000"/>
              <a:gd name="connsiteY88" fmla="*/ 1802919 h 2237474"/>
              <a:gd name="connsiteX89" fmla="*/ 5518799 w 12192000"/>
              <a:gd name="connsiteY89" fmla="*/ 1818312 h 2237474"/>
              <a:gd name="connsiteX90" fmla="*/ 5505014 w 12192000"/>
              <a:gd name="connsiteY90" fmla="*/ 1819259 h 2237474"/>
              <a:gd name="connsiteX91" fmla="*/ 5453307 w 12192000"/>
              <a:gd name="connsiteY91" fmla="*/ 1815450 h 2237474"/>
              <a:gd name="connsiteX92" fmla="*/ 5364192 w 12192000"/>
              <a:gd name="connsiteY92" fmla="*/ 1826074 h 2237474"/>
              <a:gd name="connsiteX93" fmla="*/ 5350380 w 12192000"/>
              <a:gd name="connsiteY93" fmla="*/ 1830891 h 2237474"/>
              <a:gd name="connsiteX94" fmla="*/ 5259633 w 12192000"/>
              <a:gd name="connsiteY94" fmla="*/ 1837160 h 2237474"/>
              <a:gd name="connsiteX95" fmla="*/ 5197513 w 12192000"/>
              <a:gd name="connsiteY95" fmla="*/ 1844718 h 2237474"/>
              <a:gd name="connsiteX96" fmla="*/ 5168852 w 12192000"/>
              <a:gd name="connsiteY96" fmla="*/ 1844846 h 2237474"/>
              <a:gd name="connsiteX97" fmla="*/ 5114927 w 12192000"/>
              <a:gd name="connsiteY97" fmla="*/ 1847827 h 2237474"/>
              <a:gd name="connsiteX98" fmla="*/ 5108970 w 12192000"/>
              <a:gd name="connsiteY98" fmla="*/ 1847935 h 2237474"/>
              <a:gd name="connsiteX99" fmla="*/ 5067961 w 12192000"/>
              <a:gd name="connsiteY99" fmla="*/ 1845917 h 2237474"/>
              <a:gd name="connsiteX100" fmla="*/ 5007075 w 12192000"/>
              <a:gd name="connsiteY100" fmla="*/ 1838626 h 2237474"/>
              <a:gd name="connsiteX101" fmla="*/ 4944087 w 12192000"/>
              <a:gd name="connsiteY101" fmla="*/ 1823332 h 2237474"/>
              <a:gd name="connsiteX102" fmla="*/ 4907662 w 12192000"/>
              <a:gd name="connsiteY102" fmla="*/ 1816900 h 2237474"/>
              <a:gd name="connsiteX103" fmla="*/ 4882386 w 12192000"/>
              <a:gd name="connsiteY103" fmla="*/ 1809844 h 2237474"/>
              <a:gd name="connsiteX104" fmla="*/ 4811440 w 12192000"/>
              <a:gd name="connsiteY104" fmla="*/ 1804655 h 2237474"/>
              <a:gd name="connsiteX105" fmla="*/ 4691075 w 12192000"/>
              <a:gd name="connsiteY105" fmla="*/ 1801389 h 2237474"/>
              <a:gd name="connsiteX106" fmla="*/ 4611738 w 12192000"/>
              <a:gd name="connsiteY106" fmla="*/ 1776964 h 2237474"/>
              <a:gd name="connsiteX107" fmla="*/ 4560070 w 12192000"/>
              <a:gd name="connsiteY107" fmla="*/ 1785640 h 2237474"/>
              <a:gd name="connsiteX108" fmla="*/ 4536503 w 12192000"/>
              <a:gd name="connsiteY108" fmla="*/ 1785334 h 2237474"/>
              <a:gd name="connsiteX109" fmla="*/ 4513724 w 12192000"/>
              <a:gd name="connsiteY109" fmla="*/ 1791996 h 2237474"/>
              <a:gd name="connsiteX110" fmla="*/ 4459810 w 12192000"/>
              <a:gd name="connsiteY110" fmla="*/ 1797886 h 2237474"/>
              <a:gd name="connsiteX111" fmla="*/ 4379064 w 12192000"/>
              <a:gd name="connsiteY111" fmla="*/ 1817177 h 2237474"/>
              <a:gd name="connsiteX112" fmla="*/ 4319209 w 12192000"/>
              <a:gd name="connsiteY112" fmla="*/ 1834833 h 2237474"/>
              <a:gd name="connsiteX113" fmla="*/ 4290981 w 12192000"/>
              <a:gd name="connsiteY113" fmla="*/ 1839677 h 2237474"/>
              <a:gd name="connsiteX114" fmla="*/ 4285792 w 12192000"/>
              <a:gd name="connsiteY114" fmla="*/ 1836231 h 2237474"/>
              <a:gd name="connsiteX115" fmla="*/ 4238372 w 12192000"/>
              <a:gd name="connsiteY115" fmla="*/ 1851480 h 2237474"/>
              <a:gd name="connsiteX116" fmla="*/ 4232517 w 12192000"/>
              <a:gd name="connsiteY116" fmla="*/ 1852567 h 2237474"/>
              <a:gd name="connsiteX117" fmla="*/ 4191732 w 12192000"/>
              <a:gd name="connsiteY117" fmla="*/ 1857328 h 2237474"/>
              <a:gd name="connsiteX118" fmla="*/ 4065532 w 12192000"/>
              <a:gd name="connsiteY118" fmla="*/ 1855477 h 2237474"/>
              <a:gd name="connsiteX119" fmla="*/ 4028460 w 12192000"/>
              <a:gd name="connsiteY119" fmla="*/ 1855137 h 2237474"/>
              <a:gd name="connsiteX120" fmla="*/ 4002267 w 12192000"/>
              <a:gd name="connsiteY120" fmla="*/ 1852352 h 2237474"/>
              <a:gd name="connsiteX121" fmla="*/ 3931396 w 12192000"/>
              <a:gd name="connsiteY121" fmla="*/ 1858915 h 2237474"/>
              <a:gd name="connsiteX122" fmla="*/ 3812162 w 12192000"/>
              <a:gd name="connsiteY122" fmla="*/ 1875501 h 2237474"/>
              <a:gd name="connsiteX123" fmla="*/ 3729530 w 12192000"/>
              <a:gd name="connsiteY123" fmla="*/ 1864513 h 2237474"/>
              <a:gd name="connsiteX124" fmla="*/ 3680177 w 12192000"/>
              <a:gd name="connsiteY124" fmla="*/ 1881552 h 2237474"/>
              <a:gd name="connsiteX125" fmla="*/ 3567259 w 12192000"/>
              <a:gd name="connsiteY125" fmla="*/ 1893482 h 2237474"/>
              <a:gd name="connsiteX126" fmla="*/ 3405770 w 12192000"/>
              <a:gd name="connsiteY126" fmla="*/ 1904591 h 2237474"/>
              <a:gd name="connsiteX127" fmla="*/ 3280097 w 12192000"/>
              <a:gd name="connsiteY127" fmla="*/ 1919610 h 2237474"/>
              <a:gd name="connsiteX128" fmla="*/ 3123424 w 12192000"/>
              <a:gd name="connsiteY128" fmla="*/ 1952930 h 2237474"/>
              <a:gd name="connsiteX129" fmla="*/ 3009910 w 12192000"/>
              <a:gd name="connsiteY129" fmla="*/ 1957866 h 2237474"/>
              <a:gd name="connsiteX130" fmla="*/ 2995934 w 12192000"/>
              <a:gd name="connsiteY130" fmla="*/ 1967085 h 2237474"/>
              <a:gd name="connsiteX131" fmla="*/ 2980071 w 12192000"/>
              <a:gd name="connsiteY131" fmla="*/ 1972988 h 2237474"/>
              <a:gd name="connsiteX132" fmla="*/ 2978094 w 12192000"/>
              <a:gd name="connsiteY132" fmla="*/ 1972369 h 2237474"/>
              <a:gd name="connsiteX133" fmla="*/ 2942858 w 12192000"/>
              <a:gd name="connsiteY133" fmla="*/ 1981367 h 2237474"/>
              <a:gd name="connsiteX134" fmla="*/ 2875436 w 12192000"/>
              <a:gd name="connsiteY134" fmla="*/ 1996977 h 2237474"/>
              <a:gd name="connsiteX135" fmla="*/ 2874892 w 12192000"/>
              <a:gd name="connsiteY135" fmla="*/ 1996085 h 2237474"/>
              <a:gd name="connsiteX136" fmla="*/ 2864145 w 12192000"/>
              <a:gd name="connsiteY136" fmla="*/ 1994061 h 2237474"/>
              <a:gd name="connsiteX137" fmla="*/ 2843662 w 12192000"/>
              <a:gd name="connsiteY137" fmla="*/ 1992498 h 2237474"/>
              <a:gd name="connsiteX138" fmla="*/ 2796128 w 12192000"/>
              <a:gd name="connsiteY138" fmla="*/ 1976403 h 2237474"/>
              <a:gd name="connsiteX139" fmla="*/ 2756784 w 12192000"/>
              <a:gd name="connsiteY139" fmla="*/ 1985116 h 2237474"/>
              <a:gd name="connsiteX140" fmla="*/ 2748833 w 12192000"/>
              <a:gd name="connsiteY140" fmla="*/ 1986323 h 2237474"/>
              <a:gd name="connsiteX141" fmla="*/ 2748661 w 12192000"/>
              <a:gd name="connsiteY141" fmla="*/ 1986122 h 2237474"/>
              <a:gd name="connsiteX142" fmla="*/ 2740251 w 12192000"/>
              <a:gd name="connsiteY142" fmla="*/ 1986946 h 2237474"/>
              <a:gd name="connsiteX143" fmla="*/ 2718916 w 12192000"/>
              <a:gd name="connsiteY143" fmla="*/ 1990867 h 2237474"/>
              <a:gd name="connsiteX144" fmla="*/ 2713522 w 12192000"/>
              <a:gd name="connsiteY144" fmla="*/ 1990173 h 2237474"/>
              <a:gd name="connsiteX145" fmla="*/ 2680597 w 12192000"/>
              <a:gd name="connsiteY145" fmla="*/ 1984996 h 2237474"/>
              <a:gd name="connsiteX146" fmla="*/ 2578178 w 12192000"/>
              <a:gd name="connsiteY146" fmla="*/ 1990531 h 2237474"/>
              <a:gd name="connsiteX147" fmla="*/ 2476147 w 12192000"/>
              <a:gd name="connsiteY147" fmla="*/ 1998305 h 2237474"/>
              <a:gd name="connsiteX148" fmla="*/ 2373568 w 12192000"/>
              <a:gd name="connsiteY148" fmla="*/ 2003219 h 2237474"/>
              <a:gd name="connsiteX149" fmla="*/ 2321399 w 12192000"/>
              <a:gd name="connsiteY149" fmla="*/ 1989467 h 2237474"/>
              <a:gd name="connsiteX150" fmla="*/ 2315525 w 12192000"/>
              <a:gd name="connsiteY150" fmla="*/ 1989708 h 2237474"/>
              <a:gd name="connsiteX151" fmla="*/ 2300792 w 12192000"/>
              <a:gd name="connsiteY151" fmla="*/ 1994290 h 2237474"/>
              <a:gd name="connsiteX152" fmla="*/ 2295469 w 12192000"/>
              <a:gd name="connsiteY152" fmla="*/ 1996659 h 2237474"/>
              <a:gd name="connsiteX153" fmla="*/ 2287219 w 12192000"/>
              <a:gd name="connsiteY153" fmla="*/ 1998750 h 2237474"/>
              <a:gd name="connsiteX154" fmla="*/ 2286948 w 12192000"/>
              <a:gd name="connsiteY154" fmla="*/ 1998596 h 2237474"/>
              <a:gd name="connsiteX155" fmla="*/ 2243069 w 12192000"/>
              <a:gd name="connsiteY155" fmla="*/ 2015111 h 2237474"/>
              <a:gd name="connsiteX156" fmla="*/ 2186609 w 12192000"/>
              <a:gd name="connsiteY156" fmla="*/ 2008263 h 2237474"/>
              <a:gd name="connsiteX157" fmla="*/ 2164831 w 12192000"/>
              <a:gd name="connsiteY157" fmla="*/ 2010143 h 2237474"/>
              <a:gd name="connsiteX158" fmla="*/ 2152836 w 12192000"/>
              <a:gd name="connsiteY158" fmla="*/ 2010048 h 2237474"/>
              <a:gd name="connsiteX159" fmla="*/ 2117102 w 12192000"/>
              <a:gd name="connsiteY159" fmla="*/ 2023004 h 2237474"/>
              <a:gd name="connsiteX160" fmla="*/ 2111935 w 12192000"/>
              <a:gd name="connsiteY160" fmla="*/ 2023163 h 2237474"/>
              <a:gd name="connsiteX161" fmla="*/ 2089991 w 12192000"/>
              <a:gd name="connsiteY161" fmla="*/ 2034193 h 2237474"/>
              <a:gd name="connsiteX162" fmla="*/ 2058061 w 12192000"/>
              <a:gd name="connsiteY162" fmla="*/ 2047942 h 2237474"/>
              <a:gd name="connsiteX163" fmla="*/ 2055737 w 12192000"/>
              <a:gd name="connsiteY163" fmla="*/ 2047704 h 2237474"/>
              <a:gd name="connsiteX164" fmla="*/ 2042244 w 12192000"/>
              <a:gd name="connsiteY164" fmla="*/ 2055560 h 2237474"/>
              <a:gd name="connsiteX165" fmla="*/ 1976224 w 12192000"/>
              <a:gd name="connsiteY165" fmla="*/ 2074257 h 2237474"/>
              <a:gd name="connsiteX166" fmla="*/ 1877728 w 12192000"/>
              <a:gd name="connsiteY166" fmla="*/ 2101004 h 2237474"/>
              <a:gd name="connsiteX167" fmla="*/ 1759056 w 12192000"/>
              <a:gd name="connsiteY167" fmla="*/ 2125608 h 2237474"/>
              <a:gd name="connsiteX168" fmla="*/ 1637948 w 12192000"/>
              <a:gd name="connsiteY168" fmla="*/ 2172597 h 2237474"/>
              <a:gd name="connsiteX169" fmla="*/ 1434549 w 12192000"/>
              <a:gd name="connsiteY169" fmla="*/ 2234522 h 2237474"/>
              <a:gd name="connsiteX170" fmla="*/ 1398481 w 12192000"/>
              <a:gd name="connsiteY170" fmla="*/ 2237074 h 2237474"/>
              <a:gd name="connsiteX171" fmla="*/ 1398407 w 12192000"/>
              <a:gd name="connsiteY171" fmla="*/ 2237095 h 2237474"/>
              <a:gd name="connsiteX172" fmla="*/ 1370962 w 12192000"/>
              <a:gd name="connsiteY172" fmla="*/ 2237474 h 2237474"/>
              <a:gd name="connsiteX173" fmla="*/ 1356367 w 12192000"/>
              <a:gd name="connsiteY173" fmla="*/ 2235089 h 2237474"/>
              <a:gd name="connsiteX174" fmla="*/ 1324828 w 12192000"/>
              <a:gd name="connsiteY174" fmla="*/ 2231968 h 2237474"/>
              <a:gd name="connsiteX175" fmla="*/ 1297744 w 12192000"/>
              <a:gd name="connsiteY175" fmla="*/ 2235849 h 2237474"/>
              <a:gd name="connsiteX176" fmla="*/ 1286236 w 12192000"/>
              <a:gd name="connsiteY176" fmla="*/ 2233135 h 2237474"/>
              <a:gd name="connsiteX177" fmla="*/ 1283504 w 12192000"/>
              <a:gd name="connsiteY177" fmla="*/ 2233797 h 2237474"/>
              <a:gd name="connsiteX178" fmla="*/ 1279765 w 12192000"/>
              <a:gd name="connsiteY178" fmla="*/ 2229639 h 2237474"/>
              <a:gd name="connsiteX179" fmla="*/ 1195347 w 12192000"/>
              <a:gd name="connsiteY179" fmla="*/ 2212354 h 2237474"/>
              <a:gd name="connsiteX180" fmla="*/ 970251 w 12192000"/>
              <a:gd name="connsiteY180" fmla="*/ 2221029 h 2237474"/>
              <a:gd name="connsiteX181" fmla="*/ 812914 w 12192000"/>
              <a:gd name="connsiteY181" fmla="*/ 2202752 h 2237474"/>
              <a:gd name="connsiteX182" fmla="*/ 800195 w 12192000"/>
              <a:gd name="connsiteY182" fmla="*/ 2209407 h 2237474"/>
              <a:gd name="connsiteX183" fmla="*/ 784978 w 12192000"/>
              <a:gd name="connsiteY183" fmla="*/ 2212360 h 2237474"/>
              <a:gd name="connsiteX184" fmla="*/ 681987 w 12192000"/>
              <a:gd name="connsiteY184" fmla="*/ 2216757 h 2237474"/>
              <a:gd name="connsiteX185" fmla="*/ 669923 w 12192000"/>
              <a:gd name="connsiteY185" fmla="*/ 2211682 h 2237474"/>
              <a:gd name="connsiteX186" fmla="*/ 648680 w 12192000"/>
              <a:gd name="connsiteY186" fmla="*/ 2206229 h 2237474"/>
              <a:gd name="connsiteX187" fmla="*/ 597225 w 12192000"/>
              <a:gd name="connsiteY187" fmla="*/ 2180999 h 2237474"/>
              <a:gd name="connsiteX188" fmla="*/ 558449 w 12192000"/>
              <a:gd name="connsiteY188" fmla="*/ 2182346 h 2237474"/>
              <a:gd name="connsiteX189" fmla="*/ 550517 w 12192000"/>
              <a:gd name="connsiteY189" fmla="*/ 2182060 h 2237474"/>
              <a:gd name="connsiteX190" fmla="*/ 550309 w 12192000"/>
              <a:gd name="connsiteY190" fmla="*/ 2181825 h 2237474"/>
              <a:gd name="connsiteX191" fmla="*/ 541836 w 12192000"/>
              <a:gd name="connsiteY191" fmla="*/ 2181063 h 2237474"/>
              <a:gd name="connsiteX192" fmla="*/ 536057 w 12192000"/>
              <a:gd name="connsiteY192" fmla="*/ 2181537 h 2237474"/>
              <a:gd name="connsiteX193" fmla="*/ 520671 w 12192000"/>
              <a:gd name="connsiteY193" fmla="*/ 2180980 h 2237474"/>
              <a:gd name="connsiteX194" fmla="*/ 515024 w 12192000"/>
              <a:gd name="connsiteY194" fmla="*/ 2179258 h 2237474"/>
              <a:gd name="connsiteX195" fmla="*/ 512278 w 12192000"/>
              <a:gd name="connsiteY195" fmla="*/ 2176369 h 2237474"/>
              <a:gd name="connsiteX196" fmla="*/ 480419 w 12192000"/>
              <a:gd name="connsiteY196" fmla="*/ 2167807 h 2237474"/>
              <a:gd name="connsiteX197" fmla="*/ 413835 w 12192000"/>
              <a:gd name="connsiteY197" fmla="*/ 2156783 h 2237474"/>
              <a:gd name="connsiteX198" fmla="*/ 376513 w 12192000"/>
              <a:gd name="connsiteY198" fmla="*/ 2154014 h 2237474"/>
              <a:gd name="connsiteX199" fmla="*/ 273386 w 12192000"/>
              <a:gd name="connsiteY199" fmla="*/ 2142551 h 2237474"/>
              <a:gd name="connsiteX200" fmla="*/ 169207 w 12192000"/>
              <a:gd name="connsiteY200" fmla="*/ 2128100 h 2237474"/>
              <a:gd name="connsiteX201" fmla="*/ 93149 w 12192000"/>
              <a:gd name="connsiteY201" fmla="*/ 2105324 h 2237474"/>
              <a:gd name="connsiteX202" fmla="*/ 88109 w 12192000"/>
              <a:gd name="connsiteY202" fmla="*/ 2106704 h 2237474"/>
              <a:gd name="connsiteX203" fmla="*/ 80022 w 12192000"/>
              <a:gd name="connsiteY203" fmla="*/ 2107254 h 2237474"/>
              <a:gd name="connsiteX204" fmla="*/ 79717 w 12192000"/>
              <a:gd name="connsiteY204" fmla="*/ 2107046 h 2237474"/>
              <a:gd name="connsiteX205" fmla="*/ 72352 w 12192000"/>
              <a:gd name="connsiteY205" fmla="*/ 2107991 h 2237474"/>
              <a:gd name="connsiteX206" fmla="*/ 37645 w 12192000"/>
              <a:gd name="connsiteY206" fmla="*/ 2115401 h 2237474"/>
              <a:gd name="connsiteX207" fmla="*/ 4572 w 12192000"/>
              <a:gd name="connsiteY207" fmla="*/ 2111091 h 2237474"/>
              <a:gd name="connsiteX208" fmla="*/ 0 w 12192000"/>
              <a:gd name="connsiteY208" fmla="*/ 2110468 h 2237474"/>
              <a:gd name="connsiteX209" fmla="*/ 0 w 12192000"/>
              <a:gd name="connsiteY209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11200 w 12192000"/>
              <a:gd name="connsiteY18" fmla="*/ 767513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798048 w 12192000"/>
              <a:gd name="connsiteY23" fmla="*/ 863207 h 2237474"/>
              <a:gd name="connsiteX24" fmla="*/ 9761459 w 12192000"/>
              <a:gd name="connsiteY24" fmla="*/ 862394 h 2237474"/>
              <a:gd name="connsiteX25" fmla="*/ 9705768 w 12192000"/>
              <a:gd name="connsiteY25" fmla="*/ 894610 h 2237474"/>
              <a:gd name="connsiteX26" fmla="*/ 9683005 w 12192000"/>
              <a:gd name="connsiteY26" fmla="*/ 894128 h 2237474"/>
              <a:gd name="connsiteX27" fmla="*/ 9594438 w 12192000"/>
              <a:gd name="connsiteY27" fmla="*/ 919051 h 2237474"/>
              <a:gd name="connsiteX28" fmla="*/ 9577033 w 12192000"/>
              <a:gd name="connsiteY28" fmla="*/ 922857 h 2237474"/>
              <a:gd name="connsiteX29" fmla="*/ 9544189 w 12192000"/>
              <a:gd name="connsiteY29" fmla="*/ 938966 h 2237474"/>
              <a:gd name="connsiteX30" fmla="*/ 9500499 w 12192000"/>
              <a:gd name="connsiteY30" fmla="*/ 954680 h 2237474"/>
              <a:gd name="connsiteX31" fmla="*/ 9428195 w 12192000"/>
              <a:gd name="connsiteY31" fmla="*/ 986225 h 2237474"/>
              <a:gd name="connsiteX32" fmla="*/ 9410017 w 12192000"/>
              <a:gd name="connsiteY32" fmla="*/ 993931 h 2237474"/>
              <a:gd name="connsiteX33" fmla="*/ 9392919 w 12192000"/>
              <a:gd name="connsiteY33" fmla="*/ 994656 h 2237474"/>
              <a:gd name="connsiteX34" fmla="*/ 9278619 w 12192000"/>
              <a:gd name="connsiteY34" fmla="*/ 1011878 h 2237474"/>
              <a:gd name="connsiteX35" fmla="*/ 9268019 w 12192000"/>
              <a:gd name="connsiteY35" fmla="*/ 1007442 h 2237474"/>
              <a:gd name="connsiteX36" fmla="*/ 9234662 w 12192000"/>
              <a:gd name="connsiteY36" fmla="*/ 1023056 h 2237474"/>
              <a:gd name="connsiteX37" fmla="*/ 9181033 w 12192000"/>
              <a:gd name="connsiteY37" fmla="*/ 1037921 h 2237474"/>
              <a:gd name="connsiteX38" fmla="*/ 9155969 w 12192000"/>
              <a:gd name="connsiteY38" fmla="*/ 1046804 h 2237474"/>
              <a:gd name="connsiteX39" fmla="*/ 9133985 w 12192000"/>
              <a:gd name="connsiteY39" fmla="*/ 1046450 h 2237474"/>
              <a:gd name="connsiteX40" fmla="*/ 9012987 w 12192000"/>
              <a:gd name="connsiteY40" fmla="*/ 1061986 h 2237474"/>
              <a:gd name="connsiteX41" fmla="*/ 8968445 w 12192000"/>
              <a:gd name="connsiteY41" fmla="*/ 1052169 h 2237474"/>
              <a:gd name="connsiteX42" fmla="*/ 8958984 w 12192000"/>
              <a:gd name="connsiteY42" fmla="*/ 1057212 h 2237474"/>
              <a:gd name="connsiteX43" fmla="*/ 8886001 w 12192000"/>
              <a:gd name="connsiteY43" fmla="*/ 1067468 h 2237474"/>
              <a:gd name="connsiteX44" fmla="*/ 8838610 w 12192000"/>
              <a:gd name="connsiteY44" fmla="*/ 1075091 h 2237474"/>
              <a:gd name="connsiteX45" fmla="*/ 8750383 w 12192000"/>
              <a:gd name="connsiteY45" fmla="*/ 1097387 h 2237474"/>
              <a:gd name="connsiteX46" fmla="*/ 8665605 w 12192000"/>
              <a:gd name="connsiteY46" fmla="*/ 1110791 h 2237474"/>
              <a:gd name="connsiteX47" fmla="*/ 8584946 w 12192000"/>
              <a:gd name="connsiteY47" fmla="*/ 1135226 h 2237474"/>
              <a:gd name="connsiteX48" fmla="*/ 8460755 w 12192000"/>
              <a:gd name="connsiteY48" fmla="*/ 1203427 h 2237474"/>
              <a:gd name="connsiteX49" fmla="*/ 8419755 w 12192000"/>
              <a:gd name="connsiteY49" fmla="*/ 1216260 h 2237474"/>
              <a:gd name="connsiteX50" fmla="*/ 8411626 w 12192000"/>
              <a:gd name="connsiteY50" fmla="*/ 1214397 h 2237474"/>
              <a:gd name="connsiteX51" fmla="*/ 8363469 w 12192000"/>
              <a:gd name="connsiteY51" fmla="*/ 1246658 h 2237474"/>
              <a:gd name="connsiteX52" fmla="*/ 8275497 w 12192000"/>
              <a:gd name="connsiteY52" fmla="*/ 1264396 h 2237474"/>
              <a:gd name="connsiteX53" fmla="*/ 8206287 w 12192000"/>
              <a:gd name="connsiteY53" fmla="*/ 1273060 h 2237474"/>
              <a:gd name="connsiteX54" fmla="*/ 8168705 w 12192000"/>
              <a:gd name="connsiteY54" fmla="*/ 1279956 h 2237474"/>
              <a:gd name="connsiteX55" fmla="*/ 8139997 w 12192000"/>
              <a:gd name="connsiteY55" fmla="*/ 1282713 h 2237474"/>
              <a:gd name="connsiteX56" fmla="*/ 8074238 w 12192000"/>
              <a:gd name="connsiteY56" fmla="*/ 1301895 h 2237474"/>
              <a:gd name="connsiteX57" fmla="*/ 7968292 w 12192000"/>
              <a:gd name="connsiteY57" fmla="*/ 1338779 h 2237474"/>
              <a:gd name="connsiteX58" fmla="*/ 7902328 w 12192000"/>
              <a:gd name="connsiteY58" fmla="*/ 1345865 h 2237474"/>
              <a:gd name="connsiteX59" fmla="*/ 7875879 w 12192000"/>
              <a:gd name="connsiteY59" fmla="*/ 1345646 h 2237474"/>
              <a:gd name="connsiteX60" fmla="*/ 7840612 w 12192000"/>
              <a:gd name="connsiteY60" fmla="*/ 1369373 h 2237474"/>
              <a:gd name="connsiteX61" fmla="*/ 7786819 w 12192000"/>
              <a:gd name="connsiteY61" fmla="*/ 1378970 h 2237474"/>
              <a:gd name="connsiteX62" fmla="*/ 7548172 w 12192000"/>
              <a:gd name="connsiteY62" fmla="*/ 1417460 h 2237474"/>
              <a:gd name="connsiteX63" fmla="*/ 7483437 w 12192000"/>
              <a:gd name="connsiteY63" fmla="*/ 1478152 h 2237474"/>
              <a:gd name="connsiteX64" fmla="*/ 7377870 w 12192000"/>
              <a:gd name="connsiteY64" fmla="*/ 1523319 h 2237474"/>
              <a:gd name="connsiteX65" fmla="*/ 7230737 w 12192000"/>
              <a:gd name="connsiteY65" fmla="*/ 1562633 h 2237474"/>
              <a:gd name="connsiteX66" fmla="*/ 7224458 w 12192000"/>
              <a:gd name="connsiteY66" fmla="*/ 1573008 h 2237474"/>
              <a:gd name="connsiteX67" fmla="*/ 7183121 w 12192000"/>
              <a:gd name="connsiteY67" fmla="*/ 1595162 h 2237474"/>
              <a:gd name="connsiteX68" fmla="*/ 7164601 w 12192000"/>
              <a:gd name="connsiteY68" fmla="*/ 1606490 h 2237474"/>
              <a:gd name="connsiteX69" fmla="*/ 7092727 w 12192000"/>
              <a:gd name="connsiteY69" fmla="*/ 1623628 h 2237474"/>
              <a:gd name="connsiteX70" fmla="*/ 7031309 w 12192000"/>
              <a:gd name="connsiteY70" fmla="*/ 1619451 h 2237474"/>
              <a:gd name="connsiteX71" fmla="*/ 6999084 w 12192000"/>
              <a:gd name="connsiteY71" fmla="*/ 1634317 h 2237474"/>
              <a:gd name="connsiteX72" fmla="*/ 6992107 w 12192000"/>
              <a:gd name="connsiteY72" fmla="*/ 1636860 h 2237474"/>
              <a:gd name="connsiteX73" fmla="*/ 6900177 w 12192000"/>
              <a:gd name="connsiteY73" fmla="*/ 1636016 h 2237474"/>
              <a:gd name="connsiteX74" fmla="*/ 6795372 w 12192000"/>
              <a:gd name="connsiteY74" fmla="*/ 1644845 h 2237474"/>
              <a:gd name="connsiteX75" fmla="*/ 6692251 w 12192000"/>
              <a:gd name="connsiteY75" fmla="*/ 1656357 h 2237474"/>
              <a:gd name="connsiteX76" fmla="*/ 6655235 w 12192000"/>
              <a:gd name="connsiteY76" fmla="*/ 1661869 h 2237474"/>
              <a:gd name="connsiteX77" fmla="*/ 6554894 w 12192000"/>
              <a:gd name="connsiteY77" fmla="*/ 1664428 h 2237474"/>
              <a:gd name="connsiteX78" fmla="*/ 6516595 w 12192000"/>
              <a:gd name="connsiteY78" fmla="*/ 1667475 h 2237474"/>
              <a:gd name="connsiteX79" fmla="*/ 6508541 w 12192000"/>
              <a:gd name="connsiteY79" fmla="*/ 1668757 h 2237474"/>
              <a:gd name="connsiteX80" fmla="*/ 6471012 w 12192000"/>
              <a:gd name="connsiteY80" fmla="*/ 1678604 h 2237474"/>
              <a:gd name="connsiteX81" fmla="*/ 6364035 w 12192000"/>
              <a:gd name="connsiteY81" fmla="*/ 1667683 h 2237474"/>
              <a:gd name="connsiteX82" fmla="*/ 6280959 w 12192000"/>
              <a:gd name="connsiteY82" fmla="*/ 1689329 h 2237474"/>
              <a:gd name="connsiteX83" fmla="*/ 6243319 w 12192000"/>
              <a:gd name="connsiteY83" fmla="*/ 1695560 h 2237474"/>
              <a:gd name="connsiteX84" fmla="*/ 6098321 w 12192000"/>
              <a:gd name="connsiteY84" fmla="*/ 1721646 h 2237474"/>
              <a:gd name="connsiteX85" fmla="*/ 5880652 w 12192000"/>
              <a:gd name="connsiteY85" fmla="*/ 1779643 h 2237474"/>
              <a:gd name="connsiteX86" fmla="*/ 5785959 w 12192000"/>
              <a:gd name="connsiteY86" fmla="*/ 1775307 h 2237474"/>
              <a:gd name="connsiteX87" fmla="*/ 5643534 w 12192000"/>
              <a:gd name="connsiteY87" fmla="*/ 1802919 h 2237474"/>
              <a:gd name="connsiteX88" fmla="*/ 5518799 w 12192000"/>
              <a:gd name="connsiteY88" fmla="*/ 1818312 h 2237474"/>
              <a:gd name="connsiteX89" fmla="*/ 5505014 w 12192000"/>
              <a:gd name="connsiteY89" fmla="*/ 1819259 h 2237474"/>
              <a:gd name="connsiteX90" fmla="*/ 5453307 w 12192000"/>
              <a:gd name="connsiteY90" fmla="*/ 1815450 h 2237474"/>
              <a:gd name="connsiteX91" fmla="*/ 5364192 w 12192000"/>
              <a:gd name="connsiteY91" fmla="*/ 1826074 h 2237474"/>
              <a:gd name="connsiteX92" fmla="*/ 5350380 w 12192000"/>
              <a:gd name="connsiteY92" fmla="*/ 1830891 h 2237474"/>
              <a:gd name="connsiteX93" fmla="*/ 5259633 w 12192000"/>
              <a:gd name="connsiteY93" fmla="*/ 1837160 h 2237474"/>
              <a:gd name="connsiteX94" fmla="*/ 5197513 w 12192000"/>
              <a:gd name="connsiteY94" fmla="*/ 1844718 h 2237474"/>
              <a:gd name="connsiteX95" fmla="*/ 5168852 w 12192000"/>
              <a:gd name="connsiteY95" fmla="*/ 1844846 h 2237474"/>
              <a:gd name="connsiteX96" fmla="*/ 5114927 w 12192000"/>
              <a:gd name="connsiteY96" fmla="*/ 1847827 h 2237474"/>
              <a:gd name="connsiteX97" fmla="*/ 5108970 w 12192000"/>
              <a:gd name="connsiteY97" fmla="*/ 1847935 h 2237474"/>
              <a:gd name="connsiteX98" fmla="*/ 5067961 w 12192000"/>
              <a:gd name="connsiteY98" fmla="*/ 1845917 h 2237474"/>
              <a:gd name="connsiteX99" fmla="*/ 5007075 w 12192000"/>
              <a:gd name="connsiteY99" fmla="*/ 1838626 h 2237474"/>
              <a:gd name="connsiteX100" fmla="*/ 4944087 w 12192000"/>
              <a:gd name="connsiteY100" fmla="*/ 1823332 h 2237474"/>
              <a:gd name="connsiteX101" fmla="*/ 4907662 w 12192000"/>
              <a:gd name="connsiteY101" fmla="*/ 1816900 h 2237474"/>
              <a:gd name="connsiteX102" fmla="*/ 4882386 w 12192000"/>
              <a:gd name="connsiteY102" fmla="*/ 1809844 h 2237474"/>
              <a:gd name="connsiteX103" fmla="*/ 4811440 w 12192000"/>
              <a:gd name="connsiteY103" fmla="*/ 1804655 h 2237474"/>
              <a:gd name="connsiteX104" fmla="*/ 4691075 w 12192000"/>
              <a:gd name="connsiteY104" fmla="*/ 1801389 h 2237474"/>
              <a:gd name="connsiteX105" fmla="*/ 4611738 w 12192000"/>
              <a:gd name="connsiteY105" fmla="*/ 1776964 h 2237474"/>
              <a:gd name="connsiteX106" fmla="*/ 4560070 w 12192000"/>
              <a:gd name="connsiteY106" fmla="*/ 1785640 h 2237474"/>
              <a:gd name="connsiteX107" fmla="*/ 4536503 w 12192000"/>
              <a:gd name="connsiteY107" fmla="*/ 1785334 h 2237474"/>
              <a:gd name="connsiteX108" fmla="*/ 4513724 w 12192000"/>
              <a:gd name="connsiteY108" fmla="*/ 1791996 h 2237474"/>
              <a:gd name="connsiteX109" fmla="*/ 4459810 w 12192000"/>
              <a:gd name="connsiteY109" fmla="*/ 1797886 h 2237474"/>
              <a:gd name="connsiteX110" fmla="*/ 4379064 w 12192000"/>
              <a:gd name="connsiteY110" fmla="*/ 1817177 h 2237474"/>
              <a:gd name="connsiteX111" fmla="*/ 4319209 w 12192000"/>
              <a:gd name="connsiteY111" fmla="*/ 1834833 h 2237474"/>
              <a:gd name="connsiteX112" fmla="*/ 4290981 w 12192000"/>
              <a:gd name="connsiteY112" fmla="*/ 1839677 h 2237474"/>
              <a:gd name="connsiteX113" fmla="*/ 4285792 w 12192000"/>
              <a:gd name="connsiteY113" fmla="*/ 1836231 h 2237474"/>
              <a:gd name="connsiteX114" fmla="*/ 4238372 w 12192000"/>
              <a:gd name="connsiteY114" fmla="*/ 1851480 h 2237474"/>
              <a:gd name="connsiteX115" fmla="*/ 4232517 w 12192000"/>
              <a:gd name="connsiteY115" fmla="*/ 1852567 h 2237474"/>
              <a:gd name="connsiteX116" fmla="*/ 4191732 w 12192000"/>
              <a:gd name="connsiteY116" fmla="*/ 1857328 h 2237474"/>
              <a:gd name="connsiteX117" fmla="*/ 4065532 w 12192000"/>
              <a:gd name="connsiteY117" fmla="*/ 1855477 h 2237474"/>
              <a:gd name="connsiteX118" fmla="*/ 4028460 w 12192000"/>
              <a:gd name="connsiteY118" fmla="*/ 1855137 h 2237474"/>
              <a:gd name="connsiteX119" fmla="*/ 4002267 w 12192000"/>
              <a:gd name="connsiteY119" fmla="*/ 1852352 h 2237474"/>
              <a:gd name="connsiteX120" fmla="*/ 3931396 w 12192000"/>
              <a:gd name="connsiteY120" fmla="*/ 1858915 h 2237474"/>
              <a:gd name="connsiteX121" fmla="*/ 3812162 w 12192000"/>
              <a:gd name="connsiteY121" fmla="*/ 1875501 h 2237474"/>
              <a:gd name="connsiteX122" fmla="*/ 3729530 w 12192000"/>
              <a:gd name="connsiteY122" fmla="*/ 1864513 h 2237474"/>
              <a:gd name="connsiteX123" fmla="*/ 3680177 w 12192000"/>
              <a:gd name="connsiteY123" fmla="*/ 1881552 h 2237474"/>
              <a:gd name="connsiteX124" fmla="*/ 3567259 w 12192000"/>
              <a:gd name="connsiteY124" fmla="*/ 1893482 h 2237474"/>
              <a:gd name="connsiteX125" fmla="*/ 3405770 w 12192000"/>
              <a:gd name="connsiteY125" fmla="*/ 1904591 h 2237474"/>
              <a:gd name="connsiteX126" fmla="*/ 3280097 w 12192000"/>
              <a:gd name="connsiteY126" fmla="*/ 1919610 h 2237474"/>
              <a:gd name="connsiteX127" fmla="*/ 3123424 w 12192000"/>
              <a:gd name="connsiteY127" fmla="*/ 1952930 h 2237474"/>
              <a:gd name="connsiteX128" fmla="*/ 3009910 w 12192000"/>
              <a:gd name="connsiteY128" fmla="*/ 1957866 h 2237474"/>
              <a:gd name="connsiteX129" fmla="*/ 2995934 w 12192000"/>
              <a:gd name="connsiteY129" fmla="*/ 1967085 h 2237474"/>
              <a:gd name="connsiteX130" fmla="*/ 2980071 w 12192000"/>
              <a:gd name="connsiteY130" fmla="*/ 1972988 h 2237474"/>
              <a:gd name="connsiteX131" fmla="*/ 2978094 w 12192000"/>
              <a:gd name="connsiteY131" fmla="*/ 1972369 h 2237474"/>
              <a:gd name="connsiteX132" fmla="*/ 2942858 w 12192000"/>
              <a:gd name="connsiteY132" fmla="*/ 1981367 h 2237474"/>
              <a:gd name="connsiteX133" fmla="*/ 2875436 w 12192000"/>
              <a:gd name="connsiteY133" fmla="*/ 1996977 h 2237474"/>
              <a:gd name="connsiteX134" fmla="*/ 2874892 w 12192000"/>
              <a:gd name="connsiteY134" fmla="*/ 1996085 h 2237474"/>
              <a:gd name="connsiteX135" fmla="*/ 2864145 w 12192000"/>
              <a:gd name="connsiteY135" fmla="*/ 1994061 h 2237474"/>
              <a:gd name="connsiteX136" fmla="*/ 2843662 w 12192000"/>
              <a:gd name="connsiteY136" fmla="*/ 1992498 h 2237474"/>
              <a:gd name="connsiteX137" fmla="*/ 2796128 w 12192000"/>
              <a:gd name="connsiteY137" fmla="*/ 1976403 h 2237474"/>
              <a:gd name="connsiteX138" fmla="*/ 2756784 w 12192000"/>
              <a:gd name="connsiteY138" fmla="*/ 1985116 h 2237474"/>
              <a:gd name="connsiteX139" fmla="*/ 2748833 w 12192000"/>
              <a:gd name="connsiteY139" fmla="*/ 1986323 h 2237474"/>
              <a:gd name="connsiteX140" fmla="*/ 2748661 w 12192000"/>
              <a:gd name="connsiteY140" fmla="*/ 1986122 h 2237474"/>
              <a:gd name="connsiteX141" fmla="*/ 2740251 w 12192000"/>
              <a:gd name="connsiteY141" fmla="*/ 1986946 h 2237474"/>
              <a:gd name="connsiteX142" fmla="*/ 2718916 w 12192000"/>
              <a:gd name="connsiteY142" fmla="*/ 1990867 h 2237474"/>
              <a:gd name="connsiteX143" fmla="*/ 2713522 w 12192000"/>
              <a:gd name="connsiteY143" fmla="*/ 1990173 h 2237474"/>
              <a:gd name="connsiteX144" fmla="*/ 2680597 w 12192000"/>
              <a:gd name="connsiteY144" fmla="*/ 1984996 h 2237474"/>
              <a:gd name="connsiteX145" fmla="*/ 2578178 w 12192000"/>
              <a:gd name="connsiteY145" fmla="*/ 1990531 h 2237474"/>
              <a:gd name="connsiteX146" fmla="*/ 2476147 w 12192000"/>
              <a:gd name="connsiteY146" fmla="*/ 1998305 h 2237474"/>
              <a:gd name="connsiteX147" fmla="*/ 2373568 w 12192000"/>
              <a:gd name="connsiteY147" fmla="*/ 2003219 h 2237474"/>
              <a:gd name="connsiteX148" fmla="*/ 2321399 w 12192000"/>
              <a:gd name="connsiteY148" fmla="*/ 1989467 h 2237474"/>
              <a:gd name="connsiteX149" fmla="*/ 2315525 w 12192000"/>
              <a:gd name="connsiteY149" fmla="*/ 1989708 h 2237474"/>
              <a:gd name="connsiteX150" fmla="*/ 2300792 w 12192000"/>
              <a:gd name="connsiteY150" fmla="*/ 1994290 h 2237474"/>
              <a:gd name="connsiteX151" fmla="*/ 2295469 w 12192000"/>
              <a:gd name="connsiteY151" fmla="*/ 1996659 h 2237474"/>
              <a:gd name="connsiteX152" fmla="*/ 2287219 w 12192000"/>
              <a:gd name="connsiteY152" fmla="*/ 1998750 h 2237474"/>
              <a:gd name="connsiteX153" fmla="*/ 2286948 w 12192000"/>
              <a:gd name="connsiteY153" fmla="*/ 1998596 h 2237474"/>
              <a:gd name="connsiteX154" fmla="*/ 2243069 w 12192000"/>
              <a:gd name="connsiteY154" fmla="*/ 2015111 h 2237474"/>
              <a:gd name="connsiteX155" fmla="*/ 2186609 w 12192000"/>
              <a:gd name="connsiteY155" fmla="*/ 2008263 h 2237474"/>
              <a:gd name="connsiteX156" fmla="*/ 2164831 w 12192000"/>
              <a:gd name="connsiteY156" fmla="*/ 2010143 h 2237474"/>
              <a:gd name="connsiteX157" fmla="*/ 2152836 w 12192000"/>
              <a:gd name="connsiteY157" fmla="*/ 2010048 h 2237474"/>
              <a:gd name="connsiteX158" fmla="*/ 2117102 w 12192000"/>
              <a:gd name="connsiteY158" fmla="*/ 2023004 h 2237474"/>
              <a:gd name="connsiteX159" fmla="*/ 2111935 w 12192000"/>
              <a:gd name="connsiteY159" fmla="*/ 2023163 h 2237474"/>
              <a:gd name="connsiteX160" fmla="*/ 2089991 w 12192000"/>
              <a:gd name="connsiteY160" fmla="*/ 2034193 h 2237474"/>
              <a:gd name="connsiteX161" fmla="*/ 2058061 w 12192000"/>
              <a:gd name="connsiteY161" fmla="*/ 2047942 h 2237474"/>
              <a:gd name="connsiteX162" fmla="*/ 2055737 w 12192000"/>
              <a:gd name="connsiteY162" fmla="*/ 2047704 h 2237474"/>
              <a:gd name="connsiteX163" fmla="*/ 2042244 w 12192000"/>
              <a:gd name="connsiteY163" fmla="*/ 2055560 h 2237474"/>
              <a:gd name="connsiteX164" fmla="*/ 1976224 w 12192000"/>
              <a:gd name="connsiteY164" fmla="*/ 2074257 h 2237474"/>
              <a:gd name="connsiteX165" fmla="*/ 1877728 w 12192000"/>
              <a:gd name="connsiteY165" fmla="*/ 2101004 h 2237474"/>
              <a:gd name="connsiteX166" fmla="*/ 1759056 w 12192000"/>
              <a:gd name="connsiteY166" fmla="*/ 2125608 h 2237474"/>
              <a:gd name="connsiteX167" fmla="*/ 1637948 w 12192000"/>
              <a:gd name="connsiteY167" fmla="*/ 2172597 h 2237474"/>
              <a:gd name="connsiteX168" fmla="*/ 1434549 w 12192000"/>
              <a:gd name="connsiteY168" fmla="*/ 2234522 h 2237474"/>
              <a:gd name="connsiteX169" fmla="*/ 1398481 w 12192000"/>
              <a:gd name="connsiteY169" fmla="*/ 2237074 h 2237474"/>
              <a:gd name="connsiteX170" fmla="*/ 1398407 w 12192000"/>
              <a:gd name="connsiteY170" fmla="*/ 2237095 h 2237474"/>
              <a:gd name="connsiteX171" fmla="*/ 1370962 w 12192000"/>
              <a:gd name="connsiteY171" fmla="*/ 2237474 h 2237474"/>
              <a:gd name="connsiteX172" fmla="*/ 1356367 w 12192000"/>
              <a:gd name="connsiteY172" fmla="*/ 2235089 h 2237474"/>
              <a:gd name="connsiteX173" fmla="*/ 1324828 w 12192000"/>
              <a:gd name="connsiteY173" fmla="*/ 2231968 h 2237474"/>
              <a:gd name="connsiteX174" fmla="*/ 1297744 w 12192000"/>
              <a:gd name="connsiteY174" fmla="*/ 2235849 h 2237474"/>
              <a:gd name="connsiteX175" fmla="*/ 1286236 w 12192000"/>
              <a:gd name="connsiteY175" fmla="*/ 2233135 h 2237474"/>
              <a:gd name="connsiteX176" fmla="*/ 1283504 w 12192000"/>
              <a:gd name="connsiteY176" fmla="*/ 2233797 h 2237474"/>
              <a:gd name="connsiteX177" fmla="*/ 1279765 w 12192000"/>
              <a:gd name="connsiteY177" fmla="*/ 2229639 h 2237474"/>
              <a:gd name="connsiteX178" fmla="*/ 1195347 w 12192000"/>
              <a:gd name="connsiteY178" fmla="*/ 2212354 h 2237474"/>
              <a:gd name="connsiteX179" fmla="*/ 970251 w 12192000"/>
              <a:gd name="connsiteY179" fmla="*/ 2221029 h 2237474"/>
              <a:gd name="connsiteX180" fmla="*/ 812914 w 12192000"/>
              <a:gd name="connsiteY180" fmla="*/ 2202752 h 2237474"/>
              <a:gd name="connsiteX181" fmla="*/ 800195 w 12192000"/>
              <a:gd name="connsiteY181" fmla="*/ 2209407 h 2237474"/>
              <a:gd name="connsiteX182" fmla="*/ 784978 w 12192000"/>
              <a:gd name="connsiteY182" fmla="*/ 2212360 h 2237474"/>
              <a:gd name="connsiteX183" fmla="*/ 681987 w 12192000"/>
              <a:gd name="connsiteY183" fmla="*/ 2216757 h 2237474"/>
              <a:gd name="connsiteX184" fmla="*/ 669923 w 12192000"/>
              <a:gd name="connsiteY184" fmla="*/ 2211682 h 2237474"/>
              <a:gd name="connsiteX185" fmla="*/ 648680 w 12192000"/>
              <a:gd name="connsiteY185" fmla="*/ 2206229 h 2237474"/>
              <a:gd name="connsiteX186" fmla="*/ 597225 w 12192000"/>
              <a:gd name="connsiteY186" fmla="*/ 2180999 h 2237474"/>
              <a:gd name="connsiteX187" fmla="*/ 558449 w 12192000"/>
              <a:gd name="connsiteY187" fmla="*/ 2182346 h 2237474"/>
              <a:gd name="connsiteX188" fmla="*/ 550517 w 12192000"/>
              <a:gd name="connsiteY188" fmla="*/ 2182060 h 2237474"/>
              <a:gd name="connsiteX189" fmla="*/ 550309 w 12192000"/>
              <a:gd name="connsiteY189" fmla="*/ 2181825 h 2237474"/>
              <a:gd name="connsiteX190" fmla="*/ 541836 w 12192000"/>
              <a:gd name="connsiteY190" fmla="*/ 2181063 h 2237474"/>
              <a:gd name="connsiteX191" fmla="*/ 536057 w 12192000"/>
              <a:gd name="connsiteY191" fmla="*/ 2181537 h 2237474"/>
              <a:gd name="connsiteX192" fmla="*/ 520671 w 12192000"/>
              <a:gd name="connsiteY192" fmla="*/ 2180980 h 2237474"/>
              <a:gd name="connsiteX193" fmla="*/ 515024 w 12192000"/>
              <a:gd name="connsiteY193" fmla="*/ 2179258 h 2237474"/>
              <a:gd name="connsiteX194" fmla="*/ 512278 w 12192000"/>
              <a:gd name="connsiteY194" fmla="*/ 2176369 h 2237474"/>
              <a:gd name="connsiteX195" fmla="*/ 480419 w 12192000"/>
              <a:gd name="connsiteY195" fmla="*/ 2167807 h 2237474"/>
              <a:gd name="connsiteX196" fmla="*/ 413835 w 12192000"/>
              <a:gd name="connsiteY196" fmla="*/ 2156783 h 2237474"/>
              <a:gd name="connsiteX197" fmla="*/ 376513 w 12192000"/>
              <a:gd name="connsiteY197" fmla="*/ 2154014 h 2237474"/>
              <a:gd name="connsiteX198" fmla="*/ 273386 w 12192000"/>
              <a:gd name="connsiteY198" fmla="*/ 2142551 h 2237474"/>
              <a:gd name="connsiteX199" fmla="*/ 169207 w 12192000"/>
              <a:gd name="connsiteY199" fmla="*/ 2128100 h 2237474"/>
              <a:gd name="connsiteX200" fmla="*/ 93149 w 12192000"/>
              <a:gd name="connsiteY200" fmla="*/ 2105324 h 2237474"/>
              <a:gd name="connsiteX201" fmla="*/ 88109 w 12192000"/>
              <a:gd name="connsiteY201" fmla="*/ 2106704 h 2237474"/>
              <a:gd name="connsiteX202" fmla="*/ 80022 w 12192000"/>
              <a:gd name="connsiteY202" fmla="*/ 2107254 h 2237474"/>
              <a:gd name="connsiteX203" fmla="*/ 79717 w 12192000"/>
              <a:gd name="connsiteY203" fmla="*/ 2107046 h 2237474"/>
              <a:gd name="connsiteX204" fmla="*/ 72352 w 12192000"/>
              <a:gd name="connsiteY204" fmla="*/ 2107991 h 2237474"/>
              <a:gd name="connsiteX205" fmla="*/ 37645 w 12192000"/>
              <a:gd name="connsiteY205" fmla="*/ 2115401 h 2237474"/>
              <a:gd name="connsiteX206" fmla="*/ 4572 w 12192000"/>
              <a:gd name="connsiteY206" fmla="*/ 2111091 h 2237474"/>
              <a:gd name="connsiteX207" fmla="*/ 0 w 12192000"/>
              <a:gd name="connsiteY207" fmla="*/ 2110468 h 2237474"/>
              <a:gd name="connsiteX208" fmla="*/ 0 w 12192000"/>
              <a:gd name="connsiteY208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11200 w 12192000"/>
              <a:gd name="connsiteY18" fmla="*/ 767513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798048 w 12192000"/>
              <a:gd name="connsiteY23" fmla="*/ 863207 h 2237474"/>
              <a:gd name="connsiteX24" fmla="*/ 9705768 w 12192000"/>
              <a:gd name="connsiteY24" fmla="*/ 894610 h 2237474"/>
              <a:gd name="connsiteX25" fmla="*/ 9683005 w 12192000"/>
              <a:gd name="connsiteY25" fmla="*/ 894128 h 2237474"/>
              <a:gd name="connsiteX26" fmla="*/ 9594438 w 12192000"/>
              <a:gd name="connsiteY26" fmla="*/ 919051 h 2237474"/>
              <a:gd name="connsiteX27" fmla="*/ 9577033 w 12192000"/>
              <a:gd name="connsiteY27" fmla="*/ 922857 h 2237474"/>
              <a:gd name="connsiteX28" fmla="*/ 9544189 w 12192000"/>
              <a:gd name="connsiteY28" fmla="*/ 938966 h 2237474"/>
              <a:gd name="connsiteX29" fmla="*/ 9500499 w 12192000"/>
              <a:gd name="connsiteY29" fmla="*/ 954680 h 2237474"/>
              <a:gd name="connsiteX30" fmla="*/ 9428195 w 12192000"/>
              <a:gd name="connsiteY30" fmla="*/ 986225 h 2237474"/>
              <a:gd name="connsiteX31" fmla="*/ 9410017 w 12192000"/>
              <a:gd name="connsiteY31" fmla="*/ 993931 h 2237474"/>
              <a:gd name="connsiteX32" fmla="*/ 9392919 w 12192000"/>
              <a:gd name="connsiteY32" fmla="*/ 994656 h 2237474"/>
              <a:gd name="connsiteX33" fmla="*/ 9278619 w 12192000"/>
              <a:gd name="connsiteY33" fmla="*/ 1011878 h 2237474"/>
              <a:gd name="connsiteX34" fmla="*/ 9268019 w 12192000"/>
              <a:gd name="connsiteY34" fmla="*/ 1007442 h 2237474"/>
              <a:gd name="connsiteX35" fmla="*/ 9234662 w 12192000"/>
              <a:gd name="connsiteY35" fmla="*/ 1023056 h 2237474"/>
              <a:gd name="connsiteX36" fmla="*/ 9181033 w 12192000"/>
              <a:gd name="connsiteY36" fmla="*/ 1037921 h 2237474"/>
              <a:gd name="connsiteX37" fmla="*/ 9155969 w 12192000"/>
              <a:gd name="connsiteY37" fmla="*/ 1046804 h 2237474"/>
              <a:gd name="connsiteX38" fmla="*/ 9133985 w 12192000"/>
              <a:gd name="connsiteY38" fmla="*/ 1046450 h 2237474"/>
              <a:gd name="connsiteX39" fmla="*/ 9012987 w 12192000"/>
              <a:gd name="connsiteY39" fmla="*/ 1061986 h 2237474"/>
              <a:gd name="connsiteX40" fmla="*/ 8968445 w 12192000"/>
              <a:gd name="connsiteY40" fmla="*/ 1052169 h 2237474"/>
              <a:gd name="connsiteX41" fmla="*/ 8958984 w 12192000"/>
              <a:gd name="connsiteY41" fmla="*/ 1057212 h 2237474"/>
              <a:gd name="connsiteX42" fmla="*/ 8886001 w 12192000"/>
              <a:gd name="connsiteY42" fmla="*/ 1067468 h 2237474"/>
              <a:gd name="connsiteX43" fmla="*/ 8838610 w 12192000"/>
              <a:gd name="connsiteY43" fmla="*/ 1075091 h 2237474"/>
              <a:gd name="connsiteX44" fmla="*/ 8750383 w 12192000"/>
              <a:gd name="connsiteY44" fmla="*/ 1097387 h 2237474"/>
              <a:gd name="connsiteX45" fmla="*/ 8665605 w 12192000"/>
              <a:gd name="connsiteY45" fmla="*/ 1110791 h 2237474"/>
              <a:gd name="connsiteX46" fmla="*/ 8584946 w 12192000"/>
              <a:gd name="connsiteY46" fmla="*/ 1135226 h 2237474"/>
              <a:gd name="connsiteX47" fmla="*/ 8460755 w 12192000"/>
              <a:gd name="connsiteY47" fmla="*/ 1203427 h 2237474"/>
              <a:gd name="connsiteX48" fmla="*/ 8419755 w 12192000"/>
              <a:gd name="connsiteY48" fmla="*/ 1216260 h 2237474"/>
              <a:gd name="connsiteX49" fmla="*/ 8411626 w 12192000"/>
              <a:gd name="connsiteY49" fmla="*/ 1214397 h 2237474"/>
              <a:gd name="connsiteX50" fmla="*/ 8363469 w 12192000"/>
              <a:gd name="connsiteY50" fmla="*/ 1246658 h 2237474"/>
              <a:gd name="connsiteX51" fmla="*/ 8275497 w 12192000"/>
              <a:gd name="connsiteY51" fmla="*/ 1264396 h 2237474"/>
              <a:gd name="connsiteX52" fmla="*/ 8206287 w 12192000"/>
              <a:gd name="connsiteY52" fmla="*/ 1273060 h 2237474"/>
              <a:gd name="connsiteX53" fmla="*/ 8168705 w 12192000"/>
              <a:gd name="connsiteY53" fmla="*/ 1279956 h 2237474"/>
              <a:gd name="connsiteX54" fmla="*/ 8139997 w 12192000"/>
              <a:gd name="connsiteY54" fmla="*/ 1282713 h 2237474"/>
              <a:gd name="connsiteX55" fmla="*/ 8074238 w 12192000"/>
              <a:gd name="connsiteY55" fmla="*/ 1301895 h 2237474"/>
              <a:gd name="connsiteX56" fmla="*/ 7968292 w 12192000"/>
              <a:gd name="connsiteY56" fmla="*/ 1338779 h 2237474"/>
              <a:gd name="connsiteX57" fmla="*/ 7902328 w 12192000"/>
              <a:gd name="connsiteY57" fmla="*/ 1345865 h 2237474"/>
              <a:gd name="connsiteX58" fmla="*/ 7875879 w 12192000"/>
              <a:gd name="connsiteY58" fmla="*/ 1345646 h 2237474"/>
              <a:gd name="connsiteX59" fmla="*/ 7840612 w 12192000"/>
              <a:gd name="connsiteY59" fmla="*/ 1369373 h 2237474"/>
              <a:gd name="connsiteX60" fmla="*/ 7786819 w 12192000"/>
              <a:gd name="connsiteY60" fmla="*/ 1378970 h 2237474"/>
              <a:gd name="connsiteX61" fmla="*/ 7548172 w 12192000"/>
              <a:gd name="connsiteY61" fmla="*/ 1417460 h 2237474"/>
              <a:gd name="connsiteX62" fmla="*/ 7483437 w 12192000"/>
              <a:gd name="connsiteY62" fmla="*/ 1478152 h 2237474"/>
              <a:gd name="connsiteX63" fmla="*/ 7377870 w 12192000"/>
              <a:gd name="connsiteY63" fmla="*/ 1523319 h 2237474"/>
              <a:gd name="connsiteX64" fmla="*/ 7230737 w 12192000"/>
              <a:gd name="connsiteY64" fmla="*/ 1562633 h 2237474"/>
              <a:gd name="connsiteX65" fmla="*/ 7224458 w 12192000"/>
              <a:gd name="connsiteY65" fmla="*/ 1573008 h 2237474"/>
              <a:gd name="connsiteX66" fmla="*/ 7183121 w 12192000"/>
              <a:gd name="connsiteY66" fmla="*/ 1595162 h 2237474"/>
              <a:gd name="connsiteX67" fmla="*/ 7164601 w 12192000"/>
              <a:gd name="connsiteY67" fmla="*/ 1606490 h 2237474"/>
              <a:gd name="connsiteX68" fmla="*/ 7092727 w 12192000"/>
              <a:gd name="connsiteY68" fmla="*/ 1623628 h 2237474"/>
              <a:gd name="connsiteX69" fmla="*/ 7031309 w 12192000"/>
              <a:gd name="connsiteY69" fmla="*/ 1619451 h 2237474"/>
              <a:gd name="connsiteX70" fmla="*/ 6999084 w 12192000"/>
              <a:gd name="connsiteY70" fmla="*/ 1634317 h 2237474"/>
              <a:gd name="connsiteX71" fmla="*/ 6992107 w 12192000"/>
              <a:gd name="connsiteY71" fmla="*/ 1636860 h 2237474"/>
              <a:gd name="connsiteX72" fmla="*/ 6900177 w 12192000"/>
              <a:gd name="connsiteY72" fmla="*/ 1636016 h 2237474"/>
              <a:gd name="connsiteX73" fmla="*/ 6795372 w 12192000"/>
              <a:gd name="connsiteY73" fmla="*/ 1644845 h 2237474"/>
              <a:gd name="connsiteX74" fmla="*/ 6692251 w 12192000"/>
              <a:gd name="connsiteY74" fmla="*/ 1656357 h 2237474"/>
              <a:gd name="connsiteX75" fmla="*/ 6655235 w 12192000"/>
              <a:gd name="connsiteY75" fmla="*/ 1661869 h 2237474"/>
              <a:gd name="connsiteX76" fmla="*/ 6554894 w 12192000"/>
              <a:gd name="connsiteY76" fmla="*/ 1664428 h 2237474"/>
              <a:gd name="connsiteX77" fmla="*/ 6516595 w 12192000"/>
              <a:gd name="connsiteY77" fmla="*/ 1667475 h 2237474"/>
              <a:gd name="connsiteX78" fmla="*/ 6508541 w 12192000"/>
              <a:gd name="connsiteY78" fmla="*/ 1668757 h 2237474"/>
              <a:gd name="connsiteX79" fmla="*/ 6471012 w 12192000"/>
              <a:gd name="connsiteY79" fmla="*/ 1678604 h 2237474"/>
              <a:gd name="connsiteX80" fmla="*/ 6364035 w 12192000"/>
              <a:gd name="connsiteY80" fmla="*/ 1667683 h 2237474"/>
              <a:gd name="connsiteX81" fmla="*/ 6280959 w 12192000"/>
              <a:gd name="connsiteY81" fmla="*/ 1689329 h 2237474"/>
              <a:gd name="connsiteX82" fmla="*/ 6243319 w 12192000"/>
              <a:gd name="connsiteY82" fmla="*/ 1695560 h 2237474"/>
              <a:gd name="connsiteX83" fmla="*/ 6098321 w 12192000"/>
              <a:gd name="connsiteY83" fmla="*/ 1721646 h 2237474"/>
              <a:gd name="connsiteX84" fmla="*/ 5880652 w 12192000"/>
              <a:gd name="connsiteY84" fmla="*/ 1779643 h 2237474"/>
              <a:gd name="connsiteX85" fmla="*/ 5785959 w 12192000"/>
              <a:gd name="connsiteY85" fmla="*/ 1775307 h 2237474"/>
              <a:gd name="connsiteX86" fmla="*/ 5643534 w 12192000"/>
              <a:gd name="connsiteY86" fmla="*/ 1802919 h 2237474"/>
              <a:gd name="connsiteX87" fmla="*/ 5518799 w 12192000"/>
              <a:gd name="connsiteY87" fmla="*/ 1818312 h 2237474"/>
              <a:gd name="connsiteX88" fmla="*/ 5505014 w 12192000"/>
              <a:gd name="connsiteY88" fmla="*/ 1819259 h 2237474"/>
              <a:gd name="connsiteX89" fmla="*/ 5453307 w 12192000"/>
              <a:gd name="connsiteY89" fmla="*/ 1815450 h 2237474"/>
              <a:gd name="connsiteX90" fmla="*/ 5364192 w 12192000"/>
              <a:gd name="connsiteY90" fmla="*/ 1826074 h 2237474"/>
              <a:gd name="connsiteX91" fmla="*/ 5350380 w 12192000"/>
              <a:gd name="connsiteY91" fmla="*/ 1830891 h 2237474"/>
              <a:gd name="connsiteX92" fmla="*/ 5259633 w 12192000"/>
              <a:gd name="connsiteY92" fmla="*/ 1837160 h 2237474"/>
              <a:gd name="connsiteX93" fmla="*/ 5197513 w 12192000"/>
              <a:gd name="connsiteY93" fmla="*/ 1844718 h 2237474"/>
              <a:gd name="connsiteX94" fmla="*/ 5168852 w 12192000"/>
              <a:gd name="connsiteY94" fmla="*/ 1844846 h 2237474"/>
              <a:gd name="connsiteX95" fmla="*/ 5114927 w 12192000"/>
              <a:gd name="connsiteY95" fmla="*/ 1847827 h 2237474"/>
              <a:gd name="connsiteX96" fmla="*/ 5108970 w 12192000"/>
              <a:gd name="connsiteY96" fmla="*/ 1847935 h 2237474"/>
              <a:gd name="connsiteX97" fmla="*/ 5067961 w 12192000"/>
              <a:gd name="connsiteY97" fmla="*/ 1845917 h 2237474"/>
              <a:gd name="connsiteX98" fmla="*/ 5007075 w 12192000"/>
              <a:gd name="connsiteY98" fmla="*/ 1838626 h 2237474"/>
              <a:gd name="connsiteX99" fmla="*/ 4944087 w 12192000"/>
              <a:gd name="connsiteY99" fmla="*/ 1823332 h 2237474"/>
              <a:gd name="connsiteX100" fmla="*/ 4907662 w 12192000"/>
              <a:gd name="connsiteY100" fmla="*/ 1816900 h 2237474"/>
              <a:gd name="connsiteX101" fmla="*/ 4882386 w 12192000"/>
              <a:gd name="connsiteY101" fmla="*/ 1809844 h 2237474"/>
              <a:gd name="connsiteX102" fmla="*/ 4811440 w 12192000"/>
              <a:gd name="connsiteY102" fmla="*/ 1804655 h 2237474"/>
              <a:gd name="connsiteX103" fmla="*/ 4691075 w 12192000"/>
              <a:gd name="connsiteY103" fmla="*/ 1801389 h 2237474"/>
              <a:gd name="connsiteX104" fmla="*/ 4611738 w 12192000"/>
              <a:gd name="connsiteY104" fmla="*/ 1776964 h 2237474"/>
              <a:gd name="connsiteX105" fmla="*/ 4560070 w 12192000"/>
              <a:gd name="connsiteY105" fmla="*/ 1785640 h 2237474"/>
              <a:gd name="connsiteX106" fmla="*/ 4536503 w 12192000"/>
              <a:gd name="connsiteY106" fmla="*/ 1785334 h 2237474"/>
              <a:gd name="connsiteX107" fmla="*/ 4513724 w 12192000"/>
              <a:gd name="connsiteY107" fmla="*/ 1791996 h 2237474"/>
              <a:gd name="connsiteX108" fmla="*/ 4459810 w 12192000"/>
              <a:gd name="connsiteY108" fmla="*/ 1797886 h 2237474"/>
              <a:gd name="connsiteX109" fmla="*/ 4379064 w 12192000"/>
              <a:gd name="connsiteY109" fmla="*/ 1817177 h 2237474"/>
              <a:gd name="connsiteX110" fmla="*/ 4319209 w 12192000"/>
              <a:gd name="connsiteY110" fmla="*/ 1834833 h 2237474"/>
              <a:gd name="connsiteX111" fmla="*/ 4290981 w 12192000"/>
              <a:gd name="connsiteY111" fmla="*/ 1839677 h 2237474"/>
              <a:gd name="connsiteX112" fmla="*/ 4285792 w 12192000"/>
              <a:gd name="connsiteY112" fmla="*/ 1836231 h 2237474"/>
              <a:gd name="connsiteX113" fmla="*/ 4238372 w 12192000"/>
              <a:gd name="connsiteY113" fmla="*/ 1851480 h 2237474"/>
              <a:gd name="connsiteX114" fmla="*/ 4232517 w 12192000"/>
              <a:gd name="connsiteY114" fmla="*/ 1852567 h 2237474"/>
              <a:gd name="connsiteX115" fmla="*/ 4191732 w 12192000"/>
              <a:gd name="connsiteY115" fmla="*/ 1857328 h 2237474"/>
              <a:gd name="connsiteX116" fmla="*/ 4065532 w 12192000"/>
              <a:gd name="connsiteY116" fmla="*/ 1855477 h 2237474"/>
              <a:gd name="connsiteX117" fmla="*/ 4028460 w 12192000"/>
              <a:gd name="connsiteY117" fmla="*/ 1855137 h 2237474"/>
              <a:gd name="connsiteX118" fmla="*/ 4002267 w 12192000"/>
              <a:gd name="connsiteY118" fmla="*/ 1852352 h 2237474"/>
              <a:gd name="connsiteX119" fmla="*/ 3931396 w 12192000"/>
              <a:gd name="connsiteY119" fmla="*/ 1858915 h 2237474"/>
              <a:gd name="connsiteX120" fmla="*/ 3812162 w 12192000"/>
              <a:gd name="connsiteY120" fmla="*/ 1875501 h 2237474"/>
              <a:gd name="connsiteX121" fmla="*/ 3729530 w 12192000"/>
              <a:gd name="connsiteY121" fmla="*/ 1864513 h 2237474"/>
              <a:gd name="connsiteX122" fmla="*/ 3680177 w 12192000"/>
              <a:gd name="connsiteY122" fmla="*/ 1881552 h 2237474"/>
              <a:gd name="connsiteX123" fmla="*/ 3567259 w 12192000"/>
              <a:gd name="connsiteY123" fmla="*/ 1893482 h 2237474"/>
              <a:gd name="connsiteX124" fmla="*/ 3405770 w 12192000"/>
              <a:gd name="connsiteY124" fmla="*/ 1904591 h 2237474"/>
              <a:gd name="connsiteX125" fmla="*/ 3280097 w 12192000"/>
              <a:gd name="connsiteY125" fmla="*/ 1919610 h 2237474"/>
              <a:gd name="connsiteX126" fmla="*/ 3123424 w 12192000"/>
              <a:gd name="connsiteY126" fmla="*/ 1952930 h 2237474"/>
              <a:gd name="connsiteX127" fmla="*/ 3009910 w 12192000"/>
              <a:gd name="connsiteY127" fmla="*/ 1957866 h 2237474"/>
              <a:gd name="connsiteX128" fmla="*/ 2995934 w 12192000"/>
              <a:gd name="connsiteY128" fmla="*/ 1967085 h 2237474"/>
              <a:gd name="connsiteX129" fmla="*/ 2980071 w 12192000"/>
              <a:gd name="connsiteY129" fmla="*/ 1972988 h 2237474"/>
              <a:gd name="connsiteX130" fmla="*/ 2978094 w 12192000"/>
              <a:gd name="connsiteY130" fmla="*/ 1972369 h 2237474"/>
              <a:gd name="connsiteX131" fmla="*/ 2942858 w 12192000"/>
              <a:gd name="connsiteY131" fmla="*/ 1981367 h 2237474"/>
              <a:gd name="connsiteX132" fmla="*/ 2875436 w 12192000"/>
              <a:gd name="connsiteY132" fmla="*/ 1996977 h 2237474"/>
              <a:gd name="connsiteX133" fmla="*/ 2874892 w 12192000"/>
              <a:gd name="connsiteY133" fmla="*/ 1996085 h 2237474"/>
              <a:gd name="connsiteX134" fmla="*/ 2864145 w 12192000"/>
              <a:gd name="connsiteY134" fmla="*/ 1994061 h 2237474"/>
              <a:gd name="connsiteX135" fmla="*/ 2843662 w 12192000"/>
              <a:gd name="connsiteY135" fmla="*/ 1992498 h 2237474"/>
              <a:gd name="connsiteX136" fmla="*/ 2796128 w 12192000"/>
              <a:gd name="connsiteY136" fmla="*/ 1976403 h 2237474"/>
              <a:gd name="connsiteX137" fmla="*/ 2756784 w 12192000"/>
              <a:gd name="connsiteY137" fmla="*/ 1985116 h 2237474"/>
              <a:gd name="connsiteX138" fmla="*/ 2748833 w 12192000"/>
              <a:gd name="connsiteY138" fmla="*/ 1986323 h 2237474"/>
              <a:gd name="connsiteX139" fmla="*/ 2748661 w 12192000"/>
              <a:gd name="connsiteY139" fmla="*/ 1986122 h 2237474"/>
              <a:gd name="connsiteX140" fmla="*/ 2740251 w 12192000"/>
              <a:gd name="connsiteY140" fmla="*/ 1986946 h 2237474"/>
              <a:gd name="connsiteX141" fmla="*/ 2718916 w 12192000"/>
              <a:gd name="connsiteY141" fmla="*/ 1990867 h 2237474"/>
              <a:gd name="connsiteX142" fmla="*/ 2713522 w 12192000"/>
              <a:gd name="connsiteY142" fmla="*/ 1990173 h 2237474"/>
              <a:gd name="connsiteX143" fmla="*/ 2680597 w 12192000"/>
              <a:gd name="connsiteY143" fmla="*/ 1984996 h 2237474"/>
              <a:gd name="connsiteX144" fmla="*/ 2578178 w 12192000"/>
              <a:gd name="connsiteY144" fmla="*/ 1990531 h 2237474"/>
              <a:gd name="connsiteX145" fmla="*/ 2476147 w 12192000"/>
              <a:gd name="connsiteY145" fmla="*/ 1998305 h 2237474"/>
              <a:gd name="connsiteX146" fmla="*/ 2373568 w 12192000"/>
              <a:gd name="connsiteY146" fmla="*/ 2003219 h 2237474"/>
              <a:gd name="connsiteX147" fmla="*/ 2321399 w 12192000"/>
              <a:gd name="connsiteY147" fmla="*/ 1989467 h 2237474"/>
              <a:gd name="connsiteX148" fmla="*/ 2315525 w 12192000"/>
              <a:gd name="connsiteY148" fmla="*/ 1989708 h 2237474"/>
              <a:gd name="connsiteX149" fmla="*/ 2300792 w 12192000"/>
              <a:gd name="connsiteY149" fmla="*/ 1994290 h 2237474"/>
              <a:gd name="connsiteX150" fmla="*/ 2295469 w 12192000"/>
              <a:gd name="connsiteY150" fmla="*/ 1996659 h 2237474"/>
              <a:gd name="connsiteX151" fmla="*/ 2287219 w 12192000"/>
              <a:gd name="connsiteY151" fmla="*/ 1998750 h 2237474"/>
              <a:gd name="connsiteX152" fmla="*/ 2286948 w 12192000"/>
              <a:gd name="connsiteY152" fmla="*/ 1998596 h 2237474"/>
              <a:gd name="connsiteX153" fmla="*/ 2243069 w 12192000"/>
              <a:gd name="connsiteY153" fmla="*/ 2015111 h 2237474"/>
              <a:gd name="connsiteX154" fmla="*/ 2186609 w 12192000"/>
              <a:gd name="connsiteY154" fmla="*/ 2008263 h 2237474"/>
              <a:gd name="connsiteX155" fmla="*/ 2164831 w 12192000"/>
              <a:gd name="connsiteY155" fmla="*/ 2010143 h 2237474"/>
              <a:gd name="connsiteX156" fmla="*/ 2152836 w 12192000"/>
              <a:gd name="connsiteY156" fmla="*/ 2010048 h 2237474"/>
              <a:gd name="connsiteX157" fmla="*/ 2117102 w 12192000"/>
              <a:gd name="connsiteY157" fmla="*/ 2023004 h 2237474"/>
              <a:gd name="connsiteX158" fmla="*/ 2111935 w 12192000"/>
              <a:gd name="connsiteY158" fmla="*/ 2023163 h 2237474"/>
              <a:gd name="connsiteX159" fmla="*/ 2089991 w 12192000"/>
              <a:gd name="connsiteY159" fmla="*/ 2034193 h 2237474"/>
              <a:gd name="connsiteX160" fmla="*/ 2058061 w 12192000"/>
              <a:gd name="connsiteY160" fmla="*/ 2047942 h 2237474"/>
              <a:gd name="connsiteX161" fmla="*/ 2055737 w 12192000"/>
              <a:gd name="connsiteY161" fmla="*/ 2047704 h 2237474"/>
              <a:gd name="connsiteX162" fmla="*/ 2042244 w 12192000"/>
              <a:gd name="connsiteY162" fmla="*/ 2055560 h 2237474"/>
              <a:gd name="connsiteX163" fmla="*/ 1976224 w 12192000"/>
              <a:gd name="connsiteY163" fmla="*/ 2074257 h 2237474"/>
              <a:gd name="connsiteX164" fmla="*/ 1877728 w 12192000"/>
              <a:gd name="connsiteY164" fmla="*/ 2101004 h 2237474"/>
              <a:gd name="connsiteX165" fmla="*/ 1759056 w 12192000"/>
              <a:gd name="connsiteY165" fmla="*/ 2125608 h 2237474"/>
              <a:gd name="connsiteX166" fmla="*/ 1637948 w 12192000"/>
              <a:gd name="connsiteY166" fmla="*/ 2172597 h 2237474"/>
              <a:gd name="connsiteX167" fmla="*/ 1434549 w 12192000"/>
              <a:gd name="connsiteY167" fmla="*/ 2234522 h 2237474"/>
              <a:gd name="connsiteX168" fmla="*/ 1398481 w 12192000"/>
              <a:gd name="connsiteY168" fmla="*/ 2237074 h 2237474"/>
              <a:gd name="connsiteX169" fmla="*/ 1398407 w 12192000"/>
              <a:gd name="connsiteY169" fmla="*/ 2237095 h 2237474"/>
              <a:gd name="connsiteX170" fmla="*/ 1370962 w 12192000"/>
              <a:gd name="connsiteY170" fmla="*/ 2237474 h 2237474"/>
              <a:gd name="connsiteX171" fmla="*/ 1356367 w 12192000"/>
              <a:gd name="connsiteY171" fmla="*/ 2235089 h 2237474"/>
              <a:gd name="connsiteX172" fmla="*/ 1324828 w 12192000"/>
              <a:gd name="connsiteY172" fmla="*/ 2231968 h 2237474"/>
              <a:gd name="connsiteX173" fmla="*/ 1297744 w 12192000"/>
              <a:gd name="connsiteY173" fmla="*/ 2235849 h 2237474"/>
              <a:gd name="connsiteX174" fmla="*/ 1286236 w 12192000"/>
              <a:gd name="connsiteY174" fmla="*/ 2233135 h 2237474"/>
              <a:gd name="connsiteX175" fmla="*/ 1283504 w 12192000"/>
              <a:gd name="connsiteY175" fmla="*/ 2233797 h 2237474"/>
              <a:gd name="connsiteX176" fmla="*/ 1279765 w 12192000"/>
              <a:gd name="connsiteY176" fmla="*/ 2229639 h 2237474"/>
              <a:gd name="connsiteX177" fmla="*/ 1195347 w 12192000"/>
              <a:gd name="connsiteY177" fmla="*/ 2212354 h 2237474"/>
              <a:gd name="connsiteX178" fmla="*/ 970251 w 12192000"/>
              <a:gd name="connsiteY178" fmla="*/ 2221029 h 2237474"/>
              <a:gd name="connsiteX179" fmla="*/ 812914 w 12192000"/>
              <a:gd name="connsiteY179" fmla="*/ 2202752 h 2237474"/>
              <a:gd name="connsiteX180" fmla="*/ 800195 w 12192000"/>
              <a:gd name="connsiteY180" fmla="*/ 2209407 h 2237474"/>
              <a:gd name="connsiteX181" fmla="*/ 784978 w 12192000"/>
              <a:gd name="connsiteY181" fmla="*/ 2212360 h 2237474"/>
              <a:gd name="connsiteX182" fmla="*/ 681987 w 12192000"/>
              <a:gd name="connsiteY182" fmla="*/ 2216757 h 2237474"/>
              <a:gd name="connsiteX183" fmla="*/ 669923 w 12192000"/>
              <a:gd name="connsiteY183" fmla="*/ 2211682 h 2237474"/>
              <a:gd name="connsiteX184" fmla="*/ 648680 w 12192000"/>
              <a:gd name="connsiteY184" fmla="*/ 2206229 h 2237474"/>
              <a:gd name="connsiteX185" fmla="*/ 597225 w 12192000"/>
              <a:gd name="connsiteY185" fmla="*/ 2180999 h 2237474"/>
              <a:gd name="connsiteX186" fmla="*/ 558449 w 12192000"/>
              <a:gd name="connsiteY186" fmla="*/ 2182346 h 2237474"/>
              <a:gd name="connsiteX187" fmla="*/ 550517 w 12192000"/>
              <a:gd name="connsiteY187" fmla="*/ 2182060 h 2237474"/>
              <a:gd name="connsiteX188" fmla="*/ 550309 w 12192000"/>
              <a:gd name="connsiteY188" fmla="*/ 2181825 h 2237474"/>
              <a:gd name="connsiteX189" fmla="*/ 541836 w 12192000"/>
              <a:gd name="connsiteY189" fmla="*/ 2181063 h 2237474"/>
              <a:gd name="connsiteX190" fmla="*/ 536057 w 12192000"/>
              <a:gd name="connsiteY190" fmla="*/ 2181537 h 2237474"/>
              <a:gd name="connsiteX191" fmla="*/ 520671 w 12192000"/>
              <a:gd name="connsiteY191" fmla="*/ 2180980 h 2237474"/>
              <a:gd name="connsiteX192" fmla="*/ 515024 w 12192000"/>
              <a:gd name="connsiteY192" fmla="*/ 2179258 h 2237474"/>
              <a:gd name="connsiteX193" fmla="*/ 512278 w 12192000"/>
              <a:gd name="connsiteY193" fmla="*/ 2176369 h 2237474"/>
              <a:gd name="connsiteX194" fmla="*/ 480419 w 12192000"/>
              <a:gd name="connsiteY194" fmla="*/ 2167807 h 2237474"/>
              <a:gd name="connsiteX195" fmla="*/ 413835 w 12192000"/>
              <a:gd name="connsiteY195" fmla="*/ 2156783 h 2237474"/>
              <a:gd name="connsiteX196" fmla="*/ 376513 w 12192000"/>
              <a:gd name="connsiteY196" fmla="*/ 2154014 h 2237474"/>
              <a:gd name="connsiteX197" fmla="*/ 273386 w 12192000"/>
              <a:gd name="connsiteY197" fmla="*/ 2142551 h 2237474"/>
              <a:gd name="connsiteX198" fmla="*/ 169207 w 12192000"/>
              <a:gd name="connsiteY198" fmla="*/ 2128100 h 2237474"/>
              <a:gd name="connsiteX199" fmla="*/ 93149 w 12192000"/>
              <a:gd name="connsiteY199" fmla="*/ 2105324 h 2237474"/>
              <a:gd name="connsiteX200" fmla="*/ 88109 w 12192000"/>
              <a:gd name="connsiteY200" fmla="*/ 2106704 h 2237474"/>
              <a:gd name="connsiteX201" fmla="*/ 80022 w 12192000"/>
              <a:gd name="connsiteY201" fmla="*/ 2107254 h 2237474"/>
              <a:gd name="connsiteX202" fmla="*/ 79717 w 12192000"/>
              <a:gd name="connsiteY202" fmla="*/ 2107046 h 2237474"/>
              <a:gd name="connsiteX203" fmla="*/ 72352 w 12192000"/>
              <a:gd name="connsiteY203" fmla="*/ 2107991 h 2237474"/>
              <a:gd name="connsiteX204" fmla="*/ 37645 w 12192000"/>
              <a:gd name="connsiteY204" fmla="*/ 2115401 h 2237474"/>
              <a:gd name="connsiteX205" fmla="*/ 4572 w 12192000"/>
              <a:gd name="connsiteY205" fmla="*/ 2111091 h 2237474"/>
              <a:gd name="connsiteX206" fmla="*/ 0 w 12192000"/>
              <a:gd name="connsiteY206" fmla="*/ 2110468 h 2237474"/>
              <a:gd name="connsiteX207" fmla="*/ 0 w 12192000"/>
              <a:gd name="connsiteY207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11200 w 12192000"/>
              <a:gd name="connsiteY18" fmla="*/ 767513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798048 w 12192000"/>
              <a:gd name="connsiteY23" fmla="*/ 863207 h 2237474"/>
              <a:gd name="connsiteX24" fmla="*/ 9683005 w 12192000"/>
              <a:gd name="connsiteY24" fmla="*/ 894128 h 2237474"/>
              <a:gd name="connsiteX25" fmla="*/ 9594438 w 12192000"/>
              <a:gd name="connsiteY25" fmla="*/ 919051 h 2237474"/>
              <a:gd name="connsiteX26" fmla="*/ 9577033 w 12192000"/>
              <a:gd name="connsiteY26" fmla="*/ 922857 h 2237474"/>
              <a:gd name="connsiteX27" fmla="*/ 9544189 w 12192000"/>
              <a:gd name="connsiteY27" fmla="*/ 938966 h 2237474"/>
              <a:gd name="connsiteX28" fmla="*/ 9500499 w 12192000"/>
              <a:gd name="connsiteY28" fmla="*/ 954680 h 2237474"/>
              <a:gd name="connsiteX29" fmla="*/ 9428195 w 12192000"/>
              <a:gd name="connsiteY29" fmla="*/ 986225 h 2237474"/>
              <a:gd name="connsiteX30" fmla="*/ 9410017 w 12192000"/>
              <a:gd name="connsiteY30" fmla="*/ 993931 h 2237474"/>
              <a:gd name="connsiteX31" fmla="*/ 9392919 w 12192000"/>
              <a:gd name="connsiteY31" fmla="*/ 994656 h 2237474"/>
              <a:gd name="connsiteX32" fmla="*/ 9278619 w 12192000"/>
              <a:gd name="connsiteY32" fmla="*/ 1011878 h 2237474"/>
              <a:gd name="connsiteX33" fmla="*/ 9268019 w 12192000"/>
              <a:gd name="connsiteY33" fmla="*/ 1007442 h 2237474"/>
              <a:gd name="connsiteX34" fmla="*/ 9234662 w 12192000"/>
              <a:gd name="connsiteY34" fmla="*/ 1023056 h 2237474"/>
              <a:gd name="connsiteX35" fmla="*/ 9181033 w 12192000"/>
              <a:gd name="connsiteY35" fmla="*/ 1037921 h 2237474"/>
              <a:gd name="connsiteX36" fmla="*/ 9155969 w 12192000"/>
              <a:gd name="connsiteY36" fmla="*/ 1046804 h 2237474"/>
              <a:gd name="connsiteX37" fmla="*/ 9133985 w 12192000"/>
              <a:gd name="connsiteY37" fmla="*/ 1046450 h 2237474"/>
              <a:gd name="connsiteX38" fmla="*/ 9012987 w 12192000"/>
              <a:gd name="connsiteY38" fmla="*/ 1061986 h 2237474"/>
              <a:gd name="connsiteX39" fmla="*/ 8968445 w 12192000"/>
              <a:gd name="connsiteY39" fmla="*/ 1052169 h 2237474"/>
              <a:gd name="connsiteX40" fmla="*/ 8958984 w 12192000"/>
              <a:gd name="connsiteY40" fmla="*/ 1057212 h 2237474"/>
              <a:gd name="connsiteX41" fmla="*/ 8886001 w 12192000"/>
              <a:gd name="connsiteY41" fmla="*/ 1067468 h 2237474"/>
              <a:gd name="connsiteX42" fmla="*/ 8838610 w 12192000"/>
              <a:gd name="connsiteY42" fmla="*/ 1075091 h 2237474"/>
              <a:gd name="connsiteX43" fmla="*/ 8750383 w 12192000"/>
              <a:gd name="connsiteY43" fmla="*/ 1097387 h 2237474"/>
              <a:gd name="connsiteX44" fmla="*/ 8665605 w 12192000"/>
              <a:gd name="connsiteY44" fmla="*/ 1110791 h 2237474"/>
              <a:gd name="connsiteX45" fmla="*/ 8584946 w 12192000"/>
              <a:gd name="connsiteY45" fmla="*/ 1135226 h 2237474"/>
              <a:gd name="connsiteX46" fmla="*/ 8460755 w 12192000"/>
              <a:gd name="connsiteY46" fmla="*/ 1203427 h 2237474"/>
              <a:gd name="connsiteX47" fmla="*/ 8419755 w 12192000"/>
              <a:gd name="connsiteY47" fmla="*/ 1216260 h 2237474"/>
              <a:gd name="connsiteX48" fmla="*/ 8411626 w 12192000"/>
              <a:gd name="connsiteY48" fmla="*/ 1214397 h 2237474"/>
              <a:gd name="connsiteX49" fmla="*/ 8363469 w 12192000"/>
              <a:gd name="connsiteY49" fmla="*/ 1246658 h 2237474"/>
              <a:gd name="connsiteX50" fmla="*/ 8275497 w 12192000"/>
              <a:gd name="connsiteY50" fmla="*/ 1264396 h 2237474"/>
              <a:gd name="connsiteX51" fmla="*/ 8206287 w 12192000"/>
              <a:gd name="connsiteY51" fmla="*/ 1273060 h 2237474"/>
              <a:gd name="connsiteX52" fmla="*/ 8168705 w 12192000"/>
              <a:gd name="connsiteY52" fmla="*/ 1279956 h 2237474"/>
              <a:gd name="connsiteX53" fmla="*/ 8139997 w 12192000"/>
              <a:gd name="connsiteY53" fmla="*/ 1282713 h 2237474"/>
              <a:gd name="connsiteX54" fmla="*/ 8074238 w 12192000"/>
              <a:gd name="connsiteY54" fmla="*/ 1301895 h 2237474"/>
              <a:gd name="connsiteX55" fmla="*/ 7968292 w 12192000"/>
              <a:gd name="connsiteY55" fmla="*/ 1338779 h 2237474"/>
              <a:gd name="connsiteX56" fmla="*/ 7902328 w 12192000"/>
              <a:gd name="connsiteY56" fmla="*/ 1345865 h 2237474"/>
              <a:gd name="connsiteX57" fmla="*/ 7875879 w 12192000"/>
              <a:gd name="connsiteY57" fmla="*/ 1345646 h 2237474"/>
              <a:gd name="connsiteX58" fmla="*/ 7840612 w 12192000"/>
              <a:gd name="connsiteY58" fmla="*/ 1369373 h 2237474"/>
              <a:gd name="connsiteX59" fmla="*/ 7786819 w 12192000"/>
              <a:gd name="connsiteY59" fmla="*/ 1378970 h 2237474"/>
              <a:gd name="connsiteX60" fmla="*/ 7548172 w 12192000"/>
              <a:gd name="connsiteY60" fmla="*/ 1417460 h 2237474"/>
              <a:gd name="connsiteX61" fmla="*/ 7483437 w 12192000"/>
              <a:gd name="connsiteY61" fmla="*/ 1478152 h 2237474"/>
              <a:gd name="connsiteX62" fmla="*/ 7377870 w 12192000"/>
              <a:gd name="connsiteY62" fmla="*/ 1523319 h 2237474"/>
              <a:gd name="connsiteX63" fmla="*/ 7230737 w 12192000"/>
              <a:gd name="connsiteY63" fmla="*/ 1562633 h 2237474"/>
              <a:gd name="connsiteX64" fmla="*/ 7224458 w 12192000"/>
              <a:gd name="connsiteY64" fmla="*/ 1573008 h 2237474"/>
              <a:gd name="connsiteX65" fmla="*/ 7183121 w 12192000"/>
              <a:gd name="connsiteY65" fmla="*/ 1595162 h 2237474"/>
              <a:gd name="connsiteX66" fmla="*/ 7164601 w 12192000"/>
              <a:gd name="connsiteY66" fmla="*/ 1606490 h 2237474"/>
              <a:gd name="connsiteX67" fmla="*/ 7092727 w 12192000"/>
              <a:gd name="connsiteY67" fmla="*/ 1623628 h 2237474"/>
              <a:gd name="connsiteX68" fmla="*/ 7031309 w 12192000"/>
              <a:gd name="connsiteY68" fmla="*/ 1619451 h 2237474"/>
              <a:gd name="connsiteX69" fmla="*/ 6999084 w 12192000"/>
              <a:gd name="connsiteY69" fmla="*/ 1634317 h 2237474"/>
              <a:gd name="connsiteX70" fmla="*/ 6992107 w 12192000"/>
              <a:gd name="connsiteY70" fmla="*/ 1636860 h 2237474"/>
              <a:gd name="connsiteX71" fmla="*/ 6900177 w 12192000"/>
              <a:gd name="connsiteY71" fmla="*/ 1636016 h 2237474"/>
              <a:gd name="connsiteX72" fmla="*/ 6795372 w 12192000"/>
              <a:gd name="connsiteY72" fmla="*/ 1644845 h 2237474"/>
              <a:gd name="connsiteX73" fmla="*/ 6692251 w 12192000"/>
              <a:gd name="connsiteY73" fmla="*/ 1656357 h 2237474"/>
              <a:gd name="connsiteX74" fmla="*/ 6655235 w 12192000"/>
              <a:gd name="connsiteY74" fmla="*/ 1661869 h 2237474"/>
              <a:gd name="connsiteX75" fmla="*/ 6554894 w 12192000"/>
              <a:gd name="connsiteY75" fmla="*/ 1664428 h 2237474"/>
              <a:gd name="connsiteX76" fmla="*/ 6516595 w 12192000"/>
              <a:gd name="connsiteY76" fmla="*/ 1667475 h 2237474"/>
              <a:gd name="connsiteX77" fmla="*/ 6508541 w 12192000"/>
              <a:gd name="connsiteY77" fmla="*/ 1668757 h 2237474"/>
              <a:gd name="connsiteX78" fmla="*/ 6471012 w 12192000"/>
              <a:gd name="connsiteY78" fmla="*/ 1678604 h 2237474"/>
              <a:gd name="connsiteX79" fmla="*/ 6364035 w 12192000"/>
              <a:gd name="connsiteY79" fmla="*/ 1667683 h 2237474"/>
              <a:gd name="connsiteX80" fmla="*/ 6280959 w 12192000"/>
              <a:gd name="connsiteY80" fmla="*/ 1689329 h 2237474"/>
              <a:gd name="connsiteX81" fmla="*/ 6243319 w 12192000"/>
              <a:gd name="connsiteY81" fmla="*/ 1695560 h 2237474"/>
              <a:gd name="connsiteX82" fmla="*/ 6098321 w 12192000"/>
              <a:gd name="connsiteY82" fmla="*/ 1721646 h 2237474"/>
              <a:gd name="connsiteX83" fmla="*/ 5880652 w 12192000"/>
              <a:gd name="connsiteY83" fmla="*/ 1779643 h 2237474"/>
              <a:gd name="connsiteX84" fmla="*/ 5785959 w 12192000"/>
              <a:gd name="connsiteY84" fmla="*/ 1775307 h 2237474"/>
              <a:gd name="connsiteX85" fmla="*/ 5643534 w 12192000"/>
              <a:gd name="connsiteY85" fmla="*/ 1802919 h 2237474"/>
              <a:gd name="connsiteX86" fmla="*/ 5518799 w 12192000"/>
              <a:gd name="connsiteY86" fmla="*/ 1818312 h 2237474"/>
              <a:gd name="connsiteX87" fmla="*/ 5505014 w 12192000"/>
              <a:gd name="connsiteY87" fmla="*/ 1819259 h 2237474"/>
              <a:gd name="connsiteX88" fmla="*/ 5453307 w 12192000"/>
              <a:gd name="connsiteY88" fmla="*/ 1815450 h 2237474"/>
              <a:gd name="connsiteX89" fmla="*/ 5364192 w 12192000"/>
              <a:gd name="connsiteY89" fmla="*/ 1826074 h 2237474"/>
              <a:gd name="connsiteX90" fmla="*/ 5350380 w 12192000"/>
              <a:gd name="connsiteY90" fmla="*/ 1830891 h 2237474"/>
              <a:gd name="connsiteX91" fmla="*/ 5259633 w 12192000"/>
              <a:gd name="connsiteY91" fmla="*/ 1837160 h 2237474"/>
              <a:gd name="connsiteX92" fmla="*/ 5197513 w 12192000"/>
              <a:gd name="connsiteY92" fmla="*/ 1844718 h 2237474"/>
              <a:gd name="connsiteX93" fmla="*/ 5168852 w 12192000"/>
              <a:gd name="connsiteY93" fmla="*/ 1844846 h 2237474"/>
              <a:gd name="connsiteX94" fmla="*/ 5114927 w 12192000"/>
              <a:gd name="connsiteY94" fmla="*/ 1847827 h 2237474"/>
              <a:gd name="connsiteX95" fmla="*/ 5108970 w 12192000"/>
              <a:gd name="connsiteY95" fmla="*/ 1847935 h 2237474"/>
              <a:gd name="connsiteX96" fmla="*/ 5067961 w 12192000"/>
              <a:gd name="connsiteY96" fmla="*/ 1845917 h 2237474"/>
              <a:gd name="connsiteX97" fmla="*/ 5007075 w 12192000"/>
              <a:gd name="connsiteY97" fmla="*/ 1838626 h 2237474"/>
              <a:gd name="connsiteX98" fmla="*/ 4944087 w 12192000"/>
              <a:gd name="connsiteY98" fmla="*/ 1823332 h 2237474"/>
              <a:gd name="connsiteX99" fmla="*/ 4907662 w 12192000"/>
              <a:gd name="connsiteY99" fmla="*/ 1816900 h 2237474"/>
              <a:gd name="connsiteX100" fmla="*/ 4882386 w 12192000"/>
              <a:gd name="connsiteY100" fmla="*/ 1809844 h 2237474"/>
              <a:gd name="connsiteX101" fmla="*/ 4811440 w 12192000"/>
              <a:gd name="connsiteY101" fmla="*/ 1804655 h 2237474"/>
              <a:gd name="connsiteX102" fmla="*/ 4691075 w 12192000"/>
              <a:gd name="connsiteY102" fmla="*/ 1801389 h 2237474"/>
              <a:gd name="connsiteX103" fmla="*/ 4611738 w 12192000"/>
              <a:gd name="connsiteY103" fmla="*/ 1776964 h 2237474"/>
              <a:gd name="connsiteX104" fmla="*/ 4560070 w 12192000"/>
              <a:gd name="connsiteY104" fmla="*/ 1785640 h 2237474"/>
              <a:gd name="connsiteX105" fmla="*/ 4536503 w 12192000"/>
              <a:gd name="connsiteY105" fmla="*/ 1785334 h 2237474"/>
              <a:gd name="connsiteX106" fmla="*/ 4513724 w 12192000"/>
              <a:gd name="connsiteY106" fmla="*/ 1791996 h 2237474"/>
              <a:gd name="connsiteX107" fmla="*/ 4459810 w 12192000"/>
              <a:gd name="connsiteY107" fmla="*/ 1797886 h 2237474"/>
              <a:gd name="connsiteX108" fmla="*/ 4379064 w 12192000"/>
              <a:gd name="connsiteY108" fmla="*/ 1817177 h 2237474"/>
              <a:gd name="connsiteX109" fmla="*/ 4319209 w 12192000"/>
              <a:gd name="connsiteY109" fmla="*/ 1834833 h 2237474"/>
              <a:gd name="connsiteX110" fmla="*/ 4290981 w 12192000"/>
              <a:gd name="connsiteY110" fmla="*/ 1839677 h 2237474"/>
              <a:gd name="connsiteX111" fmla="*/ 4285792 w 12192000"/>
              <a:gd name="connsiteY111" fmla="*/ 1836231 h 2237474"/>
              <a:gd name="connsiteX112" fmla="*/ 4238372 w 12192000"/>
              <a:gd name="connsiteY112" fmla="*/ 1851480 h 2237474"/>
              <a:gd name="connsiteX113" fmla="*/ 4232517 w 12192000"/>
              <a:gd name="connsiteY113" fmla="*/ 1852567 h 2237474"/>
              <a:gd name="connsiteX114" fmla="*/ 4191732 w 12192000"/>
              <a:gd name="connsiteY114" fmla="*/ 1857328 h 2237474"/>
              <a:gd name="connsiteX115" fmla="*/ 4065532 w 12192000"/>
              <a:gd name="connsiteY115" fmla="*/ 1855477 h 2237474"/>
              <a:gd name="connsiteX116" fmla="*/ 4028460 w 12192000"/>
              <a:gd name="connsiteY116" fmla="*/ 1855137 h 2237474"/>
              <a:gd name="connsiteX117" fmla="*/ 4002267 w 12192000"/>
              <a:gd name="connsiteY117" fmla="*/ 1852352 h 2237474"/>
              <a:gd name="connsiteX118" fmla="*/ 3931396 w 12192000"/>
              <a:gd name="connsiteY118" fmla="*/ 1858915 h 2237474"/>
              <a:gd name="connsiteX119" fmla="*/ 3812162 w 12192000"/>
              <a:gd name="connsiteY119" fmla="*/ 1875501 h 2237474"/>
              <a:gd name="connsiteX120" fmla="*/ 3729530 w 12192000"/>
              <a:gd name="connsiteY120" fmla="*/ 1864513 h 2237474"/>
              <a:gd name="connsiteX121" fmla="*/ 3680177 w 12192000"/>
              <a:gd name="connsiteY121" fmla="*/ 1881552 h 2237474"/>
              <a:gd name="connsiteX122" fmla="*/ 3567259 w 12192000"/>
              <a:gd name="connsiteY122" fmla="*/ 1893482 h 2237474"/>
              <a:gd name="connsiteX123" fmla="*/ 3405770 w 12192000"/>
              <a:gd name="connsiteY123" fmla="*/ 1904591 h 2237474"/>
              <a:gd name="connsiteX124" fmla="*/ 3280097 w 12192000"/>
              <a:gd name="connsiteY124" fmla="*/ 1919610 h 2237474"/>
              <a:gd name="connsiteX125" fmla="*/ 3123424 w 12192000"/>
              <a:gd name="connsiteY125" fmla="*/ 1952930 h 2237474"/>
              <a:gd name="connsiteX126" fmla="*/ 3009910 w 12192000"/>
              <a:gd name="connsiteY126" fmla="*/ 1957866 h 2237474"/>
              <a:gd name="connsiteX127" fmla="*/ 2995934 w 12192000"/>
              <a:gd name="connsiteY127" fmla="*/ 1967085 h 2237474"/>
              <a:gd name="connsiteX128" fmla="*/ 2980071 w 12192000"/>
              <a:gd name="connsiteY128" fmla="*/ 1972988 h 2237474"/>
              <a:gd name="connsiteX129" fmla="*/ 2978094 w 12192000"/>
              <a:gd name="connsiteY129" fmla="*/ 1972369 h 2237474"/>
              <a:gd name="connsiteX130" fmla="*/ 2942858 w 12192000"/>
              <a:gd name="connsiteY130" fmla="*/ 1981367 h 2237474"/>
              <a:gd name="connsiteX131" fmla="*/ 2875436 w 12192000"/>
              <a:gd name="connsiteY131" fmla="*/ 1996977 h 2237474"/>
              <a:gd name="connsiteX132" fmla="*/ 2874892 w 12192000"/>
              <a:gd name="connsiteY132" fmla="*/ 1996085 h 2237474"/>
              <a:gd name="connsiteX133" fmla="*/ 2864145 w 12192000"/>
              <a:gd name="connsiteY133" fmla="*/ 1994061 h 2237474"/>
              <a:gd name="connsiteX134" fmla="*/ 2843662 w 12192000"/>
              <a:gd name="connsiteY134" fmla="*/ 1992498 h 2237474"/>
              <a:gd name="connsiteX135" fmla="*/ 2796128 w 12192000"/>
              <a:gd name="connsiteY135" fmla="*/ 1976403 h 2237474"/>
              <a:gd name="connsiteX136" fmla="*/ 2756784 w 12192000"/>
              <a:gd name="connsiteY136" fmla="*/ 1985116 h 2237474"/>
              <a:gd name="connsiteX137" fmla="*/ 2748833 w 12192000"/>
              <a:gd name="connsiteY137" fmla="*/ 1986323 h 2237474"/>
              <a:gd name="connsiteX138" fmla="*/ 2748661 w 12192000"/>
              <a:gd name="connsiteY138" fmla="*/ 1986122 h 2237474"/>
              <a:gd name="connsiteX139" fmla="*/ 2740251 w 12192000"/>
              <a:gd name="connsiteY139" fmla="*/ 1986946 h 2237474"/>
              <a:gd name="connsiteX140" fmla="*/ 2718916 w 12192000"/>
              <a:gd name="connsiteY140" fmla="*/ 1990867 h 2237474"/>
              <a:gd name="connsiteX141" fmla="*/ 2713522 w 12192000"/>
              <a:gd name="connsiteY141" fmla="*/ 1990173 h 2237474"/>
              <a:gd name="connsiteX142" fmla="*/ 2680597 w 12192000"/>
              <a:gd name="connsiteY142" fmla="*/ 1984996 h 2237474"/>
              <a:gd name="connsiteX143" fmla="*/ 2578178 w 12192000"/>
              <a:gd name="connsiteY143" fmla="*/ 1990531 h 2237474"/>
              <a:gd name="connsiteX144" fmla="*/ 2476147 w 12192000"/>
              <a:gd name="connsiteY144" fmla="*/ 1998305 h 2237474"/>
              <a:gd name="connsiteX145" fmla="*/ 2373568 w 12192000"/>
              <a:gd name="connsiteY145" fmla="*/ 2003219 h 2237474"/>
              <a:gd name="connsiteX146" fmla="*/ 2321399 w 12192000"/>
              <a:gd name="connsiteY146" fmla="*/ 1989467 h 2237474"/>
              <a:gd name="connsiteX147" fmla="*/ 2315525 w 12192000"/>
              <a:gd name="connsiteY147" fmla="*/ 1989708 h 2237474"/>
              <a:gd name="connsiteX148" fmla="*/ 2300792 w 12192000"/>
              <a:gd name="connsiteY148" fmla="*/ 1994290 h 2237474"/>
              <a:gd name="connsiteX149" fmla="*/ 2295469 w 12192000"/>
              <a:gd name="connsiteY149" fmla="*/ 1996659 h 2237474"/>
              <a:gd name="connsiteX150" fmla="*/ 2287219 w 12192000"/>
              <a:gd name="connsiteY150" fmla="*/ 1998750 h 2237474"/>
              <a:gd name="connsiteX151" fmla="*/ 2286948 w 12192000"/>
              <a:gd name="connsiteY151" fmla="*/ 1998596 h 2237474"/>
              <a:gd name="connsiteX152" fmla="*/ 2243069 w 12192000"/>
              <a:gd name="connsiteY152" fmla="*/ 2015111 h 2237474"/>
              <a:gd name="connsiteX153" fmla="*/ 2186609 w 12192000"/>
              <a:gd name="connsiteY153" fmla="*/ 2008263 h 2237474"/>
              <a:gd name="connsiteX154" fmla="*/ 2164831 w 12192000"/>
              <a:gd name="connsiteY154" fmla="*/ 2010143 h 2237474"/>
              <a:gd name="connsiteX155" fmla="*/ 2152836 w 12192000"/>
              <a:gd name="connsiteY155" fmla="*/ 2010048 h 2237474"/>
              <a:gd name="connsiteX156" fmla="*/ 2117102 w 12192000"/>
              <a:gd name="connsiteY156" fmla="*/ 2023004 h 2237474"/>
              <a:gd name="connsiteX157" fmla="*/ 2111935 w 12192000"/>
              <a:gd name="connsiteY157" fmla="*/ 2023163 h 2237474"/>
              <a:gd name="connsiteX158" fmla="*/ 2089991 w 12192000"/>
              <a:gd name="connsiteY158" fmla="*/ 2034193 h 2237474"/>
              <a:gd name="connsiteX159" fmla="*/ 2058061 w 12192000"/>
              <a:gd name="connsiteY159" fmla="*/ 2047942 h 2237474"/>
              <a:gd name="connsiteX160" fmla="*/ 2055737 w 12192000"/>
              <a:gd name="connsiteY160" fmla="*/ 2047704 h 2237474"/>
              <a:gd name="connsiteX161" fmla="*/ 2042244 w 12192000"/>
              <a:gd name="connsiteY161" fmla="*/ 2055560 h 2237474"/>
              <a:gd name="connsiteX162" fmla="*/ 1976224 w 12192000"/>
              <a:gd name="connsiteY162" fmla="*/ 2074257 h 2237474"/>
              <a:gd name="connsiteX163" fmla="*/ 1877728 w 12192000"/>
              <a:gd name="connsiteY163" fmla="*/ 2101004 h 2237474"/>
              <a:gd name="connsiteX164" fmla="*/ 1759056 w 12192000"/>
              <a:gd name="connsiteY164" fmla="*/ 2125608 h 2237474"/>
              <a:gd name="connsiteX165" fmla="*/ 1637948 w 12192000"/>
              <a:gd name="connsiteY165" fmla="*/ 2172597 h 2237474"/>
              <a:gd name="connsiteX166" fmla="*/ 1434549 w 12192000"/>
              <a:gd name="connsiteY166" fmla="*/ 2234522 h 2237474"/>
              <a:gd name="connsiteX167" fmla="*/ 1398481 w 12192000"/>
              <a:gd name="connsiteY167" fmla="*/ 2237074 h 2237474"/>
              <a:gd name="connsiteX168" fmla="*/ 1398407 w 12192000"/>
              <a:gd name="connsiteY168" fmla="*/ 2237095 h 2237474"/>
              <a:gd name="connsiteX169" fmla="*/ 1370962 w 12192000"/>
              <a:gd name="connsiteY169" fmla="*/ 2237474 h 2237474"/>
              <a:gd name="connsiteX170" fmla="*/ 1356367 w 12192000"/>
              <a:gd name="connsiteY170" fmla="*/ 2235089 h 2237474"/>
              <a:gd name="connsiteX171" fmla="*/ 1324828 w 12192000"/>
              <a:gd name="connsiteY171" fmla="*/ 2231968 h 2237474"/>
              <a:gd name="connsiteX172" fmla="*/ 1297744 w 12192000"/>
              <a:gd name="connsiteY172" fmla="*/ 2235849 h 2237474"/>
              <a:gd name="connsiteX173" fmla="*/ 1286236 w 12192000"/>
              <a:gd name="connsiteY173" fmla="*/ 2233135 h 2237474"/>
              <a:gd name="connsiteX174" fmla="*/ 1283504 w 12192000"/>
              <a:gd name="connsiteY174" fmla="*/ 2233797 h 2237474"/>
              <a:gd name="connsiteX175" fmla="*/ 1279765 w 12192000"/>
              <a:gd name="connsiteY175" fmla="*/ 2229639 h 2237474"/>
              <a:gd name="connsiteX176" fmla="*/ 1195347 w 12192000"/>
              <a:gd name="connsiteY176" fmla="*/ 2212354 h 2237474"/>
              <a:gd name="connsiteX177" fmla="*/ 970251 w 12192000"/>
              <a:gd name="connsiteY177" fmla="*/ 2221029 h 2237474"/>
              <a:gd name="connsiteX178" fmla="*/ 812914 w 12192000"/>
              <a:gd name="connsiteY178" fmla="*/ 2202752 h 2237474"/>
              <a:gd name="connsiteX179" fmla="*/ 800195 w 12192000"/>
              <a:gd name="connsiteY179" fmla="*/ 2209407 h 2237474"/>
              <a:gd name="connsiteX180" fmla="*/ 784978 w 12192000"/>
              <a:gd name="connsiteY180" fmla="*/ 2212360 h 2237474"/>
              <a:gd name="connsiteX181" fmla="*/ 681987 w 12192000"/>
              <a:gd name="connsiteY181" fmla="*/ 2216757 h 2237474"/>
              <a:gd name="connsiteX182" fmla="*/ 669923 w 12192000"/>
              <a:gd name="connsiteY182" fmla="*/ 2211682 h 2237474"/>
              <a:gd name="connsiteX183" fmla="*/ 648680 w 12192000"/>
              <a:gd name="connsiteY183" fmla="*/ 2206229 h 2237474"/>
              <a:gd name="connsiteX184" fmla="*/ 597225 w 12192000"/>
              <a:gd name="connsiteY184" fmla="*/ 2180999 h 2237474"/>
              <a:gd name="connsiteX185" fmla="*/ 558449 w 12192000"/>
              <a:gd name="connsiteY185" fmla="*/ 2182346 h 2237474"/>
              <a:gd name="connsiteX186" fmla="*/ 550517 w 12192000"/>
              <a:gd name="connsiteY186" fmla="*/ 2182060 h 2237474"/>
              <a:gd name="connsiteX187" fmla="*/ 550309 w 12192000"/>
              <a:gd name="connsiteY187" fmla="*/ 2181825 h 2237474"/>
              <a:gd name="connsiteX188" fmla="*/ 541836 w 12192000"/>
              <a:gd name="connsiteY188" fmla="*/ 2181063 h 2237474"/>
              <a:gd name="connsiteX189" fmla="*/ 536057 w 12192000"/>
              <a:gd name="connsiteY189" fmla="*/ 2181537 h 2237474"/>
              <a:gd name="connsiteX190" fmla="*/ 520671 w 12192000"/>
              <a:gd name="connsiteY190" fmla="*/ 2180980 h 2237474"/>
              <a:gd name="connsiteX191" fmla="*/ 515024 w 12192000"/>
              <a:gd name="connsiteY191" fmla="*/ 2179258 h 2237474"/>
              <a:gd name="connsiteX192" fmla="*/ 512278 w 12192000"/>
              <a:gd name="connsiteY192" fmla="*/ 2176369 h 2237474"/>
              <a:gd name="connsiteX193" fmla="*/ 480419 w 12192000"/>
              <a:gd name="connsiteY193" fmla="*/ 2167807 h 2237474"/>
              <a:gd name="connsiteX194" fmla="*/ 413835 w 12192000"/>
              <a:gd name="connsiteY194" fmla="*/ 2156783 h 2237474"/>
              <a:gd name="connsiteX195" fmla="*/ 376513 w 12192000"/>
              <a:gd name="connsiteY195" fmla="*/ 2154014 h 2237474"/>
              <a:gd name="connsiteX196" fmla="*/ 273386 w 12192000"/>
              <a:gd name="connsiteY196" fmla="*/ 2142551 h 2237474"/>
              <a:gd name="connsiteX197" fmla="*/ 169207 w 12192000"/>
              <a:gd name="connsiteY197" fmla="*/ 2128100 h 2237474"/>
              <a:gd name="connsiteX198" fmla="*/ 93149 w 12192000"/>
              <a:gd name="connsiteY198" fmla="*/ 2105324 h 2237474"/>
              <a:gd name="connsiteX199" fmla="*/ 88109 w 12192000"/>
              <a:gd name="connsiteY199" fmla="*/ 2106704 h 2237474"/>
              <a:gd name="connsiteX200" fmla="*/ 80022 w 12192000"/>
              <a:gd name="connsiteY200" fmla="*/ 2107254 h 2237474"/>
              <a:gd name="connsiteX201" fmla="*/ 79717 w 12192000"/>
              <a:gd name="connsiteY201" fmla="*/ 2107046 h 2237474"/>
              <a:gd name="connsiteX202" fmla="*/ 72352 w 12192000"/>
              <a:gd name="connsiteY202" fmla="*/ 2107991 h 2237474"/>
              <a:gd name="connsiteX203" fmla="*/ 37645 w 12192000"/>
              <a:gd name="connsiteY203" fmla="*/ 2115401 h 2237474"/>
              <a:gd name="connsiteX204" fmla="*/ 4572 w 12192000"/>
              <a:gd name="connsiteY204" fmla="*/ 2111091 h 2237474"/>
              <a:gd name="connsiteX205" fmla="*/ 0 w 12192000"/>
              <a:gd name="connsiteY205" fmla="*/ 2110468 h 2237474"/>
              <a:gd name="connsiteX206" fmla="*/ 0 w 12192000"/>
              <a:gd name="connsiteY206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11200 w 12192000"/>
              <a:gd name="connsiteY18" fmla="*/ 767513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798048 w 12192000"/>
              <a:gd name="connsiteY23" fmla="*/ 863207 h 2237474"/>
              <a:gd name="connsiteX24" fmla="*/ 9683005 w 12192000"/>
              <a:gd name="connsiteY24" fmla="*/ 894128 h 2237474"/>
              <a:gd name="connsiteX25" fmla="*/ 9594438 w 12192000"/>
              <a:gd name="connsiteY25" fmla="*/ 919051 h 2237474"/>
              <a:gd name="connsiteX26" fmla="*/ 9577033 w 12192000"/>
              <a:gd name="connsiteY26" fmla="*/ 922857 h 2237474"/>
              <a:gd name="connsiteX27" fmla="*/ 9544189 w 12192000"/>
              <a:gd name="connsiteY27" fmla="*/ 938966 h 2237474"/>
              <a:gd name="connsiteX28" fmla="*/ 9500499 w 12192000"/>
              <a:gd name="connsiteY28" fmla="*/ 954680 h 2237474"/>
              <a:gd name="connsiteX29" fmla="*/ 9428195 w 12192000"/>
              <a:gd name="connsiteY29" fmla="*/ 986225 h 2237474"/>
              <a:gd name="connsiteX30" fmla="*/ 9410017 w 12192000"/>
              <a:gd name="connsiteY30" fmla="*/ 993931 h 2237474"/>
              <a:gd name="connsiteX31" fmla="*/ 9392919 w 12192000"/>
              <a:gd name="connsiteY31" fmla="*/ 994656 h 2237474"/>
              <a:gd name="connsiteX32" fmla="*/ 9278619 w 12192000"/>
              <a:gd name="connsiteY32" fmla="*/ 1011878 h 2237474"/>
              <a:gd name="connsiteX33" fmla="*/ 9268019 w 12192000"/>
              <a:gd name="connsiteY33" fmla="*/ 1007442 h 2237474"/>
              <a:gd name="connsiteX34" fmla="*/ 9234662 w 12192000"/>
              <a:gd name="connsiteY34" fmla="*/ 1023056 h 2237474"/>
              <a:gd name="connsiteX35" fmla="*/ 9181033 w 12192000"/>
              <a:gd name="connsiteY35" fmla="*/ 1037921 h 2237474"/>
              <a:gd name="connsiteX36" fmla="*/ 9155969 w 12192000"/>
              <a:gd name="connsiteY36" fmla="*/ 1046804 h 2237474"/>
              <a:gd name="connsiteX37" fmla="*/ 9133985 w 12192000"/>
              <a:gd name="connsiteY37" fmla="*/ 1046450 h 2237474"/>
              <a:gd name="connsiteX38" fmla="*/ 9012987 w 12192000"/>
              <a:gd name="connsiteY38" fmla="*/ 1061986 h 2237474"/>
              <a:gd name="connsiteX39" fmla="*/ 8968445 w 12192000"/>
              <a:gd name="connsiteY39" fmla="*/ 1052169 h 2237474"/>
              <a:gd name="connsiteX40" fmla="*/ 8958984 w 12192000"/>
              <a:gd name="connsiteY40" fmla="*/ 1057212 h 2237474"/>
              <a:gd name="connsiteX41" fmla="*/ 8886001 w 12192000"/>
              <a:gd name="connsiteY41" fmla="*/ 1067468 h 2237474"/>
              <a:gd name="connsiteX42" fmla="*/ 8838610 w 12192000"/>
              <a:gd name="connsiteY42" fmla="*/ 1075091 h 2237474"/>
              <a:gd name="connsiteX43" fmla="*/ 8750383 w 12192000"/>
              <a:gd name="connsiteY43" fmla="*/ 1097387 h 2237474"/>
              <a:gd name="connsiteX44" fmla="*/ 8665605 w 12192000"/>
              <a:gd name="connsiteY44" fmla="*/ 1110791 h 2237474"/>
              <a:gd name="connsiteX45" fmla="*/ 8584946 w 12192000"/>
              <a:gd name="connsiteY45" fmla="*/ 1135226 h 2237474"/>
              <a:gd name="connsiteX46" fmla="*/ 8460755 w 12192000"/>
              <a:gd name="connsiteY46" fmla="*/ 1203427 h 2237474"/>
              <a:gd name="connsiteX47" fmla="*/ 8419755 w 12192000"/>
              <a:gd name="connsiteY47" fmla="*/ 1216260 h 2237474"/>
              <a:gd name="connsiteX48" fmla="*/ 8411626 w 12192000"/>
              <a:gd name="connsiteY48" fmla="*/ 1214397 h 2237474"/>
              <a:gd name="connsiteX49" fmla="*/ 8363469 w 12192000"/>
              <a:gd name="connsiteY49" fmla="*/ 1246658 h 2237474"/>
              <a:gd name="connsiteX50" fmla="*/ 8275497 w 12192000"/>
              <a:gd name="connsiteY50" fmla="*/ 1264396 h 2237474"/>
              <a:gd name="connsiteX51" fmla="*/ 8206287 w 12192000"/>
              <a:gd name="connsiteY51" fmla="*/ 1273060 h 2237474"/>
              <a:gd name="connsiteX52" fmla="*/ 8168705 w 12192000"/>
              <a:gd name="connsiteY52" fmla="*/ 1279956 h 2237474"/>
              <a:gd name="connsiteX53" fmla="*/ 8139997 w 12192000"/>
              <a:gd name="connsiteY53" fmla="*/ 1282713 h 2237474"/>
              <a:gd name="connsiteX54" fmla="*/ 8074238 w 12192000"/>
              <a:gd name="connsiteY54" fmla="*/ 1301895 h 2237474"/>
              <a:gd name="connsiteX55" fmla="*/ 7968292 w 12192000"/>
              <a:gd name="connsiteY55" fmla="*/ 1338779 h 2237474"/>
              <a:gd name="connsiteX56" fmla="*/ 7902328 w 12192000"/>
              <a:gd name="connsiteY56" fmla="*/ 1345865 h 2237474"/>
              <a:gd name="connsiteX57" fmla="*/ 7875879 w 12192000"/>
              <a:gd name="connsiteY57" fmla="*/ 1345646 h 2237474"/>
              <a:gd name="connsiteX58" fmla="*/ 7840612 w 12192000"/>
              <a:gd name="connsiteY58" fmla="*/ 1369373 h 2237474"/>
              <a:gd name="connsiteX59" fmla="*/ 7786819 w 12192000"/>
              <a:gd name="connsiteY59" fmla="*/ 1378970 h 2237474"/>
              <a:gd name="connsiteX60" fmla="*/ 7548172 w 12192000"/>
              <a:gd name="connsiteY60" fmla="*/ 1417460 h 2237474"/>
              <a:gd name="connsiteX61" fmla="*/ 7483437 w 12192000"/>
              <a:gd name="connsiteY61" fmla="*/ 1478152 h 2237474"/>
              <a:gd name="connsiteX62" fmla="*/ 7377870 w 12192000"/>
              <a:gd name="connsiteY62" fmla="*/ 1523319 h 2237474"/>
              <a:gd name="connsiteX63" fmla="*/ 7230737 w 12192000"/>
              <a:gd name="connsiteY63" fmla="*/ 1562633 h 2237474"/>
              <a:gd name="connsiteX64" fmla="*/ 7224458 w 12192000"/>
              <a:gd name="connsiteY64" fmla="*/ 1573008 h 2237474"/>
              <a:gd name="connsiteX65" fmla="*/ 7183121 w 12192000"/>
              <a:gd name="connsiteY65" fmla="*/ 1595162 h 2237474"/>
              <a:gd name="connsiteX66" fmla="*/ 7164601 w 12192000"/>
              <a:gd name="connsiteY66" fmla="*/ 1606490 h 2237474"/>
              <a:gd name="connsiteX67" fmla="*/ 7092727 w 12192000"/>
              <a:gd name="connsiteY67" fmla="*/ 1623628 h 2237474"/>
              <a:gd name="connsiteX68" fmla="*/ 7031309 w 12192000"/>
              <a:gd name="connsiteY68" fmla="*/ 1619451 h 2237474"/>
              <a:gd name="connsiteX69" fmla="*/ 6999084 w 12192000"/>
              <a:gd name="connsiteY69" fmla="*/ 1634317 h 2237474"/>
              <a:gd name="connsiteX70" fmla="*/ 6992107 w 12192000"/>
              <a:gd name="connsiteY70" fmla="*/ 1636860 h 2237474"/>
              <a:gd name="connsiteX71" fmla="*/ 6900177 w 12192000"/>
              <a:gd name="connsiteY71" fmla="*/ 1636016 h 2237474"/>
              <a:gd name="connsiteX72" fmla="*/ 6795372 w 12192000"/>
              <a:gd name="connsiteY72" fmla="*/ 1644845 h 2237474"/>
              <a:gd name="connsiteX73" fmla="*/ 6692251 w 12192000"/>
              <a:gd name="connsiteY73" fmla="*/ 1656357 h 2237474"/>
              <a:gd name="connsiteX74" fmla="*/ 6655235 w 12192000"/>
              <a:gd name="connsiteY74" fmla="*/ 1661869 h 2237474"/>
              <a:gd name="connsiteX75" fmla="*/ 6554894 w 12192000"/>
              <a:gd name="connsiteY75" fmla="*/ 1664428 h 2237474"/>
              <a:gd name="connsiteX76" fmla="*/ 6516595 w 12192000"/>
              <a:gd name="connsiteY76" fmla="*/ 1667475 h 2237474"/>
              <a:gd name="connsiteX77" fmla="*/ 6508541 w 12192000"/>
              <a:gd name="connsiteY77" fmla="*/ 1668757 h 2237474"/>
              <a:gd name="connsiteX78" fmla="*/ 6471012 w 12192000"/>
              <a:gd name="connsiteY78" fmla="*/ 1678604 h 2237474"/>
              <a:gd name="connsiteX79" fmla="*/ 6364035 w 12192000"/>
              <a:gd name="connsiteY79" fmla="*/ 1667683 h 2237474"/>
              <a:gd name="connsiteX80" fmla="*/ 6280959 w 12192000"/>
              <a:gd name="connsiteY80" fmla="*/ 1689329 h 2237474"/>
              <a:gd name="connsiteX81" fmla="*/ 6243319 w 12192000"/>
              <a:gd name="connsiteY81" fmla="*/ 1695560 h 2237474"/>
              <a:gd name="connsiteX82" fmla="*/ 6098321 w 12192000"/>
              <a:gd name="connsiteY82" fmla="*/ 1721646 h 2237474"/>
              <a:gd name="connsiteX83" fmla="*/ 5880652 w 12192000"/>
              <a:gd name="connsiteY83" fmla="*/ 1779643 h 2237474"/>
              <a:gd name="connsiteX84" fmla="*/ 5785959 w 12192000"/>
              <a:gd name="connsiteY84" fmla="*/ 1775307 h 2237474"/>
              <a:gd name="connsiteX85" fmla="*/ 5643534 w 12192000"/>
              <a:gd name="connsiteY85" fmla="*/ 1802919 h 2237474"/>
              <a:gd name="connsiteX86" fmla="*/ 5518799 w 12192000"/>
              <a:gd name="connsiteY86" fmla="*/ 1818312 h 2237474"/>
              <a:gd name="connsiteX87" fmla="*/ 5505014 w 12192000"/>
              <a:gd name="connsiteY87" fmla="*/ 1819259 h 2237474"/>
              <a:gd name="connsiteX88" fmla="*/ 5453307 w 12192000"/>
              <a:gd name="connsiteY88" fmla="*/ 1815450 h 2237474"/>
              <a:gd name="connsiteX89" fmla="*/ 5364192 w 12192000"/>
              <a:gd name="connsiteY89" fmla="*/ 1826074 h 2237474"/>
              <a:gd name="connsiteX90" fmla="*/ 5350380 w 12192000"/>
              <a:gd name="connsiteY90" fmla="*/ 1830891 h 2237474"/>
              <a:gd name="connsiteX91" fmla="*/ 5259633 w 12192000"/>
              <a:gd name="connsiteY91" fmla="*/ 1837160 h 2237474"/>
              <a:gd name="connsiteX92" fmla="*/ 5197513 w 12192000"/>
              <a:gd name="connsiteY92" fmla="*/ 1844718 h 2237474"/>
              <a:gd name="connsiteX93" fmla="*/ 5168852 w 12192000"/>
              <a:gd name="connsiteY93" fmla="*/ 1844846 h 2237474"/>
              <a:gd name="connsiteX94" fmla="*/ 5114927 w 12192000"/>
              <a:gd name="connsiteY94" fmla="*/ 1847827 h 2237474"/>
              <a:gd name="connsiteX95" fmla="*/ 5108970 w 12192000"/>
              <a:gd name="connsiteY95" fmla="*/ 1847935 h 2237474"/>
              <a:gd name="connsiteX96" fmla="*/ 5067961 w 12192000"/>
              <a:gd name="connsiteY96" fmla="*/ 1845917 h 2237474"/>
              <a:gd name="connsiteX97" fmla="*/ 5007075 w 12192000"/>
              <a:gd name="connsiteY97" fmla="*/ 1838626 h 2237474"/>
              <a:gd name="connsiteX98" fmla="*/ 4944087 w 12192000"/>
              <a:gd name="connsiteY98" fmla="*/ 1823332 h 2237474"/>
              <a:gd name="connsiteX99" fmla="*/ 4907662 w 12192000"/>
              <a:gd name="connsiteY99" fmla="*/ 1816900 h 2237474"/>
              <a:gd name="connsiteX100" fmla="*/ 4882386 w 12192000"/>
              <a:gd name="connsiteY100" fmla="*/ 1809844 h 2237474"/>
              <a:gd name="connsiteX101" fmla="*/ 4811440 w 12192000"/>
              <a:gd name="connsiteY101" fmla="*/ 1804655 h 2237474"/>
              <a:gd name="connsiteX102" fmla="*/ 4691075 w 12192000"/>
              <a:gd name="connsiteY102" fmla="*/ 1801389 h 2237474"/>
              <a:gd name="connsiteX103" fmla="*/ 4611738 w 12192000"/>
              <a:gd name="connsiteY103" fmla="*/ 1776964 h 2237474"/>
              <a:gd name="connsiteX104" fmla="*/ 4560070 w 12192000"/>
              <a:gd name="connsiteY104" fmla="*/ 1785640 h 2237474"/>
              <a:gd name="connsiteX105" fmla="*/ 4536503 w 12192000"/>
              <a:gd name="connsiteY105" fmla="*/ 1785334 h 2237474"/>
              <a:gd name="connsiteX106" fmla="*/ 4513724 w 12192000"/>
              <a:gd name="connsiteY106" fmla="*/ 1791996 h 2237474"/>
              <a:gd name="connsiteX107" fmla="*/ 4459810 w 12192000"/>
              <a:gd name="connsiteY107" fmla="*/ 1797886 h 2237474"/>
              <a:gd name="connsiteX108" fmla="*/ 4379064 w 12192000"/>
              <a:gd name="connsiteY108" fmla="*/ 1817177 h 2237474"/>
              <a:gd name="connsiteX109" fmla="*/ 4319209 w 12192000"/>
              <a:gd name="connsiteY109" fmla="*/ 1834833 h 2237474"/>
              <a:gd name="connsiteX110" fmla="*/ 4290981 w 12192000"/>
              <a:gd name="connsiteY110" fmla="*/ 1839677 h 2237474"/>
              <a:gd name="connsiteX111" fmla="*/ 4285792 w 12192000"/>
              <a:gd name="connsiteY111" fmla="*/ 1836231 h 2237474"/>
              <a:gd name="connsiteX112" fmla="*/ 4238372 w 12192000"/>
              <a:gd name="connsiteY112" fmla="*/ 1851480 h 2237474"/>
              <a:gd name="connsiteX113" fmla="*/ 4232517 w 12192000"/>
              <a:gd name="connsiteY113" fmla="*/ 1852567 h 2237474"/>
              <a:gd name="connsiteX114" fmla="*/ 4191732 w 12192000"/>
              <a:gd name="connsiteY114" fmla="*/ 1857328 h 2237474"/>
              <a:gd name="connsiteX115" fmla="*/ 4065532 w 12192000"/>
              <a:gd name="connsiteY115" fmla="*/ 1855477 h 2237474"/>
              <a:gd name="connsiteX116" fmla="*/ 4028460 w 12192000"/>
              <a:gd name="connsiteY116" fmla="*/ 1855137 h 2237474"/>
              <a:gd name="connsiteX117" fmla="*/ 4002267 w 12192000"/>
              <a:gd name="connsiteY117" fmla="*/ 1852352 h 2237474"/>
              <a:gd name="connsiteX118" fmla="*/ 3931396 w 12192000"/>
              <a:gd name="connsiteY118" fmla="*/ 1858915 h 2237474"/>
              <a:gd name="connsiteX119" fmla="*/ 3812162 w 12192000"/>
              <a:gd name="connsiteY119" fmla="*/ 1875501 h 2237474"/>
              <a:gd name="connsiteX120" fmla="*/ 3729530 w 12192000"/>
              <a:gd name="connsiteY120" fmla="*/ 1864513 h 2237474"/>
              <a:gd name="connsiteX121" fmla="*/ 3680177 w 12192000"/>
              <a:gd name="connsiteY121" fmla="*/ 1881552 h 2237474"/>
              <a:gd name="connsiteX122" fmla="*/ 3567259 w 12192000"/>
              <a:gd name="connsiteY122" fmla="*/ 1893482 h 2237474"/>
              <a:gd name="connsiteX123" fmla="*/ 3405770 w 12192000"/>
              <a:gd name="connsiteY123" fmla="*/ 1904591 h 2237474"/>
              <a:gd name="connsiteX124" fmla="*/ 3280097 w 12192000"/>
              <a:gd name="connsiteY124" fmla="*/ 1919610 h 2237474"/>
              <a:gd name="connsiteX125" fmla="*/ 3123424 w 12192000"/>
              <a:gd name="connsiteY125" fmla="*/ 1952930 h 2237474"/>
              <a:gd name="connsiteX126" fmla="*/ 3009910 w 12192000"/>
              <a:gd name="connsiteY126" fmla="*/ 1957866 h 2237474"/>
              <a:gd name="connsiteX127" fmla="*/ 2995934 w 12192000"/>
              <a:gd name="connsiteY127" fmla="*/ 1967085 h 2237474"/>
              <a:gd name="connsiteX128" fmla="*/ 2980071 w 12192000"/>
              <a:gd name="connsiteY128" fmla="*/ 1972988 h 2237474"/>
              <a:gd name="connsiteX129" fmla="*/ 2978094 w 12192000"/>
              <a:gd name="connsiteY129" fmla="*/ 1972369 h 2237474"/>
              <a:gd name="connsiteX130" fmla="*/ 2942858 w 12192000"/>
              <a:gd name="connsiteY130" fmla="*/ 1981367 h 2237474"/>
              <a:gd name="connsiteX131" fmla="*/ 2875436 w 12192000"/>
              <a:gd name="connsiteY131" fmla="*/ 1996977 h 2237474"/>
              <a:gd name="connsiteX132" fmla="*/ 2874892 w 12192000"/>
              <a:gd name="connsiteY132" fmla="*/ 1996085 h 2237474"/>
              <a:gd name="connsiteX133" fmla="*/ 2864145 w 12192000"/>
              <a:gd name="connsiteY133" fmla="*/ 1994061 h 2237474"/>
              <a:gd name="connsiteX134" fmla="*/ 2843662 w 12192000"/>
              <a:gd name="connsiteY134" fmla="*/ 1992498 h 2237474"/>
              <a:gd name="connsiteX135" fmla="*/ 2796128 w 12192000"/>
              <a:gd name="connsiteY135" fmla="*/ 1976403 h 2237474"/>
              <a:gd name="connsiteX136" fmla="*/ 2756784 w 12192000"/>
              <a:gd name="connsiteY136" fmla="*/ 1985116 h 2237474"/>
              <a:gd name="connsiteX137" fmla="*/ 2748833 w 12192000"/>
              <a:gd name="connsiteY137" fmla="*/ 1986323 h 2237474"/>
              <a:gd name="connsiteX138" fmla="*/ 2748661 w 12192000"/>
              <a:gd name="connsiteY138" fmla="*/ 1986122 h 2237474"/>
              <a:gd name="connsiteX139" fmla="*/ 2740251 w 12192000"/>
              <a:gd name="connsiteY139" fmla="*/ 1986946 h 2237474"/>
              <a:gd name="connsiteX140" fmla="*/ 2718916 w 12192000"/>
              <a:gd name="connsiteY140" fmla="*/ 1990867 h 2237474"/>
              <a:gd name="connsiteX141" fmla="*/ 2713522 w 12192000"/>
              <a:gd name="connsiteY141" fmla="*/ 1990173 h 2237474"/>
              <a:gd name="connsiteX142" fmla="*/ 2680597 w 12192000"/>
              <a:gd name="connsiteY142" fmla="*/ 1984996 h 2237474"/>
              <a:gd name="connsiteX143" fmla="*/ 2578178 w 12192000"/>
              <a:gd name="connsiteY143" fmla="*/ 1990531 h 2237474"/>
              <a:gd name="connsiteX144" fmla="*/ 2476147 w 12192000"/>
              <a:gd name="connsiteY144" fmla="*/ 1998305 h 2237474"/>
              <a:gd name="connsiteX145" fmla="*/ 2373568 w 12192000"/>
              <a:gd name="connsiteY145" fmla="*/ 2003219 h 2237474"/>
              <a:gd name="connsiteX146" fmla="*/ 2321399 w 12192000"/>
              <a:gd name="connsiteY146" fmla="*/ 1989467 h 2237474"/>
              <a:gd name="connsiteX147" fmla="*/ 2315525 w 12192000"/>
              <a:gd name="connsiteY147" fmla="*/ 1989708 h 2237474"/>
              <a:gd name="connsiteX148" fmla="*/ 2300792 w 12192000"/>
              <a:gd name="connsiteY148" fmla="*/ 1994290 h 2237474"/>
              <a:gd name="connsiteX149" fmla="*/ 2295469 w 12192000"/>
              <a:gd name="connsiteY149" fmla="*/ 1996659 h 2237474"/>
              <a:gd name="connsiteX150" fmla="*/ 2287219 w 12192000"/>
              <a:gd name="connsiteY150" fmla="*/ 1998750 h 2237474"/>
              <a:gd name="connsiteX151" fmla="*/ 2286948 w 12192000"/>
              <a:gd name="connsiteY151" fmla="*/ 1998596 h 2237474"/>
              <a:gd name="connsiteX152" fmla="*/ 2243069 w 12192000"/>
              <a:gd name="connsiteY152" fmla="*/ 2015111 h 2237474"/>
              <a:gd name="connsiteX153" fmla="*/ 2186609 w 12192000"/>
              <a:gd name="connsiteY153" fmla="*/ 2008263 h 2237474"/>
              <a:gd name="connsiteX154" fmla="*/ 2164831 w 12192000"/>
              <a:gd name="connsiteY154" fmla="*/ 2010143 h 2237474"/>
              <a:gd name="connsiteX155" fmla="*/ 2152836 w 12192000"/>
              <a:gd name="connsiteY155" fmla="*/ 2010048 h 2237474"/>
              <a:gd name="connsiteX156" fmla="*/ 2117102 w 12192000"/>
              <a:gd name="connsiteY156" fmla="*/ 2023004 h 2237474"/>
              <a:gd name="connsiteX157" fmla="*/ 2111935 w 12192000"/>
              <a:gd name="connsiteY157" fmla="*/ 2023163 h 2237474"/>
              <a:gd name="connsiteX158" fmla="*/ 2089991 w 12192000"/>
              <a:gd name="connsiteY158" fmla="*/ 2034193 h 2237474"/>
              <a:gd name="connsiteX159" fmla="*/ 2058061 w 12192000"/>
              <a:gd name="connsiteY159" fmla="*/ 2047942 h 2237474"/>
              <a:gd name="connsiteX160" fmla="*/ 2055737 w 12192000"/>
              <a:gd name="connsiteY160" fmla="*/ 2047704 h 2237474"/>
              <a:gd name="connsiteX161" fmla="*/ 2042244 w 12192000"/>
              <a:gd name="connsiteY161" fmla="*/ 2055560 h 2237474"/>
              <a:gd name="connsiteX162" fmla="*/ 1976224 w 12192000"/>
              <a:gd name="connsiteY162" fmla="*/ 2074257 h 2237474"/>
              <a:gd name="connsiteX163" fmla="*/ 1877728 w 12192000"/>
              <a:gd name="connsiteY163" fmla="*/ 2101004 h 2237474"/>
              <a:gd name="connsiteX164" fmla="*/ 1759056 w 12192000"/>
              <a:gd name="connsiteY164" fmla="*/ 2125608 h 2237474"/>
              <a:gd name="connsiteX165" fmla="*/ 1637948 w 12192000"/>
              <a:gd name="connsiteY165" fmla="*/ 2172597 h 2237474"/>
              <a:gd name="connsiteX166" fmla="*/ 1434549 w 12192000"/>
              <a:gd name="connsiteY166" fmla="*/ 2234522 h 2237474"/>
              <a:gd name="connsiteX167" fmla="*/ 1398481 w 12192000"/>
              <a:gd name="connsiteY167" fmla="*/ 2237074 h 2237474"/>
              <a:gd name="connsiteX168" fmla="*/ 1398407 w 12192000"/>
              <a:gd name="connsiteY168" fmla="*/ 2237095 h 2237474"/>
              <a:gd name="connsiteX169" fmla="*/ 1370962 w 12192000"/>
              <a:gd name="connsiteY169" fmla="*/ 2237474 h 2237474"/>
              <a:gd name="connsiteX170" fmla="*/ 1356367 w 12192000"/>
              <a:gd name="connsiteY170" fmla="*/ 2235089 h 2237474"/>
              <a:gd name="connsiteX171" fmla="*/ 1324828 w 12192000"/>
              <a:gd name="connsiteY171" fmla="*/ 2231968 h 2237474"/>
              <a:gd name="connsiteX172" fmla="*/ 1297744 w 12192000"/>
              <a:gd name="connsiteY172" fmla="*/ 2235849 h 2237474"/>
              <a:gd name="connsiteX173" fmla="*/ 1286236 w 12192000"/>
              <a:gd name="connsiteY173" fmla="*/ 2233135 h 2237474"/>
              <a:gd name="connsiteX174" fmla="*/ 1283504 w 12192000"/>
              <a:gd name="connsiteY174" fmla="*/ 2233797 h 2237474"/>
              <a:gd name="connsiteX175" fmla="*/ 1279765 w 12192000"/>
              <a:gd name="connsiteY175" fmla="*/ 2229639 h 2237474"/>
              <a:gd name="connsiteX176" fmla="*/ 1195347 w 12192000"/>
              <a:gd name="connsiteY176" fmla="*/ 2212354 h 2237474"/>
              <a:gd name="connsiteX177" fmla="*/ 970251 w 12192000"/>
              <a:gd name="connsiteY177" fmla="*/ 2221029 h 2237474"/>
              <a:gd name="connsiteX178" fmla="*/ 812914 w 12192000"/>
              <a:gd name="connsiteY178" fmla="*/ 2202752 h 2237474"/>
              <a:gd name="connsiteX179" fmla="*/ 800195 w 12192000"/>
              <a:gd name="connsiteY179" fmla="*/ 2209407 h 2237474"/>
              <a:gd name="connsiteX180" fmla="*/ 784978 w 12192000"/>
              <a:gd name="connsiteY180" fmla="*/ 2212360 h 2237474"/>
              <a:gd name="connsiteX181" fmla="*/ 681987 w 12192000"/>
              <a:gd name="connsiteY181" fmla="*/ 2216757 h 2237474"/>
              <a:gd name="connsiteX182" fmla="*/ 669923 w 12192000"/>
              <a:gd name="connsiteY182" fmla="*/ 2211682 h 2237474"/>
              <a:gd name="connsiteX183" fmla="*/ 648680 w 12192000"/>
              <a:gd name="connsiteY183" fmla="*/ 2206229 h 2237474"/>
              <a:gd name="connsiteX184" fmla="*/ 597225 w 12192000"/>
              <a:gd name="connsiteY184" fmla="*/ 2180999 h 2237474"/>
              <a:gd name="connsiteX185" fmla="*/ 558449 w 12192000"/>
              <a:gd name="connsiteY185" fmla="*/ 2182346 h 2237474"/>
              <a:gd name="connsiteX186" fmla="*/ 550517 w 12192000"/>
              <a:gd name="connsiteY186" fmla="*/ 2182060 h 2237474"/>
              <a:gd name="connsiteX187" fmla="*/ 550309 w 12192000"/>
              <a:gd name="connsiteY187" fmla="*/ 2181825 h 2237474"/>
              <a:gd name="connsiteX188" fmla="*/ 541836 w 12192000"/>
              <a:gd name="connsiteY188" fmla="*/ 2181063 h 2237474"/>
              <a:gd name="connsiteX189" fmla="*/ 536057 w 12192000"/>
              <a:gd name="connsiteY189" fmla="*/ 2181537 h 2237474"/>
              <a:gd name="connsiteX190" fmla="*/ 520671 w 12192000"/>
              <a:gd name="connsiteY190" fmla="*/ 2180980 h 2237474"/>
              <a:gd name="connsiteX191" fmla="*/ 515024 w 12192000"/>
              <a:gd name="connsiteY191" fmla="*/ 2179258 h 2237474"/>
              <a:gd name="connsiteX192" fmla="*/ 512278 w 12192000"/>
              <a:gd name="connsiteY192" fmla="*/ 2176369 h 2237474"/>
              <a:gd name="connsiteX193" fmla="*/ 480419 w 12192000"/>
              <a:gd name="connsiteY193" fmla="*/ 2167807 h 2237474"/>
              <a:gd name="connsiteX194" fmla="*/ 413835 w 12192000"/>
              <a:gd name="connsiteY194" fmla="*/ 2156783 h 2237474"/>
              <a:gd name="connsiteX195" fmla="*/ 376513 w 12192000"/>
              <a:gd name="connsiteY195" fmla="*/ 2154014 h 2237474"/>
              <a:gd name="connsiteX196" fmla="*/ 273386 w 12192000"/>
              <a:gd name="connsiteY196" fmla="*/ 2142551 h 2237474"/>
              <a:gd name="connsiteX197" fmla="*/ 169207 w 12192000"/>
              <a:gd name="connsiteY197" fmla="*/ 2128100 h 2237474"/>
              <a:gd name="connsiteX198" fmla="*/ 93149 w 12192000"/>
              <a:gd name="connsiteY198" fmla="*/ 2105324 h 2237474"/>
              <a:gd name="connsiteX199" fmla="*/ 88109 w 12192000"/>
              <a:gd name="connsiteY199" fmla="*/ 2106704 h 2237474"/>
              <a:gd name="connsiteX200" fmla="*/ 80022 w 12192000"/>
              <a:gd name="connsiteY200" fmla="*/ 2107254 h 2237474"/>
              <a:gd name="connsiteX201" fmla="*/ 79717 w 12192000"/>
              <a:gd name="connsiteY201" fmla="*/ 2107046 h 2237474"/>
              <a:gd name="connsiteX202" fmla="*/ 72352 w 12192000"/>
              <a:gd name="connsiteY202" fmla="*/ 2107991 h 2237474"/>
              <a:gd name="connsiteX203" fmla="*/ 37645 w 12192000"/>
              <a:gd name="connsiteY203" fmla="*/ 2115401 h 2237474"/>
              <a:gd name="connsiteX204" fmla="*/ 4572 w 12192000"/>
              <a:gd name="connsiteY204" fmla="*/ 2111091 h 2237474"/>
              <a:gd name="connsiteX205" fmla="*/ 0 w 12192000"/>
              <a:gd name="connsiteY205" fmla="*/ 2110468 h 2237474"/>
              <a:gd name="connsiteX206" fmla="*/ 0 w 12192000"/>
              <a:gd name="connsiteY206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11200 w 12192000"/>
              <a:gd name="connsiteY18" fmla="*/ 767513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767091 w 12192000"/>
              <a:gd name="connsiteY23" fmla="*/ 870550 h 2237474"/>
              <a:gd name="connsiteX24" fmla="*/ 9683005 w 12192000"/>
              <a:gd name="connsiteY24" fmla="*/ 894128 h 2237474"/>
              <a:gd name="connsiteX25" fmla="*/ 9594438 w 12192000"/>
              <a:gd name="connsiteY25" fmla="*/ 919051 h 2237474"/>
              <a:gd name="connsiteX26" fmla="*/ 9577033 w 12192000"/>
              <a:gd name="connsiteY26" fmla="*/ 922857 h 2237474"/>
              <a:gd name="connsiteX27" fmla="*/ 9544189 w 12192000"/>
              <a:gd name="connsiteY27" fmla="*/ 938966 h 2237474"/>
              <a:gd name="connsiteX28" fmla="*/ 9500499 w 12192000"/>
              <a:gd name="connsiteY28" fmla="*/ 954680 h 2237474"/>
              <a:gd name="connsiteX29" fmla="*/ 9428195 w 12192000"/>
              <a:gd name="connsiteY29" fmla="*/ 986225 h 2237474"/>
              <a:gd name="connsiteX30" fmla="*/ 9410017 w 12192000"/>
              <a:gd name="connsiteY30" fmla="*/ 993931 h 2237474"/>
              <a:gd name="connsiteX31" fmla="*/ 9392919 w 12192000"/>
              <a:gd name="connsiteY31" fmla="*/ 994656 h 2237474"/>
              <a:gd name="connsiteX32" fmla="*/ 9278619 w 12192000"/>
              <a:gd name="connsiteY32" fmla="*/ 1011878 h 2237474"/>
              <a:gd name="connsiteX33" fmla="*/ 9268019 w 12192000"/>
              <a:gd name="connsiteY33" fmla="*/ 1007442 h 2237474"/>
              <a:gd name="connsiteX34" fmla="*/ 9234662 w 12192000"/>
              <a:gd name="connsiteY34" fmla="*/ 1023056 h 2237474"/>
              <a:gd name="connsiteX35" fmla="*/ 9181033 w 12192000"/>
              <a:gd name="connsiteY35" fmla="*/ 1037921 h 2237474"/>
              <a:gd name="connsiteX36" fmla="*/ 9155969 w 12192000"/>
              <a:gd name="connsiteY36" fmla="*/ 1046804 h 2237474"/>
              <a:gd name="connsiteX37" fmla="*/ 9133985 w 12192000"/>
              <a:gd name="connsiteY37" fmla="*/ 1046450 h 2237474"/>
              <a:gd name="connsiteX38" fmla="*/ 9012987 w 12192000"/>
              <a:gd name="connsiteY38" fmla="*/ 1061986 h 2237474"/>
              <a:gd name="connsiteX39" fmla="*/ 8968445 w 12192000"/>
              <a:gd name="connsiteY39" fmla="*/ 1052169 h 2237474"/>
              <a:gd name="connsiteX40" fmla="*/ 8958984 w 12192000"/>
              <a:gd name="connsiteY40" fmla="*/ 1057212 h 2237474"/>
              <a:gd name="connsiteX41" fmla="*/ 8886001 w 12192000"/>
              <a:gd name="connsiteY41" fmla="*/ 1067468 h 2237474"/>
              <a:gd name="connsiteX42" fmla="*/ 8838610 w 12192000"/>
              <a:gd name="connsiteY42" fmla="*/ 1075091 h 2237474"/>
              <a:gd name="connsiteX43" fmla="*/ 8750383 w 12192000"/>
              <a:gd name="connsiteY43" fmla="*/ 1097387 h 2237474"/>
              <a:gd name="connsiteX44" fmla="*/ 8665605 w 12192000"/>
              <a:gd name="connsiteY44" fmla="*/ 1110791 h 2237474"/>
              <a:gd name="connsiteX45" fmla="*/ 8584946 w 12192000"/>
              <a:gd name="connsiteY45" fmla="*/ 1135226 h 2237474"/>
              <a:gd name="connsiteX46" fmla="*/ 8460755 w 12192000"/>
              <a:gd name="connsiteY46" fmla="*/ 1203427 h 2237474"/>
              <a:gd name="connsiteX47" fmla="*/ 8419755 w 12192000"/>
              <a:gd name="connsiteY47" fmla="*/ 1216260 h 2237474"/>
              <a:gd name="connsiteX48" fmla="*/ 8411626 w 12192000"/>
              <a:gd name="connsiteY48" fmla="*/ 1214397 h 2237474"/>
              <a:gd name="connsiteX49" fmla="*/ 8363469 w 12192000"/>
              <a:gd name="connsiteY49" fmla="*/ 1246658 h 2237474"/>
              <a:gd name="connsiteX50" fmla="*/ 8275497 w 12192000"/>
              <a:gd name="connsiteY50" fmla="*/ 1264396 h 2237474"/>
              <a:gd name="connsiteX51" fmla="*/ 8206287 w 12192000"/>
              <a:gd name="connsiteY51" fmla="*/ 1273060 h 2237474"/>
              <a:gd name="connsiteX52" fmla="*/ 8168705 w 12192000"/>
              <a:gd name="connsiteY52" fmla="*/ 1279956 h 2237474"/>
              <a:gd name="connsiteX53" fmla="*/ 8139997 w 12192000"/>
              <a:gd name="connsiteY53" fmla="*/ 1282713 h 2237474"/>
              <a:gd name="connsiteX54" fmla="*/ 8074238 w 12192000"/>
              <a:gd name="connsiteY54" fmla="*/ 1301895 h 2237474"/>
              <a:gd name="connsiteX55" fmla="*/ 7968292 w 12192000"/>
              <a:gd name="connsiteY55" fmla="*/ 1338779 h 2237474"/>
              <a:gd name="connsiteX56" fmla="*/ 7902328 w 12192000"/>
              <a:gd name="connsiteY56" fmla="*/ 1345865 h 2237474"/>
              <a:gd name="connsiteX57" fmla="*/ 7875879 w 12192000"/>
              <a:gd name="connsiteY57" fmla="*/ 1345646 h 2237474"/>
              <a:gd name="connsiteX58" fmla="*/ 7840612 w 12192000"/>
              <a:gd name="connsiteY58" fmla="*/ 1369373 h 2237474"/>
              <a:gd name="connsiteX59" fmla="*/ 7786819 w 12192000"/>
              <a:gd name="connsiteY59" fmla="*/ 1378970 h 2237474"/>
              <a:gd name="connsiteX60" fmla="*/ 7548172 w 12192000"/>
              <a:gd name="connsiteY60" fmla="*/ 1417460 h 2237474"/>
              <a:gd name="connsiteX61" fmla="*/ 7483437 w 12192000"/>
              <a:gd name="connsiteY61" fmla="*/ 1478152 h 2237474"/>
              <a:gd name="connsiteX62" fmla="*/ 7377870 w 12192000"/>
              <a:gd name="connsiteY62" fmla="*/ 1523319 h 2237474"/>
              <a:gd name="connsiteX63" fmla="*/ 7230737 w 12192000"/>
              <a:gd name="connsiteY63" fmla="*/ 1562633 h 2237474"/>
              <a:gd name="connsiteX64" fmla="*/ 7224458 w 12192000"/>
              <a:gd name="connsiteY64" fmla="*/ 1573008 h 2237474"/>
              <a:gd name="connsiteX65" fmla="*/ 7183121 w 12192000"/>
              <a:gd name="connsiteY65" fmla="*/ 1595162 h 2237474"/>
              <a:gd name="connsiteX66" fmla="*/ 7164601 w 12192000"/>
              <a:gd name="connsiteY66" fmla="*/ 1606490 h 2237474"/>
              <a:gd name="connsiteX67" fmla="*/ 7092727 w 12192000"/>
              <a:gd name="connsiteY67" fmla="*/ 1623628 h 2237474"/>
              <a:gd name="connsiteX68" fmla="*/ 7031309 w 12192000"/>
              <a:gd name="connsiteY68" fmla="*/ 1619451 h 2237474"/>
              <a:gd name="connsiteX69" fmla="*/ 6999084 w 12192000"/>
              <a:gd name="connsiteY69" fmla="*/ 1634317 h 2237474"/>
              <a:gd name="connsiteX70" fmla="*/ 6992107 w 12192000"/>
              <a:gd name="connsiteY70" fmla="*/ 1636860 h 2237474"/>
              <a:gd name="connsiteX71" fmla="*/ 6900177 w 12192000"/>
              <a:gd name="connsiteY71" fmla="*/ 1636016 h 2237474"/>
              <a:gd name="connsiteX72" fmla="*/ 6795372 w 12192000"/>
              <a:gd name="connsiteY72" fmla="*/ 1644845 h 2237474"/>
              <a:gd name="connsiteX73" fmla="*/ 6692251 w 12192000"/>
              <a:gd name="connsiteY73" fmla="*/ 1656357 h 2237474"/>
              <a:gd name="connsiteX74" fmla="*/ 6655235 w 12192000"/>
              <a:gd name="connsiteY74" fmla="*/ 1661869 h 2237474"/>
              <a:gd name="connsiteX75" fmla="*/ 6554894 w 12192000"/>
              <a:gd name="connsiteY75" fmla="*/ 1664428 h 2237474"/>
              <a:gd name="connsiteX76" fmla="*/ 6516595 w 12192000"/>
              <a:gd name="connsiteY76" fmla="*/ 1667475 h 2237474"/>
              <a:gd name="connsiteX77" fmla="*/ 6508541 w 12192000"/>
              <a:gd name="connsiteY77" fmla="*/ 1668757 h 2237474"/>
              <a:gd name="connsiteX78" fmla="*/ 6471012 w 12192000"/>
              <a:gd name="connsiteY78" fmla="*/ 1678604 h 2237474"/>
              <a:gd name="connsiteX79" fmla="*/ 6364035 w 12192000"/>
              <a:gd name="connsiteY79" fmla="*/ 1667683 h 2237474"/>
              <a:gd name="connsiteX80" fmla="*/ 6280959 w 12192000"/>
              <a:gd name="connsiteY80" fmla="*/ 1689329 h 2237474"/>
              <a:gd name="connsiteX81" fmla="*/ 6243319 w 12192000"/>
              <a:gd name="connsiteY81" fmla="*/ 1695560 h 2237474"/>
              <a:gd name="connsiteX82" fmla="*/ 6098321 w 12192000"/>
              <a:gd name="connsiteY82" fmla="*/ 1721646 h 2237474"/>
              <a:gd name="connsiteX83" fmla="*/ 5880652 w 12192000"/>
              <a:gd name="connsiteY83" fmla="*/ 1779643 h 2237474"/>
              <a:gd name="connsiteX84" fmla="*/ 5785959 w 12192000"/>
              <a:gd name="connsiteY84" fmla="*/ 1775307 h 2237474"/>
              <a:gd name="connsiteX85" fmla="*/ 5643534 w 12192000"/>
              <a:gd name="connsiteY85" fmla="*/ 1802919 h 2237474"/>
              <a:gd name="connsiteX86" fmla="*/ 5518799 w 12192000"/>
              <a:gd name="connsiteY86" fmla="*/ 1818312 h 2237474"/>
              <a:gd name="connsiteX87" fmla="*/ 5505014 w 12192000"/>
              <a:gd name="connsiteY87" fmla="*/ 1819259 h 2237474"/>
              <a:gd name="connsiteX88" fmla="*/ 5453307 w 12192000"/>
              <a:gd name="connsiteY88" fmla="*/ 1815450 h 2237474"/>
              <a:gd name="connsiteX89" fmla="*/ 5364192 w 12192000"/>
              <a:gd name="connsiteY89" fmla="*/ 1826074 h 2237474"/>
              <a:gd name="connsiteX90" fmla="*/ 5350380 w 12192000"/>
              <a:gd name="connsiteY90" fmla="*/ 1830891 h 2237474"/>
              <a:gd name="connsiteX91" fmla="*/ 5259633 w 12192000"/>
              <a:gd name="connsiteY91" fmla="*/ 1837160 h 2237474"/>
              <a:gd name="connsiteX92" fmla="*/ 5197513 w 12192000"/>
              <a:gd name="connsiteY92" fmla="*/ 1844718 h 2237474"/>
              <a:gd name="connsiteX93" fmla="*/ 5168852 w 12192000"/>
              <a:gd name="connsiteY93" fmla="*/ 1844846 h 2237474"/>
              <a:gd name="connsiteX94" fmla="*/ 5114927 w 12192000"/>
              <a:gd name="connsiteY94" fmla="*/ 1847827 h 2237474"/>
              <a:gd name="connsiteX95" fmla="*/ 5108970 w 12192000"/>
              <a:gd name="connsiteY95" fmla="*/ 1847935 h 2237474"/>
              <a:gd name="connsiteX96" fmla="*/ 5067961 w 12192000"/>
              <a:gd name="connsiteY96" fmla="*/ 1845917 h 2237474"/>
              <a:gd name="connsiteX97" fmla="*/ 5007075 w 12192000"/>
              <a:gd name="connsiteY97" fmla="*/ 1838626 h 2237474"/>
              <a:gd name="connsiteX98" fmla="*/ 4944087 w 12192000"/>
              <a:gd name="connsiteY98" fmla="*/ 1823332 h 2237474"/>
              <a:gd name="connsiteX99" fmla="*/ 4907662 w 12192000"/>
              <a:gd name="connsiteY99" fmla="*/ 1816900 h 2237474"/>
              <a:gd name="connsiteX100" fmla="*/ 4882386 w 12192000"/>
              <a:gd name="connsiteY100" fmla="*/ 1809844 h 2237474"/>
              <a:gd name="connsiteX101" fmla="*/ 4811440 w 12192000"/>
              <a:gd name="connsiteY101" fmla="*/ 1804655 h 2237474"/>
              <a:gd name="connsiteX102" fmla="*/ 4691075 w 12192000"/>
              <a:gd name="connsiteY102" fmla="*/ 1801389 h 2237474"/>
              <a:gd name="connsiteX103" fmla="*/ 4611738 w 12192000"/>
              <a:gd name="connsiteY103" fmla="*/ 1776964 h 2237474"/>
              <a:gd name="connsiteX104" fmla="*/ 4560070 w 12192000"/>
              <a:gd name="connsiteY104" fmla="*/ 1785640 h 2237474"/>
              <a:gd name="connsiteX105" fmla="*/ 4536503 w 12192000"/>
              <a:gd name="connsiteY105" fmla="*/ 1785334 h 2237474"/>
              <a:gd name="connsiteX106" fmla="*/ 4513724 w 12192000"/>
              <a:gd name="connsiteY106" fmla="*/ 1791996 h 2237474"/>
              <a:gd name="connsiteX107" fmla="*/ 4459810 w 12192000"/>
              <a:gd name="connsiteY107" fmla="*/ 1797886 h 2237474"/>
              <a:gd name="connsiteX108" fmla="*/ 4379064 w 12192000"/>
              <a:gd name="connsiteY108" fmla="*/ 1817177 h 2237474"/>
              <a:gd name="connsiteX109" fmla="*/ 4319209 w 12192000"/>
              <a:gd name="connsiteY109" fmla="*/ 1834833 h 2237474"/>
              <a:gd name="connsiteX110" fmla="*/ 4290981 w 12192000"/>
              <a:gd name="connsiteY110" fmla="*/ 1839677 h 2237474"/>
              <a:gd name="connsiteX111" fmla="*/ 4285792 w 12192000"/>
              <a:gd name="connsiteY111" fmla="*/ 1836231 h 2237474"/>
              <a:gd name="connsiteX112" fmla="*/ 4238372 w 12192000"/>
              <a:gd name="connsiteY112" fmla="*/ 1851480 h 2237474"/>
              <a:gd name="connsiteX113" fmla="*/ 4232517 w 12192000"/>
              <a:gd name="connsiteY113" fmla="*/ 1852567 h 2237474"/>
              <a:gd name="connsiteX114" fmla="*/ 4191732 w 12192000"/>
              <a:gd name="connsiteY114" fmla="*/ 1857328 h 2237474"/>
              <a:gd name="connsiteX115" fmla="*/ 4065532 w 12192000"/>
              <a:gd name="connsiteY115" fmla="*/ 1855477 h 2237474"/>
              <a:gd name="connsiteX116" fmla="*/ 4028460 w 12192000"/>
              <a:gd name="connsiteY116" fmla="*/ 1855137 h 2237474"/>
              <a:gd name="connsiteX117" fmla="*/ 4002267 w 12192000"/>
              <a:gd name="connsiteY117" fmla="*/ 1852352 h 2237474"/>
              <a:gd name="connsiteX118" fmla="*/ 3931396 w 12192000"/>
              <a:gd name="connsiteY118" fmla="*/ 1858915 h 2237474"/>
              <a:gd name="connsiteX119" fmla="*/ 3812162 w 12192000"/>
              <a:gd name="connsiteY119" fmla="*/ 1875501 h 2237474"/>
              <a:gd name="connsiteX120" fmla="*/ 3729530 w 12192000"/>
              <a:gd name="connsiteY120" fmla="*/ 1864513 h 2237474"/>
              <a:gd name="connsiteX121" fmla="*/ 3680177 w 12192000"/>
              <a:gd name="connsiteY121" fmla="*/ 1881552 h 2237474"/>
              <a:gd name="connsiteX122" fmla="*/ 3567259 w 12192000"/>
              <a:gd name="connsiteY122" fmla="*/ 1893482 h 2237474"/>
              <a:gd name="connsiteX123" fmla="*/ 3405770 w 12192000"/>
              <a:gd name="connsiteY123" fmla="*/ 1904591 h 2237474"/>
              <a:gd name="connsiteX124" fmla="*/ 3280097 w 12192000"/>
              <a:gd name="connsiteY124" fmla="*/ 1919610 h 2237474"/>
              <a:gd name="connsiteX125" fmla="*/ 3123424 w 12192000"/>
              <a:gd name="connsiteY125" fmla="*/ 1952930 h 2237474"/>
              <a:gd name="connsiteX126" fmla="*/ 3009910 w 12192000"/>
              <a:gd name="connsiteY126" fmla="*/ 1957866 h 2237474"/>
              <a:gd name="connsiteX127" fmla="*/ 2995934 w 12192000"/>
              <a:gd name="connsiteY127" fmla="*/ 1967085 h 2237474"/>
              <a:gd name="connsiteX128" fmla="*/ 2980071 w 12192000"/>
              <a:gd name="connsiteY128" fmla="*/ 1972988 h 2237474"/>
              <a:gd name="connsiteX129" fmla="*/ 2978094 w 12192000"/>
              <a:gd name="connsiteY129" fmla="*/ 1972369 h 2237474"/>
              <a:gd name="connsiteX130" fmla="*/ 2942858 w 12192000"/>
              <a:gd name="connsiteY130" fmla="*/ 1981367 h 2237474"/>
              <a:gd name="connsiteX131" fmla="*/ 2875436 w 12192000"/>
              <a:gd name="connsiteY131" fmla="*/ 1996977 h 2237474"/>
              <a:gd name="connsiteX132" fmla="*/ 2874892 w 12192000"/>
              <a:gd name="connsiteY132" fmla="*/ 1996085 h 2237474"/>
              <a:gd name="connsiteX133" fmla="*/ 2864145 w 12192000"/>
              <a:gd name="connsiteY133" fmla="*/ 1994061 h 2237474"/>
              <a:gd name="connsiteX134" fmla="*/ 2843662 w 12192000"/>
              <a:gd name="connsiteY134" fmla="*/ 1992498 h 2237474"/>
              <a:gd name="connsiteX135" fmla="*/ 2796128 w 12192000"/>
              <a:gd name="connsiteY135" fmla="*/ 1976403 h 2237474"/>
              <a:gd name="connsiteX136" fmla="*/ 2756784 w 12192000"/>
              <a:gd name="connsiteY136" fmla="*/ 1985116 h 2237474"/>
              <a:gd name="connsiteX137" fmla="*/ 2748833 w 12192000"/>
              <a:gd name="connsiteY137" fmla="*/ 1986323 h 2237474"/>
              <a:gd name="connsiteX138" fmla="*/ 2748661 w 12192000"/>
              <a:gd name="connsiteY138" fmla="*/ 1986122 h 2237474"/>
              <a:gd name="connsiteX139" fmla="*/ 2740251 w 12192000"/>
              <a:gd name="connsiteY139" fmla="*/ 1986946 h 2237474"/>
              <a:gd name="connsiteX140" fmla="*/ 2718916 w 12192000"/>
              <a:gd name="connsiteY140" fmla="*/ 1990867 h 2237474"/>
              <a:gd name="connsiteX141" fmla="*/ 2713522 w 12192000"/>
              <a:gd name="connsiteY141" fmla="*/ 1990173 h 2237474"/>
              <a:gd name="connsiteX142" fmla="*/ 2680597 w 12192000"/>
              <a:gd name="connsiteY142" fmla="*/ 1984996 h 2237474"/>
              <a:gd name="connsiteX143" fmla="*/ 2578178 w 12192000"/>
              <a:gd name="connsiteY143" fmla="*/ 1990531 h 2237474"/>
              <a:gd name="connsiteX144" fmla="*/ 2476147 w 12192000"/>
              <a:gd name="connsiteY144" fmla="*/ 1998305 h 2237474"/>
              <a:gd name="connsiteX145" fmla="*/ 2373568 w 12192000"/>
              <a:gd name="connsiteY145" fmla="*/ 2003219 h 2237474"/>
              <a:gd name="connsiteX146" fmla="*/ 2321399 w 12192000"/>
              <a:gd name="connsiteY146" fmla="*/ 1989467 h 2237474"/>
              <a:gd name="connsiteX147" fmla="*/ 2315525 w 12192000"/>
              <a:gd name="connsiteY147" fmla="*/ 1989708 h 2237474"/>
              <a:gd name="connsiteX148" fmla="*/ 2300792 w 12192000"/>
              <a:gd name="connsiteY148" fmla="*/ 1994290 h 2237474"/>
              <a:gd name="connsiteX149" fmla="*/ 2295469 w 12192000"/>
              <a:gd name="connsiteY149" fmla="*/ 1996659 h 2237474"/>
              <a:gd name="connsiteX150" fmla="*/ 2287219 w 12192000"/>
              <a:gd name="connsiteY150" fmla="*/ 1998750 h 2237474"/>
              <a:gd name="connsiteX151" fmla="*/ 2286948 w 12192000"/>
              <a:gd name="connsiteY151" fmla="*/ 1998596 h 2237474"/>
              <a:gd name="connsiteX152" fmla="*/ 2243069 w 12192000"/>
              <a:gd name="connsiteY152" fmla="*/ 2015111 h 2237474"/>
              <a:gd name="connsiteX153" fmla="*/ 2186609 w 12192000"/>
              <a:gd name="connsiteY153" fmla="*/ 2008263 h 2237474"/>
              <a:gd name="connsiteX154" fmla="*/ 2164831 w 12192000"/>
              <a:gd name="connsiteY154" fmla="*/ 2010143 h 2237474"/>
              <a:gd name="connsiteX155" fmla="*/ 2152836 w 12192000"/>
              <a:gd name="connsiteY155" fmla="*/ 2010048 h 2237474"/>
              <a:gd name="connsiteX156" fmla="*/ 2117102 w 12192000"/>
              <a:gd name="connsiteY156" fmla="*/ 2023004 h 2237474"/>
              <a:gd name="connsiteX157" fmla="*/ 2111935 w 12192000"/>
              <a:gd name="connsiteY157" fmla="*/ 2023163 h 2237474"/>
              <a:gd name="connsiteX158" fmla="*/ 2089991 w 12192000"/>
              <a:gd name="connsiteY158" fmla="*/ 2034193 h 2237474"/>
              <a:gd name="connsiteX159" fmla="*/ 2058061 w 12192000"/>
              <a:gd name="connsiteY159" fmla="*/ 2047942 h 2237474"/>
              <a:gd name="connsiteX160" fmla="*/ 2055737 w 12192000"/>
              <a:gd name="connsiteY160" fmla="*/ 2047704 h 2237474"/>
              <a:gd name="connsiteX161" fmla="*/ 2042244 w 12192000"/>
              <a:gd name="connsiteY161" fmla="*/ 2055560 h 2237474"/>
              <a:gd name="connsiteX162" fmla="*/ 1976224 w 12192000"/>
              <a:gd name="connsiteY162" fmla="*/ 2074257 h 2237474"/>
              <a:gd name="connsiteX163" fmla="*/ 1877728 w 12192000"/>
              <a:gd name="connsiteY163" fmla="*/ 2101004 h 2237474"/>
              <a:gd name="connsiteX164" fmla="*/ 1759056 w 12192000"/>
              <a:gd name="connsiteY164" fmla="*/ 2125608 h 2237474"/>
              <a:gd name="connsiteX165" fmla="*/ 1637948 w 12192000"/>
              <a:gd name="connsiteY165" fmla="*/ 2172597 h 2237474"/>
              <a:gd name="connsiteX166" fmla="*/ 1434549 w 12192000"/>
              <a:gd name="connsiteY166" fmla="*/ 2234522 h 2237474"/>
              <a:gd name="connsiteX167" fmla="*/ 1398481 w 12192000"/>
              <a:gd name="connsiteY167" fmla="*/ 2237074 h 2237474"/>
              <a:gd name="connsiteX168" fmla="*/ 1398407 w 12192000"/>
              <a:gd name="connsiteY168" fmla="*/ 2237095 h 2237474"/>
              <a:gd name="connsiteX169" fmla="*/ 1370962 w 12192000"/>
              <a:gd name="connsiteY169" fmla="*/ 2237474 h 2237474"/>
              <a:gd name="connsiteX170" fmla="*/ 1356367 w 12192000"/>
              <a:gd name="connsiteY170" fmla="*/ 2235089 h 2237474"/>
              <a:gd name="connsiteX171" fmla="*/ 1324828 w 12192000"/>
              <a:gd name="connsiteY171" fmla="*/ 2231968 h 2237474"/>
              <a:gd name="connsiteX172" fmla="*/ 1297744 w 12192000"/>
              <a:gd name="connsiteY172" fmla="*/ 2235849 h 2237474"/>
              <a:gd name="connsiteX173" fmla="*/ 1286236 w 12192000"/>
              <a:gd name="connsiteY173" fmla="*/ 2233135 h 2237474"/>
              <a:gd name="connsiteX174" fmla="*/ 1283504 w 12192000"/>
              <a:gd name="connsiteY174" fmla="*/ 2233797 h 2237474"/>
              <a:gd name="connsiteX175" fmla="*/ 1279765 w 12192000"/>
              <a:gd name="connsiteY175" fmla="*/ 2229639 h 2237474"/>
              <a:gd name="connsiteX176" fmla="*/ 1195347 w 12192000"/>
              <a:gd name="connsiteY176" fmla="*/ 2212354 h 2237474"/>
              <a:gd name="connsiteX177" fmla="*/ 970251 w 12192000"/>
              <a:gd name="connsiteY177" fmla="*/ 2221029 h 2237474"/>
              <a:gd name="connsiteX178" fmla="*/ 812914 w 12192000"/>
              <a:gd name="connsiteY178" fmla="*/ 2202752 h 2237474"/>
              <a:gd name="connsiteX179" fmla="*/ 800195 w 12192000"/>
              <a:gd name="connsiteY179" fmla="*/ 2209407 h 2237474"/>
              <a:gd name="connsiteX180" fmla="*/ 784978 w 12192000"/>
              <a:gd name="connsiteY180" fmla="*/ 2212360 h 2237474"/>
              <a:gd name="connsiteX181" fmla="*/ 681987 w 12192000"/>
              <a:gd name="connsiteY181" fmla="*/ 2216757 h 2237474"/>
              <a:gd name="connsiteX182" fmla="*/ 669923 w 12192000"/>
              <a:gd name="connsiteY182" fmla="*/ 2211682 h 2237474"/>
              <a:gd name="connsiteX183" fmla="*/ 648680 w 12192000"/>
              <a:gd name="connsiteY183" fmla="*/ 2206229 h 2237474"/>
              <a:gd name="connsiteX184" fmla="*/ 597225 w 12192000"/>
              <a:gd name="connsiteY184" fmla="*/ 2180999 h 2237474"/>
              <a:gd name="connsiteX185" fmla="*/ 558449 w 12192000"/>
              <a:gd name="connsiteY185" fmla="*/ 2182346 h 2237474"/>
              <a:gd name="connsiteX186" fmla="*/ 550517 w 12192000"/>
              <a:gd name="connsiteY186" fmla="*/ 2182060 h 2237474"/>
              <a:gd name="connsiteX187" fmla="*/ 550309 w 12192000"/>
              <a:gd name="connsiteY187" fmla="*/ 2181825 h 2237474"/>
              <a:gd name="connsiteX188" fmla="*/ 541836 w 12192000"/>
              <a:gd name="connsiteY188" fmla="*/ 2181063 h 2237474"/>
              <a:gd name="connsiteX189" fmla="*/ 536057 w 12192000"/>
              <a:gd name="connsiteY189" fmla="*/ 2181537 h 2237474"/>
              <a:gd name="connsiteX190" fmla="*/ 520671 w 12192000"/>
              <a:gd name="connsiteY190" fmla="*/ 2180980 h 2237474"/>
              <a:gd name="connsiteX191" fmla="*/ 515024 w 12192000"/>
              <a:gd name="connsiteY191" fmla="*/ 2179258 h 2237474"/>
              <a:gd name="connsiteX192" fmla="*/ 512278 w 12192000"/>
              <a:gd name="connsiteY192" fmla="*/ 2176369 h 2237474"/>
              <a:gd name="connsiteX193" fmla="*/ 480419 w 12192000"/>
              <a:gd name="connsiteY193" fmla="*/ 2167807 h 2237474"/>
              <a:gd name="connsiteX194" fmla="*/ 413835 w 12192000"/>
              <a:gd name="connsiteY194" fmla="*/ 2156783 h 2237474"/>
              <a:gd name="connsiteX195" fmla="*/ 376513 w 12192000"/>
              <a:gd name="connsiteY195" fmla="*/ 2154014 h 2237474"/>
              <a:gd name="connsiteX196" fmla="*/ 273386 w 12192000"/>
              <a:gd name="connsiteY196" fmla="*/ 2142551 h 2237474"/>
              <a:gd name="connsiteX197" fmla="*/ 169207 w 12192000"/>
              <a:gd name="connsiteY197" fmla="*/ 2128100 h 2237474"/>
              <a:gd name="connsiteX198" fmla="*/ 93149 w 12192000"/>
              <a:gd name="connsiteY198" fmla="*/ 2105324 h 2237474"/>
              <a:gd name="connsiteX199" fmla="*/ 88109 w 12192000"/>
              <a:gd name="connsiteY199" fmla="*/ 2106704 h 2237474"/>
              <a:gd name="connsiteX200" fmla="*/ 80022 w 12192000"/>
              <a:gd name="connsiteY200" fmla="*/ 2107254 h 2237474"/>
              <a:gd name="connsiteX201" fmla="*/ 79717 w 12192000"/>
              <a:gd name="connsiteY201" fmla="*/ 2107046 h 2237474"/>
              <a:gd name="connsiteX202" fmla="*/ 72352 w 12192000"/>
              <a:gd name="connsiteY202" fmla="*/ 2107991 h 2237474"/>
              <a:gd name="connsiteX203" fmla="*/ 37645 w 12192000"/>
              <a:gd name="connsiteY203" fmla="*/ 2115401 h 2237474"/>
              <a:gd name="connsiteX204" fmla="*/ 4572 w 12192000"/>
              <a:gd name="connsiteY204" fmla="*/ 2111091 h 2237474"/>
              <a:gd name="connsiteX205" fmla="*/ 0 w 12192000"/>
              <a:gd name="connsiteY205" fmla="*/ 2110468 h 2237474"/>
              <a:gd name="connsiteX206" fmla="*/ 0 w 12192000"/>
              <a:gd name="connsiteY206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34688 w 12192000"/>
              <a:gd name="connsiteY13" fmla="*/ 757726 h 2237474"/>
              <a:gd name="connsiteX14" fmla="*/ 10805004 w 12192000"/>
              <a:gd name="connsiteY14" fmla="*/ 757573 h 2237474"/>
              <a:gd name="connsiteX15" fmla="*/ 10739478 w 12192000"/>
              <a:gd name="connsiteY15" fmla="*/ 776841 h 2237474"/>
              <a:gd name="connsiteX16" fmla="*/ 10458762 w 12192000"/>
              <a:gd name="connsiteY16" fmla="*/ 755400 h 2237474"/>
              <a:gd name="connsiteX17" fmla="*/ 10211200 w 12192000"/>
              <a:gd name="connsiteY17" fmla="*/ 767513 h 2237474"/>
              <a:gd name="connsiteX18" fmla="*/ 10167995 w 12192000"/>
              <a:gd name="connsiteY18" fmla="*/ 760843 h 2237474"/>
              <a:gd name="connsiteX19" fmla="*/ 9997044 w 12192000"/>
              <a:gd name="connsiteY19" fmla="*/ 780129 h 2237474"/>
              <a:gd name="connsiteX20" fmla="*/ 9943887 w 12192000"/>
              <a:gd name="connsiteY20" fmla="*/ 804141 h 2237474"/>
              <a:gd name="connsiteX21" fmla="*/ 9918248 w 12192000"/>
              <a:gd name="connsiteY21" fmla="*/ 816628 h 2237474"/>
              <a:gd name="connsiteX22" fmla="*/ 9767091 w 12192000"/>
              <a:gd name="connsiteY22" fmla="*/ 870550 h 2237474"/>
              <a:gd name="connsiteX23" fmla="*/ 9683005 w 12192000"/>
              <a:gd name="connsiteY23" fmla="*/ 894128 h 2237474"/>
              <a:gd name="connsiteX24" fmla="*/ 9594438 w 12192000"/>
              <a:gd name="connsiteY24" fmla="*/ 919051 h 2237474"/>
              <a:gd name="connsiteX25" fmla="*/ 9577033 w 12192000"/>
              <a:gd name="connsiteY25" fmla="*/ 922857 h 2237474"/>
              <a:gd name="connsiteX26" fmla="*/ 9544189 w 12192000"/>
              <a:gd name="connsiteY26" fmla="*/ 938966 h 2237474"/>
              <a:gd name="connsiteX27" fmla="*/ 9500499 w 12192000"/>
              <a:gd name="connsiteY27" fmla="*/ 954680 h 2237474"/>
              <a:gd name="connsiteX28" fmla="*/ 9428195 w 12192000"/>
              <a:gd name="connsiteY28" fmla="*/ 986225 h 2237474"/>
              <a:gd name="connsiteX29" fmla="*/ 9410017 w 12192000"/>
              <a:gd name="connsiteY29" fmla="*/ 993931 h 2237474"/>
              <a:gd name="connsiteX30" fmla="*/ 9392919 w 12192000"/>
              <a:gd name="connsiteY30" fmla="*/ 994656 h 2237474"/>
              <a:gd name="connsiteX31" fmla="*/ 9278619 w 12192000"/>
              <a:gd name="connsiteY31" fmla="*/ 1011878 h 2237474"/>
              <a:gd name="connsiteX32" fmla="*/ 9268019 w 12192000"/>
              <a:gd name="connsiteY32" fmla="*/ 1007442 h 2237474"/>
              <a:gd name="connsiteX33" fmla="*/ 9234662 w 12192000"/>
              <a:gd name="connsiteY33" fmla="*/ 1023056 h 2237474"/>
              <a:gd name="connsiteX34" fmla="*/ 9181033 w 12192000"/>
              <a:gd name="connsiteY34" fmla="*/ 1037921 h 2237474"/>
              <a:gd name="connsiteX35" fmla="*/ 9155969 w 12192000"/>
              <a:gd name="connsiteY35" fmla="*/ 1046804 h 2237474"/>
              <a:gd name="connsiteX36" fmla="*/ 9133985 w 12192000"/>
              <a:gd name="connsiteY36" fmla="*/ 1046450 h 2237474"/>
              <a:gd name="connsiteX37" fmla="*/ 9012987 w 12192000"/>
              <a:gd name="connsiteY37" fmla="*/ 1061986 h 2237474"/>
              <a:gd name="connsiteX38" fmla="*/ 8968445 w 12192000"/>
              <a:gd name="connsiteY38" fmla="*/ 1052169 h 2237474"/>
              <a:gd name="connsiteX39" fmla="*/ 8958984 w 12192000"/>
              <a:gd name="connsiteY39" fmla="*/ 1057212 h 2237474"/>
              <a:gd name="connsiteX40" fmla="*/ 8886001 w 12192000"/>
              <a:gd name="connsiteY40" fmla="*/ 1067468 h 2237474"/>
              <a:gd name="connsiteX41" fmla="*/ 8838610 w 12192000"/>
              <a:gd name="connsiteY41" fmla="*/ 1075091 h 2237474"/>
              <a:gd name="connsiteX42" fmla="*/ 8750383 w 12192000"/>
              <a:gd name="connsiteY42" fmla="*/ 1097387 h 2237474"/>
              <a:gd name="connsiteX43" fmla="*/ 8665605 w 12192000"/>
              <a:gd name="connsiteY43" fmla="*/ 1110791 h 2237474"/>
              <a:gd name="connsiteX44" fmla="*/ 8584946 w 12192000"/>
              <a:gd name="connsiteY44" fmla="*/ 1135226 h 2237474"/>
              <a:gd name="connsiteX45" fmla="*/ 8460755 w 12192000"/>
              <a:gd name="connsiteY45" fmla="*/ 1203427 h 2237474"/>
              <a:gd name="connsiteX46" fmla="*/ 8419755 w 12192000"/>
              <a:gd name="connsiteY46" fmla="*/ 1216260 h 2237474"/>
              <a:gd name="connsiteX47" fmla="*/ 8411626 w 12192000"/>
              <a:gd name="connsiteY47" fmla="*/ 1214397 h 2237474"/>
              <a:gd name="connsiteX48" fmla="*/ 8363469 w 12192000"/>
              <a:gd name="connsiteY48" fmla="*/ 1246658 h 2237474"/>
              <a:gd name="connsiteX49" fmla="*/ 8275497 w 12192000"/>
              <a:gd name="connsiteY49" fmla="*/ 1264396 h 2237474"/>
              <a:gd name="connsiteX50" fmla="*/ 8206287 w 12192000"/>
              <a:gd name="connsiteY50" fmla="*/ 1273060 h 2237474"/>
              <a:gd name="connsiteX51" fmla="*/ 8168705 w 12192000"/>
              <a:gd name="connsiteY51" fmla="*/ 1279956 h 2237474"/>
              <a:gd name="connsiteX52" fmla="*/ 8139997 w 12192000"/>
              <a:gd name="connsiteY52" fmla="*/ 1282713 h 2237474"/>
              <a:gd name="connsiteX53" fmla="*/ 8074238 w 12192000"/>
              <a:gd name="connsiteY53" fmla="*/ 1301895 h 2237474"/>
              <a:gd name="connsiteX54" fmla="*/ 7968292 w 12192000"/>
              <a:gd name="connsiteY54" fmla="*/ 1338779 h 2237474"/>
              <a:gd name="connsiteX55" fmla="*/ 7902328 w 12192000"/>
              <a:gd name="connsiteY55" fmla="*/ 1345865 h 2237474"/>
              <a:gd name="connsiteX56" fmla="*/ 7875879 w 12192000"/>
              <a:gd name="connsiteY56" fmla="*/ 1345646 h 2237474"/>
              <a:gd name="connsiteX57" fmla="*/ 7840612 w 12192000"/>
              <a:gd name="connsiteY57" fmla="*/ 1369373 h 2237474"/>
              <a:gd name="connsiteX58" fmla="*/ 7786819 w 12192000"/>
              <a:gd name="connsiteY58" fmla="*/ 1378970 h 2237474"/>
              <a:gd name="connsiteX59" fmla="*/ 7548172 w 12192000"/>
              <a:gd name="connsiteY59" fmla="*/ 1417460 h 2237474"/>
              <a:gd name="connsiteX60" fmla="*/ 7483437 w 12192000"/>
              <a:gd name="connsiteY60" fmla="*/ 1478152 h 2237474"/>
              <a:gd name="connsiteX61" fmla="*/ 7377870 w 12192000"/>
              <a:gd name="connsiteY61" fmla="*/ 1523319 h 2237474"/>
              <a:gd name="connsiteX62" fmla="*/ 7230737 w 12192000"/>
              <a:gd name="connsiteY62" fmla="*/ 1562633 h 2237474"/>
              <a:gd name="connsiteX63" fmla="*/ 7224458 w 12192000"/>
              <a:gd name="connsiteY63" fmla="*/ 1573008 h 2237474"/>
              <a:gd name="connsiteX64" fmla="*/ 7183121 w 12192000"/>
              <a:gd name="connsiteY64" fmla="*/ 1595162 h 2237474"/>
              <a:gd name="connsiteX65" fmla="*/ 7164601 w 12192000"/>
              <a:gd name="connsiteY65" fmla="*/ 1606490 h 2237474"/>
              <a:gd name="connsiteX66" fmla="*/ 7092727 w 12192000"/>
              <a:gd name="connsiteY66" fmla="*/ 1623628 h 2237474"/>
              <a:gd name="connsiteX67" fmla="*/ 7031309 w 12192000"/>
              <a:gd name="connsiteY67" fmla="*/ 1619451 h 2237474"/>
              <a:gd name="connsiteX68" fmla="*/ 6999084 w 12192000"/>
              <a:gd name="connsiteY68" fmla="*/ 1634317 h 2237474"/>
              <a:gd name="connsiteX69" fmla="*/ 6992107 w 12192000"/>
              <a:gd name="connsiteY69" fmla="*/ 1636860 h 2237474"/>
              <a:gd name="connsiteX70" fmla="*/ 6900177 w 12192000"/>
              <a:gd name="connsiteY70" fmla="*/ 1636016 h 2237474"/>
              <a:gd name="connsiteX71" fmla="*/ 6795372 w 12192000"/>
              <a:gd name="connsiteY71" fmla="*/ 1644845 h 2237474"/>
              <a:gd name="connsiteX72" fmla="*/ 6692251 w 12192000"/>
              <a:gd name="connsiteY72" fmla="*/ 1656357 h 2237474"/>
              <a:gd name="connsiteX73" fmla="*/ 6655235 w 12192000"/>
              <a:gd name="connsiteY73" fmla="*/ 1661869 h 2237474"/>
              <a:gd name="connsiteX74" fmla="*/ 6554894 w 12192000"/>
              <a:gd name="connsiteY74" fmla="*/ 1664428 h 2237474"/>
              <a:gd name="connsiteX75" fmla="*/ 6516595 w 12192000"/>
              <a:gd name="connsiteY75" fmla="*/ 1667475 h 2237474"/>
              <a:gd name="connsiteX76" fmla="*/ 6508541 w 12192000"/>
              <a:gd name="connsiteY76" fmla="*/ 1668757 h 2237474"/>
              <a:gd name="connsiteX77" fmla="*/ 6471012 w 12192000"/>
              <a:gd name="connsiteY77" fmla="*/ 1678604 h 2237474"/>
              <a:gd name="connsiteX78" fmla="*/ 6364035 w 12192000"/>
              <a:gd name="connsiteY78" fmla="*/ 1667683 h 2237474"/>
              <a:gd name="connsiteX79" fmla="*/ 6280959 w 12192000"/>
              <a:gd name="connsiteY79" fmla="*/ 1689329 h 2237474"/>
              <a:gd name="connsiteX80" fmla="*/ 6243319 w 12192000"/>
              <a:gd name="connsiteY80" fmla="*/ 1695560 h 2237474"/>
              <a:gd name="connsiteX81" fmla="*/ 6098321 w 12192000"/>
              <a:gd name="connsiteY81" fmla="*/ 1721646 h 2237474"/>
              <a:gd name="connsiteX82" fmla="*/ 5880652 w 12192000"/>
              <a:gd name="connsiteY82" fmla="*/ 1779643 h 2237474"/>
              <a:gd name="connsiteX83" fmla="*/ 5785959 w 12192000"/>
              <a:gd name="connsiteY83" fmla="*/ 1775307 h 2237474"/>
              <a:gd name="connsiteX84" fmla="*/ 5643534 w 12192000"/>
              <a:gd name="connsiteY84" fmla="*/ 1802919 h 2237474"/>
              <a:gd name="connsiteX85" fmla="*/ 5518799 w 12192000"/>
              <a:gd name="connsiteY85" fmla="*/ 1818312 h 2237474"/>
              <a:gd name="connsiteX86" fmla="*/ 5505014 w 12192000"/>
              <a:gd name="connsiteY86" fmla="*/ 1819259 h 2237474"/>
              <a:gd name="connsiteX87" fmla="*/ 5453307 w 12192000"/>
              <a:gd name="connsiteY87" fmla="*/ 1815450 h 2237474"/>
              <a:gd name="connsiteX88" fmla="*/ 5364192 w 12192000"/>
              <a:gd name="connsiteY88" fmla="*/ 1826074 h 2237474"/>
              <a:gd name="connsiteX89" fmla="*/ 5350380 w 12192000"/>
              <a:gd name="connsiteY89" fmla="*/ 1830891 h 2237474"/>
              <a:gd name="connsiteX90" fmla="*/ 5259633 w 12192000"/>
              <a:gd name="connsiteY90" fmla="*/ 1837160 h 2237474"/>
              <a:gd name="connsiteX91" fmla="*/ 5197513 w 12192000"/>
              <a:gd name="connsiteY91" fmla="*/ 1844718 h 2237474"/>
              <a:gd name="connsiteX92" fmla="*/ 5168852 w 12192000"/>
              <a:gd name="connsiteY92" fmla="*/ 1844846 h 2237474"/>
              <a:gd name="connsiteX93" fmla="*/ 5114927 w 12192000"/>
              <a:gd name="connsiteY93" fmla="*/ 1847827 h 2237474"/>
              <a:gd name="connsiteX94" fmla="*/ 5108970 w 12192000"/>
              <a:gd name="connsiteY94" fmla="*/ 1847935 h 2237474"/>
              <a:gd name="connsiteX95" fmla="*/ 5067961 w 12192000"/>
              <a:gd name="connsiteY95" fmla="*/ 1845917 h 2237474"/>
              <a:gd name="connsiteX96" fmla="*/ 5007075 w 12192000"/>
              <a:gd name="connsiteY96" fmla="*/ 1838626 h 2237474"/>
              <a:gd name="connsiteX97" fmla="*/ 4944087 w 12192000"/>
              <a:gd name="connsiteY97" fmla="*/ 1823332 h 2237474"/>
              <a:gd name="connsiteX98" fmla="*/ 4907662 w 12192000"/>
              <a:gd name="connsiteY98" fmla="*/ 1816900 h 2237474"/>
              <a:gd name="connsiteX99" fmla="*/ 4882386 w 12192000"/>
              <a:gd name="connsiteY99" fmla="*/ 1809844 h 2237474"/>
              <a:gd name="connsiteX100" fmla="*/ 4811440 w 12192000"/>
              <a:gd name="connsiteY100" fmla="*/ 1804655 h 2237474"/>
              <a:gd name="connsiteX101" fmla="*/ 4691075 w 12192000"/>
              <a:gd name="connsiteY101" fmla="*/ 1801389 h 2237474"/>
              <a:gd name="connsiteX102" fmla="*/ 4611738 w 12192000"/>
              <a:gd name="connsiteY102" fmla="*/ 1776964 h 2237474"/>
              <a:gd name="connsiteX103" fmla="*/ 4560070 w 12192000"/>
              <a:gd name="connsiteY103" fmla="*/ 1785640 h 2237474"/>
              <a:gd name="connsiteX104" fmla="*/ 4536503 w 12192000"/>
              <a:gd name="connsiteY104" fmla="*/ 1785334 h 2237474"/>
              <a:gd name="connsiteX105" fmla="*/ 4513724 w 12192000"/>
              <a:gd name="connsiteY105" fmla="*/ 1791996 h 2237474"/>
              <a:gd name="connsiteX106" fmla="*/ 4459810 w 12192000"/>
              <a:gd name="connsiteY106" fmla="*/ 1797886 h 2237474"/>
              <a:gd name="connsiteX107" fmla="*/ 4379064 w 12192000"/>
              <a:gd name="connsiteY107" fmla="*/ 1817177 h 2237474"/>
              <a:gd name="connsiteX108" fmla="*/ 4319209 w 12192000"/>
              <a:gd name="connsiteY108" fmla="*/ 1834833 h 2237474"/>
              <a:gd name="connsiteX109" fmla="*/ 4290981 w 12192000"/>
              <a:gd name="connsiteY109" fmla="*/ 1839677 h 2237474"/>
              <a:gd name="connsiteX110" fmla="*/ 4285792 w 12192000"/>
              <a:gd name="connsiteY110" fmla="*/ 1836231 h 2237474"/>
              <a:gd name="connsiteX111" fmla="*/ 4238372 w 12192000"/>
              <a:gd name="connsiteY111" fmla="*/ 1851480 h 2237474"/>
              <a:gd name="connsiteX112" fmla="*/ 4232517 w 12192000"/>
              <a:gd name="connsiteY112" fmla="*/ 1852567 h 2237474"/>
              <a:gd name="connsiteX113" fmla="*/ 4191732 w 12192000"/>
              <a:gd name="connsiteY113" fmla="*/ 1857328 h 2237474"/>
              <a:gd name="connsiteX114" fmla="*/ 4065532 w 12192000"/>
              <a:gd name="connsiteY114" fmla="*/ 1855477 h 2237474"/>
              <a:gd name="connsiteX115" fmla="*/ 4028460 w 12192000"/>
              <a:gd name="connsiteY115" fmla="*/ 1855137 h 2237474"/>
              <a:gd name="connsiteX116" fmla="*/ 4002267 w 12192000"/>
              <a:gd name="connsiteY116" fmla="*/ 1852352 h 2237474"/>
              <a:gd name="connsiteX117" fmla="*/ 3931396 w 12192000"/>
              <a:gd name="connsiteY117" fmla="*/ 1858915 h 2237474"/>
              <a:gd name="connsiteX118" fmla="*/ 3812162 w 12192000"/>
              <a:gd name="connsiteY118" fmla="*/ 1875501 h 2237474"/>
              <a:gd name="connsiteX119" fmla="*/ 3729530 w 12192000"/>
              <a:gd name="connsiteY119" fmla="*/ 1864513 h 2237474"/>
              <a:gd name="connsiteX120" fmla="*/ 3680177 w 12192000"/>
              <a:gd name="connsiteY120" fmla="*/ 1881552 h 2237474"/>
              <a:gd name="connsiteX121" fmla="*/ 3567259 w 12192000"/>
              <a:gd name="connsiteY121" fmla="*/ 1893482 h 2237474"/>
              <a:gd name="connsiteX122" fmla="*/ 3405770 w 12192000"/>
              <a:gd name="connsiteY122" fmla="*/ 1904591 h 2237474"/>
              <a:gd name="connsiteX123" fmla="*/ 3280097 w 12192000"/>
              <a:gd name="connsiteY123" fmla="*/ 1919610 h 2237474"/>
              <a:gd name="connsiteX124" fmla="*/ 3123424 w 12192000"/>
              <a:gd name="connsiteY124" fmla="*/ 1952930 h 2237474"/>
              <a:gd name="connsiteX125" fmla="*/ 3009910 w 12192000"/>
              <a:gd name="connsiteY125" fmla="*/ 1957866 h 2237474"/>
              <a:gd name="connsiteX126" fmla="*/ 2995934 w 12192000"/>
              <a:gd name="connsiteY126" fmla="*/ 1967085 h 2237474"/>
              <a:gd name="connsiteX127" fmla="*/ 2980071 w 12192000"/>
              <a:gd name="connsiteY127" fmla="*/ 1972988 h 2237474"/>
              <a:gd name="connsiteX128" fmla="*/ 2978094 w 12192000"/>
              <a:gd name="connsiteY128" fmla="*/ 1972369 h 2237474"/>
              <a:gd name="connsiteX129" fmla="*/ 2942858 w 12192000"/>
              <a:gd name="connsiteY129" fmla="*/ 1981367 h 2237474"/>
              <a:gd name="connsiteX130" fmla="*/ 2875436 w 12192000"/>
              <a:gd name="connsiteY130" fmla="*/ 1996977 h 2237474"/>
              <a:gd name="connsiteX131" fmla="*/ 2874892 w 12192000"/>
              <a:gd name="connsiteY131" fmla="*/ 1996085 h 2237474"/>
              <a:gd name="connsiteX132" fmla="*/ 2864145 w 12192000"/>
              <a:gd name="connsiteY132" fmla="*/ 1994061 h 2237474"/>
              <a:gd name="connsiteX133" fmla="*/ 2843662 w 12192000"/>
              <a:gd name="connsiteY133" fmla="*/ 1992498 h 2237474"/>
              <a:gd name="connsiteX134" fmla="*/ 2796128 w 12192000"/>
              <a:gd name="connsiteY134" fmla="*/ 1976403 h 2237474"/>
              <a:gd name="connsiteX135" fmla="*/ 2756784 w 12192000"/>
              <a:gd name="connsiteY135" fmla="*/ 1985116 h 2237474"/>
              <a:gd name="connsiteX136" fmla="*/ 2748833 w 12192000"/>
              <a:gd name="connsiteY136" fmla="*/ 1986323 h 2237474"/>
              <a:gd name="connsiteX137" fmla="*/ 2748661 w 12192000"/>
              <a:gd name="connsiteY137" fmla="*/ 1986122 h 2237474"/>
              <a:gd name="connsiteX138" fmla="*/ 2740251 w 12192000"/>
              <a:gd name="connsiteY138" fmla="*/ 1986946 h 2237474"/>
              <a:gd name="connsiteX139" fmla="*/ 2718916 w 12192000"/>
              <a:gd name="connsiteY139" fmla="*/ 1990867 h 2237474"/>
              <a:gd name="connsiteX140" fmla="*/ 2713522 w 12192000"/>
              <a:gd name="connsiteY140" fmla="*/ 1990173 h 2237474"/>
              <a:gd name="connsiteX141" fmla="*/ 2680597 w 12192000"/>
              <a:gd name="connsiteY141" fmla="*/ 1984996 h 2237474"/>
              <a:gd name="connsiteX142" fmla="*/ 2578178 w 12192000"/>
              <a:gd name="connsiteY142" fmla="*/ 1990531 h 2237474"/>
              <a:gd name="connsiteX143" fmla="*/ 2476147 w 12192000"/>
              <a:gd name="connsiteY143" fmla="*/ 1998305 h 2237474"/>
              <a:gd name="connsiteX144" fmla="*/ 2373568 w 12192000"/>
              <a:gd name="connsiteY144" fmla="*/ 2003219 h 2237474"/>
              <a:gd name="connsiteX145" fmla="*/ 2321399 w 12192000"/>
              <a:gd name="connsiteY145" fmla="*/ 1989467 h 2237474"/>
              <a:gd name="connsiteX146" fmla="*/ 2315525 w 12192000"/>
              <a:gd name="connsiteY146" fmla="*/ 1989708 h 2237474"/>
              <a:gd name="connsiteX147" fmla="*/ 2300792 w 12192000"/>
              <a:gd name="connsiteY147" fmla="*/ 1994290 h 2237474"/>
              <a:gd name="connsiteX148" fmla="*/ 2295469 w 12192000"/>
              <a:gd name="connsiteY148" fmla="*/ 1996659 h 2237474"/>
              <a:gd name="connsiteX149" fmla="*/ 2287219 w 12192000"/>
              <a:gd name="connsiteY149" fmla="*/ 1998750 h 2237474"/>
              <a:gd name="connsiteX150" fmla="*/ 2286948 w 12192000"/>
              <a:gd name="connsiteY150" fmla="*/ 1998596 h 2237474"/>
              <a:gd name="connsiteX151" fmla="*/ 2243069 w 12192000"/>
              <a:gd name="connsiteY151" fmla="*/ 2015111 h 2237474"/>
              <a:gd name="connsiteX152" fmla="*/ 2186609 w 12192000"/>
              <a:gd name="connsiteY152" fmla="*/ 2008263 h 2237474"/>
              <a:gd name="connsiteX153" fmla="*/ 2164831 w 12192000"/>
              <a:gd name="connsiteY153" fmla="*/ 2010143 h 2237474"/>
              <a:gd name="connsiteX154" fmla="*/ 2152836 w 12192000"/>
              <a:gd name="connsiteY154" fmla="*/ 2010048 h 2237474"/>
              <a:gd name="connsiteX155" fmla="*/ 2117102 w 12192000"/>
              <a:gd name="connsiteY155" fmla="*/ 2023004 h 2237474"/>
              <a:gd name="connsiteX156" fmla="*/ 2111935 w 12192000"/>
              <a:gd name="connsiteY156" fmla="*/ 2023163 h 2237474"/>
              <a:gd name="connsiteX157" fmla="*/ 2089991 w 12192000"/>
              <a:gd name="connsiteY157" fmla="*/ 2034193 h 2237474"/>
              <a:gd name="connsiteX158" fmla="*/ 2058061 w 12192000"/>
              <a:gd name="connsiteY158" fmla="*/ 2047942 h 2237474"/>
              <a:gd name="connsiteX159" fmla="*/ 2055737 w 12192000"/>
              <a:gd name="connsiteY159" fmla="*/ 2047704 h 2237474"/>
              <a:gd name="connsiteX160" fmla="*/ 2042244 w 12192000"/>
              <a:gd name="connsiteY160" fmla="*/ 2055560 h 2237474"/>
              <a:gd name="connsiteX161" fmla="*/ 1976224 w 12192000"/>
              <a:gd name="connsiteY161" fmla="*/ 2074257 h 2237474"/>
              <a:gd name="connsiteX162" fmla="*/ 1877728 w 12192000"/>
              <a:gd name="connsiteY162" fmla="*/ 2101004 h 2237474"/>
              <a:gd name="connsiteX163" fmla="*/ 1759056 w 12192000"/>
              <a:gd name="connsiteY163" fmla="*/ 2125608 h 2237474"/>
              <a:gd name="connsiteX164" fmla="*/ 1637948 w 12192000"/>
              <a:gd name="connsiteY164" fmla="*/ 2172597 h 2237474"/>
              <a:gd name="connsiteX165" fmla="*/ 1434549 w 12192000"/>
              <a:gd name="connsiteY165" fmla="*/ 2234522 h 2237474"/>
              <a:gd name="connsiteX166" fmla="*/ 1398481 w 12192000"/>
              <a:gd name="connsiteY166" fmla="*/ 2237074 h 2237474"/>
              <a:gd name="connsiteX167" fmla="*/ 1398407 w 12192000"/>
              <a:gd name="connsiteY167" fmla="*/ 2237095 h 2237474"/>
              <a:gd name="connsiteX168" fmla="*/ 1370962 w 12192000"/>
              <a:gd name="connsiteY168" fmla="*/ 2237474 h 2237474"/>
              <a:gd name="connsiteX169" fmla="*/ 1356367 w 12192000"/>
              <a:gd name="connsiteY169" fmla="*/ 2235089 h 2237474"/>
              <a:gd name="connsiteX170" fmla="*/ 1324828 w 12192000"/>
              <a:gd name="connsiteY170" fmla="*/ 2231968 h 2237474"/>
              <a:gd name="connsiteX171" fmla="*/ 1297744 w 12192000"/>
              <a:gd name="connsiteY171" fmla="*/ 2235849 h 2237474"/>
              <a:gd name="connsiteX172" fmla="*/ 1286236 w 12192000"/>
              <a:gd name="connsiteY172" fmla="*/ 2233135 h 2237474"/>
              <a:gd name="connsiteX173" fmla="*/ 1283504 w 12192000"/>
              <a:gd name="connsiteY173" fmla="*/ 2233797 h 2237474"/>
              <a:gd name="connsiteX174" fmla="*/ 1279765 w 12192000"/>
              <a:gd name="connsiteY174" fmla="*/ 2229639 h 2237474"/>
              <a:gd name="connsiteX175" fmla="*/ 1195347 w 12192000"/>
              <a:gd name="connsiteY175" fmla="*/ 2212354 h 2237474"/>
              <a:gd name="connsiteX176" fmla="*/ 970251 w 12192000"/>
              <a:gd name="connsiteY176" fmla="*/ 2221029 h 2237474"/>
              <a:gd name="connsiteX177" fmla="*/ 812914 w 12192000"/>
              <a:gd name="connsiteY177" fmla="*/ 2202752 h 2237474"/>
              <a:gd name="connsiteX178" fmla="*/ 800195 w 12192000"/>
              <a:gd name="connsiteY178" fmla="*/ 2209407 h 2237474"/>
              <a:gd name="connsiteX179" fmla="*/ 784978 w 12192000"/>
              <a:gd name="connsiteY179" fmla="*/ 2212360 h 2237474"/>
              <a:gd name="connsiteX180" fmla="*/ 681987 w 12192000"/>
              <a:gd name="connsiteY180" fmla="*/ 2216757 h 2237474"/>
              <a:gd name="connsiteX181" fmla="*/ 669923 w 12192000"/>
              <a:gd name="connsiteY181" fmla="*/ 2211682 h 2237474"/>
              <a:gd name="connsiteX182" fmla="*/ 648680 w 12192000"/>
              <a:gd name="connsiteY182" fmla="*/ 2206229 h 2237474"/>
              <a:gd name="connsiteX183" fmla="*/ 597225 w 12192000"/>
              <a:gd name="connsiteY183" fmla="*/ 2180999 h 2237474"/>
              <a:gd name="connsiteX184" fmla="*/ 558449 w 12192000"/>
              <a:gd name="connsiteY184" fmla="*/ 2182346 h 2237474"/>
              <a:gd name="connsiteX185" fmla="*/ 550517 w 12192000"/>
              <a:gd name="connsiteY185" fmla="*/ 2182060 h 2237474"/>
              <a:gd name="connsiteX186" fmla="*/ 550309 w 12192000"/>
              <a:gd name="connsiteY186" fmla="*/ 2181825 h 2237474"/>
              <a:gd name="connsiteX187" fmla="*/ 541836 w 12192000"/>
              <a:gd name="connsiteY187" fmla="*/ 2181063 h 2237474"/>
              <a:gd name="connsiteX188" fmla="*/ 536057 w 12192000"/>
              <a:gd name="connsiteY188" fmla="*/ 2181537 h 2237474"/>
              <a:gd name="connsiteX189" fmla="*/ 520671 w 12192000"/>
              <a:gd name="connsiteY189" fmla="*/ 2180980 h 2237474"/>
              <a:gd name="connsiteX190" fmla="*/ 515024 w 12192000"/>
              <a:gd name="connsiteY190" fmla="*/ 2179258 h 2237474"/>
              <a:gd name="connsiteX191" fmla="*/ 512278 w 12192000"/>
              <a:gd name="connsiteY191" fmla="*/ 2176369 h 2237474"/>
              <a:gd name="connsiteX192" fmla="*/ 480419 w 12192000"/>
              <a:gd name="connsiteY192" fmla="*/ 2167807 h 2237474"/>
              <a:gd name="connsiteX193" fmla="*/ 413835 w 12192000"/>
              <a:gd name="connsiteY193" fmla="*/ 2156783 h 2237474"/>
              <a:gd name="connsiteX194" fmla="*/ 376513 w 12192000"/>
              <a:gd name="connsiteY194" fmla="*/ 2154014 h 2237474"/>
              <a:gd name="connsiteX195" fmla="*/ 273386 w 12192000"/>
              <a:gd name="connsiteY195" fmla="*/ 2142551 h 2237474"/>
              <a:gd name="connsiteX196" fmla="*/ 169207 w 12192000"/>
              <a:gd name="connsiteY196" fmla="*/ 2128100 h 2237474"/>
              <a:gd name="connsiteX197" fmla="*/ 93149 w 12192000"/>
              <a:gd name="connsiteY197" fmla="*/ 2105324 h 2237474"/>
              <a:gd name="connsiteX198" fmla="*/ 88109 w 12192000"/>
              <a:gd name="connsiteY198" fmla="*/ 2106704 h 2237474"/>
              <a:gd name="connsiteX199" fmla="*/ 80022 w 12192000"/>
              <a:gd name="connsiteY199" fmla="*/ 2107254 h 2237474"/>
              <a:gd name="connsiteX200" fmla="*/ 79717 w 12192000"/>
              <a:gd name="connsiteY200" fmla="*/ 2107046 h 2237474"/>
              <a:gd name="connsiteX201" fmla="*/ 72352 w 12192000"/>
              <a:gd name="connsiteY201" fmla="*/ 2107991 h 2237474"/>
              <a:gd name="connsiteX202" fmla="*/ 37645 w 12192000"/>
              <a:gd name="connsiteY202" fmla="*/ 2115401 h 2237474"/>
              <a:gd name="connsiteX203" fmla="*/ 4572 w 12192000"/>
              <a:gd name="connsiteY203" fmla="*/ 2111091 h 2237474"/>
              <a:gd name="connsiteX204" fmla="*/ 0 w 12192000"/>
              <a:gd name="connsiteY204" fmla="*/ 2110468 h 2237474"/>
              <a:gd name="connsiteX205" fmla="*/ 0 w 12192000"/>
              <a:gd name="connsiteY20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34688 w 12192000"/>
              <a:gd name="connsiteY13" fmla="*/ 757726 h 2237474"/>
              <a:gd name="connsiteX14" fmla="*/ 10805004 w 12192000"/>
              <a:gd name="connsiteY14" fmla="*/ 757573 h 2237474"/>
              <a:gd name="connsiteX15" fmla="*/ 10739478 w 12192000"/>
              <a:gd name="connsiteY15" fmla="*/ 776841 h 2237474"/>
              <a:gd name="connsiteX16" fmla="*/ 10458762 w 12192000"/>
              <a:gd name="connsiteY16" fmla="*/ 755400 h 2237474"/>
              <a:gd name="connsiteX17" fmla="*/ 10211200 w 12192000"/>
              <a:gd name="connsiteY17" fmla="*/ 767513 h 2237474"/>
              <a:gd name="connsiteX18" fmla="*/ 10167995 w 12192000"/>
              <a:gd name="connsiteY18" fmla="*/ 760843 h 2237474"/>
              <a:gd name="connsiteX19" fmla="*/ 9997044 w 12192000"/>
              <a:gd name="connsiteY19" fmla="*/ 780129 h 2237474"/>
              <a:gd name="connsiteX20" fmla="*/ 9943887 w 12192000"/>
              <a:gd name="connsiteY20" fmla="*/ 804141 h 2237474"/>
              <a:gd name="connsiteX21" fmla="*/ 9918248 w 12192000"/>
              <a:gd name="connsiteY21" fmla="*/ 816628 h 2237474"/>
              <a:gd name="connsiteX22" fmla="*/ 9767091 w 12192000"/>
              <a:gd name="connsiteY22" fmla="*/ 870550 h 2237474"/>
              <a:gd name="connsiteX23" fmla="*/ 9683005 w 12192000"/>
              <a:gd name="connsiteY23" fmla="*/ 894128 h 2237474"/>
              <a:gd name="connsiteX24" fmla="*/ 9594438 w 12192000"/>
              <a:gd name="connsiteY24" fmla="*/ 919051 h 2237474"/>
              <a:gd name="connsiteX25" fmla="*/ 9577033 w 12192000"/>
              <a:gd name="connsiteY25" fmla="*/ 922857 h 2237474"/>
              <a:gd name="connsiteX26" fmla="*/ 9544189 w 12192000"/>
              <a:gd name="connsiteY26" fmla="*/ 938966 h 2237474"/>
              <a:gd name="connsiteX27" fmla="*/ 9500499 w 12192000"/>
              <a:gd name="connsiteY27" fmla="*/ 954680 h 2237474"/>
              <a:gd name="connsiteX28" fmla="*/ 9428195 w 12192000"/>
              <a:gd name="connsiteY28" fmla="*/ 986225 h 2237474"/>
              <a:gd name="connsiteX29" fmla="*/ 9410017 w 12192000"/>
              <a:gd name="connsiteY29" fmla="*/ 993931 h 2237474"/>
              <a:gd name="connsiteX30" fmla="*/ 9392919 w 12192000"/>
              <a:gd name="connsiteY30" fmla="*/ 994656 h 2237474"/>
              <a:gd name="connsiteX31" fmla="*/ 9278619 w 12192000"/>
              <a:gd name="connsiteY31" fmla="*/ 1011878 h 2237474"/>
              <a:gd name="connsiteX32" fmla="*/ 9268019 w 12192000"/>
              <a:gd name="connsiteY32" fmla="*/ 1007442 h 2237474"/>
              <a:gd name="connsiteX33" fmla="*/ 9234662 w 12192000"/>
              <a:gd name="connsiteY33" fmla="*/ 1023056 h 2237474"/>
              <a:gd name="connsiteX34" fmla="*/ 9181033 w 12192000"/>
              <a:gd name="connsiteY34" fmla="*/ 1037921 h 2237474"/>
              <a:gd name="connsiteX35" fmla="*/ 9155969 w 12192000"/>
              <a:gd name="connsiteY35" fmla="*/ 1046804 h 2237474"/>
              <a:gd name="connsiteX36" fmla="*/ 9133985 w 12192000"/>
              <a:gd name="connsiteY36" fmla="*/ 1046450 h 2237474"/>
              <a:gd name="connsiteX37" fmla="*/ 9012987 w 12192000"/>
              <a:gd name="connsiteY37" fmla="*/ 1061986 h 2237474"/>
              <a:gd name="connsiteX38" fmla="*/ 8968445 w 12192000"/>
              <a:gd name="connsiteY38" fmla="*/ 1052169 h 2237474"/>
              <a:gd name="connsiteX39" fmla="*/ 8958984 w 12192000"/>
              <a:gd name="connsiteY39" fmla="*/ 1057212 h 2237474"/>
              <a:gd name="connsiteX40" fmla="*/ 8886001 w 12192000"/>
              <a:gd name="connsiteY40" fmla="*/ 1067468 h 2237474"/>
              <a:gd name="connsiteX41" fmla="*/ 8838610 w 12192000"/>
              <a:gd name="connsiteY41" fmla="*/ 1075091 h 2237474"/>
              <a:gd name="connsiteX42" fmla="*/ 8750383 w 12192000"/>
              <a:gd name="connsiteY42" fmla="*/ 1097387 h 2237474"/>
              <a:gd name="connsiteX43" fmla="*/ 8665605 w 12192000"/>
              <a:gd name="connsiteY43" fmla="*/ 1110791 h 2237474"/>
              <a:gd name="connsiteX44" fmla="*/ 8584946 w 12192000"/>
              <a:gd name="connsiteY44" fmla="*/ 1135226 h 2237474"/>
              <a:gd name="connsiteX45" fmla="*/ 8460755 w 12192000"/>
              <a:gd name="connsiteY45" fmla="*/ 1203427 h 2237474"/>
              <a:gd name="connsiteX46" fmla="*/ 8419755 w 12192000"/>
              <a:gd name="connsiteY46" fmla="*/ 1216260 h 2237474"/>
              <a:gd name="connsiteX47" fmla="*/ 8411626 w 12192000"/>
              <a:gd name="connsiteY47" fmla="*/ 1214397 h 2237474"/>
              <a:gd name="connsiteX48" fmla="*/ 8363469 w 12192000"/>
              <a:gd name="connsiteY48" fmla="*/ 1246658 h 2237474"/>
              <a:gd name="connsiteX49" fmla="*/ 8275497 w 12192000"/>
              <a:gd name="connsiteY49" fmla="*/ 1264396 h 2237474"/>
              <a:gd name="connsiteX50" fmla="*/ 8206287 w 12192000"/>
              <a:gd name="connsiteY50" fmla="*/ 1273060 h 2237474"/>
              <a:gd name="connsiteX51" fmla="*/ 8168705 w 12192000"/>
              <a:gd name="connsiteY51" fmla="*/ 1279956 h 2237474"/>
              <a:gd name="connsiteX52" fmla="*/ 8139997 w 12192000"/>
              <a:gd name="connsiteY52" fmla="*/ 1282713 h 2237474"/>
              <a:gd name="connsiteX53" fmla="*/ 8074238 w 12192000"/>
              <a:gd name="connsiteY53" fmla="*/ 1301895 h 2237474"/>
              <a:gd name="connsiteX54" fmla="*/ 7968292 w 12192000"/>
              <a:gd name="connsiteY54" fmla="*/ 1338779 h 2237474"/>
              <a:gd name="connsiteX55" fmla="*/ 7902328 w 12192000"/>
              <a:gd name="connsiteY55" fmla="*/ 1345865 h 2237474"/>
              <a:gd name="connsiteX56" fmla="*/ 7875879 w 12192000"/>
              <a:gd name="connsiteY56" fmla="*/ 1345646 h 2237474"/>
              <a:gd name="connsiteX57" fmla="*/ 7840612 w 12192000"/>
              <a:gd name="connsiteY57" fmla="*/ 1369373 h 2237474"/>
              <a:gd name="connsiteX58" fmla="*/ 7786819 w 12192000"/>
              <a:gd name="connsiteY58" fmla="*/ 1378970 h 2237474"/>
              <a:gd name="connsiteX59" fmla="*/ 7548172 w 12192000"/>
              <a:gd name="connsiteY59" fmla="*/ 1417460 h 2237474"/>
              <a:gd name="connsiteX60" fmla="*/ 7483437 w 12192000"/>
              <a:gd name="connsiteY60" fmla="*/ 1478152 h 2237474"/>
              <a:gd name="connsiteX61" fmla="*/ 7377870 w 12192000"/>
              <a:gd name="connsiteY61" fmla="*/ 1523319 h 2237474"/>
              <a:gd name="connsiteX62" fmla="*/ 7230737 w 12192000"/>
              <a:gd name="connsiteY62" fmla="*/ 1562633 h 2237474"/>
              <a:gd name="connsiteX63" fmla="*/ 7224458 w 12192000"/>
              <a:gd name="connsiteY63" fmla="*/ 1573008 h 2237474"/>
              <a:gd name="connsiteX64" fmla="*/ 7183121 w 12192000"/>
              <a:gd name="connsiteY64" fmla="*/ 1595162 h 2237474"/>
              <a:gd name="connsiteX65" fmla="*/ 7164601 w 12192000"/>
              <a:gd name="connsiteY65" fmla="*/ 1606490 h 2237474"/>
              <a:gd name="connsiteX66" fmla="*/ 7092727 w 12192000"/>
              <a:gd name="connsiteY66" fmla="*/ 1623628 h 2237474"/>
              <a:gd name="connsiteX67" fmla="*/ 7031309 w 12192000"/>
              <a:gd name="connsiteY67" fmla="*/ 1619451 h 2237474"/>
              <a:gd name="connsiteX68" fmla="*/ 6999084 w 12192000"/>
              <a:gd name="connsiteY68" fmla="*/ 1634317 h 2237474"/>
              <a:gd name="connsiteX69" fmla="*/ 6992107 w 12192000"/>
              <a:gd name="connsiteY69" fmla="*/ 1636860 h 2237474"/>
              <a:gd name="connsiteX70" fmla="*/ 6900177 w 12192000"/>
              <a:gd name="connsiteY70" fmla="*/ 1636016 h 2237474"/>
              <a:gd name="connsiteX71" fmla="*/ 6795372 w 12192000"/>
              <a:gd name="connsiteY71" fmla="*/ 1644845 h 2237474"/>
              <a:gd name="connsiteX72" fmla="*/ 6692251 w 12192000"/>
              <a:gd name="connsiteY72" fmla="*/ 1656357 h 2237474"/>
              <a:gd name="connsiteX73" fmla="*/ 6655235 w 12192000"/>
              <a:gd name="connsiteY73" fmla="*/ 1661869 h 2237474"/>
              <a:gd name="connsiteX74" fmla="*/ 6554894 w 12192000"/>
              <a:gd name="connsiteY74" fmla="*/ 1664428 h 2237474"/>
              <a:gd name="connsiteX75" fmla="*/ 6516595 w 12192000"/>
              <a:gd name="connsiteY75" fmla="*/ 1667475 h 2237474"/>
              <a:gd name="connsiteX76" fmla="*/ 6508541 w 12192000"/>
              <a:gd name="connsiteY76" fmla="*/ 1668757 h 2237474"/>
              <a:gd name="connsiteX77" fmla="*/ 6471012 w 12192000"/>
              <a:gd name="connsiteY77" fmla="*/ 1678604 h 2237474"/>
              <a:gd name="connsiteX78" fmla="*/ 6364035 w 12192000"/>
              <a:gd name="connsiteY78" fmla="*/ 1667683 h 2237474"/>
              <a:gd name="connsiteX79" fmla="*/ 6280959 w 12192000"/>
              <a:gd name="connsiteY79" fmla="*/ 1689329 h 2237474"/>
              <a:gd name="connsiteX80" fmla="*/ 6243319 w 12192000"/>
              <a:gd name="connsiteY80" fmla="*/ 1695560 h 2237474"/>
              <a:gd name="connsiteX81" fmla="*/ 6098321 w 12192000"/>
              <a:gd name="connsiteY81" fmla="*/ 1721646 h 2237474"/>
              <a:gd name="connsiteX82" fmla="*/ 5880652 w 12192000"/>
              <a:gd name="connsiteY82" fmla="*/ 1779643 h 2237474"/>
              <a:gd name="connsiteX83" fmla="*/ 5785959 w 12192000"/>
              <a:gd name="connsiteY83" fmla="*/ 1775307 h 2237474"/>
              <a:gd name="connsiteX84" fmla="*/ 5643534 w 12192000"/>
              <a:gd name="connsiteY84" fmla="*/ 1802919 h 2237474"/>
              <a:gd name="connsiteX85" fmla="*/ 5518799 w 12192000"/>
              <a:gd name="connsiteY85" fmla="*/ 1818312 h 2237474"/>
              <a:gd name="connsiteX86" fmla="*/ 5505014 w 12192000"/>
              <a:gd name="connsiteY86" fmla="*/ 1819259 h 2237474"/>
              <a:gd name="connsiteX87" fmla="*/ 5453307 w 12192000"/>
              <a:gd name="connsiteY87" fmla="*/ 1815450 h 2237474"/>
              <a:gd name="connsiteX88" fmla="*/ 5364192 w 12192000"/>
              <a:gd name="connsiteY88" fmla="*/ 1826074 h 2237474"/>
              <a:gd name="connsiteX89" fmla="*/ 5350380 w 12192000"/>
              <a:gd name="connsiteY89" fmla="*/ 1830891 h 2237474"/>
              <a:gd name="connsiteX90" fmla="*/ 5259633 w 12192000"/>
              <a:gd name="connsiteY90" fmla="*/ 1837160 h 2237474"/>
              <a:gd name="connsiteX91" fmla="*/ 5197513 w 12192000"/>
              <a:gd name="connsiteY91" fmla="*/ 1844718 h 2237474"/>
              <a:gd name="connsiteX92" fmla="*/ 5168852 w 12192000"/>
              <a:gd name="connsiteY92" fmla="*/ 1844846 h 2237474"/>
              <a:gd name="connsiteX93" fmla="*/ 5114927 w 12192000"/>
              <a:gd name="connsiteY93" fmla="*/ 1847827 h 2237474"/>
              <a:gd name="connsiteX94" fmla="*/ 5108970 w 12192000"/>
              <a:gd name="connsiteY94" fmla="*/ 1847935 h 2237474"/>
              <a:gd name="connsiteX95" fmla="*/ 5067961 w 12192000"/>
              <a:gd name="connsiteY95" fmla="*/ 1845917 h 2237474"/>
              <a:gd name="connsiteX96" fmla="*/ 5007075 w 12192000"/>
              <a:gd name="connsiteY96" fmla="*/ 1838626 h 2237474"/>
              <a:gd name="connsiteX97" fmla="*/ 4944087 w 12192000"/>
              <a:gd name="connsiteY97" fmla="*/ 1823332 h 2237474"/>
              <a:gd name="connsiteX98" fmla="*/ 4907662 w 12192000"/>
              <a:gd name="connsiteY98" fmla="*/ 1816900 h 2237474"/>
              <a:gd name="connsiteX99" fmla="*/ 4882386 w 12192000"/>
              <a:gd name="connsiteY99" fmla="*/ 1809844 h 2237474"/>
              <a:gd name="connsiteX100" fmla="*/ 4811440 w 12192000"/>
              <a:gd name="connsiteY100" fmla="*/ 1804655 h 2237474"/>
              <a:gd name="connsiteX101" fmla="*/ 4691075 w 12192000"/>
              <a:gd name="connsiteY101" fmla="*/ 1801389 h 2237474"/>
              <a:gd name="connsiteX102" fmla="*/ 4611738 w 12192000"/>
              <a:gd name="connsiteY102" fmla="*/ 1776964 h 2237474"/>
              <a:gd name="connsiteX103" fmla="*/ 4560070 w 12192000"/>
              <a:gd name="connsiteY103" fmla="*/ 1785640 h 2237474"/>
              <a:gd name="connsiteX104" fmla="*/ 4536503 w 12192000"/>
              <a:gd name="connsiteY104" fmla="*/ 1785334 h 2237474"/>
              <a:gd name="connsiteX105" fmla="*/ 4513724 w 12192000"/>
              <a:gd name="connsiteY105" fmla="*/ 1791996 h 2237474"/>
              <a:gd name="connsiteX106" fmla="*/ 4459810 w 12192000"/>
              <a:gd name="connsiteY106" fmla="*/ 1797886 h 2237474"/>
              <a:gd name="connsiteX107" fmla="*/ 4379064 w 12192000"/>
              <a:gd name="connsiteY107" fmla="*/ 1817177 h 2237474"/>
              <a:gd name="connsiteX108" fmla="*/ 4319209 w 12192000"/>
              <a:gd name="connsiteY108" fmla="*/ 1834833 h 2237474"/>
              <a:gd name="connsiteX109" fmla="*/ 4290981 w 12192000"/>
              <a:gd name="connsiteY109" fmla="*/ 1839677 h 2237474"/>
              <a:gd name="connsiteX110" fmla="*/ 4285792 w 12192000"/>
              <a:gd name="connsiteY110" fmla="*/ 1836231 h 2237474"/>
              <a:gd name="connsiteX111" fmla="*/ 4238372 w 12192000"/>
              <a:gd name="connsiteY111" fmla="*/ 1851480 h 2237474"/>
              <a:gd name="connsiteX112" fmla="*/ 4232517 w 12192000"/>
              <a:gd name="connsiteY112" fmla="*/ 1852567 h 2237474"/>
              <a:gd name="connsiteX113" fmla="*/ 4191732 w 12192000"/>
              <a:gd name="connsiteY113" fmla="*/ 1857328 h 2237474"/>
              <a:gd name="connsiteX114" fmla="*/ 4065532 w 12192000"/>
              <a:gd name="connsiteY114" fmla="*/ 1855477 h 2237474"/>
              <a:gd name="connsiteX115" fmla="*/ 4028460 w 12192000"/>
              <a:gd name="connsiteY115" fmla="*/ 1855137 h 2237474"/>
              <a:gd name="connsiteX116" fmla="*/ 4002267 w 12192000"/>
              <a:gd name="connsiteY116" fmla="*/ 1852352 h 2237474"/>
              <a:gd name="connsiteX117" fmla="*/ 3931396 w 12192000"/>
              <a:gd name="connsiteY117" fmla="*/ 1858915 h 2237474"/>
              <a:gd name="connsiteX118" fmla="*/ 3812162 w 12192000"/>
              <a:gd name="connsiteY118" fmla="*/ 1875501 h 2237474"/>
              <a:gd name="connsiteX119" fmla="*/ 3729530 w 12192000"/>
              <a:gd name="connsiteY119" fmla="*/ 1864513 h 2237474"/>
              <a:gd name="connsiteX120" fmla="*/ 3680177 w 12192000"/>
              <a:gd name="connsiteY120" fmla="*/ 1881552 h 2237474"/>
              <a:gd name="connsiteX121" fmla="*/ 3567259 w 12192000"/>
              <a:gd name="connsiteY121" fmla="*/ 1893482 h 2237474"/>
              <a:gd name="connsiteX122" fmla="*/ 3405770 w 12192000"/>
              <a:gd name="connsiteY122" fmla="*/ 1904591 h 2237474"/>
              <a:gd name="connsiteX123" fmla="*/ 3280097 w 12192000"/>
              <a:gd name="connsiteY123" fmla="*/ 1919610 h 2237474"/>
              <a:gd name="connsiteX124" fmla="*/ 3123424 w 12192000"/>
              <a:gd name="connsiteY124" fmla="*/ 1952930 h 2237474"/>
              <a:gd name="connsiteX125" fmla="*/ 3009910 w 12192000"/>
              <a:gd name="connsiteY125" fmla="*/ 1957866 h 2237474"/>
              <a:gd name="connsiteX126" fmla="*/ 2995934 w 12192000"/>
              <a:gd name="connsiteY126" fmla="*/ 1967085 h 2237474"/>
              <a:gd name="connsiteX127" fmla="*/ 2980071 w 12192000"/>
              <a:gd name="connsiteY127" fmla="*/ 1972988 h 2237474"/>
              <a:gd name="connsiteX128" fmla="*/ 2978094 w 12192000"/>
              <a:gd name="connsiteY128" fmla="*/ 1972369 h 2237474"/>
              <a:gd name="connsiteX129" fmla="*/ 2942858 w 12192000"/>
              <a:gd name="connsiteY129" fmla="*/ 1981367 h 2237474"/>
              <a:gd name="connsiteX130" fmla="*/ 2875436 w 12192000"/>
              <a:gd name="connsiteY130" fmla="*/ 1996977 h 2237474"/>
              <a:gd name="connsiteX131" fmla="*/ 2874892 w 12192000"/>
              <a:gd name="connsiteY131" fmla="*/ 1996085 h 2237474"/>
              <a:gd name="connsiteX132" fmla="*/ 2864145 w 12192000"/>
              <a:gd name="connsiteY132" fmla="*/ 1994061 h 2237474"/>
              <a:gd name="connsiteX133" fmla="*/ 2843662 w 12192000"/>
              <a:gd name="connsiteY133" fmla="*/ 1992498 h 2237474"/>
              <a:gd name="connsiteX134" fmla="*/ 2796128 w 12192000"/>
              <a:gd name="connsiteY134" fmla="*/ 1976403 h 2237474"/>
              <a:gd name="connsiteX135" fmla="*/ 2756784 w 12192000"/>
              <a:gd name="connsiteY135" fmla="*/ 1985116 h 2237474"/>
              <a:gd name="connsiteX136" fmla="*/ 2748833 w 12192000"/>
              <a:gd name="connsiteY136" fmla="*/ 1986323 h 2237474"/>
              <a:gd name="connsiteX137" fmla="*/ 2748661 w 12192000"/>
              <a:gd name="connsiteY137" fmla="*/ 1986122 h 2237474"/>
              <a:gd name="connsiteX138" fmla="*/ 2740251 w 12192000"/>
              <a:gd name="connsiteY138" fmla="*/ 1986946 h 2237474"/>
              <a:gd name="connsiteX139" fmla="*/ 2718916 w 12192000"/>
              <a:gd name="connsiteY139" fmla="*/ 1990867 h 2237474"/>
              <a:gd name="connsiteX140" fmla="*/ 2713522 w 12192000"/>
              <a:gd name="connsiteY140" fmla="*/ 1990173 h 2237474"/>
              <a:gd name="connsiteX141" fmla="*/ 2680597 w 12192000"/>
              <a:gd name="connsiteY141" fmla="*/ 1984996 h 2237474"/>
              <a:gd name="connsiteX142" fmla="*/ 2578178 w 12192000"/>
              <a:gd name="connsiteY142" fmla="*/ 1990531 h 2237474"/>
              <a:gd name="connsiteX143" fmla="*/ 2476147 w 12192000"/>
              <a:gd name="connsiteY143" fmla="*/ 1998305 h 2237474"/>
              <a:gd name="connsiteX144" fmla="*/ 2373568 w 12192000"/>
              <a:gd name="connsiteY144" fmla="*/ 2003219 h 2237474"/>
              <a:gd name="connsiteX145" fmla="*/ 2321399 w 12192000"/>
              <a:gd name="connsiteY145" fmla="*/ 1989467 h 2237474"/>
              <a:gd name="connsiteX146" fmla="*/ 2315525 w 12192000"/>
              <a:gd name="connsiteY146" fmla="*/ 1989708 h 2237474"/>
              <a:gd name="connsiteX147" fmla="*/ 2300792 w 12192000"/>
              <a:gd name="connsiteY147" fmla="*/ 1994290 h 2237474"/>
              <a:gd name="connsiteX148" fmla="*/ 2295469 w 12192000"/>
              <a:gd name="connsiteY148" fmla="*/ 1996659 h 2237474"/>
              <a:gd name="connsiteX149" fmla="*/ 2287219 w 12192000"/>
              <a:gd name="connsiteY149" fmla="*/ 1998750 h 2237474"/>
              <a:gd name="connsiteX150" fmla="*/ 2286948 w 12192000"/>
              <a:gd name="connsiteY150" fmla="*/ 1998596 h 2237474"/>
              <a:gd name="connsiteX151" fmla="*/ 2243069 w 12192000"/>
              <a:gd name="connsiteY151" fmla="*/ 2015111 h 2237474"/>
              <a:gd name="connsiteX152" fmla="*/ 2186609 w 12192000"/>
              <a:gd name="connsiteY152" fmla="*/ 2008263 h 2237474"/>
              <a:gd name="connsiteX153" fmla="*/ 2164831 w 12192000"/>
              <a:gd name="connsiteY153" fmla="*/ 2010143 h 2237474"/>
              <a:gd name="connsiteX154" fmla="*/ 2152836 w 12192000"/>
              <a:gd name="connsiteY154" fmla="*/ 2010048 h 2237474"/>
              <a:gd name="connsiteX155" fmla="*/ 2117102 w 12192000"/>
              <a:gd name="connsiteY155" fmla="*/ 2023004 h 2237474"/>
              <a:gd name="connsiteX156" fmla="*/ 2111935 w 12192000"/>
              <a:gd name="connsiteY156" fmla="*/ 2023163 h 2237474"/>
              <a:gd name="connsiteX157" fmla="*/ 2089991 w 12192000"/>
              <a:gd name="connsiteY157" fmla="*/ 2034193 h 2237474"/>
              <a:gd name="connsiteX158" fmla="*/ 2058061 w 12192000"/>
              <a:gd name="connsiteY158" fmla="*/ 2047942 h 2237474"/>
              <a:gd name="connsiteX159" fmla="*/ 2055737 w 12192000"/>
              <a:gd name="connsiteY159" fmla="*/ 2047704 h 2237474"/>
              <a:gd name="connsiteX160" fmla="*/ 2042244 w 12192000"/>
              <a:gd name="connsiteY160" fmla="*/ 2055560 h 2237474"/>
              <a:gd name="connsiteX161" fmla="*/ 1976224 w 12192000"/>
              <a:gd name="connsiteY161" fmla="*/ 2074257 h 2237474"/>
              <a:gd name="connsiteX162" fmla="*/ 1877728 w 12192000"/>
              <a:gd name="connsiteY162" fmla="*/ 2101004 h 2237474"/>
              <a:gd name="connsiteX163" fmla="*/ 1759056 w 12192000"/>
              <a:gd name="connsiteY163" fmla="*/ 2125608 h 2237474"/>
              <a:gd name="connsiteX164" fmla="*/ 1637948 w 12192000"/>
              <a:gd name="connsiteY164" fmla="*/ 2172597 h 2237474"/>
              <a:gd name="connsiteX165" fmla="*/ 1434549 w 12192000"/>
              <a:gd name="connsiteY165" fmla="*/ 2234522 h 2237474"/>
              <a:gd name="connsiteX166" fmla="*/ 1398481 w 12192000"/>
              <a:gd name="connsiteY166" fmla="*/ 2237074 h 2237474"/>
              <a:gd name="connsiteX167" fmla="*/ 1398407 w 12192000"/>
              <a:gd name="connsiteY167" fmla="*/ 2237095 h 2237474"/>
              <a:gd name="connsiteX168" fmla="*/ 1370962 w 12192000"/>
              <a:gd name="connsiteY168" fmla="*/ 2237474 h 2237474"/>
              <a:gd name="connsiteX169" fmla="*/ 1356367 w 12192000"/>
              <a:gd name="connsiteY169" fmla="*/ 2235089 h 2237474"/>
              <a:gd name="connsiteX170" fmla="*/ 1324828 w 12192000"/>
              <a:gd name="connsiteY170" fmla="*/ 2231968 h 2237474"/>
              <a:gd name="connsiteX171" fmla="*/ 1297744 w 12192000"/>
              <a:gd name="connsiteY171" fmla="*/ 2235849 h 2237474"/>
              <a:gd name="connsiteX172" fmla="*/ 1286236 w 12192000"/>
              <a:gd name="connsiteY172" fmla="*/ 2233135 h 2237474"/>
              <a:gd name="connsiteX173" fmla="*/ 1283504 w 12192000"/>
              <a:gd name="connsiteY173" fmla="*/ 2233797 h 2237474"/>
              <a:gd name="connsiteX174" fmla="*/ 1279765 w 12192000"/>
              <a:gd name="connsiteY174" fmla="*/ 2229639 h 2237474"/>
              <a:gd name="connsiteX175" fmla="*/ 1195347 w 12192000"/>
              <a:gd name="connsiteY175" fmla="*/ 2212354 h 2237474"/>
              <a:gd name="connsiteX176" fmla="*/ 970251 w 12192000"/>
              <a:gd name="connsiteY176" fmla="*/ 2221029 h 2237474"/>
              <a:gd name="connsiteX177" fmla="*/ 812914 w 12192000"/>
              <a:gd name="connsiteY177" fmla="*/ 2202752 h 2237474"/>
              <a:gd name="connsiteX178" fmla="*/ 800195 w 12192000"/>
              <a:gd name="connsiteY178" fmla="*/ 2209407 h 2237474"/>
              <a:gd name="connsiteX179" fmla="*/ 784978 w 12192000"/>
              <a:gd name="connsiteY179" fmla="*/ 2212360 h 2237474"/>
              <a:gd name="connsiteX180" fmla="*/ 681987 w 12192000"/>
              <a:gd name="connsiteY180" fmla="*/ 2216757 h 2237474"/>
              <a:gd name="connsiteX181" fmla="*/ 669923 w 12192000"/>
              <a:gd name="connsiteY181" fmla="*/ 2211682 h 2237474"/>
              <a:gd name="connsiteX182" fmla="*/ 648680 w 12192000"/>
              <a:gd name="connsiteY182" fmla="*/ 2206229 h 2237474"/>
              <a:gd name="connsiteX183" fmla="*/ 597225 w 12192000"/>
              <a:gd name="connsiteY183" fmla="*/ 2180999 h 2237474"/>
              <a:gd name="connsiteX184" fmla="*/ 558449 w 12192000"/>
              <a:gd name="connsiteY184" fmla="*/ 2182346 h 2237474"/>
              <a:gd name="connsiteX185" fmla="*/ 550517 w 12192000"/>
              <a:gd name="connsiteY185" fmla="*/ 2182060 h 2237474"/>
              <a:gd name="connsiteX186" fmla="*/ 550309 w 12192000"/>
              <a:gd name="connsiteY186" fmla="*/ 2181825 h 2237474"/>
              <a:gd name="connsiteX187" fmla="*/ 541836 w 12192000"/>
              <a:gd name="connsiteY187" fmla="*/ 2181063 h 2237474"/>
              <a:gd name="connsiteX188" fmla="*/ 536057 w 12192000"/>
              <a:gd name="connsiteY188" fmla="*/ 2181537 h 2237474"/>
              <a:gd name="connsiteX189" fmla="*/ 520671 w 12192000"/>
              <a:gd name="connsiteY189" fmla="*/ 2180980 h 2237474"/>
              <a:gd name="connsiteX190" fmla="*/ 515024 w 12192000"/>
              <a:gd name="connsiteY190" fmla="*/ 2179258 h 2237474"/>
              <a:gd name="connsiteX191" fmla="*/ 512278 w 12192000"/>
              <a:gd name="connsiteY191" fmla="*/ 2176369 h 2237474"/>
              <a:gd name="connsiteX192" fmla="*/ 480419 w 12192000"/>
              <a:gd name="connsiteY192" fmla="*/ 2167807 h 2237474"/>
              <a:gd name="connsiteX193" fmla="*/ 413835 w 12192000"/>
              <a:gd name="connsiteY193" fmla="*/ 2156783 h 2237474"/>
              <a:gd name="connsiteX194" fmla="*/ 376513 w 12192000"/>
              <a:gd name="connsiteY194" fmla="*/ 2154014 h 2237474"/>
              <a:gd name="connsiteX195" fmla="*/ 273386 w 12192000"/>
              <a:gd name="connsiteY195" fmla="*/ 2142551 h 2237474"/>
              <a:gd name="connsiteX196" fmla="*/ 169207 w 12192000"/>
              <a:gd name="connsiteY196" fmla="*/ 2128100 h 2237474"/>
              <a:gd name="connsiteX197" fmla="*/ 93149 w 12192000"/>
              <a:gd name="connsiteY197" fmla="*/ 2105324 h 2237474"/>
              <a:gd name="connsiteX198" fmla="*/ 88109 w 12192000"/>
              <a:gd name="connsiteY198" fmla="*/ 2106704 h 2237474"/>
              <a:gd name="connsiteX199" fmla="*/ 80022 w 12192000"/>
              <a:gd name="connsiteY199" fmla="*/ 2107254 h 2237474"/>
              <a:gd name="connsiteX200" fmla="*/ 79717 w 12192000"/>
              <a:gd name="connsiteY200" fmla="*/ 2107046 h 2237474"/>
              <a:gd name="connsiteX201" fmla="*/ 72352 w 12192000"/>
              <a:gd name="connsiteY201" fmla="*/ 2107991 h 2237474"/>
              <a:gd name="connsiteX202" fmla="*/ 37645 w 12192000"/>
              <a:gd name="connsiteY202" fmla="*/ 2115401 h 2237474"/>
              <a:gd name="connsiteX203" fmla="*/ 4572 w 12192000"/>
              <a:gd name="connsiteY203" fmla="*/ 2111091 h 2237474"/>
              <a:gd name="connsiteX204" fmla="*/ 0 w 12192000"/>
              <a:gd name="connsiteY204" fmla="*/ 2110468 h 2237474"/>
              <a:gd name="connsiteX205" fmla="*/ 0 w 12192000"/>
              <a:gd name="connsiteY20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834800 w 12192000"/>
              <a:gd name="connsiteY7" fmla="*/ 747840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34688 w 12192000"/>
              <a:gd name="connsiteY13" fmla="*/ 757726 h 2237474"/>
              <a:gd name="connsiteX14" fmla="*/ 10805004 w 12192000"/>
              <a:gd name="connsiteY14" fmla="*/ 757573 h 2237474"/>
              <a:gd name="connsiteX15" fmla="*/ 10739478 w 12192000"/>
              <a:gd name="connsiteY15" fmla="*/ 776841 h 2237474"/>
              <a:gd name="connsiteX16" fmla="*/ 10458762 w 12192000"/>
              <a:gd name="connsiteY16" fmla="*/ 755400 h 2237474"/>
              <a:gd name="connsiteX17" fmla="*/ 10211200 w 12192000"/>
              <a:gd name="connsiteY17" fmla="*/ 767513 h 2237474"/>
              <a:gd name="connsiteX18" fmla="*/ 10167995 w 12192000"/>
              <a:gd name="connsiteY18" fmla="*/ 760843 h 2237474"/>
              <a:gd name="connsiteX19" fmla="*/ 9997044 w 12192000"/>
              <a:gd name="connsiteY19" fmla="*/ 780129 h 2237474"/>
              <a:gd name="connsiteX20" fmla="*/ 9943887 w 12192000"/>
              <a:gd name="connsiteY20" fmla="*/ 804141 h 2237474"/>
              <a:gd name="connsiteX21" fmla="*/ 9918248 w 12192000"/>
              <a:gd name="connsiteY21" fmla="*/ 816628 h 2237474"/>
              <a:gd name="connsiteX22" fmla="*/ 9767091 w 12192000"/>
              <a:gd name="connsiteY22" fmla="*/ 870550 h 2237474"/>
              <a:gd name="connsiteX23" fmla="*/ 9683005 w 12192000"/>
              <a:gd name="connsiteY23" fmla="*/ 894128 h 2237474"/>
              <a:gd name="connsiteX24" fmla="*/ 9594438 w 12192000"/>
              <a:gd name="connsiteY24" fmla="*/ 919051 h 2237474"/>
              <a:gd name="connsiteX25" fmla="*/ 9577033 w 12192000"/>
              <a:gd name="connsiteY25" fmla="*/ 922857 h 2237474"/>
              <a:gd name="connsiteX26" fmla="*/ 9544189 w 12192000"/>
              <a:gd name="connsiteY26" fmla="*/ 938966 h 2237474"/>
              <a:gd name="connsiteX27" fmla="*/ 9500499 w 12192000"/>
              <a:gd name="connsiteY27" fmla="*/ 954680 h 2237474"/>
              <a:gd name="connsiteX28" fmla="*/ 9428195 w 12192000"/>
              <a:gd name="connsiteY28" fmla="*/ 986225 h 2237474"/>
              <a:gd name="connsiteX29" fmla="*/ 9410017 w 12192000"/>
              <a:gd name="connsiteY29" fmla="*/ 993931 h 2237474"/>
              <a:gd name="connsiteX30" fmla="*/ 9392919 w 12192000"/>
              <a:gd name="connsiteY30" fmla="*/ 994656 h 2237474"/>
              <a:gd name="connsiteX31" fmla="*/ 9278619 w 12192000"/>
              <a:gd name="connsiteY31" fmla="*/ 1011878 h 2237474"/>
              <a:gd name="connsiteX32" fmla="*/ 9268019 w 12192000"/>
              <a:gd name="connsiteY32" fmla="*/ 1007442 h 2237474"/>
              <a:gd name="connsiteX33" fmla="*/ 9234662 w 12192000"/>
              <a:gd name="connsiteY33" fmla="*/ 1023056 h 2237474"/>
              <a:gd name="connsiteX34" fmla="*/ 9181033 w 12192000"/>
              <a:gd name="connsiteY34" fmla="*/ 1037921 h 2237474"/>
              <a:gd name="connsiteX35" fmla="*/ 9155969 w 12192000"/>
              <a:gd name="connsiteY35" fmla="*/ 1046804 h 2237474"/>
              <a:gd name="connsiteX36" fmla="*/ 9133985 w 12192000"/>
              <a:gd name="connsiteY36" fmla="*/ 1046450 h 2237474"/>
              <a:gd name="connsiteX37" fmla="*/ 9012987 w 12192000"/>
              <a:gd name="connsiteY37" fmla="*/ 1061986 h 2237474"/>
              <a:gd name="connsiteX38" fmla="*/ 8968445 w 12192000"/>
              <a:gd name="connsiteY38" fmla="*/ 1052169 h 2237474"/>
              <a:gd name="connsiteX39" fmla="*/ 8958984 w 12192000"/>
              <a:gd name="connsiteY39" fmla="*/ 1057212 h 2237474"/>
              <a:gd name="connsiteX40" fmla="*/ 8886001 w 12192000"/>
              <a:gd name="connsiteY40" fmla="*/ 1067468 h 2237474"/>
              <a:gd name="connsiteX41" fmla="*/ 8838610 w 12192000"/>
              <a:gd name="connsiteY41" fmla="*/ 1075091 h 2237474"/>
              <a:gd name="connsiteX42" fmla="*/ 8750383 w 12192000"/>
              <a:gd name="connsiteY42" fmla="*/ 1097387 h 2237474"/>
              <a:gd name="connsiteX43" fmla="*/ 8665605 w 12192000"/>
              <a:gd name="connsiteY43" fmla="*/ 1110791 h 2237474"/>
              <a:gd name="connsiteX44" fmla="*/ 8584946 w 12192000"/>
              <a:gd name="connsiteY44" fmla="*/ 1135226 h 2237474"/>
              <a:gd name="connsiteX45" fmla="*/ 8460755 w 12192000"/>
              <a:gd name="connsiteY45" fmla="*/ 1203427 h 2237474"/>
              <a:gd name="connsiteX46" fmla="*/ 8419755 w 12192000"/>
              <a:gd name="connsiteY46" fmla="*/ 1216260 h 2237474"/>
              <a:gd name="connsiteX47" fmla="*/ 8411626 w 12192000"/>
              <a:gd name="connsiteY47" fmla="*/ 1214397 h 2237474"/>
              <a:gd name="connsiteX48" fmla="*/ 8363469 w 12192000"/>
              <a:gd name="connsiteY48" fmla="*/ 1246658 h 2237474"/>
              <a:gd name="connsiteX49" fmla="*/ 8275497 w 12192000"/>
              <a:gd name="connsiteY49" fmla="*/ 1264396 h 2237474"/>
              <a:gd name="connsiteX50" fmla="*/ 8206287 w 12192000"/>
              <a:gd name="connsiteY50" fmla="*/ 1273060 h 2237474"/>
              <a:gd name="connsiteX51" fmla="*/ 8168705 w 12192000"/>
              <a:gd name="connsiteY51" fmla="*/ 1279956 h 2237474"/>
              <a:gd name="connsiteX52" fmla="*/ 8139997 w 12192000"/>
              <a:gd name="connsiteY52" fmla="*/ 1282713 h 2237474"/>
              <a:gd name="connsiteX53" fmla="*/ 8074238 w 12192000"/>
              <a:gd name="connsiteY53" fmla="*/ 1301895 h 2237474"/>
              <a:gd name="connsiteX54" fmla="*/ 7968292 w 12192000"/>
              <a:gd name="connsiteY54" fmla="*/ 1338779 h 2237474"/>
              <a:gd name="connsiteX55" fmla="*/ 7902328 w 12192000"/>
              <a:gd name="connsiteY55" fmla="*/ 1345865 h 2237474"/>
              <a:gd name="connsiteX56" fmla="*/ 7875879 w 12192000"/>
              <a:gd name="connsiteY56" fmla="*/ 1345646 h 2237474"/>
              <a:gd name="connsiteX57" fmla="*/ 7840612 w 12192000"/>
              <a:gd name="connsiteY57" fmla="*/ 1369373 h 2237474"/>
              <a:gd name="connsiteX58" fmla="*/ 7786819 w 12192000"/>
              <a:gd name="connsiteY58" fmla="*/ 1378970 h 2237474"/>
              <a:gd name="connsiteX59" fmla="*/ 7548172 w 12192000"/>
              <a:gd name="connsiteY59" fmla="*/ 1417460 h 2237474"/>
              <a:gd name="connsiteX60" fmla="*/ 7483437 w 12192000"/>
              <a:gd name="connsiteY60" fmla="*/ 1478152 h 2237474"/>
              <a:gd name="connsiteX61" fmla="*/ 7377870 w 12192000"/>
              <a:gd name="connsiteY61" fmla="*/ 1523319 h 2237474"/>
              <a:gd name="connsiteX62" fmla="*/ 7230737 w 12192000"/>
              <a:gd name="connsiteY62" fmla="*/ 1562633 h 2237474"/>
              <a:gd name="connsiteX63" fmla="*/ 7224458 w 12192000"/>
              <a:gd name="connsiteY63" fmla="*/ 1573008 h 2237474"/>
              <a:gd name="connsiteX64" fmla="*/ 7183121 w 12192000"/>
              <a:gd name="connsiteY64" fmla="*/ 1595162 h 2237474"/>
              <a:gd name="connsiteX65" fmla="*/ 7164601 w 12192000"/>
              <a:gd name="connsiteY65" fmla="*/ 1606490 h 2237474"/>
              <a:gd name="connsiteX66" fmla="*/ 7092727 w 12192000"/>
              <a:gd name="connsiteY66" fmla="*/ 1623628 h 2237474"/>
              <a:gd name="connsiteX67" fmla="*/ 7031309 w 12192000"/>
              <a:gd name="connsiteY67" fmla="*/ 1619451 h 2237474"/>
              <a:gd name="connsiteX68" fmla="*/ 6999084 w 12192000"/>
              <a:gd name="connsiteY68" fmla="*/ 1634317 h 2237474"/>
              <a:gd name="connsiteX69" fmla="*/ 6992107 w 12192000"/>
              <a:gd name="connsiteY69" fmla="*/ 1636860 h 2237474"/>
              <a:gd name="connsiteX70" fmla="*/ 6900177 w 12192000"/>
              <a:gd name="connsiteY70" fmla="*/ 1636016 h 2237474"/>
              <a:gd name="connsiteX71" fmla="*/ 6795372 w 12192000"/>
              <a:gd name="connsiteY71" fmla="*/ 1644845 h 2237474"/>
              <a:gd name="connsiteX72" fmla="*/ 6692251 w 12192000"/>
              <a:gd name="connsiteY72" fmla="*/ 1656357 h 2237474"/>
              <a:gd name="connsiteX73" fmla="*/ 6655235 w 12192000"/>
              <a:gd name="connsiteY73" fmla="*/ 1661869 h 2237474"/>
              <a:gd name="connsiteX74" fmla="*/ 6554894 w 12192000"/>
              <a:gd name="connsiteY74" fmla="*/ 1664428 h 2237474"/>
              <a:gd name="connsiteX75" fmla="*/ 6516595 w 12192000"/>
              <a:gd name="connsiteY75" fmla="*/ 1667475 h 2237474"/>
              <a:gd name="connsiteX76" fmla="*/ 6508541 w 12192000"/>
              <a:gd name="connsiteY76" fmla="*/ 1668757 h 2237474"/>
              <a:gd name="connsiteX77" fmla="*/ 6471012 w 12192000"/>
              <a:gd name="connsiteY77" fmla="*/ 1678604 h 2237474"/>
              <a:gd name="connsiteX78" fmla="*/ 6364035 w 12192000"/>
              <a:gd name="connsiteY78" fmla="*/ 1667683 h 2237474"/>
              <a:gd name="connsiteX79" fmla="*/ 6280959 w 12192000"/>
              <a:gd name="connsiteY79" fmla="*/ 1689329 h 2237474"/>
              <a:gd name="connsiteX80" fmla="*/ 6243319 w 12192000"/>
              <a:gd name="connsiteY80" fmla="*/ 1695560 h 2237474"/>
              <a:gd name="connsiteX81" fmla="*/ 6098321 w 12192000"/>
              <a:gd name="connsiteY81" fmla="*/ 1721646 h 2237474"/>
              <a:gd name="connsiteX82" fmla="*/ 5880652 w 12192000"/>
              <a:gd name="connsiteY82" fmla="*/ 1779643 h 2237474"/>
              <a:gd name="connsiteX83" fmla="*/ 5785959 w 12192000"/>
              <a:gd name="connsiteY83" fmla="*/ 1775307 h 2237474"/>
              <a:gd name="connsiteX84" fmla="*/ 5643534 w 12192000"/>
              <a:gd name="connsiteY84" fmla="*/ 1802919 h 2237474"/>
              <a:gd name="connsiteX85" fmla="*/ 5518799 w 12192000"/>
              <a:gd name="connsiteY85" fmla="*/ 1818312 h 2237474"/>
              <a:gd name="connsiteX86" fmla="*/ 5505014 w 12192000"/>
              <a:gd name="connsiteY86" fmla="*/ 1819259 h 2237474"/>
              <a:gd name="connsiteX87" fmla="*/ 5453307 w 12192000"/>
              <a:gd name="connsiteY87" fmla="*/ 1815450 h 2237474"/>
              <a:gd name="connsiteX88" fmla="*/ 5364192 w 12192000"/>
              <a:gd name="connsiteY88" fmla="*/ 1826074 h 2237474"/>
              <a:gd name="connsiteX89" fmla="*/ 5350380 w 12192000"/>
              <a:gd name="connsiteY89" fmla="*/ 1830891 h 2237474"/>
              <a:gd name="connsiteX90" fmla="*/ 5259633 w 12192000"/>
              <a:gd name="connsiteY90" fmla="*/ 1837160 h 2237474"/>
              <a:gd name="connsiteX91" fmla="*/ 5197513 w 12192000"/>
              <a:gd name="connsiteY91" fmla="*/ 1844718 h 2237474"/>
              <a:gd name="connsiteX92" fmla="*/ 5168852 w 12192000"/>
              <a:gd name="connsiteY92" fmla="*/ 1844846 h 2237474"/>
              <a:gd name="connsiteX93" fmla="*/ 5114927 w 12192000"/>
              <a:gd name="connsiteY93" fmla="*/ 1847827 h 2237474"/>
              <a:gd name="connsiteX94" fmla="*/ 5108970 w 12192000"/>
              <a:gd name="connsiteY94" fmla="*/ 1847935 h 2237474"/>
              <a:gd name="connsiteX95" fmla="*/ 5067961 w 12192000"/>
              <a:gd name="connsiteY95" fmla="*/ 1845917 h 2237474"/>
              <a:gd name="connsiteX96" fmla="*/ 5007075 w 12192000"/>
              <a:gd name="connsiteY96" fmla="*/ 1838626 h 2237474"/>
              <a:gd name="connsiteX97" fmla="*/ 4944087 w 12192000"/>
              <a:gd name="connsiteY97" fmla="*/ 1823332 h 2237474"/>
              <a:gd name="connsiteX98" fmla="*/ 4907662 w 12192000"/>
              <a:gd name="connsiteY98" fmla="*/ 1816900 h 2237474"/>
              <a:gd name="connsiteX99" fmla="*/ 4882386 w 12192000"/>
              <a:gd name="connsiteY99" fmla="*/ 1809844 h 2237474"/>
              <a:gd name="connsiteX100" fmla="*/ 4811440 w 12192000"/>
              <a:gd name="connsiteY100" fmla="*/ 1804655 h 2237474"/>
              <a:gd name="connsiteX101" fmla="*/ 4691075 w 12192000"/>
              <a:gd name="connsiteY101" fmla="*/ 1801389 h 2237474"/>
              <a:gd name="connsiteX102" fmla="*/ 4611738 w 12192000"/>
              <a:gd name="connsiteY102" fmla="*/ 1776964 h 2237474"/>
              <a:gd name="connsiteX103" fmla="*/ 4560070 w 12192000"/>
              <a:gd name="connsiteY103" fmla="*/ 1785640 h 2237474"/>
              <a:gd name="connsiteX104" fmla="*/ 4536503 w 12192000"/>
              <a:gd name="connsiteY104" fmla="*/ 1785334 h 2237474"/>
              <a:gd name="connsiteX105" fmla="*/ 4513724 w 12192000"/>
              <a:gd name="connsiteY105" fmla="*/ 1791996 h 2237474"/>
              <a:gd name="connsiteX106" fmla="*/ 4459810 w 12192000"/>
              <a:gd name="connsiteY106" fmla="*/ 1797886 h 2237474"/>
              <a:gd name="connsiteX107" fmla="*/ 4379064 w 12192000"/>
              <a:gd name="connsiteY107" fmla="*/ 1817177 h 2237474"/>
              <a:gd name="connsiteX108" fmla="*/ 4319209 w 12192000"/>
              <a:gd name="connsiteY108" fmla="*/ 1834833 h 2237474"/>
              <a:gd name="connsiteX109" fmla="*/ 4290981 w 12192000"/>
              <a:gd name="connsiteY109" fmla="*/ 1839677 h 2237474"/>
              <a:gd name="connsiteX110" fmla="*/ 4285792 w 12192000"/>
              <a:gd name="connsiteY110" fmla="*/ 1836231 h 2237474"/>
              <a:gd name="connsiteX111" fmla="*/ 4238372 w 12192000"/>
              <a:gd name="connsiteY111" fmla="*/ 1851480 h 2237474"/>
              <a:gd name="connsiteX112" fmla="*/ 4232517 w 12192000"/>
              <a:gd name="connsiteY112" fmla="*/ 1852567 h 2237474"/>
              <a:gd name="connsiteX113" fmla="*/ 4191732 w 12192000"/>
              <a:gd name="connsiteY113" fmla="*/ 1857328 h 2237474"/>
              <a:gd name="connsiteX114" fmla="*/ 4065532 w 12192000"/>
              <a:gd name="connsiteY114" fmla="*/ 1855477 h 2237474"/>
              <a:gd name="connsiteX115" fmla="*/ 4028460 w 12192000"/>
              <a:gd name="connsiteY115" fmla="*/ 1855137 h 2237474"/>
              <a:gd name="connsiteX116" fmla="*/ 4002267 w 12192000"/>
              <a:gd name="connsiteY116" fmla="*/ 1852352 h 2237474"/>
              <a:gd name="connsiteX117" fmla="*/ 3931396 w 12192000"/>
              <a:gd name="connsiteY117" fmla="*/ 1858915 h 2237474"/>
              <a:gd name="connsiteX118" fmla="*/ 3812162 w 12192000"/>
              <a:gd name="connsiteY118" fmla="*/ 1875501 h 2237474"/>
              <a:gd name="connsiteX119" fmla="*/ 3729530 w 12192000"/>
              <a:gd name="connsiteY119" fmla="*/ 1864513 h 2237474"/>
              <a:gd name="connsiteX120" fmla="*/ 3680177 w 12192000"/>
              <a:gd name="connsiteY120" fmla="*/ 1881552 h 2237474"/>
              <a:gd name="connsiteX121" fmla="*/ 3567259 w 12192000"/>
              <a:gd name="connsiteY121" fmla="*/ 1893482 h 2237474"/>
              <a:gd name="connsiteX122" fmla="*/ 3405770 w 12192000"/>
              <a:gd name="connsiteY122" fmla="*/ 1904591 h 2237474"/>
              <a:gd name="connsiteX123" fmla="*/ 3280097 w 12192000"/>
              <a:gd name="connsiteY123" fmla="*/ 1919610 h 2237474"/>
              <a:gd name="connsiteX124" fmla="*/ 3123424 w 12192000"/>
              <a:gd name="connsiteY124" fmla="*/ 1952930 h 2237474"/>
              <a:gd name="connsiteX125" fmla="*/ 3009910 w 12192000"/>
              <a:gd name="connsiteY125" fmla="*/ 1957866 h 2237474"/>
              <a:gd name="connsiteX126" fmla="*/ 2995934 w 12192000"/>
              <a:gd name="connsiteY126" fmla="*/ 1967085 h 2237474"/>
              <a:gd name="connsiteX127" fmla="*/ 2980071 w 12192000"/>
              <a:gd name="connsiteY127" fmla="*/ 1972988 h 2237474"/>
              <a:gd name="connsiteX128" fmla="*/ 2978094 w 12192000"/>
              <a:gd name="connsiteY128" fmla="*/ 1972369 h 2237474"/>
              <a:gd name="connsiteX129" fmla="*/ 2942858 w 12192000"/>
              <a:gd name="connsiteY129" fmla="*/ 1981367 h 2237474"/>
              <a:gd name="connsiteX130" fmla="*/ 2875436 w 12192000"/>
              <a:gd name="connsiteY130" fmla="*/ 1996977 h 2237474"/>
              <a:gd name="connsiteX131" fmla="*/ 2874892 w 12192000"/>
              <a:gd name="connsiteY131" fmla="*/ 1996085 h 2237474"/>
              <a:gd name="connsiteX132" fmla="*/ 2864145 w 12192000"/>
              <a:gd name="connsiteY132" fmla="*/ 1994061 h 2237474"/>
              <a:gd name="connsiteX133" fmla="*/ 2843662 w 12192000"/>
              <a:gd name="connsiteY133" fmla="*/ 1992498 h 2237474"/>
              <a:gd name="connsiteX134" fmla="*/ 2796128 w 12192000"/>
              <a:gd name="connsiteY134" fmla="*/ 1976403 h 2237474"/>
              <a:gd name="connsiteX135" fmla="*/ 2756784 w 12192000"/>
              <a:gd name="connsiteY135" fmla="*/ 1985116 h 2237474"/>
              <a:gd name="connsiteX136" fmla="*/ 2748833 w 12192000"/>
              <a:gd name="connsiteY136" fmla="*/ 1986323 h 2237474"/>
              <a:gd name="connsiteX137" fmla="*/ 2748661 w 12192000"/>
              <a:gd name="connsiteY137" fmla="*/ 1986122 h 2237474"/>
              <a:gd name="connsiteX138" fmla="*/ 2740251 w 12192000"/>
              <a:gd name="connsiteY138" fmla="*/ 1986946 h 2237474"/>
              <a:gd name="connsiteX139" fmla="*/ 2718916 w 12192000"/>
              <a:gd name="connsiteY139" fmla="*/ 1990867 h 2237474"/>
              <a:gd name="connsiteX140" fmla="*/ 2713522 w 12192000"/>
              <a:gd name="connsiteY140" fmla="*/ 1990173 h 2237474"/>
              <a:gd name="connsiteX141" fmla="*/ 2680597 w 12192000"/>
              <a:gd name="connsiteY141" fmla="*/ 1984996 h 2237474"/>
              <a:gd name="connsiteX142" fmla="*/ 2578178 w 12192000"/>
              <a:gd name="connsiteY142" fmla="*/ 1990531 h 2237474"/>
              <a:gd name="connsiteX143" fmla="*/ 2476147 w 12192000"/>
              <a:gd name="connsiteY143" fmla="*/ 1998305 h 2237474"/>
              <a:gd name="connsiteX144" fmla="*/ 2373568 w 12192000"/>
              <a:gd name="connsiteY144" fmla="*/ 2003219 h 2237474"/>
              <a:gd name="connsiteX145" fmla="*/ 2321399 w 12192000"/>
              <a:gd name="connsiteY145" fmla="*/ 1989467 h 2237474"/>
              <a:gd name="connsiteX146" fmla="*/ 2315525 w 12192000"/>
              <a:gd name="connsiteY146" fmla="*/ 1989708 h 2237474"/>
              <a:gd name="connsiteX147" fmla="*/ 2300792 w 12192000"/>
              <a:gd name="connsiteY147" fmla="*/ 1994290 h 2237474"/>
              <a:gd name="connsiteX148" fmla="*/ 2295469 w 12192000"/>
              <a:gd name="connsiteY148" fmla="*/ 1996659 h 2237474"/>
              <a:gd name="connsiteX149" fmla="*/ 2287219 w 12192000"/>
              <a:gd name="connsiteY149" fmla="*/ 1998750 h 2237474"/>
              <a:gd name="connsiteX150" fmla="*/ 2286948 w 12192000"/>
              <a:gd name="connsiteY150" fmla="*/ 1998596 h 2237474"/>
              <a:gd name="connsiteX151" fmla="*/ 2243069 w 12192000"/>
              <a:gd name="connsiteY151" fmla="*/ 2015111 h 2237474"/>
              <a:gd name="connsiteX152" fmla="*/ 2186609 w 12192000"/>
              <a:gd name="connsiteY152" fmla="*/ 2008263 h 2237474"/>
              <a:gd name="connsiteX153" fmla="*/ 2164831 w 12192000"/>
              <a:gd name="connsiteY153" fmla="*/ 2010143 h 2237474"/>
              <a:gd name="connsiteX154" fmla="*/ 2152836 w 12192000"/>
              <a:gd name="connsiteY154" fmla="*/ 2010048 h 2237474"/>
              <a:gd name="connsiteX155" fmla="*/ 2117102 w 12192000"/>
              <a:gd name="connsiteY155" fmla="*/ 2023004 h 2237474"/>
              <a:gd name="connsiteX156" fmla="*/ 2111935 w 12192000"/>
              <a:gd name="connsiteY156" fmla="*/ 2023163 h 2237474"/>
              <a:gd name="connsiteX157" fmla="*/ 2089991 w 12192000"/>
              <a:gd name="connsiteY157" fmla="*/ 2034193 h 2237474"/>
              <a:gd name="connsiteX158" fmla="*/ 2058061 w 12192000"/>
              <a:gd name="connsiteY158" fmla="*/ 2047942 h 2237474"/>
              <a:gd name="connsiteX159" fmla="*/ 2055737 w 12192000"/>
              <a:gd name="connsiteY159" fmla="*/ 2047704 h 2237474"/>
              <a:gd name="connsiteX160" fmla="*/ 2042244 w 12192000"/>
              <a:gd name="connsiteY160" fmla="*/ 2055560 h 2237474"/>
              <a:gd name="connsiteX161" fmla="*/ 1976224 w 12192000"/>
              <a:gd name="connsiteY161" fmla="*/ 2074257 h 2237474"/>
              <a:gd name="connsiteX162" fmla="*/ 1877728 w 12192000"/>
              <a:gd name="connsiteY162" fmla="*/ 2101004 h 2237474"/>
              <a:gd name="connsiteX163" fmla="*/ 1759056 w 12192000"/>
              <a:gd name="connsiteY163" fmla="*/ 2125608 h 2237474"/>
              <a:gd name="connsiteX164" fmla="*/ 1637948 w 12192000"/>
              <a:gd name="connsiteY164" fmla="*/ 2172597 h 2237474"/>
              <a:gd name="connsiteX165" fmla="*/ 1434549 w 12192000"/>
              <a:gd name="connsiteY165" fmla="*/ 2234522 h 2237474"/>
              <a:gd name="connsiteX166" fmla="*/ 1398481 w 12192000"/>
              <a:gd name="connsiteY166" fmla="*/ 2237074 h 2237474"/>
              <a:gd name="connsiteX167" fmla="*/ 1398407 w 12192000"/>
              <a:gd name="connsiteY167" fmla="*/ 2237095 h 2237474"/>
              <a:gd name="connsiteX168" fmla="*/ 1370962 w 12192000"/>
              <a:gd name="connsiteY168" fmla="*/ 2237474 h 2237474"/>
              <a:gd name="connsiteX169" fmla="*/ 1356367 w 12192000"/>
              <a:gd name="connsiteY169" fmla="*/ 2235089 h 2237474"/>
              <a:gd name="connsiteX170" fmla="*/ 1324828 w 12192000"/>
              <a:gd name="connsiteY170" fmla="*/ 2231968 h 2237474"/>
              <a:gd name="connsiteX171" fmla="*/ 1297744 w 12192000"/>
              <a:gd name="connsiteY171" fmla="*/ 2235849 h 2237474"/>
              <a:gd name="connsiteX172" fmla="*/ 1286236 w 12192000"/>
              <a:gd name="connsiteY172" fmla="*/ 2233135 h 2237474"/>
              <a:gd name="connsiteX173" fmla="*/ 1283504 w 12192000"/>
              <a:gd name="connsiteY173" fmla="*/ 2233797 h 2237474"/>
              <a:gd name="connsiteX174" fmla="*/ 1279765 w 12192000"/>
              <a:gd name="connsiteY174" fmla="*/ 2229639 h 2237474"/>
              <a:gd name="connsiteX175" fmla="*/ 1195347 w 12192000"/>
              <a:gd name="connsiteY175" fmla="*/ 2212354 h 2237474"/>
              <a:gd name="connsiteX176" fmla="*/ 970251 w 12192000"/>
              <a:gd name="connsiteY176" fmla="*/ 2221029 h 2237474"/>
              <a:gd name="connsiteX177" fmla="*/ 812914 w 12192000"/>
              <a:gd name="connsiteY177" fmla="*/ 2202752 h 2237474"/>
              <a:gd name="connsiteX178" fmla="*/ 800195 w 12192000"/>
              <a:gd name="connsiteY178" fmla="*/ 2209407 h 2237474"/>
              <a:gd name="connsiteX179" fmla="*/ 784978 w 12192000"/>
              <a:gd name="connsiteY179" fmla="*/ 2212360 h 2237474"/>
              <a:gd name="connsiteX180" fmla="*/ 681987 w 12192000"/>
              <a:gd name="connsiteY180" fmla="*/ 2216757 h 2237474"/>
              <a:gd name="connsiteX181" fmla="*/ 669923 w 12192000"/>
              <a:gd name="connsiteY181" fmla="*/ 2211682 h 2237474"/>
              <a:gd name="connsiteX182" fmla="*/ 648680 w 12192000"/>
              <a:gd name="connsiteY182" fmla="*/ 2206229 h 2237474"/>
              <a:gd name="connsiteX183" fmla="*/ 597225 w 12192000"/>
              <a:gd name="connsiteY183" fmla="*/ 2180999 h 2237474"/>
              <a:gd name="connsiteX184" fmla="*/ 558449 w 12192000"/>
              <a:gd name="connsiteY184" fmla="*/ 2182346 h 2237474"/>
              <a:gd name="connsiteX185" fmla="*/ 550517 w 12192000"/>
              <a:gd name="connsiteY185" fmla="*/ 2182060 h 2237474"/>
              <a:gd name="connsiteX186" fmla="*/ 550309 w 12192000"/>
              <a:gd name="connsiteY186" fmla="*/ 2181825 h 2237474"/>
              <a:gd name="connsiteX187" fmla="*/ 541836 w 12192000"/>
              <a:gd name="connsiteY187" fmla="*/ 2181063 h 2237474"/>
              <a:gd name="connsiteX188" fmla="*/ 536057 w 12192000"/>
              <a:gd name="connsiteY188" fmla="*/ 2181537 h 2237474"/>
              <a:gd name="connsiteX189" fmla="*/ 520671 w 12192000"/>
              <a:gd name="connsiteY189" fmla="*/ 2180980 h 2237474"/>
              <a:gd name="connsiteX190" fmla="*/ 515024 w 12192000"/>
              <a:gd name="connsiteY190" fmla="*/ 2179258 h 2237474"/>
              <a:gd name="connsiteX191" fmla="*/ 512278 w 12192000"/>
              <a:gd name="connsiteY191" fmla="*/ 2176369 h 2237474"/>
              <a:gd name="connsiteX192" fmla="*/ 480419 w 12192000"/>
              <a:gd name="connsiteY192" fmla="*/ 2167807 h 2237474"/>
              <a:gd name="connsiteX193" fmla="*/ 413835 w 12192000"/>
              <a:gd name="connsiteY193" fmla="*/ 2156783 h 2237474"/>
              <a:gd name="connsiteX194" fmla="*/ 376513 w 12192000"/>
              <a:gd name="connsiteY194" fmla="*/ 2154014 h 2237474"/>
              <a:gd name="connsiteX195" fmla="*/ 273386 w 12192000"/>
              <a:gd name="connsiteY195" fmla="*/ 2142551 h 2237474"/>
              <a:gd name="connsiteX196" fmla="*/ 169207 w 12192000"/>
              <a:gd name="connsiteY196" fmla="*/ 2128100 h 2237474"/>
              <a:gd name="connsiteX197" fmla="*/ 93149 w 12192000"/>
              <a:gd name="connsiteY197" fmla="*/ 2105324 h 2237474"/>
              <a:gd name="connsiteX198" fmla="*/ 88109 w 12192000"/>
              <a:gd name="connsiteY198" fmla="*/ 2106704 h 2237474"/>
              <a:gd name="connsiteX199" fmla="*/ 80022 w 12192000"/>
              <a:gd name="connsiteY199" fmla="*/ 2107254 h 2237474"/>
              <a:gd name="connsiteX200" fmla="*/ 79717 w 12192000"/>
              <a:gd name="connsiteY200" fmla="*/ 2107046 h 2237474"/>
              <a:gd name="connsiteX201" fmla="*/ 72352 w 12192000"/>
              <a:gd name="connsiteY201" fmla="*/ 2107991 h 2237474"/>
              <a:gd name="connsiteX202" fmla="*/ 37645 w 12192000"/>
              <a:gd name="connsiteY202" fmla="*/ 2115401 h 2237474"/>
              <a:gd name="connsiteX203" fmla="*/ 4572 w 12192000"/>
              <a:gd name="connsiteY203" fmla="*/ 2111091 h 2237474"/>
              <a:gd name="connsiteX204" fmla="*/ 0 w 12192000"/>
              <a:gd name="connsiteY204" fmla="*/ 2110468 h 2237474"/>
              <a:gd name="connsiteX205" fmla="*/ 0 w 12192000"/>
              <a:gd name="connsiteY20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68705 w 12192000"/>
              <a:gd name="connsiteY50" fmla="*/ 1279956 h 2237474"/>
              <a:gd name="connsiteX51" fmla="*/ 8139997 w 12192000"/>
              <a:gd name="connsiteY51" fmla="*/ 1282713 h 2237474"/>
              <a:gd name="connsiteX52" fmla="*/ 8074238 w 12192000"/>
              <a:gd name="connsiteY52" fmla="*/ 1301895 h 2237474"/>
              <a:gd name="connsiteX53" fmla="*/ 7968292 w 12192000"/>
              <a:gd name="connsiteY53" fmla="*/ 1338779 h 2237474"/>
              <a:gd name="connsiteX54" fmla="*/ 7902328 w 12192000"/>
              <a:gd name="connsiteY54" fmla="*/ 1345865 h 2237474"/>
              <a:gd name="connsiteX55" fmla="*/ 7875879 w 12192000"/>
              <a:gd name="connsiteY55" fmla="*/ 1345646 h 2237474"/>
              <a:gd name="connsiteX56" fmla="*/ 7840612 w 12192000"/>
              <a:gd name="connsiteY56" fmla="*/ 1369373 h 2237474"/>
              <a:gd name="connsiteX57" fmla="*/ 7786819 w 12192000"/>
              <a:gd name="connsiteY57" fmla="*/ 1378970 h 2237474"/>
              <a:gd name="connsiteX58" fmla="*/ 7548172 w 12192000"/>
              <a:gd name="connsiteY58" fmla="*/ 1417460 h 2237474"/>
              <a:gd name="connsiteX59" fmla="*/ 7483437 w 12192000"/>
              <a:gd name="connsiteY59" fmla="*/ 1478152 h 2237474"/>
              <a:gd name="connsiteX60" fmla="*/ 7377870 w 12192000"/>
              <a:gd name="connsiteY60" fmla="*/ 1523319 h 2237474"/>
              <a:gd name="connsiteX61" fmla="*/ 7230737 w 12192000"/>
              <a:gd name="connsiteY61" fmla="*/ 1562633 h 2237474"/>
              <a:gd name="connsiteX62" fmla="*/ 7224458 w 12192000"/>
              <a:gd name="connsiteY62" fmla="*/ 1573008 h 2237474"/>
              <a:gd name="connsiteX63" fmla="*/ 7183121 w 12192000"/>
              <a:gd name="connsiteY63" fmla="*/ 1595162 h 2237474"/>
              <a:gd name="connsiteX64" fmla="*/ 7164601 w 12192000"/>
              <a:gd name="connsiteY64" fmla="*/ 1606490 h 2237474"/>
              <a:gd name="connsiteX65" fmla="*/ 7092727 w 12192000"/>
              <a:gd name="connsiteY65" fmla="*/ 1623628 h 2237474"/>
              <a:gd name="connsiteX66" fmla="*/ 7031309 w 12192000"/>
              <a:gd name="connsiteY66" fmla="*/ 1619451 h 2237474"/>
              <a:gd name="connsiteX67" fmla="*/ 6999084 w 12192000"/>
              <a:gd name="connsiteY67" fmla="*/ 1634317 h 2237474"/>
              <a:gd name="connsiteX68" fmla="*/ 6992107 w 12192000"/>
              <a:gd name="connsiteY68" fmla="*/ 1636860 h 2237474"/>
              <a:gd name="connsiteX69" fmla="*/ 6900177 w 12192000"/>
              <a:gd name="connsiteY69" fmla="*/ 1636016 h 2237474"/>
              <a:gd name="connsiteX70" fmla="*/ 6795372 w 12192000"/>
              <a:gd name="connsiteY70" fmla="*/ 1644845 h 2237474"/>
              <a:gd name="connsiteX71" fmla="*/ 6692251 w 12192000"/>
              <a:gd name="connsiteY71" fmla="*/ 1656357 h 2237474"/>
              <a:gd name="connsiteX72" fmla="*/ 6655235 w 12192000"/>
              <a:gd name="connsiteY72" fmla="*/ 1661869 h 2237474"/>
              <a:gd name="connsiteX73" fmla="*/ 6554894 w 12192000"/>
              <a:gd name="connsiteY73" fmla="*/ 1664428 h 2237474"/>
              <a:gd name="connsiteX74" fmla="*/ 6516595 w 12192000"/>
              <a:gd name="connsiteY74" fmla="*/ 1667475 h 2237474"/>
              <a:gd name="connsiteX75" fmla="*/ 6508541 w 12192000"/>
              <a:gd name="connsiteY75" fmla="*/ 1668757 h 2237474"/>
              <a:gd name="connsiteX76" fmla="*/ 6471012 w 12192000"/>
              <a:gd name="connsiteY76" fmla="*/ 1678604 h 2237474"/>
              <a:gd name="connsiteX77" fmla="*/ 6364035 w 12192000"/>
              <a:gd name="connsiteY77" fmla="*/ 1667683 h 2237474"/>
              <a:gd name="connsiteX78" fmla="*/ 6280959 w 12192000"/>
              <a:gd name="connsiteY78" fmla="*/ 1689329 h 2237474"/>
              <a:gd name="connsiteX79" fmla="*/ 6243319 w 12192000"/>
              <a:gd name="connsiteY79" fmla="*/ 1695560 h 2237474"/>
              <a:gd name="connsiteX80" fmla="*/ 6098321 w 12192000"/>
              <a:gd name="connsiteY80" fmla="*/ 1721646 h 2237474"/>
              <a:gd name="connsiteX81" fmla="*/ 5880652 w 12192000"/>
              <a:gd name="connsiteY81" fmla="*/ 1779643 h 2237474"/>
              <a:gd name="connsiteX82" fmla="*/ 5785959 w 12192000"/>
              <a:gd name="connsiteY82" fmla="*/ 1775307 h 2237474"/>
              <a:gd name="connsiteX83" fmla="*/ 5643534 w 12192000"/>
              <a:gd name="connsiteY83" fmla="*/ 1802919 h 2237474"/>
              <a:gd name="connsiteX84" fmla="*/ 5518799 w 12192000"/>
              <a:gd name="connsiteY84" fmla="*/ 1818312 h 2237474"/>
              <a:gd name="connsiteX85" fmla="*/ 5505014 w 12192000"/>
              <a:gd name="connsiteY85" fmla="*/ 1819259 h 2237474"/>
              <a:gd name="connsiteX86" fmla="*/ 5453307 w 12192000"/>
              <a:gd name="connsiteY86" fmla="*/ 1815450 h 2237474"/>
              <a:gd name="connsiteX87" fmla="*/ 5364192 w 12192000"/>
              <a:gd name="connsiteY87" fmla="*/ 1826074 h 2237474"/>
              <a:gd name="connsiteX88" fmla="*/ 5350380 w 12192000"/>
              <a:gd name="connsiteY88" fmla="*/ 1830891 h 2237474"/>
              <a:gd name="connsiteX89" fmla="*/ 5259633 w 12192000"/>
              <a:gd name="connsiteY89" fmla="*/ 1837160 h 2237474"/>
              <a:gd name="connsiteX90" fmla="*/ 5197513 w 12192000"/>
              <a:gd name="connsiteY90" fmla="*/ 1844718 h 2237474"/>
              <a:gd name="connsiteX91" fmla="*/ 5168852 w 12192000"/>
              <a:gd name="connsiteY91" fmla="*/ 1844846 h 2237474"/>
              <a:gd name="connsiteX92" fmla="*/ 5114927 w 12192000"/>
              <a:gd name="connsiteY92" fmla="*/ 1847827 h 2237474"/>
              <a:gd name="connsiteX93" fmla="*/ 5108970 w 12192000"/>
              <a:gd name="connsiteY93" fmla="*/ 1847935 h 2237474"/>
              <a:gd name="connsiteX94" fmla="*/ 5067961 w 12192000"/>
              <a:gd name="connsiteY94" fmla="*/ 1845917 h 2237474"/>
              <a:gd name="connsiteX95" fmla="*/ 5007075 w 12192000"/>
              <a:gd name="connsiteY95" fmla="*/ 1838626 h 2237474"/>
              <a:gd name="connsiteX96" fmla="*/ 4944087 w 12192000"/>
              <a:gd name="connsiteY96" fmla="*/ 1823332 h 2237474"/>
              <a:gd name="connsiteX97" fmla="*/ 4907662 w 12192000"/>
              <a:gd name="connsiteY97" fmla="*/ 1816900 h 2237474"/>
              <a:gd name="connsiteX98" fmla="*/ 4882386 w 12192000"/>
              <a:gd name="connsiteY98" fmla="*/ 1809844 h 2237474"/>
              <a:gd name="connsiteX99" fmla="*/ 4811440 w 12192000"/>
              <a:gd name="connsiteY99" fmla="*/ 1804655 h 2237474"/>
              <a:gd name="connsiteX100" fmla="*/ 4691075 w 12192000"/>
              <a:gd name="connsiteY100" fmla="*/ 1801389 h 2237474"/>
              <a:gd name="connsiteX101" fmla="*/ 4611738 w 12192000"/>
              <a:gd name="connsiteY101" fmla="*/ 1776964 h 2237474"/>
              <a:gd name="connsiteX102" fmla="*/ 4560070 w 12192000"/>
              <a:gd name="connsiteY102" fmla="*/ 1785640 h 2237474"/>
              <a:gd name="connsiteX103" fmla="*/ 4536503 w 12192000"/>
              <a:gd name="connsiteY103" fmla="*/ 1785334 h 2237474"/>
              <a:gd name="connsiteX104" fmla="*/ 4513724 w 12192000"/>
              <a:gd name="connsiteY104" fmla="*/ 1791996 h 2237474"/>
              <a:gd name="connsiteX105" fmla="*/ 4459810 w 12192000"/>
              <a:gd name="connsiteY105" fmla="*/ 1797886 h 2237474"/>
              <a:gd name="connsiteX106" fmla="*/ 4379064 w 12192000"/>
              <a:gd name="connsiteY106" fmla="*/ 1817177 h 2237474"/>
              <a:gd name="connsiteX107" fmla="*/ 4319209 w 12192000"/>
              <a:gd name="connsiteY107" fmla="*/ 1834833 h 2237474"/>
              <a:gd name="connsiteX108" fmla="*/ 4290981 w 12192000"/>
              <a:gd name="connsiteY108" fmla="*/ 1839677 h 2237474"/>
              <a:gd name="connsiteX109" fmla="*/ 4285792 w 12192000"/>
              <a:gd name="connsiteY109" fmla="*/ 1836231 h 2237474"/>
              <a:gd name="connsiteX110" fmla="*/ 4238372 w 12192000"/>
              <a:gd name="connsiteY110" fmla="*/ 1851480 h 2237474"/>
              <a:gd name="connsiteX111" fmla="*/ 4232517 w 12192000"/>
              <a:gd name="connsiteY111" fmla="*/ 1852567 h 2237474"/>
              <a:gd name="connsiteX112" fmla="*/ 4191732 w 12192000"/>
              <a:gd name="connsiteY112" fmla="*/ 1857328 h 2237474"/>
              <a:gd name="connsiteX113" fmla="*/ 4065532 w 12192000"/>
              <a:gd name="connsiteY113" fmla="*/ 1855477 h 2237474"/>
              <a:gd name="connsiteX114" fmla="*/ 4028460 w 12192000"/>
              <a:gd name="connsiteY114" fmla="*/ 1855137 h 2237474"/>
              <a:gd name="connsiteX115" fmla="*/ 4002267 w 12192000"/>
              <a:gd name="connsiteY115" fmla="*/ 1852352 h 2237474"/>
              <a:gd name="connsiteX116" fmla="*/ 3931396 w 12192000"/>
              <a:gd name="connsiteY116" fmla="*/ 1858915 h 2237474"/>
              <a:gd name="connsiteX117" fmla="*/ 3812162 w 12192000"/>
              <a:gd name="connsiteY117" fmla="*/ 1875501 h 2237474"/>
              <a:gd name="connsiteX118" fmla="*/ 3729530 w 12192000"/>
              <a:gd name="connsiteY118" fmla="*/ 1864513 h 2237474"/>
              <a:gd name="connsiteX119" fmla="*/ 3680177 w 12192000"/>
              <a:gd name="connsiteY119" fmla="*/ 1881552 h 2237474"/>
              <a:gd name="connsiteX120" fmla="*/ 3567259 w 12192000"/>
              <a:gd name="connsiteY120" fmla="*/ 1893482 h 2237474"/>
              <a:gd name="connsiteX121" fmla="*/ 3405770 w 12192000"/>
              <a:gd name="connsiteY121" fmla="*/ 1904591 h 2237474"/>
              <a:gd name="connsiteX122" fmla="*/ 3280097 w 12192000"/>
              <a:gd name="connsiteY122" fmla="*/ 1919610 h 2237474"/>
              <a:gd name="connsiteX123" fmla="*/ 3123424 w 12192000"/>
              <a:gd name="connsiteY123" fmla="*/ 1952930 h 2237474"/>
              <a:gd name="connsiteX124" fmla="*/ 3009910 w 12192000"/>
              <a:gd name="connsiteY124" fmla="*/ 1957866 h 2237474"/>
              <a:gd name="connsiteX125" fmla="*/ 2995934 w 12192000"/>
              <a:gd name="connsiteY125" fmla="*/ 1967085 h 2237474"/>
              <a:gd name="connsiteX126" fmla="*/ 2980071 w 12192000"/>
              <a:gd name="connsiteY126" fmla="*/ 1972988 h 2237474"/>
              <a:gd name="connsiteX127" fmla="*/ 2978094 w 12192000"/>
              <a:gd name="connsiteY127" fmla="*/ 1972369 h 2237474"/>
              <a:gd name="connsiteX128" fmla="*/ 2942858 w 12192000"/>
              <a:gd name="connsiteY128" fmla="*/ 1981367 h 2237474"/>
              <a:gd name="connsiteX129" fmla="*/ 2875436 w 12192000"/>
              <a:gd name="connsiteY129" fmla="*/ 1996977 h 2237474"/>
              <a:gd name="connsiteX130" fmla="*/ 2874892 w 12192000"/>
              <a:gd name="connsiteY130" fmla="*/ 1996085 h 2237474"/>
              <a:gd name="connsiteX131" fmla="*/ 2864145 w 12192000"/>
              <a:gd name="connsiteY131" fmla="*/ 1994061 h 2237474"/>
              <a:gd name="connsiteX132" fmla="*/ 2843662 w 12192000"/>
              <a:gd name="connsiteY132" fmla="*/ 1992498 h 2237474"/>
              <a:gd name="connsiteX133" fmla="*/ 2796128 w 12192000"/>
              <a:gd name="connsiteY133" fmla="*/ 1976403 h 2237474"/>
              <a:gd name="connsiteX134" fmla="*/ 2756784 w 12192000"/>
              <a:gd name="connsiteY134" fmla="*/ 1985116 h 2237474"/>
              <a:gd name="connsiteX135" fmla="*/ 2748833 w 12192000"/>
              <a:gd name="connsiteY135" fmla="*/ 1986323 h 2237474"/>
              <a:gd name="connsiteX136" fmla="*/ 2748661 w 12192000"/>
              <a:gd name="connsiteY136" fmla="*/ 1986122 h 2237474"/>
              <a:gd name="connsiteX137" fmla="*/ 2740251 w 12192000"/>
              <a:gd name="connsiteY137" fmla="*/ 1986946 h 2237474"/>
              <a:gd name="connsiteX138" fmla="*/ 2718916 w 12192000"/>
              <a:gd name="connsiteY138" fmla="*/ 1990867 h 2237474"/>
              <a:gd name="connsiteX139" fmla="*/ 2713522 w 12192000"/>
              <a:gd name="connsiteY139" fmla="*/ 1990173 h 2237474"/>
              <a:gd name="connsiteX140" fmla="*/ 2680597 w 12192000"/>
              <a:gd name="connsiteY140" fmla="*/ 1984996 h 2237474"/>
              <a:gd name="connsiteX141" fmla="*/ 2578178 w 12192000"/>
              <a:gd name="connsiteY141" fmla="*/ 1990531 h 2237474"/>
              <a:gd name="connsiteX142" fmla="*/ 2476147 w 12192000"/>
              <a:gd name="connsiteY142" fmla="*/ 1998305 h 2237474"/>
              <a:gd name="connsiteX143" fmla="*/ 2373568 w 12192000"/>
              <a:gd name="connsiteY143" fmla="*/ 2003219 h 2237474"/>
              <a:gd name="connsiteX144" fmla="*/ 2321399 w 12192000"/>
              <a:gd name="connsiteY144" fmla="*/ 1989467 h 2237474"/>
              <a:gd name="connsiteX145" fmla="*/ 2315525 w 12192000"/>
              <a:gd name="connsiteY145" fmla="*/ 1989708 h 2237474"/>
              <a:gd name="connsiteX146" fmla="*/ 2300792 w 12192000"/>
              <a:gd name="connsiteY146" fmla="*/ 1994290 h 2237474"/>
              <a:gd name="connsiteX147" fmla="*/ 2295469 w 12192000"/>
              <a:gd name="connsiteY147" fmla="*/ 1996659 h 2237474"/>
              <a:gd name="connsiteX148" fmla="*/ 2287219 w 12192000"/>
              <a:gd name="connsiteY148" fmla="*/ 1998750 h 2237474"/>
              <a:gd name="connsiteX149" fmla="*/ 2286948 w 12192000"/>
              <a:gd name="connsiteY149" fmla="*/ 1998596 h 2237474"/>
              <a:gd name="connsiteX150" fmla="*/ 2243069 w 12192000"/>
              <a:gd name="connsiteY150" fmla="*/ 2015111 h 2237474"/>
              <a:gd name="connsiteX151" fmla="*/ 2186609 w 12192000"/>
              <a:gd name="connsiteY151" fmla="*/ 2008263 h 2237474"/>
              <a:gd name="connsiteX152" fmla="*/ 2164831 w 12192000"/>
              <a:gd name="connsiteY152" fmla="*/ 2010143 h 2237474"/>
              <a:gd name="connsiteX153" fmla="*/ 2152836 w 12192000"/>
              <a:gd name="connsiteY153" fmla="*/ 2010048 h 2237474"/>
              <a:gd name="connsiteX154" fmla="*/ 2117102 w 12192000"/>
              <a:gd name="connsiteY154" fmla="*/ 2023004 h 2237474"/>
              <a:gd name="connsiteX155" fmla="*/ 2111935 w 12192000"/>
              <a:gd name="connsiteY155" fmla="*/ 2023163 h 2237474"/>
              <a:gd name="connsiteX156" fmla="*/ 2089991 w 12192000"/>
              <a:gd name="connsiteY156" fmla="*/ 2034193 h 2237474"/>
              <a:gd name="connsiteX157" fmla="*/ 2058061 w 12192000"/>
              <a:gd name="connsiteY157" fmla="*/ 2047942 h 2237474"/>
              <a:gd name="connsiteX158" fmla="*/ 2055737 w 12192000"/>
              <a:gd name="connsiteY158" fmla="*/ 2047704 h 2237474"/>
              <a:gd name="connsiteX159" fmla="*/ 2042244 w 12192000"/>
              <a:gd name="connsiteY159" fmla="*/ 2055560 h 2237474"/>
              <a:gd name="connsiteX160" fmla="*/ 1976224 w 12192000"/>
              <a:gd name="connsiteY160" fmla="*/ 2074257 h 2237474"/>
              <a:gd name="connsiteX161" fmla="*/ 1877728 w 12192000"/>
              <a:gd name="connsiteY161" fmla="*/ 2101004 h 2237474"/>
              <a:gd name="connsiteX162" fmla="*/ 1759056 w 12192000"/>
              <a:gd name="connsiteY162" fmla="*/ 2125608 h 2237474"/>
              <a:gd name="connsiteX163" fmla="*/ 1637948 w 12192000"/>
              <a:gd name="connsiteY163" fmla="*/ 2172597 h 2237474"/>
              <a:gd name="connsiteX164" fmla="*/ 1434549 w 12192000"/>
              <a:gd name="connsiteY164" fmla="*/ 2234522 h 2237474"/>
              <a:gd name="connsiteX165" fmla="*/ 1398481 w 12192000"/>
              <a:gd name="connsiteY165" fmla="*/ 2237074 h 2237474"/>
              <a:gd name="connsiteX166" fmla="*/ 1398407 w 12192000"/>
              <a:gd name="connsiteY166" fmla="*/ 2237095 h 2237474"/>
              <a:gd name="connsiteX167" fmla="*/ 1370962 w 12192000"/>
              <a:gd name="connsiteY167" fmla="*/ 2237474 h 2237474"/>
              <a:gd name="connsiteX168" fmla="*/ 1356367 w 12192000"/>
              <a:gd name="connsiteY168" fmla="*/ 2235089 h 2237474"/>
              <a:gd name="connsiteX169" fmla="*/ 1324828 w 12192000"/>
              <a:gd name="connsiteY169" fmla="*/ 2231968 h 2237474"/>
              <a:gd name="connsiteX170" fmla="*/ 1297744 w 12192000"/>
              <a:gd name="connsiteY170" fmla="*/ 2235849 h 2237474"/>
              <a:gd name="connsiteX171" fmla="*/ 1286236 w 12192000"/>
              <a:gd name="connsiteY171" fmla="*/ 2233135 h 2237474"/>
              <a:gd name="connsiteX172" fmla="*/ 1283504 w 12192000"/>
              <a:gd name="connsiteY172" fmla="*/ 2233797 h 2237474"/>
              <a:gd name="connsiteX173" fmla="*/ 1279765 w 12192000"/>
              <a:gd name="connsiteY173" fmla="*/ 2229639 h 2237474"/>
              <a:gd name="connsiteX174" fmla="*/ 1195347 w 12192000"/>
              <a:gd name="connsiteY174" fmla="*/ 2212354 h 2237474"/>
              <a:gd name="connsiteX175" fmla="*/ 970251 w 12192000"/>
              <a:gd name="connsiteY175" fmla="*/ 2221029 h 2237474"/>
              <a:gd name="connsiteX176" fmla="*/ 812914 w 12192000"/>
              <a:gd name="connsiteY176" fmla="*/ 2202752 h 2237474"/>
              <a:gd name="connsiteX177" fmla="*/ 800195 w 12192000"/>
              <a:gd name="connsiteY177" fmla="*/ 2209407 h 2237474"/>
              <a:gd name="connsiteX178" fmla="*/ 784978 w 12192000"/>
              <a:gd name="connsiteY178" fmla="*/ 2212360 h 2237474"/>
              <a:gd name="connsiteX179" fmla="*/ 681987 w 12192000"/>
              <a:gd name="connsiteY179" fmla="*/ 2216757 h 2237474"/>
              <a:gd name="connsiteX180" fmla="*/ 669923 w 12192000"/>
              <a:gd name="connsiteY180" fmla="*/ 2211682 h 2237474"/>
              <a:gd name="connsiteX181" fmla="*/ 648680 w 12192000"/>
              <a:gd name="connsiteY181" fmla="*/ 2206229 h 2237474"/>
              <a:gd name="connsiteX182" fmla="*/ 597225 w 12192000"/>
              <a:gd name="connsiteY182" fmla="*/ 2180999 h 2237474"/>
              <a:gd name="connsiteX183" fmla="*/ 558449 w 12192000"/>
              <a:gd name="connsiteY183" fmla="*/ 2182346 h 2237474"/>
              <a:gd name="connsiteX184" fmla="*/ 550517 w 12192000"/>
              <a:gd name="connsiteY184" fmla="*/ 2182060 h 2237474"/>
              <a:gd name="connsiteX185" fmla="*/ 550309 w 12192000"/>
              <a:gd name="connsiteY185" fmla="*/ 2181825 h 2237474"/>
              <a:gd name="connsiteX186" fmla="*/ 541836 w 12192000"/>
              <a:gd name="connsiteY186" fmla="*/ 2181063 h 2237474"/>
              <a:gd name="connsiteX187" fmla="*/ 536057 w 12192000"/>
              <a:gd name="connsiteY187" fmla="*/ 2181537 h 2237474"/>
              <a:gd name="connsiteX188" fmla="*/ 520671 w 12192000"/>
              <a:gd name="connsiteY188" fmla="*/ 2180980 h 2237474"/>
              <a:gd name="connsiteX189" fmla="*/ 515024 w 12192000"/>
              <a:gd name="connsiteY189" fmla="*/ 2179258 h 2237474"/>
              <a:gd name="connsiteX190" fmla="*/ 512278 w 12192000"/>
              <a:gd name="connsiteY190" fmla="*/ 2176369 h 2237474"/>
              <a:gd name="connsiteX191" fmla="*/ 480419 w 12192000"/>
              <a:gd name="connsiteY191" fmla="*/ 2167807 h 2237474"/>
              <a:gd name="connsiteX192" fmla="*/ 413835 w 12192000"/>
              <a:gd name="connsiteY192" fmla="*/ 2156783 h 2237474"/>
              <a:gd name="connsiteX193" fmla="*/ 376513 w 12192000"/>
              <a:gd name="connsiteY193" fmla="*/ 2154014 h 2237474"/>
              <a:gd name="connsiteX194" fmla="*/ 273386 w 12192000"/>
              <a:gd name="connsiteY194" fmla="*/ 2142551 h 2237474"/>
              <a:gd name="connsiteX195" fmla="*/ 169207 w 12192000"/>
              <a:gd name="connsiteY195" fmla="*/ 2128100 h 2237474"/>
              <a:gd name="connsiteX196" fmla="*/ 93149 w 12192000"/>
              <a:gd name="connsiteY196" fmla="*/ 2105324 h 2237474"/>
              <a:gd name="connsiteX197" fmla="*/ 88109 w 12192000"/>
              <a:gd name="connsiteY197" fmla="*/ 2106704 h 2237474"/>
              <a:gd name="connsiteX198" fmla="*/ 80022 w 12192000"/>
              <a:gd name="connsiteY198" fmla="*/ 2107254 h 2237474"/>
              <a:gd name="connsiteX199" fmla="*/ 79717 w 12192000"/>
              <a:gd name="connsiteY199" fmla="*/ 2107046 h 2237474"/>
              <a:gd name="connsiteX200" fmla="*/ 72352 w 12192000"/>
              <a:gd name="connsiteY200" fmla="*/ 2107991 h 2237474"/>
              <a:gd name="connsiteX201" fmla="*/ 37645 w 12192000"/>
              <a:gd name="connsiteY201" fmla="*/ 2115401 h 2237474"/>
              <a:gd name="connsiteX202" fmla="*/ 4572 w 12192000"/>
              <a:gd name="connsiteY202" fmla="*/ 2111091 h 2237474"/>
              <a:gd name="connsiteX203" fmla="*/ 0 w 12192000"/>
              <a:gd name="connsiteY203" fmla="*/ 2110468 h 2237474"/>
              <a:gd name="connsiteX204" fmla="*/ 0 w 12192000"/>
              <a:gd name="connsiteY204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68705 w 12192000"/>
              <a:gd name="connsiteY50" fmla="*/ 1279956 h 2237474"/>
              <a:gd name="connsiteX51" fmla="*/ 8139997 w 12192000"/>
              <a:gd name="connsiteY51" fmla="*/ 1282713 h 2237474"/>
              <a:gd name="connsiteX52" fmla="*/ 8074238 w 12192000"/>
              <a:gd name="connsiteY52" fmla="*/ 1301895 h 2237474"/>
              <a:gd name="connsiteX53" fmla="*/ 7968292 w 12192000"/>
              <a:gd name="connsiteY53" fmla="*/ 1338779 h 2237474"/>
              <a:gd name="connsiteX54" fmla="*/ 7902328 w 12192000"/>
              <a:gd name="connsiteY54" fmla="*/ 1345865 h 2237474"/>
              <a:gd name="connsiteX55" fmla="*/ 7875879 w 12192000"/>
              <a:gd name="connsiteY55" fmla="*/ 1345646 h 2237474"/>
              <a:gd name="connsiteX56" fmla="*/ 7840612 w 12192000"/>
              <a:gd name="connsiteY56" fmla="*/ 1369373 h 2237474"/>
              <a:gd name="connsiteX57" fmla="*/ 7786819 w 12192000"/>
              <a:gd name="connsiteY57" fmla="*/ 1378970 h 2237474"/>
              <a:gd name="connsiteX58" fmla="*/ 7548172 w 12192000"/>
              <a:gd name="connsiteY58" fmla="*/ 1417460 h 2237474"/>
              <a:gd name="connsiteX59" fmla="*/ 7483437 w 12192000"/>
              <a:gd name="connsiteY59" fmla="*/ 1478152 h 2237474"/>
              <a:gd name="connsiteX60" fmla="*/ 7377870 w 12192000"/>
              <a:gd name="connsiteY60" fmla="*/ 1523319 h 2237474"/>
              <a:gd name="connsiteX61" fmla="*/ 7230737 w 12192000"/>
              <a:gd name="connsiteY61" fmla="*/ 1562633 h 2237474"/>
              <a:gd name="connsiteX62" fmla="*/ 7224458 w 12192000"/>
              <a:gd name="connsiteY62" fmla="*/ 1573008 h 2237474"/>
              <a:gd name="connsiteX63" fmla="*/ 7183121 w 12192000"/>
              <a:gd name="connsiteY63" fmla="*/ 1595162 h 2237474"/>
              <a:gd name="connsiteX64" fmla="*/ 7164601 w 12192000"/>
              <a:gd name="connsiteY64" fmla="*/ 1606490 h 2237474"/>
              <a:gd name="connsiteX65" fmla="*/ 7092727 w 12192000"/>
              <a:gd name="connsiteY65" fmla="*/ 1623628 h 2237474"/>
              <a:gd name="connsiteX66" fmla="*/ 7031309 w 12192000"/>
              <a:gd name="connsiteY66" fmla="*/ 1619451 h 2237474"/>
              <a:gd name="connsiteX67" fmla="*/ 6999084 w 12192000"/>
              <a:gd name="connsiteY67" fmla="*/ 1634317 h 2237474"/>
              <a:gd name="connsiteX68" fmla="*/ 6900177 w 12192000"/>
              <a:gd name="connsiteY68" fmla="*/ 1636016 h 2237474"/>
              <a:gd name="connsiteX69" fmla="*/ 6795372 w 12192000"/>
              <a:gd name="connsiteY69" fmla="*/ 1644845 h 2237474"/>
              <a:gd name="connsiteX70" fmla="*/ 6692251 w 12192000"/>
              <a:gd name="connsiteY70" fmla="*/ 1656357 h 2237474"/>
              <a:gd name="connsiteX71" fmla="*/ 6655235 w 12192000"/>
              <a:gd name="connsiteY71" fmla="*/ 1661869 h 2237474"/>
              <a:gd name="connsiteX72" fmla="*/ 6554894 w 12192000"/>
              <a:gd name="connsiteY72" fmla="*/ 1664428 h 2237474"/>
              <a:gd name="connsiteX73" fmla="*/ 6516595 w 12192000"/>
              <a:gd name="connsiteY73" fmla="*/ 1667475 h 2237474"/>
              <a:gd name="connsiteX74" fmla="*/ 6508541 w 12192000"/>
              <a:gd name="connsiteY74" fmla="*/ 1668757 h 2237474"/>
              <a:gd name="connsiteX75" fmla="*/ 6471012 w 12192000"/>
              <a:gd name="connsiteY75" fmla="*/ 1678604 h 2237474"/>
              <a:gd name="connsiteX76" fmla="*/ 6364035 w 12192000"/>
              <a:gd name="connsiteY76" fmla="*/ 1667683 h 2237474"/>
              <a:gd name="connsiteX77" fmla="*/ 6280959 w 12192000"/>
              <a:gd name="connsiteY77" fmla="*/ 1689329 h 2237474"/>
              <a:gd name="connsiteX78" fmla="*/ 6243319 w 12192000"/>
              <a:gd name="connsiteY78" fmla="*/ 1695560 h 2237474"/>
              <a:gd name="connsiteX79" fmla="*/ 6098321 w 12192000"/>
              <a:gd name="connsiteY79" fmla="*/ 1721646 h 2237474"/>
              <a:gd name="connsiteX80" fmla="*/ 5880652 w 12192000"/>
              <a:gd name="connsiteY80" fmla="*/ 1779643 h 2237474"/>
              <a:gd name="connsiteX81" fmla="*/ 5785959 w 12192000"/>
              <a:gd name="connsiteY81" fmla="*/ 1775307 h 2237474"/>
              <a:gd name="connsiteX82" fmla="*/ 5643534 w 12192000"/>
              <a:gd name="connsiteY82" fmla="*/ 1802919 h 2237474"/>
              <a:gd name="connsiteX83" fmla="*/ 5518799 w 12192000"/>
              <a:gd name="connsiteY83" fmla="*/ 1818312 h 2237474"/>
              <a:gd name="connsiteX84" fmla="*/ 5505014 w 12192000"/>
              <a:gd name="connsiteY84" fmla="*/ 1819259 h 2237474"/>
              <a:gd name="connsiteX85" fmla="*/ 5453307 w 12192000"/>
              <a:gd name="connsiteY85" fmla="*/ 1815450 h 2237474"/>
              <a:gd name="connsiteX86" fmla="*/ 5364192 w 12192000"/>
              <a:gd name="connsiteY86" fmla="*/ 1826074 h 2237474"/>
              <a:gd name="connsiteX87" fmla="*/ 5350380 w 12192000"/>
              <a:gd name="connsiteY87" fmla="*/ 1830891 h 2237474"/>
              <a:gd name="connsiteX88" fmla="*/ 5259633 w 12192000"/>
              <a:gd name="connsiteY88" fmla="*/ 1837160 h 2237474"/>
              <a:gd name="connsiteX89" fmla="*/ 5197513 w 12192000"/>
              <a:gd name="connsiteY89" fmla="*/ 1844718 h 2237474"/>
              <a:gd name="connsiteX90" fmla="*/ 5168852 w 12192000"/>
              <a:gd name="connsiteY90" fmla="*/ 1844846 h 2237474"/>
              <a:gd name="connsiteX91" fmla="*/ 5114927 w 12192000"/>
              <a:gd name="connsiteY91" fmla="*/ 1847827 h 2237474"/>
              <a:gd name="connsiteX92" fmla="*/ 5108970 w 12192000"/>
              <a:gd name="connsiteY92" fmla="*/ 1847935 h 2237474"/>
              <a:gd name="connsiteX93" fmla="*/ 5067961 w 12192000"/>
              <a:gd name="connsiteY93" fmla="*/ 1845917 h 2237474"/>
              <a:gd name="connsiteX94" fmla="*/ 5007075 w 12192000"/>
              <a:gd name="connsiteY94" fmla="*/ 1838626 h 2237474"/>
              <a:gd name="connsiteX95" fmla="*/ 4944087 w 12192000"/>
              <a:gd name="connsiteY95" fmla="*/ 1823332 h 2237474"/>
              <a:gd name="connsiteX96" fmla="*/ 4907662 w 12192000"/>
              <a:gd name="connsiteY96" fmla="*/ 1816900 h 2237474"/>
              <a:gd name="connsiteX97" fmla="*/ 4882386 w 12192000"/>
              <a:gd name="connsiteY97" fmla="*/ 1809844 h 2237474"/>
              <a:gd name="connsiteX98" fmla="*/ 4811440 w 12192000"/>
              <a:gd name="connsiteY98" fmla="*/ 1804655 h 2237474"/>
              <a:gd name="connsiteX99" fmla="*/ 4691075 w 12192000"/>
              <a:gd name="connsiteY99" fmla="*/ 1801389 h 2237474"/>
              <a:gd name="connsiteX100" fmla="*/ 4611738 w 12192000"/>
              <a:gd name="connsiteY100" fmla="*/ 1776964 h 2237474"/>
              <a:gd name="connsiteX101" fmla="*/ 4560070 w 12192000"/>
              <a:gd name="connsiteY101" fmla="*/ 1785640 h 2237474"/>
              <a:gd name="connsiteX102" fmla="*/ 4536503 w 12192000"/>
              <a:gd name="connsiteY102" fmla="*/ 1785334 h 2237474"/>
              <a:gd name="connsiteX103" fmla="*/ 4513724 w 12192000"/>
              <a:gd name="connsiteY103" fmla="*/ 1791996 h 2237474"/>
              <a:gd name="connsiteX104" fmla="*/ 4459810 w 12192000"/>
              <a:gd name="connsiteY104" fmla="*/ 1797886 h 2237474"/>
              <a:gd name="connsiteX105" fmla="*/ 4379064 w 12192000"/>
              <a:gd name="connsiteY105" fmla="*/ 1817177 h 2237474"/>
              <a:gd name="connsiteX106" fmla="*/ 4319209 w 12192000"/>
              <a:gd name="connsiteY106" fmla="*/ 1834833 h 2237474"/>
              <a:gd name="connsiteX107" fmla="*/ 4290981 w 12192000"/>
              <a:gd name="connsiteY107" fmla="*/ 1839677 h 2237474"/>
              <a:gd name="connsiteX108" fmla="*/ 4285792 w 12192000"/>
              <a:gd name="connsiteY108" fmla="*/ 1836231 h 2237474"/>
              <a:gd name="connsiteX109" fmla="*/ 4238372 w 12192000"/>
              <a:gd name="connsiteY109" fmla="*/ 1851480 h 2237474"/>
              <a:gd name="connsiteX110" fmla="*/ 4232517 w 12192000"/>
              <a:gd name="connsiteY110" fmla="*/ 1852567 h 2237474"/>
              <a:gd name="connsiteX111" fmla="*/ 4191732 w 12192000"/>
              <a:gd name="connsiteY111" fmla="*/ 1857328 h 2237474"/>
              <a:gd name="connsiteX112" fmla="*/ 4065532 w 12192000"/>
              <a:gd name="connsiteY112" fmla="*/ 1855477 h 2237474"/>
              <a:gd name="connsiteX113" fmla="*/ 4028460 w 12192000"/>
              <a:gd name="connsiteY113" fmla="*/ 1855137 h 2237474"/>
              <a:gd name="connsiteX114" fmla="*/ 4002267 w 12192000"/>
              <a:gd name="connsiteY114" fmla="*/ 1852352 h 2237474"/>
              <a:gd name="connsiteX115" fmla="*/ 3931396 w 12192000"/>
              <a:gd name="connsiteY115" fmla="*/ 1858915 h 2237474"/>
              <a:gd name="connsiteX116" fmla="*/ 3812162 w 12192000"/>
              <a:gd name="connsiteY116" fmla="*/ 1875501 h 2237474"/>
              <a:gd name="connsiteX117" fmla="*/ 3729530 w 12192000"/>
              <a:gd name="connsiteY117" fmla="*/ 1864513 h 2237474"/>
              <a:gd name="connsiteX118" fmla="*/ 3680177 w 12192000"/>
              <a:gd name="connsiteY118" fmla="*/ 1881552 h 2237474"/>
              <a:gd name="connsiteX119" fmla="*/ 3567259 w 12192000"/>
              <a:gd name="connsiteY119" fmla="*/ 1893482 h 2237474"/>
              <a:gd name="connsiteX120" fmla="*/ 3405770 w 12192000"/>
              <a:gd name="connsiteY120" fmla="*/ 1904591 h 2237474"/>
              <a:gd name="connsiteX121" fmla="*/ 3280097 w 12192000"/>
              <a:gd name="connsiteY121" fmla="*/ 1919610 h 2237474"/>
              <a:gd name="connsiteX122" fmla="*/ 3123424 w 12192000"/>
              <a:gd name="connsiteY122" fmla="*/ 1952930 h 2237474"/>
              <a:gd name="connsiteX123" fmla="*/ 3009910 w 12192000"/>
              <a:gd name="connsiteY123" fmla="*/ 1957866 h 2237474"/>
              <a:gd name="connsiteX124" fmla="*/ 2995934 w 12192000"/>
              <a:gd name="connsiteY124" fmla="*/ 1967085 h 2237474"/>
              <a:gd name="connsiteX125" fmla="*/ 2980071 w 12192000"/>
              <a:gd name="connsiteY125" fmla="*/ 1972988 h 2237474"/>
              <a:gd name="connsiteX126" fmla="*/ 2978094 w 12192000"/>
              <a:gd name="connsiteY126" fmla="*/ 1972369 h 2237474"/>
              <a:gd name="connsiteX127" fmla="*/ 2942858 w 12192000"/>
              <a:gd name="connsiteY127" fmla="*/ 1981367 h 2237474"/>
              <a:gd name="connsiteX128" fmla="*/ 2875436 w 12192000"/>
              <a:gd name="connsiteY128" fmla="*/ 1996977 h 2237474"/>
              <a:gd name="connsiteX129" fmla="*/ 2874892 w 12192000"/>
              <a:gd name="connsiteY129" fmla="*/ 1996085 h 2237474"/>
              <a:gd name="connsiteX130" fmla="*/ 2864145 w 12192000"/>
              <a:gd name="connsiteY130" fmla="*/ 1994061 h 2237474"/>
              <a:gd name="connsiteX131" fmla="*/ 2843662 w 12192000"/>
              <a:gd name="connsiteY131" fmla="*/ 1992498 h 2237474"/>
              <a:gd name="connsiteX132" fmla="*/ 2796128 w 12192000"/>
              <a:gd name="connsiteY132" fmla="*/ 1976403 h 2237474"/>
              <a:gd name="connsiteX133" fmla="*/ 2756784 w 12192000"/>
              <a:gd name="connsiteY133" fmla="*/ 1985116 h 2237474"/>
              <a:gd name="connsiteX134" fmla="*/ 2748833 w 12192000"/>
              <a:gd name="connsiteY134" fmla="*/ 1986323 h 2237474"/>
              <a:gd name="connsiteX135" fmla="*/ 2748661 w 12192000"/>
              <a:gd name="connsiteY135" fmla="*/ 1986122 h 2237474"/>
              <a:gd name="connsiteX136" fmla="*/ 2740251 w 12192000"/>
              <a:gd name="connsiteY136" fmla="*/ 1986946 h 2237474"/>
              <a:gd name="connsiteX137" fmla="*/ 2718916 w 12192000"/>
              <a:gd name="connsiteY137" fmla="*/ 1990867 h 2237474"/>
              <a:gd name="connsiteX138" fmla="*/ 2713522 w 12192000"/>
              <a:gd name="connsiteY138" fmla="*/ 1990173 h 2237474"/>
              <a:gd name="connsiteX139" fmla="*/ 2680597 w 12192000"/>
              <a:gd name="connsiteY139" fmla="*/ 1984996 h 2237474"/>
              <a:gd name="connsiteX140" fmla="*/ 2578178 w 12192000"/>
              <a:gd name="connsiteY140" fmla="*/ 1990531 h 2237474"/>
              <a:gd name="connsiteX141" fmla="*/ 2476147 w 12192000"/>
              <a:gd name="connsiteY141" fmla="*/ 1998305 h 2237474"/>
              <a:gd name="connsiteX142" fmla="*/ 2373568 w 12192000"/>
              <a:gd name="connsiteY142" fmla="*/ 2003219 h 2237474"/>
              <a:gd name="connsiteX143" fmla="*/ 2321399 w 12192000"/>
              <a:gd name="connsiteY143" fmla="*/ 1989467 h 2237474"/>
              <a:gd name="connsiteX144" fmla="*/ 2315525 w 12192000"/>
              <a:gd name="connsiteY144" fmla="*/ 1989708 h 2237474"/>
              <a:gd name="connsiteX145" fmla="*/ 2300792 w 12192000"/>
              <a:gd name="connsiteY145" fmla="*/ 1994290 h 2237474"/>
              <a:gd name="connsiteX146" fmla="*/ 2295469 w 12192000"/>
              <a:gd name="connsiteY146" fmla="*/ 1996659 h 2237474"/>
              <a:gd name="connsiteX147" fmla="*/ 2287219 w 12192000"/>
              <a:gd name="connsiteY147" fmla="*/ 1998750 h 2237474"/>
              <a:gd name="connsiteX148" fmla="*/ 2286948 w 12192000"/>
              <a:gd name="connsiteY148" fmla="*/ 1998596 h 2237474"/>
              <a:gd name="connsiteX149" fmla="*/ 2243069 w 12192000"/>
              <a:gd name="connsiteY149" fmla="*/ 2015111 h 2237474"/>
              <a:gd name="connsiteX150" fmla="*/ 2186609 w 12192000"/>
              <a:gd name="connsiteY150" fmla="*/ 2008263 h 2237474"/>
              <a:gd name="connsiteX151" fmla="*/ 2164831 w 12192000"/>
              <a:gd name="connsiteY151" fmla="*/ 2010143 h 2237474"/>
              <a:gd name="connsiteX152" fmla="*/ 2152836 w 12192000"/>
              <a:gd name="connsiteY152" fmla="*/ 2010048 h 2237474"/>
              <a:gd name="connsiteX153" fmla="*/ 2117102 w 12192000"/>
              <a:gd name="connsiteY153" fmla="*/ 2023004 h 2237474"/>
              <a:gd name="connsiteX154" fmla="*/ 2111935 w 12192000"/>
              <a:gd name="connsiteY154" fmla="*/ 2023163 h 2237474"/>
              <a:gd name="connsiteX155" fmla="*/ 2089991 w 12192000"/>
              <a:gd name="connsiteY155" fmla="*/ 2034193 h 2237474"/>
              <a:gd name="connsiteX156" fmla="*/ 2058061 w 12192000"/>
              <a:gd name="connsiteY156" fmla="*/ 2047942 h 2237474"/>
              <a:gd name="connsiteX157" fmla="*/ 2055737 w 12192000"/>
              <a:gd name="connsiteY157" fmla="*/ 2047704 h 2237474"/>
              <a:gd name="connsiteX158" fmla="*/ 2042244 w 12192000"/>
              <a:gd name="connsiteY158" fmla="*/ 2055560 h 2237474"/>
              <a:gd name="connsiteX159" fmla="*/ 1976224 w 12192000"/>
              <a:gd name="connsiteY159" fmla="*/ 2074257 h 2237474"/>
              <a:gd name="connsiteX160" fmla="*/ 1877728 w 12192000"/>
              <a:gd name="connsiteY160" fmla="*/ 2101004 h 2237474"/>
              <a:gd name="connsiteX161" fmla="*/ 1759056 w 12192000"/>
              <a:gd name="connsiteY161" fmla="*/ 2125608 h 2237474"/>
              <a:gd name="connsiteX162" fmla="*/ 1637948 w 12192000"/>
              <a:gd name="connsiteY162" fmla="*/ 2172597 h 2237474"/>
              <a:gd name="connsiteX163" fmla="*/ 1434549 w 12192000"/>
              <a:gd name="connsiteY163" fmla="*/ 2234522 h 2237474"/>
              <a:gd name="connsiteX164" fmla="*/ 1398481 w 12192000"/>
              <a:gd name="connsiteY164" fmla="*/ 2237074 h 2237474"/>
              <a:gd name="connsiteX165" fmla="*/ 1398407 w 12192000"/>
              <a:gd name="connsiteY165" fmla="*/ 2237095 h 2237474"/>
              <a:gd name="connsiteX166" fmla="*/ 1370962 w 12192000"/>
              <a:gd name="connsiteY166" fmla="*/ 2237474 h 2237474"/>
              <a:gd name="connsiteX167" fmla="*/ 1356367 w 12192000"/>
              <a:gd name="connsiteY167" fmla="*/ 2235089 h 2237474"/>
              <a:gd name="connsiteX168" fmla="*/ 1324828 w 12192000"/>
              <a:gd name="connsiteY168" fmla="*/ 2231968 h 2237474"/>
              <a:gd name="connsiteX169" fmla="*/ 1297744 w 12192000"/>
              <a:gd name="connsiteY169" fmla="*/ 2235849 h 2237474"/>
              <a:gd name="connsiteX170" fmla="*/ 1286236 w 12192000"/>
              <a:gd name="connsiteY170" fmla="*/ 2233135 h 2237474"/>
              <a:gd name="connsiteX171" fmla="*/ 1283504 w 12192000"/>
              <a:gd name="connsiteY171" fmla="*/ 2233797 h 2237474"/>
              <a:gd name="connsiteX172" fmla="*/ 1279765 w 12192000"/>
              <a:gd name="connsiteY172" fmla="*/ 2229639 h 2237474"/>
              <a:gd name="connsiteX173" fmla="*/ 1195347 w 12192000"/>
              <a:gd name="connsiteY173" fmla="*/ 2212354 h 2237474"/>
              <a:gd name="connsiteX174" fmla="*/ 970251 w 12192000"/>
              <a:gd name="connsiteY174" fmla="*/ 2221029 h 2237474"/>
              <a:gd name="connsiteX175" fmla="*/ 812914 w 12192000"/>
              <a:gd name="connsiteY175" fmla="*/ 2202752 h 2237474"/>
              <a:gd name="connsiteX176" fmla="*/ 800195 w 12192000"/>
              <a:gd name="connsiteY176" fmla="*/ 2209407 h 2237474"/>
              <a:gd name="connsiteX177" fmla="*/ 784978 w 12192000"/>
              <a:gd name="connsiteY177" fmla="*/ 2212360 h 2237474"/>
              <a:gd name="connsiteX178" fmla="*/ 681987 w 12192000"/>
              <a:gd name="connsiteY178" fmla="*/ 2216757 h 2237474"/>
              <a:gd name="connsiteX179" fmla="*/ 669923 w 12192000"/>
              <a:gd name="connsiteY179" fmla="*/ 2211682 h 2237474"/>
              <a:gd name="connsiteX180" fmla="*/ 648680 w 12192000"/>
              <a:gd name="connsiteY180" fmla="*/ 2206229 h 2237474"/>
              <a:gd name="connsiteX181" fmla="*/ 597225 w 12192000"/>
              <a:gd name="connsiteY181" fmla="*/ 2180999 h 2237474"/>
              <a:gd name="connsiteX182" fmla="*/ 558449 w 12192000"/>
              <a:gd name="connsiteY182" fmla="*/ 2182346 h 2237474"/>
              <a:gd name="connsiteX183" fmla="*/ 550517 w 12192000"/>
              <a:gd name="connsiteY183" fmla="*/ 2182060 h 2237474"/>
              <a:gd name="connsiteX184" fmla="*/ 550309 w 12192000"/>
              <a:gd name="connsiteY184" fmla="*/ 2181825 h 2237474"/>
              <a:gd name="connsiteX185" fmla="*/ 541836 w 12192000"/>
              <a:gd name="connsiteY185" fmla="*/ 2181063 h 2237474"/>
              <a:gd name="connsiteX186" fmla="*/ 536057 w 12192000"/>
              <a:gd name="connsiteY186" fmla="*/ 2181537 h 2237474"/>
              <a:gd name="connsiteX187" fmla="*/ 520671 w 12192000"/>
              <a:gd name="connsiteY187" fmla="*/ 2180980 h 2237474"/>
              <a:gd name="connsiteX188" fmla="*/ 515024 w 12192000"/>
              <a:gd name="connsiteY188" fmla="*/ 2179258 h 2237474"/>
              <a:gd name="connsiteX189" fmla="*/ 512278 w 12192000"/>
              <a:gd name="connsiteY189" fmla="*/ 2176369 h 2237474"/>
              <a:gd name="connsiteX190" fmla="*/ 480419 w 12192000"/>
              <a:gd name="connsiteY190" fmla="*/ 2167807 h 2237474"/>
              <a:gd name="connsiteX191" fmla="*/ 413835 w 12192000"/>
              <a:gd name="connsiteY191" fmla="*/ 2156783 h 2237474"/>
              <a:gd name="connsiteX192" fmla="*/ 376513 w 12192000"/>
              <a:gd name="connsiteY192" fmla="*/ 2154014 h 2237474"/>
              <a:gd name="connsiteX193" fmla="*/ 273386 w 12192000"/>
              <a:gd name="connsiteY193" fmla="*/ 2142551 h 2237474"/>
              <a:gd name="connsiteX194" fmla="*/ 169207 w 12192000"/>
              <a:gd name="connsiteY194" fmla="*/ 2128100 h 2237474"/>
              <a:gd name="connsiteX195" fmla="*/ 93149 w 12192000"/>
              <a:gd name="connsiteY195" fmla="*/ 2105324 h 2237474"/>
              <a:gd name="connsiteX196" fmla="*/ 88109 w 12192000"/>
              <a:gd name="connsiteY196" fmla="*/ 2106704 h 2237474"/>
              <a:gd name="connsiteX197" fmla="*/ 80022 w 12192000"/>
              <a:gd name="connsiteY197" fmla="*/ 2107254 h 2237474"/>
              <a:gd name="connsiteX198" fmla="*/ 79717 w 12192000"/>
              <a:gd name="connsiteY198" fmla="*/ 2107046 h 2237474"/>
              <a:gd name="connsiteX199" fmla="*/ 72352 w 12192000"/>
              <a:gd name="connsiteY199" fmla="*/ 2107991 h 2237474"/>
              <a:gd name="connsiteX200" fmla="*/ 37645 w 12192000"/>
              <a:gd name="connsiteY200" fmla="*/ 2115401 h 2237474"/>
              <a:gd name="connsiteX201" fmla="*/ 4572 w 12192000"/>
              <a:gd name="connsiteY201" fmla="*/ 2111091 h 2237474"/>
              <a:gd name="connsiteX202" fmla="*/ 0 w 12192000"/>
              <a:gd name="connsiteY202" fmla="*/ 2110468 h 2237474"/>
              <a:gd name="connsiteX203" fmla="*/ 0 w 12192000"/>
              <a:gd name="connsiteY203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68705 w 12192000"/>
              <a:gd name="connsiteY50" fmla="*/ 1279956 h 2237474"/>
              <a:gd name="connsiteX51" fmla="*/ 8139997 w 12192000"/>
              <a:gd name="connsiteY51" fmla="*/ 1282713 h 2237474"/>
              <a:gd name="connsiteX52" fmla="*/ 8074238 w 12192000"/>
              <a:gd name="connsiteY52" fmla="*/ 1301895 h 2237474"/>
              <a:gd name="connsiteX53" fmla="*/ 7968292 w 12192000"/>
              <a:gd name="connsiteY53" fmla="*/ 1338779 h 2237474"/>
              <a:gd name="connsiteX54" fmla="*/ 7902328 w 12192000"/>
              <a:gd name="connsiteY54" fmla="*/ 1345865 h 2237474"/>
              <a:gd name="connsiteX55" fmla="*/ 7875879 w 12192000"/>
              <a:gd name="connsiteY55" fmla="*/ 1345646 h 2237474"/>
              <a:gd name="connsiteX56" fmla="*/ 7840612 w 12192000"/>
              <a:gd name="connsiteY56" fmla="*/ 1369373 h 2237474"/>
              <a:gd name="connsiteX57" fmla="*/ 7786819 w 12192000"/>
              <a:gd name="connsiteY57" fmla="*/ 1378970 h 2237474"/>
              <a:gd name="connsiteX58" fmla="*/ 7548172 w 12192000"/>
              <a:gd name="connsiteY58" fmla="*/ 1417460 h 2237474"/>
              <a:gd name="connsiteX59" fmla="*/ 7483437 w 12192000"/>
              <a:gd name="connsiteY59" fmla="*/ 1478152 h 2237474"/>
              <a:gd name="connsiteX60" fmla="*/ 7377870 w 12192000"/>
              <a:gd name="connsiteY60" fmla="*/ 1523319 h 2237474"/>
              <a:gd name="connsiteX61" fmla="*/ 7230737 w 12192000"/>
              <a:gd name="connsiteY61" fmla="*/ 1562633 h 2237474"/>
              <a:gd name="connsiteX62" fmla="*/ 7224458 w 12192000"/>
              <a:gd name="connsiteY62" fmla="*/ 1573008 h 2237474"/>
              <a:gd name="connsiteX63" fmla="*/ 7183121 w 12192000"/>
              <a:gd name="connsiteY63" fmla="*/ 1595162 h 2237474"/>
              <a:gd name="connsiteX64" fmla="*/ 7164601 w 12192000"/>
              <a:gd name="connsiteY64" fmla="*/ 1606490 h 2237474"/>
              <a:gd name="connsiteX65" fmla="*/ 7092727 w 12192000"/>
              <a:gd name="connsiteY65" fmla="*/ 1623628 h 2237474"/>
              <a:gd name="connsiteX66" fmla="*/ 7031309 w 12192000"/>
              <a:gd name="connsiteY66" fmla="*/ 1619451 h 2237474"/>
              <a:gd name="connsiteX67" fmla="*/ 6900177 w 12192000"/>
              <a:gd name="connsiteY67" fmla="*/ 1636016 h 2237474"/>
              <a:gd name="connsiteX68" fmla="*/ 6795372 w 12192000"/>
              <a:gd name="connsiteY68" fmla="*/ 1644845 h 2237474"/>
              <a:gd name="connsiteX69" fmla="*/ 6692251 w 12192000"/>
              <a:gd name="connsiteY69" fmla="*/ 1656357 h 2237474"/>
              <a:gd name="connsiteX70" fmla="*/ 6655235 w 12192000"/>
              <a:gd name="connsiteY70" fmla="*/ 1661869 h 2237474"/>
              <a:gd name="connsiteX71" fmla="*/ 6554894 w 12192000"/>
              <a:gd name="connsiteY71" fmla="*/ 1664428 h 2237474"/>
              <a:gd name="connsiteX72" fmla="*/ 6516595 w 12192000"/>
              <a:gd name="connsiteY72" fmla="*/ 1667475 h 2237474"/>
              <a:gd name="connsiteX73" fmla="*/ 6508541 w 12192000"/>
              <a:gd name="connsiteY73" fmla="*/ 1668757 h 2237474"/>
              <a:gd name="connsiteX74" fmla="*/ 6471012 w 12192000"/>
              <a:gd name="connsiteY74" fmla="*/ 1678604 h 2237474"/>
              <a:gd name="connsiteX75" fmla="*/ 6364035 w 12192000"/>
              <a:gd name="connsiteY75" fmla="*/ 1667683 h 2237474"/>
              <a:gd name="connsiteX76" fmla="*/ 6280959 w 12192000"/>
              <a:gd name="connsiteY76" fmla="*/ 1689329 h 2237474"/>
              <a:gd name="connsiteX77" fmla="*/ 6243319 w 12192000"/>
              <a:gd name="connsiteY77" fmla="*/ 1695560 h 2237474"/>
              <a:gd name="connsiteX78" fmla="*/ 6098321 w 12192000"/>
              <a:gd name="connsiteY78" fmla="*/ 1721646 h 2237474"/>
              <a:gd name="connsiteX79" fmla="*/ 5880652 w 12192000"/>
              <a:gd name="connsiteY79" fmla="*/ 1779643 h 2237474"/>
              <a:gd name="connsiteX80" fmla="*/ 5785959 w 12192000"/>
              <a:gd name="connsiteY80" fmla="*/ 1775307 h 2237474"/>
              <a:gd name="connsiteX81" fmla="*/ 5643534 w 12192000"/>
              <a:gd name="connsiteY81" fmla="*/ 1802919 h 2237474"/>
              <a:gd name="connsiteX82" fmla="*/ 5518799 w 12192000"/>
              <a:gd name="connsiteY82" fmla="*/ 1818312 h 2237474"/>
              <a:gd name="connsiteX83" fmla="*/ 5505014 w 12192000"/>
              <a:gd name="connsiteY83" fmla="*/ 1819259 h 2237474"/>
              <a:gd name="connsiteX84" fmla="*/ 5453307 w 12192000"/>
              <a:gd name="connsiteY84" fmla="*/ 1815450 h 2237474"/>
              <a:gd name="connsiteX85" fmla="*/ 5364192 w 12192000"/>
              <a:gd name="connsiteY85" fmla="*/ 1826074 h 2237474"/>
              <a:gd name="connsiteX86" fmla="*/ 5350380 w 12192000"/>
              <a:gd name="connsiteY86" fmla="*/ 1830891 h 2237474"/>
              <a:gd name="connsiteX87" fmla="*/ 5259633 w 12192000"/>
              <a:gd name="connsiteY87" fmla="*/ 1837160 h 2237474"/>
              <a:gd name="connsiteX88" fmla="*/ 5197513 w 12192000"/>
              <a:gd name="connsiteY88" fmla="*/ 1844718 h 2237474"/>
              <a:gd name="connsiteX89" fmla="*/ 5168852 w 12192000"/>
              <a:gd name="connsiteY89" fmla="*/ 1844846 h 2237474"/>
              <a:gd name="connsiteX90" fmla="*/ 5114927 w 12192000"/>
              <a:gd name="connsiteY90" fmla="*/ 1847827 h 2237474"/>
              <a:gd name="connsiteX91" fmla="*/ 5108970 w 12192000"/>
              <a:gd name="connsiteY91" fmla="*/ 1847935 h 2237474"/>
              <a:gd name="connsiteX92" fmla="*/ 5067961 w 12192000"/>
              <a:gd name="connsiteY92" fmla="*/ 1845917 h 2237474"/>
              <a:gd name="connsiteX93" fmla="*/ 5007075 w 12192000"/>
              <a:gd name="connsiteY93" fmla="*/ 1838626 h 2237474"/>
              <a:gd name="connsiteX94" fmla="*/ 4944087 w 12192000"/>
              <a:gd name="connsiteY94" fmla="*/ 1823332 h 2237474"/>
              <a:gd name="connsiteX95" fmla="*/ 4907662 w 12192000"/>
              <a:gd name="connsiteY95" fmla="*/ 1816900 h 2237474"/>
              <a:gd name="connsiteX96" fmla="*/ 4882386 w 12192000"/>
              <a:gd name="connsiteY96" fmla="*/ 1809844 h 2237474"/>
              <a:gd name="connsiteX97" fmla="*/ 4811440 w 12192000"/>
              <a:gd name="connsiteY97" fmla="*/ 1804655 h 2237474"/>
              <a:gd name="connsiteX98" fmla="*/ 4691075 w 12192000"/>
              <a:gd name="connsiteY98" fmla="*/ 1801389 h 2237474"/>
              <a:gd name="connsiteX99" fmla="*/ 4611738 w 12192000"/>
              <a:gd name="connsiteY99" fmla="*/ 1776964 h 2237474"/>
              <a:gd name="connsiteX100" fmla="*/ 4560070 w 12192000"/>
              <a:gd name="connsiteY100" fmla="*/ 1785640 h 2237474"/>
              <a:gd name="connsiteX101" fmla="*/ 4536503 w 12192000"/>
              <a:gd name="connsiteY101" fmla="*/ 1785334 h 2237474"/>
              <a:gd name="connsiteX102" fmla="*/ 4513724 w 12192000"/>
              <a:gd name="connsiteY102" fmla="*/ 1791996 h 2237474"/>
              <a:gd name="connsiteX103" fmla="*/ 4459810 w 12192000"/>
              <a:gd name="connsiteY103" fmla="*/ 1797886 h 2237474"/>
              <a:gd name="connsiteX104" fmla="*/ 4379064 w 12192000"/>
              <a:gd name="connsiteY104" fmla="*/ 1817177 h 2237474"/>
              <a:gd name="connsiteX105" fmla="*/ 4319209 w 12192000"/>
              <a:gd name="connsiteY105" fmla="*/ 1834833 h 2237474"/>
              <a:gd name="connsiteX106" fmla="*/ 4290981 w 12192000"/>
              <a:gd name="connsiteY106" fmla="*/ 1839677 h 2237474"/>
              <a:gd name="connsiteX107" fmla="*/ 4285792 w 12192000"/>
              <a:gd name="connsiteY107" fmla="*/ 1836231 h 2237474"/>
              <a:gd name="connsiteX108" fmla="*/ 4238372 w 12192000"/>
              <a:gd name="connsiteY108" fmla="*/ 1851480 h 2237474"/>
              <a:gd name="connsiteX109" fmla="*/ 4232517 w 12192000"/>
              <a:gd name="connsiteY109" fmla="*/ 1852567 h 2237474"/>
              <a:gd name="connsiteX110" fmla="*/ 4191732 w 12192000"/>
              <a:gd name="connsiteY110" fmla="*/ 1857328 h 2237474"/>
              <a:gd name="connsiteX111" fmla="*/ 4065532 w 12192000"/>
              <a:gd name="connsiteY111" fmla="*/ 1855477 h 2237474"/>
              <a:gd name="connsiteX112" fmla="*/ 4028460 w 12192000"/>
              <a:gd name="connsiteY112" fmla="*/ 1855137 h 2237474"/>
              <a:gd name="connsiteX113" fmla="*/ 4002267 w 12192000"/>
              <a:gd name="connsiteY113" fmla="*/ 1852352 h 2237474"/>
              <a:gd name="connsiteX114" fmla="*/ 3931396 w 12192000"/>
              <a:gd name="connsiteY114" fmla="*/ 1858915 h 2237474"/>
              <a:gd name="connsiteX115" fmla="*/ 3812162 w 12192000"/>
              <a:gd name="connsiteY115" fmla="*/ 1875501 h 2237474"/>
              <a:gd name="connsiteX116" fmla="*/ 3729530 w 12192000"/>
              <a:gd name="connsiteY116" fmla="*/ 1864513 h 2237474"/>
              <a:gd name="connsiteX117" fmla="*/ 3680177 w 12192000"/>
              <a:gd name="connsiteY117" fmla="*/ 1881552 h 2237474"/>
              <a:gd name="connsiteX118" fmla="*/ 3567259 w 12192000"/>
              <a:gd name="connsiteY118" fmla="*/ 1893482 h 2237474"/>
              <a:gd name="connsiteX119" fmla="*/ 3405770 w 12192000"/>
              <a:gd name="connsiteY119" fmla="*/ 1904591 h 2237474"/>
              <a:gd name="connsiteX120" fmla="*/ 3280097 w 12192000"/>
              <a:gd name="connsiteY120" fmla="*/ 1919610 h 2237474"/>
              <a:gd name="connsiteX121" fmla="*/ 3123424 w 12192000"/>
              <a:gd name="connsiteY121" fmla="*/ 1952930 h 2237474"/>
              <a:gd name="connsiteX122" fmla="*/ 3009910 w 12192000"/>
              <a:gd name="connsiteY122" fmla="*/ 1957866 h 2237474"/>
              <a:gd name="connsiteX123" fmla="*/ 2995934 w 12192000"/>
              <a:gd name="connsiteY123" fmla="*/ 1967085 h 2237474"/>
              <a:gd name="connsiteX124" fmla="*/ 2980071 w 12192000"/>
              <a:gd name="connsiteY124" fmla="*/ 1972988 h 2237474"/>
              <a:gd name="connsiteX125" fmla="*/ 2978094 w 12192000"/>
              <a:gd name="connsiteY125" fmla="*/ 1972369 h 2237474"/>
              <a:gd name="connsiteX126" fmla="*/ 2942858 w 12192000"/>
              <a:gd name="connsiteY126" fmla="*/ 1981367 h 2237474"/>
              <a:gd name="connsiteX127" fmla="*/ 2875436 w 12192000"/>
              <a:gd name="connsiteY127" fmla="*/ 1996977 h 2237474"/>
              <a:gd name="connsiteX128" fmla="*/ 2874892 w 12192000"/>
              <a:gd name="connsiteY128" fmla="*/ 1996085 h 2237474"/>
              <a:gd name="connsiteX129" fmla="*/ 2864145 w 12192000"/>
              <a:gd name="connsiteY129" fmla="*/ 1994061 h 2237474"/>
              <a:gd name="connsiteX130" fmla="*/ 2843662 w 12192000"/>
              <a:gd name="connsiteY130" fmla="*/ 1992498 h 2237474"/>
              <a:gd name="connsiteX131" fmla="*/ 2796128 w 12192000"/>
              <a:gd name="connsiteY131" fmla="*/ 1976403 h 2237474"/>
              <a:gd name="connsiteX132" fmla="*/ 2756784 w 12192000"/>
              <a:gd name="connsiteY132" fmla="*/ 1985116 h 2237474"/>
              <a:gd name="connsiteX133" fmla="*/ 2748833 w 12192000"/>
              <a:gd name="connsiteY133" fmla="*/ 1986323 h 2237474"/>
              <a:gd name="connsiteX134" fmla="*/ 2748661 w 12192000"/>
              <a:gd name="connsiteY134" fmla="*/ 1986122 h 2237474"/>
              <a:gd name="connsiteX135" fmla="*/ 2740251 w 12192000"/>
              <a:gd name="connsiteY135" fmla="*/ 1986946 h 2237474"/>
              <a:gd name="connsiteX136" fmla="*/ 2718916 w 12192000"/>
              <a:gd name="connsiteY136" fmla="*/ 1990867 h 2237474"/>
              <a:gd name="connsiteX137" fmla="*/ 2713522 w 12192000"/>
              <a:gd name="connsiteY137" fmla="*/ 1990173 h 2237474"/>
              <a:gd name="connsiteX138" fmla="*/ 2680597 w 12192000"/>
              <a:gd name="connsiteY138" fmla="*/ 1984996 h 2237474"/>
              <a:gd name="connsiteX139" fmla="*/ 2578178 w 12192000"/>
              <a:gd name="connsiteY139" fmla="*/ 1990531 h 2237474"/>
              <a:gd name="connsiteX140" fmla="*/ 2476147 w 12192000"/>
              <a:gd name="connsiteY140" fmla="*/ 1998305 h 2237474"/>
              <a:gd name="connsiteX141" fmla="*/ 2373568 w 12192000"/>
              <a:gd name="connsiteY141" fmla="*/ 2003219 h 2237474"/>
              <a:gd name="connsiteX142" fmla="*/ 2321399 w 12192000"/>
              <a:gd name="connsiteY142" fmla="*/ 1989467 h 2237474"/>
              <a:gd name="connsiteX143" fmla="*/ 2315525 w 12192000"/>
              <a:gd name="connsiteY143" fmla="*/ 1989708 h 2237474"/>
              <a:gd name="connsiteX144" fmla="*/ 2300792 w 12192000"/>
              <a:gd name="connsiteY144" fmla="*/ 1994290 h 2237474"/>
              <a:gd name="connsiteX145" fmla="*/ 2295469 w 12192000"/>
              <a:gd name="connsiteY145" fmla="*/ 1996659 h 2237474"/>
              <a:gd name="connsiteX146" fmla="*/ 2287219 w 12192000"/>
              <a:gd name="connsiteY146" fmla="*/ 1998750 h 2237474"/>
              <a:gd name="connsiteX147" fmla="*/ 2286948 w 12192000"/>
              <a:gd name="connsiteY147" fmla="*/ 1998596 h 2237474"/>
              <a:gd name="connsiteX148" fmla="*/ 2243069 w 12192000"/>
              <a:gd name="connsiteY148" fmla="*/ 2015111 h 2237474"/>
              <a:gd name="connsiteX149" fmla="*/ 2186609 w 12192000"/>
              <a:gd name="connsiteY149" fmla="*/ 2008263 h 2237474"/>
              <a:gd name="connsiteX150" fmla="*/ 2164831 w 12192000"/>
              <a:gd name="connsiteY150" fmla="*/ 2010143 h 2237474"/>
              <a:gd name="connsiteX151" fmla="*/ 2152836 w 12192000"/>
              <a:gd name="connsiteY151" fmla="*/ 2010048 h 2237474"/>
              <a:gd name="connsiteX152" fmla="*/ 2117102 w 12192000"/>
              <a:gd name="connsiteY152" fmla="*/ 2023004 h 2237474"/>
              <a:gd name="connsiteX153" fmla="*/ 2111935 w 12192000"/>
              <a:gd name="connsiteY153" fmla="*/ 2023163 h 2237474"/>
              <a:gd name="connsiteX154" fmla="*/ 2089991 w 12192000"/>
              <a:gd name="connsiteY154" fmla="*/ 2034193 h 2237474"/>
              <a:gd name="connsiteX155" fmla="*/ 2058061 w 12192000"/>
              <a:gd name="connsiteY155" fmla="*/ 2047942 h 2237474"/>
              <a:gd name="connsiteX156" fmla="*/ 2055737 w 12192000"/>
              <a:gd name="connsiteY156" fmla="*/ 2047704 h 2237474"/>
              <a:gd name="connsiteX157" fmla="*/ 2042244 w 12192000"/>
              <a:gd name="connsiteY157" fmla="*/ 2055560 h 2237474"/>
              <a:gd name="connsiteX158" fmla="*/ 1976224 w 12192000"/>
              <a:gd name="connsiteY158" fmla="*/ 2074257 h 2237474"/>
              <a:gd name="connsiteX159" fmla="*/ 1877728 w 12192000"/>
              <a:gd name="connsiteY159" fmla="*/ 2101004 h 2237474"/>
              <a:gd name="connsiteX160" fmla="*/ 1759056 w 12192000"/>
              <a:gd name="connsiteY160" fmla="*/ 2125608 h 2237474"/>
              <a:gd name="connsiteX161" fmla="*/ 1637948 w 12192000"/>
              <a:gd name="connsiteY161" fmla="*/ 2172597 h 2237474"/>
              <a:gd name="connsiteX162" fmla="*/ 1434549 w 12192000"/>
              <a:gd name="connsiteY162" fmla="*/ 2234522 h 2237474"/>
              <a:gd name="connsiteX163" fmla="*/ 1398481 w 12192000"/>
              <a:gd name="connsiteY163" fmla="*/ 2237074 h 2237474"/>
              <a:gd name="connsiteX164" fmla="*/ 1398407 w 12192000"/>
              <a:gd name="connsiteY164" fmla="*/ 2237095 h 2237474"/>
              <a:gd name="connsiteX165" fmla="*/ 1370962 w 12192000"/>
              <a:gd name="connsiteY165" fmla="*/ 2237474 h 2237474"/>
              <a:gd name="connsiteX166" fmla="*/ 1356367 w 12192000"/>
              <a:gd name="connsiteY166" fmla="*/ 2235089 h 2237474"/>
              <a:gd name="connsiteX167" fmla="*/ 1324828 w 12192000"/>
              <a:gd name="connsiteY167" fmla="*/ 2231968 h 2237474"/>
              <a:gd name="connsiteX168" fmla="*/ 1297744 w 12192000"/>
              <a:gd name="connsiteY168" fmla="*/ 2235849 h 2237474"/>
              <a:gd name="connsiteX169" fmla="*/ 1286236 w 12192000"/>
              <a:gd name="connsiteY169" fmla="*/ 2233135 h 2237474"/>
              <a:gd name="connsiteX170" fmla="*/ 1283504 w 12192000"/>
              <a:gd name="connsiteY170" fmla="*/ 2233797 h 2237474"/>
              <a:gd name="connsiteX171" fmla="*/ 1279765 w 12192000"/>
              <a:gd name="connsiteY171" fmla="*/ 2229639 h 2237474"/>
              <a:gd name="connsiteX172" fmla="*/ 1195347 w 12192000"/>
              <a:gd name="connsiteY172" fmla="*/ 2212354 h 2237474"/>
              <a:gd name="connsiteX173" fmla="*/ 970251 w 12192000"/>
              <a:gd name="connsiteY173" fmla="*/ 2221029 h 2237474"/>
              <a:gd name="connsiteX174" fmla="*/ 812914 w 12192000"/>
              <a:gd name="connsiteY174" fmla="*/ 2202752 h 2237474"/>
              <a:gd name="connsiteX175" fmla="*/ 800195 w 12192000"/>
              <a:gd name="connsiteY175" fmla="*/ 2209407 h 2237474"/>
              <a:gd name="connsiteX176" fmla="*/ 784978 w 12192000"/>
              <a:gd name="connsiteY176" fmla="*/ 2212360 h 2237474"/>
              <a:gd name="connsiteX177" fmla="*/ 681987 w 12192000"/>
              <a:gd name="connsiteY177" fmla="*/ 2216757 h 2237474"/>
              <a:gd name="connsiteX178" fmla="*/ 669923 w 12192000"/>
              <a:gd name="connsiteY178" fmla="*/ 2211682 h 2237474"/>
              <a:gd name="connsiteX179" fmla="*/ 648680 w 12192000"/>
              <a:gd name="connsiteY179" fmla="*/ 2206229 h 2237474"/>
              <a:gd name="connsiteX180" fmla="*/ 597225 w 12192000"/>
              <a:gd name="connsiteY180" fmla="*/ 2180999 h 2237474"/>
              <a:gd name="connsiteX181" fmla="*/ 558449 w 12192000"/>
              <a:gd name="connsiteY181" fmla="*/ 2182346 h 2237474"/>
              <a:gd name="connsiteX182" fmla="*/ 550517 w 12192000"/>
              <a:gd name="connsiteY182" fmla="*/ 2182060 h 2237474"/>
              <a:gd name="connsiteX183" fmla="*/ 550309 w 12192000"/>
              <a:gd name="connsiteY183" fmla="*/ 2181825 h 2237474"/>
              <a:gd name="connsiteX184" fmla="*/ 541836 w 12192000"/>
              <a:gd name="connsiteY184" fmla="*/ 2181063 h 2237474"/>
              <a:gd name="connsiteX185" fmla="*/ 536057 w 12192000"/>
              <a:gd name="connsiteY185" fmla="*/ 2181537 h 2237474"/>
              <a:gd name="connsiteX186" fmla="*/ 520671 w 12192000"/>
              <a:gd name="connsiteY186" fmla="*/ 2180980 h 2237474"/>
              <a:gd name="connsiteX187" fmla="*/ 515024 w 12192000"/>
              <a:gd name="connsiteY187" fmla="*/ 2179258 h 2237474"/>
              <a:gd name="connsiteX188" fmla="*/ 512278 w 12192000"/>
              <a:gd name="connsiteY188" fmla="*/ 2176369 h 2237474"/>
              <a:gd name="connsiteX189" fmla="*/ 480419 w 12192000"/>
              <a:gd name="connsiteY189" fmla="*/ 2167807 h 2237474"/>
              <a:gd name="connsiteX190" fmla="*/ 413835 w 12192000"/>
              <a:gd name="connsiteY190" fmla="*/ 2156783 h 2237474"/>
              <a:gd name="connsiteX191" fmla="*/ 376513 w 12192000"/>
              <a:gd name="connsiteY191" fmla="*/ 2154014 h 2237474"/>
              <a:gd name="connsiteX192" fmla="*/ 273386 w 12192000"/>
              <a:gd name="connsiteY192" fmla="*/ 2142551 h 2237474"/>
              <a:gd name="connsiteX193" fmla="*/ 169207 w 12192000"/>
              <a:gd name="connsiteY193" fmla="*/ 2128100 h 2237474"/>
              <a:gd name="connsiteX194" fmla="*/ 93149 w 12192000"/>
              <a:gd name="connsiteY194" fmla="*/ 2105324 h 2237474"/>
              <a:gd name="connsiteX195" fmla="*/ 88109 w 12192000"/>
              <a:gd name="connsiteY195" fmla="*/ 2106704 h 2237474"/>
              <a:gd name="connsiteX196" fmla="*/ 80022 w 12192000"/>
              <a:gd name="connsiteY196" fmla="*/ 2107254 h 2237474"/>
              <a:gd name="connsiteX197" fmla="*/ 79717 w 12192000"/>
              <a:gd name="connsiteY197" fmla="*/ 2107046 h 2237474"/>
              <a:gd name="connsiteX198" fmla="*/ 72352 w 12192000"/>
              <a:gd name="connsiteY198" fmla="*/ 2107991 h 2237474"/>
              <a:gd name="connsiteX199" fmla="*/ 37645 w 12192000"/>
              <a:gd name="connsiteY199" fmla="*/ 2115401 h 2237474"/>
              <a:gd name="connsiteX200" fmla="*/ 4572 w 12192000"/>
              <a:gd name="connsiteY200" fmla="*/ 2111091 h 2237474"/>
              <a:gd name="connsiteX201" fmla="*/ 0 w 12192000"/>
              <a:gd name="connsiteY201" fmla="*/ 2110468 h 2237474"/>
              <a:gd name="connsiteX202" fmla="*/ 0 w 12192000"/>
              <a:gd name="connsiteY20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68705 w 12192000"/>
              <a:gd name="connsiteY50" fmla="*/ 1279956 h 2237474"/>
              <a:gd name="connsiteX51" fmla="*/ 8139997 w 12192000"/>
              <a:gd name="connsiteY51" fmla="*/ 1282713 h 2237474"/>
              <a:gd name="connsiteX52" fmla="*/ 8074238 w 12192000"/>
              <a:gd name="connsiteY52" fmla="*/ 1301895 h 2237474"/>
              <a:gd name="connsiteX53" fmla="*/ 7968292 w 12192000"/>
              <a:gd name="connsiteY53" fmla="*/ 1338779 h 2237474"/>
              <a:gd name="connsiteX54" fmla="*/ 7902328 w 12192000"/>
              <a:gd name="connsiteY54" fmla="*/ 1345865 h 2237474"/>
              <a:gd name="connsiteX55" fmla="*/ 7875879 w 12192000"/>
              <a:gd name="connsiteY55" fmla="*/ 1345646 h 2237474"/>
              <a:gd name="connsiteX56" fmla="*/ 7840612 w 12192000"/>
              <a:gd name="connsiteY56" fmla="*/ 1369373 h 2237474"/>
              <a:gd name="connsiteX57" fmla="*/ 7786819 w 12192000"/>
              <a:gd name="connsiteY57" fmla="*/ 1378970 h 2237474"/>
              <a:gd name="connsiteX58" fmla="*/ 7548172 w 12192000"/>
              <a:gd name="connsiteY58" fmla="*/ 1417460 h 2237474"/>
              <a:gd name="connsiteX59" fmla="*/ 7483437 w 12192000"/>
              <a:gd name="connsiteY59" fmla="*/ 1478152 h 2237474"/>
              <a:gd name="connsiteX60" fmla="*/ 7377870 w 12192000"/>
              <a:gd name="connsiteY60" fmla="*/ 1523319 h 2237474"/>
              <a:gd name="connsiteX61" fmla="*/ 7230737 w 12192000"/>
              <a:gd name="connsiteY61" fmla="*/ 1562633 h 2237474"/>
              <a:gd name="connsiteX62" fmla="*/ 7224458 w 12192000"/>
              <a:gd name="connsiteY62" fmla="*/ 1573008 h 2237474"/>
              <a:gd name="connsiteX63" fmla="*/ 7183121 w 12192000"/>
              <a:gd name="connsiteY63" fmla="*/ 1595162 h 2237474"/>
              <a:gd name="connsiteX64" fmla="*/ 7164601 w 12192000"/>
              <a:gd name="connsiteY64" fmla="*/ 1606490 h 2237474"/>
              <a:gd name="connsiteX65" fmla="*/ 7092727 w 12192000"/>
              <a:gd name="connsiteY65" fmla="*/ 1623628 h 2237474"/>
              <a:gd name="connsiteX66" fmla="*/ 7031309 w 12192000"/>
              <a:gd name="connsiteY66" fmla="*/ 1619451 h 2237474"/>
              <a:gd name="connsiteX67" fmla="*/ 6900177 w 12192000"/>
              <a:gd name="connsiteY67" fmla="*/ 1636016 h 2237474"/>
              <a:gd name="connsiteX68" fmla="*/ 6795372 w 12192000"/>
              <a:gd name="connsiteY68" fmla="*/ 1644845 h 2237474"/>
              <a:gd name="connsiteX69" fmla="*/ 6692251 w 12192000"/>
              <a:gd name="connsiteY69" fmla="*/ 1656357 h 2237474"/>
              <a:gd name="connsiteX70" fmla="*/ 6655235 w 12192000"/>
              <a:gd name="connsiteY70" fmla="*/ 1661869 h 2237474"/>
              <a:gd name="connsiteX71" fmla="*/ 6554894 w 12192000"/>
              <a:gd name="connsiteY71" fmla="*/ 1664428 h 2237474"/>
              <a:gd name="connsiteX72" fmla="*/ 6516595 w 12192000"/>
              <a:gd name="connsiteY72" fmla="*/ 1667475 h 2237474"/>
              <a:gd name="connsiteX73" fmla="*/ 6508541 w 12192000"/>
              <a:gd name="connsiteY73" fmla="*/ 1668757 h 2237474"/>
              <a:gd name="connsiteX74" fmla="*/ 6471012 w 12192000"/>
              <a:gd name="connsiteY74" fmla="*/ 1678604 h 2237474"/>
              <a:gd name="connsiteX75" fmla="*/ 6364035 w 12192000"/>
              <a:gd name="connsiteY75" fmla="*/ 1667683 h 2237474"/>
              <a:gd name="connsiteX76" fmla="*/ 6280959 w 12192000"/>
              <a:gd name="connsiteY76" fmla="*/ 1689329 h 2237474"/>
              <a:gd name="connsiteX77" fmla="*/ 6243319 w 12192000"/>
              <a:gd name="connsiteY77" fmla="*/ 1695560 h 2237474"/>
              <a:gd name="connsiteX78" fmla="*/ 6098321 w 12192000"/>
              <a:gd name="connsiteY78" fmla="*/ 1721646 h 2237474"/>
              <a:gd name="connsiteX79" fmla="*/ 5880652 w 12192000"/>
              <a:gd name="connsiteY79" fmla="*/ 1779643 h 2237474"/>
              <a:gd name="connsiteX80" fmla="*/ 5785959 w 12192000"/>
              <a:gd name="connsiteY80" fmla="*/ 1775307 h 2237474"/>
              <a:gd name="connsiteX81" fmla="*/ 5643534 w 12192000"/>
              <a:gd name="connsiteY81" fmla="*/ 1802919 h 2237474"/>
              <a:gd name="connsiteX82" fmla="*/ 5518799 w 12192000"/>
              <a:gd name="connsiteY82" fmla="*/ 1818312 h 2237474"/>
              <a:gd name="connsiteX83" fmla="*/ 5505014 w 12192000"/>
              <a:gd name="connsiteY83" fmla="*/ 1819259 h 2237474"/>
              <a:gd name="connsiteX84" fmla="*/ 5453307 w 12192000"/>
              <a:gd name="connsiteY84" fmla="*/ 1815450 h 2237474"/>
              <a:gd name="connsiteX85" fmla="*/ 5364192 w 12192000"/>
              <a:gd name="connsiteY85" fmla="*/ 1826074 h 2237474"/>
              <a:gd name="connsiteX86" fmla="*/ 5350380 w 12192000"/>
              <a:gd name="connsiteY86" fmla="*/ 1830891 h 2237474"/>
              <a:gd name="connsiteX87" fmla="*/ 5259633 w 12192000"/>
              <a:gd name="connsiteY87" fmla="*/ 1837160 h 2237474"/>
              <a:gd name="connsiteX88" fmla="*/ 5197513 w 12192000"/>
              <a:gd name="connsiteY88" fmla="*/ 1844718 h 2237474"/>
              <a:gd name="connsiteX89" fmla="*/ 5168852 w 12192000"/>
              <a:gd name="connsiteY89" fmla="*/ 1844846 h 2237474"/>
              <a:gd name="connsiteX90" fmla="*/ 5114927 w 12192000"/>
              <a:gd name="connsiteY90" fmla="*/ 1847827 h 2237474"/>
              <a:gd name="connsiteX91" fmla="*/ 5108970 w 12192000"/>
              <a:gd name="connsiteY91" fmla="*/ 1847935 h 2237474"/>
              <a:gd name="connsiteX92" fmla="*/ 5067961 w 12192000"/>
              <a:gd name="connsiteY92" fmla="*/ 1845917 h 2237474"/>
              <a:gd name="connsiteX93" fmla="*/ 5007075 w 12192000"/>
              <a:gd name="connsiteY93" fmla="*/ 1838626 h 2237474"/>
              <a:gd name="connsiteX94" fmla="*/ 4944087 w 12192000"/>
              <a:gd name="connsiteY94" fmla="*/ 1823332 h 2237474"/>
              <a:gd name="connsiteX95" fmla="*/ 4907662 w 12192000"/>
              <a:gd name="connsiteY95" fmla="*/ 1816900 h 2237474"/>
              <a:gd name="connsiteX96" fmla="*/ 4882386 w 12192000"/>
              <a:gd name="connsiteY96" fmla="*/ 1809844 h 2237474"/>
              <a:gd name="connsiteX97" fmla="*/ 4811440 w 12192000"/>
              <a:gd name="connsiteY97" fmla="*/ 1804655 h 2237474"/>
              <a:gd name="connsiteX98" fmla="*/ 4691075 w 12192000"/>
              <a:gd name="connsiteY98" fmla="*/ 1801389 h 2237474"/>
              <a:gd name="connsiteX99" fmla="*/ 4611738 w 12192000"/>
              <a:gd name="connsiteY99" fmla="*/ 1776964 h 2237474"/>
              <a:gd name="connsiteX100" fmla="*/ 4560070 w 12192000"/>
              <a:gd name="connsiteY100" fmla="*/ 1785640 h 2237474"/>
              <a:gd name="connsiteX101" fmla="*/ 4536503 w 12192000"/>
              <a:gd name="connsiteY101" fmla="*/ 1785334 h 2237474"/>
              <a:gd name="connsiteX102" fmla="*/ 4513724 w 12192000"/>
              <a:gd name="connsiteY102" fmla="*/ 1791996 h 2237474"/>
              <a:gd name="connsiteX103" fmla="*/ 4459810 w 12192000"/>
              <a:gd name="connsiteY103" fmla="*/ 1797886 h 2237474"/>
              <a:gd name="connsiteX104" fmla="*/ 4379064 w 12192000"/>
              <a:gd name="connsiteY104" fmla="*/ 1817177 h 2237474"/>
              <a:gd name="connsiteX105" fmla="*/ 4319209 w 12192000"/>
              <a:gd name="connsiteY105" fmla="*/ 1834833 h 2237474"/>
              <a:gd name="connsiteX106" fmla="*/ 4290981 w 12192000"/>
              <a:gd name="connsiteY106" fmla="*/ 1839677 h 2237474"/>
              <a:gd name="connsiteX107" fmla="*/ 4285792 w 12192000"/>
              <a:gd name="connsiteY107" fmla="*/ 1836231 h 2237474"/>
              <a:gd name="connsiteX108" fmla="*/ 4238372 w 12192000"/>
              <a:gd name="connsiteY108" fmla="*/ 1851480 h 2237474"/>
              <a:gd name="connsiteX109" fmla="*/ 4232517 w 12192000"/>
              <a:gd name="connsiteY109" fmla="*/ 1852567 h 2237474"/>
              <a:gd name="connsiteX110" fmla="*/ 4191732 w 12192000"/>
              <a:gd name="connsiteY110" fmla="*/ 1857328 h 2237474"/>
              <a:gd name="connsiteX111" fmla="*/ 4065532 w 12192000"/>
              <a:gd name="connsiteY111" fmla="*/ 1855477 h 2237474"/>
              <a:gd name="connsiteX112" fmla="*/ 4028460 w 12192000"/>
              <a:gd name="connsiteY112" fmla="*/ 1855137 h 2237474"/>
              <a:gd name="connsiteX113" fmla="*/ 4002267 w 12192000"/>
              <a:gd name="connsiteY113" fmla="*/ 1852352 h 2237474"/>
              <a:gd name="connsiteX114" fmla="*/ 3931396 w 12192000"/>
              <a:gd name="connsiteY114" fmla="*/ 1858915 h 2237474"/>
              <a:gd name="connsiteX115" fmla="*/ 3812162 w 12192000"/>
              <a:gd name="connsiteY115" fmla="*/ 1875501 h 2237474"/>
              <a:gd name="connsiteX116" fmla="*/ 3729530 w 12192000"/>
              <a:gd name="connsiteY116" fmla="*/ 1864513 h 2237474"/>
              <a:gd name="connsiteX117" fmla="*/ 3680177 w 12192000"/>
              <a:gd name="connsiteY117" fmla="*/ 1881552 h 2237474"/>
              <a:gd name="connsiteX118" fmla="*/ 3567259 w 12192000"/>
              <a:gd name="connsiteY118" fmla="*/ 1893482 h 2237474"/>
              <a:gd name="connsiteX119" fmla="*/ 3405770 w 12192000"/>
              <a:gd name="connsiteY119" fmla="*/ 1904591 h 2237474"/>
              <a:gd name="connsiteX120" fmla="*/ 3280097 w 12192000"/>
              <a:gd name="connsiteY120" fmla="*/ 1919610 h 2237474"/>
              <a:gd name="connsiteX121" fmla="*/ 3123424 w 12192000"/>
              <a:gd name="connsiteY121" fmla="*/ 1952930 h 2237474"/>
              <a:gd name="connsiteX122" fmla="*/ 3009910 w 12192000"/>
              <a:gd name="connsiteY122" fmla="*/ 1957866 h 2237474"/>
              <a:gd name="connsiteX123" fmla="*/ 2995934 w 12192000"/>
              <a:gd name="connsiteY123" fmla="*/ 1967085 h 2237474"/>
              <a:gd name="connsiteX124" fmla="*/ 2980071 w 12192000"/>
              <a:gd name="connsiteY124" fmla="*/ 1972988 h 2237474"/>
              <a:gd name="connsiteX125" fmla="*/ 2978094 w 12192000"/>
              <a:gd name="connsiteY125" fmla="*/ 1972369 h 2237474"/>
              <a:gd name="connsiteX126" fmla="*/ 2942858 w 12192000"/>
              <a:gd name="connsiteY126" fmla="*/ 1981367 h 2237474"/>
              <a:gd name="connsiteX127" fmla="*/ 2875436 w 12192000"/>
              <a:gd name="connsiteY127" fmla="*/ 1996977 h 2237474"/>
              <a:gd name="connsiteX128" fmla="*/ 2874892 w 12192000"/>
              <a:gd name="connsiteY128" fmla="*/ 1996085 h 2237474"/>
              <a:gd name="connsiteX129" fmla="*/ 2864145 w 12192000"/>
              <a:gd name="connsiteY129" fmla="*/ 1994061 h 2237474"/>
              <a:gd name="connsiteX130" fmla="*/ 2843662 w 12192000"/>
              <a:gd name="connsiteY130" fmla="*/ 1992498 h 2237474"/>
              <a:gd name="connsiteX131" fmla="*/ 2796128 w 12192000"/>
              <a:gd name="connsiteY131" fmla="*/ 1976403 h 2237474"/>
              <a:gd name="connsiteX132" fmla="*/ 2756784 w 12192000"/>
              <a:gd name="connsiteY132" fmla="*/ 1985116 h 2237474"/>
              <a:gd name="connsiteX133" fmla="*/ 2748833 w 12192000"/>
              <a:gd name="connsiteY133" fmla="*/ 1986323 h 2237474"/>
              <a:gd name="connsiteX134" fmla="*/ 2748661 w 12192000"/>
              <a:gd name="connsiteY134" fmla="*/ 1986122 h 2237474"/>
              <a:gd name="connsiteX135" fmla="*/ 2740251 w 12192000"/>
              <a:gd name="connsiteY135" fmla="*/ 1986946 h 2237474"/>
              <a:gd name="connsiteX136" fmla="*/ 2718916 w 12192000"/>
              <a:gd name="connsiteY136" fmla="*/ 1990867 h 2237474"/>
              <a:gd name="connsiteX137" fmla="*/ 2713522 w 12192000"/>
              <a:gd name="connsiteY137" fmla="*/ 1990173 h 2237474"/>
              <a:gd name="connsiteX138" fmla="*/ 2680597 w 12192000"/>
              <a:gd name="connsiteY138" fmla="*/ 1984996 h 2237474"/>
              <a:gd name="connsiteX139" fmla="*/ 2578178 w 12192000"/>
              <a:gd name="connsiteY139" fmla="*/ 1990531 h 2237474"/>
              <a:gd name="connsiteX140" fmla="*/ 2476147 w 12192000"/>
              <a:gd name="connsiteY140" fmla="*/ 1998305 h 2237474"/>
              <a:gd name="connsiteX141" fmla="*/ 2373568 w 12192000"/>
              <a:gd name="connsiteY141" fmla="*/ 2003219 h 2237474"/>
              <a:gd name="connsiteX142" fmla="*/ 2321399 w 12192000"/>
              <a:gd name="connsiteY142" fmla="*/ 1989467 h 2237474"/>
              <a:gd name="connsiteX143" fmla="*/ 2315525 w 12192000"/>
              <a:gd name="connsiteY143" fmla="*/ 1989708 h 2237474"/>
              <a:gd name="connsiteX144" fmla="*/ 2300792 w 12192000"/>
              <a:gd name="connsiteY144" fmla="*/ 1994290 h 2237474"/>
              <a:gd name="connsiteX145" fmla="*/ 2295469 w 12192000"/>
              <a:gd name="connsiteY145" fmla="*/ 1996659 h 2237474"/>
              <a:gd name="connsiteX146" fmla="*/ 2287219 w 12192000"/>
              <a:gd name="connsiteY146" fmla="*/ 1998750 h 2237474"/>
              <a:gd name="connsiteX147" fmla="*/ 2286948 w 12192000"/>
              <a:gd name="connsiteY147" fmla="*/ 1998596 h 2237474"/>
              <a:gd name="connsiteX148" fmla="*/ 2243069 w 12192000"/>
              <a:gd name="connsiteY148" fmla="*/ 2015111 h 2237474"/>
              <a:gd name="connsiteX149" fmla="*/ 2186609 w 12192000"/>
              <a:gd name="connsiteY149" fmla="*/ 2008263 h 2237474"/>
              <a:gd name="connsiteX150" fmla="*/ 2164831 w 12192000"/>
              <a:gd name="connsiteY150" fmla="*/ 2010143 h 2237474"/>
              <a:gd name="connsiteX151" fmla="*/ 2152836 w 12192000"/>
              <a:gd name="connsiteY151" fmla="*/ 2010048 h 2237474"/>
              <a:gd name="connsiteX152" fmla="*/ 2117102 w 12192000"/>
              <a:gd name="connsiteY152" fmla="*/ 2023004 h 2237474"/>
              <a:gd name="connsiteX153" fmla="*/ 2111935 w 12192000"/>
              <a:gd name="connsiteY153" fmla="*/ 2023163 h 2237474"/>
              <a:gd name="connsiteX154" fmla="*/ 2089991 w 12192000"/>
              <a:gd name="connsiteY154" fmla="*/ 2034193 h 2237474"/>
              <a:gd name="connsiteX155" fmla="*/ 2058061 w 12192000"/>
              <a:gd name="connsiteY155" fmla="*/ 2047942 h 2237474"/>
              <a:gd name="connsiteX156" fmla="*/ 2055737 w 12192000"/>
              <a:gd name="connsiteY156" fmla="*/ 2047704 h 2237474"/>
              <a:gd name="connsiteX157" fmla="*/ 2042244 w 12192000"/>
              <a:gd name="connsiteY157" fmla="*/ 2055560 h 2237474"/>
              <a:gd name="connsiteX158" fmla="*/ 1976224 w 12192000"/>
              <a:gd name="connsiteY158" fmla="*/ 2074257 h 2237474"/>
              <a:gd name="connsiteX159" fmla="*/ 1877728 w 12192000"/>
              <a:gd name="connsiteY159" fmla="*/ 2101004 h 2237474"/>
              <a:gd name="connsiteX160" fmla="*/ 1759056 w 12192000"/>
              <a:gd name="connsiteY160" fmla="*/ 2125608 h 2237474"/>
              <a:gd name="connsiteX161" fmla="*/ 1637948 w 12192000"/>
              <a:gd name="connsiteY161" fmla="*/ 2172597 h 2237474"/>
              <a:gd name="connsiteX162" fmla="*/ 1434549 w 12192000"/>
              <a:gd name="connsiteY162" fmla="*/ 2234522 h 2237474"/>
              <a:gd name="connsiteX163" fmla="*/ 1398481 w 12192000"/>
              <a:gd name="connsiteY163" fmla="*/ 2237074 h 2237474"/>
              <a:gd name="connsiteX164" fmla="*/ 1398407 w 12192000"/>
              <a:gd name="connsiteY164" fmla="*/ 2237095 h 2237474"/>
              <a:gd name="connsiteX165" fmla="*/ 1370962 w 12192000"/>
              <a:gd name="connsiteY165" fmla="*/ 2237474 h 2237474"/>
              <a:gd name="connsiteX166" fmla="*/ 1356367 w 12192000"/>
              <a:gd name="connsiteY166" fmla="*/ 2235089 h 2237474"/>
              <a:gd name="connsiteX167" fmla="*/ 1324828 w 12192000"/>
              <a:gd name="connsiteY167" fmla="*/ 2231968 h 2237474"/>
              <a:gd name="connsiteX168" fmla="*/ 1297744 w 12192000"/>
              <a:gd name="connsiteY168" fmla="*/ 2235849 h 2237474"/>
              <a:gd name="connsiteX169" fmla="*/ 1286236 w 12192000"/>
              <a:gd name="connsiteY169" fmla="*/ 2233135 h 2237474"/>
              <a:gd name="connsiteX170" fmla="*/ 1283504 w 12192000"/>
              <a:gd name="connsiteY170" fmla="*/ 2233797 h 2237474"/>
              <a:gd name="connsiteX171" fmla="*/ 1279765 w 12192000"/>
              <a:gd name="connsiteY171" fmla="*/ 2229639 h 2237474"/>
              <a:gd name="connsiteX172" fmla="*/ 1195347 w 12192000"/>
              <a:gd name="connsiteY172" fmla="*/ 2212354 h 2237474"/>
              <a:gd name="connsiteX173" fmla="*/ 970251 w 12192000"/>
              <a:gd name="connsiteY173" fmla="*/ 2221029 h 2237474"/>
              <a:gd name="connsiteX174" fmla="*/ 812914 w 12192000"/>
              <a:gd name="connsiteY174" fmla="*/ 2202752 h 2237474"/>
              <a:gd name="connsiteX175" fmla="*/ 800195 w 12192000"/>
              <a:gd name="connsiteY175" fmla="*/ 2209407 h 2237474"/>
              <a:gd name="connsiteX176" fmla="*/ 784978 w 12192000"/>
              <a:gd name="connsiteY176" fmla="*/ 2212360 h 2237474"/>
              <a:gd name="connsiteX177" fmla="*/ 681987 w 12192000"/>
              <a:gd name="connsiteY177" fmla="*/ 2216757 h 2237474"/>
              <a:gd name="connsiteX178" fmla="*/ 669923 w 12192000"/>
              <a:gd name="connsiteY178" fmla="*/ 2211682 h 2237474"/>
              <a:gd name="connsiteX179" fmla="*/ 648680 w 12192000"/>
              <a:gd name="connsiteY179" fmla="*/ 2206229 h 2237474"/>
              <a:gd name="connsiteX180" fmla="*/ 597225 w 12192000"/>
              <a:gd name="connsiteY180" fmla="*/ 2180999 h 2237474"/>
              <a:gd name="connsiteX181" fmla="*/ 558449 w 12192000"/>
              <a:gd name="connsiteY181" fmla="*/ 2182346 h 2237474"/>
              <a:gd name="connsiteX182" fmla="*/ 550517 w 12192000"/>
              <a:gd name="connsiteY182" fmla="*/ 2182060 h 2237474"/>
              <a:gd name="connsiteX183" fmla="*/ 550309 w 12192000"/>
              <a:gd name="connsiteY183" fmla="*/ 2181825 h 2237474"/>
              <a:gd name="connsiteX184" fmla="*/ 541836 w 12192000"/>
              <a:gd name="connsiteY184" fmla="*/ 2181063 h 2237474"/>
              <a:gd name="connsiteX185" fmla="*/ 536057 w 12192000"/>
              <a:gd name="connsiteY185" fmla="*/ 2181537 h 2237474"/>
              <a:gd name="connsiteX186" fmla="*/ 520671 w 12192000"/>
              <a:gd name="connsiteY186" fmla="*/ 2180980 h 2237474"/>
              <a:gd name="connsiteX187" fmla="*/ 515024 w 12192000"/>
              <a:gd name="connsiteY187" fmla="*/ 2179258 h 2237474"/>
              <a:gd name="connsiteX188" fmla="*/ 512278 w 12192000"/>
              <a:gd name="connsiteY188" fmla="*/ 2176369 h 2237474"/>
              <a:gd name="connsiteX189" fmla="*/ 480419 w 12192000"/>
              <a:gd name="connsiteY189" fmla="*/ 2167807 h 2237474"/>
              <a:gd name="connsiteX190" fmla="*/ 413835 w 12192000"/>
              <a:gd name="connsiteY190" fmla="*/ 2156783 h 2237474"/>
              <a:gd name="connsiteX191" fmla="*/ 376513 w 12192000"/>
              <a:gd name="connsiteY191" fmla="*/ 2154014 h 2237474"/>
              <a:gd name="connsiteX192" fmla="*/ 273386 w 12192000"/>
              <a:gd name="connsiteY192" fmla="*/ 2142551 h 2237474"/>
              <a:gd name="connsiteX193" fmla="*/ 169207 w 12192000"/>
              <a:gd name="connsiteY193" fmla="*/ 2128100 h 2237474"/>
              <a:gd name="connsiteX194" fmla="*/ 93149 w 12192000"/>
              <a:gd name="connsiteY194" fmla="*/ 2105324 h 2237474"/>
              <a:gd name="connsiteX195" fmla="*/ 88109 w 12192000"/>
              <a:gd name="connsiteY195" fmla="*/ 2106704 h 2237474"/>
              <a:gd name="connsiteX196" fmla="*/ 80022 w 12192000"/>
              <a:gd name="connsiteY196" fmla="*/ 2107254 h 2237474"/>
              <a:gd name="connsiteX197" fmla="*/ 79717 w 12192000"/>
              <a:gd name="connsiteY197" fmla="*/ 2107046 h 2237474"/>
              <a:gd name="connsiteX198" fmla="*/ 72352 w 12192000"/>
              <a:gd name="connsiteY198" fmla="*/ 2107991 h 2237474"/>
              <a:gd name="connsiteX199" fmla="*/ 37645 w 12192000"/>
              <a:gd name="connsiteY199" fmla="*/ 2115401 h 2237474"/>
              <a:gd name="connsiteX200" fmla="*/ 4572 w 12192000"/>
              <a:gd name="connsiteY200" fmla="*/ 2111091 h 2237474"/>
              <a:gd name="connsiteX201" fmla="*/ 0 w 12192000"/>
              <a:gd name="connsiteY201" fmla="*/ 2110468 h 2237474"/>
              <a:gd name="connsiteX202" fmla="*/ 0 w 12192000"/>
              <a:gd name="connsiteY20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68705 w 12192000"/>
              <a:gd name="connsiteY50" fmla="*/ 1279956 h 2237474"/>
              <a:gd name="connsiteX51" fmla="*/ 8139997 w 12192000"/>
              <a:gd name="connsiteY51" fmla="*/ 1282713 h 2237474"/>
              <a:gd name="connsiteX52" fmla="*/ 8074238 w 12192000"/>
              <a:gd name="connsiteY52" fmla="*/ 1301895 h 2237474"/>
              <a:gd name="connsiteX53" fmla="*/ 7968292 w 12192000"/>
              <a:gd name="connsiteY53" fmla="*/ 1338779 h 2237474"/>
              <a:gd name="connsiteX54" fmla="*/ 7902328 w 12192000"/>
              <a:gd name="connsiteY54" fmla="*/ 1345865 h 2237474"/>
              <a:gd name="connsiteX55" fmla="*/ 7875879 w 12192000"/>
              <a:gd name="connsiteY55" fmla="*/ 1345646 h 2237474"/>
              <a:gd name="connsiteX56" fmla="*/ 7840612 w 12192000"/>
              <a:gd name="connsiteY56" fmla="*/ 1369373 h 2237474"/>
              <a:gd name="connsiteX57" fmla="*/ 7786819 w 12192000"/>
              <a:gd name="connsiteY57" fmla="*/ 1378970 h 2237474"/>
              <a:gd name="connsiteX58" fmla="*/ 7548172 w 12192000"/>
              <a:gd name="connsiteY58" fmla="*/ 1417460 h 2237474"/>
              <a:gd name="connsiteX59" fmla="*/ 7483437 w 12192000"/>
              <a:gd name="connsiteY59" fmla="*/ 1478152 h 2237474"/>
              <a:gd name="connsiteX60" fmla="*/ 7377870 w 12192000"/>
              <a:gd name="connsiteY60" fmla="*/ 1523319 h 2237474"/>
              <a:gd name="connsiteX61" fmla="*/ 7230737 w 12192000"/>
              <a:gd name="connsiteY61" fmla="*/ 1562633 h 2237474"/>
              <a:gd name="connsiteX62" fmla="*/ 7224458 w 12192000"/>
              <a:gd name="connsiteY62" fmla="*/ 1573008 h 2237474"/>
              <a:gd name="connsiteX63" fmla="*/ 7183121 w 12192000"/>
              <a:gd name="connsiteY63" fmla="*/ 1595162 h 2237474"/>
              <a:gd name="connsiteX64" fmla="*/ 7164601 w 12192000"/>
              <a:gd name="connsiteY64" fmla="*/ 1606490 h 2237474"/>
              <a:gd name="connsiteX65" fmla="*/ 7092727 w 12192000"/>
              <a:gd name="connsiteY65" fmla="*/ 1623628 h 2237474"/>
              <a:gd name="connsiteX66" fmla="*/ 7031309 w 12192000"/>
              <a:gd name="connsiteY66" fmla="*/ 1619451 h 2237474"/>
              <a:gd name="connsiteX67" fmla="*/ 6900177 w 12192000"/>
              <a:gd name="connsiteY67" fmla="*/ 1636016 h 2237474"/>
              <a:gd name="connsiteX68" fmla="*/ 6795372 w 12192000"/>
              <a:gd name="connsiteY68" fmla="*/ 1644845 h 2237474"/>
              <a:gd name="connsiteX69" fmla="*/ 6692251 w 12192000"/>
              <a:gd name="connsiteY69" fmla="*/ 1656357 h 2237474"/>
              <a:gd name="connsiteX70" fmla="*/ 6655235 w 12192000"/>
              <a:gd name="connsiteY70" fmla="*/ 1661869 h 2237474"/>
              <a:gd name="connsiteX71" fmla="*/ 6554894 w 12192000"/>
              <a:gd name="connsiteY71" fmla="*/ 1664428 h 2237474"/>
              <a:gd name="connsiteX72" fmla="*/ 6516595 w 12192000"/>
              <a:gd name="connsiteY72" fmla="*/ 1667475 h 2237474"/>
              <a:gd name="connsiteX73" fmla="*/ 6508541 w 12192000"/>
              <a:gd name="connsiteY73" fmla="*/ 1668757 h 2237474"/>
              <a:gd name="connsiteX74" fmla="*/ 6471012 w 12192000"/>
              <a:gd name="connsiteY74" fmla="*/ 1678604 h 2237474"/>
              <a:gd name="connsiteX75" fmla="*/ 6364035 w 12192000"/>
              <a:gd name="connsiteY75" fmla="*/ 1667683 h 2237474"/>
              <a:gd name="connsiteX76" fmla="*/ 6280959 w 12192000"/>
              <a:gd name="connsiteY76" fmla="*/ 1689329 h 2237474"/>
              <a:gd name="connsiteX77" fmla="*/ 6243319 w 12192000"/>
              <a:gd name="connsiteY77" fmla="*/ 1695560 h 2237474"/>
              <a:gd name="connsiteX78" fmla="*/ 6098321 w 12192000"/>
              <a:gd name="connsiteY78" fmla="*/ 1721646 h 2237474"/>
              <a:gd name="connsiteX79" fmla="*/ 5880652 w 12192000"/>
              <a:gd name="connsiteY79" fmla="*/ 1779643 h 2237474"/>
              <a:gd name="connsiteX80" fmla="*/ 5785959 w 12192000"/>
              <a:gd name="connsiteY80" fmla="*/ 1775307 h 2237474"/>
              <a:gd name="connsiteX81" fmla="*/ 5643534 w 12192000"/>
              <a:gd name="connsiteY81" fmla="*/ 1802919 h 2237474"/>
              <a:gd name="connsiteX82" fmla="*/ 5518799 w 12192000"/>
              <a:gd name="connsiteY82" fmla="*/ 1818312 h 2237474"/>
              <a:gd name="connsiteX83" fmla="*/ 5505014 w 12192000"/>
              <a:gd name="connsiteY83" fmla="*/ 1819259 h 2237474"/>
              <a:gd name="connsiteX84" fmla="*/ 5453307 w 12192000"/>
              <a:gd name="connsiteY84" fmla="*/ 1815450 h 2237474"/>
              <a:gd name="connsiteX85" fmla="*/ 5364192 w 12192000"/>
              <a:gd name="connsiteY85" fmla="*/ 1826074 h 2237474"/>
              <a:gd name="connsiteX86" fmla="*/ 5259633 w 12192000"/>
              <a:gd name="connsiteY86" fmla="*/ 1837160 h 2237474"/>
              <a:gd name="connsiteX87" fmla="*/ 5197513 w 12192000"/>
              <a:gd name="connsiteY87" fmla="*/ 1844718 h 2237474"/>
              <a:gd name="connsiteX88" fmla="*/ 5168852 w 12192000"/>
              <a:gd name="connsiteY88" fmla="*/ 1844846 h 2237474"/>
              <a:gd name="connsiteX89" fmla="*/ 5114927 w 12192000"/>
              <a:gd name="connsiteY89" fmla="*/ 1847827 h 2237474"/>
              <a:gd name="connsiteX90" fmla="*/ 5108970 w 12192000"/>
              <a:gd name="connsiteY90" fmla="*/ 1847935 h 2237474"/>
              <a:gd name="connsiteX91" fmla="*/ 5067961 w 12192000"/>
              <a:gd name="connsiteY91" fmla="*/ 1845917 h 2237474"/>
              <a:gd name="connsiteX92" fmla="*/ 5007075 w 12192000"/>
              <a:gd name="connsiteY92" fmla="*/ 1838626 h 2237474"/>
              <a:gd name="connsiteX93" fmla="*/ 4944087 w 12192000"/>
              <a:gd name="connsiteY93" fmla="*/ 1823332 h 2237474"/>
              <a:gd name="connsiteX94" fmla="*/ 4907662 w 12192000"/>
              <a:gd name="connsiteY94" fmla="*/ 1816900 h 2237474"/>
              <a:gd name="connsiteX95" fmla="*/ 4882386 w 12192000"/>
              <a:gd name="connsiteY95" fmla="*/ 1809844 h 2237474"/>
              <a:gd name="connsiteX96" fmla="*/ 4811440 w 12192000"/>
              <a:gd name="connsiteY96" fmla="*/ 1804655 h 2237474"/>
              <a:gd name="connsiteX97" fmla="*/ 4691075 w 12192000"/>
              <a:gd name="connsiteY97" fmla="*/ 1801389 h 2237474"/>
              <a:gd name="connsiteX98" fmla="*/ 4611738 w 12192000"/>
              <a:gd name="connsiteY98" fmla="*/ 1776964 h 2237474"/>
              <a:gd name="connsiteX99" fmla="*/ 4560070 w 12192000"/>
              <a:gd name="connsiteY99" fmla="*/ 1785640 h 2237474"/>
              <a:gd name="connsiteX100" fmla="*/ 4536503 w 12192000"/>
              <a:gd name="connsiteY100" fmla="*/ 1785334 h 2237474"/>
              <a:gd name="connsiteX101" fmla="*/ 4513724 w 12192000"/>
              <a:gd name="connsiteY101" fmla="*/ 1791996 h 2237474"/>
              <a:gd name="connsiteX102" fmla="*/ 4459810 w 12192000"/>
              <a:gd name="connsiteY102" fmla="*/ 1797886 h 2237474"/>
              <a:gd name="connsiteX103" fmla="*/ 4379064 w 12192000"/>
              <a:gd name="connsiteY103" fmla="*/ 1817177 h 2237474"/>
              <a:gd name="connsiteX104" fmla="*/ 4319209 w 12192000"/>
              <a:gd name="connsiteY104" fmla="*/ 1834833 h 2237474"/>
              <a:gd name="connsiteX105" fmla="*/ 4290981 w 12192000"/>
              <a:gd name="connsiteY105" fmla="*/ 1839677 h 2237474"/>
              <a:gd name="connsiteX106" fmla="*/ 4285792 w 12192000"/>
              <a:gd name="connsiteY106" fmla="*/ 1836231 h 2237474"/>
              <a:gd name="connsiteX107" fmla="*/ 4238372 w 12192000"/>
              <a:gd name="connsiteY107" fmla="*/ 1851480 h 2237474"/>
              <a:gd name="connsiteX108" fmla="*/ 4232517 w 12192000"/>
              <a:gd name="connsiteY108" fmla="*/ 1852567 h 2237474"/>
              <a:gd name="connsiteX109" fmla="*/ 4191732 w 12192000"/>
              <a:gd name="connsiteY109" fmla="*/ 1857328 h 2237474"/>
              <a:gd name="connsiteX110" fmla="*/ 4065532 w 12192000"/>
              <a:gd name="connsiteY110" fmla="*/ 1855477 h 2237474"/>
              <a:gd name="connsiteX111" fmla="*/ 4028460 w 12192000"/>
              <a:gd name="connsiteY111" fmla="*/ 1855137 h 2237474"/>
              <a:gd name="connsiteX112" fmla="*/ 4002267 w 12192000"/>
              <a:gd name="connsiteY112" fmla="*/ 1852352 h 2237474"/>
              <a:gd name="connsiteX113" fmla="*/ 3931396 w 12192000"/>
              <a:gd name="connsiteY113" fmla="*/ 1858915 h 2237474"/>
              <a:gd name="connsiteX114" fmla="*/ 3812162 w 12192000"/>
              <a:gd name="connsiteY114" fmla="*/ 1875501 h 2237474"/>
              <a:gd name="connsiteX115" fmla="*/ 3729530 w 12192000"/>
              <a:gd name="connsiteY115" fmla="*/ 1864513 h 2237474"/>
              <a:gd name="connsiteX116" fmla="*/ 3680177 w 12192000"/>
              <a:gd name="connsiteY116" fmla="*/ 1881552 h 2237474"/>
              <a:gd name="connsiteX117" fmla="*/ 3567259 w 12192000"/>
              <a:gd name="connsiteY117" fmla="*/ 1893482 h 2237474"/>
              <a:gd name="connsiteX118" fmla="*/ 3405770 w 12192000"/>
              <a:gd name="connsiteY118" fmla="*/ 1904591 h 2237474"/>
              <a:gd name="connsiteX119" fmla="*/ 3280097 w 12192000"/>
              <a:gd name="connsiteY119" fmla="*/ 1919610 h 2237474"/>
              <a:gd name="connsiteX120" fmla="*/ 3123424 w 12192000"/>
              <a:gd name="connsiteY120" fmla="*/ 1952930 h 2237474"/>
              <a:gd name="connsiteX121" fmla="*/ 3009910 w 12192000"/>
              <a:gd name="connsiteY121" fmla="*/ 1957866 h 2237474"/>
              <a:gd name="connsiteX122" fmla="*/ 2995934 w 12192000"/>
              <a:gd name="connsiteY122" fmla="*/ 1967085 h 2237474"/>
              <a:gd name="connsiteX123" fmla="*/ 2980071 w 12192000"/>
              <a:gd name="connsiteY123" fmla="*/ 1972988 h 2237474"/>
              <a:gd name="connsiteX124" fmla="*/ 2978094 w 12192000"/>
              <a:gd name="connsiteY124" fmla="*/ 1972369 h 2237474"/>
              <a:gd name="connsiteX125" fmla="*/ 2942858 w 12192000"/>
              <a:gd name="connsiteY125" fmla="*/ 1981367 h 2237474"/>
              <a:gd name="connsiteX126" fmla="*/ 2875436 w 12192000"/>
              <a:gd name="connsiteY126" fmla="*/ 1996977 h 2237474"/>
              <a:gd name="connsiteX127" fmla="*/ 2874892 w 12192000"/>
              <a:gd name="connsiteY127" fmla="*/ 1996085 h 2237474"/>
              <a:gd name="connsiteX128" fmla="*/ 2864145 w 12192000"/>
              <a:gd name="connsiteY128" fmla="*/ 1994061 h 2237474"/>
              <a:gd name="connsiteX129" fmla="*/ 2843662 w 12192000"/>
              <a:gd name="connsiteY129" fmla="*/ 1992498 h 2237474"/>
              <a:gd name="connsiteX130" fmla="*/ 2796128 w 12192000"/>
              <a:gd name="connsiteY130" fmla="*/ 1976403 h 2237474"/>
              <a:gd name="connsiteX131" fmla="*/ 2756784 w 12192000"/>
              <a:gd name="connsiteY131" fmla="*/ 1985116 h 2237474"/>
              <a:gd name="connsiteX132" fmla="*/ 2748833 w 12192000"/>
              <a:gd name="connsiteY132" fmla="*/ 1986323 h 2237474"/>
              <a:gd name="connsiteX133" fmla="*/ 2748661 w 12192000"/>
              <a:gd name="connsiteY133" fmla="*/ 1986122 h 2237474"/>
              <a:gd name="connsiteX134" fmla="*/ 2740251 w 12192000"/>
              <a:gd name="connsiteY134" fmla="*/ 1986946 h 2237474"/>
              <a:gd name="connsiteX135" fmla="*/ 2718916 w 12192000"/>
              <a:gd name="connsiteY135" fmla="*/ 1990867 h 2237474"/>
              <a:gd name="connsiteX136" fmla="*/ 2713522 w 12192000"/>
              <a:gd name="connsiteY136" fmla="*/ 1990173 h 2237474"/>
              <a:gd name="connsiteX137" fmla="*/ 2680597 w 12192000"/>
              <a:gd name="connsiteY137" fmla="*/ 1984996 h 2237474"/>
              <a:gd name="connsiteX138" fmla="*/ 2578178 w 12192000"/>
              <a:gd name="connsiteY138" fmla="*/ 1990531 h 2237474"/>
              <a:gd name="connsiteX139" fmla="*/ 2476147 w 12192000"/>
              <a:gd name="connsiteY139" fmla="*/ 1998305 h 2237474"/>
              <a:gd name="connsiteX140" fmla="*/ 2373568 w 12192000"/>
              <a:gd name="connsiteY140" fmla="*/ 2003219 h 2237474"/>
              <a:gd name="connsiteX141" fmla="*/ 2321399 w 12192000"/>
              <a:gd name="connsiteY141" fmla="*/ 1989467 h 2237474"/>
              <a:gd name="connsiteX142" fmla="*/ 2315525 w 12192000"/>
              <a:gd name="connsiteY142" fmla="*/ 1989708 h 2237474"/>
              <a:gd name="connsiteX143" fmla="*/ 2300792 w 12192000"/>
              <a:gd name="connsiteY143" fmla="*/ 1994290 h 2237474"/>
              <a:gd name="connsiteX144" fmla="*/ 2295469 w 12192000"/>
              <a:gd name="connsiteY144" fmla="*/ 1996659 h 2237474"/>
              <a:gd name="connsiteX145" fmla="*/ 2287219 w 12192000"/>
              <a:gd name="connsiteY145" fmla="*/ 1998750 h 2237474"/>
              <a:gd name="connsiteX146" fmla="*/ 2286948 w 12192000"/>
              <a:gd name="connsiteY146" fmla="*/ 1998596 h 2237474"/>
              <a:gd name="connsiteX147" fmla="*/ 2243069 w 12192000"/>
              <a:gd name="connsiteY147" fmla="*/ 2015111 h 2237474"/>
              <a:gd name="connsiteX148" fmla="*/ 2186609 w 12192000"/>
              <a:gd name="connsiteY148" fmla="*/ 2008263 h 2237474"/>
              <a:gd name="connsiteX149" fmla="*/ 2164831 w 12192000"/>
              <a:gd name="connsiteY149" fmla="*/ 2010143 h 2237474"/>
              <a:gd name="connsiteX150" fmla="*/ 2152836 w 12192000"/>
              <a:gd name="connsiteY150" fmla="*/ 2010048 h 2237474"/>
              <a:gd name="connsiteX151" fmla="*/ 2117102 w 12192000"/>
              <a:gd name="connsiteY151" fmla="*/ 2023004 h 2237474"/>
              <a:gd name="connsiteX152" fmla="*/ 2111935 w 12192000"/>
              <a:gd name="connsiteY152" fmla="*/ 2023163 h 2237474"/>
              <a:gd name="connsiteX153" fmla="*/ 2089991 w 12192000"/>
              <a:gd name="connsiteY153" fmla="*/ 2034193 h 2237474"/>
              <a:gd name="connsiteX154" fmla="*/ 2058061 w 12192000"/>
              <a:gd name="connsiteY154" fmla="*/ 2047942 h 2237474"/>
              <a:gd name="connsiteX155" fmla="*/ 2055737 w 12192000"/>
              <a:gd name="connsiteY155" fmla="*/ 2047704 h 2237474"/>
              <a:gd name="connsiteX156" fmla="*/ 2042244 w 12192000"/>
              <a:gd name="connsiteY156" fmla="*/ 2055560 h 2237474"/>
              <a:gd name="connsiteX157" fmla="*/ 1976224 w 12192000"/>
              <a:gd name="connsiteY157" fmla="*/ 2074257 h 2237474"/>
              <a:gd name="connsiteX158" fmla="*/ 1877728 w 12192000"/>
              <a:gd name="connsiteY158" fmla="*/ 2101004 h 2237474"/>
              <a:gd name="connsiteX159" fmla="*/ 1759056 w 12192000"/>
              <a:gd name="connsiteY159" fmla="*/ 2125608 h 2237474"/>
              <a:gd name="connsiteX160" fmla="*/ 1637948 w 12192000"/>
              <a:gd name="connsiteY160" fmla="*/ 2172597 h 2237474"/>
              <a:gd name="connsiteX161" fmla="*/ 1434549 w 12192000"/>
              <a:gd name="connsiteY161" fmla="*/ 2234522 h 2237474"/>
              <a:gd name="connsiteX162" fmla="*/ 1398481 w 12192000"/>
              <a:gd name="connsiteY162" fmla="*/ 2237074 h 2237474"/>
              <a:gd name="connsiteX163" fmla="*/ 1398407 w 12192000"/>
              <a:gd name="connsiteY163" fmla="*/ 2237095 h 2237474"/>
              <a:gd name="connsiteX164" fmla="*/ 1370962 w 12192000"/>
              <a:gd name="connsiteY164" fmla="*/ 2237474 h 2237474"/>
              <a:gd name="connsiteX165" fmla="*/ 1356367 w 12192000"/>
              <a:gd name="connsiteY165" fmla="*/ 2235089 h 2237474"/>
              <a:gd name="connsiteX166" fmla="*/ 1324828 w 12192000"/>
              <a:gd name="connsiteY166" fmla="*/ 2231968 h 2237474"/>
              <a:gd name="connsiteX167" fmla="*/ 1297744 w 12192000"/>
              <a:gd name="connsiteY167" fmla="*/ 2235849 h 2237474"/>
              <a:gd name="connsiteX168" fmla="*/ 1286236 w 12192000"/>
              <a:gd name="connsiteY168" fmla="*/ 2233135 h 2237474"/>
              <a:gd name="connsiteX169" fmla="*/ 1283504 w 12192000"/>
              <a:gd name="connsiteY169" fmla="*/ 2233797 h 2237474"/>
              <a:gd name="connsiteX170" fmla="*/ 1279765 w 12192000"/>
              <a:gd name="connsiteY170" fmla="*/ 2229639 h 2237474"/>
              <a:gd name="connsiteX171" fmla="*/ 1195347 w 12192000"/>
              <a:gd name="connsiteY171" fmla="*/ 2212354 h 2237474"/>
              <a:gd name="connsiteX172" fmla="*/ 970251 w 12192000"/>
              <a:gd name="connsiteY172" fmla="*/ 2221029 h 2237474"/>
              <a:gd name="connsiteX173" fmla="*/ 812914 w 12192000"/>
              <a:gd name="connsiteY173" fmla="*/ 2202752 h 2237474"/>
              <a:gd name="connsiteX174" fmla="*/ 800195 w 12192000"/>
              <a:gd name="connsiteY174" fmla="*/ 2209407 h 2237474"/>
              <a:gd name="connsiteX175" fmla="*/ 784978 w 12192000"/>
              <a:gd name="connsiteY175" fmla="*/ 2212360 h 2237474"/>
              <a:gd name="connsiteX176" fmla="*/ 681987 w 12192000"/>
              <a:gd name="connsiteY176" fmla="*/ 2216757 h 2237474"/>
              <a:gd name="connsiteX177" fmla="*/ 669923 w 12192000"/>
              <a:gd name="connsiteY177" fmla="*/ 2211682 h 2237474"/>
              <a:gd name="connsiteX178" fmla="*/ 648680 w 12192000"/>
              <a:gd name="connsiteY178" fmla="*/ 2206229 h 2237474"/>
              <a:gd name="connsiteX179" fmla="*/ 597225 w 12192000"/>
              <a:gd name="connsiteY179" fmla="*/ 2180999 h 2237474"/>
              <a:gd name="connsiteX180" fmla="*/ 558449 w 12192000"/>
              <a:gd name="connsiteY180" fmla="*/ 2182346 h 2237474"/>
              <a:gd name="connsiteX181" fmla="*/ 550517 w 12192000"/>
              <a:gd name="connsiteY181" fmla="*/ 2182060 h 2237474"/>
              <a:gd name="connsiteX182" fmla="*/ 550309 w 12192000"/>
              <a:gd name="connsiteY182" fmla="*/ 2181825 h 2237474"/>
              <a:gd name="connsiteX183" fmla="*/ 541836 w 12192000"/>
              <a:gd name="connsiteY183" fmla="*/ 2181063 h 2237474"/>
              <a:gd name="connsiteX184" fmla="*/ 536057 w 12192000"/>
              <a:gd name="connsiteY184" fmla="*/ 2181537 h 2237474"/>
              <a:gd name="connsiteX185" fmla="*/ 520671 w 12192000"/>
              <a:gd name="connsiteY185" fmla="*/ 2180980 h 2237474"/>
              <a:gd name="connsiteX186" fmla="*/ 515024 w 12192000"/>
              <a:gd name="connsiteY186" fmla="*/ 2179258 h 2237474"/>
              <a:gd name="connsiteX187" fmla="*/ 512278 w 12192000"/>
              <a:gd name="connsiteY187" fmla="*/ 2176369 h 2237474"/>
              <a:gd name="connsiteX188" fmla="*/ 480419 w 12192000"/>
              <a:gd name="connsiteY188" fmla="*/ 2167807 h 2237474"/>
              <a:gd name="connsiteX189" fmla="*/ 413835 w 12192000"/>
              <a:gd name="connsiteY189" fmla="*/ 2156783 h 2237474"/>
              <a:gd name="connsiteX190" fmla="*/ 376513 w 12192000"/>
              <a:gd name="connsiteY190" fmla="*/ 2154014 h 2237474"/>
              <a:gd name="connsiteX191" fmla="*/ 273386 w 12192000"/>
              <a:gd name="connsiteY191" fmla="*/ 2142551 h 2237474"/>
              <a:gd name="connsiteX192" fmla="*/ 169207 w 12192000"/>
              <a:gd name="connsiteY192" fmla="*/ 2128100 h 2237474"/>
              <a:gd name="connsiteX193" fmla="*/ 93149 w 12192000"/>
              <a:gd name="connsiteY193" fmla="*/ 2105324 h 2237474"/>
              <a:gd name="connsiteX194" fmla="*/ 88109 w 12192000"/>
              <a:gd name="connsiteY194" fmla="*/ 2106704 h 2237474"/>
              <a:gd name="connsiteX195" fmla="*/ 80022 w 12192000"/>
              <a:gd name="connsiteY195" fmla="*/ 2107254 h 2237474"/>
              <a:gd name="connsiteX196" fmla="*/ 79717 w 12192000"/>
              <a:gd name="connsiteY196" fmla="*/ 2107046 h 2237474"/>
              <a:gd name="connsiteX197" fmla="*/ 72352 w 12192000"/>
              <a:gd name="connsiteY197" fmla="*/ 2107991 h 2237474"/>
              <a:gd name="connsiteX198" fmla="*/ 37645 w 12192000"/>
              <a:gd name="connsiteY198" fmla="*/ 2115401 h 2237474"/>
              <a:gd name="connsiteX199" fmla="*/ 4572 w 12192000"/>
              <a:gd name="connsiteY199" fmla="*/ 2111091 h 2237474"/>
              <a:gd name="connsiteX200" fmla="*/ 0 w 12192000"/>
              <a:gd name="connsiteY200" fmla="*/ 2110468 h 2237474"/>
              <a:gd name="connsiteX201" fmla="*/ 0 w 12192000"/>
              <a:gd name="connsiteY201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68705 w 12192000"/>
              <a:gd name="connsiteY50" fmla="*/ 1279956 h 2237474"/>
              <a:gd name="connsiteX51" fmla="*/ 8139997 w 12192000"/>
              <a:gd name="connsiteY51" fmla="*/ 1282713 h 2237474"/>
              <a:gd name="connsiteX52" fmla="*/ 8074238 w 12192000"/>
              <a:gd name="connsiteY52" fmla="*/ 1301895 h 2237474"/>
              <a:gd name="connsiteX53" fmla="*/ 7968292 w 12192000"/>
              <a:gd name="connsiteY53" fmla="*/ 1338779 h 2237474"/>
              <a:gd name="connsiteX54" fmla="*/ 7902328 w 12192000"/>
              <a:gd name="connsiteY54" fmla="*/ 1345865 h 2237474"/>
              <a:gd name="connsiteX55" fmla="*/ 7875879 w 12192000"/>
              <a:gd name="connsiteY55" fmla="*/ 1345646 h 2237474"/>
              <a:gd name="connsiteX56" fmla="*/ 7840612 w 12192000"/>
              <a:gd name="connsiteY56" fmla="*/ 1369373 h 2237474"/>
              <a:gd name="connsiteX57" fmla="*/ 7786819 w 12192000"/>
              <a:gd name="connsiteY57" fmla="*/ 1378970 h 2237474"/>
              <a:gd name="connsiteX58" fmla="*/ 7548172 w 12192000"/>
              <a:gd name="connsiteY58" fmla="*/ 1417460 h 2237474"/>
              <a:gd name="connsiteX59" fmla="*/ 7483437 w 12192000"/>
              <a:gd name="connsiteY59" fmla="*/ 1478152 h 2237474"/>
              <a:gd name="connsiteX60" fmla="*/ 7377870 w 12192000"/>
              <a:gd name="connsiteY60" fmla="*/ 1523319 h 2237474"/>
              <a:gd name="connsiteX61" fmla="*/ 7230737 w 12192000"/>
              <a:gd name="connsiteY61" fmla="*/ 1562633 h 2237474"/>
              <a:gd name="connsiteX62" fmla="*/ 7224458 w 12192000"/>
              <a:gd name="connsiteY62" fmla="*/ 1573008 h 2237474"/>
              <a:gd name="connsiteX63" fmla="*/ 7183121 w 12192000"/>
              <a:gd name="connsiteY63" fmla="*/ 1595162 h 2237474"/>
              <a:gd name="connsiteX64" fmla="*/ 7164601 w 12192000"/>
              <a:gd name="connsiteY64" fmla="*/ 1606490 h 2237474"/>
              <a:gd name="connsiteX65" fmla="*/ 7092727 w 12192000"/>
              <a:gd name="connsiteY65" fmla="*/ 1623628 h 2237474"/>
              <a:gd name="connsiteX66" fmla="*/ 7031309 w 12192000"/>
              <a:gd name="connsiteY66" fmla="*/ 1619451 h 2237474"/>
              <a:gd name="connsiteX67" fmla="*/ 6900177 w 12192000"/>
              <a:gd name="connsiteY67" fmla="*/ 1636016 h 2237474"/>
              <a:gd name="connsiteX68" fmla="*/ 6795372 w 12192000"/>
              <a:gd name="connsiteY68" fmla="*/ 1644845 h 2237474"/>
              <a:gd name="connsiteX69" fmla="*/ 6692251 w 12192000"/>
              <a:gd name="connsiteY69" fmla="*/ 1656357 h 2237474"/>
              <a:gd name="connsiteX70" fmla="*/ 6655235 w 12192000"/>
              <a:gd name="connsiteY70" fmla="*/ 1661869 h 2237474"/>
              <a:gd name="connsiteX71" fmla="*/ 6554894 w 12192000"/>
              <a:gd name="connsiteY71" fmla="*/ 1664428 h 2237474"/>
              <a:gd name="connsiteX72" fmla="*/ 6516595 w 12192000"/>
              <a:gd name="connsiteY72" fmla="*/ 1667475 h 2237474"/>
              <a:gd name="connsiteX73" fmla="*/ 6508541 w 12192000"/>
              <a:gd name="connsiteY73" fmla="*/ 1668757 h 2237474"/>
              <a:gd name="connsiteX74" fmla="*/ 6471012 w 12192000"/>
              <a:gd name="connsiteY74" fmla="*/ 1678604 h 2237474"/>
              <a:gd name="connsiteX75" fmla="*/ 6364035 w 12192000"/>
              <a:gd name="connsiteY75" fmla="*/ 1667683 h 2237474"/>
              <a:gd name="connsiteX76" fmla="*/ 6280959 w 12192000"/>
              <a:gd name="connsiteY76" fmla="*/ 1689329 h 2237474"/>
              <a:gd name="connsiteX77" fmla="*/ 6243319 w 12192000"/>
              <a:gd name="connsiteY77" fmla="*/ 1695560 h 2237474"/>
              <a:gd name="connsiteX78" fmla="*/ 6098321 w 12192000"/>
              <a:gd name="connsiteY78" fmla="*/ 1721646 h 2237474"/>
              <a:gd name="connsiteX79" fmla="*/ 5880652 w 12192000"/>
              <a:gd name="connsiteY79" fmla="*/ 1779643 h 2237474"/>
              <a:gd name="connsiteX80" fmla="*/ 5785959 w 12192000"/>
              <a:gd name="connsiteY80" fmla="*/ 1775307 h 2237474"/>
              <a:gd name="connsiteX81" fmla="*/ 5643534 w 12192000"/>
              <a:gd name="connsiteY81" fmla="*/ 1802919 h 2237474"/>
              <a:gd name="connsiteX82" fmla="*/ 5518799 w 12192000"/>
              <a:gd name="connsiteY82" fmla="*/ 1818312 h 2237474"/>
              <a:gd name="connsiteX83" fmla="*/ 5505014 w 12192000"/>
              <a:gd name="connsiteY83" fmla="*/ 1819259 h 2237474"/>
              <a:gd name="connsiteX84" fmla="*/ 5453307 w 12192000"/>
              <a:gd name="connsiteY84" fmla="*/ 1815450 h 2237474"/>
              <a:gd name="connsiteX85" fmla="*/ 5364192 w 12192000"/>
              <a:gd name="connsiteY85" fmla="*/ 1826074 h 2237474"/>
              <a:gd name="connsiteX86" fmla="*/ 5259633 w 12192000"/>
              <a:gd name="connsiteY86" fmla="*/ 1837160 h 2237474"/>
              <a:gd name="connsiteX87" fmla="*/ 5168852 w 12192000"/>
              <a:gd name="connsiteY87" fmla="*/ 1844846 h 2237474"/>
              <a:gd name="connsiteX88" fmla="*/ 5114927 w 12192000"/>
              <a:gd name="connsiteY88" fmla="*/ 1847827 h 2237474"/>
              <a:gd name="connsiteX89" fmla="*/ 5108970 w 12192000"/>
              <a:gd name="connsiteY89" fmla="*/ 1847935 h 2237474"/>
              <a:gd name="connsiteX90" fmla="*/ 5067961 w 12192000"/>
              <a:gd name="connsiteY90" fmla="*/ 1845917 h 2237474"/>
              <a:gd name="connsiteX91" fmla="*/ 5007075 w 12192000"/>
              <a:gd name="connsiteY91" fmla="*/ 1838626 h 2237474"/>
              <a:gd name="connsiteX92" fmla="*/ 4944087 w 12192000"/>
              <a:gd name="connsiteY92" fmla="*/ 1823332 h 2237474"/>
              <a:gd name="connsiteX93" fmla="*/ 4907662 w 12192000"/>
              <a:gd name="connsiteY93" fmla="*/ 1816900 h 2237474"/>
              <a:gd name="connsiteX94" fmla="*/ 4882386 w 12192000"/>
              <a:gd name="connsiteY94" fmla="*/ 1809844 h 2237474"/>
              <a:gd name="connsiteX95" fmla="*/ 4811440 w 12192000"/>
              <a:gd name="connsiteY95" fmla="*/ 1804655 h 2237474"/>
              <a:gd name="connsiteX96" fmla="*/ 4691075 w 12192000"/>
              <a:gd name="connsiteY96" fmla="*/ 1801389 h 2237474"/>
              <a:gd name="connsiteX97" fmla="*/ 4611738 w 12192000"/>
              <a:gd name="connsiteY97" fmla="*/ 1776964 h 2237474"/>
              <a:gd name="connsiteX98" fmla="*/ 4560070 w 12192000"/>
              <a:gd name="connsiteY98" fmla="*/ 1785640 h 2237474"/>
              <a:gd name="connsiteX99" fmla="*/ 4536503 w 12192000"/>
              <a:gd name="connsiteY99" fmla="*/ 1785334 h 2237474"/>
              <a:gd name="connsiteX100" fmla="*/ 4513724 w 12192000"/>
              <a:gd name="connsiteY100" fmla="*/ 1791996 h 2237474"/>
              <a:gd name="connsiteX101" fmla="*/ 4459810 w 12192000"/>
              <a:gd name="connsiteY101" fmla="*/ 1797886 h 2237474"/>
              <a:gd name="connsiteX102" fmla="*/ 4379064 w 12192000"/>
              <a:gd name="connsiteY102" fmla="*/ 1817177 h 2237474"/>
              <a:gd name="connsiteX103" fmla="*/ 4319209 w 12192000"/>
              <a:gd name="connsiteY103" fmla="*/ 1834833 h 2237474"/>
              <a:gd name="connsiteX104" fmla="*/ 4290981 w 12192000"/>
              <a:gd name="connsiteY104" fmla="*/ 1839677 h 2237474"/>
              <a:gd name="connsiteX105" fmla="*/ 4285792 w 12192000"/>
              <a:gd name="connsiteY105" fmla="*/ 1836231 h 2237474"/>
              <a:gd name="connsiteX106" fmla="*/ 4238372 w 12192000"/>
              <a:gd name="connsiteY106" fmla="*/ 1851480 h 2237474"/>
              <a:gd name="connsiteX107" fmla="*/ 4232517 w 12192000"/>
              <a:gd name="connsiteY107" fmla="*/ 1852567 h 2237474"/>
              <a:gd name="connsiteX108" fmla="*/ 4191732 w 12192000"/>
              <a:gd name="connsiteY108" fmla="*/ 1857328 h 2237474"/>
              <a:gd name="connsiteX109" fmla="*/ 4065532 w 12192000"/>
              <a:gd name="connsiteY109" fmla="*/ 1855477 h 2237474"/>
              <a:gd name="connsiteX110" fmla="*/ 4028460 w 12192000"/>
              <a:gd name="connsiteY110" fmla="*/ 1855137 h 2237474"/>
              <a:gd name="connsiteX111" fmla="*/ 4002267 w 12192000"/>
              <a:gd name="connsiteY111" fmla="*/ 1852352 h 2237474"/>
              <a:gd name="connsiteX112" fmla="*/ 3931396 w 12192000"/>
              <a:gd name="connsiteY112" fmla="*/ 1858915 h 2237474"/>
              <a:gd name="connsiteX113" fmla="*/ 3812162 w 12192000"/>
              <a:gd name="connsiteY113" fmla="*/ 1875501 h 2237474"/>
              <a:gd name="connsiteX114" fmla="*/ 3729530 w 12192000"/>
              <a:gd name="connsiteY114" fmla="*/ 1864513 h 2237474"/>
              <a:gd name="connsiteX115" fmla="*/ 3680177 w 12192000"/>
              <a:gd name="connsiteY115" fmla="*/ 1881552 h 2237474"/>
              <a:gd name="connsiteX116" fmla="*/ 3567259 w 12192000"/>
              <a:gd name="connsiteY116" fmla="*/ 1893482 h 2237474"/>
              <a:gd name="connsiteX117" fmla="*/ 3405770 w 12192000"/>
              <a:gd name="connsiteY117" fmla="*/ 1904591 h 2237474"/>
              <a:gd name="connsiteX118" fmla="*/ 3280097 w 12192000"/>
              <a:gd name="connsiteY118" fmla="*/ 1919610 h 2237474"/>
              <a:gd name="connsiteX119" fmla="*/ 3123424 w 12192000"/>
              <a:gd name="connsiteY119" fmla="*/ 1952930 h 2237474"/>
              <a:gd name="connsiteX120" fmla="*/ 3009910 w 12192000"/>
              <a:gd name="connsiteY120" fmla="*/ 1957866 h 2237474"/>
              <a:gd name="connsiteX121" fmla="*/ 2995934 w 12192000"/>
              <a:gd name="connsiteY121" fmla="*/ 1967085 h 2237474"/>
              <a:gd name="connsiteX122" fmla="*/ 2980071 w 12192000"/>
              <a:gd name="connsiteY122" fmla="*/ 1972988 h 2237474"/>
              <a:gd name="connsiteX123" fmla="*/ 2978094 w 12192000"/>
              <a:gd name="connsiteY123" fmla="*/ 1972369 h 2237474"/>
              <a:gd name="connsiteX124" fmla="*/ 2942858 w 12192000"/>
              <a:gd name="connsiteY124" fmla="*/ 1981367 h 2237474"/>
              <a:gd name="connsiteX125" fmla="*/ 2875436 w 12192000"/>
              <a:gd name="connsiteY125" fmla="*/ 1996977 h 2237474"/>
              <a:gd name="connsiteX126" fmla="*/ 2874892 w 12192000"/>
              <a:gd name="connsiteY126" fmla="*/ 1996085 h 2237474"/>
              <a:gd name="connsiteX127" fmla="*/ 2864145 w 12192000"/>
              <a:gd name="connsiteY127" fmla="*/ 1994061 h 2237474"/>
              <a:gd name="connsiteX128" fmla="*/ 2843662 w 12192000"/>
              <a:gd name="connsiteY128" fmla="*/ 1992498 h 2237474"/>
              <a:gd name="connsiteX129" fmla="*/ 2796128 w 12192000"/>
              <a:gd name="connsiteY129" fmla="*/ 1976403 h 2237474"/>
              <a:gd name="connsiteX130" fmla="*/ 2756784 w 12192000"/>
              <a:gd name="connsiteY130" fmla="*/ 1985116 h 2237474"/>
              <a:gd name="connsiteX131" fmla="*/ 2748833 w 12192000"/>
              <a:gd name="connsiteY131" fmla="*/ 1986323 h 2237474"/>
              <a:gd name="connsiteX132" fmla="*/ 2748661 w 12192000"/>
              <a:gd name="connsiteY132" fmla="*/ 1986122 h 2237474"/>
              <a:gd name="connsiteX133" fmla="*/ 2740251 w 12192000"/>
              <a:gd name="connsiteY133" fmla="*/ 1986946 h 2237474"/>
              <a:gd name="connsiteX134" fmla="*/ 2718916 w 12192000"/>
              <a:gd name="connsiteY134" fmla="*/ 1990867 h 2237474"/>
              <a:gd name="connsiteX135" fmla="*/ 2713522 w 12192000"/>
              <a:gd name="connsiteY135" fmla="*/ 1990173 h 2237474"/>
              <a:gd name="connsiteX136" fmla="*/ 2680597 w 12192000"/>
              <a:gd name="connsiteY136" fmla="*/ 1984996 h 2237474"/>
              <a:gd name="connsiteX137" fmla="*/ 2578178 w 12192000"/>
              <a:gd name="connsiteY137" fmla="*/ 1990531 h 2237474"/>
              <a:gd name="connsiteX138" fmla="*/ 2476147 w 12192000"/>
              <a:gd name="connsiteY138" fmla="*/ 1998305 h 2237474"/>
              <a:gd name="connsiteX139" fmla="*/ 2373568 w 12192000"/>
              <a:gd name="connsiteY139" fmla="*/ 2003219 h 2237474"/>
              <a:gd name="connsiteX140" fmla="*/ 2321399 w 12192000"/>
              <a:gd name="connsiteY140" fmla="*/ 1989467 h 2237474"/>
              <a:gd name="connsiteX141" fmla="*/ 2315525 w 12192000"/>
              <a:gd name="connsiteY141" fmla="*/ 1989708 h 2237474"/>
              <a:gd name="connsiteX142" fmla="*/ 2300792 w 12192000"/>
              <a:gd name="connsiteY142" fmla="*/ 1994290 h 2237474"/>
              <a:gd name="connsiteX143" fmla="*/ 2295469 w 12192000"/>
              <a:gd name="connsiteY143" fmla="*/ 1996659 h 2237474"/>
              <a:gd name="connsiteX144" fmla="*/ 2287219 w 12192000"/>
              <a:gd name="connsiteY144" fmla="*/ 1998750 h 2237474"/>
              <a:gd name="connsiteX145" fmla="*/ 2286948 w 12192000"/>
              <a:gd name="connsiteY145" fmla="*/ 1998596 h 2237474"/>
              <a:gd name="connsiteX146" fmla="*/ 2243069 w 12192000"/>
              <a:gd name="connsiteY146" fmla="*/ 2015111 h 2237474"/>
              <a:gd name="connsiteX147" fmla="*/ 2186609 w 12192000"/>
              <a:gd name="connsiteY147" fmla="*/ 2008263 h 2237474"/>
              <a:gd name="connsiteX148" fmla="*/ 2164831 w 12192000"/>
              <a:gd name="connsiteY148" fmla="*/ 2010143 h 2237474"/>
              <a:gd name="connsiteX149" fmla="*/ 2152836 w 12192000"/>
              <a:gd name="connsiteY149" fmla="*/ 2010048 h 2237474"/>
              <a:gd name="connsiteX150" fmla="*/ 2117102 w 12192000"/>
              <a:gd name="connsiteY150" fmla="*/ 2023004 h 2237474"/>
              <a:gd name="connsiteX151" fmla="*/ 2111935 w 12192000"/>
              <a:gd name="connsiteY151" fmla="*/ 2023163 h 2237474"/>
              <a:gd name="connsiteX152" fmla="*/ 2089991 w 12192000"/>
              <a:gd name="connsiteY152" fmla="*/ 2034193 h 2237474"/>
              <a:gd name="connsiteX153" fmla="*/ 2058061 w 12192000"/>
              <a:gd name="connsiteY153" fmla="*/ 2047942 h 2237474"/>
              <a:gd name="connsiteX154" fmla="*/ 2055737 w 12192000"/>
              <a:gd name="connsiteY154" fmla="*/ 2047704 h 2237474"/>
              <a:gd name="connsiteX155" fmla="*/ 2042244 w 12192000"/>
              <a:gd name="connsiteY155" fmla="*/ 2055560 h 2237474"/>
              <a:gd name="connsiteX156" fmla="*/ 1976224 w 12192000"/>
              <a:gd name="connsiteY156" fmla="*/ 2074257 h 2237474"/>
              <a:gd name="connsiteX157" fmla="*/ 1877728 w 12192000"/>
              <a:gd name="connsiteY157" fmla="*/ 2101004 h 2237474"/>
              <a:gd name="connsiteX158" fmla="*/ 1759056 w 12192000"/>
              <a:gd name="connsiteY158" fmla="*/ 2125608 h 2237474"/>
              <a:gd name="connsiteX159" fmla="*/ 1637948 w 12192000"/>
              <a:gd name="connsiteY159" fmla="*/ 2172597 h 2237474"/>
              <a:gd name="connsiteX160" fmla="*/ 1434549 w 12192000"/>
              <a:gd name="connsiteY160" fmla="*/ 2234522 h 2237474"/>
              <a:gd name="connsiteX161" fmla="*/ 1398481 w 12192000"/>
              <a:gd name="connsiteY161" fmla="*/ 2237074 h 2237474"/>
              <a:gd name="connsiteX162" fmla="*/ 1398407 w 12192000"/>
              <a:gd name="connsiteY162" fmla="*/ 2237095 h 2237474"/>
              <a:gd name="connsiteX163" fmla="*/ 1370962 w 12192000"/>
              <a:gd name="connsiteY163" fmla="*/ 2237474 h 2237474"/>
              <a:gd name="connsiteX164" fmla="*/ 1356367 w 12192000"/>
              <a:gd name="connsiteY164" fmla="*/ 2235089 h 2237474"/>
              <a:gd name="connsiteX165" fmla="*/ 1324828 w 12192000"/>
              <a:gd name="connsiteY165" fmla="*/ 2231968 h 2237474"/>
              <a:gd name="connsiteX166" fmla="*/ 1297744 w 12192000"/>
              <a:gd name="connsiteY166" fmla="*/ 2235849 h 2237474"/>
              <a:gd name="connsiteX167" fmla="*/ 1286236 w 12192000"/>
              <a:gd name="connsiteY167" fmla="*/ 2233135 h 2237474"/>
              <a:gd name="connsiteX168" fmla="*/ 1283504 w 12192000"/>
              <a:gd name="connsiteY168" fmla="*/ 2233797 h 2237474"/>
              <a:gd name="connsiteX169" fmla="*/ 1279765 w 12192000"/>
              <a:gd name="connsiteY169" fmla="*/ 2229639 h 2237474"/>
              <a:gd name="connsiteX170" fmla="*/ 1195347 w 12192000"/>
              <a:gd name="connsiteY170" fmla="*/ 2212354 h 2237474"/>
              <a:gd name="connsiteX171" fmla="*/ 970251 w 12192000"/>
              <a:gd name="connsiteY171" fmla="*/ 2221029 h 2237474"/>
              <a:gd name="connsiteX172" fmla="*/ 812914 w 12192000"/>
              <a:gd name="connsiteY172" fmla="*/ 2202752 h 2237474"/>
              <a:gd name="connsiteX173" fmla="*/ 800195 w 12192000"/>
              <a:gd name="connsiteY173" fmla="*/ 2209407 h 2237474"/>
              <a:gd name="connsiteX174" fmla="*/ 784978 w 12192000"/>
              <a:gd name="connsiteY174" fmla="*/ 2212360 h 2237474"/>
              <a:gd name="connsiteX175" fmla="*/ 681987 w 12192000"/>
              <a:gd name="connsiteY175" fmla="*/ 2216757 h 2237474"/>
              <a:gd name="connsiteX176" fmla="*/ 669923 w 12192000"/>
              <a:gd name="connsiteY176" fmla="*/ 2211682 h 2237474"/>
              <a:gd name="connsiteX177" fmla="*/ 648680 w 12192000"/>
              <a:gd name="connsiteY177" fmla="*/ 2206229 h 2237474"/>
              <a:gd name="connsiteX178" fmla="*/ 597225 w 12192000"/>
              <a:gd name="connsiteY178" fmla="*/ 2180999 h 2237474"/>
              <a:gd name="connsiteX179" fmla="*/ 558449 w 12192000"/>
              <a:gd name="connsiteY179" fmla="*/ 2182346 h 2237474"/>
              <a:gd name="connsiteX180" fmla="*/ 550517 w 12192000"/>
              <a:gd name="connsiteY180" fmla="*/ 2182060 h 2237474"/>
              <a:gd name="connsiteX181" fmla="*/ 550309 w 12192000"/>
              <a:gd name="connsiteY181" fmla="*/ 2181825 h 2237474"/>
              <a:gd name="connsiteX182" fmla="*/ 541836 w 12192000"/>
              <a:gd name="connsiteY182" fmla="*/ 2181063 h 2237474"/>
              <a:gd name="connsiteX183" fmla="*/ 536057 w 12192000"/>
              <a:gd name="connsiteY183" fmla="*/ 2181537 h 2237474"/>
              <a:gd name="connsiteX184" fmla="*/ 520671 w 12192000"/>
              <a:gd name="connsiteY184" fmla="*/ 2180980 h 2237474"/>
              <a:gd name="connsiteX185" fmla="*/ 515024 w 12192000"/>
              <a:gd name="connsiteY185" fmla="*/ 2179258 h 2237474"/>
              <a:gd name="connsiteX186" fmla="*/ 512278 w 12192000"/>
              <a:gd name="connsiteY186" fmla="*/ 2176369 h 2237474"/>
              <a:gd name="connsiteX187" fmla="*/ 480419 w 12192000"/>
              <a:gd name="connsiteY187" fmla="*/ 2167807 h 2237474"/>
              <a:gd name="connsiteX188" fmla="*/ 413835 w 12192000"/>
              <a:gd name="connsiteY188" fmla="*/ 2156783 h 2237474"/>
              <a:gd name="connsiteX189" fmla="*/ 376513 w 12192000"/>
              <a:gd name="connsiteY189" fmla="*/ 2154014 h 2237474"/>
              <a:gd name="connsiteX190" fmla="*/ 273386 w 12192000"/>
              <a:gd name="connsiteY190" fmla="*/ 2142551 h 2237474"/>
              <a:gd name="connsiteX191" fmla="*/ 169207 w 12192000"/>
              <a:gd name="connsiteY191" fmla="*/ 2128100 h 2237474"/>
              <a:gd name="connsiteX192" fmla="*/ 93149 w 12192000"/>
              <a:gd name="connsiteY192" fmla="*/ 2105324 h 2237474"/>
              <a:gd name="connsiteX193" fmla="*/ 88109 w 12192000"/>
              <a:gd name="connsiteY193" fmla="*/ 2106704 h 2237474"/>
              <a:gd name="connsiteX194" fmla="*/ 80022 w 12192000"/>
              <a:gd name="connsiteY194" fmla="*/ 2107254 h 2237474"/>
              <a:gd name="connsiteX195" fmla="*/ 79717 w 12192000"/>
              <a:gd name="connsiteY195" fmla="*/ 2107046 h 2237474"/>
              <a:gd name="connsiteX196" fmla="*/ 72352 w 12192000"/>
              <a:gd name="connsiteY196" fmla="*/ 2107991 h 2237474"/>
              <a:gd name="connsiteX197" fmla="*/ 37645 w 12192000"/>
              <a:gd name="connsiteY197" fmla="*/ 2115401 h 2237474"/>
              <a:gd name="connsiteX198" fmla="*/ 4572 w 12192000"/>
              <a:gd name="connsiteY198" fmla="*/ 2111091 h 2237474"/>
              <a:gd name="connsiteX199" fmla="*/ 0 w 12192000"/>
              <a:gd name="connsiteY199" fmla="*/ 2110468 h 2237474"/>
              <a:gd name="connsiteX200" fmla="*/ 0 w 12192000"/>
              <a:gd name="connsiteY20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68705 w 12192000"/>
              <a:gd name="connsiteY50" fmla="*/ 1279956 h 2237474"/>
              <a:gd name="connsiteX51" fmla="*/ 8139997 w 12192000"/>
              <a:gd name="connsiteY51" fmla="*/ 1282713 h 2237474"/>
              <a:gd name="connsiteX52" fmla="*/ 8074238 w 12192000"/>
              <a:gd name="connsiteY52" fmla="*/ 1301895 h 2237474"/>
              <a:gd name="connsiteX53" fmla="*/ 7968292 w 12192000"/>
              <a:gd name="connsiteY53" fmla="*/ 1338779 h 2237474"/>
              <a:gd name="connsiteX54" fmla="*/ 7902328 w 12192000"/>
              <a:gd name="connsiteY54" fmla="*/ 1345865 h 2237474"/>
              <a:gd name="connsiteX55" fmla="*/ 7875879 w 12192000"/>
              <a:gd name="connsiteY55" fmla="*/ 1345646 h 2237474"/>
              <a:gd name="connsiteX56" fmla="*/ 7840612 w 12192000"/>
              <a:gd name="connsiteY56" fmla="*/ 1369373 h 2237474"/>
              <a:gd name="connsiteX57" fmla="*/ 7786819 w 12192000"/>
              <a:gd name="connsiteY57" fmla="*/ 1378970 h 2237474"/>
              <a:gd name="connsiteX58" fmla="*/ 7548172 w 12192000"/>
              <a:gd name="connsiteY58" fmla="*/ 1417460 h 2237474"/>
              <a:gd name="connsiteX59" fmla="*/ 7483437 w 12192000"/>
              <a:gd name="connsiteY59" fmla="*/ 1478152 h 2237474"/>
              <a:gd name="connsiteX60" fmla="*/ 7377870 w 12192000"/>
              <a:gd name="connsiteY60" fmla="*/ 1523319 h 2237474"/>
              <a:gd name="connsiteX61" fmla="*/ 7230737 w 12192000"/>
              <a:gd name="connsiteY61" fmla="*/ 1562633 h 2237474"/>
              <a:gd name="connsiteX62" fmla="*/ 7224458 w 12192000"/>
              <a:gd name="connsiteY62" fmla="*/ 1573008 h 2237474"/>
              <a:gd name="connsiteX63" fmla="*/ 7183121 w 12192000"/>
              <a:gd name="connsiteY63" fmla="*/ 1595162 h 2237474"/>
              <a:gd name="connsiteX64" fmla="*/ 7164601 w 12192000"/>
              <a:gd name="connsiteY64" fmla="*/ 1606490 h 2237474"/>
              <a:gd name="connsiteX65" fmla="*/ 7092727 w 12192000"/>
              <a:gd name="connsiteY65" fmla="*/ 1623628 h 2237474"/>
              <a:gd name="connsiteX66" fmla="*/ 7031309 w 12192000"/>
              <a:gd name="connsiteY66" fmla="*/ 1619451 h 2237474"/>
              <a:gd name="connsiteX67" fmla="*/ 6900177 w 12192000"/>
              <a:gd name="connsiteY67" fmla="*/ 1636016 h 2237474"/>
              <a:gd name="connsiteX68" fmla="*/ 6795372 w 12192000"/>
              <a:gd name="connsiteY68" fmla="*/ 1644845 h 2237474"/>
              <a:gd name="connsiteX69" fmla="*/ 6692251 w 12192000"/>
              <a:gd name="connsiteY69" fmla="*/ 1656357 h 2237474"/>
              <a:gd name="connsiteX70" fmla="*/ 6655235 w 12192000"/>
              <a:gd name="connsiteY70" fmla="*/ 1661869 h 2237474"/>
              <a:gd name="connsiteX71" fmla="*/ 6554894 w 12192000"/>
              <a:gd name="connsiteY71" fmla="*/ 1664428 h 2237474"/>
              <a:gd name="connsiteX72" fmla="*/ 6516595 w 12192000"/>
              <a:gd name="connsiteY72" fmla="*/ 1667475 h 2237474"/>
              <a:gd name="connsiteX73" fmla="*/ 6508541 w 12192000"/>
              <a:gd name="connsiteY73" fmla="*/ 1668757 h 2237474"/>
              <a:gd name="connsiteX74" fmla="*/ 6471012 w 12192000"/>
              <a:gd name="connsiteY74" fmla="*/ 1678604 h 2237474"/>
              <a:gd name="connsiteX75" fmla="*/ 6364035 w 12192000"/>
              <a:gd name="connsiteY75" fmla="*/ 1667683 h 2237474"/>
              <a:gd name="connsiteX76" fmla="*/ 6280959 w 12192000"/>
              <a:gd name="connsiteY76" fmla="*/ 1689329 h 2237474"/>
              <a:gd name="connsiteX77" fmla="*/ 6243319 w 12192000"/>
              <a:gd name="connsiteY77" fmla="*/ 1695560 h 2237474"/>
              <a:gd name="connsiteX78" fmla="*/ 6098321 w 12192000"/>
              <a:gd name="connsiteY78" fmla="*/ 1721646 h 2237474"/>
              <a:gd name="connsiteX79" fmla="*/ 5880652 w 12192000"/>
              <a:gd name="connsiteY79" fmla="*/ 1779643 h 2237474"/>
              <a:gd name="connsiteX80" fmla="*/ 5785959 w 12192000"/>
              <a:gd name="connsiteY80" fmla="*/ 1775307 h 2237474"/>
              <a:gd name="connsiteX81" fmla="*/ 5643534 w 12192000"/>
              <a:gd name="connsiteY81" fmla="*/ 1802919 h 2237474"/>
              <a:gd name="connsiteX82" fmla="*/ 5518799 w 12192000"/>
              <a:gd name="connsiteY82" fmla="*/ 1818312 h 2237474"/>
              <a:gd name="connsiteX83" fmla="*/ 5505014 w 12192000"/>
              <a:gd name="connsiteY83" fmla="*/ 1819259 h 2237474"/>
              <a:gd name="connsiteX84" fmla="*/ 5453307 w 12192000"/>
              <a:gd name="connsiteY84" fmla="*/ 1815450 h 2237474"/>
              <a:gd name="connsiteX85" fmla="*/ 5364192 w 12192000"/>
              <a:gd name="connsiteY85" fmla="*/ 1826074 h 2237474"/>
              <a:gd name="connsiteX86" fmla="*/ 5259633 w 12192000"/>
              <a:gd name="connsiteY86" fmla="*/ 1837160 h 2237474"/>
              <a:gd name="connsiteX87" fmla="*/ 5149802 w 12192000"/>
              <a:gd name="connsiteY87" fmla="*/ 1844846 h 2237474"/>
              <a:gd name="connsiteX88" fmla="*/ 5114927 w 12192000"/>
              <a:gd name="connsiteY88" fmla="*/ 1847827 h 2237474"/>
              <a:gd name="connsiteX89" fmla="*/ 5108970 w 12192000"/>
              <a:gd name="connsiteY89" fmla="*/ 1847935 h 2237474"/>
              <a:gd name="connsiteX90" fmla="*/ 5067961 w 12192000"/>
              <a:gd name="connsiteY90" fmla="*/ 1845917 h 2237474"/>
              <a:gd name="connsiteX91" fmla="*/ 5007075 w 12192000"/>
              <a:gd name="connsiteY91" fmla="*/ 1838626 h 2237474"/>
              <a:gd name="connsiteX92" fmla="*/ 4944087 w 12192000"/>
              <a:gd name="connsiteY92" fmla="*/ 1823332 h 2237474"/>
              <a:gd name="connsiteX93" fmla="*/ 4907662 w 12192000"/>
              <a:gd name="connsiteY93" fmla="*/ 1816900 h 2237474"/>
              <a:gd name="connsiteX94" fmla="*/ 4882386 w 12192000"/>
              <a:gd name="connsiteY94" fmla="*/ 1809844 h 2237474"/>
              <a:gd name="connsiteX95" fmla="*/ 4811440 w 12192000"/>
              <a:gd name="connsiteY95" fmla="*/ 1804655 h 2237474"/>
              <a:gd name="connsiteX96" fmla="*/ 4691075 w 12192000"/>
              <a:gd name="connsiteY96" fmla="*/ 1801389 h 2237474"/>
              <a:gd name="connsiteX97" fmla="*/ 4611738 w 12192000"/>
              <a:gd name="connsiteY97" fmla="*/ 1776964 h 2237474"/>
              <a:gd name="connsiteX98" fmla="*/ 4560070 w 12192000"/>
              <a:gd name="connsiteY98" fmla="*/ 1785640 h 2237474"/>
              <a:gd name="connsiteX99" fmla="*/ 4536503 w 12192000"/>
              <a:gd name="connsiteY99" fmla="*/ 1785334 h 2237474"/>
              <a:gd name="connsiteX100" fmla="*/ 4513724 w 12192000"/>
              <a:gd name="connsiteY100" fmla="*/ 1791996 h 2237474"/>
              <a:gd name="connsiteX101" fmla="*/ 4459810 w 12192000"/>
              <a:gd name="connsiteY101" fmla="*/ 1797886 h 2237474"/>
              <a:gd name="connsiteX102" fmla="*/ 4379064 w 12192000"/>
              <a:gd name="connsiteY102" fmla="*/ 1817177 h 2237474"/>
              <a:gd name="connsiteX103" fmla="*/ 4319209 w 12192000"/>
              <a:gd name="connsiteY103" fmla="*/ 1834833 h 2237474"/>
              <a:gd name="connsiteX104" fmla="*/ 4290981 w 12192000"/>
              <a:gd name="connsiteY104" fmla="*/ 1839677 h 2237474"/>
              <a:gd name="connsiteX105" fmla="*/ 4285792 w 12192000"/>
              <a:gd name="connsiteY105" fmla="*/ 1836231 h 2237474"/>
              <a:gd name="connsiteX106" fmla="*/ 4238372 w 12192000"/>
              <a:gd name="connsiteY106" fmla="*/ 1851480 h 2237474"/>
              <a:gd name="connsiteX107" fmla="*/ 4232517 w 12192000"/>
              <a:gd name="connsiteY107" fmla="*/ 1852567 h 2237474"/>
              <a:gd name="connsiteX108" fmla="*/ 4191732 w 12192000"/>
              <a:gd name="connsiteY108" fmla="*/ 1857328 h 2237474"/>
              <a:gd name="connsiteX109" fmla="*/ 4065532 w 12192000"/>
              <a:gd name="connsiteY109" fmla="*/ 1855477 h 2237474"/>
              <a:gd name="connsiteX110" fmla="*/ 4028460 w 12192000"/>
              <a:gd name="connsiteY110" fmla="*/ 1855137 h 2237474"/>
              <a:gd name="connsiteX111" fmla="*/ 4002267 w 12192000"/>
              <a:gd name="connsiteY111" fmla="*/ 1852352 h 2237474"/>
              <a:gd name="connsiteX112" fmla="*/ 3931396 w 12192000"/>
              <a:gd name="connsiteY112" fmla="*/ 1858915 h 2237474"/>
              <a:gd name="connsiteX113" fmla="*/ 3812162 w 12192000"/>
              <a:gd name="connsiteY113" fmla="*/ 1875501 h 2237474"/>
              <a:gd name="connsiteX114" fmla="*/ 3729530 w 12192000"/>
              <a:gd name="connsiteY114" fmla="*/ 1864513 h 2237474"/>
              <a:gd name="connsiteX115" fmla="*/ 3680177 w 12192000"/>
              <a:gd name="connsiteY115" fmla="*/ 1881552 h 2237474"/>
              <a:gd name="connsiteX116" fmla="*/ 3567259 w 12192000"/>
              <a:gd name="connsiteY116" fmla="*/ 1893482 h 2237474"/>
              <a:gd name="connsiteX117" fmla="*/ 3405770 w 12192000"/>
              <a:gd name="connsiteY117" fmla="*/ 1904591 h 2237474"/>
              <a:gd name="connsiteX118" fmla="*/ 3280097 w 12192000"/>
              <a:gd name="connsiteY118" fmla="*/ 1919610 h 2237474"/>
              <a:gd name="connsiteX119" fmla="*/ 3123424 w 12192000"/>
              <a:gd name="connsiteY119" fmla="*/ 1952930 h 2237474"/>
              <a:gd name="connsiteX120" fmla="*/ 3009910 w 12192000"/>
              <a:gd name="connsiteY120" fmla="*/ 1957866 h 2237474"/>
              <a:gd name="connsiteX121" fmla="*/ 2995934 w 12192000"/>
              <a:gd name="connsiteY121" fmla="*/ 1967085 h 2237474"/>
              <a:gd name="connsiteX122" fmla="*/ 2980071 w 12192000"/>
              <a:gd name="connsiteY122" fmla="*/ 1972988 h 2237474"/>
              <a:gd name="connsiteX123" fmla="*/ 2978094 w 12192000"/>
              <a:gd name="connsiteY123" fmla="*/ 1972369 h 2237474"/>
              <a:gd name="connsiteX124" fmla="*/ 2942858 w 12192000"/>
              <a:gd name="connsiteY124" fmla="*/ 1981367 h 2237474"/>
              <a:gd name="connsiteX125" fmla="*/ 2875436 w 12192000"/>
              <a:gd name="connsiteY125" fmla="*/ 1996977 h 2237474"/>
              <a:gd name="connsiteX126" fmla="*/ 2874892 w 12192000"/>
              <a:gd name="connsiteY126" fmla="*/ 1996085 h 2237474"/>
              <a:gd name="connsiteX127" fmla="*/ 2864145 w 12192000"/>
              <a:gd name="connsiteY127" fmla="*/ 1994061 h 2237474"/>
              <a:gd name="connsiteX128" fmla="*/ 2843662 w 12192000"/>
              <a:gd name="connsiteY128" fmla="*/ 1992498 h 2237474"/>
              <a:gd name="connsiteX129" fmla="*/ 2796128 w 12192000"/>
              <a:gd name="connsiteY129" fmla="*/ 1976403 h 2237474"/>
              <a:gd name="connsiteX130" fmla="*/ 2756784 w 12192000"/>
              <a:gd name="connsiteY130" fmla="*/ 1985116 h 2237474"/>
              <a:gd name="connsiteX131" fmla="*/ 2748833 w 12192000"/>
              <a:gd name="connsiteY131" fmla="*/ 1986323 h 2237474"/>
              <a:gd name="connsiteX132" fmla="*/ 2748661 w 12192000"/>
              <a:gd name="connsiteY132" fmla="*/ 1986122 h 2237474"/>
              <a:gd name="connsiteX133" fmla="*/ 2740251 w 12192000"/>
              <a:gd name="connsiteY133" fmla="*/ 1986946 h 2237474"/>
              <a:gd name="connsiteX134" fmla="*/ 2718916 w 12192000"/>
              <a:gd name="connsiteY134" fmla="*/ 1990867 h 2237474"/>
              <a:gd name="connsiteX135" fmla="*/ 2713522 w 12192000"/>
              <a:gd name="connsiteY135" fmla="*/ 1990173 h 2237474"/>
              <a:gd name="connsiteX136" fmla="*/ 2680597 w 12192000"/>
              <a:gd name="connsiteY136" fmla="*/ 1984996 h 2237474"/>
              <a:gd name="connsiteX137" fmla="*/ 2578178 w 12192000"/>
              <a:gd name="connsiteY137" fmla="*/ 1990531 h 2237474"/>
              <a:gd name="connsiteX138" fmla="*/ 2476147 w 12192000"/>
              <a:gd name="connsiteY138" fmla="*/ 1998305 h 2237474"/>
              <a:gd name="connsiteX139" fmla="*/ 2373568 w 12192000"/>
              <a:gd name="connsiteY139" fmla="*/ 2003219 h 2237474"/>
              <a:gd name="connsiteX140" fmla="*/ 2321399 w 12192000"/>
              <a:gd name="connsiteY140" fmla="*/ 1989467 h 2237474"/>
              <a:gd name="connsiteX141" fmla="*/ 2315525 w 12192000"/>
              <a:gd name="connsiteY141" fmla="*/ 1989708 h 2237474"/>
              <a:gd name="connsiteX142" fmla="*/ 2300792 w 12192000"/>
              <a:gd name="connsiteY142" fmla="*/ 1994290 h 2237474"/>
              <a:gd name="connsiteX143" fmla="*/ 2295469 w 12192000"/>
              <a:gd name="connsiteY143" fmla="*/ 1996659 h 2237474"/>
              <a:gd name="connsiteX144" fmla="*/ 2287219 w 12192000"/>
              <a:gd name="connsiteY144" fmla="*/ 1998750 h 2237474"/>
              <a:gd name="connsiteX145" fmla="*/ 2286948 w 12192000"/>
              <a:gd name="connsiteY145" fmla="*/ 1998596 h 2237474"/>
              <a:gd name="connsiteX146" fmla="*/ 2243069 w 12192000"/>
              <a:gd name="connsiteY146" fmla="*/ 2015111 h 2237474"/>
              <a:gd name="connsiteX147" fmla="*/ 2186609 w 12192000"/>
              <a:gd name="connsiteY147" fmla="*/ 2008263 h 2237474"/>
              <a:gd name="connsiteX148" fmla="*/ 2164831 w 12192000"/>
              <a:gd name="connsiteY148" fmla="*/ 2010143 h 2237474"/>
              <a:gd name="connsiteX149" fmla="*/ 2152836 w 12192000"/>
              <a:gd name="connsiteY149" fmla="*/ 2010048 h 2237474"/>
              <a:gd name="connsiteX150" fmla="*/ 2117102 w 12192000"/>
              <a:gd name="connsiteY150" fmla="*/ 2023004 h 2237474"/>
              <a:gd name="connsiteX151" fmla="*/ 2111935 w 12192000"/>
              <a:gd name="connsiteY151" fmla="*/ 2023163 h 2237474"/>
              <a:gd name="connsiteX152" fmla="*/ 2089991 w 12192000"/>
              <a:gd name="connsiteY152" fmla="*/ 2034193 h 2237474"/>
              <a:gd name="connsiteX153" fmla="*/ 2058061 w 12192000"/>
              <a:gd name="connsiteY153" fmla="*/ 2047942 h 2237474"/>
              <a:gd name="connsiteX154" fmla="*/ 2055737 w 12192000"/>
              <a:gd name="connsiteY154" fmla="*/ 2047704 h 2237474"/>
              <a:gd name="connsiteX155" fmla="*/ 2042244 w 12192000"/>
              <a:gd name="connsiteY155" fmla="*/ 2055560 h 2237474"/>
              <a:gd name="connsiteX156" fmla="*/ 1976224 w 12192000"/>
              <a:gd name="connsiteY156" fmla="*/ 2074257 h 2237474"/>
              <a:gd name="connsiteX157" fmla="*/ 1877728 w 12192000"/>
              <a:gd name="connsiteY157" fmla="*/ 2101004 h 2237474"/>
              <a:gd name="connsiteX158" fmla="*/ 1759056 w 12192000"/>
              <a:gd name="connsiteY158" fmla="*/ 2125608 h 2237474"/>
              <a:gd name="connsiteX159" fmla="*/ 1637948 w 12192000"/>
              <a:gd name="connsiteY159" fmla="*/ 2172597 h 2237474"/>
              <a:gd name="connsiteX160" fmla="*/ 1434549 w 12192000"/>
              <a:gd name="connsiteY160" fmla="*/ 2234522 h 2237474"/>
              <a:gd name="connsiteX161" fmla="*/ 1398481 w 12192000"/>
              <a:gd name="connsiteY161" fmla="*/ 2237074 h 2237474"/>
              <a:gd name="connsiteX162" fmla="*/ 1398407 w 12192000"/>
              <a:gd name="connsiteY162" fmla="*/ 2237095 h 2237474"/>
              <a:gd name="connsiteX163" fmla="*/ 1370962 w 12192000"/>
              <a:gd name="connsiteY163" fmla="*/ 2237474 h 2237474"/>
              <a:gd name="connsiteX164" fmla="*/ 1356367 w 12192000"/>
              <a:gd name="connsiteY164" fmla="*/ 2235089 h 2237474"/>
              <a:gd name="connsiteX165" fmla="*/ 1324828 w 12192000"/>
              <a:gd name="connsiteY165" fmla="*/ 2231968 h 2237474"/>
              <a:gd name="connsiteX166" fmla="*/ 1297744 w 12192000"/>
              <a:gd name="connsiteY166" fmla="*/ 2235849 h 2237474"/>
              <a:gd name="connsiteX167" fmla="*/ 1286236 w 12192000"/>
              <a:gd name="connsiteY167" fmla="*/ 2233135 h 2237474"/>
              <a:gd name="connsiteX168" fmla="*/ 1283504 w 12192000"/>
              <a:gd name="connsiteY168" fmla="*/ 2233797 h 2237474"/>
              <a:gd name="connsiteX169" fmla="*/ 1279765 w 12192000"/>
              <a:gd name="connsiteY169" fmla="*/ 2229639 h 2237474"/>
              <a:gd name="connsiteX170" fmla="*/ 1195347 w 12192000"/>
              <a:gd name="connsiteY170" fmla="*/ 2212354 h 2237474"/>
              <a:gd name="connsiteX171" fmla="*/ 970251 w 12192000"/>
              <a:gd name="connsiteY171" fmla="*/ 2221029 h 2237474"/>
              <a:gd name="connsiteX172" fmla="*/ 812914 w 12192000"/>
              <a:gd name="connsiteY172" fmla="*/ 2202752 h 2237474"/>
              <a:gd name="connsiteX173" fmla="*/ 800195 w 12192000"/>
              <a:gd name="connsiteY173" fmla="*/ 2209407 h 2237474"/>
              <a:gd name="connsiteX174" fmla="*/ 784978 w 12192000"/>
              <a:gd name="connsiteY174" fmla="*/ 2212360 h 2237474"/>
              <a:gd name="connsiteX175" fmla="*/ 681987 w 12192000"/>
              <a:gd name="connsiteY175" fmla="*/ 2216757 h 2237474"/>
              <a:gd name="connsiteX176" fmla="*/ 669923 w 12192000"/>
              <a:gd name="connsiteY176" fmla="*/ 2211682 h 2237474"/>
              <a:gd name="connsiteX177" fmla="*/ 648680 w 12192000"/>
              <a:gd name="connsiteY177" fmla="*/ 2206229 h 2237474"/>
              <a:gd name="connsiteX178" fmla="*/ 597225 w 12192000"/>
              <a:gd name="connsiteY178" fmla="*/ 2180999 h 2237474"/>
              <a:gd name="connsiteX179" fmla="*/ 558449 w 12192000"/>
              <a:gd name="connsiteY179" fmla="*/ 2182346 h 2237474"/>
              <a:gd name="connsiteX180" fmla="*/ 550517 w 12192000"/>
              <a:gd name="connsiteY180" fmla="*/ 2182060 h 2237474"/>
              <a:gd name="connsiteX181" fmla="*/ 550309 w 12192000"/>
              <a:gd name="connsiteY181" fmla="*/ 2181825 h 2237474"/>
              <a:gd name="connsiteX182" fmla="*/ 541836 w 12192000"/>
              <a:gd name="connsiteY182" fmla="*/ 2181063 h 2237474"/>
              <a:gd name="connsiteX183" fmla="*/ 536057 w 12192000"/>
              <a:gd name="connsiteY183" fmla="*/ 2181537 h 2237474"/>
              <a:gd name="connsiteX184" fmla="*/ 520671 w 12192000"/>
              <a:gd name="connsiteY184" fmla="*/ 2180980 h 2237474"/>
              <a:gd name="connsiteX185" fmla="*/ 515024 w 12192000"/>
              <a:gd name="connsiteY185" fmla="*/ 2179258 h 2237474"/>
              <a:gd name="connsiteX186" fmla="*/ 512278 w 12192000"/>
              <a:gd name="connsiteY186" fmla="*/ 2176369 h 2237474"/>
              <a:gd name="connsiteX187" fmla="*/ 480419 w 12192000"/>
              <a:gd name="connsiteY187" fmla="*/ 2167807 h 2237474"/>
              <a:gd name="connsiteX188" fmla="*/ 413835 w 12192000"/>
              <a:gd name="connsiteY188" fmla="*/ 2156783 h 2237474"/>
              <a:gd name="connsiteX189" fmla="*/ 376513 w 12192000"/>
              <a:gd name="connsiteY189" fmla="*/ 2154014 h 2237474"/>
              <a:gd name="connsiteX190" fmla="*/ 273386 w 12192000"/>
              <a:gd name="connsiteY190" fmla="*/ 2142551 h 2237474"/>
              <a:gd name="connsiteX191" fmla="*/ 169207 w 12192000"/>
              <a:gd name="connsiteY191" fmla="*/ 2128100 h 2237474"/>
              <a:gd name="connsiteX192" fmla="*/ 93149 w 12192000"/>
              <a:gd name="connsiteY192" fmla="*/ 2105324 h 2237474"/>
              <a:gd name="connsiteX193" fmla="*/ 88109 w 12192000"/>
              <a:gd name="connsiteY193" fmla="*/ 2106704 h 2237474"/>
              <a:gd name="connsiteX194" fmla="*/ 80022 w 12192000"/>
              <a:gd name="connsiteY194" fmla="*/ 2107254 h 2237474"/>
              <a:gd name="connsiteX195" fmla="*/ 79717 w 12192000"/>
              <a:gd name="connsiteY195" fmla="*/ 2107046 h 2237474"/>
              <a:gd name="connsiteX196" fmla="*/ 72352 w 12192000"/>
              <a:gd name="connsiteY196" fmla="*/ 2107991 h 2237474"/>
              <a:gd name="connsiteX197" fmla="*/ 37645 w 12192000"/>
              <a:gd name="connsiteY197" fmla="*/ 2115401 h 2237474"/>
              <a:gd name="connsiteX198" fmla="*/ 4572 w 12192000"/>
              <a:gd name="connsiteY198" fmla="*/ 2111091 h 2237474"/>
              <a:gd name="connsiteX199" fmla="*/ 0 w 12192000"/>
              <a:gd name="connsiteY199" fmla="*/ 2110468 h 2237474"/>
              <a:gd name="connsiteX200" fmla="*/ 0 w 12192000"/>
              <a:gd name="connsiteY20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68705 w 12192000"/>
              <a:gd name="connsiteY50" fmla="*/ 1279956 h 2237474"/>
              <a:gd name="connsiteX51" fmla="*/ 8139997 w 12192000"/>
              <a:gd name="connsiteY51" fmla="*/ 1282713 h 2237474"/>
              <a:gd name="connsiteX52" fmla="*/ 8074238 w 12192000"/>
              <a:gd name="connsiteY52" fmla="*/ 1301895 h 2237474"/>
              <a:gd name="connsiteX53" fmla="*/ 7968292 w 12192000"/>
              <a:gd name="connsiteY53" fmla="*/ 1338779 h 2237474"/>
              <a:gd name="connsiteX54" fmla="*/ 7902328 w 12192000"/>
              <a:gd name="connsiteY54" fmla="*/ 1345865 h 2237474"/>
              <a:gd name="connsiteX55" fmla="*/ 7875879 w 12192000"/>
              <a:gd name="connsiteY55" fmla="*/ 1345646 h 2237474"/>
              <a:gd name="connsiteX56" fmla="*/ 7840612 w 12192000"/>
              <a:gd name="connsiteY56" fmla="*/ 1369373 h 2237474"/>
              <a:gd name="connsiteX57" fmla="*/ 7786819 w 12192000"/>
              <a:gd name="connsiteY57" fmla="*/ 1378970 h 2237474"/>
              <a:gd name="connsiteX58" fmla="*/ 7548172 w 12192000"/>
              <a:gd name="connsiteY58" fmla="*/ 1417460 h 2237474"/>
              <a:gd name="connsiteX59" fmla="*/ 7483437 w 12192000"/>
              <a:gd name="connsiteY59" fmla="*/ 1478152 h 2237474"/>
              <a:gd name="connsiteX60" fmla="*/ 7377870 w 12192000"/>
              <a:gd name="connsiteY60" fmla="*/ 1523319 h 2237474"/>
              <a:gd name="connsiteX61" fmla="*/ 7230737 w 12192000"/>
              <a:gd name="connsiteY61" fmla="*/ 1562633 h 2237474"/>
              <a:gd name="connsiteX62" fmla="*/ 7224458 w 12192000"/>
              <a:gd name="connsiteY62" fmla="*/ 1573008 h 2237474"/>
              <a:gd name="connsiteX63" fmla="*/ 7183121 w 12192000"/>
              <a:gd name="connsiteY63" fmla="*/ 1595162 h 2237474"/>
              <a:gd name="connsiteX64" fmla="*/ 7164601 w 12192000"/>
              <a:gd name="connsiteY64" fmla="*/ 1606490 h 2237474"/>
              <a:gd name="connsiteX65" fmla="*/ 7092727 w 12192000"/>
              <a:gd name="connsiteY65" fmla="*/ 1623628 h 2237474"/>
              <a:gd name="connsiteX66" fmla="*/ 7031309 w 12192000"/>
              <a:gd name="connsiteY66" fmla="*/ 1619451 h 2237474"/>
              <a:gd name="connsiteX67" fmla="*/ 6900177 w 12192000"/>
              <a:gd name="connsiteY67" fmla="*/ 1636016 h 2237474"/>
              <a:gd name="connsiteX68" fmla="*/ 6795372 w 12192000"/>
              <a:gd name="connsiteY68" fmla="*/ 1644845 h 2237474"/>
              <a:gd name="connsiteX69" fmla="*/ 6692251 w 12192000"/>
              <a:gd name="connsiteY69" fmla="*/ 1656357 h 2237474"/>
              <a:gd name="connsiteX70" fmla="*/ 6655235 w 12192000"/>
              <a:gd name="connsiteY70" fmla="*/ 1661869 h 2237474"/>
              <a:gd name="connsiteX71" fmla="*/ 6554894 w 12192000"/>
              <a:gd name="connsiteY71" fmla="*/ 1664428 h 2237474"/>
              <a:gd name="connsiteX72" fmla="*/ 6516595 w 12192000"/>
              <a:gd name="connsiteY72" fmla="*/ 1667475 h 2237474"/>
              <a:gd name="connsiteX73" fmla="*/ 6508541 w 12192000"/>
              <a:gd name="connsiteY73" fmla="*/ 1668757 h 2237474"/>
              <a:gd name="connsiteX74" fmla="*/ 6471012 w 12192000"/>
              <a:gd name="connsiteY74" fmla="*/ 1678604 h 2237474"/>
              <a:gd name="connsiteX75" fmla="*/ 6364035 w 12192000"/>
              <a:gd name="connsiteY75" fmla="*/ 1667683 h 2237474"/>
              <a:gd name="connsiteX76" fmla="*/ 6280959 w 12192000"/>
              <a:gd name="connsiteY76" fmla="*/ 1689329 h 2237474"/>
              <a:gd name="connsiteX77" fmla="*/ 6243319 w 12192000"/>
              <a:gd name="connsiteY77" fmla="*/ 1695560 h 2237474"/>
              <a:gd name="connsiteX78" fmla="*/ 6098321 w 12192000"/>
              <a:gd name="connsiteY78" fmla="*/ 1721646 h 2237474"/>
              <a:gd name="connsiteX79" fmla="*/ 5880652 w 12192000"/>
              <a:gd name="connsiteY79" fmla="*/ 1779643 h 2237474"/>
              <a:gd name="connsiteX80" fmla="*/ 5785959 w 12192000"/>
              <a:gd name="connsiteY80" fmla="*/ 1775307 h 2237474"/>
              <a:gd name="connsiteX81" fmla="*/ 5643534 w 12192000"/>
              <a:gd name="connsiteY81" fmla="*/ 1802919 h 2237474"/>
              <a:gd name="connsiteX82" fmla="*/ 5518799 w 12192000"/>
              <a:gd name="connsiteY82" fmla="*/ 1818312 h 2237474"/>
              <a:gd name="connsiteX83" fmla="*/ 5505014 w 12192000"/>
              <a:gd name="connsiteY83" fmla="*/ 1819259 h 2237474"/>
              <a:gd name="connsiteX84" fmla="*/ 5453307 w 12192000"/>
              <a:gd name="connsiteY84" fmla="*/ 1815450 h 2237474"/>
              <a:gd name="connsiteX85" fmla="*/ 5259633 w 12192000"/>
              <a:gd name="connsiteY85" fmla="*/ 1837160 h 2237474"/>
              <a:gd name="connsiteX86" fmla="*/ 5149802 w 12192000"/>
              <a:gd name="connsiteY86" fmla="*/ 1844846 h 2237474"/>
              <a:gd name="connsiteX87" fmla="*/ 5114927 w 12192000"/>
              <a:gd name="connsiteY87" fmla="*/ 1847827 h 2237474"/>
              <a:gd name="connsiteX88" fmla="*/ 5108970 w 12192000"/>
              <a:gd name="connsiteY88" fmla="*/ 1847935 h 2237474"/>
              <a:gd name="connsiteX89" fmla="*/ 5067961 w 12192000"/>
              <a:gd name="connsiteY89" fmla="*/ 1845917 h 2237474"/>
              <a:gd name="connsiteX90" fmla="*/ 5007075 w 12192000"/>
              <a:gd name="connsiteY90" fmla="*/ 1838626 h 2237474"/>
              <a:gd name="connsiteX91" fmla="*/ 4944087 w 12192000"/>
              <a:gd name="connsiteY91" fmla="*/ 1823332 h 2237474"/>
              <a:gd name="connsiteX92" fmla="*/ 4907662 w 12192000"/>
              <a:gd name="connsiteY92" fmla="*/ 1816900 h 2237474"/>
              <a:gd name="connsiteX93" fmla="*/ 4882386 w 12192000"/>
              <a:gd name="connsiteY93" fmla="*/ 1809844 h 2237474"/>
              <a:gd name="connsiteX94" fmla="*/ 4811440 w 12192000"/>
              <a:gd name="connsiteY94" fmla="*/ 1804655 h 2237474"/>
              <a:gd name="connsiteX95" fmla="*/ 4691075 w 12192000"/>
              <a:gd name="connsiteY95" fmla="*/ 1801389 h 2237474"/>
              <a:gd name="connsiteX96" fmla="*/ 4611738 w 12192000"/>
              <a:gd name="connsiteY96" fmla="*/ 1776964 h 2237474"/>
              <a:gd name="connsiteX97" fmla="*/ 4560070 w 12192000"/>
              <a:gd name="connsiteY97" fmla="*/ 1785640 h 2237474"/>
              <a:gd name="connsiteX98" fmla="*/ 4536503 w 12192000"/>
              <a:gd name="connsiteY98" fmla="*/ 1785334 h 2237474"/>
              <a:gd name="connsiteX99" fmla="*/ 4513724 w 12192000"/>
              <a:gd name="connsiteY99" fmla="*/ 1791996 h 2237474"/>
              <a:gd name="connsiteX100" fmla="*/ 4459810 w 12192000"/>
              <a:gd name="connsiteY100" fmla="*/ 1797886 h 2237474"/>
              <a:gd name="connsiteX101" fmla="*/ 4379064 w 12192000"/>
              <a:gd name="connsiteY101" fmla="*/ 1817177 h 2237474"/>
              <a:gd name="connsiteX102" fmla="*/ 4319209 w 12192000"/>
              <a:gd name="connsiteY102" fmla="*/ 1834833 h 2237474"/>
              <a:gd name="connsiteX103" fmla="*/ 4290981 w 12192000"/>
              <a:gd name="connsiteY103" fmla="*/ 1839677 h 2237474"/>
              <a:gd name="connsiteX104" fmla="*/ 4285792 w 12192000"/>
              <a:gd name="connsiteY104" fmla="*/ 1836231 h 2237474"/>
              <a:gd name="connsiteX105" fmla="*/ 4238372 w 12192000"/>
              <a:gd name="connsiteY105" fmla="*/ 1851480 h 2237474"/>
              <a:gd name="connsiteX106" fmla="*/ 4232517 w 12192000"/>
              <a:gd name="connsiteY106" fmla="*/ 1852567 h 2237474"/>
              <a:gd name="connsiteX107" fmla="*/ 4191732 w 12192000"/>
              <a:gd name="connsiteY107" fmla="*/ 1857328 h 2237474"/>
              <a:gd name="connsiteX108" fmla="*/ 4065532 w 12192000"/>
              <a:gd name="connsiteY108" fmla="*/ 1855477 h 2237474"/>
              <a:gd name="connsiteX109" fmla="*/ 4028460 w 12192000"/>
              <a:gd name="connsiteY109" fmla="*/ 1855137 h 2237474"/>
              <a:gd name="connsiteX110" fmla="*/ 4002267 w 12192000"/>
              <a:gd name="connsiteY110" fmla="*/ 1852352 h 2237474"/>
              <a:gd name="connsiteX111" fmla="*/ 3931396 w 12192000"/>
              <a:gd name="connsiteY111" fmla="*/ 1858915 h 2237474"/>
              <a:gd name="connsiteX112" fmla="*/ 3812162 w 12192000"/>
              <a:gd name="connsiteY112" fmla="*/ 1875501 h 2237474"/>
              <a:gd name="connsiteX113" fmla="*/ 3729530 w 12192000"/>
              <a:gd name="connsiteY113" fmla="*/ 1864513 h 2237474"/>
              <a:gd name="connsiteX114" fmla="*/ 3680177 w 12192000"/>
              <a:gd name="connsiteY114" fmla="*/ 1881552 h 2237474"/>
              <a:gd name="connsiteX115" fmla="*/ 3567259 w 12192000"/>
              <a:gd name="connsiteY115" fmla="*/ 1893482 h 2237474"/>
              <a:gd name="connsiteX116" fmla="*/ 3405770 w 12192000"/>
              <a:gd name="connsiteY116" fmla="*/ 1904591 h 2237474"/>
              <a:gd name="connsiteX117" fmla="*/ 3280097 w 12192000"/>
              <a:gd name="connsiteY117" fmla="*/ 1919610 h 2237474"/>
              <a:gd name="connsiteX118" fmla="*/ 3123424 w 12192000"/>
              <a:gd name="connsiteY118" fmla="*/ 1952930 h 2237474"/>
              <a:gd name="connsiteX119" fmla="*/ 3009910 w 12192000"/>
              <a:gd name="connsiteY119" fmla="*/ 1957866 h 2237474"/>
              <a:gd name="connsiteX120" fmla="*/ 2995934 w 12192000"/>
              <a:gd name="connsiteY120" fmla="*/ 1967085 h 2237474"/>
              <a:gd name="connsiteX121" fmla="*/ 2980071 w 12192000"/>
              <a:gd name="connsiteY121" fmla="*/ 1972988 h 2237474"/>
              <a:gd name="connsiteX122" fmla="*/ 2978094 w 12192000"/>
              <a:gd name="connsiteY122" fmla="*/ 1972369 h 2237474"/>
              <a:gd name="connsiteX123" fmla="*/ 2942858 w 12192000"/>
              <a:gd name="connsiteY123" fmla="*/ 1981367 h 2237474"/>
              <a:gd name="connsiteX124" fmla="*/ 2875436 w 12192000"/>
              <a:gd name="connsiteY124" fmla="*/ 1996977 h 2237474"/>
              <a:gd name="connsiteX125" fmla="*/ 2874892 w 12192000"/>
              <a:gd name="connsiteY125" fmla="*/ 1996085 h 2237474"/>
              <a:gd name="connsiteX126" fmla="*/ 2864145 w 12192000"/>
              <a:gd name="connsiteY126" fmla="*/ 1994061 h 2237474"/>
              <a:gd name="connsiteX127" fmla="*/ 2843662 w 12192000"/>
              <a:gd name="connsiteY127" fmla="*/ 1992498 h 2237474"/>
              <a:gd name="connsiteX128" fmla="*/ 2796128 w 12192000"/>
              <a:gd name="connsiteY128" fmla="*/ 1976403 h 2237474"/>
              <a:gd name="connsiteX129" fmla="*/ 2756784 w 12192000"/>
              <a:gd name="connsiteY129" fmla="*/ 1985116 h 2237474"/>
              <a:gd name="connsiteX130" fmla="*/ 2748833 w 12192000"/>
              <a:gd name="connsiteY130" fmla="*/ 1986323 h 2237474"/>
              <a:gd name="connsiteX131" fmla="*/ 2748661 w 12192000"/>
              <a:gd name="connsiteY131" fmla="*/ 1986122 h 2237474"/>
              <a:gd name="connsiteX132" fmla="*/ 2740251 w 12192000"/>
              <a:gd name="connsiteY132" fmla="*/ 1986946 h 2237474"/>
              <a:gd name="connsiteX133" fmla="*/ 2718916 w 12192000"/>
              <a:gd name="connsiteY133" fmla="*/ 1990867 h 2237474"/>
              <a:gd name="connsiteX134" fmla="*/ 2713522 w 12192000"/>
              <a:gd name="connsiteY134" fmla="*/ 1990173 h 2237474"/>
              <a:gd name="connsiteX135" fmla="*/ 2680597 w 12192000"/>
              <a:gd name="connsiteY135" fmla="*/ 1984996 h 2237474"/>
              <a:gd name="connsiteX136" fmla="*/ 2578178 w 12192000"/>
              <a:gd name="connsiteY136" fmla="*/ 1990531 h 2237474"/>
              <a:gd name="connsiteX137" fmla="*/ 2476147 w 12192000"/>
              <a:gd name="connsiteY137" fmla="*/ 1998305 h 2237474"/>
              <a:gd name="connsiteX138" fmla="*/ 2373568 w 12192000"/>
              <a:gd name="connsiteY138" fmla="*/ 2003219 h 2237474"/>
              <a:gd name="connsiteX139" fmla="*/ 2321399 w 12192000"/>
              <a:gd name="connsiteY139" fmla="*/ 1989467 h 2237474"/>
              <a:gd name="connsiteX140" fmla="*/ 2315525 w 12192000"/>
              <a:gd name="connsiteY140" fmla="*/ 1989708 h 2237474"/>
              <a:gd name="connsiteX141" fmla="*/ 2300792 w 12192000"/>
              <a:gd name="connsiteY141" fmla="*/ 1994290 h 2237474"/>
              <a:gd name="connsiteX142" fmla="*/ 2295469 w 12192000"/>
              <a:gd name="connsiteY142" fmla="*/ 1996659 h 2237474"/>
              <a:gd name="connsiteX143" fmla="*/ 2287219 w 12192000"/>
              <a:gd name="connsiteY143" fmla="*/ 1998750 h 2237474"/>
              <a:gd name="connsiteX144" fmla="*/ 2286948 w 12192000"/>
              <a:gd name="connsiteY144" fmla="*/ 1998596 h 2237474"/>
              <a:gd name="connsiteX145" fmla="*/ 2243069 w 12192000"/>
              <a:gd name="connsiteY145" fmla="*/ 2015111 h 2237474"/>
              <a:gd name="connsiteX146" fmla="*/ 2186609 w 12192000"/>
              <a:gd name="connsiteY146" fmla="*/ 2008263 h 2237474"/>
              <a:gd name="connsiteX147" fmla="*/ 2164831 w 12192000"/>
              <a:gd name="connsiteY147" fmla="*/ 2010143 h 2237474"/>
              <a:gd name="connsiteX148" fmla="*/ 2152836 w 12192000"/>
              <a:gd name="connsiteY148" fmla="*/ 2010048 h 2237474"/>
              <a:gd name="connsiteX149" fmla="*/ 2117102 w 12192000"/>
              <a:gd name="connsiteY149" fmla="*/ 2023004 h 2237474"/>
              <a:gd name="connsiteX150" fmla="*/ 2111935 w 12192000"/>
              <a:gd name="connsiteY150" fmla="*/ 2023163 h 2237474"/>
              <a:gd name="connsiteX151" fmla="*/ 2089991 w 12192000"/>
              <a:gd name="connsiteY151" fmla="*/ 2034193 h 2237474"/>
              <a:gd name="connsiteX152" fmla="*/ 2058061 w 12192000"/>
              <a:gd name="connsiteY152" fmla="*/ 2047942 h 2237474"/>
              <a:gd name="connsiteX153" fmla="*/ 2055737 w 12192000"/>
              <a:gd name="connsiteY153" fmla="*/ 2047704 h 2237474"/>
              <a:gd name="connsiteX154" fmla="*/ 2042244 w 12192000"/>
              <a:gd name="connsiteY154" fmla="*/ 2055560 h 2237474"/>
              <a:gd name="connsiteX155" fmla="*/ 1976224 w 12192000"/>
              <a:gd name="connsiteY155" fmla="*/ 2074257 h 2237474"/>
              <a:gd name="connsiteX156" fmla="*/ 1877728 w 12192000"/>
              <a:gd name="connsiteY156" fmla="*/ 2101004 h 2237474"/>
              <a:gd name="connsiteX157" fmla="*/ 1759056 w 12192000"/>
              <a:gd name="connsiteY157" fmla="*/ 2125608 h 2237474"/>
              <a:gd name="connsiteX158" fmla="*/ 1637948 w 12192000"/>
              <a:gd name="connsiteY158" fmla="*/ 2172597 h 2237474"/>
              <a:gd name="connsiteX159" fmla="*/ 1434549 w 12192000"/>
              <a:gd name="connsiteY159" fmla="*/ 2234522 h 2237474"/>
              <a:gd name="connsiteX160" fmla="*/ 1398481 w 12192000"/>
              <a:gd name="connsiteY160" fmla="*/ 2237074 h 2237474"/>
              <a:gd name="connsiteX161" fmla="*/ 1398407 w 12192000"/>
              <a:gd name="connsiteY161" fmla="*/ 2237095 h 2237474"/>
              <a:gd name="connsiteX162" fmla="*/ 1370962 w 12192000"/>
              <a:gd name="connsiteY162" fmla="*/ 2237474 h 2237474"/>
              <a:gd name="connsiteX163" fmla="*/ 1356367 w 12192000"/>
              <a:gd name="connsiteY163" fmla="*/ 2235089 h 2237474"/>
              <a:gd name="connsiteX164" fmla="*/ 1324828 w 12192000"/>
              <a:gd name="connsiteY164" fmla="*/ 2231968 h 2237474"/>
              <a:gd name="connsiteX165" fmla="*/ 1297744 w 12192000"/>
              <a:gd name="connsiteY165" fmla="*/ 2235849 h 2237474"/>
              <a:gd name="connsiteX166" fmla="*/ 1286236 w 12192000"/>
              <a:gd name="connsiteY166" fmla="*/ 2233135 h 2237474"/>
              <a:gd name="connsiteX167" fmla="*/ 1283504 w 12192000"/>
              <a:gd name="connsiteY167" fmla="*/ 2233797 h 2237474"/>
              <a:gd name="connsiteX168" fmla="*/ 1279765 w 12192000"/>
              <a:gd name="connsiteY168" fmla="*/ 2229639 h 2237474"/>
              <a:gd name="connsiteX169" fmla="*/ 1195347 w 12192000"/>
              <a:gd name="connsiteY169" fmla="*/ 2212354 h 2237474"/>
              <a:gd name="connsiteX170" fmla="*/ 970251 w 12192000"/>
              <a:gd name="connsiteY170" fmla="*/ 2221029 h 2237474"/>
              <a:gd name="connsiteX171" fmla="*/ 812914 w 12192000"/>
              <a:gd name="connsiteY171" fmla="*/ 2202752 h 2237474"/>
              <a:gd name="connsiteX172" fmla="*/ 800195 w 12192000"/>
              <a:gd name="connsiteY172" fmla="*/ 2209407 h 2237474"/>
              <a:gd name="connsiteX173" fmla="*/ 784978 w 12192000"/>
              <a:gd name="connsiteY173" fmla="*/ 2212360 h 2237474"/>
              <a:gd name="connsiteX174" fmla="*/ 681987 w 12192000"/>
              <a:gd name="connsiteY174" fmla="*/ 2216757 h 2237474"/>
              <a:gd name="connsiteX175" fmla="*/ 669923 w 12192000"/>
              <a:gd name="connsiteY175" fmla="*/ 2211682 h 2237474"/>
              <a:gd name="connsiteX176" fmla="*/ 648680 w 12192000"/>
              <a:gd name="connsiteY176" fmla="*/ 2206229 h 2237474"/>
              <a:gd name="connsiteX177" fmla="*/ 597225 w 12192000"/>
              <a:gd name="connsiteY177" fmla="*/ 2180999 h 2237474"/>
              <a:gd name="connsiteX178" fmla="*/ 558449 w 12192000"/>
              <a:gd name="connsiteY178" fmla="*/ 2182346 h 2237474"/>
              <a:gd name="connsiteX179" fmla="*/ 550517 w 12192000"/>
              <a:gd name="connsiteY179" fmla="*/ 2182060 h 2237474"/>
              <a:gd name="connsiteX180" fmla="*/ 550309 w 12192000"/>
              <a:gd name="connsiteY180" fmla="*/ 2181825 h 2237474"/>
              <a:gd name="connsiteX181" fmla="*/ 541836 w 12192000"/>
              <a:gd name="connsiteY181" fmla="*/ 2181063 h 2237474"/>
              <a:gd name="connsiteX182" fmla="*/ 536057 w 12192000"/>
              <a:gd name="connsiteY182" fmla="*/ 2181537 h 2237474"/>
              <a:gd name="connsiteX183" fmla="*/ 520671 w 12192000"/>
              <a:gd name="connsiteY183" fmla="*/ 2180980 h 2237474"/>
              <a:gd name="connsiteX184" fmla="*/ 515024 w 12192000"/>
              <a:gd name="connsiteY184" fmla="*/ 2179258 h 2237474"/>
              <a:gd name="connsiteX185" fmla="*/ 512278 w 12192000"/>
              <a:gd name="connsiteY185" fmla="*/ 2176369 h 2237474"/>
              <a:gd name="connsiteX186" fmla="*/ 480419 w 12192000"/>
              <a:gd name="connsiteY186" fmla="*/ 2167807 h 2237474"/>
              <a:gd name="connsiteX187" fmla="*/ 413835 w 12192000"/>
              <a:gd name="connsiteY187" fmla="*/ 2156783 h 2237474"/>
              <a:gd name="connsiteX188" fmla="*/ 376513 w 12192000"/>
              <a:gd name="connsiteY188" fmla="*/ 2154014 h 2237474"/>
              <a:gd name="connsiteX189" fmla="*/ 273386 w 12192000"/>
              <a:gd name="connsiteY189" fmla="*/ 2142551 h 2237474"/>
              <a:gd name="connsiteX190" fmla="*/ 169207 w 12192000"/>
              <a:gd name="connsiteY190" fmla="*/ 2128100 h 2237474"/>
              <a:gd name="connsiteX191" fmla="*/ 93149 w 12192000"/>
              <a:gd name="connsiteY191" fmla="*/ 2105324 h 2237474"/>
              <a:gd name="connsiteX192" fmla="*/ 88109 w 12192000"/>
              <a:gd name="connsiteY192" fmla="*/ 2106704 h 2237474"/>
              <a:gd name="connsiteX193" fmla="*/ 80022 w 12192000"/>
              <a:gd name="connsiteY193" fmla="*/ 2107254 h 2237474"/>
              <a:gd name="connsiteX194" fmla="*/ 79717 w 12192000"/>
              <a:gd name="connsiteY194" fmla="*/ 2107046 h 2237474"/>
              <a:gd name="connsiteX195" fmla="*/ 72352 w 12192000"/>
              <a:gd name="connsiteY195" fmla="*/ 2107991 h 2237474"/>
              <a:gd name="connsiteX196" fmla="*/ 37645 w 12192000"/>
              <a:gd name="connsiteY196" fmla="*/ 2115401 h 2237474"/>
              <a:gd name="connsiteX197" fmla="*/ 4572 w 12192000"/>
              <a:gd name="connsiteY197" fmla="*/ 2111091 h 2237474"/>
              <a:gd name="connsiteX198" fmla="*/ 0 w 12192000"/>
              <a:gd name="connsiteY198" fmla="*/ 2110468 h 2237474"/>
              <a:gd name="connsiteX199" fmla="*/ 0 w 12192000"/>
              <a:gd name="connsiteY199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68705 w 12192000"/>
              <a:gd name="connsiteY50" fmla="*/ 1279956 h 2237474"/>
              <a:gd name="connsiteX51" fmla="*/ 8139997 w 12192000"/>
              <a:gd name="connsiteY51" fmla="*/ 1282713 h 2237474"/>
              <a:gd name="connsiteX52" fmla="*/ 8074238 w 12192000"/>
              <a:gd name="connsiteY52" fmla="*/ 1301895 h 2237474"/>
              <a:gd name="connsiteX53" fmla="*/ 7968292 w 12192000"/>
              <a:gd name="connsiteY53" fmla="*/ 1338779 h 2237474"/>
              <a:gd name="connsiteX54" fmla="*/ 7902328 w 12192000"/>
              <a:gd name="connsiteY54" fmla="*/ 1345865 h 2237474"/>
              <a:gd name="connsiteX55" fmla="*/ 7875879 w 12192000"/>
              <a:gd name="connsiteY55" fmla="*/ 1345646 h 2237474"/>
              <a:gd name="connsiteX56" fmla="*/ 7840612 w 12192000"/>
              <a:gd name="connsiteY56" fmla="*/ 1369373 h 2237474"/>
              <a:gd name="connsiteX57" fmla="*/ 7786819 w 12192000"/>
              <a:gd name="connsiteY57" fmla="*/ 1378970 h 2237474"/>
              <a:gd name="connsiteX58" fmla="*/ 7548172 w 12192000"/>
              <a:gd name="connsiteY58" fmla="*/ 1417460 h 2237474"/>
              <a:gd name="connsiteX59" fmla="*/ 7483437 w 12192000"/>
              <a:gd name="connsiteY59" fmla="*/ 1478152 h 2237474"/>
              <a:gd name="connsiteX60" fmla="*/ 7377870 w 12192000"/>
              <a:gd name="connsiteY60" fmla="*/ 1523319 h 2237474"/>
              <a:gd name="connsiteX61" fmla="*/ 7230737 w 12192000"/>
              <a:gd name="connsiteY61" fmla="*/ 1562633 h 2237474"/>
              <a:gd name="connsiteX62" fmla="*/ 7224458 w 12192000"/>
              <a:gd name="connsiteY62" fmla="*/ 1573008 h 2237474"/>
              <a:gd name="connsiteX63" fmla="*/ 7183121 w 12192000"/>
              <a:gd name="connsiteY63" fmla="*/ 1595162 h 2237474"/>
              <a:gd name="connsiteX64" fmla="*/ 7164601 w 12192000"/>
              <a:gd name="connsiteY64" fmla="*/ 1606490 h 2237474"/>
              <a:gd name="connsiteX65" fmla="*/ 7092727 w 12192000"/>
              <a:gd name="connsiteY65" fmla="*/ 1623628 h 2237474"/>
              <a:gd name="connsiteX66" fmla="*/ 7031309 w 12192000"/>
              <a:gd name="connsiteY66" fmla="*/ 1619451 h 2237474"/>
              <a:gd name="connsiteX67" fmla="*/ 6900177 w 12192000"/>
              <a:gd name="connsiteY67" fmla="*/ 1636016 h 2237474"/>
              <a:gd name="connsiteX68" fmla="*/ 6795372 w 12192000"/>
              <a:gd name="connsiteY68" fmla="*/ 1644845 h 2237474"/>
              <a:gd name="connsiteX69" fmla="*/ 6692251 w 12192000"/>
              <a:gd name="connsiteY69" fmla="*/ 1656357 h 2237474"/>
              <a:gd name="connsiteX70" fmla="*/ 6655235 w 12192000"/>
              <a:gd name="connsiteY70" fmla="*/ 1661869 h 2237474"/>
              <a:gd name="connsiteX71" fmla="*/ 6554894 w 12192000"/>
              <a:gd name="connsiteY71" fmla="*/ 1664428 h 2237474"/>
              <a:gd name="connsiteX72" fmla="*/ 6516595 w 12192000"/>
              <a:gd name="connsiteY72" fmla="*/ 1667475 h 2237474"/>
              <a:gd name="connsiteX73" fmla="*/ 6508541 w 12192000"/>
              <a:gd name="connsiteY73" fmla="*/ 1668757 h 2237474"/>
              <a:gd name="connsiteX74" fmla="*/ 6471012 w 12192000"/>
              <a:gd name="connsiteY74" fmla="*/ 1678604 h 2237474"/>
              <a:gd name="connsiteX75" fmla="*/ 6364035 w 12192000"/>
              <a:gd name="connsiteY75" fmla="*/ 1667683 h 2237474"/>
              <a:gd name="connsiteX76" fmla="*/ 6280959 w 12192000"/>
              <a:gd name="connsiteY76" fmla="*/ 1689329 h 2237474"/>
              <a:gd name="connsiteX77" fmla="*/ 6243319 w 12192000"/>
              <a:gd name="connsiteY77" fmla="*/ 1695560 h 2237474"/>
              <a:gd name="connsiteX78" fmla="*/ 6098321 w 12192000"/>
              <a:gd name="connsiteY78" fmla="*/ 1721646 h 2237474"/>
              <a:gd name="connsiteX79" fmla="*/ 5880652 w 12192000"/>
              <a:gd name="connsiteY79" fmla="*/ 1779643 h 2237474"/>
              <a:gd name="connsiteX80" fmla="*/ 5785959 w 12192000"/>
              <a:gd name="connsiteY80" fmla="*/ 1775307 h 2237474"/>
              <a:gd name="connsiteX81" fmla="*/ 5643534 w 12192000"/>
              <a:gd name="connsiteY81" fmla="*/ 1802919 h 2237474"/>
              <a:gd name="connsiteX82" fmla="*/ 5518799 w 12192000"/>
              <a:gd name="connsiteY82" fmla="*/ 1818312 h 2237474"/>
              <a:gd name="connsiteX83" fmla="*/ 5505014 w 12192000"/>
              <a:gd name="connsiteY83" fmla="*/ 1819259 h 2237474"/>
              <a:gd name="connsiteX84" fmla="*/ 5453307 w 12192000"/>
              <a:gd name="connsiteY84" fmla="*/ 1815450 h 2237474"/>
              <a:gd name="connsiteX85" fmla="*/ 5259633 w 12192000"/>
              <a:gd name="connsiteY85" fmla="*/ 1837160 h 2237474"/>
              <a:gd name="connsiteX86" fmla="*/ 5149802 w 12192000"/>
              <a:gd name="connsiteY86" fmla="*/ 1844846 h 2237474"/>
              <a:gd name="connsiteX87" fmla="*/ 5114927 w 12192000"/>
              <a:gd name="connsiteY87" fmla="*/ 1847827 h 2237474"/>
              <a:gd name="connsiteX88" fmla="*/ 5108970 w 12192000"/>
              <a:gd name="connsiteY88" fmla="*/ 1847935 h 2237474"/>
              <a:gd name="connsiteX89" fmla="*/ 5067961 w 12192000"/>
              <a:gd name="connsiteY89" fmla="*/ 1845917 h 2237474"/>
              <a:gd name="connsiteX90" fmla="*/ 5007075 w 12192000"/>
              <a:gd name="connsiteY90" fmla="*/ 1838626 h 2237474"/>
              <a:gd name="connsiteX91" fmla="*/ 4944087 w 12192000"/>
              <a:gd name="connsiteY91" fmla="*/ 1823332 h 2237474"/>
              <a:gd name="connsiteX92" fmla="*/ 4907662 w 12192000"/>
              <a:gd name="connsiteY92" fmla="*/ 1816900 h 2237474"/>
              <a:gd name="connsiteX93" fmla="*/ 4882386 w 12192000"/>
              <a:gd name="connsiteY93" fmla="*/ 1809844 h 2237474"/>
              <a:gd name="connsiteX94" fmla="*/ 4811440 w 12192000"/>
              <a:gd name="connsiteY94" fmla="*/ 1804655 h 2237474"/>
              <a:gd name="connsiteX95" fmla="*/ 4691075 w 12192000"/>
              <a:gd name="connsiteY95" fmla="*/ 1801389 h 2237474"/>
              <a:gd name="connsiteX96" fmla="*/ 4611738 w 12192000"/>
              <a:gd name="connsiteY96" fmla="*/ 1776964 h 2237474"/>
              <a:gd name="connsiteX97" fmla="*/ 4560070 w 12192000"/>
              <a:gd name="connsiteY97" fmla="*/ 1785640 h 2237474"/>
              <a:gd name="connsiteX98" fmla="*/ 4536503 w 12192000"/>
              <a:gd name="connsiteY98" fmla="*/ 1785334 h 2237474"/>
              <a:gd name="connsiteX99" fmla="*/ 4513724 w 12192000"/>
              <a:gd name="connsiteY99" fmla="*/ 1791996 h 2237474"/>
              <a:gd name="connsiteX100" fmla="*/ 4459810 w 12192000"/>
              <a:gd name="connsiteY100" fmla="*/ 1797886 h 2237474"/>
              <a:gd name="connsiteX101" fmla="*/ 4379064 w 12192000"/>
              <a:gd name="connsiteY101" fmla="*/ 1817177 h 2237474"/>
              <a:gd name="connsiteX102" fmla="*/ 4319209 w 12192000"/>
              <a:gd name="connsiteY102" fmla="*/ 1834833 h 2237474"/>
              <a:gd name="connsiteX103" fmla="*/ 4290981 w 12192000"/>
              <a:gd name="connsiteY103" fmla="*/ 1839677 h 2237474"/>
              <a:gd name="connsiteX104" fmla="*/ 4285792 w 12192000"/>
              <a:gd name="connsiteY104" fmla="*/ 1836231 h 2237474"/>
              <a:gd name="connsiteX105" fmla="*/ 4238372 w 12192000"/>
              <a:gd name="connsiteY105" fmla="*/ 1851480 h 2237474"/>
              <a:gd name="connsiteX106" fmla="*/ 4232517 w 12192000"/>
              <a:gd name="connsiteY106" fmla="*/ 1852567 h 2237474"/>
              <a:gd name="connsiteX107" fmla="*/ 4191732 w 12192000"/>
              <a:gd name="connsiteY107" fmla="*/ 1857328 h 2237474"/>
              <a:gd name="connsiteX108" fmla="*/ 4065532 w 12192000"/>
              <a:gd name="connsiteY108" fmla="*/ 1855477 h 2237474"/>
              <a:gd name="connsiteX109" fmla="*/ 4028460 w 12192000"/>
              <a:gd name="connsiteY109" fmla="*/ 1855137 h 2237474"/>
              <a:gd name="connsiteX110" fmla="*/ 4002267 w 12192000"/>
              <a:gd name="connsiteY110" fmla="*/ 1852352 h 2237474"/>
              <a:gd name="connsiteX111" fmla="*/ 3931396 w 12192000"/>
              <a:gd name="connsiteY111" fmla="*/ 1858915 h 2237474"/>
              <a:gd name="connsiteX112" fmla="*/ 3812162 w 12192000"/>
              <a:gd name="connsiteY112" fmla="*/ 1875501 h 2237474"/>
              <a:gd name="connsiteX113" fmla="*/ 3729530 w 12192000"/>
              <a:gd name="connsiteY113" fmla="*/ 1864513 h 2237474"/>
              <a:gd name="connsiteX114" fmla="*/ 3680177 w 12192000"/>
              <a:gd name="connsiteY114" fmla="*/ 1881552 h 2237474"/>
              <a:gd name="connsiteX115" fmla="*/ 3567259 w 12192000"/>
              <a:gd name="connsiteY115" fmla="*/ 1893482 h 2237474"/>
              <a:gd name="connsiteX116" fmla="*/ 3405770 w 12192000"/>
              <a:gd name="connsiteY116" fmla="*/ 1904591 h 2237474"/>
              <a:gd name="connsiteX117" fmla="*/ 3280097 w 12192000"/>
              <a:gd name="connsiteY117" fmla="*/ 1919610 h 2237474"/>
              <a:gd name="connsiteX118" fmla="*/ 3123424 w 12192000"/>
              <a:gd name="connsiteY118" fmla="*/ 1952930 h 2237474"/>
              <a:gd name="connsiteX119" fmla="*/ 3009910 w 12192000"/>
              <a:gd name="connsiteY119" fmla="*/ 1957866 h 2237474"/>
              <a:gd name="connsiteX120" fmla="*/ 2995934 w 12192000"/>
              <a:gd name="connsiteY120" fmla="*/ 1967085 h 2237474"/>
              <a:gd name="connsiteX121" fmla="*/ 2980071 w 12192000"/>
              <a:gd name="connsiteY121" fmla="*/ 1972988 h 2237474"/>
              <a:gd name="connsiteX122" fmla="*/ 2978094 w 12192000"/>
              <a:gd name="connsiteY122" fmla="*/ 1972369 h 2237474"/>
              <a:gd name="connsiteX123" fmla="*/ 2942858 w 12192000"/>
              <a:gd name="connsiteY123" fmla="*/ 1981367 h 2237474"/>
              <a:gd name="connsiteX124" fmla="*/ 2875436 w 12192000"/>
              <a:gd name="connsiteY124" fmla="*/ 1996977 h 2237474"/>
              <a:gd name="connsiteX125" fmla="*/ 2874892 w 12192000"/>
              <a:gd name="connsiteY125" fmla="*/ 1996085 h 2237474"/>
              <a:gd name="connsiteX126" fmla="*/ 2864145 w 12192000"/>
              <a:gd name="connsiteY126" fmla="*/ 1994061 h 2237474"/>
              <a:gd name="connsiteX127" fmla="*/ 2843662 w 12192000"/>
              <a:gd name="connsiteY127" fmla="*/ 1992498 h 2237474"/>
              <a:gd name="connsiteX128" fmla="*/ 2796128 w 12192000"/>
              <a:gd name="connsiteY128" fmla="*/ 1976403 h 2237474"/>
              <a:gd name="connsiteX129" fmla="*/ 2756784 w 12192000"/>
              <a:gd name="connsiteY129" fmla="*/ 1985116 h 2237474"/>
              <a:gd name="connsiteX130" fmla="*/ 2748833 w 12192000"/>
              <a:gd name="connsiteY130" fmla="*/ 1986323 h 2237474"/>
              <a:gd name="connsiteX131" fmla="*/ 2748661 w 12192000"/>
              <a:gd name="connsiteY131" fmla="*/ 1986122 h 2237474"/>
              <a:gd name="connsiteX132" fmla="*/ 2740251 w 12192000"/>
              <a:gd name="connsiteY132" fmla="*/ 1986946 h 2237474"/>
              <a:gd name="connsiteX133" fmla="*/ 2718916 w 12192000"/>
              <a:gd name="connsiteY133" fmla="*/ 1990867 h 2237474"/>
              <a:gd name="connsiteX134" fmla="*/ 2713522 w 12192000"/>
              <a:gd name="connsiteY134" fmla="*/ 1990173 h 2237474"/>
              <a:gd name="connsiteX135" fmla="*/ 2680597 w 12192000"/>
              <a:gd name="connsiteY135" fmla="*/ 1984996 h 2237474"/>
              <a:gd name="connsiteX136" fmla="*/ 2578178 w 12192000"/>
              <a:gd name="connsiteY136" fmla="*/ 1990531 h 2237474"/>
              <a:gd name="connsiteX137" fmla="*/ 2476147 w 12192000"/>
              <a:gd name="connsiteY137" fmla="*/ 1998305 h 2237474"/>
              <a:gd name="connsiteX138" fmla="*/ 2373568 w 12192000"/>
              <a:gd name="connsiteY138" fmla="*/ 2003219 h 2237474"/>
              <a:gd name="connsiteX139" fmla="*/ 2321399 w 12192000"/>
              <a:gd name="connsiteY139" fmla="*/ 1989467 h 2237474"/>
              <a:gd name="connsiteX140" fmla="*/ 2315525 w 12192000"/>
              <a:gd name="connsiteY140" fmla="*/ 1989708 h 2237474"/>
              <a:gd name="connsiteX141" fmla="*/ 2300792 w 12192000"/>
              <a:gd name="connsiteY141" fmla="*/ 1994290 h 2237474"/>
              <a:gd name="connsiteX142" fmla="*/ 2295469 w 12192000"/>
              <a:gd name="connsiteY142" fmla="*/ 1996659 h 2237474"/>
              <a:gd name="connsiteX143" fmla="*/ 2287219 w 12192000"/>
              <a:gd name="connsiteY143" fmla="*/ 1998750 h 2237474"/>
              <a:gd name="connsiteX144" fmla="*/ 2286948 w 12192000"/>
              <a:gd name="connsiteY144" fmla="*/ 1998596 h 2237474"/>
              <a:gd name="connsiteX145" fmla="*/ 2243069 w 12192000"/>
              <a:gd name="connsiteY145" fmla="*/ 2015111 h 2237474"/>
              <a:gd name="connsiteX146" fmla="*/ 2186609 w 12192000"/>
              <a:gd name="connsiteY146" fmla="*/ 2008263 h 2237474"/>
              <a:gd name="connsiteX147" fmla="*/ 2164831 w 12192000"/>
              <a:gd name="connsiteY147" fmla="*/ 2010143 h 2237474"/>
              <a:gd name="connsiteX148" fmla="*/ 2152836 w 12192000"/>
              <a:gd name="connsiteY148" fmla="*/ 2010048 h 2237474"/>
              <a:gd name="connsiteX149" fmla="*/ 2117102 w 12192000"/>
              <a:gd name="connsiteY149" fmla="*/ 2023004 h 2237474"/>
              <a:gd name="connsiteX150" fmla="*/ 2111935 w 12192000"/>
              <a:gd name="connsiteY150" fmla="*/ 2023163 h 2237474"/>
              <a:gd name="connsiteX151" fmla="*/ 2089991 w 12192000"/>
              <a:gd name="connsiteY151" fmla="*/ 2034193 h 2237474"/>
              <a:gd name="connsiteX152" fmla="*/ 2058061 w 12192000"/>
              <a:gd name="connsiteY152" fmla="*/ 2047942 h 2237474"/>
              <a:gd name="connsiteX153" fmla="*/ 2055737 w 12192000"/>
              <a:gd name="connsiteY153" fmla="*/ 2047704 h 2237474"/>
              <a:gd name="connsiteX154" fmla="*/ 2042244 w 12192000"/>
              <a:gd name="connsiteY154" fmla="*/ 2055560 h 2237474"/>
              <a:gd name="connsiteX155" fmla="*/ 1976224 w 12192000"/>
              <a:gd name="connsiteY155" fmla="*/ 2074257 h 2237474"/>
              <a:gd name="connsiteX156" fmla="*/ 1877728 w 12192000"/>
              <a:gd name="connsiteY156" fmla="*/ 2101004 h 2237474"/>
              <a:gd name="connsiteX157" fmla="*/ 1759056 w 12192000"/>
              <a:gd name="connsiteY157" fmla="*/ 2125608 h 2237474"/>
              <a:gd name="connsiteX158" fmla="*/ 1637948 w 12192000"/>
              <a:gd name="connsiteY158" fmla="*/ 2172597 h 2237474"/>
              <a:gd name="connsiteX159" fmla="*/ 1434549 w 12192000"/>
              <a:gd name="connsiteY159" fmla="*/ 2234522 h 2237474"/>
              <a:gd name="connsiteX160" fmla="*/ 1398481 w 12192000"/>
              <a:gd name="connsiteY160" fmla="*/ 2237074 h 2237474"/>
              <a:gd name="connsiteX161" fmla="*/ 1398407 w 12192000"/>
              <a:gd name="connsiteY161" fmla="*/ 2237095 h 2237474"/>
              <a:gd name="connsiteX162" fmla="*/ 1370962 w 12192000"/>
              <a:gd name="connsiteY162" fmla="*/ 2237474 h 2237474"/>
              <a:gd name="connsiteX163" fmla="*/ 1356367 w 12192000"/>
              <a:gd name="connsiteY163" fmla="*/ 2235089 h 2237474"/>
              <a:gd name="connsiteX164" fmla="*/ 1324828 w 12192000"/>
              <a:gd name="connsiteY164" fmla="*/ 2231968 h 2237474"/>
              <a:gd name="connsiteX165" fmla="*/ 1297744 w 12192000"/>
              <a:gd name="connsiteY165" fmla="*/ 2235849 h 2237474"/>
              <a:gd name="connsiteX166" fmla="*/ 1286236 w 12192000"/>
              <a:gd name="connsiteY166" fmla="*/ 2233135 h 2237474"/>
              <a:gd name="connsiteX167" fmla="*/ 1283504 w 12192000"/>
              <a:gd name="connsiteY167" fmla="*/ 2233797 h 2237474"/>
              <a:gd name="connsiteX168" fmla="*/ 1279765 w 12192000"/>
              <a:gd name="connsiteY168" fmla="*/ 2229639 h 2237474"/>
              <a:gd name="connsiteX169" fmla="*/ 1195347 w 12192000"/>
              <a:gd name="connsiteY169" fmla="*/ 2212354 h 2237474"/>
              <a:gd name="connsiteX170" fmla="*/ 970251 w 12192000"/>
              <a:gd name="connsiteY170" fmla="*/ 2221029 h 2237474"/>
              <a:gd name="connsiteX171" fmla="*/ 812914 w 12192000"/>
              <a:gd name="connsiteY171" fmla="*/ 2202752 h 2237474"/>
              <a:gd name="connsiteX172" fmla="*/ 800195 w 12192000"/>
              <a:gd name="connsiteY172" fmla="*/ 2209407 h 2237474"/>
              <a:gd name="connsiteX173" fmla="*/ 784978 w 12192000"/>
              <a:gd name="connsiteY173" fmla="*/ 2212360 h 2237474"/>
              <a:gd name="connsiteX174" fmla="*/ 681987 w 12192000"/>
              <a:gd name="connsiteY174" fmla="*/ 2216757 h 2237474"/>
              <a:gd name="connsiteX175" fmla="*/ 669923 w 12192000"/>
              <a:gd name="connsiteY175" fmla="*/ 2211682 h 2237474"/>
              <a:gd name="connsiteX176" fmla="*/ 648680 w 12192000"/>
              <a:gd name="connsiteY176" fmla="*/ 2206229 h 2237474"/>
              <a:gd name="connsiteX177" fmla="*/ 597225 w 12192000"/>
              <a:gd name="connsiteY177" fmla="*/ 2180999 h 2237474"/>
              <a:gd name="connsiteX178" fmla="*/ 558449 w 12192000"/>
              <a:gd name="connsiteY178" fmla="*/ 2182346 h 2237474"/>
              <a:gd name="connsiteX179" fmla="*/ 550517 w 12192000"/>
              <a:gd name="connsiteY179" fmla="*/ 2182060 h 2237474"/>
              <a:gd name="connsiteX180" fmla="*/ 550309 w 12192000"/>
              <a:gd name="connsiteY180" fmla="*/ 2181825 h 2237474"/>
              <a:gd name="connsiteX181" fmla="*/ 541836 w 12192000"/>
              <a:gd name="connsiteY181" fmla="*/ 2181063 h 2237474"/>
              <a:gd name="connsiteX182" fmla="*/ 536057 w 12192000"/>
              <a:gd name="connsiteY182" fmla="*/ 2181537 h 2237474"/>
              <a:gd name="connsiteX183" fmla="*/ 520671 w 12192000"/>
              <a:gd name="connsiteY183" fmla="*/ 2180980 h 2237474"/>
              <a:gd name="connsiteX184" fmla="*/ 515024 w 12192000"/>
              <a:gd name="connsiteY184" fmla="*/ 2179258 h 2237474"/>
              <a:gd name="connsiteX185" fmla="*/ 512278 w 12192000"/>
              <a:gd name="connsiteY185" fmla="*/ 2176369 h 2237474"/>
              <a:gd name="connsiteX186" fmla="*/ 480419 w 12192000"/>
              <a:gd name="connsiteY186" fmla="*/ 2167807 h 2237474"/>
              <a:gd name="connsiteX187" fmla="*/ 413835 w 12192000"/>
              <a:gd name="connsiteY187" fmla="*/ 2156783 h 2237474"/>
              <a:gd name="connsiteX188" fmla="*/ 376513 w 12192000"/>
              <a:gd name="connsiteY188" fmla="*/ 2154014 h 2237474"/>
              <a:gd name="connsiteX189" fmla="*/ 273386 w 12192000"/>
              <a:gd name="connsiteY189" fmla="*/ 2142551 h 2237474"/>
              <a:gd name="connsiteX190" fmla="*/ 169207 w 12192000"/>
              <a:gd name="connsiteY190" fmla="*/ 2128100 h 2237474"/>
              <a:gd name="connsiteX191" fmla="*/ 93149 w 12192000"/>
              <a:gd name="connsiteY191" fmla="*/ 2105324 h 2237474"/>
              <a:gd name="connsiteX192" fmla="*/ 88109 w 12192000"/>
              <a:gd name="connsiteY192" fmla="*/ 2106704 h 2237474"/>
              <a:gd name="connsiteX193" fmla="*/ 80022 w 12192000"/>
              <a:gd name="connsiteY193" fmla="*/ 2107254 h 2237474"/>
              <a:gd name="connsiteX194" fmla="*/ 79717 w 12192000"/>
              <a:gd name="connsiteY194" fmla="*/ 2107046 h 2237474"/>
              <a:gd name="connsiteX195" fmla="*/ 72352 w 12192000"/>
              <a:gd name="connsiteY195" fmla="*/ 2107991 h 2237474"/>
              <a:gd name="connsiteX196" fmla="*/ 37645 w 12192000"/>
              <a:gd name="connsiteY196" fmla="*/ 2115401 h 2237474"/>
              <a:gd name="connsiteX197" fmla="*/ 4572 w 12192000"/>
              <a:gd name="connsiteY197" fmla="*/ 2111091 h 2237474"/>
              <a:gd name="connsiteX198" fmla="*/ 0 w 12192000"/>
              <a:gd name="connsiteY198" fmla="*/ 2110468 h 2237474"/>
              <a:gd name="connsiteX199" fmla="*/ 0 w 12192000"/>
              <a:gd name="connsiteY199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68705 w 12192000"/>
              <a:gd name="connsiteY50" fmla="*/ 1279956 h 2237474"/>
              <a:gd name="connsiteX51" fmla="*/ 8139997 w 12192000"/>
              <a:gd name="connsiteY51" fmla="*/ 1282713 h 2237474"/>
              <a:gd name="connsiteX52" fmla="*/ 8074238 w 12192000"/>
              <a:gd name="connsiteY52" fmla="*/ 1301895 h 2237474"/>
              <a:gd name="connsiteX53" fmla="*/ 7968292 w 12192000"/>
              <a:gd name="connsiteY53" fmla="*/ 1338779 h 2237474"/>
              <a:gd name="connsiteX54" fmla="*/ 7902328 w 12192000"/>
              <a:gd name="connsiteY54" fmla="*/ 1345865 h 2237474"/>
              <a:gd name="connsiteX55" fmla="*/ 7875879 w 12192000"/>
              <a:gd name="connsiteY55" fmla="*/ 1345646 h 2237474"/>
              <a:gd name="connsiteX56" fmla="*/ 7840612 w 12192000"/>
              <a:gd name="connsiteY56" fmla="*/ 1369373 h 2237474"/>
              <a:gd name="connsiteX57" fmla="*/ 7786819 w 12192000"/>
              <a:gd name="connsiteY57" fmla="*/ 1378970 h 2237474"/>
              <a:gd name="connsiteX58" fmla="*/ 7548172 w 12192000"/>
              <a:gd name="connsiteY58" fmla="*/ 1417460 h 2237474"/>
              <a:gd name="connsiteX59" fmla="*/ 7483437 w 12192000"/>
              <a:gd name="connsiteY59" fmla="*/ 1478152 h 2237474"/>
              <a:gd name="connsiteX60" fmla="*/ 7377870 w 12192000"/>
              <a:gd name="connsiteY60" fmla="*/ 1523319 h 2237474"/>
              <a:gd name="connsiteX61" fmla="*/ 7230737 w 12192000"/>
              <a:gd name="connsiteY61" fmla="*/ 1562633 h 2237474"/>
              <a:gd name="connsiteX62" fmla="*/ 7224458 w 12192000"/>
              <a:gd name="connsiteY62" fmla="*/ 1573008 h 2237474"/>
              <a:gd name="connsiteX63" fmla="*/ 7183121 w 12192000"/>
              <a:gd name="connsiteY63" fmla="*/ 1595162 h 2237474"/>
              <a:gd name="connsiteX64" fmla="*/ 7164601 w 12192000"/>
              <a:gd name="connsiteY64" fmla="*/ 1606490 h 2237474"/>
              <a:gd name="connsiteX65" fmla="*/ 7092727 w 12192000"/>
              <a:gd name="connsiteY65" fmla="*/ 1623628 h 2237474"/>
              <a:gd name="connsiteX66" fmla="*/ 7031309 w 12192000"/>
              <a:gd name="connsiteY66" fmla="*/ 1619451 h 2237474"/>
              <a:gd name="connsiteX67" fmla="*/ 6900177 w 12192000"/>
              <a:gd name="connsiteY67" fmla="*/ 1636016 h 2237474"/>
              <a:gd name="connsiteX68" fmla="*/ 6795372 w 12192000"/>
              <a:gd name="connsiteY68" fmla="*/ 1644845 h 2237474"/>
              <a:gd name="connsiteX69" fmla="*/ 6692251 w 12192000"/>
              <a:gd name="connsiteY69" fmla="*/ 1656357 h 2237474"/>
              <a:gd name="connsiteX70" fmla="*/ 6655235 w 12192000"/>
              <a:gd name="connsiteY70" fmla="*/ 1661869 h 2237474"/>
              <a:gd name="connsiteX71" fmla="*/ 6554894 w 12192000"/>
              <a:gd name="connsiteY71" fmla="*/ 1664428 h 2237474"/>
              <a:gd name="connsiteX72" fmla="*/ 6516595 w 12192000"/>
              <a:gd name="connsiteY72" fmla="*/ 1667475 h 2237474"/>
              <a:gd name="connsiteX73" fmla="*/ 6508541 w 12192000"/>
              <a:gd name="connsiteY73" fmla="*/ 1668757 h 2237474"/>
              <a:gd name="connsiteX74" fmla="*/ 6471012 w 12192000"/>
              <a:gd name="connsiteY74" fmla="*/ 1678604 h 2237474"/>
              <a:gd name="connsiteX75" fmla="*/ 6364035 w 12192000"/>
              <a:gd name="connsiteY75" fmla="*/ 1667683 h 2237474"/>
              <a:gd name="connsiteX76" fmla="*/ 6280959 w 12192000"/>
              <a:gd name="connsiteY76" fmla="*/ 1689329 h 2237474"/>
              <a:gd name="connsiteX77" fmla="*/ 6243319 w 12192000"/>
              <a:gd name="connsiteY77" fmla="*/ 1695560 h 2237474"/>
              <a:gd name="connsiteX78" fmla="*/ 6098321 w 12192000"/>
              <a:gd name="connsiteY78" fmla="*/ 1721646 h 2237474"/>
              <a:gd name="connsiteX79" fmla="*/ 5880652 w 12192000"/>
              <a:gd name="connsiteY79" fmla="*/ 1779643 h 2237474"/>
              <a:gd name="connsiteX80" fmla="*/ 5785959 w 12192000"/>
              <a:gd name="connsiteY80" fmla="*/ 1775307 h 2237474"/>
              <a:gd name="connsiteX81" fmla="*/ 5643534 w 12192000"/>
              <a:gd name="connsiteY81" fmla="*/ 1802919 h 2237474"/>
              <a:gd name="connsiteX82" fmla="*/ 5518799 w 12192000"/>
              <a:gd name="connsiteY82" fmla="*/ 1818312 h 2237474"/>
              <a:gd name="connsiteX83" fmla="*/ 5505014 w 12192000"/>
              <a:gd name="connsiteY83" fmla="*/ 1819259 h 2237474"/>
              <a:gd name="connsiteX84" fmla="*/ 5453307 w 12192000"/>
              <a:gd name="connsiteY84" fmla="*/ 1815450 h 2237474"/>
              <a:gd name="connsiteX85" fmla="*/ 5221533 w 12192000"/>
              <a:gd name="connsiteY85" fmla="*/ 1846950 h 2237474"/>
              <a:gd name="connsiteX86" fmla="*/ 5149802 w 12192000"/>
              <a:gd name="connsiteY86" fmla="*/ 1844846 h 2237474"/>
              <a:gd name="connsiteX87" fmla="*/ 5114927 w 12192000"/>
              <a:gd name="connsiteY87" fmla="*/ 1847827 h 2237474"/>
              <a:gd name="connsiteX88" fmla="*/ 5108970 w 12192000"/>
              <a:gd name="connsiteY88" fmla="*/ 1847935 h 2237474"/>
              <a:gd name="connsiteX89" fmla="*/ 5067961 w 12192000"/>
              <a:gd name="connsiteY89" fmla="*/ 1845917 h 2237474"/>
              <a:gd name="connsiteX90" fmla="*/ 5007075 w 12192000"/>
              <a:gd name="connsiteY90" fmla="*/ 1838626 h 2237474"/>
              <a:gd name="connsiteX91" fmla="*/ 4944087 w 12192000"/>
              <a:gd name="connsiteY91" fmla="*/ 1823332 h 2237474"/>
              <a:gd name="connsiteX92" fmla="*/ 4907662 w 12192000"/>
              <a:gd name="connsiteY92" fmla="*/ 1816900 h 2237474"/>
              <a:gd name="connsiteX93" fmla="*/ 4882386 w 12192000"/>
              <a:gd name="connsiteY93" fmla="*/ 1809844 h 2237474"/>
              <a:gd name="connsiteX94" fmla="*/ 4811440 w 12192000"/>
              <a:gd name="connsiteY94" fmla="*/ 1804655 h 2237474"/>
              <a:gd name="connsiteX95" fmla="*/ 4691075 w 12192000"/>
              <a:gd name="connsiteY95" fmla="*/ 1801389 h 2237474"/>
              <a:gd name="connsiteX96" fmla="*/ 4611738 w 12192000"/>
              <a:gd name="connsiteY96" fmla="*/ 1776964 h 2237474"/>
              <a:gd name="connsiteX97" fmla="*/ 4560070 w 12192000"/>
              <a:gd name="connsiteY97" fmla="*/ 1785640 h 2237474"/>
              <a:gd name="connsiteX98" fmla="*/ 4536503 w 12192000"/>
              <a:gd name="connsiteY98" fmla="*/ 1785334 h 2237474"/>
              <a:gd name="connsiteX99" fmla="*/ 4513724 w 12192000"/>
              <a:gd name="connsiteY99" fmla="*/ 1791996 h 2237474"/>
              <a:gd name="connsiteX100" fmla="*/ 4459810 w 12192000"/>
              <a:gd name="connsiteY100" fmla="*/ 1797886 h 2237474"/>
              <a:gd name="connsiteX101" fmla="*/ 4379064 w 12192000"/>
              <a:gd name="connsiteY101" fmla="*/ 1817177 h 2237474"/>
              <a:gd name="connsiteX102" fmla="*/ 4319209 w 12192000"/>
              <a:gd name="connsiteY102" fmla="*/ 1834833 h 2237474"/>
              <a:gd name="connsiteX103" fmla="*/ 4290981 w 12192000"/>
              <a:gd name="connsiteY103" fmla="*/ 1839677 h 2237474"/>
              <a:gd name="connsiteX104" fmla="*/ 4285792 w 12192000"/>
              <a:gd name="connsiteY104" fmla="*/ 1836231 h 2237474"/>
              <a:gd name="connsiteX105" fmla="*/ 4238372 w 12192000"/>
              <a:gd name="connsiteY105" fmla="*/ 1851480 h 2237474"/>
              <a:gd name="connsiteX106" fmla="*/ 4232517 w 12192000"/>
              <a:gd name="connsiteY106" fmla="*/ 1852567 h 2237474"/>
              <a:gd name="connsiteX107" fmla="*/ 4191732 w 12192000"/>
              <a:gd name="connsiteY107" fmla="*/ 1857328 h 2237474"/>
              <a:gd name="connsiteX108" fmla="*/ 4065532 w 12192000"/>
              <a:gd name="connsiteY108" fmla="*/ 1855477 h 2237474"/>
              <a:gd name="connsiteX109" fmla="*/ 4028460 w 12192000"/>
              <a:gd name="connsiteY109" fmla="*/ 1855137 h 2237474"/>
              <a:gd name="connsiteX110" fmla="*/ 4002267 w 12192000"/>
              <a:gd name="connsiteY110" fmla="*/ 1852352 h 2237474"/>
              <a:gd name="connsiteX111" fmla="*/ 3931396 w 12192000"/>
              <a:gd name="connsiteY111" fmla="*/ 1858915 h 2237474"/>
              <a:gd name="connsiteX112" fmla="*/ 3812162 w 12192000"/>
              <a:gd name="connsiteY112" fmla="*/ 1875501 h 2237474"/>
              <a:gd name="connsiteX113" fmla="*/ 3729530 w 12192000"/>
              <a:gd name="connsiteY113" fmla="*/ 1864513 h 2237474"/>
              <a:gd name="connsiteX114" fmla="*/ 3680177 w 12192000"/>
              <a:gd name="connsiteY114" fmla="*/ 1881552 h 2237474"/>
              <a:gd name="connsiteX115" fmla="*/ 3567259 w 12192000"/>
              <a:gd name="connsiteY115" fmla="*/ 1893482 h 2237474"/>
              <a:gd name="connsiteX116" fmla="*/ 3405770 w 12192000"/>
              <a:gd name="connsiteY116" fmla="*/ 1904591 h 2237474"/>
              <a:gd name="connsiteX117" fmla="*/ 3280097 w 12192000"/>
              <a:gd name="connsiteY117" fmla="*/ 1919610 h 2237474"/>
              <a:gd name="connsiteX118" fmla="*/ 3123424 w 12192000"/>
              <a:gd name="connsiteY118" fmla="*/ 1952930 h 2237474"/>
              <a:gd name="connsiteX119" fmla="*/ 3009910 w 12192000"/>
              <a:gd name="connsiteY119" fmla="*/ 1957866 h 2237474"/>
              <a:gd name="connsiteX120" fmla="*/ 2995934 w 12192000"/>
              <a:gd name="connsiteY120" fmla="*/ 1967085 h 2237474"/>
              <a:gd name="connsiteX121" fmla="*/ 2980071 w 12192000"/>
              <a:gd name="connsiteY121" fmla="*/ 1972988 h 2237474"/>
              <a:gd name="connsiteX122" fmla="*/ 2978094 w 12192000"/>
              <a:gd name="connsiteY122" fmla="*/ 1972369 h 2237474"/>
              <a:gd name="connsiteX123" fmla="*/ 2942858 w 12192000"/>
              <a:gd name="connsiteY123" fmla="*/ 1981367 h 2237474"/>
              <a:gd name="connsiteX124" fmla="*/ 2875436 w 12192000"/>
              <a:gd name="connsiteY124" fmla="*/ 1996977 h 2237474"/>
              <a:gd name="connsiteX125" fmla="*/ 2874892 w 12192000"/>
              <a:gd name="connsiteY125" fmla="*/ 1996085 h 2237474"/>
              <a:gd name="connsiteX126" fmla="*/ 2864145 w 12192000"/>
              <a:gd name="connsiteY126" fmla="*/ 1994061 h 2237474"/>
              <a:gd name="connsiteX127" fmla="*/ 2843662 w 12192000"/>
              <a:gd name="connsiteY127" fmla="*/ 1992498 h 2237474"/>
              <a:gd name="connsiteX128" fmla="*/ 2796128 w 12192000"/>
              <a:gd name="connsiteY128" fmla="*/ 1976403 h 2237474"/>
              <a:gd name="connsiteX129" fmla="*/ 2756784 w 12192000"/>
              <a:gd name="connsiteY129" fmla="*/ 1985116 h 2237474"/>
              <a:gd name="connsiteX130" fmla="*/ 2748833 w 12192000"/>
              <a:gd name="connsiteY130" fmla="*/ 1986323 h 2237474"/>
              <a:gd name="connsiteX131" fmla="*/ 2748661 w 12192000"/>
              <a:gd name="connsiteY131" fmla="*/ 1986122 h 2237474"/>
              <a:gd name="connsiteX132" fmla="*/ 2740251 w 12192000"/>
              <a:gd name="connsiteY132" fmla="*/ 1986946 h 2237474"/>
              <a:gd name="connsiteX133" fmla="*/ 2718916 w 12192000"/>
              <a:gd name="connsiteY133" fmla="*/ 1990867 h 2237474"/>
              <a:gd name="connsiteX134" fmla="*/ 2713522 w 12192000"/>
              <a:gd name="connsiteY134" fmla="*/ 1990173 h 2237474"/>
              <a:gd name="connsiteX135" fmla="*/ 2680597 w 12192000"/>
              <a:gd name="connsiteY135" fmla="*/ 1984996 h 2237474"/>
              <a:gd name="connsiteX136" fmla="*/ 2578178 w 12192000"/>
              <a:gd name="connsiteY136" fmla="*/ 1990531 h 2237474"/>
              <a:gd name="connsiteX137" fmla="*/ 2476147 w 12192000"/>
              <a:gd name="connsiteY137" fmla="*/ 1998305 h 2237474"/>
              <a:gd name="connsiteX138" fmla="*/ 2373568 w 12192000"/>
              <a:gd name="connsiteY138" fmla="*/ 2003219 h 2237474"/>
              <a:gd name="connsiteX139" fmla="*/ 2321399 w 12192000"/>
              <a:gd name="connsiteY139" fmla="*/ 1989467 h 2237474"/>
              <a:gd name="connsiteX140" fmla="*/ 2315525 w 12192000"/>
              <a:gd name="connsiteY140" fmla="*/ 1989708 h 2237474"/>
              <a:gd name="connsiteX141" fmla="*/ 2300792 w 12192000"/>
              <a:gd name="connsiteY141" fmla="*/ 1994290 h 2237474"/>
              <a:gd name="connsiteX142" fmla="*/ 2295469 w 12192000"/>
              <a:gd name="connsiteY142" fmla="*/ 1996659 h 2237474"/>
              <a:gd name="connsiteX143" fmla="*/ 2287219 w 12192000"/>
              <a:gd name="connsiteY143" fmla="*/ 1998750 h 2237474"/>
              <a:gd name="connsiteX144" fmla="*/ 2286948 w 12192000"/>
              <a:gd name="connsiteY144" fmla="*/ 1998596 h 2237474"/>
              <a:gd name="connsiteX145" fmla="*/ 2243069 w 12192000"/>
              <a:gd name="connsiteY145" fmla="*/ 2015111 h 2237474"/>
              <a:gd name="connsiteX146" fmla="*/ 2186609 w 12192000"/>
              <a:gd name="connsiteY146" fmla="*/ 2008263 h 2237474"/>
              <a:gd name="connsiteX147" fmla="*/ 2164831 w 12192000"/>
              <a:gd name="connsiteY147" fmla="*/ 2010143 h 2237474"/>
              <a:gd name="connsiteX148" fmla="*/ 2152836 w 12192000"/>
              <a:gd name="connsiteY148" fmla="*/ 2010048 h 2237474"/>
              <a:gd name="connsiteX149" fmla="*/ 2117102 w 12192000"/>
              <a:gd name="connsiteY149" fmla="*/ 2023004 h 2237474"/>
              <a:gd name="connsiteX150" fmla="*/ 2111935 w 12192000"/>
              <a:gd name="connsiteY150" fmla="*/ 2023163 h 2237474"/>
              <a:gd name="connsiteX151" fmla="*/ 2089991 w 12192000"/>
              <a:gd name="connsiteY151" fmla="*/ 2034193 h 2237474"/>
              <a:gd name="connsiteX152" fmla="*/ 2058061 w 12192000"/>
              <a:gd name="connsiteY152" fmla="*/ 2047942 h 2237474"/>
              <a:gd name="connsiteX153" fmla="*/ 2055737 w 12192000"/>
              <a:gd name="connsiteY153" fmla="*/ 2047704 h 2237474"/>
              <a:gd name="connsiteX154" fmla="*/ 2042244 w 12192000"/>
              <a:gd name="connsiteY154" fmla="*/ 2055560 h 2237474"/>
              <a:gd name="connsiteX155" fmla="*/ 1976224 w 12192000"/>
              <a:gd name="connsiteY155" fmla="*/ 2074257 h 2237474"/>
              <a:gd name="connsiteX156" fmla="*/ 1877728 w 12192000"/>
              <a:gd name="connsiteY156" fmla="*/ 2101004 h 2237474"/>
              <a:gd name="connsiteX157" fmla="*/ 1759056 w 12192000"/>
              <a:gd name="connsiteY157" fmla="*/ 2125608 h 2237474"/>
              <a:gd name="connsiteX158" fmla="*/ 1637948 w 12192000"/>
              <a:gd name="connsiteY158" fmla="*/ 2172597 h 2237474"/>
              <a:gd name="connsiteX159" fmla="*/ 1434549 w 12192000"/>
              <a:gd name="connsiteY159" fmla="*/ 2234522 h 2237474"/>
              <a:gd name="connsiteX160" fmla="*/ 1398481 w 12192000"/>
              <a:gd name="connsiteY160" fmla="*/ 2237074 h 2237474"/>
              <a:gd name="connsiteX161" fmla="*/ 1398407 w 12192000"/>
              <a:gd name="connsiteY161" fmla="*/ 2237095 h 2237474"/>
              <a:gd name="connsiteX162" fmla="*/ 1370962 w 12192000"/>
              <a:gd name="connsiteY162" fmla="*/ 2237474 h 2237474"/>
              <a:gd name="connsiteX163" fmla="*/ 1356367 w 12192000"/>
              <a:gd name="connsiteY163" fmla="*/ 2235089 h 2237474"/>
              <a:gd name="connsiteX164" fmla="*/ 1324828 w 12192000"/>
              <a:gd name="connsiteY164" fmla="*/ 2231968 h 2237474"/>
              <a:gd name="connsiteX165" fmla="*/ 1297744 w 12192000"/>
              <a:gd name="connsiteY165" fmla="*/ 2235849 h 2237474"/>
              <a:gd name="connsiteX166" fmla="*/ 1286236 w 12192000"/>
              <a:gd name="connsiteY166" fmla="*/ 2233135 h 2237474"/>
              <a:gd name="connsiteX167" fmla="*/ 1283504 w 12192000"/>
              <a:gd name="connsiteY167" fmla="*/ 2233797 h 2237474"/>
              <a:gd name="connsiteX168" fmla="*/ 1279765 w 12192000"/>
              <a:gd name="connsiteY168" fmla="*/ 2229639 h 2237474"/>
              <a:gd name="connsiteX169" fmla="*/ 1195347 w 12192000"/>
              <a:gd name="connsiteY169" fmla="*/ 2212354 h 2237474"/>
              <a:gd name="connsiteX170" fmla="*/ 970251 w 12192000"/>
              <a:gd name="connsiteY170" fmla="*/ 2221029 h 2237474"/>
              <a:gd name="connsiteX171" fmla="*/ 812914 w 12192000"/>
              <a:gd name="connsiteY171" fmla="*/ 2202752 h 2237474"/>
              <a:gd name="connsiteX172" fmla="*/ 800195 w 12192000"/>
              <a:gd name="connsiteY172" fmla="*/ 2209407 h 2237474"/>
              <a:gd name="connsiteX173" fmla="*/ 784978 w 12192000"/>
              <a:gd name="connsiteY173" fmla="*/ 2212360 h 2237474"/>
              <a:gd name="connsiteX174" fmla="*/ 681987 w 12192000"/>
              <a:gd name="connsiteY174" fmla="*/ 2216757 h 2237474"/>
              <a:gd name="connsiteX175" fmla="*/ 669923 w 12192000"/>
              <a:gd name="connsiteY175" fmla="*/ 2211682 h 2237474"/>
              <a:gd name="connsiteX176" fmla="*/ 648680 w 12192000"/>
              <a:gd name="connsiteY176" fmla="*/ 2206229 h 2237474"/>
              <a:gd name="connsiteX177" fmla="*/ 597225 w 12192000"/>
              <a:gd name="connsiteY177" fmla="*/ 2180999 h 2237474"/>
              <a:gd name="connsiteX178" fmla="*/ 558449 w 12192000"/>
              <a:gd name="connsiteY178" fmla="*/ 2182346 h 2237474"/>
              <a:gd name="connsiteX179" fmla="*/ 550517 w 12192000"/>
              <a:gd name="connsiteY179" fmla="*/ 2182060 h 2237474"/>
              <a:gd name="connsiteX180" fmla="*/ 550309 w 12192000"/>
              <a:gd name="connsiteY180" fmla="*/ 2181825 h 2237474"/>
              <a:gd name="connsiteX181" fmla="*/ 541836 w 12192000"/>
              <a:gd name="connsiteY181" fmla="*/ 2181063 h 2237474"/>
              <a:gd name="connsiteX182" fmla="*/ 536057 w 12192000"/>
              <a:gd name="connsiteY182" fmla="*/ 2181537 h 2237474"/>
              <a:gd name="connsiteX183" fmla="*/ 520671 w 12192000"/>
              <a:gd name="connsiteY183" fmla="*/ 2180980 h 2237474"/>
              <a:gd name="connsiteX184" fmla="*/ 515024 w 12192000"/>
              <a:gd name="connsiteY184" fmla="*/ 2179258 h 2237474"/>
              <a:gd name="connsiteX185" fmla="*/ 512278 w 12192000"/>
              <a:gd name="connsiteY185" fmla="*/ 2176369 h 2237474"/>
              <a:gd name="connsiteX186" fmla="*/ 480419 w 12192000"/>
              <a:gd name="connsiteY186" fmla="*/ 2167807 h 2237474"/>
              <a:gd name="connsiteX187" fmla="*/ 413835 w 12192000"/>
              <a:gd name="connsiteY187" fmla="*/ 2156783 h 2237474"/>
              <a:gd name="connsiteX188" fmla="*/ 376513 w 12192000"/>
              <a:gd name="connsiteY188" fmla="*/ 2154014 h 2237474"/>
              <a:gd name="connsiteX189" fmla="*/ 273386 w 12192000"/>
              <a:gd name="connsiteY189" fmla="*/ 2142551 h 2237474"/>
              <a:gd name="connsiteX190" fmla="*/ 169207 w 12192000"/>
              <a:gd name="connsiteY190" fmla="*/ 2128100 h 2237474"/>
              <a:gd name="connsiteX191" fmla="*/ 93149 w 12192000"/>
              <a:gd name="connsiteY191" fmla="*/ 2105324 h 2237474"/>
              <a:gd name="connsiteX192" fmla="*/ 88109 w 12192000"/>
              <a:gd name="connsiteY192" fmla="*/ 2106704 h 2237474"/>
              <a:gd name="connsiteX193" fmla="*/ 80022 w 12192000"/>
              <a:gd name="connsiteY193" fmla="*/ 2107254 h 2237474"/>
              <a:gd name="connsiteX194" fmla="*/ 79717 w 12192000"/>
              <a:gd name="connsiteY194" fmla="*/ 2107046 h 2237474"/>
              <a:gd name="connsiteX195" fmla="*/ 72352 w 12192000"/>
              <a:gd name="connsiteY195" fmla="*/ 2107991 h 2237474"/>
              <a:gd name="connsiteX196" fmla="*/ 37645 w 12192000"/>
              <a:gd name="connsiteY196" fmla="*/ 2115401 h 2237474"/>
              <a:gd name="connsiteX197" fmla="*/ 4572 w 12192000"/>
              <a:gd name="connsiteY197" fmla="*/ 2111091 h 2237474"/>
              <a:gd name="connsiteX198" fmla="*/ 0 w 12192000"/>
              <a:gd name="connsiteY198" fmla="*/ 2110468 h 2237474"/>
              <a:gd name="connsiteX199" fmla="*/ 0 w 12192000"/>
              <a:gd name="connsiteY199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68705 w 12192000"/>
              <a:gd name="connsiteY50" fmla="*/ 1279956 h 2237474"/>
              <a:gd name="connsiteX51" fmla="*/ 8139997 w 12192000"/>
              <a:gd name="connsiteY51" fmla="*/ 1282713 h 2237474"/>
              <a:gd name="connsiteX52" fmla="*/ 8074238 w 12192000"/>
              <a:gd name="connsiteY52" fmla="*/ 1301895 h 2237474"/>
              <a:gd name="connsiteX53" fmla="*/ 7968292 w 12192000"/>
              <a:gd name="connsiteY53" fmla="*/ 1338779 h 2237474"/>
              <a:gd name="connsiteX54" fmla="*/ 7902328 w 12192000"/>
              <a:gd name="connsiteY54" fmla="*/ 1345865 h 2237474"/>
              <a:gd name="connsiteX55" fmla="*/ 7875879 w 12192000"/>
              <a:gd name="connsiteY55" fmla="*/ 1345646 h 2237474"/>
              <a:gd name="connsiteX56" fmla="*/ 7840612 w 12192000"/>
              <a:gd name="connsiteY56" fmla="*/ 1369373 h 2237474"/>
              <a:gd name="connsiteX57" fmla="*/ 7786819 w 12192000"/>
              <a:gd name="connsiteY57" fmla="*/ 1378970 h 2237474"/>
              <a:gd name="connsiteX58" fmla="*/ 7548172 w 12192000"/>
              <a:gd name="connsiteY58" fmla="*/ 1417460 h 2237474"/>
              <a:gd name="connsiteX59" fmla="*/ 7483437 w 12192000"/>
              <a:gd name="connsiteY59" fmla="*/ 1478152 h 2237474"/>
              <a:gd name="connsiteX60" fmla="*/ 7377870 w 12192000"/>
              <a:gd name="connsiteY60" fmla="*/ 1523319 h 2237474"/>
              <a:gd name="connsiteX61" fmla="*/ 7230737 w 12192000"/>
              <a:gd name="connsiteY61" fmla="*/ 1562633 h 2237474"/>
              <a:gd name="connsiteX62" fmla="*/ 7224458 w 12192000"/>
              <a:gd name="connsiteY62" fmla="*/ 1573008 h 2237474"/>
              <a:gd name="connsiteX63" fmla="*/ 7183121 w 12192000"/>
              <a:gd name="connsiteY63" fmla="*/ 1595162 h 2237474"/>
              <a:gd name="connsiteX64" fmla="*/ 7164601 w 12192000"/>
              <a:gd name="connsiteY64" fmla="*/ 1606490 h 2237474"/>
              <a:gd name="connsiteX65" fmla="*/ 7092727 w 12192000"/>
              <a:gd name="connsiteY65" fmla="*/ 1623628 h 2237474"/>
              <a:gd name="connsiteX66" fmla="*/ 7031309 w 12192000"/>
              <a:gd name="connsiteY66" fmla="*/ 1619451 h 2237474"/>
              <a:gd name="connsiteX67" fmla="*/ 6900177 w 12192000"/>
              <a:gd name="connsiteY67" fmla="*/ 1636016 h 2237474"/>
              <a:gd name="connsiteX68" fmla="*/ 6795372 w 12192000"/>
              <a:gd name="connsiteY68" fmla="*/ 1644845 h 2237474"/>
              <a:gd name="connsiteX69" fmla="*/ 6692251 w 12192000"/>
              <a:gd name="connsiteY69" fmla="*/ 1656357 h 2237474"/>
              <a:gd name="connsiteX70" fmla="*/ 6655235 w 12192000"/>
              <a:gd name="connsiteY70" fmla="*/ 1661869 h 2237474"/>
              <a:gd name="connsiteX71" fmla="*/ 6554894 w 12192000"/>
              <a:gd name="connsiteY71" fmla="*/ 1664428 h 2237474"/>
              <a:gd name="connsiteX72" fmla="*/ 6516595 w 12192000"/>
              <a:gd name="connsiteY72" fmla="*/ 1667475 h 2237474"/>
              <a:gd name="connsiteX73" fmla="*/ 6508541 w 12192000"/>
              <a:gd name="connsiteY73" fmla="*/ 1668757 h 2237474"/>
              <a:gd name="connsiteX74" fmla="*/ 6471012 w 12192000"/>
              <a:gd name="connsiteY74" fmla="*/ 1678604 h 2237474"/>
              <a:gd name="connsiteX75" fmla="*/ 6364035 w 12192000"/>
              <a:gd name="connsiteY75" fmla="*/ 1667683 h 2237474"/>
              <a:gd name="connsiteX76" fmla="*/ 6280959 w 12192000"/>
              <a:gd name="connsiteY76" fmla="*/ 1689329 h 2237474"/>
              <a:gd name="connsiteX77" fmla="*/ 6243319 w 12192000"/>
              <a:gd name="connsiteY77" fmla="*/ 1695560 h 2237474"/>
              <a:gd name="connsiteX78" fmla="*/ 6098321 w 12192000"/>
              <a:gd name="connsiteY78" fmla="*/ 1721646 h 2237474"/>
              <a:gd name="connsiteX79" fmla="*/ 5880652 w 12192000"/>
              <a:gd name="connsiteY79" fmla="*/ 1779643 h 2237474"/>
              <a:gd name="connsiteX80" fmla="*/ 5785959 w 12192000"/>
              <a:gd name="connsiteY80" fmla="*/ 1775307 h 2237474"/>
              <a:gd name="connsiteX81" fmla="*/ 5643534 w 12192000"/>
              <a:gd name="connsiteY81" fmla="*/ 1802919 h 2237474"/>
              <a:gd name="connsiteX82" fmla="*/ 5518799 w 12192000"/>
              <a:gd name="connsiteY82" fmla="*/ 1818312 h 2237474"/>
              <a:gd name="connsiteX83" fmla="*/ 5505014 w 12192000"/>
              <a:gd name="connsiteY83" fmla="*/ 1819259 h 2237474"/>
              <a:gd name="connsiteX84" fmla="*/ 5453307 w 12192000"/>
              <a:gd name="connsiteY84" fmla="*/ 1815450 h 2237474"/>
              <a:gd name="connsiteX85" fmla="*/ 5221533 w 12192000"/>
              <a:gd name="connsiteY85" fmla="*/ 1846950 h 2237474"/>
              <a:gd name="connsiteX86" fmla="*/ 5149802 w 12192000"/>
              <a:gd name="connsiteY86" fmla="*/ 1844846 h 2237474"/>
              <a:gd name="connsiteX87" fmla="*/ 5114927 w 12192000"/>
              <a:gd name="connsiteY87" fmla="*/ 1847827 h 2237474"/>
              <a:gd name="connsiteX88" fmla="*/ 5108970 w 12192000"/>
              <a:gd name="connsiteY88" fmla="*/ 1847935 h 2237474"/>
              <a:gd name="connsiteX89" fmla="*/ 5067961 w 12192000"/>
              <a:gd name="connsiteY89" fmla="*/ 1845917 h 2237474"/>
              <a:gd name="connsiteX90" fmla="*/ 5007075 w 12192000"/>
              <a:gd name="connsiteY90" fmla="*/ 1838626 h 2237474"/>
              <a:gd name="connsiteX91" fmla="*/ 4944087 w 12192000"/>
              <a:gd name="connsiteY91" fmla="*/ 1823332 h 2237474"/>
              <a:gd name="connsiteX92" fmla="*/ 4907662 w 12192000"/>
              <a:gd name="connsiteY92" fmla="*/ 1816900 h 2237474"/>
              <a:gd name="connsiteX93" fmla="*/ 4882386 w 12192000"/>
              <a:gd name="connsiteY93" fmla="*/ 1809844 h 2237474"/>
              <a:gd name="connsiteX94" fmla="*/ 4811440 w 12192000"/>
              <a:gd name="connsiteY94" fmla="*/ 1804655 h 2237474"/>
              <a:gd name="connsiteX95" fmla="*/ 4691075 w 12192000"/>
              <a:gd name="connsiteY95" fmla="*/ 1801389 h 2237474"/>
              <a:gd name="connsiteX96" fmla="*/ 4611738 w 12192000"/>
              <a:gd name="connsiteY96" fmla="*/ 1776964 h 2237474"/>
              <a:gd name="connsiteX97" fmla="*/ 4560070 w 12192000"/>
              <a:gd name="connsiteY97" fmla="*/ 1785640 h 2237474"/>
              <a:gd name="connsiteX98" fmla="*/ 4536503 w 12192000"/>
              <a:gd name="connsiteY98" fmla="*/ 1785334 h 2237474"/>
              <a:gd name="connsiteX99" fmla="*/ 4513724 w 12192000"/>
              <a:gd name="connsiteY99" fmla="*/ 1791996 h 2237474"/>
              <a:gd name="connsiteX100" fmla="*/ 4459810 w 12192000"/>
              <a:gd name="connsiteY100" fmla="*/ 1797886 h 2237474"/>
              <a:gd name="connsiteX101" fmla="*/ 4379064 w 12192000"/>
              <a:gd name="connsiteY101" fmla="*/ 1817177 h 2237474"/>
              <a:gd name="connsiteX102" fmla="*/ 4319209 w 12192000"/>
              <a:gd name="connsiteY102" fmla="*/ 1834833 h 2237474"/>
              <a:gd name="connsiteX103" fmla="*/ 4290981 w 12192000"/>
              <a:gd name="connsiteY103" fmla="*/ 1839677 h 2237474"/>
              <a:gd name="connsiteX104" fmla="*/ 4238372 w 12192000"/>
              <a:gd name="connsiteY104" fmla="*/ 1851480 h 2237474"/>
              <a:gd name="connsiteX105" fmla="*/ 4232517 w 12192000"/>
              <a:gd name="connsiteY105" fmla="*/ 1852567 h 2237474"/>
              <a:gd name="connsiteX106" fmla="*/ 4191732 w 12192000"/>
              <a:gd name="connsiteY106" fmla="*/ 1857328 h 2237474"/>
              <a:gd name="connsiteX107" fmla="*/ 4065532 w 12192000"/>
              <a:gd name="connsiteY107" fmla="*/ 1855477 h 2237474"/>
              <a:gd name="connsiteX108" fmla="*/ 4028460 w 12192000"/>
              <a:gd name="connsiteY108" fmla="*/ 1855137 h 2237474"/>
              <a:gd name="connsiteX109" fmla="*/ 4002267 w 12192000"/>
              <a:gd name="connsiteY109" fmla="*/ 1852352 h 2237474"/>
              <a:gd name="connsiteX110" fmla="*/ 3931396 w 12192000"/>
              <a:gd name="connsiteY110" fmla="*/ 1858915 h 2237474"/>
              <a:gd name="connsiteX111" fmla="*/ 3812162 w 12192000"/>
              <a:gd name="connsiteY111" fmla="*/ 1875501 h 2237474"/>
              <a:gd name="connsiteX112" fmla="*/ 3729530 w 12192000"/>
              <a:gd name="connsiteY112" fmla="*/ 1864513 h 2237474"/>
              <a:gd name="connsiteX113" fmla="*/ 3680177 w 12192000"/>
              <a:gd name="connsiteY113" fmla="*/ 1881552 h 2237474"/>
              <a:gd name="connsiteX114" fmla="*/ 3567259 w 12192000"/>
              <a:gd name="connsiteY114" fmla="*/ 1893482 h 2237474"/>
              <a:gd name="connsiteX115" fmla="*/ 3405770 w 12192000"/>
              <a:gd name="connsiteY115" fmla="*/ 1904591 h 2237474"/>
              <a:gd name="connsiteX116" fmla="*/ 3280097 w 12192000"/>
              <a:gd name="connsiteY116" fmla="*/ 1919610 h 2237474"/>
              <a:gd name="connsiteX117" fmla="*/ 3123424 w 12192000"/>
              <a:gd name="connsiteY117" fmla="*/ 1952930 h 2237474"/>
              <a:gd name="connsiteX118" fmla="*/ 3009910 w 12192000"/>
              <a:gd name="connsiteY118" fmla="*/ 1957866 h 2237474"/>
              <a:gd name="connsiteX119" fmla="*/ 2995934 w 12192000"/>
              <a:gd name="connsiteY119" fmla="*/ 1967085 h 2237474"/>
              <a:gd name="connsiteX120" fmla="*/ 2980071 w 12192000"/>
              <a:gd name="connsiteY120" fmla="*/ 1972988 h 2237474"/>
              <a:gd name="connsiteX121" fmla="*/ 2978094 w 12192000"/>
              <a:gd name="connsiteY121" fmla="*/ 1972369 h 2237474"/>
              <a:gd name="connsiteX122" fmla="*/ 2942858 w 12192000"/>
              <a:gd name="connsiteY122" fmla="*/ 1981367 h 2237474"/>
              <a:gd name="connsiteX123" fmla="*/ 2875436 w 12192000"/>
              <a:gd name="connsiteY123" fmla="*/ 1996977 h 2237474"/>
              <a:gd name="connsiteX124" fmla="*/ 2874892 w 12192000"/>
              <a:gd name="connsiteY124" fmla="*/ 1996085 h 2237474"/>
              <a:gd name="connsiteX125" fmla="*/ 2864145 w 12192000"/>
              <a:gd name="connsiteY125" fmla="*/ 1994061 h 2237474"/>
              <a:gd name="connsiteX126" fmla="*/ 2843662 w 12192000"/>
              <a:gd name="connsiteY126" fmla="*/ 1992498 h 2237474"/>
              <a:gd name="connsiteX127" fmla="*/ 2796128 w 12192000"/>
              <a:gd name="connsiteY127" fmla="*/ 1976403 h 2237474"/>
              <a:gd name="connsiteX128" fmla="*/ 2756784 w 12192000"/>
              <a:gd name="connsiteY128" fmla="*/ 1985116 h 2237474"/>
              <a:gd name="connsiteX129" fmla="*/ 2748833 w 12192000"/>
              <a:gd name="connsiteY129" fmla="*/ 1986323 h 2237474"/>
              <a:gd name="connsiteX130" fmla="*/ 2748661 w 12192000"/>
              <a:gd name="connsiteY130" fmla="*/ 1986122 h 2237474"/>
              <a:gd name="connsiteX131" fmla="*/ 2740251 w 12192000"/>
              <a:gd name="connsiteY131" fmla="*/ 1986946 h 2237474"/>
              <a:gd name="connsiteX132" fmla="*/ 2718916 w 12192000"/>
              <a:gd name="connsiteY132" fmla="*/ 1990867 h 2237474"/>
              <a:gd name="connsiteX133" fmla="*/ 2713522 w 12192000"/>
              <a:gd name="connsiteY133" fmla="*/ 1990173 h 2237474"/>
              <a:gd name="connsiteX134" fmla="*/ 2680597 w 12192000"/>
              <a:gd name="connsiteY134" fmla="*/ 1984996 h 2237474"/>
              <a:gd name="connsiteX135" fmla="*/ 2578178 w 12192000"/>
              <a:gd name="connsiteY135" fmla="*/ 1990531 h 2237474"/>
              <a:gd name="connsiteX136" fmla="*/ 2476147 w 12192000"/>
              <a:gd name="connsiteY136" fmla="*/ 1998305 h 2237474"/>
              <a:gd name="connsiteX137" fmla="*/ 2373568 w 12192000"/>
              <a:gd name="connsiteY137" fmla="*/ 2003219 h 2237474"/>
              <a:gd name="connsiteX138" fmla="*/ 2321399 w 12192000"/>
              <a:gd name="connsiteY138" fmla="*/ 1989467 h 2237474"/>
              <a:gd name="connsiteX139" fmla="*/ 2315525 w 12192000"/>
              <a:gd name="connsiteY139" fmla="*/ 1989708 h 2237474"/>
              <a:gd name="connsiteX140" fmla="*/ 2300792 w 12192000"/>
              <a:gd name="connsiteY140" fmla="*/ 1994290 h 2237474"/>
              <a:gd name="connsiteX141" fmla="*/ 2295469 w 12192000"/>
              <a:gd name="connsiteY141" fmla="*/ 1996659 h 2237474"/>
              <a:gd name="connsiteX142" fmla="*/ 2287219 w 12192000"/>
              <a:gd name="connsiteY142" fmla="*/ 1998750 h 2237474"/>
              <a:gd name="connsiteX143" fmla="*/ 2286948 w 12192000"/>
              <a:gd name="connsiteY143" fmla="*/ 1998596 h 2237474"/>
              <a:gd name="connsiteX144" fmla="*/ 2243069 w 12192000"/>
              <a:gd name="connsiteY144" fmla="*/ 2015111 h 2237474"/>
              <a:gd name="connsiteX145" fmla="*/ 2186609 w 12192000"/>
              <a:gd name="connsiteY145" fmla="*/ 2008263 h 2237474"/>
              <a:gd name="connsiteX146" fmla="*/ 2164831 w 12192000"/>
              <a:gd name="connsiteY146" fmla="*/ 2010143 h 2237474"/>
              <a:gd name="connsiteX147" fmla="*/ 2152836 w 12192000"/>
              <a:gd name="connsiteY147" fmla="*/ 2010048 h 2237474"/>
              <a:gd name="connsiteX148" fmla="*/ 2117102 w 12192000"/>
              <a:gd name="connsiteY148" fmla="*/ 2023004 h 2237474"/>
              <a:gd name="connsiteX149" fmla="*/ 2111935 w 12192000"/>
              <a:gd name="connsiteY149" fmla="*/ 2023163 h 2237474"/>
              <a:gd name="connsiteX150" fmla="*/ 2089991 w 12192000"/>
              <a:gd name="connsiteY150" fmla="*/ 2034193 h 2237474"/>
              <a:gd name="connsiteX151" fmla="*/ 2058061 w 12192000"/>
              <a:gd name="connsiteY151" fmla="*/ 2047942 h 2237474"/>
              <a:gd name="connsiteX152" fmla="*/ 2055737 w 12192000"/>
              <a:gd name="connsiteY152" fmla="*/ 2047704 h 2237474"/>
              <a:gd name="connsiteX153" fmla="*/ 2042244 w 12192000"/>
              <a:gd name="connsiteY153" fmla="*/ 2055560 h 2237474"/>
              <a:gd name="connsiteX154" fmla="*/ 1976224 w 12192000"/>
              <a:gd name="connsiteY154" fmla="*/ 2074257 h 2237474"/>
              <a:gd name="connsiteX155" fmla="*/ 1877728 w 12192000"/>
              <a:gd name="connsiteY155" fmla="*/ 2101004 h 2237474"/>
              <a:gd name="connsiteX156" fmla="*/ 1759056 w 12192000"/>
              <a:gd name="connsiteY156" fmla="*/ 2125608 h 2237474"/>
              <a:gd name="connsiteX157" fmla="*/ 1637948 w 12192000"/>
              <a:gd name="connsiteY157" fmla="*/ 2172597 h 2237474"/>
              <a:gd name="connsiteX158" fmla="*/ 1434549 w 12192000"/>
              <a:gd name="connsiteY158" fmla="*/ 2234522 h 2237474"/>
              <a:gd name="connsiteX159" fmla="*/ 1398481 w 12192000"/>
              <a:gd name="connsiteY159" fmla="*/ 2237074 h 2237474"/>
              <a:gd name="connsiteX160" fmla="*/ 1398407 w 12192000"/>
              <a:gd name="connsiteY160" fmla="*/ 2237095 h 2237474"/>
              <a:gd name="connsiteX161" fmla="*/ 1370962 w 12192000"/>
              <a:gd name="connsiteY161" fmla="*/ 2237474 h 2237474"/>
              <a:gd name="connsiteX162" fmla="*/ 1356367 w 12192000"/>
              <a:gd name="connsiteY162" fmla="*/ 2235089 h 2237474"/>
              <a:gd name="connsiteX163" fmla="*/ 1324828 w 12192000"/>
              <a:gd name="connsiteY163" fmla="*/ 2231968 h 2237474"/>
              <a:gd name="connsiteX164" fmla="*/ 1297744 w 12192000"/>
              <a:gd name="connsiteY164" fmla="*/ 2235849 h 2237474"/>
              <a:gd name="connsiteX165" fmla="*/ 1286236 w 12192000"/>
              <a:gd name="connsiteY165" fmla="*/ 2233135 h 2237474"/>
              <a:gd name="connsiteX166" fmla="*/ 1283504 w 12192000"/>
              <a:gd name="connsiteY166" fmla="*/ 2233797 h 2237474"/>
              <a:gd name="connsiteX167" fmla="*/ 1279765 w 12192000"/>
              <a:gd name="connsiteY167" fmla="*/ 2229639 h 2237474"/>
              <a:gd name="connsiteX168" fmla="*/ 1195347 w 12192000"/>
              <a:gd name="connsiteY168" fmla="*/ 2212354 h 2237474"/>
              <a:gd name="connsiteX169" fmla="*/ 970251 w 12192000"/>
              <a:gd name="connsiteY169" fmla="*/ 2221029 h 2237474"/>
              <a:gd name="connsiteX170" fmla="*/ 812914 w 12192000"/>
              <a:gd name="connsiteY170" fmla="*/ 2202752 h 2237474"/>
              <a:gd name="connsiteX171" fmla="*/ 800195 w 12192000"/>
              <a:gd name="connsiteY171" fmla="*/ 2209407 h 2237474"/>
              <a:gd name="connsiteX172" fmla="*/ 784978 w 12192000"/>
              <a:gd name="connsiteY172" fmla="*/ 2212360 h 2237474"/>
              <a:gd name="connsiteX173" fmla="*/ 681987 w 12192000"/>
              <a:gd name="connsiteY173" fmla="*/ 2216757 h 2237474"/>
              <a:gd name="connsiteX174" fmla="*/ 669923 w 12192000"/>
              <a:gd name="connsiteY174" fmla="*/ 2211682 h 2237474"/>
              <a:gd name="connsiteX175" fmla="*/ 648680 w 12192000"/>
              <a:gd name="connsiteY175" fmla="*/ 2206229 h 2237474"/>
              <a:gd name="connsiteX176" fmla="*/ 597225 w 12192000"/>
              <a:gd name="connsiteY176" fmla="*/ 2180999 h 2237474"/>
              <a:gd name="connsiteX177" fmla="*/ 558449 w 12192000"/>
              <a:gd name="connsiteY177" fmla="*/ 2182346 h 2237474"/>
              <a:gd name="connsiteX178" fmla="*/ 550517 w 12192000"/>
              <a:gd name="connsiteY178" fmla="*/ 2182060 h 2237474"/>
              <a:gd name="connsiteX179" fmla="*/ 550309 w 12192000"/>
              <a:gd name="connsiteY179" fmla="*/ 2181825 h 2237474"/>
              <a:gd name="connsiteX180" fmla="*/ 541836 w 12192000"/>
              <a:gd name="connsiteY180" fmla="*/ 2181063 h 2237474"/>
              <a:gd name="connsiteX181" fmla="*/ 536057 w 12192000"/>
              <a:gd name="connsiteY181" fmla="*/ 2181537 h 2237474"/>
              <a:gd name="connsiteX182" fmla="*/ 520671 w 12192000"/>
              <a:gd name="connsiteY182" fmla="*/ 2180980 h 2237474"/>
              <a:gd name="connsiteX183" fmla="*/ 515024 w 12192000"/>
              <a:gd name="connsiteY183" fmla="*/ 2179258 h 2237474"/>
              <a:gd name="connsiteX184" fmla="*/ 512278 w 12192000"/>
              <a:gd name="connsiteY184" fmla="*/ 2176369 h 2237474"/>
              <a:gd name="connsiteX185" fmla="*/ 480419 w 12192000"/>
              <a:gd name="connsiteY185" fmla="*/ 2167807 h 2237474"/>
              <a:gd name="connsiteX186" fmla="*/ 413835 w 12192000"/>
              <a:gd name="connsiteY186" fmla="*/ 2156783 h 2237474"/>
              <a:gd name="connsiteX187" fmla="*/ 376513 w 12192000"/>
              <a:gd name="connsiteY187" fmla="*/ 2154014 h 2237474"/>
              <a:gd name="connsiteX188" fmla="*/ 273386 w 12192000"/>
              <a:gd name="connsiteY188" fmla="*/ 2142551 h 2237474"/>
              <a:gd name="connsiteX189" fmla="*/ 169207 w 12192000"/>
              <a:gd name="connsiteY189" fmla="*/ 2128100 h 2237474"/>
              <a:gd name="connsiteX190" fmla="*/ 93149 w 12192000"/>
              <a:gd name="connsiteY190" fmla="*/ 2105324 h 2237474"/>
              <a:gd name="connsiteX191" fmla="*/ 88109 w 12192000"/>
              <a:gd name="connsiteY191" fmla="*/ 2106704 h 2237474"/>
              <a:gd name="connsiteX192" fmla="*/ 80022 w 12192000"/>
              <a:gd name="connsiteY192" fmla="*/ 2107254 h 2237474"/>
              <a:gd name="connsiteX193" fmla="*/ 79717 w 12192000"/>
              <a:gd name="connsiteY193" fmla="*/ 2107046 h 2237474"/>
              <a:gd name="connsiteX194" fmla="*/ 72352 w 12192000"/>
              <a:gd name="connsiteY194" fmla="*/ 2107991 h 2237474"/>
              <a:gd name="connsiteX195" fmla="*/ 37645 w 12192000"/>
              <a:gd name="connsiteY195" fmla="*/ 2115401 h 2237474"/>
              <a:gd name="connsiteX196" fmla="*/ 4572 w 12192000"/>
              <a:gd name="connsiteY196" fmla="*/ 2111091 h 2237474"/>
              <a:gd name="connsiteX197" fmla="*/ 0 w 12192000"/>
              <a:gd name="connsiteY197" fmla="*/ 2110468 h 2237474"/>
              <a:gd name="connsiteX198" fmla="*/ 0 w 12192000"/>
              <a:gd name="connsiteY198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68705 w 12192000"/>
              <a:gd name="connsiteY50" fmla="*/ 1279956 h 2237474"/>
              <a:gd name="connsiteX51" fmla="*/ 8139997 w 12192000"/>
              <a:gd name="connsiteY51" fmla="*/ 1282713 h 2237474"/>
              <a:gd name="connsiteX52" fmla="*/ 8074238 w 12192000"/>
              <a:gd name="connsiteY52" fmla="*/ 1301895 h 2237474"/>
              <a:gd name="connsiteX53" fmla="*/ 7968292 w 12192000"/>
              <a:gd name="connsiteY53" fmla="*/ 1338779 h 2237474"/>
              <a:gd name="connsiteX54" fmla="*/ 7902328 w 12192000"/>
              <a:gd name="connsiteY54" fmla="*/ 1345865 h 2237474"/>
              <a:gd name="connsiteX55" fmla="*/ 7875879 w 12192000"/>
              <a:gd name="connsiteY55" fmla="*/ 1345646 h 2237474"/>
              <a:gd name="connsiteX56" fmla="*/ 7840612 w 12192000"/>
              <a:gd name="connsiteY56" fmla="*/ 1369373 h 2237474"/>
              <a:gd name="connsiteX57" fmla="*/ 7786819 w 12192000"/>
              <a:gd name="connsiteY57" fmla="*/ 1378970 h 2237474"/>
              <a:gd name="connsiteX58" fmla="*/ 7548172 w 12192000"/>
              <a:gd name="connsiteY58" fmla="*/ 1417460 h 2237474"/>
              <a:gd name="connsiteX59" fmla="*/ 7483437 w 12192000"/>
              <a:gd name="connsiteY59" fmla="*/ 1478152 h 2237474"/>
              <a:gd name="connsiteX60" fmla="*/ 7377870 w 12192000"/>
              <a:gd name="connsiteY60" fmla="*/ 1523319 h 2237474"/>
              <a:gd name="connsiteX61" fmla="*/ 7230737 w 12192000"/>
              <a:gd name="connsiteY61" fmla="*/ 1562633 h 2237474"/>
              <a:gd name="connsiteX62" fmla="*/ 7224458 w 12192000"/>
              <a:gd name="connsiteY62" fmla="*/ 1573008 h 2237474"/>
              <a:gd name="connsiteX63" fmla="*/ 7183121 w 12192000"/>
              <a:gd name="connsiteY63" fmla="*/ 1595162 h 2237474"/>
              <a:gd name="connsiteX64" fmla="*/ 7164601 w 12192000"/>
              <a:gd name="connsiteY64" fmla="*/ 1606490 h 2237474"/>
              <a:gd name="connsiteX65" fmla="*/ 7092727 w 12192000"/>
              <a:gd name="connsiteY65" fmla="*/ 1623628 h 2237474"/>
              <a:gd name="connsiteX66" fmla="*/ 7031309 w 12192000"/>
              <a:gd name="connsiteY66" fmla="*/ 1619451 h 2237474"/>
              <a:gd name="connsiteX67" fmla="*/ 6900177 w 12192000"/>
              <a:gd name="connsiteY67" fmla="*/ 1636016 h 2237474"/>
              <a:gd name="connsiteX68" fmla="*/ 6795372 w 12192000"/>
              <a:gd name="connsiteY68" fmla="*/ 1644845 h 2237474"/>
              <a:gd name="connsiteX69" fmla="*/ 6692251 w 12192000"/>
              <a:gd name="connsiteY69" fmla="*/ 1656357 h 2237474"/>
              <a:gd name="connsiteX70" fmla="*/ 6655235 w 12192000"/>
              <a:gd name="connsiteY70" fmla="*/ 1661869 h 2237474"/>
              <a:gd name="connsiteX71" fmla="*/ 6554894 w 12192000"/>
              <a:gd name="connsiteY71" fmla="*/ 1664428 h 2237474"/>
              <a:gd name="connsiteX72" fmla="*/ 6516595 w 12192000"/>
              <a:gd name="connsiteY72" fmla="*/ 1667475 h 2237474"/>
              <a:gd name="connsiteX73" fmla="*/ 6508541 w 12192000"/>
              <a:gd name="connsiteY73" fmla="*/ 1668757 h 2237474"/>
              <a:gd name="connsiteX74" fmla="*/ 6471012 w 12192000"/>
              <a:gd name="connsiteY74" fmla="*/ 1678604 h 2237474"/>
              <a:gd name="connsiteX75" fmla="*/ 6364035 w 12192000"/>
              <a:gd name="connsiteY75" fmla="*/ 1667683 h 2237474"/>
              <a:gd name="connsiteX76" fmla="*/ 6280959 w 12192000"/>
              <a:gd name="connsiteY76" fmla="*/ 1689329 h 2237474"/>
              <a:gd name="connsiteX77" fmla="*/ 6243319 w 12192000"/>
              <a:gd name="connsiteY77" fmla="*/ 1695560 h 2237474"/>
              <a:gd name="connsiteX78" fmla="*/ 6098321 w 12192000"/>
              <a:gd name="connsiteY78" fmla="*/ 1721646 h 2237474"/>
              <a:gd name="connsiteX79" fmla="*/ 5880652 w 12192000"/>
              <a:gd name="connsiteY79" fmla="*/ 1779643 h 2237474"/>
              <a:gd name="connsiteX80" fmla="*/ 5785959 w 12192000"/>
              <a:gd name="connsiteY80" fmla="*/ 1775307 h 2237474"/>
              <a:gd name="connsiteX81" fmla="*/ 5643534 w 12192000"/>
              <a:gd name="connsiteY81" fmla="*/ 1802919 h 2237474"/>
              <a:gd name="connsiteX82" fmla="*/ 5518799 w 12192000"/>
              <a:gd name="connsiteY82" fmla="*/ 1818312 h 2237474"/>
              <a:gd name="connsiteX83" fmla="*/ 5505014 w 12192000"/>
              <a:gd name="connsiteY83" fmla="*/ 1819259 h 2237474"/>
              <a:gd name="connsiteX84" fmla="*/ 5453307 w 12192000"/>
              <a:gd name="connsiteY84" fmla="*/ 1815450 h 2237474"/>
              <a:gd name="connsiteX85" fmla="*/ 5221533 w 12192000"/>
              <a:gd name="connsiteY85" fmla="*/ 1846950 h 2237474"/>
              <a:gd name="connsiteX86" fmla="*/ 5149802 w 12192000"/>
              <a:gd name="connsiteY86" fmla="*/ 1844846 h 2237474"/>
              <a:gd name="connsiteX87" fmla="*/ 5114927 w 12192000"/>
              <a:gd name="connsiteY87" fmla="*/ 1847827 h 2237474"/>
              <a:gd name="connsiteX88" fmla="*/ 5108970 w 12192000"/>
              <a:gd name="connsiteY88" fmla="*/ 1847935 h 2237474"/>
              <a:gd name="connsiteX89" fmla="*/ 5067961 w 12192000"/>
              <a:gd name="connsiteY89" fmla="*/ 1845917 h 2237474"/>
              <a:gd name="connsiteX90" fmla="*/ 5007075 w 12192000"/>
              <a:gd name="connsiteY90" fmla="*/ 1838626 h 2237474"/>
              <a:gd name="connsiteX91" fmla="*/ 4944087 w 12192000"/>
              <a:gd name="connsiteY91" fmla="*/ 1823332 h 2237474"/>
              <a:gd name="connsiteX92" fmla="*/ 4907662 w 12192000"/>
              <a:gd name="connsiteY92" fmla="*/ 1816900 h 2237474"/>
              <a:gd name="connsiteX93" fmla="*/ 4882386 w 12192000"/>
              <a:gd name="connsiteY93" fmla="*/ 1809844 h 2237474"/>
              <a:gd name="connsiteX94" fmla="*/ 4811440 w 12192000"/>
              <a:gd name="connsiteY94" fmla="*/ 1804655 h 2237474"/>
              <a:gd name="connsiteX95" fmla="*/ 4691075 w 12192000"/>
              <a:gd name="connsiteY95" fmla="*/ 1801389 h 2237474"/>
              <a:gd name="connsiteX96" fmla="*/ 4611738 w 12192000"/>
              <a:gd name="connsiteY96" fmla="*/ 1776964 h 2237474"/>
              <a:gd name="connsiteX97" fmla="*/ 4560070 w 12192000"/>
              <a:gd name="connsiteY97" fmla="*/ 1785640 h 2237474"/>
              <a:gd name="connsiteX98" fmla="*/ 4536503 w 12192000"/>
              <a:gd name="connsiteY98" fmla="*/ 1785334 h 2237474"/>
              <a:gd name="connsiteX99" fmla="*/ 4513724 w 12192000"/>
              <a:gd name="connsiteY99" fmla="*/ 1791996 h 2237474"/>
              <a:gd name="connsiteX100" fmla="*/ 4459810 w 12192000"/>
              <a:gd name="connsiteY100" fmla="*/ 1797886 h 2237474"/>
              <a:gd name="connsiteX101" fmla="*/ 4379064 w 12192000"/>
              <a:gd name="connsiteY101" fmla="*/ 1817177 h 2237474"/>
              <a:gd name="connsiteX102" fmla="*/ 4290981 w 12192000"/>
              <a:gd name="connsiteY102" fmla="*/ 1839677 h 2237474"/>
              <a:gd name="connsiteX103" fmla="*/ 4238372 w 12192000"/>
              <a:gd name="connsiteY103" fmla="*/ 1851480 h 2237474"/>
              <a:gd name="connsiteX104" fmla="*/ 4232517 w 12192000"/>
              <a:gd name="connsiteY104" fmla="*/ 1852567 h 2237474"/>
              <a:gd name="connsiteX105" fmla="*/ 4191732 w 12192000"/>
              <a:gd name="connsiteY105" fmla="*/ 1857328 h 2237474"/>
              <a:gd name="connsiteX106" fmla="*/ 4065532 w 12192000"/>
              <a:gd name="connsiteY106" fmla="*/ 1855477 h 2237474"/>
              <a:gd name="connsiteX107" fmla="*/ 4028460 w 12192000"/>
              <a:gd name="connsiteY107" fmla="*/ 1855137 h 2237474"/>
              <a:gd name="connsiteX108" fmla="*/ 4002267 w 12192000"/>
              <a:gd name="connsiteY108" fmla="*/ 1852352 h 2237474"/>
              <a:gd name="connsiteX109" fmla="*/ 3931396 w 12192000"/>
              <a:gd name="connsiteY109" fmla="*/ 1858915 h 2237474"/>
              <a:gd name="connsiteX110" fmla="*/ 3812162 w 12192000"/>
              <a:gd name="connsiteY110" fmla="*/ 1875501 h 2237474"/>
              <a:gd name="connsiteX111" fmla="*/ 3729530 w 12192000"/>
              <a:gd name="connsiteY111" fmla="*/ 1864513 h 2237474"/>
              <a:gd name="connsiteX112" fmla="*/ 3680177 w 12192000"/>
              <a:gd name="connsiteY112" fmla="*/ 1881552 h 2237474"/>
              <a:gd name="connsiteX113" fmla="*/ 3567259 w 12192000"/>
              <a:gd name="connsiteY113" fmla="*/ 1893482 h 2237474"/>
              <a:gd name="connsiteX114" fmla="*/ 3405770 w 12192000"/>
              <a:gd name="connsiteY114" fmla="*/ 1904591 h 2237474"/>
              <a:gd name="connsiteX115" fmla="*/ 3280097 w 12192000"/>
              <a:gd name="connsiteY115" fmla="*/ 1919610 h 2237474"/>
              <a:gd name="connsiteX116" fmla="*/ 3123424 w 12192000"/>
              <a:gd name="connsiteY116" fmla="*/ 1952930 h 2237474"/>
              <a:gd name="connsiteX117" fmla="*/ 3009910 w 12192000"/>
              <a:gd name="connsiteY117" fmla="*/ 1957866 h 2237474"/>
              <a:gd name="connsiteX118" fmla="*/ 2995934 w 12192000"/>
              <a:gd name="connsiteY118" fmla="*/ 1967085 h 2237474"/>
              <a:gd name="connsiteX119" fmla="*/ 2980071 w 12192000"/>
              <a:gd name="connsiteY119" fmla="*/ 1972988 h 2237474"/>
              <a:gd name="connsiteX120" fmla="*/ 2978094 w 12192000"/>
              <a:gd name="connsiteY120" fmla="*/ 1972369 h 2237474"/>
              <a:gd name="connsiteX121" fmla="*/ 2942858 w 12192000"/>
              <a:gd name="connsiteY121" fmla="*/ 1981367 h 2237474"/>
              <a:gd name="connsiteX122" fmla="*/ 2875436 w 12192000"/>
              <a:gd name="connsiteY122" fmla="*/ 1996977 h 2237474"/>
              <a:gd name="connsiteX123" fmla="*/ 2874892 w 12192000"/>
              <a:gd name="connsiteY123" fmla="*/ 1996085 h 2237474"/>
              <a:gd name="connsiteX124" fmla="*/ 2864145 w 12192000"/>
              <a:gd name="connsiteY124" fmla="*/ 1994061 h 2237474"/>
              <a:gd name="connsiteX125" fmla="*/ 2843662 w 12192000"/>
              <a:gd name="connsiteY125" fmla="*/ 1992498 h 2237474"/>
              <a:gd name="connsiteX126" fmla="*/ 2796128 w 12192000"/>
              <a:gd name="connsiteY126" fmla="*/ 1976403 h 2237474"/>
              <a:gd name="connsiteX127" fmla="*/ 2756784 w 12192000"/>
              <a:gd name="connsiteY127" fmla="*/ 1985116 h 2237474"/>
              <a:gd name="connsiteX128" fmla="*/ 2748833 w 12192000"/>
              <a:gd name="connsiteY128" fmla="*/ 1986323 h 2237474"/>
              <a:gd name="connsiteX129" fmla="*/ 2748661 w 12192000"/>
              <a:gd name="connsiteY129" fmla="*/ 1986122 h 2237474"/>
              <a:gd name="connsiteX130" fmla="*/ 2740251 w 12192000"/>
              <a:gd name="connsiteY130" fmla="*/ 1986946 h 2237474"/>
              <a:gd name="connsiteX131" fmla="*/ 2718916 w 12192000"/>
              <a:gd name="connsiteY131" fmla="*/ 1990867 h 2237474"/>
              <a:gd name="connsiteX132" fmla="*/ 2713522 w 12192000"/>
              <a:gd name="connsiteY132" fmla="*/ 1990173 h 2237474"/>
              <a:gd name="connsiteX133" fmla="*/ 2680597 w 12192000"/>
              <a:gd name="connsiteY133" fmla="*/ 1984996 h 2237474"/>
              <a:gd name="connsiteX134" fmla="*/ 2578178 w 12192000"/>
              <a:gd name="connsiteY134" fmla="*/ 1990531 h 2237474"/>
              <a:gd name="connsiteX135" fmla="*/ 2476147 w 12192000"/>
              <a:gd name="connsiteY135" fmla="*/ 1998305 h 2237474"/>
              <a:gd name="connsiteX136" fmla="*/ 2373568 w 12192000"/>
              <a:gd name="connsiteY136" fmla="*/ 2003219 h 2237474"/>
              <a:gd name="connsiteX137" fmla="*/ 2321399 w 12192000"/>
              <a:gd name="connsiteY137" fmla="*/ 1989467 h 2237474"/>
              <a:gd name="connsiteX138" fmla="*/ 2315525 w 12192000"/>
              <a:gd name="connsiteY138" fmla="*/ 1989708 h 2237474"/>
              <a:gd name="connsiteX139" fmla="*/ 2300792 w 12192000"/>
              <a:gd name="connsiteY139" fmla="*/ 1994290 h 2237474"/>
              <a:gd name="connsiteX140" fmla="*/ 2295469 w 12192000"/>
              <a:gd name="connsiteY140" fmla="*/ 1996659 h 2237474"/>
              <a:gd name="connsiteX141" fmla="*/ 2287219 w 12192000"/>
              <a:gd name="connsiteY141" fmla="*/ 1998750 h 2237474"/>
              <a:gd name="connsiteX142" fmla="*/ 2286948 w 12192000"/>
              <a:gd name="connsiteY142" fmla="*/ 1998596 h 2237474"/>
              <a:gd name="connsiteX143" fmla="*/ 2243069 w 12192000"/>
              <a:gd name="connsiteY143" fmla="*/ 2015111 h 2237474"/>
              <a:gd name="connsiteX144" fmla="*/ 2186609 w 12192000"/>
              <a:gd name="connsiteY144" fmla="*/ 2008263 h 2237474"/>
              <a:gd name="connsiteX145" fmla="*/ 2164831 w 12192000"/>
              <a:gd name="connsiteY145" fmla="*/ 2010143 h 2237474"/>
              <a:gd name="connsiteX146" fmla="*/ 2152836 w 12192000"/>
              <a:gd name="connsiteY146" fmla="*/ 2010048 h 2237474"/>
              <a:gd name="connsiteX147" fmla="*/ 2117102 w 12192000"/>
              <a:gd name="connsiteY147" fmla="*/ 2023004 h 2237474"/>
              <a:gd name="connsiteX148" fmla="*/ 2111935 w 12192000"/>
              <a:gd name="connsiteY148" fmla="*/ 2023163 h 2237474"/>
              <a:gd name="connsiteX149" fmla="*/ 2089991 w 12192000"/>
              <a:gd name="connsiteY149" fmla="*/ 2034193 h 2237474"/>
              <a:gd name="connsiteX150" fmla="*/ 2058061 w 12192000"/>
              <a:gd name="connsiteY150" fmla="*/ 2047942 h 2237474"/>
              <a:gd name="connsiteX151" fmla="*/ 2055737 w 12192000"/>
              <a:gd name="connsiteY151" fmla="*/ 2047704 h 2237474"/>
              <a:gd name="connsiteX152" fmla="*/ 2042244 w 12192000"/>
              <a:gd name="connsiteY152" fmla="*/ 2055560 h 2237474"/>
              <a:gd name="connsiteX153" fmla="*/ 1976224 w 12192000"/>
              <a:gd name="connsiteY153" fmla="*/ 2074257 h 2237474"/>
              <a:gd name="connsiteX154" fmla="*/ 1877728 w 12192000"/>
              <a:gd name="connsiteY154" fmla="*/ 2101004 h 2237474"/>
              <a:gd name="connsiteX155" fmla="*/ 1759056 w 12192000"/>
              <a:gd name="connsiteY155" fmla="*/ 2125608 h 2237474"/>
              <a:gd name="connsiteX156" fmla="*/ 1637948 w 12192000"/>
              <a:gd name="connsiteY156" fmla="*/ 2172597 h 2237474"/>
              <a:gd name="connsiteX157" fmla="*/ 1434549 w 12192000"/>
              <a:gd name="connsiteY157" fmla="*/ 2234522 h 2237474"/>
              <a:gd name="connsiteX158" fmla="*/ 1398481 w 12192000"/>
              <a:gd name="connsiteY158" fmla="*/ 2237074 h 2237474"/>
              <a:gd name="connsiteX159" fmla="*/ 1398407 w 12192000"/>
              <a:gd name="connsiteY159" fmla="*/ 2237095 h 2237474"/>
              <a:gd name="connsiteX160" fmla="*/ 1370962 w 12192000"/>
              <a:gd name="connsiteY160" fmla="*/ 2237474 h 2237474"/>
              <a:gd name="connsiteX161" fmla="*/ 1356367 w 12192000"/>
              <a:gd name="connsiteY161" fmla="*/ 2235089 h 2237474"/>
              <a:gd name="connsiteX162" fmla="*/ 1324828 w 12192000"/>
              <a:gd name="connsiteY162" fmla="*/ 2231968 h 2237474"/>
              <a:gd name="connsiteX163" fmla="*/ 1297744 w 12192000"/>
              <a:gd name="connsiteY163" fmla="*/ 2235849 h 2237474"/>
              <a:gd name="connsiteX164" fmla="*/ 1286236 w 12192000"/>
              <a:gd name="connsiteY164" fmla="*/ 2233135 h 2237474"/>
              <a:gd name="connsiteX165" fmla="*/ 1283504 w 12192000"/>
              <a:gd name="connsiteY165" fmla="*/ 2233797 h 2237474"/>
              <a:gd name="connsiteX166" fmla="*/ 1279765 w 12192000"/>
              <a:gd name="connsiteY166" fmla="*/ 2229639 h 2237474"/>
              <a:gd name="connsiteX167" fmla="*/ 1195347 w 12192000"/>
              <a:gd name="connsiteY167" fmla="*/ 2212354 h 2237474"/>
              <a:gd name="connsiteX168" fmla="*/ 970251 w 12192000"/>
              <a:gd name="connsiteY168" fmla="*/ 2221029 h 2237474"/>
              <a:gd name="connsiteX169" fmla="*/ 812914 w 12192000"/>
              <a:gd name="connsiteY169" fmla="*/ 2202752 h 2237474"/>
              <a:gd name="connsiteX170" fmla="*/ 800195 w 12192000"/>
              <a:gd name="connsiteY170" fmla="*/ 2209407 h 2237474"/>
              <a:gd name="connsiteX171" fmla="*/ 784978 w 12192000"/>
              <a:gd name="connsiteY171" fmla="*/ 2212360 h 2237474"/>
              <a:gd name="connsiteX172" fmla="*/ 681987 w 12192000"/>
              <a:gd name="connsiteY172" fmla="*/ 2216757 h 2237474"/>
              <a:gd name="connsiteX173" fmla="*/ 669923 w 12192000"/>
              <a:gd name="connsiteY173" fmla="*/ 2211682 h 2237474"/>
              <a:gd name="connsiteX174" fmla="*/ 648680 w 12192000"/>
              <a:gd name="connsiteY174" fmla="*/ 2206229 h 2237474"/>
              <a:gd name="connsiteX175" fmla="*/ 597225 w 12192000"/>
              <a:gd name="connsiteY175" fmla="*/ 2180999 h 2237474"/>
              <a:gd name="connsiteX176" fmla="*/ 558449 w 12192000"/>
              <a:gd name="connsiteY176" fmla="*/ 2182346 h 2237474"/>
              <a:gd name="connsiteX177" fmla="*/ 550517 w 12192000"/>
              <a:gd name="connsiteY177" fmla="*/ 2182060 h 2237474"/>
              <a:gd name="connsiteX178" fmla="*/ 550309 w 12192000"/>
              <a:gd name="connsiteY178" fmla="*/ 2181825 h 2237474"/>
              <a:gd name="connsiteX179" fmla="*/ 541836 w 12192000"/>
              <a:gd name="connsiteY179" fmla="*/ 2181063 h 2237474"/>
              <a:gd name="connsiteX180" fmla="*/ 536057 w 12192000"/>
              <a:gd name="connsiteY180" fmla="*/ 2181537 h 2237474"/>
              <a:gd name="connsiteX181" fmla="*/ 520671 w 12192000"/>
              <a:gd name="connsiteY181" fmla="*/ 2180980 h 2237474"/>
              <a:gd name="connsiteX182" fmla="*/ 515024 w 12192000"/>
              <a:gd name="connsiteY182" fmla="*/ 2179258 h 2237474"/>
              <a:gd name="connsiteX183" fmla="*/ 512278 w 12192000"/>
              <a:gd name="connsiteY183" fmla="*/ 2176369 h 2237474"/>
              <a:gd name="connsiteX184" fmla="*/ 480419 w 12192000"/>
              <a:gd name="connsiteY184" fmla="*/ 2167807 h 2237474"/>
              <a:gd name="connsiteX185" fmla="*/ 413835 w 12192000"/>
              <a:gd name="connsiteY185" fmla="*/ 2156783 h 2237474"/>
              <a:gd name="connsiteX186" fmla="*/ 376513 w 12192000"/>
              <a:gd name="connsiteY186" fmla="*/ 2154014 h 2237474"/>
              <a:gd name="connsiteX187" fmla="*/ 273386 w 12192000"/>
              <a:gd name="connsiteY187" fmla="*/ 2142551 h 2237474"/>
              <a:gd name="connsiteX188" fmla="*/ 169207 w 12192000"/>
              <a:gd name="connsiteY188" fmla="*/ 2128100 h 2237474"/>
              <a:gd name="connsiteX189" fmla="*/ 93149 w 12192000"/>
              <a:gd name="connsiteY189" fmla="*/ 2105324 h 2237474"/>
              <a:gd name="connsiteX190" fmla="*/ 88109 w 12192000"/>
              <a:gd name="connsiteY190" fmla="*/ 2106704 h 2237474"/>
              <a:gd name="connsiteX191" fmla="*/ 80022 w 12192000"/>
              <a:gd name="connsiteY191" fmla="*/ 2107254 h 2237474"/>
              <a:gd name="connsiteX192" fmla="*/ 79717 w 12192000"/>
              <a:gd name="connsiteY192" fmla="*/ 2107046 h 2237474"/>
              <a:gd name="connsiteX193" fmla="*/ 72352 w 12192000"/>
              <a:gd name="connsiteY193" fmla="*/ 2107991 h 2237474"/>
              <a:gd name="connsiteX194" fmla="*/ 37645 w 12192000"/>
              <a:gd name="connsiteY194" fmla="*/ 2115401 h 2237474"/>
              <a:gd name="connsiteX195" fmla="*/ 4572 w 12192000"/>
              <a:gd name="connsiteY195" fmla="*/ 2111091 h 2237474"/>
              <a:gd name="connsiteX196" fmla="*/ 0 w 12192000"/>
              <a:gd name="connsiteY196" fmla="*/ 2110468 h 2237474"/>
              <a:gd name="connsiteX197" fmla="*/ 0 w 12192000"/>
              <a:gd name="connsiteY197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68705 w 12192000"/>
              <a:gd name="connsiteY50" fmla="*/ 1279956 h 2237474"/>
              <a:gd name="connsiteX51" fmla="*/ 8139997 w 12192000"/>
              <a:gd name="connsiteY51" fmla="*/ 1282713 h 2237474"/>
              <a:gd name="connsiteX52" fmla="*/ 8074238 w 12192000"/>
              <a:gd name="connsiteY52" fmla="*/ 1301895 h 2237474"/>
              <a:gd name="connsiteX53" fmla="*/ 7968292 w 12192000"/>
              <a:gd name="connsiteY53" fmla="*/ 1338779 h 2237474"/>
              <a:gd name="connsiteX54" fmla="*/ 7902328 w 12192000"/>
              <a:gd name="connsiteY54" fmla="*/ 1345865 h 2237474"/>
              <a:gd name="connsiteX55" fmla="*/ 7875879 w 12192000"/>
              <a:gd name="connsiteY55" fmla="*/ 1345646 h 2237474"/>
              <a:gd name="connsiteX56" fmla="*/ 7840612 w 12192000"/>
              <a:gd name="connsiteY56" fmla="*/ 1369373 h 2237474"/>
              <a:gd name="connsiteX57" fmla="*/ 7786819 w 12192000"/>
              <a:gd name="connsiteY57" fmla="*/ 1378970 h 2237474"/>
              <a:gd name="connsiteX58" fmla="*/ 7548172 w 12192000"/>
              <a:gd name="connsiteY58" fmla="*/ 1417460 h 2237474"/>
              <a:gd name="connsiteX59" fmla="*/ 7483437 w 12192000"/>
              <a:gd name="connsiteY59" fmla="*/ 1478152 h 2237474"/>
              <a:gd name="connsiteX60" fmla="*/ 7377870 w 12192000"/>
              <a:gd name="connsiteY60" fmla="*/ 1523319 h 2237474"/>
              <a:gd name="connsiteX61" fmla="*/ 7230737 w 12192000"/>
              <a:gd name="connsiteY61" fmla="*/ 1562633 h 2237474"/>
              <a:gd name="connsiteX62" fmla="*/ 7224458 w 12192000"/>
              <a:gd name="connsiteY62" fmla="*/ 1573008 h 2237474"/>
              <a:gd name="connsiteX63" fmla="*/ 7183121 w 12192000"/>
              <a:gd name="connsiteY63" fmla="*/ 1595162 h 2237474"/>
              <a:gd name="connsiteX64" fmla="*/ 7164601 w 12192000"/>
              <a:gd name="connsiteY64" fmla="*/ 1606490 h 2237474"/>
              <a:gd name="connsiteX65" fmla="*/ 7092727 w 12192000"/>
              <a:gd name="connsiteY65" fmla="*/ 1623628 h 2237474"/>
              <a:gd name="connsiteX66" fmla="*/ 7031309 w 12192000"/>
              <a:gd name="connsiteY66" fmla="*/ 1619451 h 2237474"/>
              <a:gd name="connsiteX67" fmla="*/ 6900177 w 12192000"/>
              <a:gd name="connsiteY67" fmla="*/ 1636016 h 2237474"/>
              <a:gd name="connsiteX68" fmla="*/ 6795372 w 12192000"/>
              <a:gd name="connsiteY68" fmla="*/ 1644845 h 2237474"/>
              <a:gd name="connsiteX69" fmla="*/ 6692251 w 12192000"/>
              <a:gd name="connsiteY69" fmla="*/ 1656357 h 2237474"/>
              <a:gd name="connsiteX70" fmla="*/ 6655235 w 12192000"/>
              <a:gd name="connsiteY70" fmla="*/ 1661869 h 2237474"/>
              <a:gd name="connsiteX71" fmla="*/ 6554894 w 12192000"/>
              <a:gd name="connsiteY71" fmla="*/ 1664428 h 2237474"/>
              <a:gd name="connsiteX72" fmla="*/ 6516595 w 12192000"/>
              <a:gd name="connsiteY72" fmla="*/ 1667475 h 2237474"/>
              <a:gd name="connsiteX73" fmla="*/ 6508541 w 12192000"/>
              <a:gd name="connsiteY73" fmla="*/ 1668757 h 2237474"/>
              <a:gd name="connsiteX74" fmla="*/ 6471012 w 12192000"/>
              <a:gd name="connsiteY74" fmla="*/ 1678604 h 2237474"/>
              <a:gd name="connsiteX75" fmla="*/ 6364035 w 12192000"/>
              <a:gd name="connsiteY75" fmla="*/ 1667683 h 2237474"/>
              <a:gd name="connsiteX76" fmla="*/ 6280959 w 12192000"/>
              <a:gd name="connsiteY76" fmla="*/ 1689329 h 2237474"/>
              <a:gd name="connsiteX77" fmla="*/ 6243319 w 12192000"/>
              <a:gd name="connsiteY77" fmla="*/ 1695560 h 2237474"/>
              <a:gd name="connsiteX78" fmla="*/ 6098321 w 12192000"/>
              <a:gd name="connsiteY78" fmla="*/ 1721646 h 2237474"/>
              <a:gd name="connsiteX79" fmla="*/ 5880652 w 12192000"/>
              <a:gd name="connsiteY79" fmla="*/ 1779643 h 2237474"/>
              <a:gd name="connsiteX80" fmla="*/ 5785959 w 12192000"/>
              <a:gd name="connsiteY80" fmla="*/ 1775307 h 2237474"/>
              <a:gd name="connsiteX81" fmla="*/ 5643534 w 12192000"/>
              <a:gd name="connsiteY81" fmla="*/ 1802919 h 2237474"/>
              <a:gd name="connsiteX82" fmla="*/ 5518799 w 12192000"/>
              <a:gd name="connsiteY82" fmla="*/ 1818312 h 2237474"/>
              <a:gd name="connsiteX83" fmla="*/ 5505014 w 12192000"/>
              <a:gd name="connsiteY83" fmla="*/ 1819259 h 2237474"/>
              <a:gd name="connsiteX84" fmla="*/ 5453307 w 12192000"/>
              <a:gd name="connsiteY84" fmla="*/ 1815450 h 2237474"/>
              <a:gd name="connsiteX85" fmla="*/ 5221533 w 12192000"/>
              <a:gd name="connsiteY85" fmla="*/ 1846950 h 2237474"/>
              <a:gd name="connsiteX86" fmla="*/ 5149802 w 12192000"/>
              <a:gd name="connsiteY86" fmla="*/ 1844846 h 2237474"/>
              <a:gd name="connsiteX87" fmla="*/ 5114927 w 12192000"/>
              <a:gd name="connsiteY87" fmla="*/ 1847827 h 2237474"/>
              <a:gd name="connsiteX88" fmla="*/ 5108970 w 12192000"/>
              <a:gd name="connsiteY88" fmla="*/ 1847935 h 2237474"/>
              <a:gd name="connsiteX89" fmla="*/ 5067961 w 12192000"/>
              <a:gd name="connsiteY89" fmla="*/ 1845917 h 2237474"/>
              <a:gd name="connsiteX90" fmla="*/ 5007075 w 12192000"/>
              <a:gd name="connsiteY90" fmla="*/ 1838626 h 2237474"/>
              <a:gd name="connsiteX91" fmla="*/ 4944087 w 12192000"/>
              <a:gd name="connsiteY91" fmla="*/ 1823332 h 2237474"/>
              <a:gd name="connsiteX92" fmla="*/ 4907662 w 12192000"/>
              <a:gd name="connsiteY92" fmla="*/ 1816900 h 2237474"/>
              <a:gd name="connsiteX93" fmla="*/ 4882386 w 12192000"/>
              <a:gd name="connsiteY93" fmla="*/ 1809844 h 2237474"/>
              <a:gd name="connsiteX94" fmla="*/ 4811440 w 12192000"/>
              <a:gd name="connsiteY94" fmla="*/ 1804655 h 2237474"/>
              <a:gd name="connsiteX95" fmla="*/ 4691075 w 12192000"/>
              <a:gd name="connsiteY95" fmla="*/ 1801389 h 2237474"/>
              <a:gd name="connsiteX96" fmla="*/ 4611738 w 12192000"/>
              <a:gd name="connsiteY96" fmla="*/ 1776964 h 2237474"/>
              <a:gd name="connsiteX97" fmla="*/ 4560070 w 12192000"/>
              <a:gd name="connsiteY97" fmla="*/ 1785640 h 2237474"/>
              <a:gd name="connsiteX98" fmla="*/ 4536503 w 12192000"/>
              <a:gd name="connsiteY98" fmla="*/ 1785334 h 2237474"/>
              <a:gd name="connsiteX99" fmla="*/ 4513724 w 12192000"/>
              <a:gd name="connsiteY99" fmla="*/ 1791996 h 2237474"/>
              <a:gd name="connsiteX100" fmla="*/ 4459810 w 12192000"/>
              <a:gd name="connsiteY100" fmla="*/ 1797886 h 2237474"/>
              <a:gd name="connsiteX101" fmla="*/ 4379064 w 12192000"/>
              <a:gd name="connsiteY101" fmla="*/ 1817177 h 2237474"/>
              <a:gd name="connsiteX102" fmla="*/ 4290981 w 12192000"/>
              <a:gd name="connsiteY102" fmla="*/ 1839677 h 2237474"/>
              <a:gd name="connsiteX103" fmla="*/ 4238372 w 12192000"/>
              <a:gd name="connsiteY103" fmla="*/ 1851480 h 2237474"/>
              <a:gd name="connsiteX104" fmla="*/ 4232517 w 12192000"/>
              <a:gd name="connsiteY104" fmla="*/ 1852567 h 2237474"/>
              <a:gd name="connsiteX105" fmla="*/ 4191732 w 12192000"/>
              <a:gd name="connsiteY105" fmla="*/ 1857328 h 2237474"/>
              <a:gd name="connsiteX106" fmla="*/ 4065532 w 12192000"/>
              <a:gd name="connsiteY106" fmla="*/ 1855477 h 2237474"/>
              <a:gd name="connsiteX107" fmla="*/ 4028460 w 12192000"/>
              <a:gd name="connsiteY107" fmla="*/ 1855137 h 2237474"/>
              <a:gd name="connsiteX108" fmla="*/ 4002267 w 12192000"/>
              <a:gd name="connsiteY108" fmla="*/ 1852352 h 2237474"/>
              <a:gd name="connsiteX109" fmla="*/ 3931396 w 12192000"/>
              <a:gd name="connsiteY109" fmla="*/ 1858915 h 2237474"/>
              <a:gd name="connsiteX110" fmla="*/ 3812162 w 12192000"/>
              <a:gd name="connsiteY110" fmla="*/ 1875501 h 2237474"/>
              <a:gd name="connsiteX111" fmla="*/ 3729530 w 12192000"/>
              <a:gd name="connsiteY111" fmla="*/ 1864513 h 2237474"/>
              <a:gd name="connsiteX112" fmla="*/ 3680177 w 12192000"/>
              <a:gd name="connsiteY112" fmla="*/ 1881552 h 2237474"/>
              <a:gd name="connsiteX113" fmla="*/ 3567259 w 12192000"/>
              <a:gd name="connsiteY113" fmla="*/ 1893482 h 2237474"/>
              <a:gd name="connsiteX114" fmla="*/ 3405770 w 12192000"/>
              <a:gd name="connsiteY114" fmla="*/ 1904591 h 2237474"/>
              <a:gd name="connsiteX115" fmla="*/ 3280097 w 12192000"/>
              <a:gd name="connsiteY115" fmla="*/ 1919610 h 2237474"/>
              <a:gd name="connsiteX116" fmla="*/ 3123424 w 12192000"/>
              <a:gd name="connsiteY116" fmla="*/ 1952930 h 2237474"/>
              <a:gd name="connsiteX117" fmla="*/ 3009910 w 12192000"/>
              <a:gd name="connsiteY117" fmla="*/ 1957866 h 2237474"/>
              <a:gd name="connsiteX118" fmla="*/ 2995934 w 12192000"/>
              <a:gd name="connsiteY118" fmla="*/ 1967085 h 2237474"/>
              <a:gd name="connsiteX119" fmla="*/ 2980071 w 12192000"/>
              <a:gd name="connsiteY119" fmla="*/ 1972988 h 2237474"/>
              <a:gd name="connsiteX120" fmla="*/ 2978094 w 12192000"/>
              <a:gd name="connsiteY120" fmla="*/ 1972369 h 2237474"/>
              <a:gd name="connsiteX121" fmla="*/ 2942858 w 12192000"/>
              <a:gd name="connsiteY121" fmla="*/ 1981367 h 2237474"/>
              <a:gd name="connsiteX122" fmla="*/ 2875436 w 12192000"/>
              <a:gd name="connsiteY122" fmla="*/ 1996977 h 2237474"/>
              <a:gd name="connsiteX123" fmla="*/ 2874892 w 12192000"/>
              <a:gd name="connsiteY123" fmla="*/ 1996085 h 2237474"/>
              <a:gd name="connsiteX124" fmla="*/ 2864145 w 12192000"/>
              <a:gd name="connsiteY124" fmla="*/ 1994061 h 2237474"/>
              <a:gd name="connsiteX125" fmla="*/ 2843662 w 12192000"/>
              <a:gd name="connsiteY125" fmla="*/ 1992498 h 2237474"/>
              <a:gd name="connsiteX126" fmla="*/ 2796128 w 12192000"/>
              <a:gd name="connsiteY126" fmla="*/ 1976403 h 2237474"/>
              <a:gd name="connsiteX127" fmla="*/ 2756784 w 12192000"/>
              <a:gd name="connsiteY127" fmla="*/ 1985116 h 2237474"/>
              <a:gd name="connsiteX128" fmla="*/ 2748833 w 12192000"/>
              <a:gd name="connsiteY128" fmla="*/ 1986323 h 2237474"/>
              <a:gd name="connsiteX129" fmla="*/ 2748661 w 12192000"/>
              <a:gd name="connsiteY129" fmla="*/ 1986122 h 2237474"/>
              <a:gd name="connsiteX130" fmla="*/ 2740251 w 12192000"/>
              <a:gd name="connsiteY130" fmla="*/ 1986946 h 2237474"/>
              <a:gd name="connsiteX131" fmla="*/ 2718916 w 12192000"/>
              <a:gd name="connsiteY131" fmla="*/ 1990867 h 2237474"/>
              <a:gd name="connsiteX132" fmla="*/ 2713522 w 12192000"/>
              <a:gd name="connsiteY132" fmla="*/ 1990173 h 2237474"/>
              <a:gd name="connsiteX133" fmla="*/ 2680597 w 12192000"/>
              <a:gd name="connsiteY133" fmla="*/ 1984996 h 2237474"/>
              <a:gd name="connsiteX134" fmla="*/ 2578178 w 12192000"/>
              <a:gd name="connsiteY134" fmla="*/ 1990531 h 2237474"/>
              <a:gd name="connsiteX135" fmla="*/ 2476147 w 12192000"/>
              <a:gd name="connsiteY135" fmla="*/ 1998305 h 2237474"/>
              <a:gd name="connsiteX136" fmla="*/ 2373568 w 12192000"/>
              <a:gd name="connsiteY136" fmla="*/ 2003219 h 2237474"/>
              <a:gd name="connsiteX137" fmla="*/ 2321399 w 12192000"/>
              <a:gd name="connsiteY137" fmla="*/ 1989467 h 2237474"/>
              <a:gd name="connsiteX138" fmla="*/ 2315525 w 12192000"/>
              <a:gd name="connsiteY138" fmla="*/ 1989708 h 2237474"/>
              <a:gd name="connsiteX139" fmla="*/ 2300792 w 12192000"/>
              <a:gd name="connsiteY139" fmla="*/ 1994290 h 2237474"/>
              <a:gd name="connsiteX140" fmla="*/ 2295469 w 12192000"/>
              <a:gd name="connsiteY140" fmla="*/ 1996659 h 2237474"/>
              <a:gd name="connsiteX141" fmla="*/ 2287219 w 12192000"/>
              <a:gd name="connsiteY141" fmla="*/ 1998750 h 2237474"/>
              <a:gd name="connsiteX142" fmla="*/ 2286948 w 12192000"/>
              <a:gd name="connsiteY142" fmla="*/ 1998596 h 2237474"/>
              <a:gd name="connsiteX143" fmla="*/ 2243069 w 12192000"/>
              <a:gd name="connsiteY143" fmla="*/ 2015111 h 2237474"/>
              <a:gd name="connsiteX144" fmla="*/ 2186609 w 12192000"/>
              <a:gd name="connsiteY144" fmla="*/ 2008263 h 2237474"/>
              <a:gd name="connsiteX145" fmla="*/ 2164831 w 12192000"/>
              <a:gd name="connsiteY145" fmla="*/ 2010143 h 2237474"/>
              <a:gd name="connsiteX146" fmla="*/ 2152836 w 12192000"/>
              <a:gd name="connsiteY146" fmla="*/ 2010048 h 2237474"/>
              <a:gd name="connsiteX147" fmla="*/ 2117102 w 12192000"/>
              <a:gd name="connsiteY147" fmla="*/ 2023004 h 2237474"/>
              <a:gd name="connsiteX148" fmla="*/ 2111935 w 12192000"/>
              <a:gd name="connsiteY148" fmla="*/ 2023163 h 2237474"/>
              <a:gd name="connsiteX149" fmla="*/ 2089991 w 12192000"/>
              <a:gd name="connsiteY149" fmla="*/ 2034193 h 2237474"/>
              <a:gd name="connsiteX150" fmla="*/ 2058061 w 12192000"/>
              <a:gd name="connsiteY150" fmla="*/ 2047942 h 2237474"/>
              <a:gd name="connsiteX151" fmla="*/ 2055737 w 12192000"/>
              <a:gd name="connsiteY151" fmla="*/ 2047704 h 2237474"/>
              <a:gd name="connsiteX152" fmla="*/ 2042244 w 12192000"/>
              <a:gd name="connsiteY152" fmla="*/ 2055560 h 2237474"/>
              <a:gd name="connsiteX153" fmla="*/ 1976224 w 12192000"/>
              <a:gd name="connsiteY153" fmla="*/ 2074257 h 2237474"/>
              <a:gd name="connsiteX154" fmla="*/ 1877728 w 12192000"/>
              <a:gd name="connsiteY154" fmla="*/ 2101004 h 2237474"/>
              <a:gd name="connsiteX155" fmla="*/ 1759056 w 12192000"/>
              <a:gd name="connsiteY155" fmla="*/ 2125608 h 2237474"/>
              <a:gd name="connsiteX156" fmla="*/ 1637948 w 12192000"/>
              <a:gd name="connsiteY156" fmla="*/ 2172597 h 2237474"/>
              <a:gd name="connsiteX157" fmla="*/ 1434549 w 12192000"/>
              <a:gd name="connsiteY157" fmla="*/ 2234522 h 2237474"/>
              <a:gd name="connsiteX158" fmla="*/ 1398481 w 12192000"/>
              <a:gd name="connsiteY158" fmla="*/ 2237074 h 2237474"/>
              <a:gd name="connsiteX159" fmla="*/ 1398407 w 12192000"/>
              <a:gd name="connsiteY159" fmla="*/ 2237095 h 2237474"/>
              <a:gd name="connsiteX160" fmla="*/ 1370962 w 12192000"/>
              <a:gd name="connsiteY160" fmla="*/ 2237474 h 2237474"/>
              <a:gd name="connsiteX161" fmla="*/ 1356367 w 12192000"/>
              <a:gd name="connsiteY161" fmla="*/ 2235089 h 2237474"/>
              <a:gd name="connsiteX162" fmla="*/ 1324828 w 12192000"/>
              <a:gd name="connsiteY162" fmla="*/ 2231968 h 2237474"/>
              <a:gd name="connsiteX163" fmla="*/ 1297744 w 12192000"/>
              <a:gd name="connsiteY163" fmla="*/ 2235849 h 2237474"/>
              <a:gd name="connsiteX164" fmla="*/ 1286236 w 12192000"/>
              <a:gd name="connsiteY164" fmla="*/ 2233135 h 2237474"/>
              <a:gd name="connsiteX165" fmla="*/ 1283504 w 12192000"/>
              <a:gd name="connsiteY165" fmla="*/ 2233797 h 2237474"/>
              <a:gd name="connsiteX166" fmla="*/ 1279765 w 12192000"/>
              <a:gd name="connsiteY166" fmla="*/ 2229639 h 2237474"/>
              <a:gd name="connsiteX167" fmla="*/ 1195347 w 12192000"/>
              <a:gd name="connsiteY167" fmla="*/ 2212354 h 2237474"/>
              <a:gd name="connsiteX168" fmla="*/ 970251 w 12192000"/>
              <a:gd name="connsiteY168" fmla="*/ 2221029 h 2237474"/>
              <a:gd name="connsiteX169" fmla="*/ 812914 w 12192000"/>
              <a:gd name="connsiteY169" fmla="*/ 2202752 h 2237474"/>
              <a:gd name="connsiteX170" fmla="*/ 800195 w 12192000"/>
              <a:gd name="connsiteY170" fmla="*/ 2209407 h 2237474"/>
              <a:gd name="connsiteX171" fmla="*/ 784978 w 12192000"/>
              <a:gd name="connsiteY171" fmla="*/ 2212360 h 2237474"/>
              <a:gd name="connsiteX172" fmla="*/ 681987 w 12192000"/>
              <a:gd name="connsiteY172" fmla="*/ 2216757 h 2237474"/>
              <a:gd name="connsiteX173" fmla="*/ 669923 w 12192000"/>
              <a:gd name="connsiteY173" fmla="*/ 2211682 h 2237474"/>
              <a:gd name="connsiteX174" fmla="*/ 648680 w 12192000"/>
              <a:gd name="connsiteY174" fmla="*/ 2206229 h 2237474"/>
              <a:gd name="connsiteX175" fmla="*/ 597225 w 12192000"/>
              <a:gd name="connsiteY175" fmla="*/ 2180999 h 2237474"/>
              <a:gd name="connsiteX176" fmla="*/ 558449 w 12192000"/>
              <a:gd name="connsiteY176" fmla="*/ 2182346 h 2237474"/>
              <a:gd name="connsiteX177" fmla="*/ 550517 w 12192000"/>
              <a:gd name="connsiteY177" fmla="*/ 2182060 h 2237474"/>
              <a:gd name="connsiteX178" fmla="*/ 550309 w 12192000"/>
              <a:gd name="connsiteY178" fmla="*/ 2181825 h 2237474"/>
              <a:gd name="connsiteX179" fmla="*/ 541836 w 12192000"/>
              <a:gd name="connsiteY179" fmla="*/ 2181063 h 2237474"/>
              <a:gd name="connsiteX180" fmla="*/ 536057 w 12192000"/>
              <a:gd name="connsiteY180" fmla="*/ 2181537 h 2237474"/>
              <a:gd name="connsiteX181" fmla="*/ 520671 w 12192000"/>
              <a:gd name="connsiteY181" fmla="*/ 2180980 h 2237474"/>
              <a:gd name="connsiteX182" fmla="*/ 515024 w 12192000"/>
              <a:gd name="connsiteY182" fmla="*/ 2179258 h 2237474"/>
              <a:gd name="connsiteX183" fmla="*/ 512278 w 12192000"/>
              <a:gd name="connsiteY183" fmla="*/ 2176369 h 2237474"/>
              <a:gd name="connsiteX184" fmla="*/ 480419 w 12192000"/>
              <a:gd name="connsiteY184" fmla="*/ 2167807 h 2237474"/>
              <a:gd name="connsiteX185" fmla="*/ 413835 w 12192000"/>
              <a:gd name="connsiteY185" fmla="*/ 2156783 h 2237474"/>
              <a:gd name="connsiteX186" fmla="*/ 376513 w 12192000"/>
              <a:gd name="connsiteY186" fmla="*/ 2154014 h 2237474"/>
              <a:gd name="connsiteX187" fmla="*/ 273386 w 12192000"/>
              <a:gd name="connsiteY187" fmla="*/ 2142551 h 2237474"/>
              <a:gd name="connsiteX188" fmla="*/ 169207 w 12192000"/>
              <a:gd name="connsiteY188" fmla="*/ 2128100 h 2237474"/>
              <a:gd name="connsiteX189" fmla="*/ 93149 w 12192000"/>
              <a:gd name="connsiteY189" fmla="*/ 2105324 h 2237474"/>
              <a:gd name="connsiteX190" fmla="*/ 88109 w 12192000"/>
              <a:gd name="connsiteY190" fmla="*/ 2106704 h 2237474"/>
              <a:gd name="connsiteX191" fmla="*/ 80022 w 12192000"/>
              <a:gd name="connsiteY191" fmla="*/ 2107254 h 2237474"/>
              <a:gd name="connsiteX192" fmla="*/ 79717 w 12192000"/>
              <a:gd name="connsiteY192" fmla="*/ 2107046 h 2237474"/>
              <a:gd name="connsiteX193" fmla="*/ 72352 w 12192000"/>
              <a:gd name="connsiteY193" fmla="*/ 2107991 h 2237474"/>
              <a:gd name="connsiteX194" fmla="*/ 37645 w 12192000"/>
              <a:gd name="connsiteY194" fmla="*/ 2115401 h 2237474"/>
              <a:gd name="connsiteX195" fmla="*/ 4572 w 12192000"/>
              <a:gd name="connsiteY195" fmla="*/ 2111091 h 2237474"/>
              <a:gd name="connsiteX196" fmla="*/ 0 w 12192000"/>
              <a:gd name="connsiteY196" fmla="*/ 2110468 h 2237474"/>
              <a:gd name="connsiteX197" fmla="*/ 0 w 12192000"/>
              <a:gd name="connsiteY197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68705 w 12192000"/>
              <a:gd name="connsiteY50" fmla="*/ 1279956 h 2237474"/>
              <a:gd name="connsiteX51" fmla="*/ 8139997 w 12192000"/>
              <a:gd name="connsiteY51" fmla="*/ 1282713 h 2237474"/>
              <a:gd name="connsiteX52" fmla="*/ 8074238 w 12192000"/>
              <a:gd name="connsiteY52" fmla="*/ 1301895 h 2237474"/>
              <a:gd name="connsiteX53" fmla="*/ 7968292 w 12192000"/>
              <a:gd name="connsiteY53" fmla="*/ 1338779 h 2237474"/>
              <a:gd name="connsiteX54" fmla="*/ 7902328 w 12192000"/>
              <a:gd name="connsiteY54" fmla="*/ 1345865 h 2237474"/>
              <a:gd name="connsiteX55" fmla="*/ 7875879 w 12192000"/>
              <a:gd name="connsiteY55" fmla="*/ 1345646 h 2237474"/>
              <a:gd name="connsiteX56" fmla="*/ 7840612 w 12192000"/>
              <a:gd name="connsiteY56" fmla="*/ 1369373 h 2237474"/>
              <a:gd name="connsiteX57" fmla="*/ 7786819 w 12192000"/>
              <a:gd name="connsiteY57" fmla="*/ 1378970 h 2237474"/>
              <a:gd name="connsiteX58" fmla="*/ 7548172 w 12192000"/>
              <a:gd name="connsiteY58" fmla="*/ 1417460 h 2237474"/>
              <a:gd name="connsiteX59" fmla="*/ 7483437 w 12192000"/>
              <a:gd name="connsiteY59" fmla="*/ 1478152 h 2237474"/>
              <a:gd name="connsiteX60" fmla="*/ 7377870 w 12192000"/>
              <a:gd name="connsiteY60" fmla="*/ 1523319 h 2237474"/>
              <a:gd name="connsiteX61" fmla="*/ 7230737 w 12192000"/>
              <a:gd name="connsiteY61" fmla="*/ 1562633 h 2237474"/>
              <a:gd name="connsiteX62" fmla="*/ 7224458 w 12192000"/>
              <a:gd name="connsiteY62" fmla="*/ 1573008 h 2237474"/>
              <a:gd name="connsiteX63" fmla="*/ 7183121 w 12192000"/>
              <a:gd name="connsiteY63" fmla="*/ 1595162 h 2237474"/>
              <a:gd name="connsiteX64" fmla="*/ 7164601 w 12192000"/>
              <a:gd name="connsiteY64" fmla="*/ 1606490 h 2237474"/>
              <a:gd name="connsiteX65" fmla="*/ 7031309 w 12192000"/>
              <a:gd name="connsiteY65" fmla="*/ 1619451 h 2237474"/>
              <a:gd name="connsiteX66" fmla="*/ 6900177 w 12192000"/>
              <a:gd name="connsiteY66" fmla="*/ 1636016 h 2237474"/>
              <a:gd name="connsiteX67" fmla="*/ 6795372 w 12192000"/>
              <a:gd name="connsiteY67" fmla="*/ 1644845 h 2237474"/>
              <a:gd name="connsiteX68" fmla="*/ 6692251 w 12192000"/>
              <a:gd name="connsiteY68" fmla="*/ 1656357 h 2237474"/>
              <a:gd name="connsiteX69" fmla="*/ 6655235 w 12192000"/>
              <a:gd name="connsiteY69" fmla="*/ 1661869 h 2237474"/>
              <a:gd name="connsiteX70" fmla="*/ 6554894 w 12192000"/>
              <a:gd name="connsiteY70" fmla="*/ 1664428 h 2237474"/>
              <a:gd name="connsiteX71" fmla="*/ 6516595 w 12192000"/>
              <a:gd name="connsiteY71" fmla="*/ 1667475 h 2237474"/>
              <a:gd name="connsiteX72" fmla="*/ 6508541 w 12192000"/>
              <a:gd name="connsiteY72" fmla="*/ 1668757 h 2237474"/>
              <a:gd name="connsiteX73" fmla="*/ 6471012 w 12192000"/>
              <a:gd name="connsiteY73" fmla="*/ 1678604 h 2237474"/>
              <a:gd name="connsiteX74" fmla="*/ 6364035 w 12192000"/>
              <a:gd name="connsiteY74" fmla="*/ 1667683 h 2237474"/>
              <a:gd name="connsiteX75" fmla="*/ 6280959 w 12192000"/>
              <a:gd name="connsiteY75" fmla="*/ 1689329 h 2237474"/>
              <a:gd name="connsiteX76" fmla="*/ 6243319 w 12192000"/>
              <a:gd name="connsiteY76" fmla="*/ 1695560 h 2237474"/>
              <a:gd name="connsiteX77" fmla="*/ 6098321 w 12192000"/>
              <a:gd name="connsiteY77" fmla="*/ 1721646 h 2237474"/>
              <a:gd name="connsiteX78" fmla="*/ 5880652 w 12192000"/>
              <a:gd name="connsiteY78" fmla="*/ 1779643 h 2237474"/>
              <a:gd name="connsiteX79" fmla="*/ 5785959 w 12192000"/>
              <a:gd name="connsiteY79" fmla="*/ 1775307 h 2237474"/>
              <a:gd name="connsiteX80" fmla="*/ 5643534 w 12192000"/>
              <a:gd name="connsiteY80" fmla="*/ 1802919 h 2237474"/>
              <a:gd name="connsiteX81" fmla="*/ 5518799 w 12192000"/>
              <a:gd name="connsiteY81" fmla="*/ 1818312 h 2237474"/>
              <a:gd name="connsiteX82" fmla="*/ 5505014 w 12192000"/>
              <a:gd name="connsiteY82" fmla="*/ 1819259 h 2237474"/>
              <a:gd name="connsiteX83" fmla="*/ 5453307 w 12192000"/>
              <a:gd name="connsiteY83" fmla="*/ 1815450 h 2237474"/>
              <a:gd name="connsiteX84" fmla="*/ 5221533 w 12192000"/>
              <a:gd name="connsiteY84" fmla="*/ 1846950 h 2237474"/>
              <a:gd name="connsiteX85" fmla="*/ 5149802 w 12192000"/>
              <a:gd name="connsiteY85" fmla="*/ 1844846 h 2237474"/>
              <a:gd name="connsiteX86" fmla="*/ 5114927 w 12192000"/>
              <a:gd name="connsiteY86" fmla="*/ 1847827 h 2237474"/>
              <a:gd name="connsiteX87" fmla="*/ 5108970 w 12192000"/>
              <a:gd name="connsiteY87" fmla="*/ 1847935 h 2237474"/>
              <a:gd name="connsiteX88" fmla="*/ 5067961 w 12192000"/>
              <a:gd name="connsiteY88" fmla="*/ 1845917 h 2237474"/>
              <a:gd name="connsiteX89" fmla="*/ 5007075 w 12192000"/>
              <a:gd name="connsiteY89" fmla="*/ 1838626 h 2237474"/>
              <a:gd name="connsiteX90" fmla="*/ 4944087 w 12192000"/>
              <a:gd name="connsiteY90" fmla="*/ 1823332 h 2237474"/>
              <a:gd name="connsiteX91" fmla="*/ 4907662 w 12192000"/>
              <a:gd name="connsiteY91" fmla="*/ 1816900 h 2237474"/>
              <a:gd name="connsiteX92" fmla="*/ 4882386 w 12192000"/>
              <a:gd name="connsiteY92" fmla="*/ 1809844 h 2237474"/>
              <a:gd name="connsiteX93" fmla="*/ 4811440 w 12192000"/>
              <a:gd name="connsiteY93" fmla="*/ 1804655 h 2237474"/>
              <a:gd name="connsiteX94" fmla="*/ 4691075 w 12192000"/>
              <a:gd name="connsiteY94" fmla="*/ 1801389 h 2237474"/>
              <a:gd name="connsiteX95" fmla="*/ 4611738 w 12192000"/>
              <a:gd name="connsiteY95" fmla="*/ 1776964 h 2237474"/>
              <a:gd name="connsiteX96" fmla="*/ 4560070 w 12192000"/>
              <a:gd name="connsiteY96" fmla="*/ 1785640 h 2237474"/>
              <a:gd name="connsiteX97" fmla="*/ 4536503 w 12192000"/>
              <a:gd name="connsiteY97" fmla="*/ 1785334 h 2237474"/>
              <a:gd name="connsiteX98" fmla="*/ 4513724 w 12192000"/>
              <a:gd name="connsiteY98" fmla="*/ 1791996 h 2237474"/>
              <a:gd name="connsiteX99" fmla="*/ 4459810 w 12192000"/>
              <a:gd name="connsiteY99" fmla="*/ 1797886 h 2237474"/>
              <a:gd name="connsiteX100" fmla="*/ 4379064 w 12192000"/>
              <a:gd name="connsiteY100" fmla="*/ 1817177 h 2237474"/>
              <a:gd name="connsiteX101" fmla="*/ 4290981 w 12192000"/>
              <a:gd name="connsiteY101" fmla="*/ 1839677 h 2237474"/>
              <a:gd name="connsiteX102" fmla="*/ 4238372 w 12192000"/>
              <a:gd name="connsiteY102" fmla="*/ 1851480 h 2237474"/>
              <a:gd name="connsiteX103" fmla="*/ 4232517 w 12192000"/>
              <a:gd name="connsiteY103" fmla="*/ 1852567 h 2237474"/>
              <a:gd name="connsiteX104" fmla="*/ 4191732 w 12192000"/>
              <a:gd name="connsiteY104" fmla="*/ 1857328 h 2237474"/>
              <a:gd name="connsiteX105" fmla="*/ 4065532 w 12192000"/>
              <a:gd name="connsiteY105" fmla="*/ 1855477 h 2237474"/>
              <a:gd name="connsiteX106" fmla="*/ 4028460 w 12192000"/>
              <a:gd name="connsiteY106" fmla="*/ 1855137 h 2237474"/>
              <a:gd name="connsiteX107" fmla="*/ 4002267 w 12192000"/>
              <a:gd name="connsiteY107" fmla="*/ 1852352 h 2237474"/>
              <a:gd name="connsiteX108" fmla="*/ 3931396 w 12192000"/>
              <a:gd name="connsiteY108" fmla="*/ 1858915 h 2237474"/>
              <a:gd name="connsiteX109" fmla="*/ 3812162 w 12192000"/>
              <a:gd name="connsiteY109" fmla="*/ 1875501 h 2237474"/>
              <a:gd name="connsiteX110" fmla="*/ 3729530 w 12192000"/>
              <a:gd name="connsiteY110" fmla="*/ 1864513 h 2237474"/>
              <a:gd name="connsiteX111" fmla="*/ 3680177 w 12192000"/>
              <a:gd name="connsiteY111" fmla="*/ 1881552 h 2237474"/>
              <a:gd name="connsiteX112" fmla="*/ 3567259 w 12192000"/>
              <a:gd name="connsiteY112" fmla="*/ 1893482 h 2237474"/>
              <a:gd name="connsiteX113" fmla="*/ 3405770 w 12192000"/>
              <a:gd name="connsiteY113" fmla="*/ 1904591 h 2237474"/>
              <a:gd name="connsiteX114" fmla="*/ 3280097 w 12192000"/>
              <a:gd name="connsiteY114" fmla="*/ 1919610 h 2237474"/>
              <a:gd name="connsiteX115" fmla="*/ 3123424 w 12192000"/>
              <a:gd name="connsiteY115" fmla="*/ 1952930 h 2237474"/>
              <a:gd name="connsiteX116" fmla="*/ 3009910 w 12192000"/>
              <a:gd name="connsiteY116" fmla="*/ 1957866 h 2237474"/>
              <a:gd name="connsiteX117" fmla="*/ 2995934 w 12192000"/>
              <a:gd name="connsiteY117" fmla="*/ 1967085 h 2237474"/>
              <a:gd name="connsiteX118" fmla="*/ 2980071 w 12192000"/>
              <a:gd name="connsiteY118" fmla="*/ 1972988 h 2237474"/>
              <a:gd name="connsiteX119" fmla="*/ 2978094 w 12192000"/>
              <a:gd name="connsiteY119" fmla="*/ 1972369 h 2237474"/>
              <a:gd name="connsiteX120" fmla="*/ 2942858 w 12192000"/>
              <a:gd name="connsiteY120" fmla="*/ 1981367 h 2237474"/>
              <a:gd name="connsiteX121" fmla="*/ 2875436 w 12192000"/>
              <a:gd name="connsiteY121" fmla="*/ 1996977 h 2237474"/>
              <a:gd name="connsiteX122" fmla="*/ 2874892 w 12192000"/>
              <a:gd name="connsiteY122" fmla="*/ 1996085 h 2237474"/>
              <a:gd name="connsiteX123" fmla="*/ 2864145 w 12192000"/>
              <a:gd name="connsiteY123" fmla="*/ 1994061 h 2237474"/>
              <a:gd name="connsiteX124" fmla="*/ 2843662 w 12192000"/>
              <a:gd name="connsiteY124" fmla="*/ 1992498 h 2237474"/>
              <a:gd name="connsiteX125" fmla="*/ 2796128 w 12192000"/>
              <a:gd name="connsiteY125" fmla="*/ 1976403 h 2237474"/>
              <a:gd name="connsiteX126" fmla="*/ 2756784 w 12192000"/>
              <a:gd name="connsiteY126" fmla="*/ 1985116 h 2237474"/>
              <a:gd name="connsiteX127" fmla="*/ 2748833 w 12192000"/>
              <a:gd name="connsiteY127" fmla="*/ 1986323 h 2237474"/>
              <a:gd name="connsiteX128" fmla="*/ 2748661 w 12192000"/>
              <a:gd name="connsiteY128" fmla="*/ 1986122 h 2237474"/>
              <a:gd name="connsiteX129" fmla="*/ 2740251 w 12192000"/>
              <a:gd name="connsiteY129" fmla="*/ 1986946 h 2237474"/>
              <a:gd name="connsiteX130" fmla="*/ 2718916 w 12192000"/>
              <a:gd name="connsiteY130" fmla="*/ 1990867 h 2237474"/>
              <a:gd name="connsiteX131" fmla="*/ 2713522 w 12192000"/>
              <a:gd name="connsiteY131" fmla="*/ 1990173 h 2237474"/>
              <a:gd name="connsiteX132" fmla="*/ 2680597 w 12192000"/>
              <a:gd name="connsiteY132" fmla="*/ 1984996 h 2237474"/>
              <a:gd name="connsiteX133" fmla="*/ 2578178 w 12192000"/>
              <a:gd name="connsiteY133" fmla="*/ 1990531 h 2237474"/>
              <a:gd name="connsiteX134" fmla="*/ 2476147 w 12192000"/>
              <a:gd name="connsiteY134" fmla="*/ 1998305 h 2237474"/>
              <a:gd name="connsiteX135" fmla="*/ 2373568 w 12192000"/>
              <a:gd name="connsiteY135" fmla="*/ 2003219 h 2237474"/>
              <a:gd name="connsiteX136" fmla="*/ 2321399 w 12192000"/>
              <a:gd name="connsiteY136" fmla="*/ 1989467 h 2237474"/>
              <a:gd name="connsiteX137" fmla="*/ 2315525 w 12192000"/>
              <a:gd name="connsiteY137" fmla="*/ 1989708 h 2237474"/>
              <a:gd name="connsiteX138" fmla="*/ 2300792 w 12192000"/>
              <a:gd name="connsiteY138" fmla="*/ 1994290 h 2237474"/>
              <a:gd name="connsiteX139" fmla="*/ 2295469 w 12192000"/>
              <a:gd name="connsiteY139" fmla="*/ 1996659 h 2237474"/>
              <a:gd name="connsiteX140" fmla="*/ 2287219 w 12192000"/>
              <a:gd name="connsiteY140" fmla="*/ 1998750 h 2237474"/>
              <a:gd name="connsiteX141" fmla="*/ 2286948 w 12192000"/>
              <a:gd name="connsiteY141" fmla="*/ 1998596 h 2237474"/>
              <a:gd name="connsiteX142" fmla="*/ 2243069 w 12192000"/>
              <a:gd name="connsiteY142" fmla="*/ 2015111 h 2237474"/>
              <a:gd name="connsiteX143" fmla="*/ 2186609 w 12192000"/>
              <a:gd name="connsiteY143" fmla="*/ 2008263 h 2237474"/>
              <a:gd name="connsiteX144" fmla="*/ 2164831 w 12192000"/>
              <a:gd name="connsiteY144" fmla="*/ 2010143 h 2237474"/>
              <a:gd name="connsiteX145" fmla="*/ 2152836 w 12192000"/>
              <a:gd name="connsiteY145" fmla="*/ 2010048 h 2237474"/>
              <a:gd name="connsiteX146" fmla="*/ 2117102 w 12192000"/>
              <a:gd name="connsiteY146" fmla="*/ 2023004 h 2237474"/>
              <a:gd name="connsiteX147" fmla="*/ 2111935 w 12192000"/>
              <a:gd name="connsiteY147" fmla="*/ 2023163 h 2237474"/>
              <a:gd name="connsiteX148" fmla="*/ 2089991 w 12192000"/>
              <a:gd name="connsiteY148" fmla="*/ 2034193 h 2237474"/>
              <a:gd name="connsiteX149" fmla="*/ 2058061 w 12192000"/>
              <a:gd name="connsiteY149" fmla="*/ 2047942 h 2237474"/>
              <a:gd name="connsiteX150" fmla="*/ 2055737 w 12192000"/>
              <a:gd name="connsiteY150" fmla="*/ 2047704 h 2237474"/>
              <a:gd name="connsiteX151" fmla="*/ 2042244 w 12192000"/>
              <a:gd name="connsiteY151" fmla="*/ 2055560 h 2237474"/>
              <a:gd name="connsiteX152" fmla="*/ 1976224 w 12192000"/>
              <a:gd name="connsiteY152" fmla="*/ 2074257 h 2237474"/>
              <a:gd name="connsiteX153" fmla="*/ 1877728 w 12192000"/>
              <a:gd name="connsiteY153" fmla="*/ 2101004 h 2237474"/>
              <a:gd name="connsiteX154" fmla="*/ 1759056 w 12192000"/>
              <a:gd name="connsiteY154" fmla="*/ 2125608 h 2237474"/>
              <a:gd name="connsiteX155" fmla="*/ 1637948 w 12192000"/>
              <a:gd name="connsiteY155" fmla="*/ 2172597 h 2237474"/>
              <a:gd name="connsiteX156" fmla="*/ 1434549 w 12192000"/>
              <a:gd name="connsiteY156" fmla="*/ 2234522 h 2237474"/>
              <a:gd name="connsiteX157" fmla="*/ 1398481 w 12192000"/>
              <a:gd name="connsiteY157" fmla="*/ 2237074 h 2237474"/>
              <a:gd name="connsiteX158" fmla="*/ 1398407 w 12192000"/>
              <a:gd name="connsiteY158" fmla="*/ 2237095 h 2237474"/>
              <a:gd name="connsiteX159" fmla="*/ 1370962 w 12192000"/>
              <a:gd name="connsiteY159" fmla="*/ 2237474 h 2237474"/>
              <a:gd name="connsiteX160" fmla="*/ 1356367 w 12192000"/>
              <a:gd name="connsiteY160" fmla="*/ 2235089 h 2237474"/>
              <a:gd name="connsiteX161" fmla="*/ 1324828 w 12192000"/>
              <a:gd name="connsiteY161" fmla="*/ 2231968 h 2237474"/>
              <a:gd name="connsiteX162" fmla="*/ 1297744 w 12192000"/>
              <a:gd name="connsiteY162" fmla="*/ 2235849 h 2237474"/>
              <a:gd name="connsiteX163" fmla="*/ 1286236 w 12192000"/>
              <a:gd name="connsiteY163" fmla="*/ 2233135 h 2237474"/>
              <a:gd name="connsiteX164" fmla="*/ 1283504 w 12192000"/>
              <a:gd name="connsiteY164" fmla="*/ 2233797 h 2237474"/>
              <a:gd name="connsiteX165" fmla="*/ 1279765 w 12192000"/>
              <a:gd name="connsiteY165" fmla="*/ 2229639 h 2237474"/>
              <a:gd name="connsiteX166" fmla="*/ 1195347 w 12192000"/>
              <a:gd name="connsiteY166" fmla="*/ 2212354 h 2237474"/>
              <a:gd name="connsiteX167" fmla="*/ 970251 w 12192000"/>
              <a:gd name="connsiteY167" fmla="*/ 2221029 h 2237474"/>
              <a:gd name="connsiteX168" fmla="*/ 812914 w 12192000"/>
              <a:gd name="connsiteY168" fmla="*/ 2202752 h 2237474"/>
              <a:gd name="connsiteX169" fmla="*/ 800195 w 12192000"/>
              <a:gd name="connsiteY169" fmla="*/ 2209407 h 2237474"/>
              <a:gd name="connsiteX170" fmla="*/ 784978 w 12192000"/>
              <a:gd name="connsiteY170" fmla="*/ 2212360 h 2237474"/>
              <a:gd name="connsiteX171" fmla="*/ 681987 w 12192000"/>
              <a:gd name="connsiteY171" fmla="*/ 2216757 h 2237474"/>
              <a:gd name="connsiteX172" fmla="*/ 669923 w 12192000"/>
              <a:gd name="connsiteY172" fmla="*/ 2211682 h 2237474"/>
              <a:gd name="connsiteX173" fmla="*/ 648680 w 12192000"/>
              <a:gd name="connsiteY173" fmla="*/ 2206229 h 2237474"/>
              <a:gd name="connsiteX174" fmla="*/ 597225 w 12192000"/>
              <a:gd name="connsiteY174" fmla="*/ 2180999 h 2237474"/>
              <a:gd name="connsiteX175" fmla="*/ 558449 w 12192000"/>
              <a:gd name="connsiteY175" fmla="*/ 2182346 h 2237474"/>
              <a:gd name="connsiteX176" fmla="*/ 550517 w 12192000"/>
              <a:gd name="connsiteY176" fmla="*/ 2182060 h 2237474"/>
              <a:gd name="connsiteX177" fmla="*/ 550309 w 12192000"/>
              <a:gd name="connsiteY177" fmla="*/ 2181825 h 2237474"/>
              <a:gd name="connsiteX178" fmla="*/ 541836 w 12192000"/>
              <a:gd name="connsiteY178" fmla="*/ 2181063 h 2237474"/>
              <a:gd name="connsiteX179" fmla="*/ 536057 w 12192000"/>
              <a:gd name="connsiteY179" fmla="*/ 2181537 h 2237474"/>
              <a:gd name="connsiteX180" fmla="*/ 520671 w 12192000"/>
              <a:gd name="connsiteY180" fmla="*/ 2180980 h 2237474"/>
              <a:gd name="connsiteX181" fmla="*/ 515024 w 12192000"/>
              <a:gd name="connsiteY181" fmla="*/ 2179258 h 2237474"/>
              <a:gd name="connsiteX182" fmla="*/ 512278 w 12192000"/>
              <a:gd name="connsiteY182" fmla="*/ 2176369 h 2237474"/>
              <a:gd name="connsiteX183" fmla="*/ 480419 w 12192000"/>
              <a:gd name="connsiteY183" fmla="*/ 2167807 h 2237474"/>
              <a:gd name="connsiteX184" fmla="*/ 413835 w 12192000"/>
              <a:gd name="connsiteY184" fmla="*/ 2156783 h 2237474"/>
              <a:gd name="connsiteX185" fmla="*/ 376513 w 12192000"/>
              <a:gd name="connsiteY185" fmla="*/ 2154014 h 2237474"/>
              <a:gd name="connsiteX186" fmla="*/ 273386 w 12192000"/>
              <a:gd name="connsiteY186" fmla="*/ 2142551 h 2237474"/>
              <a:gd name="connsiteX187" fmla="*/ 169207 w 12192000"/>
              <a:gd name="connsiteY187" fmla="*/ 2128100 h 2237474"/>
              <a:gd name="connsiteX188" fmla="*/ 93149 w 12192000"/>
              <a:gd name="connsiteY188" fmla="*/ 2105324 h 2237474"/>
              <a:gd name="connsiteX189" fmla="*/ 88109 w 12192000"/>
              <a:gd name="connsiteY189" fmla="*/ 2106704 h 2237474"/>
              <a:gd name="connsiteX190" fmla="*/ 80022 w 12192000"/>
              <a:gd name="connsiteY190" fmla="*/ 2107254 h 2237474"/>
              <a:gd name="connsiteX191" fmla="*/ 79717 w 12192000"/>
              <a:gd name="connsiteY191" fmla="*/ 2107046 h 2237474"/>
              <a:gd name="connsiteX192" fmla="*/ 72352 w 12192000"/>
              <a:gd name="connsiteY192" fmla="*/ 2107991 h 2237474"/>
              <a:gd name="connsiteX193" fmla="*/ 37645 w 12192000"/>
              <a:gd name="connsiteY193" fmla="*/ 2115401 h 2237474"/>
              <a:gd name="connsiteX194" fmla="*/ 4572 w 12192000"/>
              <a:gd name="connsiteY194" fmla="*/ 2111091 h 2237474"/>
              <a:gd name="connsiteX195" fmla="*/ 0 w 12192000"/>
              <a:gd name="connsiteY195" fmla="*/ 2110468 h 2237474"/>
              <a:gd name="connsiteX196" fmla="*/ 0 w 12192000"/>
              <a:gd name="connsiteY196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68705 w 12192000"/>
              <a:gd name="connsiteY50" fmla="*/ 1279956 h 2237474"/>
              <a:gd name="connsiteX51" fmla="*/ 8139997 w 12192000"/>
              <a:gd name="connsiteY51" fmla="*/ 1282713 h 2237474"/>
              <a:gd name="connsiteX52" fmla="*/ 8074238 w 12192000"/>
              <a:gd name="connsiteY52" fmla="*/ 1301895 h 2237474"/>
              <a:gd name="connsiteX53" fmla="*/ 7968292 w 12192000"/>
              <a:gd name="connsiteY53" fmla="*/ 1338779 h 2237474"/>
              <a:gd name="connsiteX54" fmla="*/ 7902328 w 12192000"/>
              <a:gd name="connsiteY54" fmla="*/ 1345865 h 2237474"/>
              <a:gd name="connsiteX55" fmla="*/ 7875879 w 12192000"/>
              <a:gd name="connsiteY55" fmla="*/ 1345646 h 2237474"/>
              <a:gd name="connsiteX56" fmla="*/ 7840612 w 12192000"/>
              <a:gd name="connsiteY56" fmla="*/ 1369373 h 2237474"/>
              <a:gd name="connsiteX57" fmla="*/ 7786819 w 12192000"/>
              <a:gd name="connsiteY57" fmla="*/ 1378970 h 2237474"/>
              <a:gd name="connsiteX58" fmla="*/ 7548172 w 12192000"/>
              <a:gd name="connsiteY58" fmla="*/ 1417460 h 2237474"/>
              <a:gd name="connsiteX59" fmla="*/ 7483437 w 12192000"/>
              <a:gd name="connsiteY59" fmla="*/ 1478152 h 2237474"/>
              <a:gd name="connsiteX60" fmla="*/ 7377870 w 12192000"/>
              <a:gd name="connsiteY60" fmla="*/ 1523319 h 2237474"/>
              <a:gd name="connsiteX61" fmla="*/ 7230737 w 12192000"/>
              <a:gd name="connsiteY61" fmla="*/ 1562633 h 2237474"/>
              <a:gd name="connsiteX62" fmla="*/ 7224458 w 12192000"/>
              <a:gd name="connsiteY62" fmla="*/ 1573008 h 2237474"/>
              <a:gd name="connsiteX63" fmla="*/ 7183121 w 12192000"/>
              <a:gd name="connsiteY63" fmla="*/ 1595162 h 2237474"/>
              <a:gd name="connsiteX64" fmla="*/ 7164601 w 12192000"/>
              <a:gd name="connsiteY64" fmla="*/ 1606490 h 2237474"/>
              <a:gd name="connsiteX65" fmla="*/ 7031309 w 12192000"/>
              <a:gd name="connsiteY65" fmla="*/ 1619451 h 2237474"/>
              <a:gd name="connsiteX66" fmla="*/ 6900177 w 12192000"/>
              <a:gd name="connsiteY66" fmla="*/ 1636016 h 2237474"/>
              <a:gd name="connsiteX67" fmla="*/ 6795372 w 12192000"/>
              <a:gd name="connsiteY67" fmla="*/ 1644845 h 2237474"/>
              <a:gd name="connsiteX68" fmla="*/ 6692251 w 12192000"/>
              <a:gd name="connsiteY68" fmla="*/ 1656357 h 2237474"/>
              <a:gd name="connsiteX69" fmla="*/ 6655235 w 12192000"/>
              <a:gd name="connsiteY69" fmla="*/ 1661869 h 2237474"/>
              <a:gd name="connsiteX70" fmla="*/ 6554894 w 12192000"/>
              <a:gd name="connsiteY70" fmla="*/ 1664428 h 2237474"/>
              <a:gd name="connsiteX71" fmla="*/ 6516595 w 12192000"/>
              <a:gd name="connsiteY71" fmla="*/ 1667475 h 2237474"/>
              <a:gd name="connsiteX72" fmla="*/ 6508541 w 12192000"/>
              <a:gd name="connsiteY72" fmla="*/ 1668757 h 2237474"/>
              <a:gd name="connsiteX73" fmla="*/ 6471012 w 12192000"/>
              <a:gd name="connsiteY73" fmla="*/ 1678604 h 2237474"/>
              <a:gd name="connsiteX74" fmla="*/ 6364035 w 12192000"/>
              <a:gd name="connsiteY74" fmla="*/ 1667683 h 2237474"/>
              <a:gd name="connsiteX75" fmla="*/ 6280959 w 12192000"/>
              <a:gd name="connsiteY75" fmla="*/ 1689329 h 2237474"/>
              <a:gd name="connsiteX76" fmla="*/ 6243319 w 12192000"/>
              <a:gd name="connsiteY76" fmla="*/ 1695560 h 2237474"/>
              <a:gd name="connsiteX77" fmla="*/ 6098321 w 12192000"/>
              <a:gd name="connsiteY77" fmla="*/ 1721646 h 2237474"/>
              <a:gd name="connsiteX78" fmla="*/ 5880652 w 12192000"/>
              <a:gd name="connsiteY78" fmla="*/ 1779643 h 2237474"/>
              <a:gd name="connsiteX79" fmla="*/ 5785959 w 12192000"/>
              <a:gd name="connsiteY79" fmla="*/ 1775307 h 2237474"/>
              <a:gd name="connsiteX80" fmla="*/ 5643534 w 12192000"/>
              <a:gd name="connsiteY80" fmla="*/ 1802919 h 2237474"/>
              <a:gd name="connsiteX81" fmla="*/ 5518799 w 12192000"/>
              <a:gd name="connsiteY81" fmla="*/ 1818312 h 2237474"/>
              <a:gd name="connsiteX82" fmla="*/ 5505014 w 12192000"/>
              <a:gd name="connsiteY82" fmla="*/ 1819259 h 2237474"/>
              <a:gd name="connsiteX83" fmla="*/ 5453307 w 12192000"/>
              <a:gd name="connsiteY83" fmla="*/ 1815450 h 2237474"/>
              <a:gd name="connsiteX84" fmla="*/ 5221533 w 12192000"/>
              <a:gd name="connsiteY84" fmla="*/ 1846950 h 2237474"/>
              <a:gd name="connsiteX85" fmla="*/ 5149802 w 12192000"/>
              <a:gd name="connsiteY85" fmla="*/ 1844846 h 2237474"/>
              <a:gd name="connsiteX86" fmla="*/ 5114927 w 12192000"/>
              <a:gd name="connsiteY86" fmla="*/ 1847827 h 2237474"/>
              <a:gd name="connsiteX87" fmla="*/ 5108970 w 12192000"/>
              <a:gd name="connsiteY87" fmla="*/ 1847935 h 2237474"/>
              <a:gd name="connsiteX88" fmla="*/ 5067961 w 12192000"/>
              <a:gd name="connsiteY88" fmla="*/ 1845917 h 2237474"/>
              <a:gd name="connsiteX89" fmla="*/ 5007075 w 12192000"/>
              <a:gd name="connsiteY89" fmla="*/ 1838626 h 2237474"/>
              <a:gd name="connsiteX90" fmla="*/ 4944087 w 12192000"/>
              <a:gd name="connsiteY90" fmla="*/ 1823332 h 2237474"/>
              <a:gd name="connsiteX91" fmla="*/ 4907662 w 12192000"/>
              <a:gd name="connsiteY91" fmla="*/ 1816900 h 2237474"/>
              <a:gd name="connsiteX92" fmla="*/ 4882386 w 12192000"/>
              <a:gd name="connsiteY92" fmla="*/ 1809844 h 2237474"/>
              <a:gd name="connsiteX93" fmla="*/ 4811440 w 12192000"/>
              <a:gd name="connsiteY93" fmla="*/ 1804655 h 2237474"/>
              <a:gd name="connsiteX94" fmla="*/ 4691075 w 12192000"/>
              <a:gd name="connsiteY94" fmla="*/ 1801389 h 2237474"/>
              <a:gd name="connsiteX95" fmla="*/ 4611738 w 12192000"/>
              <a:gd name="connsiteY95" fmla="*/ 1776964 h 2237474"/>
              <a:gd name="connsiteX96" fmla="*/ 4560070 w 12192000"/>
              <a:gd name="connsiteY96" fmla="*/ 1785640 h 2237474"/>
              <a:gd name="connsiteX97" fmla="*/ 4536503 w 12192000"/>
              <a:gd name="connsiteY97" fmla="*/ 1785334 h 2237474"/>
              <a:gd name="connsiteX98" fmla="*/ 4513724 w 12192000"/>
              <a:gd name="connsiteY98" fmla="*/ 1791996 h 2237474"/>
              <a:gd name="connsiteX99" fmla="*/ 4459810 w 12192000"/>
              <a:gd name="connsiteY99" fmla="*/ 1797886 h 2237474"/>
              <a:gd name="connsiteX100" fmla="*/ 4379064 w 12192000"/>
              <a:gd name="connsiteY100" fmla="*/ 1817177 h 2237474"/>
              <a:gd name="connsiteX101" fmla="*/ 4290981 w 12192000"/>
              <a:gd name="connsiteY101" fmla="*/ 1839677 h 2237474"/>
              <a:gd name="connsiteX102" fmla="*/ 4238372 w 12192000"/>
              <a:gd name="connsiteY102" fmla="*/ 1851480 h 2237474"/>
              <a:gd name="connsiteX103" fmla="*/ 4232517 w 12192000"/>
              <a:gd name="connsiteY103" fmla="*/ 1852567 h 2237474"/>
              <a:gd name="connsiteX104" fmla="*/ 4191732 w 12192000"/>
              <a:gd name="connsiteY104" fmla="*/ 1857328 h 2237474"/>
              <a:gd name="connsiteX105" fmla="*/ 4065532 w 12192000"/>
              <a:gd name="connsiteY105" fmla="*/ 1855477 h 2237474"/>
              <a:gd name="connsiteX106" fmla="*/ 4028460 w 12192000"/>
              <a:gd name="connsiteY106" fmla="*/ 1855137 h 2237474"/>
              <a:gd name="connsiteX107" fmla="*/ 4002267 w 12192000"/>
              <a:gd name="connsiteY107" fmla="*/ 1852352 h 2237474"/>
              <a:gd name="connsiteX108" fmla="*/ 3931396 w 12192000"/>
              <a:gd name="connsiteY108" fmla="*/ 1858915 h 2237474"/>
              <a:gd name="connsiteX109" fmla="*/ 3812162 w 12192000"/>
              <a:gd name="connsiteY109" fmla="*/ 1875501 h 2237474"/>
              <a:gd name="connsiteX110" fmla="*/ 3729530 w 12192000"/>
              <a:gd name="connsiteY110" fmla="*/ 1864513 h 2237474"/>
              <a:gd name="connsiteX111" fmla="*/ 3680177 w 12192000"/>
              <a:gd name="connsiteY111" fmla="*/ 1881552 h 2237474"/>
              <a:gd name="connsiteX112" fmla="*/ 3567259 w 12192000"/>
              <a:gd name="connsiteY112" fmla="*/ 1893482 h 2237474"/>
              <a:gd name="connsiteX113" fmla="*/ 3405770 w 12192000"/>
              <a:gd name="connsiteY113" fmla="*/ 1904591 h 2237474"/>
              <a:gd name="connsiteX114" fmla="*/ 3280097 w 12192000"/>
              <a:gd name="connsiteY114" fmla="*/ 1919610 h 2237474"/>
              <a:gd name="connsiteX115" fmla="*/ 3123424 w 12192000"/>
              <a:gd name="connsiteY115" fmla="*/ 1952930 h 2237474"/>
              <a:gd name="connsiteX116" fmla="*/ 3009910 w 12192000"/>
              <a:gd name="connsiteY116" fmla="*/ 1957866 h 2237474"/>
              <a:gd name="connsiteX117" fmla="*/ 2995934 w 12192000"/>
              <a:gd name="connsiteY117" fmla="*/ 1967085 h 2237474"/>
              <a:gd name="connsiteX118" fmla="*/ 2980071 w 12192000"/>
              <a:gd name="connsiteY118" fmla="*/ 1972988 h 2237474"/>
              <a:gd name="connsiteX119" fmla="*/ 2978094 w 12192000"/>
              <a:gd name="connsiteY119" fmla="*/ 1972369 h 2237474"/>
              <a:gd name="connsiteX120" fmla="*/ 2942858 w 12192000"/>
              <a:gd name="connsiteY120" fmla="*/ 1981367 h 2237474"/>
              <a:gd name="connsiteX121" fmla="*/ 2875436 w 12192000"/>
              <a:gd name="connsiteY121" fmla="*/ 1996977 h 2237474"/>
              <a:gd name="connsiteX122" fmla="*/ 2874892 w 12192000"/>
              <a:gd name="connsiteY122" fmla="*/ 1996085 h 2237474"/>
              <a:gd name="connsiteX123" fmla="*/ 2864145 w 12192000"/>
              <a:gd name="connsiteY123" fmla="*/ 1994061 h 2237474"/>
              <a:gd name="connsiteX124" fmla="*/ 2843662 w 12192000"/>
              <a:gd name="connsiteY124" fmla="*/ 1992498 h 2237474"/>
              <a:gd name="connsiteX125" fmla="*/ 2796128 w 12192000"/>
              <a:gd name="connsiteY125" fmla="*/ 1976403 h 2237474"/>
              <a:gd name="connsiteX126" fmla="*/ 2756784 w 12192000"/>
              <a:gd name="connsiteY126" fmla="*/ 1985116 h 2237474"/>
              <a:gd name="connsiteX127" fmla="*/ 2748833 w 12192000"/>
              <a:gd name="connsiteY127" fmla="*/ 1986323 h 2237474"/>
              <a:gd name="connsiteX128" fmla="*/ 2748661 w 12192000"/>
              <a:gd name="connsiteY128" fmla="*/ 1986122 h 2237474"/>
              <a:gd name="connsiteX129" fmla="*/ 2740251 w 12192000"/>
              <a:gd name="connsiteY129" fmla="*/ 1986946 h 2237474"/>
              <a:gd name="connsiteX130" fmla="*/ 2718916 w 12192000"/>
              <a:gd name="connsiteY130" fmla="*/ 1990867 h 2237474"/>
              <a:gd name="connsiteX131" fmla="*/ 2713522 w 12192000"/>
              <a:gd name="connsiteY131" fmla="*/ 1990173 h 2237474"/>
              <a:gd name="connsiteX132" fmla="*/ 2680597 w 12192000"/>
              <a:gd name="connsiteY132" fmla="*/ 1984996 h 2237474"/>
              <a:gd name="connsiteX133" fmla="*/ 2578178 w 12192000"/>
              <a:gd name="connsiteY133" fmla="*/ 1990531 h 2237474"/>
              <a:gd name="connsiteX134" fmla="*/ 2476147 w 12192000"/>
              <a:gd name="connsiteY134" fmla="*/ 1998305 h 2237474"/>
              <a:gd name="connsiteX135" fmla="*/ 2373568 w 12192000"/>
              <a:gd name="connsiteY135" fmla="*/ 2003219 h 2237474"/>
              <a:gd name="connsiteX136" fmla="*/ 2321399 w 12192000"/>
              <a:gd name="connsiteY136" fmla="*/ 1989467 h 2237474"/>
              <a:gd name="connsiteX137" fmla="*/ 2315525 w 12192000"/>
              <a:gd name="connsiteY137" fmla="*/ 1989708 h 2237474"/>
              <a:gd name="connsiteX138" fmla="*/ 2300792 w 12192000"/>
              <a:gd name="connsiteY138" fmla="*/ 1994290 h 2237474"/>
              <a:gd name="connsiteX139" fmla="*/ 2295469 w 12192000"/>
              <a:gd name="connsiteY139" fmla="*/ 1996659 h 2237474"/>
              <a:gd name="connsiteX140" fmla="*/ 2287219 w 12192000"/>
              <a:gd name="connsiteY140" fmla="*/ 1998750 h 2237474"/>
              <a:gd name="connsiteX141" fmla="*/ 2286948 w 12192000"/>
              <a:gd name="connsiteY141" fmla="*/ 1998596 h 2237474"/>
              <a:gd name="connsiteX142" fmla="*/ 2243069 w 12192000"/>
              <a:gd name="connsiteY142" fmla="*/ 2015111 h 2237474"/>
              <a:gd name="connsiteX143" fmla="*/ 2186609 w 12192000"/>
              <a:gd name="connsiteY143" fmla="*/ 2008263 h 2237474"/>
              <a:gd name="connsiteX144" fmla="*/ 2164831 w 12192000"/>
              <a:gd name="connsiteY144" fmla="*/ 2010143 h 2237474"/>
              <a:gd name="connsiteX145" fmla="*/ 2152836 w 12192000"/>
              <a:gd name="connsiteY145" fmla="*/ 2010048 h 2237474"/>
              <a:gd name="connsiteX146" fmla="*/ 2117102 w 12192000"/>
              <a:gd name="connsiteY146" fmla="*/ 2023004 h 2237474"/>
              <a:gd name="connsiteX147" fmla="*/ 2111935 w 12192000"/>
              <a:gd name="connsiteY147" fmla="*/ 2023163 h 2237474"/>
              <a:gd name="connsiteX148" fmla="*/ 2089991 w 12192000"/>
              <a:gd name="connsiteY148" fmla="*/ 2034193 h 2237474"/>
              <a:gd name="connsiteX149" fmla="*/ 2058061 w 12192000"/>
              <a:gd name="connsiteY149" fmla="*/ 2047942 h 2237474"/>
              <a:gd name="connsiteX150" fmla="*/ 2055737 w 12192000"/>
              <a:gd name="connsiteY150" fmla="*/ 2047704 h 2237474"/>
              <a:gd name="connsiteX151" fmla="*/ 2042244 w 12192000"/>
              <a:gd name="connsiteY151" fmla="*/ 2055560 h 2237474"/>
              <a:gd name="connsiteX152" fmla="*/ 1976224 w 12192000"/>
              <a:gd name="connsiteY152" fmla="*/ 2074257 h 2237474"/>
              <a:gd name="connsiteX153" fmla="*/ 1877728 w 12192000"/>
              <a:gd name="connsiteY153" fmla="*/ 2101004 h 2237474"/>
              <a:gd name="connsiteX154" fmla="*/ 1759056 w 12192000"/>
              <a:gd name="connsiteY154" fmla="*/ 2125608 h 2237474"/>
              <a:gd name="connsiteX155" fmla="*/ 1637948 w 12192000"/>
              <a:gd name="connsiteY155" fmla="*/ 2172597 h 2237474"/>
              <a:gd name="connsiteX156" fmla="*/ 1434549 w 12192000"/>
              <a:gd name="connsiteY156" fmla="*/ 2234522 h 2237474"/>
              <a:gd name="connsiteX157" fmla="*/ 1398481 w 12192000"/>
              <a:gd name="connsiteY157" fmla="*/ 2237074 h 2237474"/>
              <a:gd name="connsiteX158" fmla="*/ 1398407 w 12192000"/>
              <a:gd name="connsiteY158" fmla="*/ 2237095 h 2237474"/>
              <a:gd name="connsiteX159" fmla="*/ 1370962 w 12192000"/>
              <a:gd name="connsiteY159" fmla="*/ 2237474 h 2237474"/>
              <a:gd name="connsiteX160" fmla="*/ 1356367 w 12192000"/>
              <a:gd name="connsiteY160" fmla="*/ 2235089 h 2237474"/>
              <a:gd name="connsiteX161" fmla="*/ 1324828 w 12192000"/>
              <a:gd name="connsiteY161" fmla="*/ 2231968 h 2237474"/>
              <a:gd name="connsiteX162" fmla="*/ 1297744 w 12192000"/>
              <a:gd name="connsiteY162" fmla="*/ 2235849 h 2237474"/>
              <a:gd name="connsiteX163" fmla="*/ 1286236 w 12192000"/>
              <a:gd name="connsiteY163" fmla="*/ 2233135 h 2237474"/>
              <a:gd name="connsiteX164" fmla="*/ 1283504 w 12192000"/>
              <a:gd name="connsiteY164" fmla="*/ 2233797 h 2237474"/>
              <a:gd name="connsiteX165" fmla="*/ 1279765 w 12192000"/>
              <a:gd name="connsiteY165" fmla="*/ 2229639 h 2237474"/>
              <a:gd name="connsiteX166" fmla="*/ 1195347 w 12192000"/>
              <a:gd name="connsiteY166" fmla="*/ 2212354 h 2237474"/>
              <a:gd name="connsiteX167" fmla="*/ 970251 w 12192000"/>
              <a:gd name="connsiteY167" fmla="*/ 2221029 h 2237474"/>
              <a:gd name="connsiteX168" fmla="*/ 812914 w 12192000"/>
              <a:gd name="connsiteY168" fmla="*/ 2202752 h 2237474"/>
              <a:gd name="connsiteX169" fmla="*/ 800195 w 12192000"/>
              <a:gd name="connsiteY169" fmla="*/ 2209407 h 2237474"/>
              <a:gd name="connsiteX170" fmla="*/ 784978 w 12192000"/>
              <a:gd name="connsiteY170" fmla="*/ 2212360 h 2237474"/>
              <a:gd name="connsiteX171" fmla="*/ 681987 w 12192000"/>
              <a:gd name="connsiteY171" fmla="*/ 2216757 h 2237474"/>
              <a:gd name="connsiteX172" fmla="*/ 669923 w 12192000"/>
              <a:gd name="connsiteY172" fmla="*/ 2211682 h 2237474"/>
              <a:gd name="connsiteX173" fmla="*/ 648680 w 12192000"/>
              <a:gd name="connsiteY173" fmla="*/ 2206229 h 2237474"/>
              <a:gd name="connsiteX174" fmla="*/ 597225 w 12192000"/>
              <a:gd name="connsiteY174" fmla="*/ 2180999 h 2237474"/>
              <a:gd name="connsiteX175" fmla="*/ 558449 w 12192000"/>
              <a:gd name="connsiteY175" fmla="*/ 2182346 h 2237474"/>
              <a:gd name="connsiteX176" fmla="*/ 550517 w 12192000"/>
              <a:gd name="connsiteY176" fmla="*/ 2182060 h 2237474"/>
              <a:gd name="connsiteX177" fmla="*/ 550309 w 12192000"/>
              <a:gd name="connsiteY177" fmla="*/ 2181825 h 2237474"/>
              <a:gd name="connsiteX178" fmla="*/ 541836 w 12192000"/>
              <a:gd name="connsiteY178" fmla="*/ 2181063 h 2237474"/>
              <a:gd name="connsiteX179" fmla="*/ 536057 w 12192000"/>
              <a:gd name="connsiteY179" fmla="*/ 2181537 h 2237474"/>
              <a:gd name="connsiteX180" fmla="*/ 520671 w 12192000"/>
              <a:gd name="connsiteY180" fmla="*/ 2180980 h 2237474"/>
              <a:gd name="connsiteX181" fmla="*/ 515024 w 12192000"/>
              <a:gd name="connsiteY181" fmla="*/ 2179258 h 2237474"/>
              <a:gd name="connsiteX182" fmla="*/ 512278 w 12192000"/>
              <a:gd name="connsiteY182" fmla="*/ 2176369 h 2237474"/>
              <a:gd name="connsiteX183" fmla="*/ 480419 w 12192000"/>
              <a:gd name="connsiteY183" fmla="*/ 2167807 h 2237474"/>
              <a:gd name="connsiteX184" fmla="*/ 413835 w 12192000"/>
              <a:gd name="connsiteY184" fmla="*/ 2156783 h 2237474"/>
              <a:gd name="connsiteX185" fmla="*/ 376513 w 12192000"/>
              <a:gd name="connsiteY185" fmla="*/ 2154014 h 2237474"/>
              <a:gd name="connsiteX186" fmla="*/ 273386 w 12192000"/>
              <a:gd name="connsiteY186" fmla="*/ 2142551 h 2237474"/>
              <a:gd name="connsiteX187" fmla="*/ 169207 w 12192000"/>
              <a:gd name="connsiteY187" fmla="*/ 2128100 h 2237474"/>
              <a:gd name="connsiteX188" fmla="*/ 93149 w 12192000"/>
              <a:gd name="connsiteY188" fmla="*/ 2105324 h 2237474"/>
              <a:gd name="connsiteX189" fmla="*/ 88109 w 12192000"/>
              <a:gd name="connsiteY189" fmla="*/ 2106704 h 2237474"/>
              <a:gd name="connsiteX190" fmla="*/ 80022 w 12192000"/>
              <a:gd name="connsiteY190" fmla="*/ 2107254 h 2237474"/>
              <a:gd name="connsiteX191" fmla="*/ 79717 w 12192000"/>
              <a:gd name="connsiteY191" fmla="*/ 2107046 h 2237474"/>
              <a:gd name="connsiteX192" fmla="*/ 72352 w 12192000"/>
              <a:gd name="connsiteY192" fmla="*/ 2107991 h 2237474"/>
              <a:gd name="connsiteX193" fmla="*/ 37645 w 12192000"/>
              <a:gd name="connsiteY193" fmla="*/ 2115401 h 2237474"/>
              <a:gd name="connsiteX194" fmla="*/ 4572 w 12192000"/>
              <a:gd name="connsiteY194" fmla="*/ 2111091 h 2237474"/>
              <a:gd name="connsiteX195" fmla="*/ 0 w 12192000"/>
              <a:gd name="connsiteY195" fmla="*/ 2110468 h 2237474"/>
              <a:gd name="connsiteX196" fmla="*/ 0 w 12192000"/>
              <a:gd name="connsiteY196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68705 w 12192000"/>
              <a:gd name="connsiteY50" fmla="*/ 1279956 h 2237474"/>
              <a:gd name="connsiteX51" fmla="*/ 8139997 w 12192000"/>
              <a:gd name="connsiteY51" fmla="*/ 1282713 h 2237474"/>
              <a:gd name="connsiteX52" fmla="*/ 8074238 w 12192000"/>
              <a:gd name="connsiteY52" fmla="*/ 1301895 h 2237474"/>
              <a:gd name="connsiteX53" fmla="*/ 7968292 w 12192000"/>
              <a:gd name="connsiteY53" fmla="*/ 1338779 h 2237474"/>
              <a:gd name="connsiteX54" fmla="*/ 7902328 w 12192000"/>
              <a:gd name="connsiteY54" fmla="*/ 1345865 h 2237474"/>
              <a:gd name="connsiteX55" fmla="*/ 7875879 w 12192000"/>
              <a:gd name="connsiteY55" fmla="*/ 1345646 h 2237474"/>
              <a:gd name="connsiteX56" fmla="*/ 7840612 w 12192000"/>
              <a:gd name="connsiteY56" fmla="*/ 1369373 h 2237474"/>
              <a:gd name="connsiteX57" fmla="*/ 7786819 w 12192000"/>
              <a:gd name="connsiteY57" fmla="*/ 1378970 h 2237474"/>
              <a:gd name="connsiteX58" fmla="*/ 7548172 w 12192000"/>
              <a:gd name="connsiteY58" fmla="*/ 1417460 h 2237474"/>
              <a:gd name="connsiteX59" fmla="*/ 7483437 w 12192000"/>
              <a:gd name="connsiteY59" fmla="*/ 1478152 h 2237474"/>
              <a:gd name="connsiteX60" fmla="*/ 7377870 w 12192000"/>
              <a:gd name="connsiteY60" fmla="*/ 1523319 h 2237474"/>
              <a:gd name="connsiteX61" fmla="*/ 7230737 w 12192000"/>
              <a:gd name="connsiteY61" fmla="*/ 1562633 h 2237474"/>
              <a:gd name="connsiteX62" fmla="*/ 7224458 w 12192000"/>
              <a:gd name="connsiteY62" fmla="*/ 1573008 h 2237474"/>
              <a:gd name="connsiteX63" fmla="*/ 7183121 w 12192000"/>
              <a:gd name="connsiteY63" fmla="*/ 1595162 h 2237474"/>
              <a:gd name="connsiteX64" fmla="*/ 7164601 w 12192000"/>
              <a:gd name="connsiteY64" fmla="*/ 1606490 h 2237474"/>
              <a:gd name="connsiteX65" fmla="*/ 7031309 w 12192000"/>
              <a:gd name="connsiteY65" fmla="*/ 1619451 h 2237474"/>
              <a:gd name="connsiteX66" fmla="*/ 6900177 w 12192000"/>
              <a:gd name="connsiteY66" fmla="*/ 1636016 h 2237474"/>
              <a:gd name="connsiteX67" fmla="*/ 6795372 w 12192000"/>
              <a:gd name="connsiteY67" fmla="*/ 1644845 h 2237474"/>
              <a:gd name="connsiteX68" fmla="*/ 6692251 w 12192000"/>
              <a:gd name="connsiteY68" fmla="*/ 1656357 h 2237474"/>
              <a:gd name="connsiteX69" fmla="*/ 6655235 w 12192000"/>
              <a:gd name="connsiteY69" fmla="*/ 1661869 h 2237474"/>
              <a:gd name="connsiteX70" fmla="*/ 6554894 w 12192000"/>
              <a:gd name="connsiteY70" fmla="*/ 1664428 h 2237474"/>
              <a:gd name="connsiteX71" fmla="*/ 6516595 w 12192000"/>
              <a:gd name="connsiteY71" fmla="*/ 1667475 h 2237474"/>
              <a:gd name="connsiteX72" fmla="*/ 6508541 w 12192000"/>
              <a:gd name="connsiteY72" fmla="*/ 1668757 h 2237474"/>
              <a:gd name="connsiteX73" fmla="*/ 6471012 w 12192000"/>
              <a:gd name="connsiteY73" fmla="*/ 1678604 h 2237474"/>
              <a:gd name="connsiteX74" fmla="*/ 6364035 w 12192000"/>
              <a:gd name="connsiteY74" fmla="*/ 1667683 h 2237474"/>
              <a:gd name="connsiteX75" fmla="*/ 6280959 w 12192000"/>
              <a:gd name="connsiteY75" fmla="*/ 1689329 h 2237474"/>
              <a:gd name="connsiteX76" fmla="*/ 6243319 w 12192000"/>
              <a:gd name="connsiteY76" fmla="*/ 1695560 h 2237474"/>
              <a:gd name="connsiteX77" fmla="*/ 6098321 w 12192000"/>
              <a:gd name="connsiteY77" fmla="*/ 1721646 h 2237474"/>
              <a:gd name="connsiteX78" fmla="*/ 5880652 w 12192000"/>
              <a:gd name="connsiteY78" fmla="*/ 1779643 h 2237474"/>
              <a:gd name="connsiteX79" fmla="*/ 5785959 w 12192000"/>
              <a:gd name="connsiteY79" fmla="*/ 1775307 h 2237474"/>
              <a:gd name="connsiteX80" fmla="*/ 5643534 w 12192000"/>
              <a:gd name="connsiteY80" fmla="*/ 1802919 h 2237474"/>
              <a:gd name="connsiteX81" fmla="*/ 5518799 w 12192000"/>
              <a:gd name="connsiteY81" fmla="*/ 1818312 h 2237474"/>
              <a:gd name="connsiteX82" fmla="*/ 5505014 w 12192000"/>
              <a:gd name="connsiteY82" fmla="*/ 1819259 h 2237474"/>
              <a:gd name="connsiteX83" fmla="*/ 5453307 w 12192000"/>
              <a:gd name="connsiteY83" fmla="*/ 1815450 h 2237474"/>
              <a:gd name="connsiteX84" fmla="*/ 5221533 w 12192000"/>
              <a:gd name="connsiteY84" fmla="*/ 1846950 h 2237474"/>
              <a:gd name="connsiteX85" fmla="*/ 5149802 w 12192000"/>
              <a:gd name="connsiteY85" fmla="*/ 1844846 h 2237474"/>
              <a:gd name="connsiteX86" fmla="*/ 5114927 w 12192000"/>
              <a:gd name="connsiteY86" fmla="*/ 1847827 h 2237474"/>
              <a:gd name="connsiteX87" fmla="*/ 5108970 w 12192000"/>
              <a:gd name="connsiteY87" fmla="*/ 1847935 h 2237474"/>
              <a:gd name="connsiteX88" fmla="*/ 5067961 w 12192000"/>
              <a:gd name="connsiteY88" fmla="*/ 1845917 h 2237474"/>
              <a:gd name="connsiteX89" fmla="*/ 5007075 w 12192000"/>
              <a:gd name="connsiteY89" fmla="*/ 1838626 h 2237474"/>
              <a:gd name="connsiteX90" fmla="*/ 4944087 w 12192000"/>
              <a:gd name="connsiteY90" fmla="*/ 1823332 h 2237474"/>
              <a:gd name="connsiteX91" fmla="*/ 4907662 w 12192000"/>
              <a:gd name="connsiteY91" fmla="*/ 1816900 h 2237474"/>
              <a:gd name="connsiteX92" fmla="*/ 4882386 w 12192000"/>
              <a:gd name="connsiteY92" fmla="*/ 1809844 h 2237474"/>
              <a:gd name="connsiteX93" fmla="*/ 4811440 w 12192000"/>
              <a:gd name="connsiteY93" fmla="*/ 1804655 h 2237474"/>
              <a:gd name="connsiteX94" fmla="*/ 4691075 w 12192000"/>
              <a:gd name="connsiteY94" fmla="*/ 1801389 h 2237474"/>
              <a:gd name="connsiteX95" fmla="*/ 4611738 w 12192000"/>
              <a:gd name="connsiteY95" fmla="*/ 1776964 h 2237474"/>
              <a:gd name="connsiteX96" fmla="*/ 4560070 w 12192000"/>
              <a:gd name="connsiteY96" fmla="*/ 1785640 h 2237474"/>
              <a:gd name="connsiteX97" fmla="*/ 4536503 w 12192000"/>
              <a:gd name="connsiteY97" fmla="*/ 1785334 h 2237474"/>
              <a:gd name="connsiteX98" fmla="*/ 4513724 w 12192000"/>
              <a:gd name="connsiteY98" fmla="*/ 1791996 h 2237474"/>
              <a:gd name="connsiteX99" fmla="*/ 4459810 w 12192000"/>
              <a:gd name="connsiteY99" fmla="*/ 1797886 h 2237474"/>
              <a:gd name="connsiteX100" fmla="*/ 4379064 w 12192000"/>
              <a:gd name="connsiteY100" fmla="*/ 1817177 h 2237474"/>
              <a:gd name="connsiteX101" fmla="*/ 4290981 w 12192000"/>
              <a:gd name="connsiteY101" fmla="*/ 1839677 h 2237474"/>
              <a:gd name="connsiteX102" fmla="*/ 4238372 w 12192000"/>
              <a:gd name="connsiteY102" fmla="*/ 1851480 h 2237474"/>
              <a:gd name="connsiteX103" fmla="*/ 4232517 w 12192000"/>
              <a:gd name="connsiteY103" fmla="*/ 1852567 h 2237474"/>
              <a:gd name="connsiteX104" fmla="*/ 4191732 w 12192000"/>
              <a:gd name="connsiteY104" fmla="*/ 1857328 h 2237474"/>
              <a:gd name="connsiteX105" fmla="*/ 4065532 w 12192000"/>
              <a:gd name="connsiteY105" fmla="*/ 1855477 h 2237474"/>
              <a:gd name="connsiteX106" fmla="*/ 4028460 w 12192000"/>
              <a:gd name="connsiteY106" fmla="*/ 1855137 h 2237474"/>
              <a:gd name="connsiteX107" fmla="*/ 4002267 w 12192000"/>
              <a:gd name="connsiteY107" fmla="*/ 1852352 h 2237474"/>
              <a:gd name="connsiteX108" fmla="*/ 3931396 w 12192000"/>
              <a:gd name="connsiteY108" fmla="*/ 1858915 h 2237474"/>
              <a:gd name="connsiteX109" fmla="*/ 3812162 w 12192000"/>
              <a:gd name="connsiteY109" fmla="*/ 1875501 h 2237474"/>
              <a:gd name="connsiteX110" fmla="*/ 3729530 w 12192000"/>
              <a:gd name="connsiteY110" fmla="*/ 1864513 h 2237474"/>
              <a:gd name="connsiteX111" fmla="*/ 3680177 w 12192000"/>
              <a:gd name="connsiteY111" fmla="*/ 1881552 h 2237474"/>
              <a:gd name="connsiteX112" fmla="*/ 3567259 w 12192000"/>
              <a:gd name="connsiteY112" fmla="*/ 1893482 h 2237474"/>
              <a:gd name="connsiteX113" fmla="*/ 3405770 w 12192000"/>
              <a:gd name="connsiteY113" fmla="*/ 1904591 h 2237474"/>
              <a:gd name="connsiteX114" fmla="*/ 3280097 w 12192000"/>
              <a:gd name="connsiteY114" fmla="*/ 1919610 h 2237474"/>
              <a:gd name="connsiteX115" fmla="*/ 3123424 w 12192000"/>
              <a:gd name="connsiteY115" fmla="*/ 1952930 h 2237474"/>
              <a:gd name="connsiteX116" fmla="*/ 3009910 w 12192000"/>
              <a:gd name="connsiteY116" fmla="*/ 1957866 h 2237474"/>
              <a:gd name="connsiteX117" fmla="*/ 2995934 w 12192000"/>
              <a:gd name="connsiteY117" fmla="*/ 1967085 h 2237474"/>
              <a:gd name="connsiteX118" fmla="*/ 2980071 w 12192000"/>
              <a:gd name="connsiteY118" fmla="*/ 1972988 h 2237474"/>
              <a:gd name="connsiteX119" fmla="*/ 2978094 w 12192000"/>
              <a:gd name="connsiteY119" fmla="*/ 1972369 h 2237474"/>
              <a:gd name="connsiteX120" fmla="*/ 2942858 w 12192000"/>
              <a:gd name="connsiteY120" fmla="*/ 1981367 h 2237474"/>
              <a:gd name="connsiteX121" fmla="*/ 2875436 w 12192000"/>
              <a:gd name="connsiteY121" fmla="*/ 1996977 h 2237474"/>
              <a:gd name="connsiteX122" fmla="*/ 2874892 w 12192000"/>
              <a:gd name="connsiteY122" fmla="*/ 1996085 h 2237474"/>
              <a:gd name="connsiteX123" fmla="*/ 2864145 w 12192000"/>
              <a:gd name="connsiteY123" fmla="*/ 1994061 h 2237474"/>
              <a:gd name="connsiteX124" fmla="*/ 2843662 w 12192000"/>
              <a:gd name="connsiteY124" fmla="*/ 1992498 h 2237474"/>
              <a:gd name="connsiteX125" fmla="*/ 2796128 w 12192000"/>
              <a:gd name="connsiteY125" fmla="*/ 1976403 h 2237474"/>
              <a:gd name="connsiteX126" fmla="*/ 2756784 w 12192000"/>
              <a:gd name="connsiteY126" fmla="*/ 1985116 h 2237474"/>
              <a:gd name="connsiteX127" fmla="*/ 2748833 w 12192000"/>
              <a:gd name="connsiteY127" fmla="*/ 1986323 h 2237474"/>
              <a:gd name="connsiteX128" fmla="*/ 2748661 w 12192000"/>
              <a:gd name="connsiteY128" fmla="*/ 1986122 h 2237474"/>
              <a:gd name="connsiteX129" fmla="*/ 2740251 w 12192000"/>
              <a:gd name="connsiteY129" fmla="*/ 1986946 h 2237474"/>
              <a:gd name="connsiteX130" fmla="*/ 2718916 w 12192000"/>
              <a:gd name="connsiteY130" fmla="*/ 1990867 h 2237474"/>
              <a:gd name="connsiteX131" fmla="*/ 2713522 w 12192000"/>
              <a:gd name="connsiteY131" fmla="*/ 1990173 h 2237474"/>
              <a:gd name="connsiteX132" fmla="*/ 2680597 w 12192000"/>
              <a:gd name="connsiteY132" fmla="*/ 1984996 h 2237474"/>
              <a:gd name="connsiteX133" fmla="*/ 2578178 w 12192000"/>
              <a:gd name="connsiteY133" fmla="*/ 1990531 h 2237474"/>
              <a:gd name="connsiteX134" fmla="*/ 2476147 w 12192000"/>
              <a:gd name="connsiteY134" fmla="*/ 1998305 h 2237474"/>
              <a:gd name="connsiteX135" fmla="*/ 2373568 w 12192000"/>
              <a:gd name="connsiteY135" fmla="*/ 2003219 h 2237474"/>
              <a:gd name="connsiteX136" fmla="*/ 2321399 w 12192000"/>
              <a:gd name="connsiteY136" fmla="*/ 1989467 h 2237474"/>
              <a:gd name="connsiteX137" fmla="*/ 2315525 w 12192000"/>
              <a:gd name="connsiteY137" fmla="*/ 1989708 h 2237474"/>
              <a:gd name="connsiteX138" fmla="*/ 2300792 w 12192000"/>
              <a:gd name="connsiteY138" fmla="*/ 1994290 h 2237474"/>
              <a:gd name="connsiteX139" fmla="*/ 2295469 w 12192000"/>
              <a:gd name="connsiteY139" fmla="*/ 1996659 h 2237474"/>
              <a:gd name="connsiteX140" fmla="*/ 2287219 w 12192000"/>
              <a:gd name="connsiteY140" fmla="*/ 1998750 h 2237474"/>
              <a:gd name="connsiteX141" fmla="*/ 2286948 w 12192000"/>
              <a:gd name="connsiteY141" fmla="*/ 1998596 h 2237474"/>
              <a:gd name="connsiteX142" fmla="*/ 2243069 w 12192000"/>
              <a:gd name="connsiteY142" fmla="*/ 2015111 h 2237474"/>
              <a:gd name="connsiteX143" fmla="*/ 2186609 w 12192000"/>
              <a:gd name="connsiteY143" fmla="*/ 2008263 h 2237474"/>
              <a:gd name="connsiteX144" fmla="*/ 2164831 w 12192000"/>
              <a:gd name="connsiteY144" fmla="*/ 2010143 h 2237474"/>
              <a:gd name="connsiteX145" fmla="*/ 2152836 w 12192000"/>
              <a:gd name="connsiteY145" fmla="*/ 2010048 h 2237474"/>
              <a:gd name="connsiteX146" fmla="*/ 2117102 w 12192000"/>
              <a:gd name="connsiteY146" fmla="*/ 2023004 h 2237474"/>
              <a:gd name="connsiteX147" fmla="*/ 2111935 w 12192000"/>
              <a:gd name="connsiteY147" fmla="*/ 2023163 h 2237474"/>
              <a:gd name="connsiteX148" fmla="*/ 2089991 w 12192000"/>
              <a:gd name="connsiteY148" fmla="*/ 2034193 h 2237474"/>
              <a:gd name="connsiteX149" fmla="*/ 2058061 w 12192000"/>
              <a:gd name="connsiteY149" fmla="*/ 2047942 h 2237474"/>
              <a:gd name="connsiteX150" fmla="*/ 2055737 w 12192000"/>
              <a:gd name="connsiteY150" fmla="*/ 2047704 h 2237474"/>
              <a:gd name="connsiteX151" fmla="*/ 2042244 w 12192000"/>
              <a:gd name="connsiteY151" fmla="*/ 2055560 h 2237474"/>
              <a:gd name="connsiteX152" fmla="*/ 1976224 w 12192000"/>
              <a:gd name="connsiteY152" fmla="*/ 2074257 h 2237474"/>
              <a:gd name="connsiteX153" fmla="*/ 1877728 w 12192000"/>
              <a:gd name="connsiteY153" fmla="*/ 2101004 h 2237474"/>
              <a:gd name="connsiteX154" fmla="*/ 1759056 w 12192000"/>
              <a:gd name="connsiteY154" fmla="*/ 2125608 h 2237474"/>
              <a:gd name="connsiteX155" fmla="*/ 1637948 w 12192000"/>
              <a:gd name="connsiteY155" fmla="*/ 2172597 h 2237474"/>
              <a:gd name="connsiteX156" fmla="*/ 1434549 w 12192000"/>
              <a:gd name="connsiteY156" fmla="*/ 2234522 h 2237474"/>
              <a:gd name="connsiteX157" fmla="*/ 1398481 w 12192000"/>
              <a:gd name="connsiteY157" fmla="*/ 2237074 h 2237474"/>
              <a:gd name="connsiteX158" fmla="*/ 1398407 w 12192000"/>
              <a:gd name="connsiteY158" fmla="*/ 2237095 h 2237474"/>
              <a:gd name="connsiteX159" fmla="*/ 1370962 w 12192000"/>
              <a:gd name="connsiteY159" fmla="*/ 2237474 h 2237474"/>
              <a:gd name="connsiteX160" fmla="*/ 1356367 w 12192000"/>
              <a:gd name="connsiteY160" fmla="*/ 2235089 h 2237474"/>
              <a:gd name="connsiteX161" fmla="*/ 1324828 w 12192000"/>
              <a:gd name="connsiteY161" fmla="*/ 2231968 h 2237474"/>
              <a:gd name="connsiteX162" fmla="*/ 1297744 w 12192000"/>
              <a:gd name="connsiteY162" fmla="*/ 2235849 h 2237474"/>
              <a:gd name="connsiteX163" fmla="*/ 1286236 w 12192000"/>
              <a:gd name="connsiteY163" fmla="*/ 2233135 h 2237474"/>
              <a:gd name="connsiteX164" fmla="*/ 1283504 w 12192000"/>
              <a:gd name="connsiteY164" fmla="*/ 2233797 h 2237474"/>
              <a:gd name="connsiteX165" fmla="*/ 1279765 w 12192000"/>
              <a:gd name="connsiteY165" fmla="*/ 2229639 h 2237474"/>
              <a:gd name="connsiteX166" fmla="*/ 1195347 w 12192000"/>
              <a:gd name="connsiteY166" fmla="*/ 2212354 h 2237474"/>
              <a:gd name="connsiteX167" fmla="*/ 970251 w 12192000"/>
              <a:gd name="connsiteY167" fmla="*/ 2221029 h 2237474"/>
              <a:gd name="connsiteX168" fmla="*/ 812914 w 12192000"/>
              <a:gd name="connsiteY168" fmla="*/ 2202752 h 2237474"/>
              <a:gd name="connsiteX169" fmla="*/ 800195 w 12192000"/>
              <a:gd name="connsiteY169" fmla="*/ 2209407 h 2237474"/>
              <a:gd name="connsiteX170" fmla="*/ 784978 w 12192000"/>
              <a:gd name="connsiteY170" fmla="*/ 2212360 h 2237474"/>
              <a:gd name="connsiteX171" fmla="*/ 681987 w 12192000"/>
              <a:gd name="connsiteY171" fmla="*/ 2216757 h 2237474"/>
              <a:gd name="connsiteX172" fmla="*/ 669923 w 12192000"/>
              <a:gd name="connsiteY172" fmla="*/ 2211682 h 2237474"/>
              <a:gd name="connsiteX173" fmla="*/ 648680 w 12192000"/>
              <a:gd name="connsiteY173" fmla="*/ 2206229 h 2237474"/>
              <a:gd name="connsiteX174" fmla="*/ 597225 w 12192000"/>
              <a:gd name="connsiteY174" fmla="*/ 2180999 h 2237474"/>
              <a:gd name="connsiteX175" fmla="*/ 558449 w 12192000"/>
              <a:gd name="connsiteY175" fmla="*/ 2182346 h 2237474"/>
              <a:gd name="connsiteX176" fmla="*/ 550517 w 12192000"/>
              <a:gd name="connsiteY176" fmla="*/ 2182060 h 2237474"/>
              <a:gd name="connsiteX177" fmla="*/ 550309 w 12192000"/>
              <a:gd name="connsiteY177" fmla="*/ 2181825 h 2237474"/>
              <a:gd name="connsiteX178" fmla="*/ 541836 w 12192000"/>
              <a:gd name="connsiteY178" fmla="*/ 2181063 h 2237474"/>
              <a:gd name="connsiteX179" fmla="*/ 536057 w 12192000"/>
              <a:gd name="connsiteY179" fmla="*/ 2181537 h 2237474"/>
              <a:gd name="connsiteX180" fmla="*/ 520671 w 12192000"/>
              <a:gd name="connsiteY180" fmla="*/ 2180980 h 2237474"/>
              <a:gd name="connsiteX181" fmla="*/ 515024 w 12192000"/>
              <a:gd name="connsiteY181" fmla="*/ 2179258 h 2237474"/>
              <a:gd name="connsiteX182" fmla="*/ 512278 w 12192000"/>
              <a:gd name="connsiteY182" fmla="*/ 2176369 h 2237474"/>
              <a:gd name="connsiteX183" fmla="*/ 480419 w 12192000"/>
              <a:gd name="connsiteY183" fmla="*/ 2167807 h 2237474"/>
              <a:gd name="connsiteX184" fmla="*/ 413835 w 12192000"/>
              <a:gd name="connsiteY184" fmla="*/ 2156783 h 2237474"/>
              <a:gd name="connsiteX185" fmla="*/ 376513 w 12192000"/>
              <a:gd name="connsiteY185" fmla="*/ 2154014 h 2237474"/>
              <a:gd name="connsiteX186" fmla="*/ 273386 w 12192000"/>
              <a:gd name="connsiteY186" fmla="*/ 2142551 h 2237474"/>
              <a:gd name="connsiteX187" fmla="*/ 169207 w 12192000"/>
              <a:gd name="connsiteY187" fmla="*/ 2128100 h 2237474"/>
              <a:gd name="connsiteX188" fmla="*/ 93149 w 12192000"/>
              <a:gd name="connsiteY188" fmla="*/ 2105324 h 2237474"/>
              <a:gd name="connsiteX189" fmla="*/ 88109 w 12192000"/>
              <a:gd name="connsiteY189" fmla="*/ 2106704 h 2237474"/>
              <a:gd name="connsiteX190" fmla="*/ 80022 w 12192000"/>
              <a:gd name="connsiteY190" fmla="*/ 2107254 h 2237474"/>
              <a:gd name="connsiteX191" fmla="*/ 79717 w 12192000"/>
              <a:gd name="connsiteY191" fmla="*/ 2107046 h 2237474"/>
              <a:gd name="connsiteX192" fmla="*/ 72352 w 12192000"/>
              <a:gd name="connsiteY192" fmla="*/ 2107991 h 2237474"/>
              <a:gd name="connsiteX193" fmla="*/ 37645 w 12192000"/>
              <a:gd name="connsiteY193" fmla="*/ 2115401 h 2237474"/>
              <a:gd name="connsiteX194" fmla="*/ 4572 w 12192000"/>
              <a:gd name="connsiteY194" fmla="*/ 2111091 h 2237474"/>
              <a:gd name="connsiteX195" fmla="*/ 0 w 12192000"/>
              <a:gd name="connsiteY195" fmla="*/ 2110468 h 2237474"/>
              <a:gd name="connsiteX196" fmla="*/ 0 w 12192000"/>
              <a:gd name="connsiteY196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68705 w 12192000"/>
              <a:gd name="connsiteY50" fmla="*/ 1279956 h 2237474"/>
              <a:gd name="connsiteX51" fmla="*/ 8139997 w 12192000"/>
              <a:gd name="connsiteY51" fmla="*/ 1282713 h 2237474"/>
              <a:gd name="connsiteX52" fmla="*/ 8074238 w 12192000"/>
              <a:gd name="connsiteY52" fmla="*/ 1301895 h 2237474"/>
              <a:gd name="connsiteX53" fmla="*/ 7968292 w 12192000"/>
              <a:gd name="connsiteY53" fmla="*/ 1338779 h 2237474"/>
              <a:gd name="connsiteX54" fmla="*/ 7902328 w 12192000"/>
              <a:gd name="connsiteY54" fmla="*/ 1345865 h 2237474"/>
              <a:gd name="connsiteX55" fmla="*/ 7840612 w 12192000"/>
              <a:gd name="connsiteY55" fmla="*/ 1369373 h 2237474"/>
              <a:gd name="connsiteX56" fmla="*/ 7786819 w 12192000"/>
              <a:gd name="connsiteY56" fmla="*/ 1378970 h 2237474"/>
              <a:gd name="connsiteX57" fmla="*/ 7548172 w 12192000"/>
              <a:gd name="connsiteY57" fmla="*/ 1417460 h 2237474"/>
              <a:gd name="connsiteX58" fmla="*/ 7483437 w 12192000"/>
              <a:gd name="connsiteY58" fmla="*/ 1478152 h 2237474"/>
              <a:gd name="connsiteX59" fmla="*/ 7377870 w 12192000"/>
              <a:gd name="connsiteY59" fmla="*/ 1523319 h 2237474"/>
              <a:gd name="connsiteX60" fmla="*/ 7230737 w 12192000"/>
              <a:gd name="connsiteY60" fmla="*/ 1562633 h 2237474"/>
              <a:gd name="connsiteX61" fmla="*/ 7224458 w 12192000"/>
              <a:gd name="connsiteY61" fmla="*/ 1573008 h 2237474"/>
              <a:gd name="connsiteX62" fmla="*/ 7183121 w 12192000"/>
              <a:gd name="connsiteY62" fmla="*/ 1595162 h 2237474"/>
              <a:gd name="connsiteX63" fmla="*/ 7164601 w 12192000"/>
              <a:gd name="connsiteY63" fmla="*/ 1606490 h 2237474"/>
              <a:gd name="connsiteX64" fmla="*/ 7031309 w 12192000"/>
              <a:gd name="connsiteY64" fmla="*/ 1619451 h 2237474"/>
              <a:gd name="connsiteX65" fmla="*/ 6900177 w 12192000"/>
              <a:gd name="connsiteY65" fmla="*/ 1636016 h 2237474"/>
              <a:gd name="connsiteX66" fmla="*/ 6795372 w 12192000"/>
              <a:gd name="connsiteY66" fmla="*/ 1644845 h 2237474"/>
              <a:gd name="connsiteX67" fmla="*/ 6692251 w 12192000"/>
              <a:gd name="connsiteY67" fmla="*/ 1656357 h 2237474"/>
              <a:gd name="connsiteX68" fmla="*/ 6655235 w 12192000"/>
              <a:gd name="connsiteY68" fmla="*/ 1661869 h 2237474"/>
              <a:gd name="connsiteX69" fmla="*/ 6554894 w 12192000"/>
              <a:gd name="connsiteY69" fmla="*/ 1664428 h 2237474"/>
              <a:gd name="connsiteX70" fmla="*/ 6516595 w 12192000"/>
              <a:gd name="connsiteY70" fmla="*/ 1667475 h 2237474"/>
              <a:gd name="connsiteX71" fmla="*/ 6508541 w 12192000"/>
              <a:gd name="connsiteY71" fmla="*/ 1668757 h 2237474"/>
              <a:gd name="connsiteX72" fmla="*/ 6471012 w 12192000"/>
              <a:gd name="connsiteY72" fmla="*/ 1678604 h 2237474"/>
              <a:gd name="connsiteX73" fmla="*/ 6364035 w 12192000"/>
              <a:gd name="connsiteY73" fmla="*/ 1667683 h 2237474"/>
              <a:gd name="connsiteX74" fmla="*/ 6280959 w 12192000"/>
              <a:gd name="connsiteY74" fmla="*/ 1689329 h 2237474"/>
              <a:gd name="connsiteX75" fmla="*/ 6243319 w 12192000"/>
              <a:gd name="connsiteY75" fmla="*/ 1695560 h 2237474"/>
              <a:gd name="connsiteX76" fmla="*/ 6098321 w 12192000"/>
              <a:gd name="connsiteY76" fmla="*/ 1721646 h 2237474"/>
              <a:gd name="connsiteX77" fmla="*/ 5880652 w 12192000"/>
              <a:gd name="connsiteY77" fmla="*/ 1779643 h 2237474"/>
              <a:gd name="connsiteX78" fmla="*/ 5785959 w 12192000"/>
              <a:gd name="connsiteY78" fmla="*/ 1775307 h 2237474"/>
              <a:gd name="connsiteX79" fmla="*/ 5643534 w 12192000"/>
              <a:gd name="connsiteY79" fmla="*/ 1802919 h 2237474"/>
              <a:gd name="connsiteX80" fmla="*/ 5518799 w 12192000"/>
              <a:gd name="connsiteY80" fmla="*/ 1818312 h 2237474"/>
              <a:gd name="connsiteX81" fmla="*/ 5505014 w 12192000"/>
              <a:gd name="connsiteY81" fmla="*/ 1819259 h 2237474"/>
              <a:gd name="connsiteX82" fmla="*/ 5453307 w 12192000"/>
              <a:gd name="connsiteY82" fmla="*/ 1815450 h 2237474"/>
              <a:gd name="connsiteX83" fmla="*/ 5221533 w 12192000"/>
              <a:gd name="connsiteY83" fmla="*/ 1846950 h 2237474"/>
              <a:gd name="connsiteX84" fmla="*/ 5149802 w 12192000"/>
              <a:gd name="connsiteY84" fmla="*/ 1844846 h 2237474"/>
              <a:gd name="connsiteX85" fmla="*/ 5114927 w 12192000"/>
              <a:gd name="connsiteY85" fmla="*/ 1847827 h 2237474"/>
              <a:gd name="connsiteX86" fmla="*/ 5108970 w 12192000"/>
              <a:gd name="connsiteY86" fmla="*/ 1847935 h 2237474"/>
              <a:gd name="connsiteX87" fmla="*/ 5067961 w 12192000"/>
              <a:gd name="connsiteY87" fmla="*/ 1845917 h 2237474"/>
              <a:gd name="connsiteX88" fmla="*/ 5007075 w 12192000"/>
              <a:gd name="connsiteY88" fmla="*/ 1838626 h 2237474"/>
              <a:gd name="connsiteX89" fmla="*/ 4944087 w 12192000"/>
              <a:gd name="connsiteY89" fmla="*/ 1823332 h 2237474"/>
              <a:gd name="connsiteX90" fmla="*/ 4907662 w 12192000"/>
              <a:gd name="connsiteY90" fmla="*/ 1816900 h 2237474"/>
              <a:gd name="connsiteX91" fmla="*/ 4882386 w 12192000"/>
              <a:gd name="connsiteY91" fmla="*/ 1809844 h 2237474"/>
              <a:gd name="connsiteX92" fmla="*/ 4811440 w 12192000"/>
              <a:gd name="connsiteY92" fmla="*/ 1804655 h 2237474"/>
              <a:gd name="connsiteX93" fmla="*/ 4691075 w 12192000"/>
              <a:gd name="connsiteY93" fmla="*/ 1801389 h 2237474"/>
              <a:gd name="connsiteX94" fmla="*/ 4611738 w 12192000"/>
              <a:gd name="connsiteY94" fmla="*/ 1776964 h 2237474"/>
              <a:gd name="connsiteX95" fmla="*/ 4560070 w 12192000"/>
              <a:gd name="connsiteY95" fmla="*/ 1785640 h 2237474"/>
              <a:gd name="connsiteX96" fmla="*/ 4536503 w 12192000"/>
              <a:gd name="connsiteY96" fmla="*/ 1785334 h 2237474"/>
              <a:gd name="connsiteX97" fmla="*/ 4513724 w 12192000"/>
              <a:gd name="connsiteY97" fmla="*/ 1791996 h 2237474"/>
              <a:gd name="connsiteX98" fmla="*/ 4459810 w 12192000"/>
              <a:gd name="connsiteY98" fmla="*/ 1797886 h 2237474"/>
              <a:gd name="connsiteX99" fmla="*/ 4379064 w 12192000"/>
              <a:gd name="connsiteY99" fmla="*/ 1817177 h 2237474"/>
              <a:gd name="connsiteX100" fmla="*/ 4290981 w 12192000"/>
              <a:gd name="connsiteY100" fmla="*/ 1839677 h 2237474"/>
              <a:gd name="connsiteX101" fmla="*/ 4238372 w 12192000"/>
              <a:gd name="connsiteY101" fmla="*/ 1851480 h 2237474"/>
              <a:gd name="connsiteX102" fmla="*/ 4232517 w 12192000"/>
              <a:gd name="connsiteY102" fmla="*/ 1852567 h 2237474"/>
              <a:gd name="connsiteX103" fmla="*/ 4191732 w 12192000"/>
              <a:gd name="connsiteY103" fmla="*/ 1857328 h 2237474"/>
              <a:gd name="connsiteX104" fmla="*/ 4065532 w 12192000"/>
              <a:gd name="connsiteY104" fmla="*/ 1855477 h 2237474"/>
              <a:gd name="connsiteX105" fmla="*/ 4028460 w 12192000"/>
              <a:gd name="connsiteY105" fmla="*/ 1855137 h 2237474"/>
              <a:gd name="connsiteX106" fmla="*/ 4002267 w 12192000"/>
              <a:gd name="connsiteY106" fmla="*/ 1852352 h 2237474"/>
              <a:gd name="connsiteX107" fmla="*/ 3931396 w 12192000"/>
              <a:gd name="connsiteY107" fmla="*/ 1858915 h 2237474"/>
              <a:gd name="connsiteX108" fmla="*/ 3812162 w 12192000"/>
              <a:gd name="connsiteY108" fmla="*/ 1875501 h 2237474"/>
              <a:gd name="connsiteX109" fmla="*/ 3729530 w 12192000"/>
              <a:gd name="connsiteY109" fmla="*/ 1864513 h 2237474"/>
              <a:gd name="connsiteX110" fmla="*/ 3680177 w 12192000"/>
              <a:gd name="connsiteY110" fmla="*/ 1881552 h 2237474"/>
              <a:gd name="connsiteX111" fmla="*/ 3567259 w 12192000"/>
              <a:gd name="connsiteY111" fmla="*/ 1893482 h 2237474"/>
              <a:gd name="connsiteX112" fmla="*/ 3405770 w 12192000"/>
              <a:gd name="connsiteY112" fmla="*/ 1904591 h 2237474"/>
              <a:gd name="connsiteX113" fmla="*/ 3280097 w 12192000"/>
              <a:gd name="connsiteY113" fmla="*/ 1919610 h 2237474"/>
              <a:gd name="connsiteX114" fmla="*/ 3123424 w 12192000"/>
              <a:gd name="connsiteY114" fmla="*/ 1952930 h 2237474"/>
              <a:gd name="connsiteX115" fmla="*/ 3009910 w 12192000"/>
              <a:gd name="connsiteY115" fmla="*/ 1957866 h 2237474"/>
              <a:gd name="connsiteX116" fmla="*/ 2995934 w 12192000"/>
              <a:gd name="connsiteY116" fmla="*/ 1967085 h 2237474"/>
              <a:gd name="connsiteX117" fmla="*/ 2980071 w 12192000"/>
              <a:gd name="connsiteY117" fmla="*/ 1972988 h 2237474"/>
              <a:gd name="connsiteX118" fmla="*/ 2978094 w 12192000"/>
              <a:gd name="connsiteY118" fmla="*/ 1972369 h 2237474"/>
              <a:gd name="connsiteX119" fmla="*/ 2942858 w 12192000"/>
              <a:gd name="connsiteY119" fmla="*/ 1981367 h 2237474"/>
              <a:gd name="connsiteX120" fmla="*/ 2875436 w 12192000"/>
              <a:gd name="connsiteY120" fmla="*/ 1996977 h 2237474"/>
              <a:gd name="connsiteX121" fmla="*/ 2874892 w 12192000"/>
              <a:gd name="connsiteY121" fmla="*/ 1996085 h 2237474"/>
              <a:gd name="connsiteX122" fmla="*/ 2864145 w 12192000"/>
              <a:gd name="connsiteY122" fmla="*/ 1994061 h 2237474"/>
              <a:gd name="connsiteX123" fmla="*/ 2843662 w 12192000"/>
              <a:gd name="connsiteY123" fmla="*/ 1992498 h 2237474"/>
              <a:gd name="connsiteX124" fmla="*/ 2796128 w 12192000"/>
              <a:gd name="connsiteY124" fmla="*/ 1976403 h 2237474"/>
              <a:gd name="connsiteX125" fmla="*/ 2756784 w 12192000"/>
              <a:gd name="connsiteY125" fmla="*/ 1985116 h 2237474"/>
              <a:gd name="connsiteX126" fmla="*/ 2748833 w 12192000"/>
              <a:gd name="connsiteY126" fmla="*/ 1986323 h 2237474"/>
              <a:gd name="connsiteX127" fmla="*/ 2748661 w 12192000"/>
              <a:gd name="connsiteY127" fmla="*/ 1986122 h 2237474"/>
              <a:gd name="connsiteX128" fmla="*/ 2740251 w 12192000"/>
              <a:gd name="connsiteY128" fmla="*/ 1986946 h 2237474"/>
              <a:gd name="connsiteX129" fmla="*/ 2718916 w 12192000"/>
              <a:gd name="connsiteY129" fmla="*/ 1990867 h 2237474"/>
              <a:gd name="connsiteX130" fmla="*/ 2713522 w 12192000"/>
              <a:gd name="connsiteY130" fmla="*/ 1990173 h 2237474"/>
              <a:gd name="connsiteX131" fmla="*/ 2680597 w 12192000"/>
              <a:gd name="connsiteY131" fmla="*/ 1984996 h 2237474"/>
              <a:gd name="connsiteX132" fmla="*/ 2578178 w 12192000"/>
              <a:gd name="connsiteY132" fmla="*/ 1990531 h 2237474"/>
              <a:gd name="connsiteX133" fmla="*/ 2476147 w 12192000"/>
              <a:gd name="connsiteY133" fmla="*/ 1998305 h 2237474"/>
              <a:gd name="connsiteX134" fmla="*/ 2373568 w 12192000"/>
              <a:gd name="connsiteY134" fmla="*/ 2003219 h 2237474"/>
              <a:gd name="connsiteX135" fmla="*/ 2321399 w 12192000"/>
              <a:gd name="connsiteY135" fmla="*/ 1989467 h 2237474"/>
              <a:gd name="connsiteX136" fmla="*/ 2315525 w 12192000"/>
              <a:gd name="connsiteY136" fmla="*/ 1989708 h 2237474"/>
              <a:gd name="connsiteX137" fmla="*/ 2300792 w 12192000"/>
              <a:gd name="connsiteY137" fmla="*/ 1994290 h 2237474"/>
              <a:gd name="connsiteX138" fmla="*/ 2295469 w 12192000"/>
              <a:gd name="connsiteY138" fmla="*/ 1996659 h 2237474"/>
              <a:gd name="connsiteX139" fmla="*/ 2287219 w 12192000"/>
              <a:gd name="connsiteY139" fmla="*/ 1998750 h 2237474"/>
              <a:gd name="connsiteX140" fmla="*/ 2286948 w 12192000"/>
              <a:gd name="connsiteY140" fmla="*/ 1998596 h 2237474"/>
              <a:gd name="connsiteX141" fmla="*/ 2243069 w 12192000"/>
              <a:gd name="connsiteY141" fmla="*/ 2015111 h 2237474"/>
              <a:gd name="connsiteX142" fmla="*/ 2186609 w 12192000"/>
              <a:gd name="connsiteY142" fmla="*/ 2008263 h 2237474"/>
              <a:gd name="connsiteX143" fmla="*/ 2164831 w 12192000"/>
              <a:gd name="connsiteY143" fmla="*/ 2010143 h 2237474"/>
              <a:gd name="connsiteX144" fmla="*/ 2152836 w 12192000"/>
              <a:gd name="connsiteY144" fmla="*/ 2010048 h 2237474"/>
              <a:gd name="connsiteX145" fmla="*/ 2117102 w 12192000"/>
              <a:gd name="connsiteY145" fmla="*/ 2023004 h 2237474"/>
              <a:gd name="connsiteX146" fmla="*/ 2111935 w 12192000"/>
              <a:gd name="connsiteY146" fmla="*/ 2023163 h 2237474"/>
              <a:gd name="connsiteX147" fmla="*/ 2089991 w 12192000"/>
              <a:gd name="connsiteY147" fmla="*/ 2034193 h 2237474"/>
              <a:gd name="connsiteX148" fmla="*/ 2058061 w 12192000"/>
              <a:gd name="connsiteY148" fmla="*/ 2047942 h 2237474"/>
              <a:gd name="connsiteX149" fmla="*/ 2055737 w 12192000"/>
              <a:gd name="connsiteY149" fmla="*/ 2047704 h 2237474"/>
              <a:gd name="connsiteX150" fmla="*/ 2042244 w 12192000"/>
              <a:gd name="connsiteY150" fmla="*/ 2055560 h 2237474"/>
              <a:gd name="connsiteX151" fmla="*/ 1976224 w 12192000"/>
              <a:gd name="connsiteY151" fmla="*/ 2074257 h 2237474"/>
              <a:gd name="connsiteX152" fmla="*/ 1877728 w 12192000"/>
              <a:gd name="connsiteY152" fmla="*/ 2101004 h 2237474"/>
              <a:gd name="connsiteX153" fmla="*/ 1759056 w 12192000"/>
              <a:gd name="connsiteY153" fmla="*/ 2125608 h 2237474"/>
              <a:gd name="connsiteX154" fmla="*/ 1637948 w 12192000"/>
              <a:gd name="connsiteY154" fmla="*/ 2172597 h 2237474"/>
              <a:gd name="connsiteX155" fmla="*/ 1434549 w 12192000"/>
              <a:gd name="connsiteY155" fmla="*/ 2234522 h 2237474"/>
              <a:gd name="connsiteX156" fmla="*/ 1398481 w 12192000"/>
              <a:gd name="connsiteY156" fmla="*/ 2237074 h 2237474"/>
              <a:gd name="connsiteX157" fmla="*/ 1398407 w 12192000"/>
              <a:gd name="connsiteY157" fmla="*/ 2237095 h 2237474"/>
              <a:gd name="connsiteX158" fmla="*/ 1370962 w 12192000"/>
              <a:gd name="connsiteY158" fmla="*/ 2237474 h 2237474"/>
              <a:gd name="connsiteX159" fmla="*/ 1356367 w 12192000"/>
              <a:gd name="connsiteY159" fmla="*/ 2235089 h 2237474"/>
              <a:gd name="connsiteX160" fmla="*/ 1324828 w 12192000"/>
              <a:gd name="connsiteY160" fmla="*/ 2231968 h 2237474"/>
              <a:gd name="connsiteX161" fmla="*/ 1297744 w 12192000"/>
              <a:gd name="connsiteY161" fmla="*/ 2235849 h 2237474"/>
              <a:gd name="connsiteX162" fmla="*/ 1286236 w 12192000"/>
              <a:gd name="connsiteY162" fmla="*/ 2233135 h 2237474"/>
              <a:gd name="connsiteX163" fmla="*/ 1283504 w 12192000"/>
              <a:gd name="connsiteY163" fmla="*/ 2233797 h 2237474"/>
              <a:gd name="connsiteX164" fmla="*/ 1279765 w 12192000"/>
              <a:gd name="connsiteY164" fmla="*/ 2229639 h 2237474"/>
              <a:gd name="connsiteX165" fmla="*/ 1195347 w 12192000"/>
              <a:gd name="connsiteY165" fmla="*/ 2212354 h 2237474"/>
              <a:gd name="connsiteX166" fmla="*/ 970251 w 12192000"/>
              <a:gd name="connsiteY166" fmla="*/ 2221029 h 2237474"/>
              <a:gd name="connsiteX167" fmla="*/ 812914 w 12192000"/>
              <a:gd name="connsiteY167" fmla="*/ 2202752 h 2237474"/>
              <a:gd name="connsiteX168" fmla="*/ 800195 w 12192000"/>
              <a:gd name="connsiteY168" fmla="*/ 2209407 h 2237474"/>
              <a:gd name="connsiteX169" fmla="*/ 784978 w 12192000"/>
              <a:gd name="connsiteY169" fmla="*/ 2212360 h 2237474"/>
              <a:gd name="connsiteX170" fmla="*/ 681987 w 12192000"/>
              <a:gd name="connsiteY170" fmla="*/ 2216757 h 2237474"/>
              <a:gd name="connsiteX171" fmla="*/ 669923 w 12192000"/>
              <a:gd name="connsiteY171" fmla="*/ 2211682 h 2237474"/>
              <a:gd name="connsiteX172" fmla="*/ 648680 w 12192000"/>
              <a:gd name="connsiteY172" fmla="*/ 2206229 h 2237474"/>
              <a:gd name="connsiteX173" fmla="*/ 597225 w 12192000"/>
              <a:gd name="connsiteY173" fmla="*/ 2180999 h 2237474"/>
              <a:gd name="connsiteX174" fmla="*/ 558449 w 12192000"/>
              <a:gd name="connsiteY174" fmla="*/ 2182346 h 2237474"/>
              <a:gd name="connsiteX175" fmla="*/ 550517 w 12192000"/>
              <a:gd name="connsiteY175" fmla="*/ 2182060 h 2237474"/>
              <a:gd name="connsiteX176" fmla="*/ 550309 w 12192000"/>
              <a:gd name="connsiteY176" fmla="*/ 2181825 h 2237474"/>
              <a:gd name="connsiteX177" fmla="*/ 541836 w 12192000"/>
              <a:gd name="connsiteY177" fmla="*/ 2181063 h 2237474"/>
              <a:gd name="connsiteX178" fmla="*/ 536057 w 12192000"/>
              <a:gd name="connsiteY178" fmla="*/ 2181537 h 2237474"/>
              <a:gd name="connsiteX179" fmla="*/ 520671 w 12192000"/>
              <a:gd name="connsiteY179" fmla="*/ 2180980 h 2237474"/>
              <a:gd name="connsiteX180" fmla="*/ 515024 w 12192000"/>
              <a:gd name="connsiteY180" fmla="*/ 2179258 h 2237474"/>
              <a:gd name="connsiteX181" fmla="*/ 512278 w 12192000"/>
              <a:gd name="connsiteY181" fmla="*/ 2176369 h 2237474"/>
              <a:gd name="connsiteX182" fmla="*/ 480419 w 12192000"/>
              <a:gd name="connsiteY182" fmla="*/ 2167807 h 2237474"/>
              <a:gd name="connsiteX183" fmla="*/ 413835 w 12192000"/>
              <a:gd name="connsiteY183" fmla="*/ 2156783 h 2237474"/>
              <a:gd name="connsiteX184" fmla="*/ 376513 w 12192000"/>
              <a:gd name="connsiteY184" fmla="*/ 2154014 h 2237474"/>
              <a:gd name="connsiteX185" fmla="*/ 273386 w 12192000"/>
              <a:gd name="connsiteY185" fmla="*/ 2142551 h 2237474"/>
              <a:gd name="connsiteX186" fmla="*/ 169207 w 12192000"/>
              <a:gd name="connsiteY186" fmla="*/ 2128100 h 2237474"/>
              <a:gd name="connsiteX187" fmla="*/ 93149 w 12192000"/>
              <a:gd name="connsiteY187" fmla="*/ 2105324 h 2237474"/>
              <a:gd name="connsiteX188" fmla="*/ 88109 w 12192000"/>
              <a:gd name="connsiteY188" fmla="*/ 2106704 h 2237474"/>
              <a:gd name="connsiteX189" fmla="*/ 80022 w 12192000"/>
              <a:gd name="connsiteY189" fmla="*/ 2107254 h 2237474"/>
              <a:gd name="connsiteX190" fmla="*/ 79717 w 12192000"/>
              <a:gd name="connsiteY190" fmla="*/ 2107046 h 2237474"/>
              <a:gd name="connsiteX191" fmla="*/ 72352 w 12192000"/>
              <a:gd name="connsiteY191" fmla="*/ 2107991 h 2237474"/>
              <a:gd name="connsiteX192" fmla="*/ 37645 w 12192000"/>
              <a:gd name="connsiteY192" fmla="*/ 2115401 h 2237474"/>
              <a:gd name="connsiteX193" fmla="*/ 4572 w 12192000"/>
              <a:gd name="connsiteY193" fmla="*/ 2111091 h 2237474"/>
              <a:gd name="connsiteX194" fmla="*/ 0 w 12192000"/>
              <a:gd name="connsiteY194" fmla="*/ 2110468 h 2237474"/>
              <a:gd name="connsiteX195" fmla="*/ 0 w 12192000"/>
              <a:gd name="connsiteY19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68705 w 12192000"/>
              <a:gd name="connsiteY50" fmla="*/ 1279956 h 2237474"/>
              <a:gd name="connsiteX51" fmla="*/ 8139997 w 12192000"/>
              <a:gd name="connsiteY51" fmla="*/ 1282713 h 2237474"/>
              <a:gd name="connsiteX52" fmla="*/ 8074238 w 12192000"/>
              <a:gd name="connsiteY52" fmla="*/ 1301895 h 2237474"/>
              <a:gd name="connsiteX53" fmla="*/ 7968292 w 12192000"/>
              <a:gd name="connsiteY53" fmla="*/ 1338779 h 2237474"/>
              <a:gd name="connsiteX54" fmla="*/ 7902328 w 12192000"/>
              <a:gd name="connsiteY54" fmla="*/ 1345865 h 2237474"/>
              <a:gd name="connsiteX55" fmla="*/ 7840612 w 12192000"/>
              <a:gd name="connsiteY55" fmla="*/ 1369373 h 2237474"/>
              <a:gd name="connsiteX56" fmla="*/ 7786819 w 12192000"/>
              <a:gd name="connsiteY56" fmla="*/ 1378970 h 2237474"/>
              <a:gd name="connsiteX57" fmla="*/ 7548172 w 12192000"/>
              <a:gd name="connsiteY57" fmla="*/ 1417460 h 2237474"/>
              <a:gd name="connsiteX58" fmla="*/ 7483437 w 12192000"/>
              <a:gd name="connsiteY58" fmla="*/ 1478152 h 2237474"/>
              <a:gd name="connsiteX59" fmla="*/ 7377870 w 12192000"/>
              <a:gd name="connsiteY59" fmla="*/ 1523319 h 2237474"/>
              <a:gd name="connsiteX60" fmla="*/ 7230737 w 12192000"/>
              <a:gd name="connsiteY60" fmla="*/ 1562633 h 2237474"/>
              <a:gd name="connsiteX61" fmla="*/ 7224458 w 12192000"/>
              <a:gd name="connsiteY61" fmla="*/ 1573008 h 2237474"/>
              <a:gd name="connsiteX62" fmla="*/ 7183121 w 12192000"/>
              <a:gd name="connsiteY62" fmla="*/ 1595162 h 2237474"/>
              <a:gd name="connsiteX63" fmla="*/ 7164601 w 12192000"/>
              <a:gd name="connsiteY63" fmla="*/ 1606490 h 2237474"/>
              <a:gd name="connsiteX64" fmla="*/ 7031309 w 12192000"/>
              <a:gd name="connsiteY64" fmla="*/ 1619451 h 2237474"/>
              <a:gd name="connsiteX65" fmla="*/ 6900177 w 12192000"/>
              <a:gd name="connsiteY65" fmla="*/ 1636016 h 2237474"/>
              <a:gd name="connsiteX66" fmla="*/ 6795372 w 12192000"/>
              <a:gd name="connsiteY66" fmla="*/ 1644845 h 2237474"/>
              <a:gd name="connsiteX67" fmla="*/ 6692251 w 12192000"/>
              <a:gd name="connsiteY67" fmla="*/ 1656357 h 2237474"/>
              <a:gd name="connsiteX68" fmla="*/ 6655235 w 12192000"/>
              <a:gd name="connsiteY68" fmla="*/ 1661869 h 2237474"/>
              <a:gd name="connsiteX69" fmla="*/ 6554894 w 12192000"/>
              <a:gd name="connsiteY69" fmla="*/ 1664428 h 2237474"/>
              <a:gd name="connsiteX70" fmla="*/ 6516595 w 12192000"/>
              <a:gd name="connsiteY70" fmla="*/ 1667475 h 2237474"/>
              <a:gd name="connsiteX71" fmla="*/ 6508541 w 12192000"/>
              <a:gd name="connsiteY71" fmla="*/ 1668757 h 2237474"/>
              <a:gd name="connsiteX72" fmla="*/ 6471012 w 12192000"/>
              <a:gd name="connsiteY72" fmla="*/ 1678604 h 2237474"/>
              <a:gd name="connsiteX73" fmla="*/ 6364035 w 12192000"/>
              <a:gd name="connsiteY73" fmla="*/ 1667683 h 2237474"/>
              <a:gd name="connsiteX74" fmla="*/ 6280959 w 12192000"/>
              <a:gd name="connsiteY74" fmla="*/ 1689329 h 2237474"/>
              <a:gd name="connsiteX75" fmla="*/ 6243319 w 12192000"/>
              <a:gd name="connsiteY75" fmla="*/ 1695560 h 2237474"/>
              <a:gd name="connsiteX76" fmla="*/ 6098321 w 12192000"/>
              <a:gd name="connsiteY76" fmla="*/ 1721646 h 2237474"/>
              <a:gd name="connsiteX77" fmla="*/ 5880652 w 12192000"/>
              <a:gd name="connsiteY77" fmla="*/ 1779643 h 2237474"/>
              <a:gd name="connsiteX78" fmla="*/ 5785959 w 12192000"/>
              <a:gd name="connsiteY78" fmla="*/ 1775307 h 2237474"/>
              <a:gd name="connsiteX79" fmla="*/ 5643534 w 12192000"/>
              <a:gd name="connsiteY79" fmla="*/ 1802919 h 2237474"/>
              <a:gd name="connsiteX80" fmla="*/ 5518799 w 12192000"/>
              <a:gd name="connsiteY80" fmla="*/ 1818312 h 2237474"/>
              <a:gd name="connsiteX81" fmla="*/ 5505014 w 12192000"/>
              <a:gd name="connsiteY81" fmla="*/ 1819259 h 2237474"/>
              <a:gd name="connsiteX82" fmla="*/ 5453307 w 12192000"/>
              <a:gd name="connsiteY82" fmla="*/ 1815450 h 2237474"/>
              <a:gd name="connsiteX83" fmla="*/ 5221533 w 12192000"/>
              <a:gd name="connsiteY83" fmla="*/ 1846950 h 2237474"/>
              <a:gd name="connsiteX84" fmla="*/ 5149802 w 12192000"/>
              <a:gd name="connsiteY84" fmla="*/ 1844846 h 2237474"/>
              <a:gd name="connsiteX85" fmla="*/ 5114927 w 12192000"/>
              <a:gd name="connsiteY85" fmla="*/ 1847827 h 2237474"/>
              <a:gd name="connsiteX86" fmla="*/ 5108970 w 12192000"/>
              <a:gd name="connsiteY86" fmla="*/ 1847935 h 2237474"/>
              <a:gd name="connsiteX87" fmla="*/ 5067961 w 12192000"/>
              <a:gd name="connsiteY87" fmla="*/ 1845917 h 2237474"/>
              <a:gd name="connsiteX88" fmla="*/ 5007075 w 12192000"/>
              <a:gd name="connsiteY88" fmla="*/ 1838626 h 2237474"/>
              <a:gd name="connsiteX89" fmla="*/ 4944087 w 12192000"/>
              <a:gd name="connsiteY89" fmla="*/ 1823332 h 2237474"/>
              <a:gd name="connsiteX90" fmla="*/ 4907662 w 12192000"/>
              <a:gd name="connsiteY90" fmla="*/ 1816900 h 2237474"/>
              <a:gd name="connsiteX91" fmla="*/ 4882386 w 12192000"/>
              <a:gd name="connsiteY91" fmla="*/ 1809844 h 2237474"/>
              <a:gd name="connsiteX92" fmla="*/ 4811440 w 12192000"/>
              <a:gd name="connsiteY92" fmla="*/ 1804655 h 2237474"/>
              <a:gd name="connsiteX93" fmla="*/ 4691075 w 12192000"/>
              <a:gd name="connsiteY93" fmla="*/ 1801389 h 2237474"/>
              <a:gd name="connsiteX94" fmla="*/ 4611738 w 12192000"/>
              <a:gd name="connsiteY94" fmla="*/ 1776964 h 2237474"/>
              <a:gd name="connsiteX95" fmla="*/ 4560070 w 12192000"/>
              <a:gd name="connsiteY95" fmla="*/ 1785640 h 2237474"/>
              <a:gd name="connsiteX96" fmla="*/ 4536503 w 12192000"/>
              <a:gd name="connsiteY96" fmla="*/ 1785334 h 2237474"/>
              <a:gd name="connsiteX97" fmla="*/ 4513724 w 12192000"/>
              <a:gd name="connsiteY97" fmla="*/ 1791996 h 2237474"/>
              <a:gd name="connsiteX98" fmla="*/ 4459810 w 12192000"/>
              <a:gd name="connsiteY98" fmla="*/ 1797886 h 2237474"/>
              <a:gd name="connsiteX99" fmla="*/ 4379064 w 12192000"/>
              <a:gd name="connsiteY99" fmla="*/ 1817177 h 2237474"/>
              <a:gd name="connsiteX100" fmla="*/ 4290981 w 12192000"/>
              <a:gd name="connsiteY100" fmla="*/ 1839677 h 2237474"/>
              <a:gd name="connsiteX101" fmla="*/ 4238372 w 12192000"/>
              <a:gd name="connsiteY101" fmla="*/ 1851480 h 2237474"/>
              <a:gd name="connsiteX102" fmla="*/ 4232517 w 12192000"/>
              <a:gd name="connsiteY102" fmla="*/ 1852567 h 2237474"/>
              <a:gd name="connsiteX103" fmla="*/ 4191732 w 12192000"/>
              <a:gd name="connsiteY103" fmla="*/ 1857328 h 2237474"/>
              <a:gd name="connsiteX104" fmla="*/ 4065532 w 12192000"/>
              <a:gd name="connsiteY104" fmla="*/ 1855477 h 2237474"/>
              <a:gd name="connsiteX105" fmla="*/ 4028460 w 12192000"/>
              <a:gd name="connsiteY105" fmla="*/ 1855137 h 2237474"/>
              <a:gd name="connsiteX106" fmla="*/ 4002267 w 12192000"/>
              <a:gd name="connsiteY106" fmla="*/ 1852352 h 2237474"/>
              <a:gd name="connsiteX107" fmla="*/ 3931396 w 12192000"/>
              <a:gd name="connsiteY107" fmla="*/ 1858915 h 2237474"/>
              <a:gd name="connsiteX108" fmla="*/ 3812162 w 12192000"/>
              <a:gd name="connsiteY108" fmla="*/ 1875501 h 2237474"/>
              <a:gd name="connsiteX109" fmla="*/ 3729530 w 12192000"/>
              <a:gd name="connsiteY109" fmla="*/ 1864513 h 2237474"/>
              <a:gd name="connsiteX110" fmla="*/ 3680177 w 12192000"/>
              <a:gd name="connsiteY110" fmla="*/ 1881552 h 2237474"/>
              <a:gd name="connsiteX111" fmla="*/ 3567259 w 12192000"/>
              <a:gd name="connsiteY111" fmla="*/ 1893482 h 2237474"/>
              <a:gd name="connsiteX112" fmla="*/ 3405770 w 12192000"/>
              <a:gd name="connsiteY112" fmla="*/ 1904591 h 2237474"/>
              <a:gd name="connsiteX113" fmla="*/ 3280097 w 12192000"/>
              <a:gd name="connsiteY113" fmla="*/ 1919610 h 2237474"/>
              <a:gd name="connsiteX114" fmla="*/ 3123424 w 12192000"/>
              <a:gd name="connsiteY114" fmla="*/ 1952930 h 2237474"/>
              <a:gd name="connsiteX115" fmla="*/ 3009910 w 12192000"/>
              <a:gd name="connsiteY115" fmla="*/ 1957866 h 2237474"/>
              <a:gd name="connsiteX116" fmla="*/ 2995934 w 12192000"/>
              <a:gd name="connsiteY116" fmla="*/ 1967085 h 2237474"/>
              <a:gd name="connsiteX117" fmla="*/ 2980071 w 12192000"/>
              <a:gd name="connsiteY117" fmla="*/ 1972988 h 2237474"/>
              <a:gd name="connsiteX118" fmla="*/ 2978094 w 12192000"/>
              <a:gd name="connsiteY118" fmla="*/ 1972369 h 2237474"/>
              <a:gd name="connsiteX119" fmla="*/ 2942858 w 12192000"/>
              <a:gd name="connsiteY119" fmla="*/ 1981367 h 2237474"/>
              <a:gd name="connsiteX120" fmla="*/ 2875436 w 12192000"/>
              <a:gd name="connsiteY120" fmla="*/ 1996977 h 2237474"/>
              <a:gd name="connsiteX121" fmla="*/ 2874892 w 12192000"/>
              <a:gd name="connsiteY121" fmla="*/ 1996085 h 2237474"/>
              <a:gd name="connsiteX122" fmla="*/ 2864145 w 12192000"/>
              <a:gd name="connsiteY122" fmla="*/ 1994061 h 2237474"/>
              <a:gd name="connsiteX123" fmla="*/ 2843662 w 12192000"/>
              <a:gd name="connsiteY123" fmla="*/ 1992498 h 2237474"/>
              <a:gd name="connsiteX124" fmla="*/ 2796128 w 12192000"/>
              <a:gd name="connsiteY124" fmla="*/ 1976403 h 2237474"/>
              <a:gd name="connsiteX125" fmla="*/ 2756784 w 12192000"/>
              <a:gd name="connsiteY125" fmla="*/ 1985116 h 2237474"/>
              <a:gd name="connsiteX126" fmla="*/ 2748833 w 12192000"/>
              <a:gd name="connsiteY126" fmla="*/ 1986323 h 2237474"/>
              <a:gd name="connsiteX127" fmla="*/ 2748661 w 12192000"/>
              <a:gd name="connsiteY127" fmla="*/ 1986122 h 2237474"/>
              <a:gd name="connsiteX128" fmla="*/ 2740251 w 12192000"/>
              <a:gd name="connsiteY128" fmla="*/ 1986946 h 2237474"/>
              <a:gd name="connsiteX129" fmla="*/ 2718916 w 12192000"/>
              <a:gd name="connsiteY129" fmla="*/ 1990867 h 2237474"/>
              <a:gd name="connsiteX130" fmla="*/ 2713522 w 12192000"/>
              <a:gd name="connsiteY130" fmla="*/ 1990173 h 2237474"/>
              <a:gd name="connsiteX131" fmla="*/ 2680597 w 12192000"/>
              <a:gd name="connsiteY131" fmla="*/ 1984996 h 2237474"/>
              <a:gd name="connsiteX132" fmla="*/ 2578178 w 12192000"/>
              <a:gd name="connsiteY132" fmla="*/ 1990531 h 2237474"/>
              <a:gd name="connsiteX133" fmla="*/ 2476147 w 12192000"/>
              <a:gd name="connsiteY133" fmla="*/ 1998305 h 2237474"/>
              <a:gd name="connsiteX134" fmla="*/ 2373568 w 12192000"/>
              <a:gd name="connsiteY134" fmla="*/ 2003219 h 2237474"/>
              <a:gd name="connsiteX135" fmla="*/ 2321399 w 12192000"/>
              <a:gd name="connsiteY135" fmla="*/ 1989467 h 2237474"/>
              <a:gd name="connsiteX136" fmla="*/ 2315525 w 12192000"/>
              <a:gd name="connsiteY136" fmla="*/ 1989708 h 2237474"/>
              <a:gd name="connsiteX137" fmla="*/ 2300792 w 12192000"/>
              <a:gd name="connsiteY137" fmla="*/ 1994290 h 2237474"/>
              <a:gd name="connsiteX138" fmla="*/ 2295469 w 12192000"/>
              <a:gd name="connsiteY138" fmla="*/ 1996659 h 2237474"/>
              <a:gd name="connsiteX139" fmla="*/ 2287219 w 12192000"/>
              <a:gd name="connsiteY139" fmla="*/ 1998750 h 2237474"/>
              <a:gd name="connsiteX140" fmla="*/ 2286948 w 12192000"/>
              <a:gd name="connsiteY140" fmla="*/ 1998596 h 2237474"/>
              <a:gd name="connsiteX141" fmla="*/ 2243069 w 12192000"/>
              <a:gd name="connsiteY141" fmla="*/ 2015111 h 2237474"/>
              <a:gd name="connsiteX142" fmla="*/ 2186609 w 12192000"/>
              <a:gd name="connsiteY142" fmla="*/ 2008263 h 2237474"/>
              <a:gd name="connsiteX143" fmla="*/ 2164831 w 12192000"/>
              <a:gd name="connsiteY143" fmla="*/ 2010143 h 2237474"/>
              <a:gd name="connsiteX144" fmla="*/ 2152836 w 12192000"/>
              <a:gd name="connsiteY144" fmla="*/ 2010048 h 2237474"/>
              <a:gd name="connsiteX145" fmla="*/ 2117102 w 12192000"/>
              <a:gd name="connsiteY145" fmla="*/ 2023004 h 2237474"/>
              <a:gd name="connsiteX146" fmla="*/ 2111935 w 12192000"/>
              <a:gd name="connsiteY146" fmla="*/ 2023163 h 2237474"/>
              <a:gd name="connsiteX147" fmla="*/ 2089991 w 12192000"/>
              <a:gd name="connsiteY147" fmla="*/ 2034193 h 2237474"/>
              <a:gd name="connsiteX148" fmla="*/ 2058061 w 12192000"/>
              <a:gd name="connsiteY148" fmla="*/ 2047942 h 2237474"/>
              <a:gd name="connsiteX149" fmla="*/ 2055737 w 12192000"/>
              <a:gd name="connsiteY149" fmla="*/ 2047704 h 2237474"/>
              <a:gd name="connsiteX150" fmla="*/ 2042244 w 12192000"/>
              <a:gd name="connsiteY150" fmla="*/ 2055560 h 2237474"/>
              <a:gd name="connsiteX151" fmla="*/ 1976224 w 12192000"/>
              <a:gd name="connsiteY151" fmla="*/ 2074257 h 2237474"/>
              <a:gd name="connsiteX152" fmla="*/ 1877728 w 12192000"/>
              <a:gd name="connsiteY152" fmla="*/ 2101004 h 2237474"/>
              <a:gd name="connsiteX153" fmla="*/ 1759056 w 12192000"/>
              <a:gd name="connsiteY153" fmla="*/ 2125608 h 2237474"/>
              <a:gd name="connsiteX154" fmla="*/ 1637948 w 12192000"/>
              <a:gd name="connsiteY154" fmla="*/ 2172597 h 2237474"/>
              <a:gd name="connsiteX155" fmla="*/ 1434549 w 12192000"/>
              <a:gd name="connsiteY155" fmla="*/ 2234522 h 2237474"/>
              <a:gd name="connsiteX156" fmla="*/ 1398481 w 12192000"/>
              <a:gd name="connsiteY156" fmla="*/ 2237074 h 2237474"/>
              <a:gd name="connsiteX157" fmla="*/ 1398407 w 12192000"/>
              <a:gd name="connsiteY157" fmla="*/ 2237095 h 2237474"/>
              <a:gd name="connsiteX158" fmla="*/ 1370962 w 12192000"/>
              <a:gd name="connsiteY158" fmla="*/ 2237474 h 2237474"/>
              <a:gd name="connsiteX159" fmla="*/ 1356367 w 12192000"/>
              <a:gd name="connsiteY159" fmla="*/ 2235089 h 2237474"/>
              <a:gd name="connsiteX160" fmla="*/ 1324828 w 12192000"/>
              <a:gd name="connsiteY160" fmla="*/ 2231968 h 2237474"/>
              <a:gd name="connsiteX161" fmla="*/ 1297744 w 12192000"/>
              <a:gd name="connsiteY161" fmla="*/ 2235849 h 2237474"/>
              <a:gd name="connsiteX162" fmla="*/ 1286236 w 12192000"/>
              <a:gd name="connsiteY162" fmla="*/ 2233135 h 2237474"/>
              <a:gd name="connsiteX163" fmla="*/ 1283504 w 12192000"/>
              <a:gd name="connsiteY163" fmla="*/ 2233797 h 2237474"/>
              <a:gd name="connsiteX164" fmla="*/ 1279765 w 12192000"/>
              <a:gd name="connsiteY164" fmla="*/ 2229639 h 2237474"/>
              <a:gd name="connsiteX165" fmla="*/ 1195347 w 12192000"/>
              <a:gd name="connsiteY165" fmla="*/ 2212354 h 2237474"/>
              <a:gd name="connsiteX166" fmla="*/ 970251 w 12192000"/>
              <a:gd name="connsiteY166" fmla="*/ 2221029 h 2237474"/>
              <a:gd name="connsiteX167" fmla="*/ 812914 w 12192000"/>
              <a:gd name="connsiteY167" fmla="*/ 2202752 h 2237474"/>
              <a:gd name="connsiteX168" fmla="*/ 800195 w 12192000"/>
              <a:gd name="connsiteY168" fmla="*/ 2209407 h 2237474"/>
              <a:gd name="connsiteX169" fmla="*/ 784978 w 12192000"/>
              <a:gd name="connsiteY169" fmla="*/ 2212360 h 2237474"/>
              <a:gd name="connsiteX170" fmla="*/ 681987 w 12192000"/>
              <a:gd name="connsiteY170" fmla="*/ 2216757 h 2237474"/>
              <a:gd name="connsiteX171" fmla="*/ 669923 w 12192000"/>
              <a:gd name="connsiteY171" fmla="*/ 2211682 h 2237474"/>
              <a:gd name="connsiteX172" fmla="*/ 648680 w 12192000"/>
              <a:gd name="connsiteY172" fmla="*/ 2206229 h 2237474"/>
              <a:gd name="connsiteX173" fmla="*/ 597225 w 12192000"/>
              <a:gd name="connsiteY173" fmla="*/ 2180999 h 2237474"/>
              <a:gd name="connsiteX174" fmla="*/ 558449 w 12192000"/>
              <a:gd name="connsiteY174" fmla="*/ 2182346 h 2237474"/>
              <a:gd name="connsiteX175" fmla="*/ 550517 w 12192000"/>
              <a:gd name="connsiteY175" fmla="*/ 2182060 h 2237474"/>
              <a:gd name="connsiteX176" fmla="*/ 550309 w 12192000"/>
              <a:gd name="connsiteY176" fmla="*/ 2181825 h 2237474"/>
              <a:gd name="connsiteX177" fmla="*/ 541836 w 12192000"/>
              <a:gd name="connsiteY177" fmla="*/ 2181063 h 2237474"/>
              <a:gd name="connsiteX178" fmla="*/ 536057 w 12192000"/>
              <a:gd name="connsiteY178" fmla="*/ 2181537 h 2237474"/>
              <a:gd name="connsiteX179" fmla="*/ 520671 w 12192000"/>
              <a:gd name="connsiteY179" fmla="*/ 2180980 h 2237474"/>
              <a:gd name="connsiteX180" fmla="*/ 515024 w 12192000"/>
              <a:gd name="connsiteY180" fmla="*/ 2179258 h 2237474"/>
              <a:gd name="connsiteX181" fmla="*/ 512278 w 12192000"/>
              <a:gd name="connsiteY181" fmla="*/ 2176369 h 2237474"/>
              <a:gd name="connsiteX182" fmla="*/ 480419 w 12192000"/>
              <a:gd name="connsiteY182" fmla="*/ 2167807 h 2237474"/>
              <a:gd name="connsiteX183" fmla="*/ 413835 w 12192000"/>
              <a:gd name="connsiteY183" fmla="*/ 2156783 h 2237474"/>
              <a:gd name="connsiteX184" fmla="*/ 376513 w 12192000"/>
              <a:gd name="connsiteY184" fmla="*/ 2154014 h 2237474"/>
              <a:gd name="connsiteX185" fmla="*/ 273386 w 12192000"/>
              <a:gd name="connsiteY185" fmla="*/ 2142551 h 2237474"/>
              <a:gd name="connsiteX186" fmla="*/ 169207 w 12192000"/>
              <a:gd name="connsiteY186" fmla="*/ 2128100 h 2237474"/>
              <a:gd name="connsiteX187" fmla="*/ 93149 w 12192000"/>
              <a:gd name="connsiteY187" fmla="*/ 2105324 h 2237474"/>
              <a:gd name="connsiteX188" fmla="*/ 88109 w 12192000"/>
              <a:gd name="connsiteY188" fmla="*/ 2106704 h 2237474"/>
              <a:gd name="connsiteX189" fmla="*/ 80022 w 12192000"/>
              <a:gd name="connsiteY189" fmla="*/ 2107254 h 2237474"/>
              <a:gd name="connsiteX190" fmla="*/ 79717 w 12192000"/>
              <a:gd name="connsiteY190" fmla="*/ 2107046 h 2237474"/>
              <a:gd name="connsiteX191" fmla="*/ 72352 w 12192000"/>
              <a:gd name="connsiteY191" fmla="*/ 2107991 h 2237474"/>
              <a:gd name="connsiteX192" fmla="*/ 37645 w 12192000"/>
              <a:gd name="connsiteY192" fmla="*/ 2115401 h 2237474"/>
              <a:gd name="connsiteX193" fmla="*/ 4572 w 12192000"/>
              <a:gd name="connsiteY193" fmla="*/ 2111091 h 2237474"/>
              <a:gd name="connsiteX194" fmla="*/ 0 w 12192000"/>
              <a:gd name="connsiteY194" fmla="*/ 2110468 h 2237474"/>
              <a:gd name="connsiteX195" fmla="*/ 0 w 12192000"/>
              <a:gd name="connsiteY19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68705 w 12192000"/>
              <a:gd name="connsiteY50" fmla="*/ 1279956 h 2237474"/>
              <a:gd name="connsiteX51" fmla="*/ 8139997 w 12192000"/>
              <a:gd name="connsiteY51" fmla="*/ 1282713 h 2237474"/>
              <a:gd name="connsiteX52" fmla="*/ 8074238 w 12192000"/>
              <a:gd name="connsiteY52" fmla="*/ 1301895 h 2237474"/>
              <a:gd name="connsiteX53" fmla="*/ 7942099 w 12192000"/>
              <a:gd name="connsiteY53" fmla="*/ 1336332 h 2237474"/>
              <a:gd name="connsiteX54" fmla="*/ 7902328 w 12192000"/>
              <a:gd name="connsiteY54" fmla="*/ 1345865 h 2237474"/>
              <a:gd name="connsiteX55" fmla="*/ 7840612 w 12192000"/>
              <a:gd name="connsiteY55" fmla="*/ 1369373 h 2237474"/>
              <a:gd name="connsiteX56" fmla="*/ 7786819 w 12192000"/>
              <a:gd name="connsiteY56" fmla="*/ 1378970 h 2237474"/>
              <a:gd name="connsiteX57" fmla="*/ 7548172 w 12192000"/>
              <a:gd name="connsiteY57" fmla="*/ 1417460 h 2237474"/>
              <a:gd name="connsiteX58" fmla="*/ 7483437 w 12192000"/>
              <a:gd name="connsiteY58" fmla="*/ 1478152 h 2237474"/>
              <a:gd name="connsiteX59" fmla="*/ 7377870 w 12192000"/>
              <a:gd name="connsiteY59" fmla="*/ 1523319 h 2237474"/>
              <a:gd name="connsiteX60" fmla="*/ 7230737 w 12192000"/>
              <a:gd name="connsiteY60" fmla="*/ 1562633 h 2237474"/>
              <a:gd name="connsiteX61" fmla="*/ 7224458 w 12192000"/>
              <a:gd name="connsiteY61" fmla="*/ 1573008 h 2237474"/>
              <a:gd name="connsiteX62" fmla="*/ 7183121 w 12192000"/>
              <a:gd name="connsiteY62" fmla="*/ 1595162 h 2237474"/>
              <a:gd name="connsiteX63" fmla="*/ 7164601 w 12192000"/>
              <a:gd name="connsiteY63" fmla="*/ 1606490 h 2237474"/>
              <a:gd name="connsiteX64" fmla="*/ 7031309 w 12192000"/>
              <a:gd name="connsiteY64" fmla="*/ 1619451 h 2237474"/>
              <a:gd name="connsiteX65" fmla="*/ 6900177 w 12192000"/>
              <a:gd name="connsiteY65" fmla="*/ 1636016 h 2237474"/>
              <a:gd name="connsiteX66" fmla="*/ 6795372 w 12192000"/>
              <a:gd name="connsiteY66" fmla="*/ 1644845 h 2237474"/>
              <a:gd name="connsiteX67" fmla="*/ 6692251 w 12192000"/>
              <a:gd name="connsiteY67" fmla="*/ 1656357 h 2237474"/>
              <a:gd name="connsiteX68" fmla="*/ 6655235 w 12192000"/>
              <a:gd name="connsiteY68" fmla="*/ 1661869 h 2237474"/>
              <a:gd name="connsiteX69" fmla="*/ 6554894 w 12192000"/>
              <a:gd name="connsiteY69" fmla="*/ 1664428 h 2237474"/>
              <a:gd name="connsiteX70" fmla="*/ 6516595 w 12192000"/>
              <a:gd name="connsiteY70" fmla="*/ 1667475 h 2237474"/>
              <a:gd name="connsiteX71" fmla="*/ 6508541 w 12192000"/>
              <a:gd name="connsiteY71" fmla="*/ 1668757 h 2237474"/>
              <a:gd name="connsiteX72" fmla="*/ 6471012 w 12192000"/>
              <a:gd name="connsiteY72" fmla="*/ 1678604 h 2237474"/>
              <a:gd name="connsiteX73" fmla="*/ 6364035 w 12192000"/>
              <a:gd name="connsiteY73" fmla="*/ 1667683 h 2237474"/>
              <a:gd name="connsiteX74" fmla="*/ 6280959 w 12192000"/>
              <a:gd name="connsiteY74" fmla="*/ 1689329 h 2237474"/>
              <a:gd name="connsiteX75" fmla="*/ 6243319 w 12192000"/>
              <a:gd name="connsiteY75" fmla="*/ 1695560 h 2237474"/>
              <a:gd name="connsiteX76" fmla="*/ 6098321 w 12192000"/>
              <a:gd name="connsiteY76" fmla="*/ 1721646 h 2237474"/>
              <a:gd name="connsiteX77" fmla="*/ 5880652 w 12192000"/>
              <a:gd name="connsiteY77" fmla="*/ 1779643 h 2237474"/>
              <a:gd name="connsiteX78" fmla="*/ 5785959 w 12192000"/>
              <a:gd name="connsiteY78" fmla="*/ 1775307 h 2237474"/>
              <a:gd name="connsiteX79" fmla="*/ 5643534 w 12192000"/>
              <a:gd name="connsiteY79" fmla="*/ 1802919 h 2237474"/>
              <a:gd name="connsiteX80" fmla="*/ 5518799 w 12192000"/>
              <a:gd name="connsiteY80" fmla="*/ 1818312 h 2237474"/>
              <a:gd name="connsiteX81" fmla="*/ 5505014 w 12192000"/>
              <a:gd name="connsiteY81" fmla="*/ 1819259 h 2237474"/>
              <a:gd name="connsiteX82" fmla="*/ 5453307 w 12192000"/>
              <a:gd name="connsiteY82" fmla="*/ 1815450 h 2237474"/>
              <a:gd name="connsiteX83" fmla="*/ 5221533 w 12192000"/>
              <a:gd name="connsiteY83" fmla="*/ 1846950 h 2237474"/>
              <a:gd name="connsiteX84" fmla="*/ 5149802 w 12192000"/>
              <a:gd name="connsiteY84" fmla="*/ 1844846 h 2237474"/>
              <a:gd name="connsiteX85" fmla="*/ 5114927 w 12192000"/>
              <a:gd name="connsiteY85" fmla="*/ 1847827 h 2237474"/>
              <a:gd name="connsiteX86" fmla="*/ 5108970 w 12192000"/>
              <a:gd name="connsiteY86" fmla="*/ 1847935 h 2237474"/>
              <a:gd name="connsiteX87" fmla="*/ 5067961 w 12192000"/>
              <a:gd name="connsiteY87" fmla="*/ 1845917 h 2237474"/>
              <a:gd name="connsiteX88" fmla="*/ 5007075 w 12192000"/>
              <a:gd name="connsiteY88" fmla="*/ 1838626 h 2237474"/>
              <a:gd name="connsiteX89" fmla="*/ 4944087 w 12192000"/>
              <a:gd name="connsiteY89" fmla="*/ 1823332 h 2237474"/>
              <a:gd name="connsiteX90" fmla="*/ 4907662 w 12192000"/>
              <a:gd name="connsiteY90" fmla="*/ 1816900 h 2237474"/>
              <a:gd name="connsiteX91" fmla="*/ 4882386 w 12192000"/>
              <a:gd name="connsiteY91" fmla="*/ 1809844 h 2237474"/>
              <a:gd name="connsiteX92" fmla="*/ 4811440 w 12192000"/>
              <a:gd name="connsiteY92" fmla="*/ 1804655 h 2237474"/>
              <a:gd name="connsiteX93" fmla="*/ 4691075 w 12192000"/>
              <a:gd name="connsiteY93" fmla="*/ 1801389 h 2237474"/>
              <a:gd name="connsiteX94" fmla="*/ 4611738 w 12192000"/>
              <a:gd name="connsiteY94" fmla="*/ 1776964 h 2237474"/>
              <a:gd name="connsiteX95" fmla="*/ 4560070 w 12192000"/>
              <a:gd name="connsiteY95" fmla="*/ 1785640 h 2237474"/>
              <a:gd name="connsiteX96" fmla="*/ 4536503 w 12192000"/>
              <a:gd name="connsiteY96" fmla="*/ 1785334 h 2237474"/>
              <a:gd name="connsiteX97" fmla="*/ 4513724 w 12192000"/>
              <a:gd name="connsiteY97" fmla="*/ 1791996 h 2237474"/>
              <a:gd name="connsiteX98" fmla="*/ 4459810 w 12192000"/>
              <a:gd name="connsiteY98" fmla="*/ 1797886 h 2237474"/>
              <a:gd name="connsiteX99" fmla="*/ 4379064 w 12192000"/>
              <a:gd name="connsiteY99" fmla="*/ 1817177 h 2237474"/>
              <a:gd name="connsiteX100" fmla="*/ 4290981 w 12192000"/>
              <a:gd name="connsiteY100" fmla="*/ 1839677 h 2237474"/>
              <a:gd name="connsiteX101" fmla="*/ 4238372 w 12192000"/>
              <a:gd name="connsiteY101" fmla="*/ 1851480 h 2237474"/>
              <a:gd name="connsiteX102" fmla="*/ 4232517 w 12192000"/>
              <a:gd name="connsiteY102" fmla="*/ 1852567 h 2237474"/>
              <a:gd name="connsiteX103" fmla="*/ 4191732 w 12192000"/>
              <a:gd name="connsiteY103" fmla="*/ 1857328 h 2237474"/>
              <a:gd name="connsiteX104" fmla="*/ 4065532 w 12192000"/>
              <a:gd name="connsiteY104" fmla="*/ 1855477 h 2237474"/>
              <a:gd name="connsiteX105" fmla="*/ 4028460 w 12192000"/>
              <a:gd name="connsiteY105" fmla="*/ 1855137 h 2237474"/>
              <a:gd name="connsiteX106" fmla="*/ 4002267 w 12192000"/>
              <a:gd name="connsiteY106" fmla="*/ 1852352 h 2237474"/>
              <a:gd name="connsiteX107" fmla="*/ 3931396 w 12192000"/>
              <a:gd name="connsiteY107" fmla="*/ 1858915 h 2237474"/>
              <a:gd name="connsiteX108" fmla="*/ 3812162 w 12192000"/>
              <a:gd name="connsiteY108" fmla="*/ 1875501 h 2237474"/>
              <a:gd name="connsiteX109" fmla="*/ 3729530 w 12192000"/>
              <a:gd name="connsiteY109" fmla="*/ 1864513 h 2237474"/>
              <a:gd name="connsiteX110" fmla="*/ 3680177 w 12192000"/>
              <a:gd name="connsiteY110" fmla="*/ 1881552 h 2237474"/>
              <a:gd name="connsiteX111" fmla="*/ 3567259 w 12192000"/>
              <a:gd name="connsiteY111" fmla="*/ 1893482 h 2237474"/>
              <a:gd name="connsiteX112" fmla="*/ 3405770 w 12192000"/>
              <a:gd name="connsiteY112" fmla="*/ 1904591 h 2237474"/>
              <a:gd name="connsiteX113" fmla="*/ 3280097 w 12192000"/>
              <a:gd name="connsiteY113" fmla="*/ 1919610 h 2237474"/>
              <a:gd name="connsiteX114" fmla="*/ 3123424 w 12192000"/>
              <a:gd name="connsiteY114" fmla="*/ 1952930 h 2237474"/>
              <a:gd name="connsiteX115" fmla="*/ 3009910 w 12192000"/>
              <a:gd name="connsiteY115" fmla="*/ 1957866 h 2237474"/>
              <a:gd name="connsiteX116" fmla="*/ 2995934 w 12192000"/>
              <a:gd name="connsiteY116" fmla="*/ 1967085 h 2237474"/>
              <a:gd name="connsiteX117" fmla="*/ 2980071 w 12192000"/>
              <a:gd name="connsiteY117" fmla="*/ 1972988 h 2237474"/>
              <a:gd name="connsiteX118" fmla="*/ 2978094 w 12192000"/>
              <a:gd name="connsiteY118" fmla="*/ 1972369 h 2237474"/>
              <a:gd name="connsiteX119" fmla="*/ 2942858 w 12192000"/>
              <a:gd name="connsiteY119" fmla="*/ 1981367 h 2237474"/>
              <a:gd name="connsiteX120" fmla="*/ 2875436 w 12192000"/>
              <a:gd name="connsiteY120" fmla="*/ 1996977 h 2237474"/>
              <a:gd name="connsiteX121" fmla="*/ 2874892 w 12192000"/>
              <a:gd name="connsiteY121" fmla="*/ 1996085 h 2237474"/>
              <a:gd name="connsiteX122" fmla="*/ 2864145 w 12192000"/>
              <a:gd name="connsiteY122" fmla="*/ 1994061 h 2237474"/>
              <a:gd name="connsiteX123" fmla="*/ 2843662 w 12192000"/>
              <a:gd name="connsiteY123" fmla="*/ 1992498 h 2237474"/>
              <a:gd name="connsiteX124" fmla="*/ 2796128 w 12192000"/>
              <a:gd name="connsiteY124" fmla="*/ 1976403 h 2237474"/>
              <a:gd name="connsiteX125" fmla="*/ 2756784 w 12192000"/>
              <a:gd name="connsiteY125" fmla="*/ 1985116 h 2237474"/>
              <a:gd name="connsiteX126" fmla="*/ 2748833 w 12192000"/>
              <a:gd name="connsiteY126" fmla="*/ 1986323 h 2237474"/>
              <a:gd name="connsiteX127" fmla="*/ 2748661 w 12192000"/>
              <a:gd name="connsiteY127" fmla="*/ 1986122 h 2237474"/>
              <a:gd name="connsiteX128" fmla="*/ 2740251 w 12192000"/>
              <a:gd name="connsiteY128" fmla="*/ 1986946 h 2237474"/>
              <a:gd name="connsiteX129" fmla="*/ 2718916 w 12192000"/>
              <a:gd name="connsiteY129" fmla="*/ 1990867 h 2237474"/>
              <a:gd name="connsiteX130" fmla="*/ 2713522 w 12192000"/>
              <a:gd name="connsiteY130" fmla="*/ 1990173 h 2237474"/>
              <a:gd name="connsiteX131" fmla="*/ 2680597 w 12192000"/>
              <a:gd name="connsiteY131" fmla="*/ 1984996 h 2237474"/>
              <a:gd name="connsiteX132" fmla="*/ 2578178 w 12192000"/>
              <a:gd name="connsiteY132" fmla="*/ 1990531 h 2237474"/>
              <a:gd name="connsiteX133" fmla="*/ 2476147 w 12192000"/>
              <a:gd name="connsiteY133" fmla="*/ 1998305 h 2237474"/>
              <a:gd name="connsiteX134" fmla="*/ 2373568 w 12192000"/>
              <a:gd name="connsiteY134" fmla="*/ 2003219 h 2237474"/>
              <a:gd name="connsiteX135" fmla="*/ 2321399 w 12192000"/>
              <a:gd name="connsiteY135" fmla="*/ 1989467 h 2237474"/>
              <a:gd name="connsiteX136" fmla="*/ 2315525 w 12192000"/>
              <a:gd name="connsiteY136" fmla="*/ 1989708 h 2237474"/>
              <a:gd name="connsiteX137" fmla="*/ 2300792 w 12192000"/>
              <a:gd name="connsiteY137" fmla="*/ 1994290 h 2237474"/>
              <a:gd name="connsiteX138" fmla="*/ 2295469 w 12192000"/>
              <a:gd name="connsiteY138" fmla="*/ 1996659 h 2237474"/>
              <a:gd name="connsiteX139" fmla="*/ 2287219 w 12192000"/>
              <a:gd name="connsiteY139" fmla="*/ 1998750 h 2237474"/>
              <a:gd name="connsiteX140" fmla="*/ 2286948 w 12192000"/>
              <a:gd name="connsiteY140" fmla="*/ 1998596 h 2237474"/>
              <a:gd name="connsiteX141" fmla="*/ 2243069 w 12192000"/>
              <a:gd name="connsiteY141" fmla="*/ 2015111 h 2237474"/>
              <a:gd name="connsiteX142" fmla="*/ 2186609 w 12192000"/>
              <a:gd name="connsiteY142" fmla="*/ 2008263 h 2237474"/>
              <a:gd name="connsiteX143" fmla="*/ 2164831 w 12192000"/>
              <a:gd name="connsiteY143" fmla="*/ 2010143 h 2237474"/>
              <a:gd name="connsiteX144" fmla="*/ 2152836 w 12192000"/>
              <a:gd name="connsiteY144" fmla="*/ 2010048 h 2237474"/>
              <a:gd name="connsiteX145" fmla="*/ 2117102 w 12192000"/>
              <a:gd name="connsiteY145" fmla="*/ 2023004 h 2237474"/>
              <a:gd name="connsiteX146" fmla="*/ 2111935 w 12192000"/>
              <a:gd name="connsiteY146" fmla="*/ 2023163 h 2237474"/>
              <a:gd name="connsiteX147" fmla="*/ 2089991 w 12192000"/>
              <a:gd name="connsiteY147" fmla="*/ 2034193 h 2237474"/>
              <a:gd name="connsiteX148" fmla="*/ 2058061 w 12192000"/>
              <a:gd name="connsiteY148" fmla="*/ 2047942 h 2237474"/>
              <a:gd name="connsiteX149" fmla="*/ 2055737 w 12192000"/>
              <a:gd name="connsiteY149" fmla="*/ 2047704 h 2237474"/>
              <a:gd name="connsiteX150" fmla="*/ 2042244 w 12192000"/>
              <a:gd name="connsiteY150" fmla="*/ 2055560 h 2237474"/>
              <a:gd name="connsiteX151" fmla="*/ 1976224 w 12192000"/>
              <a:gd name="connsiteY151" fmla="*/ 2074257 h 2237474"/>
              <a:gd name="connsiteX152" fmla="*/ 1877728 w 12192000"/>
              <a:gd name="connsiteY152" fmla="*/ 2101004 h 2237474"/>
              <a:gd name="connsiteX153" fmla="*/ 1759056 w 12192000"/>
              <a:gd name="connsiteY153" fmla="*/ 2125608 h 2237474"/>
              <a:gd name="connsiteX154" fmla="*/ 1637948 w 12192000"/>
              <a:gd name="connsiteY154" fmla="*/ 2172597 h 2237474"/>
              <a:gd name="connsiteX155" fmla="*/ 1434549 w 12192000"/>
              <a:gd name="connsiteY155" fmla="*/ 2234522 h 2237474"/>
              <a:gd name="connsiteX156" fmla="*/ 1398481 w 12192000"/>
              <a:gd name="connsiteY156" fmla="*/ 2237074 h 2237474"/>
              <a:gd name="connsiteX157" fmla="*/ 1398407 w 12192000"/>
              <a:gd name="connsiteY157" fmla="*/ 2237095 h 2237474"/>
              <a:gd name="connsiteX158" fmla="*/ 1370962 w 12192000"/>
              <a:gd name="connsiteY158" fmla="*/ 2237474 h 2237474"/>
              <a:gd name="connsiteX159" fmla="*/ 1356367 w 12192000"/>
              <a:gd name="connsiteY159" fmla="*/ 2235089 h 2237474"/>
              <a:gd name="connsiteX160" fmla="*/ 1324828 w 12192000"/>
              <a:gd name="connsiteY160" fmla="*/ 2231968 h 2237474"/>
              <a:gd name="connsiteX161" fmla="*/ 1297744 w 12192000"/>
              <a:gd name="connsiteY161" fmla="*/ 2235849 h 2237474"/>
              <a:gd name="connsiteX162" fmla="*/ 1286236 w 12192000"/>
              <a:gd name="connsiteY162" fmla="*/ 2233135 h 2237474"/>
              <a:gd name="connsiteX163" fmla="*/ 1283504 w 12192000"/>
              <a:gd name="connsiteY163" fmla="*/ 2233797 h 2237474"/>
              <a:gd name="connsiteX164" fmla="*/ 1279765 w 12192000"/>
              <a:gd name="connsiteY164" fmla="*/ 2229639 h 2237474"/>
              <a:gd name="connsiteX165" fmla="*/ 1195347 w 12192000"/>
              <a:gd name="connsiteY165" fmla="*/ 2212354 h 2237474"/>
              <a:gd name="connsiteX166" fmla="*/ 970251 w 12192000"/>
              <a:gd name="connsiteY166" fmla="*/ 2221029 h 2237474"/>
              <a:gd name="connsiteX167" fmla="*/ 812914 w 12192000"/>
              <a:gd name="connsiteY167" fmla="*/ 2202752 h 2237474"/>
              <a:gd name="connsiteX168" fmla="*/ 800195 w 12192000"/>
              <a:gd name="connsiteY168" fmla="*/ 2209407 h 2237474"/>
              <a:gd name="connsiteX169" fmla="*/ 784978 w 12192000"/>
              <a:gd name="connsiteY169" fmla="*/ 2212360 h 2237474"/>
              <a:gd name="connsiteX170" fmla="*/ 681987 w 12192000"/>
              <a:gd name="connsiteY170" fmla="*/ 2216757 h 2237474"/>
              <a:gd name="connsiteX171" fmla="*/ 669923 w 12192000"/>
              <a:gd name="connsiteY171" fmla="*/ 2211682 h 2237474"/>
              <a:gd name="connsiteX172" fmla="*/ 648680 w 12192000"/>
              <a:gd name="connsiteY172" fmla="*/ 2206229 h 2237474"/>
              <a:gd name="connsiteX173" fmla="*/ 597225 w 12192000"/>
              <a:gd name="connsiteY173" fmla="*/ 2180999 h 2237474"/>
              <a:gd name="connsiteX174" fmla="*/ 558449 w 12192000"/>
              <a:gd name="connsiteY174" fmla="*/ 2182346 h 2237474"/>
              <a:gd name="connsiteX175" fmla="*/ 550517 w 12192000"/>
              <a:gd name="connsiteY175" fmla="*/ 2182060 h 2237474"/>
              <a:gd name="connsiteX176" fmla="*/ 550309 w 12192000"/>
              <a:gd name="connsiteY176" fmla="*/ 2181825 h 2237474"/>
              <a:gd name="connsiteX177" fmla="*/ 541836 w 12192000"/>
              <a:gd name="connsiteY177" fmla="*/ 2181063 h 2237474"/>
              <a:gd name="connsiteX178" fmla="*/ 536057 w 12192000"/>
              <a:gd name="connsiteY178" fmla="*/ 2181537 h 2237474"/>
              <a:gd name="connsiteX179" fmla="*/ 520671 w 12192000"/>
              <a:gd name="connsiteY179" fmla="*/ 2180980 h 2237474"/>
              <a:gd name="connsiteX180" fmla="*/ 515024 w 12192000"/>
              <a:gd name="connsiteY180" fmla="*/ 2179258 h 2237474"/>
              <a:gd name="connsiteX181" fmla="*/ 512278 w 12192000"/>
              <a:gd name="connsiteY181" fmla="*/ 2176369 h 2237474"/>
              <a:gd name="connsiteX182" fmla="*/ 480419 w 12192000"/>
              <a:gd name="connsiteY182" fmla="*/ 2167807 h 2237474"/>
              <a:gd name="connsiteX183" fmla="*/ 413835 w 12192000"/>
              <a:gd name="connsiteY183" fmla="*/ 2156783 h 2237474"/>
              <a:gd name="connsiteX184" fmla="*/ 376513 w 12192000"/>
              <a:gd name="connsiteY184" fmla="*/ 2154014 h 2237474"/>
              <a:gd name="connsiteX185" fmla="*/ 273386 w 12192000"/>
              <a:gd name="connsiteY185" fmla="*/ 2142551 h 2237474"/>
              <a:gd name="connsiteX186" fmla="*/ 169207 w 12192000"/>
              <a:gd name="connsiteY186" fmla="*/ 2128100 h 2237474"/>
              <a:gd name="connsiteX187" fmla="*/ 93149 w 12192000"/>
              <a:gd name="connsiteY187" fmla="*/ 2105324 h 2237474"/>
              <a:gd name="connsiteX188" fmla="*/ 88109 w 12192000"/>
              <a:gd name="connsiteY188" fmla="*/ 2106704 h 2237474"/>
              <a:gd name="connsiteX189" fmla="*/ 80022 w 12192000"/>
              <a:gd name="connsiteY189" fmla="*/ 2107254 h 2237474"/>
              <a:gd name="connsiteX190" fmla="*/ 79717 w 12192000"/>
              <a:gd name="connsiteY190" fmla="*/ 2107046 h 2237474"/>
              <a:gd name="connsiteX191" fmla="*/ 72352 w 12192000"/>
              <a:gd name="connsiteY191" fmla="*/ 2107991 h 2237474"/>
              <a:gd name="connsiteX192" fmla="*/ 37645 w 12192000"/>
              <a:gd name="connsiteY192" fmla="*/ 2115401 h 2237474"/>
              <a:gd name="connsiteX193" fmla="*/ 4572 w 12192000"/>
              <a:gd name="connsiteY193" fmla="*/ 2111091 h 2237474"/>
              <a:gd name="connsiteX194" fmla="*/ 0 w 12192000"/>
              <a:gd name="connsiteY194" fmla="*/ 2110468 h 2237474"/>
              <a:gd name="connsiteX195" fmla="*/ 0 w 12192000"/>
              <a:gd name="connsiteY19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39997 w 12192000"/>
              <a:gd name="connsiteY50" fmla="*/ 1282713 h 2237474"/>
              <a:gd name="connsiteX51" fmla="*/ 8074238 w 12192000"/>
              <a:gd name="connsiteY51" fmla="*/ 1301895 h 2237474"/>
              <a:gd name="connsiteX52" fmla="*/ 7942099 w 12192000"/>
              <a:gd name="connsiteY52" fmla="*/ 1336332 h 2237474"/>
              <a:gd name="connsiteX53" fmla="*/ 7902328 w 12192000"/>
              <a:gd name="connsiteY53" fmla="*/ 1345865 h 2237474"/>
              <a:gd name="connsiteX54" fmla="*/ 7840612 w 12192000"/>
              <a:gd name="connsiteY54" fmla="*/ 1369373 h 2237474"/>
              <a:gd name="connsiteX55" fmla="*/ 7786819 w 12192000"/>
              <a:gd name="connsiteY55" fmla="*/ 1378970 h 2237474"/>
              <a:gd name="connsiteX56" fmla="*/ 7548172 w 12192000"/>
              <a:gd name="connsiteY56" fmla="*/ 1417460 h 2237474"/>
              <a:gd name="connsiteX57" fmla="*/ 7483437 w 12192000"/>
              <a:gd name="connsiteY57" fmla="*/ 1478152 h 2237474"/>
              <a:gd name="connsiteX58" fmla="*/ 7377870 w 12192000"/>
              <a:gd name="connsiteY58" fmla="*/ 1523319 h 2237474"/>
              <a:gd name="connsiteX59" fmla="*/ 7230737 w 12192000"/>
              <a:gd name="connsiteY59" fmla="*/ 1562633 h 2237474"/>
              <a:gd name="connsiteX60" fmla="*/ 7224458 w 12192000"/>
              <a:gd name="connsiteY60" fmla="*/ 1573008 h 2237474"/>
              <a:gd name="connsiteX61" fmla="*/ 7183121 w 12192000"/>
              <a:gd name="connsiteY61" fmla="*/ 1595162 h 2237474"/>
              <a:gd name="connsiteX62" fmla="*/ 7164601 w 12192000"/>
              <a:gd name="connsiteY62" fmla="*/ 1606490 h 2237474"/>
              <a:gd name="connsiteX63" fmla="*/ 7031309 w 12192000"/>
              <a:gd name="connsiteY63" fmla="*/ 1619451 h 2237474"/>
              <a:gd name="connsiteX64" fmla="*/ 6900177 w 12192000"/>
              <a:gd name="connsiteY64" fmla="*/ 1636016 h 2237474"/>
              <a:gd name="connsiteX65" fmla="*/ 6795372 w 12192000"/>
              <a:gd name="connsiteY65" fmla="*/ 1644845 h 2237474"/>
              <a:gd name="connsiteX66" fmla="*/ 6692251 w 12192000"/>
              <a:gd name="connsiteY66" fmla="*/ 1656357 h 2237474"/>
              <a:gd name="connsiteX67" fmla="*/ 6655235 w 12192000"/>
              <a:gd name="connsiteY67" fmla="*/ 1661869 h 2237474"/>
              <a:gd name="connsiteX68" fmla="*/ 6554894 w 12192000"/>
              <a:gd name="connsiteY68" fmla="*/ 1664428 h 2237474"/>
              <a:gd name="connsiteX69" fmla="*/ 6516595 w 12192000"/>
              <a:gd name="connsiteY69" fmla="*/ 1667475 h 2237474"/>
              <a:gd name="connsiteX70" fmla="*/ 6508541 w 12192000"/>
              <a:gd name="connsiteY70" fmla="*/ 1668757 h 2237474"/>
              <a:gd name="connsiteX71" fmla="*/ 6471012 w 12192000"/>
              <a:gd name="connsiteY71" fmla="*/ 1678604 h 2237474"/>
              <a:gd name="connsiteX72" fmla="*/ 6364035 w 12192000"/>
              <a:gd name="connsiteY72" fmla="*/ 1667683 h 2237474"/>
              <a:gd name="connsiteX73" fmla="*/ 6280959 w 12192000"/>
              <a:gd name="connsiteY73" fmla="*/ 1689329 h 2237474"/>
              <a:gd name="connsiteX74" fmla="*/ 6243319 w 12192000"/>
              <a:gd name="connsiteY74" fmla="*/ 1695560 h 2237474"/>
              <a:gd name="connsiteX75" fmla="*/ 6098321 w 12192000"/>
              <a:gd name="connsiteY75" fmla="*/ 1721646 h 2237474"/>
              <a:gd name="connsiteX76" fmla="*/ 5880652 w 12192000"/>
              <a:gd name="connsiteY76" fmla="*/ 1779643 h 2237474"/>
              <a:gd name="connsiteX77" fmla="*/ 5785959 w 12192000"/>
              <a:gd name="connsiteY77" fmla="*/ 1775307 h 2237474"/>
              <a:gd name="connsiteX78" fmla="*/ 5643534 w 12192000"/>
              <a:gd name="connsiteY78" fmla="*/ 1802919 h 2237474"/>
              <a:gd name="connsiteX79" fmla="*/ 5518799 w 12192000"/>
              <a:gd name="connsiteY79" fmla="*/ 1818312 h 2237474"/>
              <a:gd name="connsiteX80" fmla="*/ 5505014 w 12192000"/>
              <a:gd name="connsiteY80" fmla="*/ 1819259 h 2237474"/>
              <a:gd name="connsiteX81" fmla="*/ 5453307 w 12192000"/>
              <a:gd name="connsiteY81" fmla="*/ 1815450 h 2237474"/>
              <a:gd name="connsiteX82" fmla="*/ 5221533 w 12192000"/>
              <a:gd name="connsiteY82" fmla="*/ 1846950 h 2237474"/>
              <a:gd name="connsiteX83" fmla="*/ 5149802 w 12192000"/>
              <a:gd name="connsiteY83" fmla="*/ 1844846 h 2237474"/>
              <a:gd name="connsiteX84" fmla="*/ 5114927 w 12192000"/>
              <a:gd name="connsiteY84" fmla="*/ 1847827 h 2237474"/>
              <a:gd name="connsiteX85" fmla="*/ 5108970 w 12192000"/>
              <a:gd name="connsiteY85" fmla="*/ 1847935 h 2237474"/>
              <a:gd name="connsiteX86" fmla="*/ 5067961 w 12192000"/>
              <a:gd name="connsiteY86" fmla="*/ 1845917 h 2237474"/>
              <a:gd name="connsiteX87" fmla="*/ 5007075 w 12192000"/>
              <a:gd name="connsiteY87" fmla="*/ 1838626 h 2237474"/>
              <a:gd name="connsiteX88" fmla="*/ 4944087 w 12192000"/>
              <a:gd name="connsiteY88" fmla="*/ 1823332 h 2237474"/>
              <a:gd name="connsiteX89" fmla="*/ 4907662 w 12192000"/>
              <a:gd name="connsiteY89" fmla="*/ 1816900 h 2237474"/>
              <a:gd name="connsiteX90" fmla="*/ 4882386 w 12192000"/>
              <a:gd name="connsiteY90" fmla="*/ 1809844 h 2237474"/>
              <a:gd name="connsiteX91" fmla="*/ 4811440 w 12192000"/>
              <a:gd name="connsiteY91" fmla="*/ 1804655 h 2237474"/>
              <a:gd name="connsiteX92" fmla="*/ 4691075 w 12192000"/>
              <a:gd name="connsiteY92" fmla="*/ 1801389 h 2237474"/>
              <a:gd name="connsiteX93" fmla="*/ 4611738 w 12192000"/>
              <a:gd name="connsiteY93" fmla="*/ 1776964 h 2237474"/>
              <a:gd name="connsiteX94" fmla="*/ 4560070 w 12192000"/>
              <a:gd name="connsiteY94" fmla="*/ 1785640 h 2237474"/>
              <a:gd name="connsiteX95" fmla="*/ 4536503 w 12192000"/>
              <a:gd name="connsiteY95" fmla="*/ 1785334 h 2237474"/>
              <a:gd name="connsiteX96" fmla="*/ 4513724 w 12192000"/>
              <a:gd name="connsiteY96" fmla="*/ 1791996 h 2237474"/>
              <a:gd name="connsiteX97" fmla="*/ 4459810 w 12192000"/>
              <a:gd name="connsiteY97" fmla="*/ 1797886 h 2237474"/>
              <a:gd name="connsiteX98" fmla="*/ 4379064 w 12192000"/>
              <a:gd name="connsiteY98" fmla="*/ 1817177 h 2237474"/>
              <a:gd name="connsiteX99" fmla="*/ 4290981 w 12192000"/>
              <a:gd name="connsiteY99" fmla="*/ 1839677 h 2237474"/>
              <a:gd name="connsiteX100" fmla="*/ 4238372 w 12192000"/>
              <a:gd name="connsiteY100" fmla="*/ 1851480 h 2237474"/>
              <a:gd name="connsiteX101" fmla="*/ 4232517 w 12192000"/>
              <a:gd name="connsiteY101" fmla="*/ 1852567 h 2237474"/>
              <a:gd name="connsiteX102" fmla="*/ 4191732 w 12192000"/>
              <a:gd name="connsiteY102" fmla="*/ 1857328 h 2237474"/>
              <a:gd name="connsiteX103" fmla="*/ 4065532 w 12192000"/>
              <a:gd name="connsiteY103" fmla="*/ 1855477 h 2237474"/>
              <a:gd name="connsiteX104" fmla="*/ 4028460 w 12192000"/>
              <a:gd name="connsiteY104" fmla="*/ 1855137 h 2237474"/>
              <a:gd name="connsiteX105" fmla="*/ 4002267 w 12192000"/>
              <a:gd name="connsiteY105" fmla="*/ 1852352 h 2237474"/>
              <a:gd name="connsiteX106" fmla="*/ 3931396 w 12192000"/>
              <a:gd name="connsiteY106" fmla="*/ 1858915 h 2237474"/>
              <a:gd name="connsiteX107" fmla="*/ 3812162 w 12192000"/>
              <a:gd name="connsiteY107" fmla="*/ 1875501 h 2237474"/>
              <a:gd name="connsiteX108" fmla="*/ 3729530 w 12192000"/>
              <a:gd name="connsiteY108" fmla="*/ 1864513 h 2237474"/>
              <a:gd name="connsiteX109" fmla="*/ 3680177 w 12192000"/>
              <a:gd name="connsiteY109" fmla="*/ 1881552 h 2237474"/>
              <a:gd name="connsiteX110" fmla="*/ 3567259 w 12192000"/>
              <a:gd name="connsiteY110" fmla="*/ 1893482 h 2237474"/>
              <a:gd name="connsiteX111" fmla="*/ 3405770 w 12192000"/>
              <a:gd name="connsiteY111" fmla="*/ 1904591 h 2237474"/>
              <a:gd name="connsiteX112" fmla="*/ 3280097 w 12192000"/>
              <a:gd name="connsiteY112" fmla="*/ 1919610 h 2237474"/>
              <a:gd name="connsiteX113" fmla="*/ 3123424 w 12192000"/>
              <a:gd name="connsiteY113" fmla="*/ 1952930 h 2237474"/>
              <a:gd name="connsiteX114" fmla="*/ 3009910 w 12192000"/>
              <a:gd name="connsiteY114" fmla="*/ 1957866 h 2237474"/>
              <a:gd name="connsiteX115" fmla="*/ 2995934 w 12192000"/>
              <a:gd name="connsiteY115" fmla="*/ 1967085 h 2237474"/>
              <a:gd name="connsiteX116" fmla="*/ 2980071 w 12192000"/>
              <a:gd name="connsiteY116" fmla="*/ 1972988 h 2237474"/>
              <a:gd name="connsiteX117" fmla="*/ 2978094 w 12192000"/>
              <a:gd name="connsiteY117" fmla="*/ 1972369 h 2237474"/>
              <a:gd name="connsiteX118" fmla="*/ 2942858 w 12192000"/>
              <a:gd name="connsiteY118" fmla="*/ 1981367 h 2237474"/>
              <a:gd name="connsiteX119" fmla="*/ 2875436 w 12192000"/>
              <a:gd name="connsiteY119" fmla="*/ 1996977 h 2237474"/>
              <a:gd name="connsiteX120" fmla="*/ 2874892 w 12192000"/>
              <a:gd name="connsiteY120" fmla="*/ 1996085 h 2237474"/>
              <a:gd name="connsiteX121" fmla="*/ 2864145 w 12192000"/>
              <a:gd name="connsiteY121" fmla="*/ 1994061 h 2237474"/>
              <a:gd name="connsiteX122" fmla="*/ 2843662 w 12192000"/>
              <a:gd name="connsiteY122" fmla="*/ 1992498 h 2237474"/>
              <a:gd name="connsiteX123" fmla="*/ 2796128 w 12192000"/>
              <a:gd name="connsiteY123" fmla="*/ 1976403 h 2237474"/>
              <a:gd name="connsiteX124" fmla="*/ 2756784 w 12192000"/>
              <a:gd name="connsiteY124" fmla="*/ 1985116 h 2237474"/>
              <a:gd name="connsiteX125" fmla="*/ 2748833 w 12192000"/>
              <a:gd name="connsiteY125" fmla="*/ 1986323 h 2237474"/>
              <a:gd name="connsiteX126" fmla="*/ 2748661 w 12192000"/>
              <a:gd name="connsiteY126" fmla="*/ 1986122 h 2237474"/>
              <a:gd name="connsiteX127" fmla="*/ 2740251 w 12192000"/>
              <a:gd name="connsiteY127" fmla="*/ 1986946 h 2237474"/>
              <a:gd name="connsiteX128" fmla="*/ 2718916 w 12192000"/>
              <a:gd name="connsiteY128" fmla="*/ 1990867 h 2237474"/>
              <a:gd name="connsiteX129" fmla="*/ 2713522 w 12192000"/>
              <a:gd name="connsiteY129" fmla="*/ 1990173 h 2237474"/>
              <a:gd name="connsiteX130" fmla="*/ 2680597 w 12192000"/>
              <a:gd name="connsiteY130" fmla="*/ 1984996 h 2237474"/>
              <a:gd name="connsiteX131" fmla="*/ 2578178 w 12192000"/>
              <a:gd name="connsiteY131" fmla="*/ 1990531 h 2237474"/>
              <a:gd name="connsiteX132" fmla="*/ 2476147 w 12192000"/>
              <a:gd name="connsiteY132" fmla="*/ 1998305 h 2237474"/>
              <a:gd name="connsiteX133" fmla="*/ 2373568 w 12192000"/>
              <a:gd name="connsiteY133" fmla="*/ 2003219 h 2237474"/>
              <a:gd name="connsiteX134" fmla="*/ 2321399 w 12192000"/>
              <a:gd name="connsiteY134" fmla="*/ 1989467 h 2237474"/>
              <a:gd name="connsiteX135" fmla="*/ 2315525 w 12192000"/>
              <a:gd name="connsiteY135" fmla="*/ 1989708 h 2237474"/>
              <a:gd name="connsiteX136" fmla="*/ 2300792 w 12192000"/>
              <a:gd name="connsiteY136" fmla="*/ 1994290 h 2237474"/>
              <a:gd name="connsiteX137" fmla="*/ 2295469 w 12192000"/>
              <a:gd name="connsiteY137" fmla="*/ 1996659 h 2237474"/>
              <a:gd name="connsiteX138" fmla="*/ 2287219 w 12192000"/>
              <a:gd name="connsiteY138" fmla="*/ 1998750 h 2237474"/>
              <a:gd name="connsiteX139" fmla="*/ 2286948 w 12192000"/>
              <a:gd name="connsiteY139" fmla="*/ 1998596 h 2237474"/>
              <a:gd name="connsiteX140" fmla="*/ 2243069 w 12192000"/>
              <a:gd name="connsiteY140" fmla="*/ 2015111 h 2237474"/>
              <a:gd name="connsiteX141" fmla="*/ 2186609 w 12192000"/>
              <a:gd name="connsiteY141" fmla="*/ 2008263 h 2237474"/>
              <a:gd name="connsiteX142" fmla="*/ 2164831 w 12192000"/>
              <a:gd name="connsiteY142" fmla="*/ 2010143 h 2237474"/>
              <a:gd name="connsiteX143" fmla="*/ 2152836 w 12192000"/>
              <a:gd name="connsiteY143" fmla="*/ 2010048 h 2237474"/>
              <a:gd name="connsiteX144" fmla="*/ 2117102 w 12192000"/>
              <a:gd name="connsiteY144" fmla="*/ 2023004 h 2237474"/>
              <a:gd name="connsiteX145" fmla="*/ 2111935 w 12192000"/>
              <a:gd name="connsiteY145" fmla="*/ 2023163 h 2237474"/>
              <a:gd name="connsiteX146" fmla="*/ 2089991 w 12192000"/>
              <a:gd name="connsiteY146" fmla="*/ 2034193 h 2237474"/>
              <a:gd name="connsiteX147" fmla="*/ 2058061 w 12192000"/>
              <a:gd name="connsiteY147" fmla="*/ 2047942 h 2237474"/>
              <a:gd name="connsiteX148" fmla="*/ 2055737 w 12192000"/>
              <a:gd name="connsiteY148" fmla="*/ 2047704 h 2237474"/>
              <a:gd name="connsiteX149" fmla="*/ 2042244 w 12192000"/>
              <a:gd name="connsiteY149" fmla="*/ 2055560 h 2237474"/>
              <a:gd name="connsiteX150" fmla="*/ 1976224 w 12192000"/>
              <a:gd name="connsiteY150" fmla="*/ 2074257 h 2237474"/>
              <a:gd name="connsiteX151" fmla="*/ 1877728 w 12192000"/>
              <a:gd name="connsiteY151" fmla="*/ 2101004 h 2237474"/>
              <a:gd name="connsiteX152" fmla="*/ 1759056 w 12192000"/>
              <a:gd name="connsiteY152" fmla="*/ 2125608 h 2237474"/>
              <a:gd name="connsiteX153" fmla="*/ 1637948 w 12192000"/>
              <a:gd name="connsiteY153" fmla="*/ 2172597 h 2237474"/>
              <a:gd name="connsiteX154" fmla="*/ 1434549 w 12192000"/>
              <a:gd name="connsiteY154" fmla="*/ 2234522 h 2237474"/>
              <a:gd name="connsiteX155" fmla="*/ 1398481 w 12192000"/>
              <a:gd name="connsiteY155" fmla="*/ 2237074 h 2237474"/>
              <a:gd name="connsiteX156" fmla="*/ 1398407 w 12192000"/>
              <a:gd name="connsiteY156" fmla="*/ 2237095 h 2237474"/>
              <a:gd name="connsiteX157" fmla="*/ 1370962 w 12192000"/>
              <a:gd name="connsiteY157" fmla="*/ 2237474 h 2237474"/>
              <a:gd name="connsiteX158" fmla="*/ 1356367 w 12192000"/>
              <a:gd name="connsiteY158" fmla="*/ 2235089 h 2237474"/>
              <a:gd name="connsiteX159" fmla="*/ 1324828 w 12192000"/>
              <a:gd name="connsiteY159" fmla="*/ 2231968 h 2237474"/>
              <a:gd name="connsiteX160" fmla="*/ 1297744 w 12192000"/>
              <a:gd name="connsiteY160" fmla="*/ 2235849 h 2237474"/>
              <a:gd name="connsiteX161" fmla="*/ 1286236 w 12192000"/>
              <a:gd name="connsiteY161" fmla="*/ 2233135 h 2237474"/>
              <a:gd name="connsiteX162" fmla="*/ 1283504 w 12192000"/>
              <a:gd name="connsiteY162" fmla="*/ 2233797 h 2237474"/>
              <a:gd name="connsiteX163" fmla="*/ 1279765 w 12192000"/>
              <a:gd name="connsiteY163" fmla="*/ 2229639 h 2237474"/>
              <a:gd name="connsiteX164" fmla="*/ 1195347 w 12192000"/>
              <a:gd name="connsiteY164" fmla="*/ 2212354 h 2237474"/>
              <a:gd name="connsiteX165" fmla="*/ 970251 w 12192000"/>
              <a:gd name="connsiteY165" fmla="*/ 2221029 h 2237474"/>
              <a:gd name="connsiteX166" fmla="*/ 812914 w 12192000"/>
              <a:gd name="connsiteY166" fmla="*/ 2202752 h 2237474"/>
              <a:gd name="connsiteX167" fmla="*/ 800195 w 12192000"/>
              <a:gd name="connsiteY167" fmla="*/ 2209407 h 2237474"/>
              <a:gd name="connsiteX168" fmla="*/ 784978 w 12192000"/>
              <a:gd name="connsiteY168" fmla="*/ 2212360 h 2237474"/>
              <a:gd name="connsiteX169" fmla="*/ 681987 w 12192000"/>
              <a:gd name="connsiteY169" fmla="*/ 2216757 h 2237474"/>
              <a:gd name="connsiteX170" fmla="*/ 669923 w 12192000"/>
              <a:gd name="connsiteY170" fmla="*/ 2211682 h 2237474"/>
              <a:gd name="connsiteX171" fmla="*/ 648680 w 12192000"/>
              <a:gd name="connsiteY171" fmla="*/ 2206229 h 2237474"/>
              <a:gd name="connsiteX172" fmla="*/ 597225 w 12192000"/>
              <a:gd name="connsiteY172" fmla="*/ 2180999 h 2237474"/>
              <a:gd name="connsiteX173" fmla="*/ 558449 w 12192000"/>
              <a:gd name="connsiteY173" fmla="*/ 2182346 h 2237474"/>
              <a:gd name="connsiteX174" fmla="*/ 550517 w 12192000"/>
              <a:gd name="connsiteY174" fmla="*/ 2182060 h 2237474"/>
              <a:gd name="connsiteX175" fmla="*/ 550309 w 12192000"/>
              <a:gd name="connsiteY175" fmla="*/ 2181825 h 2237474"/>
              <a:gd name="connsiteX176" fmla="*/ 541836 w 12192000"/>
              <a:gd name="connsiteY176" fmla="*/ 2181063 h 2237474"/>
              <a:gd name="connsiteX177" fmla="*/ 536057 w 12192000"/>
              <a:gd name="connsiteY177" fmla="*/ 2181537 h 2237474"/>
              <a:gd name="connsiteX178" fmla="*/ 520671 w 12192000"/>
              <a:gd name="connsiteY178" fmla="*/ 2180980 h 2237474"/>
              <a:gd name="connsiteX179" fmla="*/ 515024 w 12192000"/>
              <a:gd name="connsiteY179" fmla="*/ 2179258 h 2237474"/>
              <a:gd name="connsiteX180" fmla="*/ 512278 w 12192000"/>
              <a:gd name="connsiteY180" fmla="*/ 2176369 h 2237474"/>
              <a:gd name="connsiteX181" fmla="*/ 480419 w 12192000"/>
              <a:gd name="connsiteY181" fmla="*/ 2167807 h 2237474"/>
              <a:gd name="connsiteX182" fmla="*/ 413835 w 12192000"/>
              <a:gd name="connsiteY182" fmla="*/ 2156783 h 2237474"/>
              <a:gd name="connsiteX183" fmla="*/ 376513 w 12192000"/>
              <a:gd name="connsiteY183" fmla="*/ 2154014 h 2237474"/>
              <a:gd name="connsiteX184" fmla="*/ 273386 w 12192000"/>
              <a:gd name="connsiteY184" fmla="*/ 2142551 h 2237474"/>
              <a:gd name="connsiteX185" fmla="*/ 169207 w 12192000"/>
              <a:gd name="connsiteY185" fmla="*/ 2128100 h 2237474"/>
              <a:gd name="connsiteX186" fmla="*/ 93149 w 12192000"/>
              <a:gd name="connsiteY186" fmla="*/ 2105324 h 2237474"/>
              <a:gd name="connsiteX187" fmla="*/ 88109 w 12192000"/>
              <a:gd name="connsiteY187" fmla="*/ 2106704 h 2237474"/>
              <a:gd name="connsiteX188" fmla="*/ 80022 w 12192000"/>
              <a:gd name="connsiteY188" fmla="*/ 2107254 h 2237474"/>
              <a:gd name="connsiteX189" fmla="*/ 79717 w 12192000"/>
              <a:gd name="connsiteY189" fmla="*/ 2107046 h 2237474"/>
              <a:gd name="connsiteX190" fmla="*/ 72352 w 12192000"/>
              <a:gd name="connsiteY190" fmla="*/ 2107991 h 2237474"/>
              <a:gd name="connsiteX191" fmla="*/ 37645 w 12192000"/>
              <a:gd name="connsiteY191" fmla="*/ 2115401 h 2237474"/>
              <a:gd name="connsiteX192" fmla="*/ 4572 w 12192000"/>
              <a:gd name="connsiteY192" fmla="*/ 2111091 h 2237474"/>
              <a:gd name="connsiteX193" fmla="*/ 0 w 12192000"/>
              <a:gd name="connsiteY193" fmla="*/ 2110468 h 2237474"/>
              <a:gd name="connsiteX194" fmla="*/ 0 w 12192000"/>
              <a:gd name="connsiteY194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886001 w 12192000"/>
              <a:gd name="connsiteY38" fmla="*/ 1067468 h 2237474"/>
              <a:gd name="connsiteX39" fmla="*/ 8838610 w 12192000"/>
              <a:gd name="connsiteY39" fmla="*/ 1075091 h 2237474"/>
              <a:gd name="connsiteX40" fmla="*/ 8750383 w 12192000"/>
              <a:gd name="connsiteY40" fmla="*/ 1097387 h 2237474"/>
              <a:gd name="connsiteX41" fmla="*/ 8665605 w 12192000"/>
              <a:gd name="connsiteY41" fmla="*/ 1110791 h 2237474"/>
              <a:gd name="connsiteX42" fmla="*/ 8584946 w 12192000"/>
              <a:gd name="connsiteY42" fmla="*/ 1135226 h 2237474"/>
              <a:gd name="connsiteX43" fmla="*/ 8460755 w 12192000"/>
              <a:gd name="connsiteY43" fmla="*/ 1203427 h 2237474"/>
              <a:gd name="connsiteX44" fmla="*/ 8419755 w 12192000"/>
              <a:gd name="connsiteY44" fmla="*/ 1216260 h 2237474"/>
              <a:gd name="connsiteX45" fmla="*/ 8411626 w 12192000"/>
              <a:gd name="connsiteY45" fmla="*/ 1214397 h 2237474"/>
              <a:gd name="connsiteX46" fmla="*/ 8363469 w 12192000"/>
              <a:gd name="connsiteY46" fmla="*/ 1246658 h 2237474"/>
              <a:gd name="connsiteX47" fmla="*/ 8275497 w 12192000"/>
              <a:gd name="connsiteY47" fmla="*/ 1264396 h 2237474"/>
              <a:gd name="connsiteX48" fmla="*/ 8206287 w 12192000"/>
              <a:gd name="connsiteY48" fmla="*/ 1273060 h 2237474"/>
              <a:gd name="connsiteX49" fmla="*/ 8139997 w 12192000"/>
              <a:gd name="connsiteY49" fmla="*/ 1282713 h 2237474"/>
              <a:gd name="connsiteX50" fmla="*/ 8074238 w 12192000"/>
              <a:gd name="connsiteY50" fmla="*/ 1301895 h 2237474"/>
              <a:gd name="connsiteX51" fmla="*/ 7942099 w 12192000"/>
              <a:gd name="connsiteY51" fmla="*/ 1336332 h 2237474"/>
              <a:gd name="connsiteX52" fmla="*/ 7902328 w 12192000"/>
              <a:gd name="connsiteY52" fmla="*/ 1345865 h 2237474"/>
              <a:gd name="connsiteX53" fmla="*/ 7840612 w 12192000"/>
              <a:gd name="connsiteY53" fmla="*/ 1369373 h 2237474"/>
              <a:gd name="connsiteX54" fmla="*/ 7786819 w 12192000"/>
              <a:gd name="connsiteY54" fmla="*/ 1378970 h 2237474"/>
              <a:gd name="connsiteX55" fmla="*/ 7548172 w 12192000"/>
              <a:gd name="connsiteY55" fmla="*/ 1417460 h 2237474"/>
              <a:gd name="connsiteX56" fmla="*/ 7483437 w 12192000"/>
              <a:gd name="connsiteY56" fmla="*/ 1478152 h 2237474"/>
              <a:gd name="connsiteX57" fmla="*/ 7377870 w 12192000"/>
              <a:gd name="connsiteY57" fmla="*/ 1523319 h 2237474"/>
              <a:gd name="connsiteX58" fmla="*/ 7230737 w 12192000"/>
              <a:gd name="connsiteY58" fmla="*/ 1562633 h 2237474"/>
              <a:gd name="connsiteX59" fmla="*/ 7224458 w 12192000"/>
              <a:gd name="connsiteY59" fmla="*/ 1573008 h 2237474"/>
              <a:gd name="connsiteX60" fmla="*/ 7183121 w 12192000"/>
              <a:gd name="connsiteY60" fmla="*/ 1595162 h 2237474"/>
              <a:gd name="connsiteX61" fmla="*/ 7164601 w 12192000"/>
              <a:gd name="connsiteY61" fmla="*/ 1606490 h 2237474"/>
              <a:gd name="connsiteX62" fmla="*/ 7031309 w 12192000"/>
              <a:gd name="connsiteY62" fmla="*/ 1619451 h 2237474"/>
              <a:gd name="connsiteX63" fmla="*/ 6900177 w 12192000"/>
              <a:gd name="connsiteY63" fmla="*/ 1636016 h 2237474"/>
              <a:gd name="connsiteX64" fmla="*/ 6795372 w 12192000"/>
              <a:gd name="connsiteY64" fmla="*/ 1644845 h 2237474"/>
              <a:gd name="connsiteX65" fmla="*/ 6692251 w 12192000"/>
              <a:gd name="connsiteY65" fmla="*/ 1656357 h 2237474"/>
              <a:gd name="connsiteX66" fmla="*/ 6655235 w 12192000"/>
              <a:gd name="connsiteY66" fmla="*/ 1661869 h 2237474"/>
              <a:gd name="connsiteX67" fmla="*/ 6554894 w 12192000"/>
              <a:gd name="connsiteY67" fmla="*/ 1664428 h 2237474"/>
              <a:gd name="connsiteX68" fmla="*/ 6516595 w 12192000"/>
              <a:gd name="connsiteY68" fmla="*/ 1667475 h 2237474"/>
              <a:gd name="connsiteX69" fmla="*/ 6508541 w 12192000"/>
              <a:gd name="connsiteY69" fmla="*/ 1668757 h 2237474"/>
              <a:gd name="connsiteX70" fmla="*/ 6471012 w 12192000"/>
              <a:gd name="connsiteY70" fmla="*/ 1678604 h 2237474"/>
              <a:gd name="connsiteX71" fmla="*/ 6364035 w 12192000"/>
              <a:gd name="connsiteY71" fmla="*/ 1667683 h 2237474"/>
              <a:gd name="connsiteX72" fmla="*/ 6280959 w 12192000"/>
              <a:gd name="connsiteY72" fmla="*/ 1689329 h 2237474"/>
              <a:gd name="connsiteX73" fmla="*/ 6243319 w 12192000"/>
              <a:gd name="connsiteY73" fmla="*/ 1695560 h 2237474"/>
              <a:gd name="connsiteX74" fmla="*/ 6098321 w 12192000"/>
              <a:gd name="connsiteY74" fmla="*/ 1721646 h 2237474"/>
              <a:gd name="connsiteX75" fmla="*/ 5880652 w 12192000"/>
              <a:gd name="connsiteY75" fmla="*/ 1779643 h 2237474"/>
              <a:gd name="connsiteX76" fmla="*/ 5785959 w 12192000"/>
              <a:gd name="connsiteY76" fmla="*/ 1775307 h 2237474"/>
              <a:gd name="connsiteX77" fmla="*/ 5643534 w 12192000"/>
              <a:gd name="connsiteY77" fmla="*/ 1802919 h 2237474"/>
              <a:gd name="connsiteX78" fmla="*/ 5518799 w 12192000"/>
              <a:gd name="connsiteY78" fmla="*/ 1818312 h 2237474"/>
              <a:gd name="connsiteX79" fmla="*/ 5505014 w 12192000"/>
              <a:gd name="connsiteY79" fmla="*/ 1819259 h 2237474"/>
              <a:gd name="connsiteX80" fmla="*/ 5453307 w 12192000"/>
              <a:gd name="connsiteY80" fmla="*/ 1815450 h 2237474"/>
              <a:gd name="connsiteX81" fmla="*/ 5221533 w 12192000"/>
              <a:gd name="connsiteY81" fmla="*/ 1846950 h 2237474"/>
              <a:gd name="connsiteX82" fmla="*/ 5149802 w 12192000"/>
              <a:gd name="connsiteY82" fmla="*/ 1844846 h 2237474"/>
              <a:gd name="connsiteX83" fmla="*/ 5114927 w 12192000"/>
              <a:gd name="connsiteY83" fmla="*/ 1847827 h 2237474"/>
              <a:gd name="connsiteX84" fmla="*/ 5108970 w 12192000"/>
              <a:gd name="connsiteY84" fmla="*/ 1847935 h 2237474"/>
              <a:gd name="connsiteX85" fmla="*/ 5067961 w 12192000"/>
              <a:gd name="connsiteY85" fmla="*/ 1845917 h 2237474"/>
              <a:gd name="connsiteX86" fmla="*/ 5007075 w 12192000"/>
              <a:gd name="connsiteY86" fmla="*/ 1838626 h 2237474"/>
              <a:gd name="connsiteX87" fmla="*/ 4944087 w 12192000"/>
              <a:gd name="connsiteY87" fmla="*/ 1823332 h 2237474"/>
              <a:gd name="connsiteX88" fmla="*/ 4907662 w 12192000"/>
              <a:gd name="connsiteY88" fmla="*/ 1816900 h 2237474"/>
              <a:gd name="connsiteX89" fmla="*/ 4882386 w 12192000"/>
              <a:gd name="connsiteY89" fmla="*/ 1809844 h 2237474"/>
              <a:gd name="connsiteX90" fmla="*/ 4811440 w 12192000"/>
              <a:gd name="connsiteY90" fmla="*/ 1804655 h 2237474"/>
              <a:gd name="connsiteX91" fmla="*/ 4691075 w 12192000"/>
              <a:gd name="connsiteY91" fmla="*/ 1801389 h 2237474"/>
              <a:gd name="connsiteX92" fmla="*/ 4611738 w 12192000"/>
              <a:gd name="connsiteY92" fmla="*/ 1776964 h 2237474"/>
              <a:gd name="connsiteX93" fmla="*/ 4560070 w 12192000"/>
              <a:gd name="connsiteY93" fmla="*/ 1785640 h 2237474"/>
              <a:gd name="connsiteX94" fmla="*/ 4536503 w 12192000"/>
              <a:gd name="connsiteY94" fmla="*/ 1785334 h 2237474"/>
              <a:gd name="connsiteX95" fmla="*/ 4513724 w 12192000"/>
              <a:gd name="connsiteY95" fmla="*/ 1791996 h 2237474"/>
              <a:gd name="connsiteX96" fmla="*/ 4459810 w 12192000"/>
              <a:gd name="connsiteY96" fmla="*/ 1797886 h 2237474"/>
              <a:gd name="connsiteX97" fmla="*/ 4379064 w 12192000"/>
              <a:gd name="connsiteY97" fmla="*/ 1817177 h 2237474"/>
              <a:gd name="connsiteX98" fmla="*/ 4290981 w 12192000"/>
              <a:gd name="connsiteY98" fmla="*/ 1839677 h 2237474"/>
              <a:gd name="connsiteX99" fmla="*/ 4238372 w 12192000"/>
              <a:gd name="connsiteY99" fmla="*/ 1851480 h 2237474"/>
              <a:gd name="connsiteX100" fmla="*/ 4232517 w 12192000"/>
              <a:gd name="connsiteY100" fmla="*/ 1852567 h 2237474"/>
              <a:gd name="connsiteX101" fmla="*/ 4191732 w 12192000"/>
              <a:gd name="connsiteY101" fmla="*/ 1857328 h 2237474"/>
              <a:gd name="connsiteX102" fmla="*/ 4065532 w 12192000"/>
              <a:gd name="connsiteY102" fmla="*/ 1855477 h 2237474"/>
              <a:gd name="connsiteX103" fmla="*/ 4028460 w 12192000"/>
              <a:gd name="connsiteY103" fmla="*/ 1855137 h 2237474"/>
              <a:gd name="connsiteX104" fmla="*/ 4002267 w 12192000"/>
              <a:gd name="connsiteY104" fmla="*/ 1852352 h 2237474"/>
              <a:gd name="connsiteX105" fmla="*/ 3931396 w 12192000"/>
              <a:gd name="connsiteY105" fmla="*/ 1858915 h 2237474"/>
              <a:gd name="connsiteX106" fmla="*/ 3812162 w 12192000"/>
              <a:gd name="connsiteY106" fmla="*/ 1875501 h 2237474"/>
              <a:gd name="connsiteX107" fmla="*/ 3729530 w 12192000"/>
              <a:gd name="connsiteY107" fmla="*/ 1864513 h 2237474"/>
              <a:gd name="connsiteX108" fmla="*/ 3680177 w 12192000"/>
              <a:gd name="connsiteY108" fmla="*/ 1881552 h 2237474"/>
              <a:gd name="connsiteX109" fmla="*/ 3567259 w 12192000"/>
              <a:gd name="connsiteY109" fmla="*/ 1893482 h 2237474"/>
              <a:gd name="connsiteX110" fmla="*/ 3405770 w 12192000"/>
              <a:gd name="connsiteY110" fmla="*/ 1904591 h 2237474"/>
              <a:gd name="connsiteX111" fmla="*/ 3280097 w 12192000"/>
              <a:gd name="connsiteY111" fmla="*/ 1919610 h 2237474"/>
              <a:gd name="connsiteX112" fmla="*/ 3123424 w 12192000"/>
              <a:gd name="connsiteY112" fmla="*/ 1952930 h 2237474"/>
              <a:gd name="connsiteX113" fmla="*/ 3009910 w 12192000"/>
              <a:gd name="connsiteY113" fmla="*/ 1957866 h 2237474"/>
              <a:gd name="connsiteX114" fmla="*/ 2995934 w 12192000"/>
              <a:gd name="connsiteY114" fmla="*/ 1967085 h 2237474"/>
              <a:gd name="connsiteX115" fmla="*/ 2980071 w 12192000"/>
              <a:gd name="connsiteY115" fmla="*/ 1972988 h 2237474"/>
              <a:gd name="connsiteX116" fmla="*/ 2978094 w 12192000"/>
              <a:gd name="connsiteY116" fmla="*/ 1972369 h 2237474"/>
              <a:gd name="connsiteX117" fmla="*/ 2942858 w 12192000"/>
              <a:gd name="connsiteY117" fmla="*/ 1981367 h 2237474"/>
              <a:gd name="connsiteX118" fmla="*/ 2875436 w 12192000"/>
              <a:gd name="connsiteY118" fmla="*/ 1996977 h 2237474"/>
              <a:gd name="connsiteX119" fmla="*/ 2874892 w 12192000"/>
              <a:gd name="connsiteY119" fmla="*/ 1996085 h 2237474"/>
              <a:gd name="connsiteX120" fmla="*/ 2864145 w 12192000"/>
              <a:gd name="connsiteY120" fmla="*/ 1994061 h 2237474"/>
              <a:gd name="connsiteX121" fmla="*/ 2843662 w 12192000"/>
              <a:gd name="connsiteY121" fmla="*/ 1992498 h 2237474"/>
              <a:gd name="connsiteX122" fmla="*/ 2796128 w 12192000"/>
              <a:gd name="connsiteY122" fmla="*/ 1976403 h 2237474"/>
              <a:gd name="connsiteX123" fmla="*/ 2756784 w 12192000"/>
              <a:gd name="connsiteY123" fmla="*/ 1985116 h 2237474"/>
              <a:gd name="connsiteX124" fmla="*/ 2748833 w 12192000"/>
              <a:gd name="connsiteY124" fmla="*/ 1986323 h 2237474"/>
              <a:gd name="connsiteX125" fmla="*/ 2748661 w 12192000"/>
              <a:gd name="connsiteY125" fmla="*/ 1986122 h 2237474"/>
              <a:gd name="connsiteX126" fmla="*/ 2740251 w 12192000"/>
              <a:gd name="connsiteY126" fmla="*/ 1986946 h 2237474"/>
              <a:gd name="connsiteX127" fmla="*/ 2718916 w 12192000"/>
              <a:gd name="connsiteY127" fmla="*/ 1990867 h 2237474"/>
              <a:gd name="connsiteX128" fmla="*/ 2713522 w 12192000"/>
              <a:gd name="connsiteY128" fmla="*/ 1990173 h 2237474"/>
              <a:gd name="connsiteX129" fmla="*/ 2680597 w 12192000"/>
              <a:gd name="connsiteY129" fmla="*/ 1984996 h 2237474"/>
              <a:gd name="connsiteX130" fmla="*/ 2578178 w 12192000"/>
              <a:gd name="connsiteY130" fmla="*/ 1990531 h 2237474"/>
              <a:gd name="connsiteX131" fmla="*/ 2476147 w 12192000"/>
              <a:gd name="connsiteY131" fmla="*/ 1998305 h 2237474"/>
              <a:gd name="connsiteX132" fmla="*/ 2373568 w 12192000"/>
              <a:gd name="connsiteY132" fmla="*/ 2003219 h 2237474"/>
              <a:gd name="connsiteX133" fmla="*/ 2321399 w 12192000"/>
              <a:gd name="connsiteY133" fmla="*/ 1989467 h 2237474"/>
              <a:gd name="connsiteX134" fmla="*/ 2315525 w 12192000"/>
              <a:gd name="connsiteY134" fmla="*/ 1989708 h 2237474"/>
              <a:gd name="connsiteX135" fmla="*/ 2300792 w 12192000"/>
              <a:gd name="connsiteY135" fmla="*/ 1994290 h 2237474"/>
              <a:gd name="connsiteX136" fmla="*/ 2295469 w 12192000"/>
              <a:gd name="connsiteY136" fmla="*/ 1996659 h 2237474"/>
              <a:gd name="connsiteX137" fmla="*/ 2287219 w 12192000"/>
              <a:gd name="connsiteY137" fmla="*/ 1998750 h 2237474"/>
              <a:gd name="connsiteX138" fmla="*/ 2286948 w 12192000"/>
              <a:gd name="connsiteY138" fmla="*/ 1998596 h 2237474"/>
              <a:gd name="connsiteX139" fmla="*/ 2243069 w 12192000"/>
              <a:gd name="connsiteY139" fmla="*/ 2015111 h 2237474"/>
              <a:gd name="connsiteX140" fmla="*/ 2186609 w 12192000"/>
              <a:gd name="connsiteY140" fmla="*/ 2008263 h 2237474"/>
              <a:gd name="connsiteX141" fmla="*/ 2164831 w 12192000"/>
              <a:gd name="connsiteY141" fmla="*/ 2010143 h 2237474"/>
              <a:gd name="connsiteX142" fmla="*/ 2152836 w 12192000"/>
              <a:gd name="connsiteY142" fmla="*/ 2010048 h 2237474"/>
              <a:gd name="connsiteX143" fmla="*/ 2117102 w 12192000"/>
              <a:gd name="connsiteY143" fmla="*/ 2023004 h 2237474"/>
              <a:gd name="connsiteX144" fmla="*/ 2111935 w 12192000"/>
              <a:gd name="connsiteY144" fmla="*/ 2023163 h 2237474"/>
              <a:gd name="connsiteX145" fmla="*/ 2089991 w 12192000"/>
              <a:gd name="connsiteY145" fmla="*/ 2034193 h 2237474"/>
              <a:gd name="connsiteX146" fmla="*/ 2058061 w 12192000"/>
              <a:gd name="connsiteY146" fmla="*/ 2047942 h 2237474"/>
              <a:gd name="connsiteX147" fmla="*/ 2055737 w 12192000"/>
              <a:gd name="connsiteY147" fmla="*/ 2047704 h 2237474"/>
              <a:gd name="connsiteX148" fmla="*/ 2042244 w 12192000"/>
              <a:gd name="connsiteY148" fmla="*/ 2055560 h 2237474"/>
              <a:gd name="connsiteX149" fmla="*/ 1976224 w 12192000"/>
              <a:gd name="connsiteY149" fmla="*/ 2074257 h 2237474"/>
              <a:gd name="connsiteX150" fmla="*/ 1877728 w 12192000"/>
              <a:gd name="connsiteY150" fmla="*/ 2101004 h 2237474"/>
              <a:gd name="connsiteX151" fmla="*/ 1759056 w 12192000"/>
              <a:gd name="connsiteY151" fmla="*/ 2125608 h 2237474"/>
              <a:gd name="connsiteX152" fmla="*/ 1637948 w 12192000"/>
              <a:gd name="connsiteY152" fmla="*/ 2172597 h 2237474"/>
              <a:gd name="connsiteX153" fmla="*/ 1434549 w 12192000"/>
              <a:gd name="connsiteY153" fmla="*/ 2234522 h 2237474"/>
              <a:gd name="connsiteX154" fmla="*/ 1398481 w 12192000"/>
              <a:gd name="connsiteY154" fmla="*/ 2237074 h 2237474"/>
              <a:gd name="connsiteX155" fmla="*/ 1398407 w 12192000"/>
              <a:gd name="connsiteY155" fmla="*/ 2237095 h 2237474"/>
              <a:gd name="connsiteX156" fmla="*/ 1370962 w 12192000"/>
              <a:gd name="connsiteY156" fmla="*/ 2237474 h 2237474"/>
              <a:gd name="connsiteX157" fmla="*/ 1356367 w 12192000"/>
              <a:gd name="connsiteY157" fmla="*/ 2235089 h 2237474"/>
              <a:gd name="connsiteX158" fmla="*/ 1324828 w 12192000"/>
              <a:gd name="connsiteY158" fmla="*/ 2231968 h 2237474"/>
              <a:gd name="connsiteX159" fmla="*/ 1297744 w 12192000"/>
              <a:gd name="connsiteY159" fmla="*/ 2235849 h 2237474"/>
              <a:gd name="connsiteX160" fmla="*/ 1286236 w 12192000"/>
              <a:gd name="connsiteY160" fmla="*/ 2233135 h 2237474"/>
              <a:gd name="connsiteX161" fmla="*/ 1283504 w 12192000"/>
              <a:gd name="connsiteY161" fmla="*/ 2233797 h 2237474"/>
              <a:gd name="connsiteX162" fmla="*/ 1279765 w 12192000"/>
              <a:gd name="connsiteY162" fmla="*/ 2229639 h 2237474"/>
              <a:gd name="connsiteX163" fmla="*/ 1195347 w 12192000"/>
              <a:gd name="connsiteY163" fmla="*/ 2212354 h 2237474"/>
              <a:gd name="connsiteX164" fmla="*/ 970251 w 12192000"/>
              <a:gd name="connsiteY164" fmla="*/ 2221029 h 2237474"/>
              <a:gd name="connsiteX165" fmla="*/ 812914 w 12192000"/>
              <a:gd name="connsiteY165" fmla="*/ 2202752 h 2237474"/>
              <a:gd name="connsiteX166" fmla="*/ 800195 w 12192000"/>
              <a:gd name="connsiteY166" fmla="*/ 2209407 h 2237474"/>
              <a:gd name="connsiteX167" fmla="*/ 784978 w 12192000"/>
              <a:gd name="connsiteY167" fmla="*/ 2212360 h 2237474"/>
              <a:gd name="connsiteX168" fmla="*/ 681987 w 12192000"/>
              <a:gd name="connsiteY168" fmla="*/ 2216757 h 2237474"/>
              <a:gd name="connsiteX169" fmla="*/ 669923 w 12192000"/>
              <a:gd name="connsiteY169" fmla="*/ 2211682 h 2237474"/>
              <a:gd name="connsiteX170" fmla="*/ 648680 w 12192000"/>
              <a:gd name="connsiteY170" fmla="*/ 2206229 h 2237474"/>
              <a:gd name="connsiteX171" fmla="*/ 597225 w 12192000"/>
              <a:gd name="connsiteY171" fmla="*/ 2180999 h 2237474"/>
              <a:gd name="connsiteX172" fmla="*/ 558449 w 12192000"/>
              <a:gd name="connsiteY172" fmla="*/ 2182346 h 2237474"/>
              <a:gd name="connsiteX173" fmla="*/ 550517 w 12192000"/>
              <a:gd name="connsiteY173" fmla="*/ 2182060 h 2237474"/>
              <a:gd name="connsiteX174" fmla="*/ 550309 w 12192000"/>
              <a:gd name="connsiteY174" fmla="*/ 2181825 h 2237474"/>
              <a:gd name="connsiteX175" fmla="*/ 541836 w 12192000"/>
              <a:gd name="connsiteY175" fmla="*/ 2181063 h 2237474"/>
              <a:gd name="connsiteX176" fmla="*/ 536057 w 12192000"/>
              <a:gd name="connsiteY176" fmla="*/ 2181537 h 2237474"/>
              <a:gd name="connsiteX177" fmla="*/ 520671 w 12192000"/>
              <a:gd name="connsiteY177" fmla="*/ 2180980 h 2237474"/>
              <a:gd name="connsiteX178" fmla="*/ 515024 w 12192000"/>
              <a:gd name="connsiteY178" fmla="*/ 2179258 h 2237474"/>
              <a:gd name="connsiteX179" fmla="*/ 512278 w 12192000"/>
              <a:gd name="connsiteY179" fmla="*/ 2176369 h 2237474"/>
              <a:gd name="connsiteX180" fmla="*/ 480419 w 12192000"/>
              <a:gd name="connsiteY180" fmla="*/ 2167807 h 2237474"/>
              <a:gd name="connsiteX181" fmla="*/ 413835 w 12192000"/>
              <a:gd name="connsiteY181" fmla="*/ 2156783 h 2237474"/>
              <a:gd name="connsiteX182" fmla="*/ 376513 w 12192000"/>
              <a:gd name="connsiteY182" fmla="*/ 2154014 h 2237474"/>
              <a:gd name="connsiteX183" fmla="*/ 273386 w 12192000"/>
              <a:gd name="connsiteY183" fmla="*/ 2142551 h 2237474"/>
              <a:gd name="connsiteX184" fmla="*/ 169207 w 12192000"/>
              <a:gd name="connsiteY184" fmla="*/ 2128100 h 2237474"/>
              <a:gd name="connsiteX185" fmla="*/ 93149 w 12192000"/>
              <a:gd name="connsiteY185" fmla="*/ 2105324 h 2237474"/>
              <a:gd name="connsiteX186" fmla="*/ 88109 w 12192000"/>
              <a:gd name="connsiteY186" fmla="*/ 2106704 h 2237474"/>
              <a:gd name="connsiteX187" fmla="*/ 80022 w 12192000"/>
              <a:gd name="connsiteY187" fmla="*/ 2107254 h 2237474"/>
              <a:gd name="connsiteX188" fmla="*/ 79717 w 12192000"/>
              <a:gd name="connsiteY188" fmla="*/ 2107046 h 2237474"/>
              <a:gd name="connsiteX189" fmla="*/ 72352 w 12192000"/>
              <a:gd name="connsiteY189" fmla="*/ 2107991 h 2237474"/>
              <a:gd name="connsiteX190" fmla="*/ 37645 w 12192000"/>
              <a:gd name="connsiteY190" fmla="*/ 2115401 h 2237474"/>
              <a:gd name="connsiteX191" fmla="*/ 4572 w 12192000"/>
              <a:gd name="connsiteY191" fmla="*/ 2111091 h 2237474"/>
              <a:gd name="connsiteX192" fmla="*/ 0 w 12192000"/>
              <a:gd name="connsiteY192" fmla="*/ 2110468 h 2237474"/>
              <a:gd name="connsiteX193" fmla="*/ 0 w 12192000"/>
              <a:gd name="connsiteY193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03462 w 12192000"/>
              <a:gd name="connsiteY36" fmla="*/ 1042406 h 2237474"/>
              <a:gd name="connsiteX37" fmla="*/ 8968445 w 12192000"/>
              <a:gd name="connsiteY37" fmla="*/ 1052169 h 2237474"/>
              <a:gd name="connsiteX38" fmla="*/ 8886001 w 12192000"/>
              <a:gd name="connsiteY38" fmla="*/ 1067468 h 2237474"/>
              <a:gd name="connsiteX39" fmla="*/ 8838610 w 12192000"/>
              <a:gd name="connsiteY39" fmla="*/ 1075091 h 2237474"/>
              <a:gd name="connsiteX40" fmla="*/ 8750383 w 12192000"/>
              <a:gd name="connsiteY40" fmla="*/ 1097387 h 2237474"/>
              <a:gd name="connsiteX41" fmla="*/ 8665605 w 12192000"/>
              <a:gd name="connsiteY41" fmla="*/ 1110791 h 2237474"/>
              <a:gd name="connsiteX42" fmla="*/ 8584946 w 12192000"/>
              <a:gd name="connsiteY42" fmla="*/ 1135226 h 2237474"/>
              <a:gd name="connsiteX43" fmla="*/ 8460755 w 12192000"/>
              <a:gd name="connsiteY43" fmla="*/ 1203427 h 2237474"/>
              <a:gd name="connsiteX44" fmla="*/ 8419755 w 12192000"/>
              <a:gd name="connsiteY44" fmla="*/ 1216260 h 2237474"/>
              <a:gd name="connsiteX45" fmla="*/ 8411626 w 12192000"/>
              <a:gd name="connsiteY45" fmla="*/ 1214397 h 2237474"/>
              <a:gd name="connsiteX46" fmla="*/ 8363469 w 12192000"/>
              <a:gd name="connsiteY46" fmla="*/ 1246658 h 2237474"/>
              <a:gd name="connsiteX47" fmla="*/ 8275497 w 12192000"/>
              <a:gd name="connsiteY47" fmla="*/ 1264396 h 2237474"/>
              <a:gd name="connsiteX48" fmla="*/ 8206287 w 12192000"/>
              <a:gd name="connsiteY48" fmla="*/ 1273060 h 2237474"/>
              <a:gd name="connsiteX49" fmla="*/ 8139997 w 12192000"/>
              <a:gd name="connsiteY49" fmla="*/ 1282713 h 2237474"/>
              <a:gd name="connsiteX50" fmla="*/ 8074238 w 12192000"/>
              <a:gd name="connsiteY50" fmla="*/ 1301895 h 2237474"/>
              <a:gd name="connsiteX51" fmla="*/ 7942099 w 12192000"/>
              <a:gd name="connsiteY51" fmla="*/ 1336332 h 2237474"/>
              <a:gd name="connsiteX52" fmla="*/ 7902328 w 12192000"/>
              <a:gd name="connsiteY52" fmla="*/ 1345865 h 2237474"/>
              <a:gd name="connsiteX53" fmla="*/ 7840612 w 12192000"/>
              <a:gd name="connsiteY53" fmla="*/ 1369373 h 2237474"/>
              <a:gd name="connsiteX54" fmla="*/ 7786819 w 12192000"/>
              <a:gd name="connsiteY54" fmla="*/ 1378970 h 2237474"/>
              <a:gd name="connsiteX55" fmla="*/ 7548172 w 12192000"/>
              <a:gd name="connsiteY55" fmla="*/ 1417460 h 2237474"/>
              <a:gd name="connsiteX56" fmla="*/ 7483437 w 12192000"/>
              <a:gd name="connsiteY56" fmla="*/ 1478152 h 2237474"/>
              <a:gd name="connsiteX57" fmla="*/ 7377870 w 12192000"/>
              <a:gd name="connsiteY57" fmla="*/ 1523319 h 2237474"/>
              <a:gd name="connsiteX58" fmla="*/ 7230737 w 12192000"/>
              <a:gd name="connsiteY58" fmla="*/ 1562633 h 2237474"/>
              <a:gd name="connsiteX59" fmla="*/ 7224458 w 12192000"/>
              <a:gd name="connsiteY59" fmla="*/ 1573008 h 2237474"/>
              <a:gd name="connsiteX60" fmla="*/ 7183121 w 12192000"/>
              <a:gd name="connsiteY60" fmla="*/ 1595162 h 2237474"/>
              <a:gd name="connsiteX61" fmla="*/ 7164601 w 12192000"/>
              <a:gd name="connsiteY61" fmla="*/ 1606490 h 2237474"/>
              <a:gd name="connsiteX62" fmla="*/ 7031309 w 12192000"/>
              <a:gd name="connsiteY62" fmla="*/ 1619451 h 2237474"/>
              <a:gd name="connsiteX63" fmla="*/ 6900177 w 12192000"/>
              <a:gd name="connsiteY63" fmla="*/ 1636016 h 2237474"/>
              <a:gd name="connsiteX64" fmla="*/ 6795372 w 12192000"/>
              <a:gd name="connsiteY64" fmla="*/ 1644845 h 2237474"/>
              <a:gd name="connsiteX65" fmla="*/ 6692251 w 12192000"/>
              <a:gd name="connsiteY65" fmla="*/ 1656357 h 2237474"/>
              <a:gd name="connsiteX66" fmla="*/ 6655235 w 12192000"/>
              <a:gd name="connsiteY66" fmla="*/ 1661869 h 2237474"/>
              <a:gd name="connsiteX67" fmla="*/ 6554894 w 12192000"/>
              <a:gd name="connsiteY67" fmla="*/ 1664428 h 2237474"/>
              <a:gd name="connsiteX68" fmla="*/ 6516595 w 12192000"/>
              <a:gd name="connsiteY68" fmla="*/ 1667475 h 2237474"/>
              <a:gd name="connsiteX69" fmla="*/ 6508541 w 12192000"/>
              <a:gd name="connsiteY69" fmla="*/ 1668757 h 2237474"/>
              <a:gd name="connsiteX70" fmla="*/ 6471012 w 12192000"/>
              <a:gd name="connsiteY70" fmla="*/ 1678604 h 2237474"/>
              <a:gd name="connsiteX71" fmla="*/ 6364035 w 12192000"/>
              <a:gd name="connsiteY71" fmla="*/ 1667683 h 2237474"/>
              <a:gd name="connsiteX72" fmla="*/ 6280959 w 12192000"/>
              <a:gd name="connsiteY72" fmla="*/ 1689329 h 2237474"/>
              <a:gd name="connsiteX73" fmla="*/ 6243319 w 12192000"/>
              <a:gd name="connsiteY73" fmla="*/ 1695560 h 2237474"/>
              <a:gd name="connsiteX74" fmla="*/ 6098321 w 12192000"/>
              <a:gd name="connsiteY74" fmla="*/ 1721646 h 2237474"/>
              <a:gd name="connsiteX75" fmla="*/ 5880652 w 12192000"/>
              <a:gd name="connsiteY75" fmla="*/ 1779643 h 2237474"/>
              <a:gd name="connsiteX76" fmla="*/ 5785959 w 12192000"/>
              <a:gd name="connsiteY76" fmla="*/ 1775307 h 2237474"/>
              <a:gd name="connsiteX77" fmla="*/ 5643534 w 12192000"/>
              <a:gd name="connsiteY77" fmla="*/ 1802919 h 2237474"/>
              <a:gd name="connsiteX78" fmla="*/ 5518799 w 12192000"/>
              <a:gd name="connsiteY78" fmla="*/ 1818312 h 2237474"/>
              <a:gd name="connsiteX79" fmla="*/ 5505014 w 12192000"/>
              <a:gd name="connsiteY79" fmla="*/ 1819259 h 2237474"/>
              <a:gd name="connsiteX80" fmla="*/ 5453307 w 12192000"/>
              <a:gd name="connsiteY80" fmla="*/ 1815450 h 2237474"/>
              <a:gd name="connsiteX81" fmla="*/ 5221533 w 12192000"/>
              <a:gd name="connsiteY81" fmla="*/ 1846950 h 2237474"/>
              <a:gd name="connsiteX82" fmla="*/ 5149802 w 12192000"/>
              <a:gd name="connsiteY82" fmla="*/ 1844846 h 2237474"/>
              <a:gd name="connsiteX83" fmla="*/ 5114927 w 12192000"/>
              <a:gd name="connsiteY83" fmla="*/ 1847827 h 2237474"/>
              <a:gd name="connsiteX84" fmla="*/ 5108970 w 12192000"/>
              <a:gd name="connsiteY84" fmla="*/ 1847935 h 2237474"/>
              <a:gd name="connsiteX85" fmla="*/ 5067961 w 12192000"/>
              <a:gd name="connsiteY85" fmla="*/ 1845917 h 2237474"/>
              <a:gd name="connsiteX86" fmla="*/ 5007075 w 12192000"/>
              <a:gd name="connsiteY86" fmla="*/ 1838626 h 2237474"/>
              <a:gd name="connsiteX87" fmla="*/ 4944087 w 12192000"/>
              <a:gd name="connsiteY87" fmla="*/ 1823332 h 2237474"/>
              <a:gd name="connsiteX88" fmla="*/ 4907662 w 12192000"/>
              <a:gd name="connsiteY88" fmla="*/ 1816900 h 2237474"/>
              <a:gd name="connsiteX89" fmla="*/ 4882386 w 12192000"/>
              <a:gd name="connsiteY89" fmla="*/ 1809844 h 2237474"/>
              <a:gd name="connsiteX90" fmla="*/ 4811440 w 12192000"/>
              <a:gd name="connsiteY90" fmla="*/ 1804655 h 2237474"/>
              <a:gd name="connsiteX91" fmla="*/ 4691075 w 12192000"/>
              <a:gd name="connsiteY91" fmla="*/ 1801389 h 2237474"/>
              <a:gd name="connsiteX92" fmla="*/ 4611738 w 12192000"/>
              <a:gd name="connsiteY92" fmla="*/ 1776964 h 2237474"/>
              <a:gd name="connsiteX93" fmla="*/ 4560070 w 12192000"/>
              <a:gd name="connsiteY93" fmla="*/ 1785640 h 2237474"/>
              <a:gd name="connsiteX94" fmla="*/ 4536503 w 12192000"/>
              <a:gd name="connsiteY94" fmla="*/ 1785334 h 2237474"/>
              <a:gd name="connsiteX95" fmla="*/ 4513724 w 12192000"/>
              <a:gd name="connsiteY95" fmla="*/ 1791996 h 2237474"/>
              <a:gd name="connsiteX96" fmla="*/ 4459810 w 12192000"/>
              <a:gd name="connsiteY96" fmla="*/ 1797886 h 2237474"/>
              <a:gd name="connsiteX97" fmla="*/ 4379064 w 12192000"/>
              <a:gd name="connsiteY97" fmla="*/ 1817177 h 2237474"/>
              <a:gd name="connsiteX98" fmla="*/ 4290981 w 12192000"/>
              <a:gd name="connsiteY98" fmla="*/ 1839677 h 2237474"/>
              <a:gd name="connsiteX99" fmla="*/ 4238372 w 12192000"/>
              <a:gd name="connsiteY99" fmla="*/ 1851480 h 2237474"/>
              <a:gd name="connsiteX100" fmla="*/ 4232517 w 12192000"/>
              <a:gd name="connsiteY100" fmla="*/ 1852567 h 2237474"/>
              <a:gd name="connsiteX101" fmla="*/ 4191732 w 12192000"/>
              <a:gd name="connsiteY101" fmla="*/ 1857328 h 2237474"/>
              <a:gd name="connsiteX102" fmla="*/ 4065532 w 12192000"/>
              <a:gd name="connsiteY102" fmla="*/ 1855477 h 2237474"/>
              <a:gd name="connsiteX103" fmla="*/ 4028460 w 12192000"/>
              <a:gd name="connsiteY103" fmla="*/ 1855137 h 2237474"/>
              <a:gd name="connsiteX104" fmla="*/ 4002267 w 12192000"/>
              <a:gd name="connsiteY104" fmla="*/ 1852352 h 2237474"/>
              <a:gd name="connsiteX105" fmla="*/ 3931396 w 12192000"/>
              <a:gd name="connsiteY105" fmla="*/ 1858915 h 2237474"/>
              <a:gd name="connsiteX106" fmla="*/ 3812162 w 12192000"/>
              <a:gd name="connsiteY106" fmla="*/ 1875501 h 2237474"/>
              <a:gd name="connsiteX107" fmla="*/ 3729530 w 12192000"/>
              <a:gd name="connsiteY107" fmla="*/ 1864513 h 2237474"/>
              <a:gd name="connsiteX108" fmla="*/ 3680177 w 12192000"/>
              <a:gd name="connsiteY108" fmla="*/ 1881552 h 2237474"/>
              <a:gd name="connsiteX109" fmla="*/ 3567259 w 12192000"/>
              <a:gd name="connsiteY109" fmla="*/ 1893482 h 2237474"/>
              <a:gd name="connsiteX110" fmla="*/ 3405770 w 12192000"/>
              <a:gd name="connsiteY110" fmla="*/ 1904591 h 2237474"/>
              <a:gd name="connsiteX111" fmla="*/ 3280097 w 12192000"/>
              <a:gd name="connsiteY111" fmla="*/ 1919610 h 2237474"/>
              <a:gd name="connsiteX112" fmla="*/ 3123424 w 12192000"/>
              <a:gd name="connsiteY112" fmla="*/ 1952930 h 2237474"/>
              <a:gd name="connsiteX113" fmla="*/ 3009910 w 12192000"/>
              <a:gd name="connsiteY113" fmla="*/ 1957866 h 2237474"/>
              <a:gd name="connsiteX114" fmla="*/ 2995934 w 12192000"/>
              <a:gd name="connsiteY114" fmla="*/ 1967085 h 2237474"/>
              <a:gd name="connsiteX115" fmla="*/ 2980071 w 12192000"/>
              <a:gd name="connsiteY115" fmla="*/ 1972988 h 2237474"/>
              <a:gd name="connsiteX116" fmla="*/ 2978094 w 12192000"/>
              <a:gd name="connsiteY116" fmla="*/ 1972369 h 2237474"/>
              <a:gd name="connsiteX117" fmla="*/ 2942858 w 12192000"/>
              <a:gd name="connsiteY117" fmla="*/ 1981367 h 2237474"/>
              <a:gd name="connsiteX118" fmla="*/ 2875436 w 12192000"/>
              <a:gd name="connsiteY118" fmla="*/ 1996977 h 2237474"/>
              <a:gd name="connsiteX119" fmla="*/ 2874892 w 12192000"/>
              <a:gd name="connsiteY119" fmla="*/ 1996085 h 2237474"/>
              <a:gd name="connsiteX120" fmla="*/ 2864145 w 12192000"/>
              <a:gd name="connsiteY120" fmla="*/ 1994061 h 2237474"/>
              <a:gd name="connsiteX121" fmla="*/ 2843662 w 12192000"/>
              <a:gd name="connsiteY121" fmla="*/ 1992498 h 2237474"/>
              <a:gd name="connsiteX122" fmla="*/ 2796128 w 12192000"/>
              <a:gd name="connsiteY122" fmla="*/ 1976403 h 2237474"/>
              <a:gd name="connsiteX123" fmla="*/ 2756784 w 12192000"/>
              <a:gd name="connsiteY123" fmla="*/ 1985116 h 2237474"/>
              <a:gd name="connsiteX124" fmla="*/ 2748833 w 12192000"/>
              <a:gd name="connsiteY124" fmla="*/ 1986323 h 2237474"/>
              <a:gd name="connsiteX125" fmla="*/ 2748661 w 12192000"/>
              <a:gd name="connsiteY125" fmla="*/ 1986122 h 2237474"/>
              <a:gd name="connsiteX126" fmla="*/ 2740251 w 12192000"/>
              <a:gd name="connsiteY126" fmla="*/ 1986946 h 2237474"/>
              <a:gd name="connsiteX127" fmla="*/ 2718916 w 12192000"/>
              <a:gd name="connsiteY127" fmla="*/ 1990867 h 2237474"/>
              <a:gd name="connsiteX128" fmla="*/ 2713522 w 12192000"/>
              <a:gd name="connsiteY128" fmla="*/ 1990173 h 2237474"/>
              <a:gd name="connsiteX129" fmla="*/ 2680597 w 12192000"/>
              <a:gd name="connsiteY129" fmla="*/ 1984996 h 2237474"/>
              <a:gd name="connsiteX130" fmla="*/ 2578178 w 12192000"/>
              <a:gd name="connsiteY130" fmla="*/ 1990531 h 2237474"/>
              <a:gd name="connsiteX131" fmla="*/ 2476147 w 12192000"/>
              <a:gd name="connsiteY131" fmla="*/ 1998305 h 2237474"/>
              <a:gd name="connsiteX132" fmla="*/ 2373568 w 12192000"/>
              <a:gd name="connsiteY132" fmla="*/ 2003219 h 2237474"/>
              <a:gd name="connsiteX133" fmla="*/ 2321399 w 12192000"/>
              <a:gd name="connsiteY133" fmla="*/ 1989467 h 2237474"/>
              <a:gd name="connsiteX134" fmla="*/ 2315525 w 12192000"/>
              <a:gd name="connsiteY134" fmla="*/ 1989708 h 2237474"/>
              <a:gd name="connsiteX135" fmla="*/ 2300792 w 12192000"/>
              <a:gd name="connsiteY135" fmla="*/ 1994290 h 2237474"/>
              <a:gd name="connsiteX136" fmla="*/ 2295469 w 12192000"/>
              <a:gd name="connsiteY136" fmla="*/ 1996659 h 2237474"/>
              <a:gd name="connsiteX137" fmla="*/ 2287219 w 12192000"/>
              <a:gd name="connsiteY137" fmla="*/ 1998750 h 2237474"/>
              <a:gd name="connsiteX138" fmla="*/ 2286948 w 12192000"/>
              <a:gd name="connsiteY138" fmla="*/ 1998596 h 2237474"/>
              <a:gd name="connsiteX139" fmla="*/ 2243069 w 12192000"/>
              <a:gd name="connsiteY139" fmla="*/ 2015111 h 2237474"/>
              <a:gd name="connsiteX140" fmla="*/ 2186609 w 12192000"/>
              <a:gd name="connsiteY140" fmla="*/ 2008263 h 2237474"/>
              <a:gd name="connsiteX141" fmla="*/ 2164831 w 12192000"/>
              <a:gd name="connsiteY141" fmla="*/ 2010143 h 2237474"/>
              <a:gd name="connsiteX142" fmla="*/ 2152836 w 12192000"/>
              <a:gd name="connsiteY142" fmla="*/ 2010048 h 2237474"/>
              <a:gd name="connsiteX143" fmla="*/ 2117102 w 12192000"/>
              <a:gd name="connsiteY143" fmla="*/ 2023004 h 2237474"/>
              <a:gd name="connsiteX144" fmla="*/ 2111935 w 12192000"/>
              <a:gd name="connsiteY144" fmla="*/ 2023163 h 2237474"/>
              <a:gd name="connsiteX145" fmla="*/ 2089991 w 12192000"/>
              <a:gd name="connsiteY145" fmla="*/ 2034193 h 2237474"/>
              <a:gd name="connsiteX146" fmla="*/ 2058061 w 12192000"/>
              <a:gd name="connsiteY146" fmla="*/ 2047942 h 2237474"/>
              <a:gd name="connsiteX147" fmla="*/ 2055737 w 12192000"/>
              <a:gd name="connsiteY147" fmla="*/ 2047704 h 2237474"/>
              <a:gd name="connsiteX148" fmla="*/ 2042244 w 12192000"/>
              <a:gd name="connsiteY148" fmla="*/ 2055560 h 2237474"/>
              <a:gd name="connsiteX149" fmla="*/ 1976224 w 12192000"/>
              <a:gd name="connsiteY149" fmla="*/ 2074257 h 2237474"/>
              <a:gd name="connsiteX150" fmla="*/ 1877728 w 12192000"/>
              <a:gd name="connsiteY150" fmla="*/ 2101004 h 2237474"/>
              <a:gd name="connsiteX151" fmla="*/ 1759056 w 12192000"/>
              <a:gd name="connsiteY151" fmla="*/ 2125608 h 2237474"/>
              <a:gd name="connsiteX152" fmla="*/ 1637948 w 12192000"/>
              <a:gd name="connsiteY152" fmla="*/ 2172597 h 2237474"/>
              <a:gd name="connsiteX153" fmla="*/ 1434549 w 12192000"/>
              <a:gd name="connsiteY153" fmla="*/ 2234522 h 2237474"/>
              <a:gd name="connsiteX154" fmla="*/ 1398481 w 12192000"/>
              <a:gd name="connsiteY154" fmla="*/ 2237074 h 2237474"/>
              <a:gd name="connsiteX155" fmla="*/ 1398407 w 12192000"/>
              <a:gd name="connsiteY155" fmla="*/ 2237095 h 2237474"/>
              <a:gd name="connsiteX156" fmla="*/ 1370962 w 12192000"/>
              <a:gd name="connsiteY156" fmla="*/ 2237474 h 2237474"/>
              <a:gd name="connsiteX157" fmla="*/ 1356367 w 12192000"/>
              <a:gd name="connsiteY157" fmla="*/ 2235089 h 2237474"/>
              <a:gd name="connsiteX158" fmla="*/ 1324828 w 12192000"/>
              <a:gd name="connsiteY158" fmla="*/ 2231968 h 2237474"/>
              <a:gd name="connsiteX159" fmla="*/ 1297744 w 12192000"/>
              <a:gd name="connsiteY159" fmla="*/ 2235849 h 2237474"/>
              <a:gd name="connsiteX160" fmla="*/ 1286236 w 12192000"/>
              <a:gd name="connsiteY160" fmla="*/ 2233135 h 2237474"/>
              <a:gd name="connsiteX161" fmla="*/ 1283504 w 12192000"/>
              <a:gd name="connsiteY161" fmla="*/ 2233797 h 2237474"/>
              <a:gd name="connsiteX162" fmla="*/ 1279765 w 12192000"/>
              <a:gd name="connsiteY162" fmla="*/ 2229639 h 2237474"/>
              <a:gd name="connsiteX163" fmla="*/ 1195347 w 12192000"/>
              <a:gd name="connsiteY163" fmla="*/ 2212354 h 2237474"/>
              <a:gd name="connsiteX164" fmla="*/ 970251 w 12192000"/>
              <a:gd name="connsiteY164" fmla="*/ 2221029 h 2237474"/>
              <a:gd name="connsiteX165" fmla="*/ 812914 w 12192000"/>
              <a:gd name="connsiteY165" fmla="*/ 2202752 h 2237474"/>
              <a:gd name="connsiteX166" fmla="*/ 800195 w 12192000"/>
              <a:gd name="connsiteY166" fmla="*/ 2209407 h 2237474"/>
              <a:gd name="connsiteX167" fmla="*/ 784978 w 12192000"/>
              <a:gd name="connsiteY167" fmla="*/ 2212360 h 2237474"/>
              <a:gd name="connsiteX168" fmla="*/ 681987 w 12192000"/>
              <a:gd name="connsiteY168" fmla="*/ 2216757 h 2237474"/>
              <a:gd name="connsiteX169" fmla="*/ 669923 w 12192000"/>
              <a:gd name="connsiteY169" fmla="*/ 2211682 h 2237474"/>
              <a:gd name="connsiteX170" fmla="*/ 648680 w 12192000"/>
              <a:gd name="connsiteY170" fmla="*/ 2206229 h 2237474"/>
              <a:gd name="connsiteX171" fmla="*/ 597225 w 12192000"/>
              <a:gd name="connsiteY171" fmla="*/ 2180999 h 2237474"/>
              <a:gd name="connsiteX172" fmla="*/ 558449 w 12192000"/>
              <a:gd name="connsiteY172" fmla="*/ 2182346 h 2237474"/>
              <a:gd name="connsiteX173" fmla="*/ 550517 w 12192000"/>
              <a:gd name="connsiteY173" fmla="*/ 2182060 h 2237474"/>
              <a:gd name="connsiteX174" fmla="*/ 550309 w 12192000"/>
              <a:gd name="connsiteY174" fmla="*/ 2181825 h 2237474"/>
              <a:gd name="connsiteX175" fmla="*/ 541836 w 12192000"/>
              <a:gd name="connsiteY175" fmla="*/ 2181063 h 2237474"/>
              <a:gd name="connsiteX176" fmla="*/ 536057 w 12192000"/>
              <a:gd name="connsiteY176" fmla="*/ 2181537 h 2237474"/>
              <a:gd name="connsiteX177" fmla="*/ 520671 w 12192000"/>
              <a:gd name="connsiteY177" fmla="*/ 2180980 h 2237474"/>
              <a:gd name="connsiteX178" fmla="*/ 515024 w 12192000"/>
              <a:gd name="connsiteY178" fmla="*/ 2179258 h 2237474"/>
              <a:gd name="connsiteX179" fmla="*/ 512278 w 12192000"/>
              <a:gd name="connsiteY179" fmla="*/ 2176369 h 2237474"/>
              <a:gd name="connsiteX180" fmla="*/ 480419 w 12192000"/>
              <a:gd name="connsiteY180" fmla="*/ 2167807 h 2237474"/>
              <a:gd name="connsiteX181" fmla="*/ 413835 w 12192000"/>
              <a:gd name="connsiteY181" fmla="*/ 2156783 h 2237474"/>
              <a:gd name="connsiteX182" fmla="*/ 376513 w 12192000"/>
              <a:gd name="connsiteY182" fmla="*/ 2154014 h 2237474"/>
              <a:gd name="connsiteX183" fmla="*/ 273386 w 12192000"/>
              <a:gd name="connsiteY183" fmla="*/ 2142551 h 2237474"/>
              <a:gd name="connsiteX184" fmla="*/ 169207 w 12192000"/>
              <a:gd name="connsiteY184" fmla="*/ 2128100 h 2237474"/>
              <a:gd name="connsiteX185" fmla="*/ 93149 w 12192000"/>
              <a:gd name="connsiteY185" fmla="*/ 2105324 h 2237474"/>
              <a:gd name="connsiteX186" fmla="*/ 88109 w 12192000"/>
              <a:gd name="connsiteY186" fmla="*/ 2106704 h 2237474"/>
              <a:gd name="connsiteX187" fmla="*/ 80022 w 12192000"/>
              <a:gd name="connsiteY187" fmla="*/ 2107254 h 2237474"/>
              <a:gd name="connsiteX188" fmla="*/ 79717 w 12192000"/>
              <a:gd name="connsiteY188" fmla="*/ 2107046 h 2237474"/>
              <a:gd name="connsiteX189" fmla="*/ 72352 w 12192000"/>
              <a:gd name="connsiteY189" fmla="*/ 2107991 h 2237474"/>
              <a:gd name="connsiteX190" fmla="*/ 37645 w 12192000"/>
              <a:gd name="connsiteY190" fmla="*/ 2115401 h 2237474"/>
              <a:gd name="connsiteX191" fmla="*/ 4572 w 12192000"/>
              <a:gd name="connsiteY191" fmla="*/ 2111091 h 2237474"/>
              <a:gd name="connsiteX192" fmla="*/ 0 w 12192000"/>
              <a:gd name="connsiteY192" fmla="*/ 2110468 h 2237474"/>
              <a:gd name="connsiteX193" fmla="*/ 0 w 12192000"/>
              <a:gd name="connsiteY193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03462 w 12192000"/>
              <a:gd name="connsiteY36" fmla="*/ 1042406 h 2237474"/>
              <a:gd name="connsiteX37" fmla="*/ 8968445 w 12192000"/>
              <a:gd name="connsiteY37" fmla="*/ 1052169 h 2237474"/>
              <a:gd name="connsiteX38" fmla="*/ 8886001 w 12192000"/>
              <a:gd name="connsiteY38" fmla="*/ 1067468 h 2237474"/>
              <a:gd name="connsiteX39" fmla="*/ 8838610 w 12192000"/>
              <a:gd name="connsiteY39" fmla="*/ 1075091 h 2237474"/>
              <a:gd name="connsiteX40" fmla="*/ 8750383 w 12192000"/>
              <a:gd name="connsiteY40" fmla="*/ 1097387 h 2237474"/>
              <a:gd name="connsiteX41" fmla="*/ 8665605 w 12192000"/>
              <a:gd name="connsiteY41" fmla="*/ 1110791 h 2237474"/>
              <a:gd name="connsiteX42" fmla="*/ 8584946 w 12192000"/>
              <a:gd name="connsiteY42" fmla="*/ 1135226 h 2237474"/>
              <a:gd name="connsiteX43" fmla="*/ 8460755 w 12192000"/>
              <a:gd name="connsiteY43" fmla="*/ 1203427 h 2237474"/>
              <a:gd name="connsiteX44" fmla="*/ 8419755 w 12192000"/>
              <a:gd name="connsiteY44" fmla="*/ 1216260 h 2237474"/>
              <a:gd name="connsiteX45" fmla="*/ 8411626 w 12192000"/>
              <a:gd name="connsiteY45" fmla="*/ 1214397 h 2237474"/>
              <a:gd name="connsiteX46" fmla="*/ 8363469 w 12192000"/>
              <a:gd name="connsiteY46" fmla="*/ 1246658 h 2237474"/>
              <a:gd name="connsiteX47" fmla="*/ 8275497 w 12192000"/>
              <a:gd name="connsiteY47" fmla="*/ 1264396 h 2237474"/>
              <a:gd name="connsiteX48" fmla="*/ 8206287 w 12192000"/>
              <a:gd name="connsiteY48" fmla="*/ 1273060 h 2237474"/>
              <a:gd name="connsiteX49" fmla="*/ 8139997 w 12192000"/>
              <a:gd name="connsiteY49" fmla="*/ 1282713 h 2237474"/>
              <a:gd name="connsiteX50" fmla="*/ 8074238 w 12192000"/>
              <a:gd name="connsiteY50" fmla="*/ 1301895 h 2237474"/>
              <a:gd name="connsiteX51" fmla="*/ 7942099 w 12192000"/>
              <a:gd name="connsiteY51" fmla="*/ 1336332 h 2237474"/>
              <a:gd name="connsiteX52" fmla="*/ 7902328 w 12192000"/>
              <a:gd name="connsiteY52" fmla="*/ 1345865 h 2237474"/>
              <a:gd name="connsiteX53" fmla="*/ 7840612 w 12192000"/>
              <a:gd name="connsiteY53" fmla="*/ 1369373 h 2237474"/>
              <a:gd name="connsiteX54" fmla="*/ 7786819 w 12192000"/>
              <a:gd name="connsiteY54" fmla="*/ 1378970 h 2237474"/>
              <a:gd name="connsiteX55" fmla="*/ 7548172 w 12192000"/>
              <a:gd name="connsiteY55" fmla="*/ 1417460 h 2237474"/>
              <a:gd name="connsiteX56" fmla="*/ 7483437 w 12192000"/>
              <a:gd name="connsiteY56" fmla="*/ 1478152 h 2237474"/>
              <a:gd name="connsiteX57" fmla="*/ 7377870 w 12192000"/>
              <a:gd name="connsiteY57" fmla="*/ 1523319 h 2237474"/>
              <a:gd name="connsiteX58" fmla="*/ 7230737 w 12192000"/>
              <a:gd name="connsiteY58" fmla="*/ 1562633 h 2237474"/>
              <a:gd name="connsiteX59" fmla="*/ 7224458 w 12192000"/>
              <a:gd name="connsiteY59" fmla="*/ 1573008 h 2237474"/>
              <a:gd name="connsiteX60" fmla="*/ 7183121 w 12192000"/>
              <a:gd name="connsiteY60" fmla="*/ 1595162 h 2237474"/>
              <a:gd name="connsiteX61" fmla="*/ 7164601 w 12192000"/>
              <a:gd name="connsiteY61" fmla="*/ 1606490 h 2237474"/>
              <a:gd name="connsiteX62" fmla="*/ 7031309 w 12192000"/>
              <a:gd name="connsiteY62" fmla="*/ 1619451 h 2237474"/>
              <a:gd name="connsiteX63" fmla="*/ 6900177 w 12192000"/>
              <a:gd name="connsiteY63" fmla="*/ 1636016 h 2237474"/>
              <a:gd name="connsiteX64" fmla="*/ 6795372 w 12192000"/>
              <a:gd name="connsiteY64" fmla="*/ 1644845 h 2237474"/>
              <a:gd name="connsiteX65" fmla="*/ 6692251 w 12192000"/>
              <a:gd name="connsiteY65" fmla="*/ 1656357 h 2237474"/>
              <a:gd name="connsiteX66" fmla="*/ 6655235 w 12192000"/>
              <a:gd name="connsiteY66" fmla="*/ 1661869 h 2237474"/>
              <a:gd name="connsiteX67" fmla="*/ 6554894 w 12192000"/>
              <a:gd name="connsiteY67" fmla="*/ 1664428 h 2237474"/>
              <a:gd name="connsiteX68" fmla="*/ 6516595 w 12192000"/>
              <a:gd name="connsiteY68" fmla="*/ 1667475 h 2237474"/>
              <a:gd name="connsiteX69" fmla="*/ 6508541 w 12192000"/>
              <a:gd name="connsiteY69" fmla="*/ 1668757 h 2237474"/>
              <a:gd name="connsiteX70" fmla="*/ 6471012 w 12192000"/>
              <a:gd name="connsiteY70" fmla="*/ 1678604 h 2237474"/>
              <a:gd name="connsiteX71" fmla="*/ 6364035 w 12192000"/>
              <a:gd name="connsiteY71" fmla="*/ 1667683 h 2237474"/>
              <a:gd name="connsiteX72" fmla="*/ 6280959 w 12192000"/>
              <a:gd name="connsiteY72" fmla="*/ 1689329 h 2237474"/>
              <a:gd name="connsiteX73" fmla="*/ 6243319 w 12192000"/>
              <a:gd name="connsiteY73" fmla="*/ 1695560 h 2237474"/>
              <a:gd name="connsiteX74" fmla="*/ 6098321 w 12192000"/>
              <a:gd name="connsiteY74" fmla="*/ 1721646 h 2237474"/>
              <a:gd name="connsiteX75" fmla="*/ 5880652 w 12192000"/>
              <a:gd name="connsiteY75" fmla="*/ 1779643 h 2237474"/>
              <a:gd name="connsiteX76" fmla="*/ 5785959 w 12192000"/>
              <a:gd name="connsiteY76" fmla="*/ 1775307 h 2237474"/>
              <a:gd name="connsiteX77" fmla="*/ 5643534 w 12192000"/>
              <a:gd name="connsiteY77" fmla="*/ 1802919 h 2237474"/>
              <a:gd name="connsiteX78" fmla="*/ 5518799 w 12192000"/>
              <a:gd name="connsiteY78" fmla="*/ 1818312 h 2237474"/>
              <a:gd name="connsiteX79" fmla="*/ 5505014 w 12192000"/>
              <a:gd name="connsiteY79" fmla="*/ 1819259 h 2237474"/>
              <a:gd name="connsiteX80" fmla="*/ 5453307 w 12192000"/>
              <a:gd name="connsiteY80" fmla="*/ 1815450 h 2237474"/>
              <a:gd name="connsiteX81" fmla="*/ 5221533 w 12192000"/>
              <a:gd name="connsiteY81" fmla="*/ 1846950 h 2237474"/>
              <a:gd name="connsiteX82" fmla="*/ 5149802 w 12192000"/>
              <a:gd name="connsiteY82" fmla="*/ 1844846 h 2237474"/>
              <a:gd name="connsiteX83" fmla="*/ 5114927 w 12192000"/>
              <a:gd name="connsiteY83" fmla="*/ 1847827 h 2237474"/>
              <a:gd name="connsiteX84" fmla="*/ 5108970 w 12192000"/>
              <a:gd name="connsiteY84" fmla="*/ 1847935 h 2237474"/>
              <a:gd name="connsiteX85" fmla="*/ 5067961 w 12192000"/>
              <a:gd name="connsiteY85" fmla="*/ 1845917 h 2237474"/>
              <a:gd name="connsiteX86" fmla="*/ 5007075 w 12192000"/>
              <a:gd name="connsiteY86" fmla="*/ 1838626 h 2237474"/>
              <a:gd name="connsiteX87" fmla="*/ 4944087 w 12192000"/>
              <a:gd name="connsiteY87" fmla="*/ 1823332 h 2237474"/>
              <a:gd name="connsiteX88" fmla="*/ 4907662 w 12192000"/>
              <a:gd name="connsiteY88" fmla="*/ 1816900 h 2237474"/>
              <a:gd name="connsiteX89" fmla="*/ 4882386 w 12192000"/>
              <a:gd name="connsiteY89" fmla="*/ 1809844 h 2237474"/>
              <a:gd name="connsiteX90" fmla="*/ 4811440 w 12192000"/>
              <a:gd name="connsiteY90" fmla="*/ 1804655 h 2237474"/>
              <a:gd name="connsiteX91" fmla="*/ 4691075 w 12192000"/>
              <a:gd name="connsiteY91" fmla="*/ 1801389 h 2237474"/>
              <a:gd name="connsiteX92" fmla="*/ 4611738 w 12192000"/>
              <a:gd name="connsiteY92" fmla="*/ 1776964 h 2237474"/>
              <a:gd name="connsiteX93" fmla="*/ 4560070 w 12192000"/>
              <a:gd name="connsiteY93" fmla="*/ 1785640 h 2237474"/>
              <a:gd name="connsiteX94" fmla="*/ 4536503 w 12192000"/>
              <a:gd name="connsiteY94" fmla="*/ 1785334 h 2237474"/>
              <a:gd name="connsiteX95" fmla="*/ 4513724 w 12192000"/>
              <a:gd name="connsiteY95" fmla="*/ 1791996 h 2237474"/>
              <a:gd name="connsiteX96" fmla="*/ 4459810 w 12192000"/>
              <a:gd name="connsiteY96" fmla="*/ 1797886 h 2237474"/>
              <a:gd name="connsiteX97" fmla="*/ 4379064 w 12192000"/>
              <a:gd name="connsiteY97" fmla="*/ 1817177 h 2237474"/>
              <a:gd name="connsiteX98" fmla="*/ 4290981 w 12192000"/>
              <a:gd name="connsiteY98" fmla="*/ 1839677 h 2237474"/>
              <a:gd name="connsiteX99" fmla="*/ 4238372 w 12192000"/>
              <a:gd name="connsiteY99" fmla="*/ 1851480 h 2237474"/>
              <a:gd name="connsiteX100" fmla="*/ 4232517 w 12192000"/>
              <a:gd name="connsiteY100" fmla="*/ 1852567 h 2237474"/>
              <a:gd name="connsiteX101" fmla="*/ 4191732 w 12192000"/>
              <a:gd name="connsiteY101" fmla="*/ 1857328 h 2237474"/>
              <a:gd name="connsiteX102" fmla="*/ 4065532 w 12192000"/>
              <a:gd name="connsiteY102" fmla="*/ 1855477 h 2237474"/>
              <a:gd name="connsiteX103" fmla="*/ 4028460 w 12192000"/>
              <a:gd name="connsiteY103" fmla="*/ 1855137 h 2237474"/>
              <a:gd name="connsiteX104" fmla="*/ 4002267 w 12192000"/>
              <a:gd name="connsiteY104" fmla="*/ 1852352 h 2237474"/>
              <a:gd name="connsiteX105" fmla="*/ 3931396 w 12192000"/>
              <a:gd name="connsiteY105" fmla="*/ 1858915 h 2237474"/>
              <a:gd name="connsiteX106" fmla="*/ 3812162 w 12192000"/>
              <a:gd name="connsiteY106" fmla="*/ 1875501 h 2237474"/>
              <a:gd name="connsiteX107" fmla="*/ 3729530 w 12192000"/>
              <a:gd name="connsiteY107" fmla="*/ 1864513 h 2237474"/>
              <a:gd name="connsiteX108" fmla="*/ 3680177 w 12192000"/>
              <a:gd name="connsiteY108" fmla="*/ 1881552 h 2237474"/>
              <a:gd name="connsiteX109" fmla="*/ 3567259 w 12192000"/>
              <a:gd name="connsiteY109" fmla="*/ 1893482 h 2237474"/>
              <a:gd name="connsiteX110" fmla="*/ 3405770 w 12192000"/>
              <a:gd name="connsiteY110" fmla="*/ 1904591 h 2237474"/>
              <a:gd name="connsiteX111" fmla="*/ 3280097 w 12192000"/>
              <a:gd name="connsiteY111" fmla="*/ 1919610 h 2237474"/>
              <a:gd name="connsiteX112" fmla="*/ 3123424 w 12192000"/>
              <a:gd name="connsiteY112" fmla="*/ 1952930 h 2237474"/>
              <a:gd name="connsiteX113" fmla="*/ 3009910 w 12192000"/>
              <a:gd name="connsiteY113" fmla="*/ 1957866 h 2237474"/>
              <a:gd name="connsiteX114" fmla="*/ 2995934 w 12192000"/>
              <a:gd name="connsiteY114" fmla="*/ 1967085 h 2237474"/>
              <a:gd name="connsiteX115" fmla="*/ 2980071 w 12192000"/>
              <a:gd name="connsiteY115" fmla="*/ 1972988 h 2237474"/>
              <a:gd name="connsiteX116" fmla="*/ 2978094 w 12192000"/>
              <a:gd name="connsiteY116" fmla="*/ 1972369 h 2237474"/>
              <a:gd name="connsiteX117" fmla="*/ 2942858 w 12192000"/>
              <a:gd name="connsiteY117" fmla="*/ 1981367 h 2237474"/>
              <a:gd name="connsiteX118" fmla="*/ 2875436 w 12192000"/>
              <a:gd name="connsiteY118" fmla="*/ 1996977 h 2237474"/>
              <a:gd name="connsiteX119" fmla="*/ 2874892 w 12192000"/>
              <a:gd name="connsiteY119" fmla="*/ 1996085 h 2237474"/>
              <a:gd name="connsiteX120" fmla="*/ 2864145 w 12192000"/>
              <a:gd name="connsiteY120" fmla="*/ 1994061 h 2237474"/>
              <a:gd name="connsiteX121" fmla="*/ 2843662 w 12192000"/>
              <a:gd name="connsiteY121" fmla="*/ 1992498 h 2237474"/>
              <a:gd name="connsiteX122" fmla="*/ 2796128 w 12192000"/>
              <a:gd name="connsiteY122" fmla="*/ 1976403 h 2237474"/>
              <a:gd name="connsiteX123" fmla="*/ 2756784 w 12192000"/>
              <a:gd name="connsiteY123" fmla="*/ 1985116 h 2237474"/>
              <a:gd name="connsiteX124" fmla="*/ 2748833 w 12192000"/>
              <a:gd name="connsiteY124" fmla="*/ 1986323 h 2237474"/>
              <a:gd name="connsiteX125" fmla="*/ 2748661 w 12192000"/>
              <a:gd name="connsiteY125" fmla="*/ 1986122 h 2237474"/>
              <a:gd name="connsiteX126" fmla="*/ 2740251 w 12192000"/>
              <a:gd name="connsiteY126" fmla="*/ 1986946 h 2237474"/>
              <a:gd name="connsiteX127" fmla="*/ 2718916 w 12192000"/>
              <a:gd name="connsiteY127" fmla="*/ 1990867 h 2237474"/>
              <a:gd name="connsiteX128" fmla="*/ 2713522 w 12192000"/>
              <a:gd name="connsiteY128" fmla="*/ 1990173 h 2237474"/>
              <a:gd name="connsiteX129" fmla="*/ 2680597 w 12192000"/>
              <a:gd name="connsiteY129" fmla="*/ 1984996 h 2237474"/>
              <a:gd name="connsiteX130" fmla="*/ 2578178 w 12192000"/>
              <a:gd name="connsiteY130" fmla="*/ 1990531 h 2237474"/>
              <a:gd name="connsiteX131" fmla="*/ 2476147 w 12192000"/>
              <a:gd name="connsiteY131" fmla="*/ 1998305 h 2237474"/>
              <a:gd name="connsiteX132" fmla="*/ 2373568 w 12192000"/>
              <a:gd name="connsiteY132" fmla="*/ 2003219 h 2237474"/>
              <a:gd name="connsiteX133" fmla="*/ 2321399 w 12192000"/>
              <a:gd name="connsiteY133" fmla="*/ 1989467 h 2237474"/>
              <a:gd name="connsiteX134" fmla="*/ 2315525 w 12192000"/>
              <a:gd name="connsiteY134" fmla="*/ 1989708 h 2237474"/>
              <a:gd name="connsiteX135" fmla="*/ 2300792 w 12192000"/>
              <a:gd name="connsiteY135" fmla="*/ 1994290 h 2237474"/>
              <a:gd name="connsiteX136" fmla="*/ 2295469 w 12192000"/>
              <a:gd name="connsiteY136" fmla="*/ 1996659 h 2237474"/>
              <a:gd name="connsiteX137" fmla="*/ 2287219 w 12192000"/>
              <a:gd name="connsiteY137" fmla="*/ 1998750 h 2237474"/>
              <a:gd name="connsiteX138" fmla="*/ 2286948 w 12192000"/>
              <a:gd name="connsiteY138" fmla="*/ 1998596 h 2237474"/>
              <a:gd name="connsiteX139" fmla="*/ 2243069 w 12192000"/>
              <a:gd name="connsiteY139" fmla="*/ 2015111 h 2237474"/>
              <a:gd name="connsiteX140" fmla="*/ 2186609 w 12192000"/>
              <a:gd name="connsiteY140" fmla="*/ 2008263 h 2237474"/>
              <a:gd name="connsiteX141" fmla="*/ 2164831 w 12192000"/>
              <a:gd name="connsiteY141" fmla="*/ 2010143 h 2237474"/>
              <a:gd name="connsiteX142" fmla="*/ 2152836 w 12192000"/>
              <a:gd name="connsiteY142" fmla="*/ 2010048 h 2237474"/>
              <a:gd name="connsiteX143" fmla="*/ 2117102 w 12192000"/>
              <a:gd name="connsiteY143" fmla="*/ 2023004 h 2237474"/>
              <a:gd name="connsiteX144" fmla="*/ 2111935 w 12192000"/>
              <a:gd name="connsiteY144" fmla="*/ 2023163 h 2237474"/>
              <a:gd name="connsiteX145" fmla="*/ 2089991 w 12192000"/>
              <a:gd name="connsiteY145" fmla="*/ 2034193 h 2237474"/>
              <a:gd name="connsiteX146" fmla="*/ 2058061 w 12192000"/>
              <a:gd name="connsiteY146" fmla="*/ 2047942 h 2237474"/>
              <a:gd name="connsiteX147" fmla="*/ 2055737 w 12192000"/>
              <a:gd name="connsiteY147" fmla="*/ 2047704 h 2237474"/>
              <a:gd name="connsiteX148" fmla="*/ 2042244 w 12192000"/>
              <a:gd name="connsiteY148" fmla="*/ 2055560 h 2237474"/>
              <a:gd name="connsiteX149" fmla="*/ 1976224 w 12192000"/>
              <a:gd name="connsiteY149" fmla="*/ 2074257 h 2237474"/>
              <a:gd name="connsiteX150" fmla="*/ 1877728 w 12192000"/>
              <a:gd name="connsiteY150" fmla="*/ 2101004 h 2237474"/>
              <a:gd name="connsiteX151" fmla="*/ 1759056 w 12192000"/>
              <a:gd name="connsiteY151" fmla="*/ 2125608 h 2237474"/>
              <a:gd name="connsiteX152" fmla="*/ 1637948 w 12192000"/>
              <a:gd name="connsiteY152" fmla="*/ 2172597 h 2237474"/>
              <a:gd name="connsiteX153" fmla="*/ 1434549 w 12192000"/>
              <a:gd name="connsiteY153" fmla="*/ 2234522 h 2237474"/>
              <a:gd name="connsiteX154" fmla="*/ 1398481 w 12192000"/>
              <a:gd name="connsiteY154" fmla="*/ 2237074 h 2237474"/>
              <a:gd name="connsiteX155" fmla="*/ 1398407 w 12192000"/>
              <a:gd name="connsiteY155" fmla="*/ 2237095 h 2237474"/>
              <a:gd name="connsiteX156" fmla="*/ 1370962 w 12192000"/>
              <a:gd name="connsiteY156" fmla="*/ 2237474 h 2237474"/>
              <a:gd name="connsiteX157" fmla="*/ 1356367 w 12192000"/>
              <a:gd name="connsiteY157" fmla="*/ 2235089 h 2237474"/>
              <a:gd name="connsiteX158" fmla="*/ 1324828 w 12192000"/>
              <a:gd name="connsiteY158" fmla="*/ 2231968 h 2237474"/>
              <a:gd name="connsiteX159" fmla="*/ 1297744 w 12192000"/>
              <a:gd name="connsiteY159" fmla="*/ 2235849 h 2237474"/>
              <a:gd name="connsiteX160" fmla="*/ 1286236 w 12192000"/>
              <a:gd name="connsiteY160" fmla="*/ 2233135 h 2237474"/>
              <a:gd name="connsiteX161" fmla="*/ 1283504 w 12192000"/>
              <a:gd name="connsiteY161" fmla="*/ 2233797 h 2237474"/>
              <a:gd name="connsiteX162" fmla="*/ 1279765 w 12192000"/>
              <a:gd name="connsiteY162" fmla="*/ 2229639 h 2237474"/>
              <a:gd name="connsiteX163" fmla="*/ 1195347 w 12192000"/>
              <a:gd name="connsiteY163" fmla="*/ 2212354 h 2237474"/>
              <a:gd name="connsiteX164" fmla="*/ 970251 w 12192000"/>
              <a:gd name="connsiteY164" fmla="*/ 2221029 h 2237474"/>
              <a:gd name="connsiteX165" fmla="*/ 812914 w 12192000"/>
              <a:gd name="connsiteY165" fmla="*/ 2202752 h 2237474"/>
              <a:gd name="connsiteX166" fmla="*/ 800195 w 12192000"/>
              <a:gd name="connsiteY166" fmla="*/ 2209407 h 2237474"/>
              <a:gd name="connsiteX167" fmla="*/ 784978 w 12192000"/>
              <a:gd name="connsiteY167" fmla="*/ 2212360 h 2237474"/>
              <a:gd name="connsiteX168" fmla="*/ 681987 w 12192000"/>
              <a:gd name="connsiteY168" fmla="*/ 2216757 h 2237474"/>
              <a:gd name="connsiteX169" fmla="*/ 669923 w 12192000"/>
              <a:gd name="connsiteY169" fmla="*/ 2211682 h 2237474"/>
              <a:gd name="connsiteX170" fmla="*/ 648680 w 12192000"/>
              <a:gd name="connsiteY170" fmla="*/ 2206229 h 2237474"/>
              <a:gd name="connsiteX171" fmla="*/ 597225 w 12192000"/>
              <a:gd name="connsiteY171" fmla="*/ 2180999 h 2237474"/>
              <a:gd name="connsiteX172" fmla="*/ 558449 w 12192000"/>
              <a:gd name="connsiteY172" fmla="*/ 2182346 h 2237474"/>
              <a:gd name="connsiteX173" fmla="*/ 550517 w 12192000"/>
              <a:gd name="connsiteY173" fmla="*/ 2182060 h 2237474"/>
              <a:gd name="connsiteX174" fmla="*/ 550309 w 12192000"/>
              <a:gd name="connsiteY174" fmla="*/ 2181825 h 2237474"/>
              <a:gd name="connsiteX175" fmla="*/ 541836 w 12192000"/>
              <a:gd name="connsiteY175" fmla="*/ 2181063 h 2237474"/>
              <a:gd name="connsiteX176" fmla="*/ 536057 w 12192000"/>
              <a:gd name="connsiteY176" fmla="*/ 2181537 h 2237474"/>
              <a:gd name="connsiteX177" fmla="*/ 520671 w 12192000"/>
              <a:gd name="connsiteY177" fmla="*/ 2180980 h 2237474"/>
              <a:gd name="connsiteX178" fmla="*/ 515024 w 12192000"/>
              <a:gd name="connsiteY178" fmla="*/ 2179258 h 2237474"/>
              <a:gd name="connsiteX179" fmla="*/ 512278 w 12192000"/>
              <a:gd name="connsiteY179" fmla="*/ 2176369 h 2237474"/>
              <a:gd name="connsiteX180" fmla="*/ 480419 w 12192000"/>
              <a:gd name="connsiteY180" fmla="*/ 2167807 h 2237474"/>
              <a:gd name="connsiteX181" fmla="*/ 413835 w 12192000"/>
              <a:gd name="connsiteY181" fmla="*/ 2156783 h 2237474"/>
              <a:gd name="connsiteX182" fmla="*/ 376513 w 12192000"/>
              <a:gd name="connsiteY182" fmla="*/ 2154014 h 2237474"/>
              <a:gd name="connsiteX183" fmla="*/ 273386 w 12192000"/>
              <a:gd name="connsiteY183" fmla="*/ 2142551 h 2237474"/>
              <a:gd name="connsiteX184" fmla="*/ 169207 w 12192000"/>
              <a:gd name="connsiteY184" fmla="*/ 2128100 h 2237474"/>
              <a:gd name="connsiteX185" fmla="*/ 93149 w 12192000"/>
              <a:gd name="connsiteY185" fmla="*/ 2105324 h 2237474"/>
              <a:gd name="connsiteX186" fmla="*/ 88109 w 12192000"/>
              <a:gd name="connsiteY186" fmla="*/ 2106704 h 2237474"/>
              <a:gd name="connsiteX187" fmla="*/ 80022 w 12192000"/>
              <a:gd name="connsiteY187" fmla="*/ 2107254 h 2237474"/>
              <a:gd name="connsiteX188" fmla="*/ 79717 w 12192000"/>
              <a:gd name="connsiteY188" fmla="*/ 2107046 h 2237474"/>
              <a:gd name="connsiteX189" fmla="*/ 72352 w 12192000"/>
              <a:gd name="connsiteY189" fmla="*/ 2107991 h 2237474"/>
              <a:gd name="connsiteX190" fmla="*/ 37645 w 12192000"/>
              <a:gd name="connsiteY190" fmla="*/ 2115401 h 2237474"/>
              <a:gd name="connsiteX191" fmla="*/ 4572 w 12192000"/>
              <a:gd name="connsiteY191" fmla="*/ 2111091 h 2237474"/>
              <a:gd name="connsiteX192" fmla="*/ 0 w 12192000"/>
              <a:gd name="connsiteY192" fmla="*/ 2110468 h 2237474"/>
              <a:gd name="connsiteX193" fmla="*/ 0 w 12192000"/>
              <a:gd name="connsiteY193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03462 w 12192000"/>
              <a:gd name="connsiteY36" fmla="*/ 1042406 h 2237474"/>
              <a:gd name="connsiteX37" fmla="*/ 8968445 w 12192000"/>
              <a:gd name="connsiteY37" fmla="*/ 1052169 h 2237474"/>
              <a:gd name="connsiteX38" fmla="*/ 8886001 w 12192000"/>
              <a:gd name="connsiteY38" fmla="*/ 1067468 h 2237474"/>
              <a:gd name="connsiteX39" fmla="*/ 8838610 w 12192000"/>
              <a:gd name="connsiteY39" fmla="*/ 1075091 h 2237474"/>
              <a:gd name="connsiteX40" fmla="*/ 8750383 w 12192000"/>
              <a:gd name="connsiteY40" fmla="*/ 1097387 h 2237474"/>
              <a:gd name="connsiteX41" fmla="*/ 8665605 w 12192000"/>
              <a:gd name="connsiteY41" fmla="*/ 1110791 h 2237474"/>
              <a:gd name="connsiteX42" fmla="*/ 8584946 w 12192000"/>
              <a:gd name="connsiteY42" fmla="*/ 1135226 h 2237474"/>
              <a:gd name="connsiteX43" fmla="*/ 8460755 w 12192000"/>
              <a:gd name="connsiteY43" fmla="*/ 1203427 h 2237474"/>
              <a:gd name="connsiteX44" fmla="*/ 8419755 w 12192000"/>
              <a:gd name="connsiteY44" fmla="*/ 1216260 h 2237474"/>
              <a:gd name="connsiteX45" fmla="*/ 8411626 w 12192000"/>
              <a:gd name="connsiteY45" fmla="*/ 1214397 h 2237474"/>
              <a:gd name="connsiteX46" fmla="*/ 8363469 w 12192000"/>
              <a:gd name="connsiteY46" fmla="*/ 1246658 h 2237474"/>
              <a:gd name="connsiteX47" fmla="*/ 8275497 w 12192000"/>
              <a:gd name="connsiteY47" fmla="*/ 1264396 h 2237474"/>
              <a:gd name="connsiteX48" fmla="*/ 8206287 w 12192000"/>
              <a:gd name="connsiteY48" fmla="*/ 1273060 h 2237474"/>
              <a:gd name="connsiteX49" fmla="*/ 8139997 w 12192000"/>
              <a:gd name="connsiteY49" fmla="*/ 1282713 h 2237474"/>
              <a:gd name="connsiteX50" fmla="*/ 8074238 w 12192000"/>
              <a:gd name="connsiteY50" fmla="*/ 1301895 h 2237474"/>
              <a:gd name="connsiteX51" fmla="*/ 7942099 w 12192000"/>
              <a:gd name="connsiteY51" fmla="*/ 1336332 h 2237474"/>
              <a:gd name="connsiteX52" fmla="*/ 7902328 w 12192000"/>
              <a:gd name="connsiteY52" fmla="*/ 1345865 h 2237474"/>
              <a:gd name="connsiteX53" fmla="*/ 7840612 w 12192000"/>
              <a:gd name="connsiteY53" fmla="*/ 1369373 h 2237474"/>
              <a:gd name="connsiteX54" fmla="*/ 7786819 w 12192000"/>
              <a:gd name="connsiteY54" fmla="*/ 1378970 h 2237474"/>
              <a:gd name="connsiteX55" fmla="*/ 7548172 w 12192000"/>
              <a:gd name="connsiteY55" fmla="*/ 1417460 h 2237474"/>
              <a:gd name="connsiteX56" fmla="*/ 7483437 w 12192000"/>
              <a:gd name="connsiteY56" fmla="*/ 1478152 h 2237474"/>
              <a:gd name="connsiteX57" fmla="*/ 7377870 w 12192000"/>
              <a:gd name="connsiteY57" fmla="*/ 1523319 h 2237474"/>
              <a:gd name="connsiteX58" fmla="*/ 7230737 w 12192000"/>
              <a:gd name="connsiteY58" fmla="*/ 1562633 h 2237474"/>
              <a:gd name="connsiteX59" fmla="*/ 7224458 w 12192000"/>
              <a:gd name="connsiteY59" fmla="*/ 1573008 h 2237474"/>
              <a:gd name="connsiteX60" fmla="*/ 7183121 w 12192000"/>
              <a:gd name="connsiteY60" fmla="*/ 1595162 h 2237474"/>
              <a:gd name="connsiteX61" fmla="*/ 7164601 w 12192000"/>
              <a:gd name="connsiteY61" fmla="*/ 1606490 h 2237474"/>
              <a:gd name="connsiteX62" fmla="*/ 7031309 w 12192000"/>
              <a:gd name="connsiteY62" fmla="*/ 1619451 h 2237474"/>
              <a:gd name="connsiteX63" fmla="*/ 6900177 w 12192000"/>
              <a:gd name="connsiteY63" fmla="*/ 1636016 h 2237474"/>
              <a:gd name="connsiteX64" fmla="*/ 6795372 w 12192000"/>
              <a:gd name="connsiteY64" fmla="*/ 1644845 h 2237474"/>
              <a:gd name="connsiteX65" fmla="*/ 6692251 w 12192000"/>
              <a:gd name="connsiteY65" fmla="*/ 1656357 h 2237474"/>
              <a:gd name="connsiteX66" fmla="*/ 6655235 w 12192000"/>
              <a:gd name="connsiteY66" fmla="*/ 1661869 h 2237474"/>
              <a:gd name="connsiteX67" fmla="*/ 6554894 w 12192000"/>
              <a:gd name="connsiteY67" fmla="*/ 1664428 h 2237474"/>
              <a:gd name="connsiteX68" fmla="*/ 6516595 w 12192000"/>
              <a:gd name="connsiteY68" fmla="*/ 1667475 h 2237474"/>
              <a:gd name="connsiteX69" fmla="*/ 6508541 w 12192000"/>
              <a:gd name="connsiteY69" fmla="*/ 1668757 h 2237474"/>
              <a:gd name="connsiteX70" fmla="*/ 6471012 w 12192000"/>
              <a:gd name="connsiteY70" fmla="*/ 1678604 h 2237474"/>
              <a:gd name="connsiteX71" fmla="*/ 6364035 w 12192000"/>
              <a:gd name="connsiteY71" fmla="*/ 1667683 h 2237474"/>
              <a:gd name="connsiteX72" fmla="*/ 6280959 w 12192000"/>
              <a:gd name="connsiteY72" fmla="*/ 1689329 h 2237474"/>
              <a:gd name="connsiteX73" fmla="*/ 6243319 w 12192000"/>
              <a:gd name="connsiteY73" fmla="*/ 1695560 h 2237474"/>
              <a:gd name="connsiteX74" fmla="*/ 6098321 w 12192000"/>
              <a:gd name="connsiteY74" fmla="*/ 1721646 h 2237474"/>
              <a:gd name="connsiteX75" fmla="*/ 5880652 w 12192000"/>
              <a:gd name="connsiteY75" fmla="*/ 1779643 h 2237474"/>
              <a:gd name="connsiteX76" fmla="*/ 5785959 w 12192000"/>
              <a:gd name="connsiteY76" fmla="*/ 1775307 h 2237474"/>
              <a:gd name="connsiteX77" fmla="*/ 5643534 w 12192000"/>
              <a:gd name="connsiteY77" fmla="*/ 1802919 h 2237474"/>
              <a:gd name="connsiteX78" fmla="*/ 5518799 w 12192000"/>
              <a:gd name="connsiteY78" fmla="*/ 1818312 h 2237474"/>
              <a:gd name="connsiteX79" fmla="*/ 5505014 w 12192000"/>
              <a:gd name="connsiteY79" fmla="*/ 1819259 h 2237474"/>
              <a:gd name="connsiteX80" fmla="*/ 5453307 w 12192000"/>
              <a:gd name="connsiteY80" fmla="*/ 1815450 h 2237474"/>
              <a:gd name="connsiteX81" fmla="*/ 5221533 w 12192000"/>
              <a:gd name="connsiteY81" fmla="*/ 1846950 h 2237474"/>
              <a:gd name="connsiteX82" fmla="*/ 5149802 w 12192000"/>
              <a:gd name="connsiteY82" fmla="*/ 1844846 h 2237474"/>
              <a:gd name="connsiteX83" fmla="*/ 5114927 w 12192000"/>
              <a:gd name="connsiteY83" fmla="*/ 1847827 h 2237474"/>
              <a:gd name="connsiteX84" fmla="*/ 5108970 w 12192000"/>
              <a:gd name="connsiteY84" fmla="*/ 1847935 h 2237474"/>
              <a:gd name="connsiteX85" fmla="*/ 5067961 w 12192000"/>
              <a:gd name="connsiteY85" fmla="*/ 1845917 h 2237474"/>
              <a:gd name="connsiteX86" fmla="*/ 5007075 w 12192000"/>
              <a:gd name="connsiteY86" fmla="*/ 1838626 h 2237474"/>
              <a:gd name="connsiteX87" fmla="*/ 4944087 w 12192000"/>
              <a:gd name="connsiteY87" fmla="*/ 1823332 h 2237474"/>
              <a:gd name="connsiteX88" fmla="*/ 4907662 w 12192000"/>
              <a:gd name="connsiteY88" fmla="*/ 1816900 h 2237474"/>
              <a:gd name="connsiteX89" fmla="*/ 4882386 w 12192000"/>
              <a:gd name="connsiteY89" fmla="*/ 1809844 h 2237474"/>
              <a:gd name="connsiteX90" fmla="*/ 4811440 w 12192000"/>
              <a:gd name="connsiteY90" fmla="*/ 1804655 h 2237474"/>
              <a:gd name="connsiteX91" fmla="*/ 4691075 w 12192000"/>
              <a:gd name="connsiteY91" fmla="*/ 1801389 h 2237474"/>
              <a:gd name="connsiteX92" fmla="*/ 4611738 w 12192000"/>
              <a:gd name="connsiteY92" fmla="*/ 1776964 h 2237474"/>
              <a:gd name="connsiteX93" fmla="*/ 4560070 w 12192000"/>
              <a:gd name="connsiteY93" fmla="*/ 1785640 h 2237474"/>
              <a:gd name="connsiteX94" fmla="*/ 4536503 w 12192000"/>
              <a:gd name="connsiteY94" fmla="*/ 1785334 h 2237474"/>
              <a:gd name="connsiteX95" fmla="*/ 4513724 w 12192000"/>
              <a:gd name="connsiteY95" fmla="*/ 1791996 h 2237474"/>
              <a:gd name="connsiteX96" fmla="*/ 4459810 w 12192000"/>
              <a:gd name="connsiteY96" fmla="*/ 1797886 h 2237474"/>
              <a:gd name="connsiteX97" fmla="*/ 4379064 w 12192000"/>
              <a:gd name="connsiteY97" fmla="*/ 1817177 h 2237474"/>
              <a:gd name="connsiteX98" fmla="*/ 4290981 w 12192000"/>
              <a:gd name="connsiteY98" fmla="*/ 1839677 h 2237474"/>
              <a:gd name="connsiteX99" fmla="*/ 4238372 w 12192000"/>
              <a:gd name="connsiteY99" fmla="*/ 1851480 h 2237474"/>
              <a:gd name="connsiteX100" fmla="*/ 4232517 w 12192000"/>
              <a:gd name="connsiteY100" fmla="*/ 1852567 h 2237474"/>
              <a:gd name="connsiteX101" fmla="*/ 4191732 w 12192000"/>
              <a:gd name="connsiteY101" fmla="*/ 1857328 h 2237474"/>
              <a:gd name="connsiteX102" fmla="*/ 4065532 w 12192000"/>
              <a:gd name="connsiteY102" fmla="*/ 1855477 h 2237474"/>
              <a:gd name="connsiteX103" fmla="*/ 4028460 w 12192000"/>
              <a:gd name="connsiteY103" fmla="*/ 1855137 h 2237474"/>
              <a:gd name="connsiteX104" fmla="*/ 4002267 w 12192000"/>
              <a:gd name="connsiteY104" fmla="*/ 1852352 h 2237474"/>
              <a:gd name="connsiteX105" fmla="*/ 3931396 w 12192000"/>
              <a:gd name="connsiteY105" fmla="*/ 1858915 h 2237474"/>
              <a:gd name="connsiteX106" fmla="*/ 3812162 w 12192000"/>
              <a:gd name="connsiteY106" fmla="*/ 1875501 h 2237474"/>
              <a:gd name="connsiteX107" fmla="*/ 3729530 w 12192000"/>
              <a:gd name="connsiteY107" fmla="*/ 1864513 h 2237474"/>
              <a:gd name="connsiteX108" fmla="*/ 3680177 w 12192000"/>
              <a:gd name="connsiteY108" fmla="*/ 1881552 h 2237474"/>
              <a:gd name="connsiteX109" fmla="*/ 3567259 w 12192000"/>
              <a:gd name="connsiteY109" fmla="*/ 1893482 h 2237474"/>
              <a:gd name="connsiteX110" fmla="*/ 3405770 w 12192000"/>
              <a:gd name="connsiteY110" fmla="*/ 1904591 h 2237474"/>
              <a:gd name="connsiteX111" fmla="*/ 3280097 w 12192000"/>
              <a:gd name="connsiteY111" fmla="*/ 1919610 h 2237474"/>
              <a:gd name="connsiteX112" fmla="*/ 3123424 w 12192000"/>
              <a:gd name="connsiteY112" fmla="*/ 1952930 h 2237474"/>
              <a:gd name="connsiteX113" fmla="*/ 3009910 w 12192000"/>
              <a:gd name="connsiteY113" fmla="*/ 1957866 h 2237474"/>
              <a:gd name="connsiteX114" fmla="*/ 2995934 w 12192000"/>
              <a:gd name="connsiteY114" fmla="*/ 1967085 h 2237474"/>
              <a:gd name="connsiteX115" fmla="*/ 2980071 w 12192000"/>
              <a:gd name="connsiteY115" fmla="*/ 1972988 h 2237474"/>
              <a:gd name="connsiteX116" fmla="*/ 2978094 w 12192000"/>
              <a:gd name="connsiteY116" fmla="*/ 1972369 h 2237474"/>
              <a:gd name="connsiteX117" fmla="*/ 2942858 w 12192000"/>
              <a:gd name="connsiteY117" fmla="*/ 1981367 h 2237474"/>
              <a:gd name="connsiteX118" fmla="*/ 2875436 w 12192000"/>
              <a:gd name="connsiteY118" fmla="*/ 1996977 h 2237474"/>
              <a:gd name="connsiteX119" fmla="*/ 2874892 w 12192000"/>
              <a:gd name="connsiteY119" fmla="*/ 1996085 h 2237474"/>
              <a:gd name="connsiteX120" fmla="*/ 2864145 w 12192000"/>
              <a:gd name="connsiteY120" fmla="*/ 1994061 h 2237474"/>
              <a:gd name="connsiteX121" fmla="*/ 2843662 w 12192000"/>
              <a:gd name="connsiteY121" fmla="*/ 1992498 h 2237474"/>
              <a:gd name="connsiteX122" fmla="*/ 2796128 w 12192000"/>
              <a:gd name="connsiteY122" fmla="*/ 1976403 h 2237474"/>
              <a:gd name="connsiteX123" fmla="*/ 2756784 w 12192000"/>
              <a:gd name="connsiteY123" fmla="*/ 1985116 h 2237474"/>
              <a:gd name="connsiteX124" fmla="*/ 2748833 w 12192000"/>
              <a:gd name="connsiteY124" fmla="*/ 1986323 h 2237474"/>
              <a:gd name="connsiteX125" fmla="*/ 2748661 w 12192000"/>
              <a:gd name="connsiteY125" fmla="*/ 1986122 h 2237474"/>
              <a:gd name="connsiteX126" fmla="*/ 2740251 w 12192000"/>
              <a:gd name="connsiteY126" fmla="*/ 1986946 h 2237474"/>
              <a:gd name="connsiteX127" fmla="*/ 2718916 w 12192000"/>
              <a:gd name="connsiteY127" fmla="*/ 1990867 h 2237474"/>
              <a:gd name="connsiteX128" fmla="*/ 2713522 w 12192000"/>
              <a:gd name="connsiteY128" fmla="*/ 1990173 h 2237474"/>
              <a:gd name="connsiteX129" fmla="*/ 2680597 w 12192000"/>
              <a:gd name="connsiteY129" fmla="*/ 1984996 h 2237474"/>
              <a:gd name="connsiteX130" fmla="*/ 2578178 w 12192000"/>
              <a:gd name="connsiteY130" fmla="*/ 1990531 h 2237474"/>
              <a:gd name="connsiteX131" fmla="*/ 2476147 w 12192000"/>
              <a:gd name="connsiteY131" fmla="*/ 1998305 h 2237474"/>
              <a:gd name="connsiteX132" fmla="*/ 2373568 w 12192000"/>
              <a:gd name="connsiteY132" fmla="*/ 2003219 h 2237474"/>
              <a:gd name="connsiteX133" fmla="*/ 2321399 w 12192000"/>
              <a:gd name="connsiteY133" fmla="*/ 1989467 h 2237474"/>
              <a:gd name="connsiteX134" fmla="*/ 2315525 w 12192000"/>
              <a:gd name="connsiteY134" fmla="*/ 1989708 h 2237474"/>
              <a:gd name="connsiteX135" fmla="*/ 2300792 w 12192000"/>
              <a:gd name="connsiteY135" fmla="*/ 1994290 h 2237474"/>
              <a:gd name="connsiteX136" fmla="*/ 2295469 w 12192000"/>
              <a:gd name="connsiteY136" fmla="*/ 1996659 h 2237474"/>
              <a:gd name="connsiteX137" fmla="*/ 2287219 w 12192000"/>
              <a:gd name="connsiteY137" fmla="*/ 1998750 h 2237474"/>
              <a:gd name="connsiteX138" fmla="*/ 2286948 w 12192000"/>
              <a:gd name="connsiteY138" fmla="*/ 1998596 h 2237474"/>
              <a:gd name="connsiteX139" fmla="*/ 2243069 w 12192000"/>
              <a:gd name="connsiteY139" fmla="*/ 2015111 h 2237474"/>
              <a:gd name="connsiteX140" fmla="*/ 2186609 w 12192000"/>
              <a:gd name="connsiteY140" fmla="*/ 2008263 h 2237474"/>
              <a:gd name="connsiteX141" fmla="*/ 2164831 w 12192000"/>
              <a:gd name="connsiteY141" fmla="*/ 2010143 h 2237474"/>
              <a:gd name="connsiteX142" fmla="*/ 2152836 w 12192000"/>
              <a:gd name="connsiteY142" fmla="*/ 2010048 h 2237474"/>
              <a:gd name="connsiteX143" fmla="*/ 2117102 w 12192000"/>
              <a:gd name="connsiteY143" fmla="*/ 2023004 h 2237474"/>
              <a:gd name="connsiteX144" fmla="*/ 2111935 w 12192000"/>
              <a:gd name="connsiteY144" fmla="*/ 2023163 h 2237474"/>
              <a:gd name="connsiteX145" fmla="*/ 2089991 w 12192000"/>
              <a:gd name="connsiteY145" fmla="*/ 2034193 h 2237474"/>
              <a:gd name="connsiteX146" fmla="*/ 2058061 w 12192000"/>
              <a:gd name="connsiteY146" fmla="*/ 2047942 h 2237474"/>
              <a:gd name="connsiteX147" fmla="*/ 2055737 w 12192000"/>
              <a:gd name="connsiteY147" fmla="*/ 2047704 h 2237474"/>
              <a:gd name="connsiteX148" fmla="*/ 2042244 w 12192000"/>
              <a:gd name="connsiteY148" fmla="*/ 2055560 h 2237474"/>
              <a:gd name="connsiteX149" fmla="*/ 1976224 w 12192000"/>
              <a:gd name="connsiteY149" fmla="*/ 2074257 h 2237474"/>
              <a:gd name="connsiteX150" fmla="*/ 1877728 w 12192000"/>
              <a:gd name="connsiteY150" fmla="*/ 2101004 h 2237474"/>
              <a:gd name="connsiteX151" fmla="*/ 1759056 w 12192000"/>
              <a:gd name="connsiteY151" fmla="*/ 2125608 h 2237474"/>
              <a:gd name="connsiteX152" fmla="*/ 1637948 w 12192000"/>
              <a:gd name="connsiteY152" fmla="*/ 2172597 h 2237474"/>
              <a:gd name="connsiteX153" fmla="*/ 1434549 w 12192000"/>
              <a:gd name="connsiteY153" fmla="*/ 2234522 h 2237474"/>
              <a:gd name="connsiteX154" fmla="*/ 1398481 w 12192000"/>
              <a:gd name="connsiteY154" fmla="*/ 2237074 h 2237474"/>
              <a:gd name="connsiteX155" fmla="*/ 1398407 w 12192000"/>
              <a:gd name="connsiteY155" fmla="*/ 2237095 h 2237474"/>
              <a:gd name="connsiteX156" fmla="*/ 1370962 w 12192000"/>
              <a:gd name="connsiteY156" fmla="*/ 2237474 h 2237474"/>
              <a:gd name="connsiteX157" fmla="*/ 1356367 w 12192000"/>
              <a:gd name="connsiteY157" fmla="*/ 2235089 h 2237474"/>
              <a:gd name="connsiteX158" fmla="*/ 1324828 w 12192000"/>
              <a:gd name="connsiteY158" fmla="*/ 2231968 h 2237474"/>
              <a:gd name="connsiteX159" fmla="*/ 1297744 w 12192000"/>
              <a:gd name="connsiteY159" fmla="*/ 2235849 h 2237474"/>
              <a:gd name="connsiteX160" fmla="*/ 1286236 w 12192000"/>
              <a:gd name="connsiteY160" fmla="*/ 2233135 h 2237474"/>
              <a:gd name="connsiteX161" fmla="*/ 1283504 w 12192000"/>
              <a:gd name="connsiteY161" fmla="*/ 2233797 h 2237474"/>
              <a:gd name="connsiteX162" fmla="*/ 1279765 w 12192000"/>
              <a:gd name="connsiteY162" fmla="*/ 2229639 h 2237474"/>
              <a:gd name="connsiteX163" fmla="*/ 1195347 w 12192000"/>
              <a:gd name="connsiteY163" fmla="*/ 2212354 h 2237474"/>
              <a:gd name="connsiteX164" fmla="*/ 970251 w 12192000"/>
              <a:gd name="connsiteY164" fmla="*/ 2221029 h 2237474"/>
              <a:gd name="connsiteX165" fmla="*/ 812914 w 12192000"/>
              <a:gd name="connsiteY165" fmla="*/ 2202752 h 2237474"/>
              <a:gd name="connsiteX166" fmla="*/ 800195 w 12192000"/>
              <a:gd name="connsiteY166" fmla="*/ 2209407 h 2237474"/>
              <a:gd name="connsiteX167" fmla="*/ 784978 w 12192000"/>
              <a:gd name="connsiteY167" fmla="*/ 2212360 h 2237474"/>
              <a:gd name="connsiteX168" fmla="*/ 681987 w 12192000"/>
              <a:gd name="connsiteY168" fmla="*/ 2216757 h 2237474"/>
              <a:gd name="connsiteX169" fmla="*/ 669923 w 12192000"/>
              <a:gd name="connsiteY169" fmla="*/ 2211682 h 2237474"/>
              <a:gd name="connsiteX170" fmla="*/ 648680 w 12192000"/>
              <a:gd name="connsiteY170" fmla="*/ 2206229 h 2237474"/>
              <a:gd name="connsiteX171" fmla="*/ 597225 w 12192000"/>
              <a:gd name="connsiteY171" fmla="*/ 2180999 h 2237474"/>
              <a:gd name="connsiteX172" fmla="*/ 558449 w 12192000"/>
              <a:gd name="connsiteY172" fmla="*/ 2182346 h 2237474"/>
              <a:gd name="connsiteX173" fmla="*/ 550517 w 12192000"/>
              <a:gd name="connsiteY173" fmla="*/ 2182060 h 2237474"/>
              <a:gd name="connsiteX174" fmla="*/ 550309 w 12192000"/>
              <a:gd name="connsiteY174" fmla="*/ 2181825 h 2237474"/>
              <a:gd name="connsiteX175" fmla="*/ 541836 w 12192000"/>
              <a:gd name="connsiteY175" fmla="*/ 2181063 h 2237474"/>
              <a:gd name="connsiteX176" fmla="*/ 536057 w 12192000"/>
              <a:gd name="connsiteY176" fmla="*/ 2181537 h 2237474"/>
              <a:gd name="connsiteX177" fmla="*/ 520671 w 12192000"/>
              <a:gd name="connsiteY177" fmla="*/ 2180980 h 2237474"/>
              <a:gd name="connsiteX178" fmla="*/ 515024 w 12192000"/>
              <a:gd name="connsiteY178" fmla="*/ 2179258 h 2237474"/>
              <a:gd name="connsiteX179" fmla="*/ 512278 w 12192000"/>
              <a:gd name="connsiteY179" fmla="*/ 2176369 h 2237474"/>
              <a:gd name="connsiteX180" fmla="*/ 480419 w 12192000"/>
              <a:gd name="connsiteY180" fmla="*/ 2167807 h 2237474"/>
              <a:gd name="connsiteX181" fmla="*/ 413835 w 12192000"/>
              <a:gd name="connsiteY181" fmla="*/ 2156783 h 2237474"/>
              <a:gd name="connsiteX182" fmla="*/ 376513 w 12192000"/>
              <a:gd name="connsiteY182" fmla="*/ 2154014 h 2237474"/>
              <a:gd name="connsiteX183" fmla="*/ 273386 w 12192000"/>
              <a:gd name="connsiteY183" fmla="*/ 2142551 h 2237474"/>
              <a:gd name="connsiteX184" fmla="*/ 169207 w 12192000"/>
              <a:gd name="connsiteY184" fmla="*/ 2128100 h 2237474"/>
              <a:gd name="connsiteX185" fmla="*/ 93149 w 12192000"/>
              <a:gd name="connsiteY185" fmla="*/ 2105324 h 2237474"/>
              <a:gd name="connsiteX186" fmla="*/ 88109 w 12192000"/>
              <a:gd name="connsiteY186" fmla="*/ 2106704 h 2237474"/>
              <a:gd name="connsiteX187" fmla="*/ 80022 w 12192000"/>
              <a:gd name="connsiteY187" fmla="*/ 2107254 h 2237474"/>
              <a:gd name="connsiteX188" fmla="*/ 79717 w 12192000"/>
              <a:gd name="connsiteY188" fmla="*/ 2107046 h 2237474"/>
              <a:gd name="connsiteX189" fmla="*/ 72352 w 12192000"/>
              <a:gd name="connsiteY189" fmla="*/ 2107991 h 2237474"/>
              <a:gd name="connsiteX190" fmla="*/ 37645 w 12192000"/>
              <a:gd name="connsiteY190" fmla="*/ 2115401 h 2237474"/>
              <a:gd name="connsiteX191" fmla="*/ 4572 w 12192000"/>
              <a:gd name="connsiteY191" fmla="*/ 2111091 h 2237474"/>
              <a:gd name="connsiteX192" fmla="*/ 0 w 12192000"/>
              <a:gd name="connsiteY192" fmla="*/ 2110468 h 2237474"/>
              <a:gd name="connsiteX193" fmla="*/ 0 w 12192000"/>
              <a:gd name="connsiteY193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11738 w 12192000"/>
              <a:gd name="connsiteY91" fmla="*/ 1776964 h 2237474"/>
              <a:gd name="connsiteX92" fmla="*/ 4560070 w 12192000"/>
              <a:gd name="connsiteY92" fmla="*/ 1785640 h 2237474"/>
              <a:gd name="connsiteX93" fmla="*/ 4536503 w 12192000"/>
              <a:gd name="connsiteY93" fmla="*/ 1785334 h 2237474"/>
              <a:gd name="connsiteX94" fmla="*/ 4513724 w 12192000"/>
              <a:gd name="connsiteY94" fmla="*/ 1791996 h 2237474"/>
              <a:gd name="connsiteX95" fmla="*/ 4459810 w 12192000"/>
              <a:gd name="connsiteY95" fmla="*/ 1797886 h 2237474"/>
              <a:gd name="connsiteX96" fmla="*/ 4379064 w 12192000"/>
              <a:gd name="connsiteY96" fmla="*/ 1817177 h 2237474"/>
              <a:gd name="connsiteX97" fmla="*/ 4290981 w 12192000"/>
              <a:gd name="connsiteY97" fmla="*/ 1839677 h 2237474"/>
              <a:gd name="connsiteX98" fmla="*/ 4238372 w 12192000"/>
              <a:gd name="connsiteY98" fmla="*/ 1851480 h 2237474"/>
              <a:gd name="connsiteX99" fmla="*/ 4232517 w 12192000"/>
              <a:gd name="connsiteY99" fmla="*/ 1852567 h 2237474"/>
              <a:gd name="connsiteX100" fmla="*/ 4191732 w 12192000"/>
              <a:gd name="connsiteY100" fmla="*/ 1857328 h 2237474"/>
              <a:gd name="connsiteX101" fmla="*/ 4065532 w 12192000"/>
              <a:gd name="connsiteY101" fmla="*/ 1855477 h 2237474"/>
              <a:gd name="connsiteX102" fmla="*/ 4028460 w 12192000"/>
              <a:gd name="connsiteY102" fmla="*/ 1855137 h 2237474"/>
              <a:gd name="connsiteX103" fmla="*/ 4002267 w 12192000"/>
              <a:gd name="connsiteY103" fmla="*/ 1852352 h 2237474"/>
              <a:gd name="connsiteX104" fmla="*/ 3931396 w 12192000"/>
              <a:gd name="connsiteY104" fmla="*/ 1858915 h 2237474"/>
              <a:gd name="connsiteX105" fmla="*/ 3812162 w 12192000"/>
              <a:gd name="connsiteY105" fmla="*/ 1875501 h 2237474"/>
              <a:gd name="connsiteX106" fmla="*/ 3729530 w 12192000"/>
              <a:gd name="connsiteY106" fmla="*/ 1864513 h 2237474"/>
              <a:gd name="connsiteX107" fmla="*/ 3680177 w 12192000"/>
              <a:gd name="connsiteY107" fmla="*/ 1881552 h 2237474"/>
              <a:gd name="connsiteX108" fmla="*/ 3567259 w 12192000"/>
              <a:gd name="connsiteY108" fmla="*/ 1893482 h 2237474"/>
              <a:gd name="connsiteX109" fmla="*/ 3405770 w 12192000"/>
              <a:gd name="connsiteY109" fmla="*/ 1904591 h 2237474"/>
              <a:gd name="connsiteX110" fmla="*/ 3280097 w 12192000"/>
              <a:gd name="connsiteY110" fmla="*/ 1919610 h 2237474"/>
              <a:gd name="connsiteX111" fmla="*/ 3123424 w 12192000"/>
              <a:gd name="connsiteY111" fmla="*/ 1952930 h 2237474"/>
              <a:gd name="connsiteX112" fmla="*/ 3009910 w 12192000"/>
              <a:gd name="connsiteY112" fmla="*/ 1957866 h 2237474"/>
              <a:gd name="connsiteX113" fmla="*/ 2995934 w 12192000"/>
              <a:gd name="connsiteY113" fmla="*/ 1967085 h 2237474"/>
              <a:gd name="connsiteX114" fmla="*/ 2980071 w 12192000"/>
              <a:gd name="connsiteY114" fmla="*/ 1972988 h 2237474"/>
              <a:gd name="connsiteX115" fmla="*/ 2978094 w 12192000"/>
              <a:gd name="connsiteY115" fmla="*/ 1972369 h 2237474"/>
              <a:gd name="connsiteX116" fmla="*/ 2942858 w 12192000"/>
              <a:gd name="connsiteY116" fmla="*/ 1981367 h 2237474"/>
              <a:gd name="connsiteX117" fmla="*/ 2875436 w 12192000"/>
              <a:gd name="connsiteY117" fmla="*/ 1996977 h 2237474"/>
              <a:gd name="connsiteX118" fmla="*/ 2874892 w 12192000"/>
              <a:gd name="connsiteY118" fmla="*/ 1996085 h 2237474"/>
              <a:gd name="connsiteX119" fmla="*/ 2864145 w 12192000"/>
              <a:gd name="connsiteY119" fmla="*/ 1994061 h 2237474"/>
              <a:gd name="connsiteX120" fmla="*/ 2843662 w 12192000"/>
              <a:gd name="connsiteY120" fmla="*/ 1992498 h 2237474"/>
              <a:gd name="connsiteX121" fmla="*/ 2796128 w 12192000"/>
              <a:gd name="connsiteY121" fmla="*/ 1976403 h 2237474"/>
              <a:gd name="connsiteX122" fmla="*/ 2756784 w 12192000"/>
              <a:gd name="connsiteY122" fmla="*/ 1985116 h 2237474"/>
              <a:gd name="connsiteX123" fmla="*/ 2748833 w 12192000"/>
              <a:gd name="connsiteY123" fmla="*/ 1986323 h 2237474"/>
              <a:gd name="connsiteX124" fmla="*/ 2748661 w 12192000"/>
              <a:gd name="connsiteY124" fmla="*/ 1986122 h 2237474"/>
              <a:gd name="connsiteX125" fmla="*/ 2740251 w 12192000"/>
              <a:gd name="connsiteY125" fmla="*/ 1986946 h 2237474"/>
              <a:gd name="connsiteX126" fmla="*/ 2718916 w 12192000"/>
              <a:gd name="connsiteY126" fmla="*/ 1990867 h 2237474"/>
              <a:gd name="connsiteX127" fmla="*/ 2713522 w 12192000"/>
              <a:gd name="connsiteY127" fmla="*/ 1990173 h 2237474"/>
              <a:gd name="connsiteX128" fmla="*/ 2680597 w 12192000"/>
              <a:gd name="connsiteY128" fmla="*/ 1984996 h 2237474"/>
              <a:gd name="connsiteX129" fmla="*/ 2578178 w 12192000"/>
              <a:gd name="connsiteY129" fmla="*/ 1990531 h 2237474"/>
              <a:gd name="connsiteX130" fmla="*/ 2476147 w 12192000"/>
              <a:gd name="connsiteY130" fmla="*/ 1998305 h 2237474"/>
              <a:gd name="connsiteX131" fmla="*/ 2373568 w 12192000"/>
              <a:gd name="connsiteY131" fmla="*/ 2003219 h 2237474"/>
              <a:gd name="connsiteX132" fmla="*/ 2321399 w 12192000"/>
              <a:gd name="connsiteY132" fmla="*/ 1989467 h 2237474"/>
              <a:gd name="connsiteX133" fmla="*/ 2315525 w 12192000"/>
              <a:gd name="connsiteY133" fmla="*/ 1989708 h 2237474"/>
              <a:gd name="connsiteX134" fmla="*/ 2300792 w 12192000"/>
              <a:gd name="connsiteY134" fmla="*/ 1994290 h 2237474"/>
              <a:gd name="connsiteX135" fmla="*/ 2295469 w 12192000"/>
              <a:gd name="connsiteY135" fmla="*/ 1996659 h 2237474"/>
              <a:gd name="connsiteX136" fmla="*/ 2287219 w 12192000"/>
              <a:gd name="connsiteY136" fmla="*/ 1998750 h 2237474"/>
              <a:gd name="connsiteX137" fmla="*/ 2286948 w 12192000"/>
              <a:gd name="connsiteY137" fmla="*/ 1998596 h 2237474"/>
              <a:gd name="connsiteX138" fmla="*/ 2243069 w 12192000"/>
              <a:gd name="connsiteY138" fmla="*/ 2015111 h 2237474"/>
              <a:gd name="connsiteX139" fmla="*/ 2186609 w 12192000"/>
              <a:gd name="connsiteY139" fmla="*/ 2008263 h 2237474"/>
              <a:gd name="connsiteX140" fmla="*/ 2164831 w 12192000"/>
              <a:gd name="connsiteY140" fmla="*/ 2010143 h 2237474"/>
              <a:gd name="connsiteX141" fmla="*/ 2152836 w 12192000"/>
              <a:gd name="connsiteY141" fmla="*/ 2010048 h 2237474"/>
              <a:gd name="connsiteX142" fmla="*/ 2117102 w 12192000"/>
              <a:gd name="connsiteY142" fmla="*/ 2023004 h 2237474"/>
              <a:gd name="connsiteX143" fmla="*/ 2111935 w 12192000"/>
              <a:gd name="connsiteY143" fmla="*/ 2023163 h 2237474"/>
              <a:gd name="connsiteX144" fmla="*/ 2089991 w 12192000"/>
              <a:gd name="connsiteY144" fmla="*/ 2034193 h 2237474"/>
              <a:gd name="connsiteX145" fmla="*/ 2058061 w 12192000"/>
              <a:gd name="connsiteY145" fmla="*/ 2047942 h 2237474"/>
              <a:gd name="connsiteX146" fmla="*/ 2055737 w 12192000"/>
              <a:gd name="connsiteY146" fmla="*/ 2047704 h 2237474"/>
              <a:gd name="connsiteX147" fmla="*/ 2042244 w 12192000"/>
              <a:gd name="connsiteY147" fmla="*/ 2055560 h 2237474"/>
              <a:gd name="connsiteX148" fmla="*/ 1976224 w 12192000"/>
              <a:gd name="connsiteY148" fmla="*/ 2074257 h 2237474"/>
              <a:gd name="connsiteX149" fmla="*/ 1877728 w 12192000"/>
              <a:gd name="connsiteY149" fmla="*/ 2101004 h 2237474"/>
              <a:gd name="connsiteX150" fmla="*/ 1759056 w 12192000"/>
              <a:gd name="connsiteY150" fmla="*/ 2125608 h 2237474"/>
              <a:gd name="connsiteX151" fmla="*/ 1637948 w 12192000"/>
              <a:gd name="connsiteY151" fmla="*/ 2172597 h 2237474"/>
              <a:gd name="connsiteX152" fmla="*/ 1434549 w 12192000"/>
              <a:gd name="connsiteY152" fmla="*/ 2234522 h 2237474"/>
              <a:gd name="connsiteX153" fmla="*/ 1398481 w 12192000"/>
              <a:gd name="connsiteY153" fmla="*/ 2237074 h 2237474"/>
              <a:gd name="connsiteX154" fmla="*/ 1398407 w 12192000"/>
              <a:gd name="connsiteY154" fmla="*/ 2237095 h 2237474"/>
              <a:gd name="connsiteX155" fmla="*/ 1370962 w 12192000"/>
              <a:gd name="connsiteY155" fmla="*/ 2237474 h 2237474"/>
              <a:gd name="connsiteX156" fmla="*/ 1356367 w 12192000"/>
              <a:gd name="connsiteY156" fmla="*/ 2235089 h 2237474"/>
              <a:gd name="connsiteX157" fmla="*/ 1324828 w 12192000"/>
              <a:gd name="connsiteY157" fmla="*/ 2231968 h 2237474"/>
              <a:gd name="connsiteX158" fmla="*/ 1297744 w 12192000"/>
              <a:gd name="connsiteY158" fmla="*/ 2235849 h 2237474"/>
              <a:gd name="connsiteX159" fmla="*/ 1286236 w 12192000"/>
              <a:gd name="connsiteY159" fmla="*/ 2233135 h 2237474"/>
              <a:gd name="connsiteX160" fmla="*/ 1283504 w 12192000"/>
              <a:gd name="connsiteY160" fmla="*/ 2233797 h 2237474"/>
              <a:gd name="connsiteX161" fmla="*/ 1279765 w 12192000"/>
              <a:gd name="connsiteY161" fmla="*/ 2229639 h 2237474"/>
              <a:gd name="connsiteX162" fmla="*/ 1195347 w 12192000"/>
              <a:gd name="connsiteY162" fmla="*/ 2212354 h 2237474"/>
              <a:gd name="connsiteX163" fmla="*/ 970251 w 12192000"/>
              <a:gd name="connsiteY163" fmla="*/ 2221029 h 2237474"/>
              <a:gd name="connsiteX164" fmla="*/ 812914 w 12192000"/>
              <a:gd name="connsiteY164" fmla="*/ 2202752 h 2237474"/>
              <a:gd name="connsiteX165" fmla="*/ 800195 w 12192000"/>
              <a:gd name="connsiteY165" fmla="*/ 2209407 h 2237474"/>
              <a:gd name="connsiteX166" fmla="*/ 784978 w 12192000"/>
              <a:gd name="connsiteY166" fmla="*/ 2212360 h 2237474"/>
              <a:gd name="connsiteX167" fmla="*/ 681987 w 12192000"/>
              <a:gd name="connsiteY167" fmla="*/ 2216757 h 2237474"/>
              <a:gd name="connsiteX168" fmla="*/ 669923 w 12192000"/>
              <a:gd name="connsiteY168" fmla="*/ 2211682 h 2237474"/>
              <a:gd name="connsiteX169" fmla="*/ 648680 w 12192000"/>
              <a:gd name="connsiteY169" fmla="*/ 2206229 h 2237474"/>
              <a:gd name="connsiteX170" fmla="*/ 597225 w 12192000"/>
              <a:gd name="connsiteY170" fmla="*/ 2180999 h 2237474"/>
              <a:gd name="connsiteX171" fmla="*/ 558449 w 12192000"/>
              <a:gd name="connsiteY171" fmla="*/ 2182346 h 2237474"/>
              <a:gd name="connsiteX172" fmla="*/ 550517 w 12192000"/>
              <a:gd name="connsiteY172" fmla="*/ 2182060 h 2237474"/>
              <a:gd name="connsiteX173" fmla="*/ 550309 w 12192000"/>
              <a:gd name="connsiteY173" fmla="*/ 2181825 h 2237474"/>
              <a:gd name="connsiteX174" fmla="*/ 541836 w 12192000"/>
              <a:gd name="connsiteY174" fmla="*/ 2181063 h 2237474"/>
              <a:gd name="connsiteX175" fmla="*/ 536057 w 12192000"/>
              <a:gd name="connsiteY175" fmla="*/ 2181537 h 2237474"/>
              <a:gd name="connsiteX176" fmla="*/ 520671 w 12192000"/>
              <a:gd name="connsiteY176" fmla="*/ 2180980 h 2237474"/>
              <a:gd name="connsiteX177" fmla="*/ 515024 w 12192000"/>
              <a:gd name="connsiteY177" fmla="*/ 2179258 h 2237474"/>
              <a:gd name="connsiteX178" fmla="*/ 512278 w 12192000"/>
              <a:gd name="connsiteY178" fmla="*/ 2176369 h 2237474"/>
              <a:gd name="connsiteX179" fmla="*/ 480419 w 12192000"/>
              <a:gd name="connsiteY179" fmla="*/ 2167807 h 2237474"/>
              <a:gd name="connsiteX180" fmla="*/ 413835 w 12192000"/>
              <a:gd name="connsiteY180" fmla="*/ 2156783 h 2237474"/>
              <a:gd name="connsiteX181" fmla="*/ 376513 w 12192000"/>
              <a:gd name="connsiteY181" fmla="*/ 2154014 h 2237474"/>
              <a:gd name="connsiteX182" fmla="*/ 273386 w 12192000"/>
              <a:gd name="connsiteY182" fmla="*/ 2142551 h 2237474"/>
              <a:gd name="connsiteX183" fmla="*/ 169207 w 12192000"/>
              <a:gd name="connsiteY183" fmla="*/ 2128100 h 2237474"/>
              <a:gd name="connsiteX184" fmla="*/ 93149 w 12192000"/>
              <a:gd name="connsiteY184" fmla="*/ 2105324 h 2237474"/>
              <a:gd name="connsiteX185" fmla="*/ 88109 w 12192000"/>
              <a:gd name="connsiteY185" fmla="*/ 2106704 h 2237474"/>
              <a:gd name="connsiteX186" fmla="*/ 80022 w 12192000"/>
              <a:gd name="connsiteY186" fmla="*/ 2107254 h 2237474"/>
              <a:gd name="connsiteX187" fmla="*/ 79717 w 12192000"/>
              <a:gd name="connsiteY187" fmla="*/ 2107046 h 2237474"/>
              <a:gd name="connsiteX188" fmla="*/ 72352 w 12192000"/>
              <a:gd name="connsiteY188" fmla="*/ 2107991 h 2237474"/>
              <a:gd name="connsiteX189" fmla="*/ 37645 w 12192000"/>
              <a:gd name="connsiteY189" fmla="*/ 2115401 h 2237474"/>
              <a:gd name="connsiteX190" fmla="*/ 4572 w 12192000"/>
              <a:gd name="connsiteY190" fmla="*/ 2111091 h 2237474"/>
              <a:gd name="connsiteX191" fmla="*/ 0 w 12192000"/>
              <a:gd name="connsiteY191" fmla="*/ 2110468 h 2237474"/>
              <a:gd name="connsiteX192" fmla="*/ 0 w 12192000"/>
              <a:gd name="connsiteY19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8975 w 12192000"/>
              <a:gd name="connsiteY12" fmla="*/ 755279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11738 w 12192000"/>
              <a:gd name="connsiteY91" fmla="*/ 1776964 h 2237474"/>
              <a:gd name="connsiteX92" fmla="*/ 4560070 w 12192000"/>
              <a:gd name="connsiteY92" fmla="*/ 1785640 h 2237474"/>
              <a:gd name="connsiteX93" fmla="*/ 4536503 w 12192000"/>
              <a:gd name="connsiteY93" fmla="*/ 1785334 h 2237474"/>
              <a:gd name="connsiteX94" fmla="*/ 4513724 w 12192000"/>
              <a:gd name="connsiteY94" fmla="*/ 1791996 h 2237474"/>
              <a:gd name="connsiteX95" fmla="*/ 4459810 w 12192000"/>
              <a:gd name="connsiteY95" fmla="*/ 1797886 h 2237474"/>
              <a:gd name="connsiteX96" fmla="*/ 4379064 w 12192000"/>
              <a:gd name="connsiteY96" fmla="*/ 1817177 h 2237474"/>
              <a:gd name="connsiteX97" fmla="*/ 4290981 w 12192000"/>
              <a:gd name="connsiteY97" fmla="*/ 1839677 h 2237474"/>
              <a:gd name="connsiteX98" fmla="*/ 4238372 w 12192000"/>
              <a:gd name="connsiteY98" fmla="*/ 1851480 h 2237474"/>
              <a:gd name="connsiteX99" fmla="*/ 4232517 w 12192000"/>
              <a:gd name="connsiteY99" fmla="*/ 1852567 h 2237474"/>
              <a:gd name="connsiteX100" fmla="*/ 4191732 w 12192000"/>
              <a:gd name="connsiteY100" fmla="*/ 1857328 h 2237474"/>
              <a:gd name="connsiteX101" fmla="*/ 4065532 w 12192000"/>
              <a:gd name="connsiteY101" fmla="*/ 1855477 h 2237474"/>
              <a:gd name="connsiteX102" fmla="*/ 4028460 w 12192000"/>
              <a:gd name="connsiteY102" fmla="*/ 1855137 h 2237474"/>
              <a:gd name="connsiteX103" fmla="*/ 4002267 w 12192000"/>
              <a:gd name="connsiteY103" fmla="*/ 1852352 h 2237474"/>
              <a:gd name="connsiteX104" fmla="*/ 3931396 w 12192000"/>
              <a:gd name="connsiteY104" fmla="*/ 1858915 h 2237474"/>
              <a:gd name="connsiteX105" fmla="*/ 3812162 w 12192000"/>
              <a:gd name="connsiteY105" fmla="*/ 1875501 h 2237474"/>
              <a:gd name="connsiteX106" fmla="*/ 3729530 w 12192000"/>
              <a:gd name="connsiteY106" fmla="*/ 1864513 h 2237474"/>
              <a:gd name="connsiteX107" fmla="*/ 3680177 w 12192000"/>
              <a:gd name="connsiteY107" fmla="*/ 1881552 h 2237474"/>
              <a:gd name="connsiteX108" fmla="*/ 3567259 w 12192000"/>
              <a:gd name="connsiteY108" fmla="*/ 1893482 h 2237474"/>
              <a:gd name="connsiteX109" fmla="*/ 3405770 w 12192000"/>
              <a:gd name="connsiteY109" fmla="*/ 1904591 h 2237474"/>
              <a:gd name="connsiteX110" fmla="*/ 3280097 w 12192000"/>
              <a:gd name="connsiteY110" fmla="*/ 1919610 h 2237474"/>
              <a:gd name="connsiteX111" fmla="*/ 3123424 w 12192000"/>
              <a:gd name="connsiteY111" fmla="*/ 1952930 h 2237474"/>
              <a:gd name="connsiteX112" fmla="*/ 3009910 w 12192000"/>
              <a:gd name="connsiteY112" fmla="*/ 1957866 h 2237474"/>
              <a:gd name="connsiteX113" fmla="*/ 2995934 w 12192000"/>
              <a:gd name="connsiteY113" fmla="*/ 1967085 h 2237474"/>
              <a:gd name="connsiteX114" fmla="*/ 2980071 w 12192000"/>
              <a:gd name="connsiteY114" fmla="*/ 1972988 h 2237474"/>
              <a:gd name="connsiteX115" fmla="*/ 2978094 w 12192000"/>
              <a:gd name="connsiteY115" fmla="*/ 1972369 h 2237474"/>
              <a:gd name="connsiteX116" fmla="*/ 2942858 w 12192000"/>
              <a:gd name="connsiteY116" fmla="*/ 1981367 h 2237474"/>
              <a:gd name="connsiteX117" fmla="*/ 2875436 w 12192000"/>
              <a:gd name="connsiteY117" fmla="*/ 1996977 h 2237474"/>
              <a:gd name="connsiteX118" fmla="*/ 2874892 w 12192000"/>
              <a:gd name="connsiteY118" fmla="*/ 1996085 h 2237474"/>
              <a:gd name="connsiteX119" fmla="*/ 2864145 w 12192000"/>
              <a:gd name="connsiteY119" fmla="*/ 1994061 h 2237474"/>
              <a:gd name="connsiteX120" fmla="*/ 2843662 w 12192000"/>
              <a:gd name="connsiteY120" fmla="*/ 1992498 h 2237474"/>
              <a:gd name="connsiteX121" fmla="*/ 2796128 w 12192000"/>
              <a:gd name="connsiteY121" fmla="*/ 1976403 h 2237474"/>
              <a:gd name="connsiteX122" fmla="*/ 2756784 w 12192000"/>
              <a:gd name="connsiteY122" fmla="*/ 1985116 h 2237474"/>
              <a:gd name="connsiteX123" fmla="*/ 2748833 w 12192000"/>
              <a:gd name="connsiteY123" fmla="*/ 1986323 h 2237474"/>
              <a:gd name="connsiteX124" fmla="*/ 2748661 w 12192000"/>
              <a:gd name="connsiteY124" fmla="*/ 1986122 h 2237474"/>
              <a:gd name="connsiteX125" fmla="*/ 2740251 w 12192000"/>
              <a:gd name="connsiteY125" fmla="*/ 1986946 h 2237474"/>
              <a:gd name="connsiteX126" fmla="*/ 2718916 w 12192000"/>
              <a:gd name="connsiteY126" fmla="*/ 1990867 h 2237474"/>
              <a:gd name="connsiteX127" fmla="*/ 2713522 w 12192000"/>
              <a:gd name="connsiteY127" fmla="*/ 1990173 h 2237474"/>
              <a:gd name="connsiteX128" fmla="*/ 2680597 w 12192000"/>
              <a:gd name="connsiteY128" fmla="*/ 1984996 h 2237474"/>
              <a:gd name="connsiteX129" fmla="*/ 2578178 w 12192000"/>
              <a:gd name="connsiteY129" fmla="*/ 1990531 h 2237474"/>
              <a:gd name="connsiteX130" fmla="*/ 2476147 w 12192000"/>
              <a:gd name="connsiteY130" fmla="*/ 1998305 h 2237474"/>
              <a:gd name="connsiteX131" fmla="*/ 2373568 w 12192000"/>
              <a:gd name="connsiteY131" fmla="*/ 2003219 h 2237474"/>
              <a:gd name="connsiteX132" fmla="*/ 2321399 w 12192000"/>
              <a:gd name="connsiteY132" fmla="*/ 1989467 h 2237474"/>
              <a:gd name="connsiteX133" fmla="*/ 2315525 w 12192000"/>
              <a:gd name="connsiteY133" fmla="*/ 1989708 h 2237474"/>
              <a:gd name="connsiteX134" fmla="*/ 2300792 w 12192000"/>
              <a:gd name="connsiteY134" fmla="*/ 1994290 h 2237474"/>
              <a:gd name="connsiteX135" fmla="*/ 2295469 w 12192000"/>
              <a:gd name="connsiteY135" fmla="*/ 1996659 h 2237474"/>
              <a:gd name="connsiteX136" fmla="*/ 2287219 w 12192000"/>
              <a:gd name="connsiteY136" fmla="*/ 1998750 h 2237474"/>
              <a:gd name="connsiteX137" fmla="*/ 2286948 w 12192000"/>
              <a:gd name="connsiteY137" fmla="*/ 1998596 h 2237474"/>
              <a:gd name="connsiteX138" fmla="*/ 2243069 w 12192000"/>
              <a:gd name="connsiteY138" fmla="*/ 2015111 h 2237474"/>
              <a:gd name="connsiteX139" fmla="*/ 2186609 w 12192000"/>
              <a:gd name="connsiteY139" fmla="*/ 2008263 h 2237474"/>
              <a:gd name="connsiteX140" fmla="*/ 2164831 w 12192000"/>
              <a:gd name="connsiteY140" fmla="*/ 2010143 h 2237474"/>
              <a:gd name="connsiteX141" fmla="*/ 2152836 w 12192000"/>
              <a:gd name="connsiteY141" fmla="*/ 2010048 h 2237474"/>
              <a:gd name="connsiteX142" fmla="*/ 2117102 w 12192000"/>
              <a:gd name="connsiteY142" fmla="*/ 2023004 h 2237474"/>
              <a:gd name="connsiteX143" fmla="*/ 2111935 w 12192000"/>
              <a:gd name="connsiteY143" fmla="*/ 2023163 h 2237474"/>
              <a:gd name="connsiteX144" fmla="*/ 2089991 w 12192000"/>
              <a:gd name="connsiteY144" fmla="*/ 2034193 h 2237474"/>
              <a:gd name="connsiteX145" fmla="*/ 2058061 w 12192000"/>
              <a:gd name="connsiteY145" fmla="*/ 2047942 h 2237474"/>
              <a:gd name="connsiteX146" fmla="*/ 2055737 w 12192000"/>
              <a:gd name="connsiteY146" fmla="*/ 2047704 h 2237474"/>
              <a:gd name="connsiteX147" fmla="*/ 2042244 w 12192000"/>
              <a:gd name="connsiteY147" fmla="*/ 2055560 h 2237474"/>
              <a:gd name="connsiteX148" fmla="*/ 1976224 w 12192000"/>
              <a:gd name="connsiteY148" fmla="*/ 2074257 h 2237474"/>
              <a:gd name="connsiteX149" fmla="*/ 1877728 w 12192000"/>
              <a:gd name="connsiteY149" fmla="*/ 2101004 h 2237474"/>
              <a:gd name="connsiteX150" fmla="*/ 1759056 w 12192000"/>
              <a:gd name="connsiteY150" fmla="*/ 2125608 h 2237474"/>
              <a:gd name="connsiteX151" fmla="*/ 1637948 w 12192000"/>
              <a:gd name="connsiteY151" fmla="*/ 2172597 h 2237474"/>
              <a:gd name="connsiteX152" fmla="*/ 1434549 w 12192000"/>
              <a:gd name="connsiteY152" fmla="*/ 2234522 h 2237474"/>
              <a:gd name="connsiteX153" fmla="*/ 1398481 w 12192000"/>
              <a:gd name="connsiteY153" fmla="*/ 2237074 h 2237474"/>
              <a:gd name="connsiteX154" fmla="*/ 1398407 w 12192000"/>
              <a:gd name="connsiteY154" fmla="*/ 2237095 h 2237474"/>
              <a:gd name="connsiteX155" fmla="*/ 1370962 w 12192000"/>
              <a:gd name="connsiteY155" fmla="*/ 2237474 h 2237474"/>
              <a:gd name="connsiteX156" fmla="*/ 1356367 w 12192000"/>
              <a:gd name="connsiteY156" fmla="*/ 2235089 h 2237474"/>
              <a:gd name="connsiteX157" fmla="*/ 1324828 w 12192000"/>
              <a:gd name="connsiteY157" fmla="*/ 2231968 h 2237474"/>
              <a:gd name="connsiteX158" fmla="*/ 1297744 w 12192000"/>
              <a:gd name="connsiteY158" fmla="*/ 2235849 h 2237474"/>
              <a:gd name="connsiteX159" fmla="*/ 1286236 w 12192000"/>
              <a:gd name="connsiteY159" fmla="*/ 2233135 h 2237474"/>
              <a:gd name="connsiteX160" fmla="*/ 1283504 w 12192000"/>
              <a:gd name="connsiteY160" fmla="*/ 2233797 h 2237474"/>
              <a:gd name="connsiteX161" fmla="*/ 1279765 w 12192000"/>
              <a:gd name="connsiteY161" fmla="*/ 2229639 h 2237474"/>
              <a:gd name="connsiteX162" fmla="*/ 1195347 w 12192000"/>
              <a:gd name="connsiteY162" fmla="*/ 2212354 h 2237474"/>
              <a:gd name="connsiteX163" fmla="*/ 970251 w 12192000"/>
              <a:gd name="connsiteY163" fmla="*/ 2221029 h 2237474"/>
              <a:gd name="connsiteX164" fmla="*/ 812914 w 12192000"/>
              <a:gd name="connsiteY164" fmla="*/ 2202752 h 2237474"/>
              <a:gd name="connsiteX165" fmla="*/ 800195 w 12192000"/>
              <a:gd name="connsiteY165" fmla="*/ 2209407 h 2237474"/>
              <a:gd name="connsiteX166" fmla="*/ 784978 w 12192000"/>
              <a:gd name="connsiteY166" fmla="*/ 2212360 h 2237474"/>
              <a:gd name="connsiteX167" fmla="*/ 681987 w 12192000"/>
              <a:gd name="connsiteY167" fmla="*/ 2216757 h 2237474"/>
              <a:gd name="connsiteX168" fmla="*/ 669923 w 12192000"/>
              <a:gd name="connsiteY168" fmla="*/ 2211682 h 2237474"/>
              <a:gd name="connsiteX169" fmla="*/ 648680 w 12192000"/>
              <a:gd name="connsiteY169" fmla="*/ 2206229 h 2237474"/>
              <a:gd name="connsiteX170" fmla="*/ 597225 w 12192000"/>
              <a:gd name="connsiteY170" fmla="*/ 2180999 h 2237474"/>
              <a:gd name="connsiteX171" fmla="*/ 558449 w 12192000"/>
              <a:gd name="connsiteY171" fmla="*/ 2182346 h 2237474"/>
              <a:gd name="connsiteX172" fmla="*/ 550517 w 12192000"/>
              <a:gd name="connsiteY172" fmla="*/ 2182060 h 2237474"/>
              <a:gd name="connsiteX173" fmla="*/ 550309 w 12192000"/>
              <a:gd name="connsiteY173" fmla="*/ 2181825 h 2237474"/>
              <a:gd name="connsiteX174" fmla="*/ 541836 w 12192000"/>
              <a:gd name="connsiteY174" fmla="*/ 2181063 h 2237474"/>
              <a:gd name="connsiteX175" fmla="*/ 536057 w 12192000"/>
              <a:gd name="connsiteY175" fmla="*/ 2181537 h 2237474"/>
              <a:gd name="connsiteX176" fmla="*/ 520671 w 12192000"/>
              <a:gd name="connsiteY176" fmla="*/ 2180980 h 2237474"/>
              <a:gd name="connsiteX177" fmla="*/ 515024 w 12192000"/>
              <a:gd name="connsiteY177" fmla="*/ 2179258 h 2237474"/>
              <a:gd name="connsiteX178" fmla="*/ 512278 w 12192000"/>
              <a:gd name="connsiteY178" fmla="*/ 2176369 h 2237474"/>
              <a:gd name="connsiteX179" fmla="*/ 480419 w 12192000"/>
              <a:gd name="connsiteY179" fmla="*/ 2167807 h 2237474"/>
              <a:gd name="connsiteX180" fmla="*/ 413835 w 12192000"/>
              <a:gd name="connsiteY180" fmla="*/ 2156783 h 2237474"/>
              <a:gd name="connsiteX181" fmla="*/ 376513 w 12192000"/>
              <a:gd name="connsiteY181" fmla="*/ 2154014 h 2237474"/>
              <a:gd name="connsiteX182" fmla="*/ 273386 w 12192000"/>
              <a:gd name="connsiteY182" fmla="*/ 2142551 h 2237474"/>
              <a:gd name="connsiteX183" fmla="*/ 169207 w 12192000"/>
              <a:gd name="connsiteY183" fmla="*/ 2128100 h 2237474"/>
              <a:gd name="connsiteX184" fmla="*/ 93149 w 12192000"/>
              <a:gd name="connsiteY184" fmla="*/ 2105324 h 2237474"/>
              <a:gd name="connsiteX185" fmla="*/ 88109 w 12192000"/>
              <a:gd name="connsiteY185" fmla="*/ 2106704 h 2237474"/>
              <a:gd name="connsiteX186" fmla="*/ 80022 w 12192000"/>
              <a:gd name="connsiteY186" fmla="*/ 2107254 h 2237474"/>
              <a:gd name="connsiteX187" fmla="*/ 79717 w 12192000"/>
              <a:gd name="connsiteY187" fmla="*/ 2107046 h 2237474"/>
              <a:gd name="connsiteX188" fmla="*/ 72352 w 12192000"/>
              <a:gd name="connsiteY188" fmla="*/ 2107991 h 2237474"/>
              <a:gd name="connsiteX189" fmla="*/ 37645 w 12192000"/>
              <a:gd name="connsiteY189" fmla="*/ 2115401 h 2237474"/>
              <a:gd name="connsiteX190" fmla="*/ 4572 w 12192000"/>
              <a:gd name="connsiteY190" fmla="*/ 2111091 h 2237474"/>
              <a:gd name="connsiteX191" fmla="*/ 0 w 12192000"/>
              <a:gd name="connsiteY191" fmla="*/ 2110468 h 2237474"/>
              <a:gd name="connsiteX192" fmla="*/ 0 w 12192000"/>
              <a:gd name="connsiteY19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11738 w 12192000"/>
              <a:gd name="connsiteY91" fmla="*/ 1776964 h 2237474"/>
              <a:gd name="connsiteX92" fmla="*/ 4560070 w 12192000"/>
              <a:gd name="connsiteY92" fmla="*/ 1785640 h 2237474"/>
              <a:gd name="connsiteX93" fmla="*/ 4536503 w 12192000"/>
              <a:gd name="connsiteY93" fmla="*/ 1785334 h 2237474"/>
              <a:gd name="connsiteX94" fmla="*/ 4513724 w 12192000"/>
              <a:gd name="connsiteY94" fmla="*/ 1791996 h 2237474"/>
              <a:gd name="connsiteX95" fmla="*/ 4459810 w 12192000"/>
              <a:gd name="connsiteY95" fmla="*/ 1797886 h 2237474"/>
              <a:gd name="connsiteX96" fmla="*/ 4379064 w 12192000"/>
              <a:gd name="connsiteY96" fmla="*/ 1817177 h 2237474"/>
              <a:gd name="connsiteX97" fmla="*/ 4290981 w 12192000"/>
              <a:gd name="connsiteY97" fmla="*/ 1839677 h 2237474"/>
              <a:gd name="connsiteX98" fmla="*/ 4238372 w 12192000"/>
              <a:gd name="connsiteY98" fmla="*/ 1851480 h 2237474"/>
              <a:gd name="connsiteX99" fmla="*/ 4232517 w 12192000"/>
              <a:gd name="connsiteY99" fmla="*/ 1852567 h 2237474"/>
              <a:gd name="connsiteX100" fmla="*/ 4191732 w 12192000"/>
              <a:gd name="connsiteY100" fmla="*/ 1857328 h 2237474"/>
              <a:gd name="connsiteX101" fmla="*/ 4065532 w 12192000"/>
              <a:gd name="connsiteY101" fmla="*/ 1855477 h 2237474"/>
              <a:gd name="connsiteX102" fmla="*/ 4028460 w 12192000"/>
              <a:gd name="connsiteY102" fmla="*/ 1855137 h 2237474"/>
              <a:gd name="connsiteX103" fmla="*/ 4002267 w 12192000"/>
              <a:gd name="connsiteY103" fmla="*/ 1852352 h 2237474"/>
              <a:gd name="connsiteX104" fmla="*/ 3931396 w 12192000"/>
              <a:gd name="connsiteY104" fmla="*/ 1858915 h 2237474"/>
              <a:gd name="connsiteX105" fmla="*/ 3812162 w 12192000"/>
              <a:gd name="connsiteY105" fmla="*/ 1875501 h 2237474"/>
              <a:gd name="connsiteX106" fmla="*/ 3729530 w 12192000"/>
              <a:gd name="connsiteY106" fmla="*/ 1864513 h 2237474"/>
              <a:gd name="connsiteX107" fmla="*/ 3680177 w 12192000"/>
              <a:gd name="connsiteY107" fmla="*/ 1881552 h 2237474"/>
              <a:gd name="connsiteX108" fmla="*/ 3567259 w 12192000"/>
              <a:gd name="connsiteY108" fmla="*/ 1893482 h 2237474"/>
              <a:gd name="connsiteX109" fmla="*/ 3405770 w 12192000"/>
              <a:gd name="connsiteY109" fmla="*/ 1904591 h 2237474"/>
              <a:gd name="connsiteX110" fmla="*/ 3280097 w 12192000"/>
              <a:gd name="connsiteY110" fmla="*/ 1919610 h 2237474"/>
              <a:gd name="connsiteX111" fmla="*/ 3123424 w 12192000"/>
              <a:gd name="connsiteY111" fmla="*/ 1952930 h 2237474"/>
              <a:gd name="connsiteX112" fmla="*/ 3009910 w 12192000"/>
              <a:gd name="connsiteY112" fmla="*/ 1957866 h 2237474"/>
              <a:gd name="connsiteX113" fmla="*/ 2995934 w 12192000"/>
              <a:gd name="connsiteY113" fmla="*/ 1967085 h 2237474"/>
              <a:gd name="connsiteX114" fmla="*/ 2980071 w 12192000"/>
              <a:gd name="connsiteY114" fmla="*/ 1972988 h 2237474"/>
              <a:gd name="connsiteX115" fmla="*/ 2978094 w 12192000"/>
              <a:gd name="connsiteY115" fmla="*/ 1972369 h 2237474"/>
              <a:gd name="connsiteX116" fmla="*/ 2942858 w 12192000"/>
              <a:gd name="connsiteY116" fmla="*/ 1981367 h 2237474"/>
              <a:gd name="connsiteX117" fmla="*/ 2875436 w 12192000"/>
              <a:gd name="connsiteY117" fmla="*/ 1996977 h 2237474"/>
              <a:gd name="connsiteX118" fmla="*/ 2874892 w 12192000"/>
              <a:gd name="connsiteY118" fmla="*/ 1996085 h 2237474"/>
              <a:gd name="connsiteX119" fmla="*/ 2864145 w 12192000"/>
              <a:gd name="connsiteY119" fmla="*/ 1994061 h 2237474"/>
              <a:gd name="connsiteX120" fmla="*/ 2843662 w 12192000"/>
              <a:gd name="connsiteY120" fmla="*/ 1992498 h 2237474"/>
              <a:gd name="connsiteX121" fmla="*/ 2796128 w 12192000"/>
              <a:gd name="connsiteY121" fmla="*/ 1976403 h 2237474"/>
              <a:gd name="connsiteX122" fmla="*/ 2756784 w 12192000"/>
              <a:gd name="connsiteY122" fmla="*/ 1985116 h 2237474"/>
              <a:gd name="connsiteX123" fmla="*/ 2748833 w 12192000"/>
              <a:gd name="connsiteY123" fmla="*/ 1986323 h 2237474"/>
              <a:gd name="connsiteX124" fmla="*/ 2748661 w 12192000"/>
              <a:gd name="connsiteY124" fmla="*/ 1986122 h 2237474"/>
              <a:gd name="connsiteX125" fmla="*/ 2740251 w 12192000"/>
              <a:gd name="connsiteY125" fmla="*/ 1986946 h 2237474"/>
              <a:gd name="connsiteX126" fmla="*/ 2718916 w 12192000"/>
              <a:gd name="connsiteY126" fmla="*/ 1990867 h 2237474"/>
              <a:gd name="connsiteX127" fmla="*/ 2713522 w 12192000"/>
              <a:gd name="connsiteY127" fmla="*/ 1990173 h 2237474"/>
              <a:gd name="connsiteX128" fmla="*/ 2680597 w 12192000"/>
              <a:gd name="connsiteY128" fmla="*/ 1984996 h 2237474"/>
              <a:gd name="connsiteX129" fmla="*/ 2578178 w 12192000"/>
              <a:gd name="connsiteY129" fmla="*/ 1990531 h 2237474"/>
              <a:gd name="connsiteX130" fmla="*/ 2476147 w 12192000"/>
              <a:gd name="connsiteY130" fmla="*/ 1998305 h 2237474"/>
              <a:gd name="connsiteX131" fmla="*/ 2373568 w 12192000"/>
              <a:gd name="connsiteY131" fmla="*/ 2003219 h 2237474"/>
              <a:gd name="connsiteX132" fmla="*/ 2321399 w 12192000"/>
              <a:gd name="connsiteY132" fmla="*/ 1989467 h 2237474"/>
              <a:gd name="connsiteX133" fmla="*/ 2315525 w 12192000"/>
              <a:gd name="connsiteY133" fmla="*/ 1989708 h 2237474"/>
              <a:gd name="connsiteX134" fmla="*/ 2300792 w 12192000"/>
              <a:gd name="connsiteY134" fmla="*/ 1994290 h 2237474"/>
              <a:gd name="connsiteX135" fmla="*/ 2295469 w 12192000"/>
              <a:gd name="connsiteY135" fmla="*/ 1996659 h 2237474"/>
              <a:gd name="connsiteX136" fmla="*/ 2287219 w 12192000"/>
              <a:gd name="connsiteY136" fmla="*/ 1998750 h 2237474"/>
              <a:gd name="connsiteX137" fmla="*/ 2286948 w 12192000"/>
              <a:gd name="connsiteY137" fmla="*/ 1998596 h 2237474"/>
              <a:gd name="connsiteX138" fmla="*/ 2243069 w 12192000"/>
              <a:gd name="connsiteY138" fmla="*/ 2015111 h 2237474"/>
              <a:gd name="connsiteX139" fmla="*/ 2186609 w 12192000"/>
              <a:gd name="connsiteY139" fmla="*/ 2008263 h 2237474"/>
              <a:gd name="connsiteX140" fmla="*/ 2164831 w 12192000"/>
              <a:gd name="connsiteY140" fmla="*/ 2010143 h 2237474"/>
              <a:gd name="connsiteX141" fmla="*/ 2152836 w 12192000"/>
              <a:gd name="connsiteY141" fmla="*/ 2010048 h 2237474"/>
              <a:gd name="connsiteX142" fmla="*/ 2117102 w 12192000"/>
              <a:gd name="connsiteY142" fmla="*/ 2023004 h 2237474"/>
              <a:gd name="connsiteX143" fmla="*/ 2111935 w 12192000"/>
              <a:gd name="connsiteY143" fmla="*/ 2023163 h 2237474"/>
              <a:gd name="connsiteX144" fmla="*/ 2089991 w 12192000"/>
              <a:gd name="connsiteY144" fmla="*/ 2034193 h 2237474"/>
              <a:gd name="connsiteX145" fmla="*/ 2058061 w 12192000"/>
              <a:gd name="connsiteY145" fmla="*/ 2047942 h 2237474"/>
              <a:gd name="connsiteX146" fmla="*/ 2055737 w 12192000"/>
              <a:gd name="connsiteY146" fmla="*/ 2047704 h 2237474"/>
              <a:gd name="connsiteX147" fmla="*/ 2042244 w 12192000"/>
              <a:gd name="connsiteY147" fmla="*/ 2055560 h 2237474"/>
              <a:gd name="connsiteX148" fmla="*/ 1976224 w 12192000"/>
              <a:gd name="connsiteY148" fmla="*/ 2074257 h 2237474"/>
              <a:gd name="connsiteX149" fmla="*/ 1877728 w 12192000"/>
              <a:gd name="connsiteY149" fmla="*/ 2101004 h 2237474"/>
              <a:gd name="connsiteX150" fmla="*/ 1759056 w 12192000"/>
              <a:gd name="connsiteY150" fmla="*/ 2125608 h 2237474"/>
              <a:gd name="connsiteX151" fmla="*/ 1637948 w 12192000"/>
              <a:gd name="connsiteY151" fmla="*/ 2172597 h 2237474"/>
              <a:gd name="connsiteX152" fmla="*/ 1434549 w 12192000"/>
              <a:gd name="connsiteY152" fmla="*/ 2234522 h 2237474"/>
              <a:gd name="connsiteX153" fmla="*/ 1398481 w 12192000"/>
              <a:gd name="connsiteY153" fmla="*/ 2237074 h 2237474"/>
              <a:gd name="connsiteX154" fmla="*/ 1398407 w 12192000"/>
              <a:gd name="connsiteY154" fmla="*/ 2237095 h 2237474"/>
              <a:gd name="connsiteX155" fmla="*/ 1370962 w 12192000"/>
              <a:gd name="connsiteY155" fmla="*/ 2237474 h 2237474"/>
              <a:gd name="connsiteX156" fmla="*/ 1356367 w 12192000"/>
              <a:gd name="connsiteY156" fmla="*/ 2235089 h 2237474"/>
              <a:gd name="connsiteX157" fmla="*/ 1324828 w 12192000"/>
              <a:gd name="connsiteY157" fmla="*/ 2231968 h 2237474"/>
              <a:gd name="connsiteX158" fmla="*/ 1297744 w 12192000"/>
              <a:gd name="connsiteY158" fmla="*/ 2235849 h 2237474"/>
              <a:gd name="connsiteX159" fmla="*/ 1286236 w 12192000"/>
              <a:gd name="connsiteY159" fmla="*/ 2233135 h 2237474"/>
              <a:gd name="connsiteX160" fmla="*/ 1283504 w 12192000"/>
              <a:gd name="connsiteY160" fmla="*/ 2233797 h 2237474"/>
              <a:gd name="connsiteX161" fmla="*/ 1279765 w 12192000"/>
              <a:gd name="connsiteY161" fmla="*/ 2229639 h 2237474"/>
              <a:gd name="connsiteX162" fmla="*/ 1195347 w 12192000"/>
              <a:gd name="connsiteY162" fmla="*/ 2212354 h 2237474"/>
              <a:gd name="connsiteX163" fmla="*/ 970251 w 12192000"/>
              <a:gd name="connsiteY163" fmla="*/ 2221029 h 2237474"/>
              <a:gd name="connsiteX164" fmla="*/ 812914 w 12192000"/>
              <a:gd name="connsiteY164" fmla="*/ 2202752 h 2237474"/>
              <a:gd name="connsiteX165" fmla="*/ 800195 w 12192000"/>
              <a:gd name="connsiteY165" fmla="*/ 2209407 h 2237474"/>
              <a:gd name="connsiteX166" fmla="*/ 784978 w 12192000"/>
              <a:gd name="connsiteY166" fmla="*/ 2212360 h 2237474"/>
              <a:gd name="connsiteX167" fmla="*/ 681987 w 12192000"/>
              <a:gd name="connsiteY167" fmla="*/ 2216757 h 2237474"/>
              <a:gd name="connsiteX168" fmla="*/ 669923 w 12192000"/>
              <a:gd name="connsiteY168" fmla="*/ 2211682 h 2237474"/>
              <a:gd name="connsiteX169" fmla="*/ 648680 w 12192000"/>
              <a:gd name="connsiteY169" fmla="*/ 2206229 h 2237474"/>
              <a:gd name="connsiteX170" fmla="*/ 597225 w 12192000"/>
              <a:gd name="connsiteY170" fmla="*/ 2180999 h 2237474"/>
              <a:gd name="connsiteX171" fmla="*/ 558449 w 12192000"/>
              <a:gd name="connsiteY171" fmla="*/ 2182346 h 2237474"/>
              <a:gd name="connsiteX172" fmla="*/ 550517 w 12192000"/>
              <a:gd name="connsiteY172" fmla="*/ 2182060 h 2237474"/>
              <a:gd name="connsiteX173" fmla="*/ 550309 w 12192000"/>
              <a:gd name="connsiteY173" fmla="*/ 2181825 h 2237474"/>
              <a:gd name="connsiteX174" fmla="*/ 541836 w 12192000"/>
              <a:gd name="connsiteY174" fmla="*/ 2181063 h 2237474"/>
              <a:gd name="connsiteX175" fmla="*/ 536057 w 12192000"/>
              <a:gd name="connsiteY175" fmla="*/ 2181537 h 2237474"/>
              <a:gd name="connsiteX176" fmla="*/ 520671 w 12192000"/>
              <a:gd name="connsiteY176" fmla="*/ 2180980 h 2237474"/>
              <a:gd name="connsiteX177" fmla="*/ 515024 w 12192000"/>
              <a:gd name="connsiteY177" fmla="*/ 2179258 h 2237474"/>
              <a:gd name="connsiteX178" fmla="*/ 512278 w 12192000"/>
              <a:gd name="connsiteY178" fmla="*/ 2176369 h 2237474"/>
              <a:gd name="connsiteX179" fmla="*/ 480419 w 12192000"/>
              <a:gd name="connsiteY179" fmla="*/ 2167807 h 2237474"/>
              <a:gd name="connsiteX180" fmla="*/ 413835 w 12192000"/>
              <a:gd name="connsiteY180" fmla="*/ 2156783 h 2237474"/>
              <a:gd name="connsiteX181" fmla="*/ 376513 w 12192000"/>
              <a:gd name="connsiteY181" fmla="*/ 2154014 h 2237474"/>
              <a:gd name="connsiteX182" fmla="*/ 273386 w 12192000"/>
              <a:gd name="connsiteY182" fmla="*/ 2142551 h 2237474"/>
              <a:gd name="connsiteX183" fmla="*/ 169207 w 12192000"/>
              <a:gd name="connsiteY183" fmla="*/ 2128100 h 2237474"/>
              <a:gd name="connsiteX184" fmla="*/ 93149 w 12192000"/>
              <a:gd name="connsiteY184" fmla="*/ 2105324 h 2237474"/>
              <a:gd name="connsiteX185" fmla="*/ 88109 w 12192000"/>
              <a:gd name="connsiteY185" fmla="*/ 2106704 h 2237474"/>
              <a:gd name="connsiteX186" fmla="*/ 80022 w 12192000"/>
              <a:gd name="connsiteY186" fmla="*/ 2107254 h 2237474"/>
              <a:gd name="connsiteX187" fmla="*/ 79717 w 12192000"/>
              <a:gd name="connsiteY187" fmla="*/ 2107046 h 2237474"/>
              <a:gd name="connsiteX188" fmla="*/ 72352 w 12192000"/>
              <a:gd name="connsiteY188" fmla="*/ 2107991 h 2237474"/>
              <a:gd name="connsiteX189" fmla="*/ 37645 w 12192000"/>
              <a:gd name="connsiteY189" fmla="*/ 2115401 h 2237474"/>
              <a:gd name="connsiteX190" fmla="*/ 4572 w 12192000"/>
              <a:gd name="connsiteY190" fmla="*/ 2111091 h 2237474"/>
              <a:gd name="connsiteX191" fmla="*/ 0 w 12192000"/>
              <a:gd name="connsiteY191" fmla="*/ 2110468 h 2237474"/>
              <a:gd name="connsiteX192" fmla="*/ 0 w 12192000"/>
              <a:gd name="connsiteY19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11738 w 12192000"/>
              <a:gd name="connsiteY91" fmla="*/ 1776964 h 2237474"/>
              <a:gd name="connsiteX92" fmla="*/ 4560070 w 12192000"/>
              <a:gd name="connsiteY92" fmla="*/ 1785640 h 2237474"/>
              <a:gd name="connsiteX93" fmla="*/ 4536503 w 12192000"/>
              <a:gd name="connsiteY93" fmla="*/ 1785334 h 2237474"/>
              <a:gd name="connsiteX94" fmla="*/ 4513724 w 12192000"/>
              <a:gd name="connsiteY94" fmla="*/ 1791996 h 2237474"/>
              <a:gd name="connsiteX95" fmla="*/ 4459810 w 12192000"/>
              <a:gd name="connsiteY95" fmla="*/ 1797886 h 2237474"/>
              <a:gd name="connsiteX96" fmla="*/ 4379064 w 12192000"/>
              <a:gd name="connsiteY96" fmla="*/ 1817177 h 2237474"/>
              <a:gd name="connsiteX97" fmla="*/ 4290981 w 12192000"/>
              <a:gd name="connsiteY97" fmla="*/ 1839677 h 2237474"/>
              <a:gd name="connsiteX98" fmla="*/ 4238372 w 12192000"/>
              <a:gd name="connsiteY98" fmla="*/ 1851480 h 2237474"/>
              <a:gd name="connsiteX99" fmla="*/ 4232517 w 12192000"/>
              <a:gd name="connsiteY99" fmla="*/ 1852567 h 2237474"/>
              <a:gd name="connsiteX100" fmla="*/ 4191732 w 12192000"/>
              <a:gd name="connsiteY100" fmla="*/ 1857328 h 2237474"/>
              <a:gd name="connsiteX101" fmla="*/ 4065532 w 12192000"/>
              <a:gd name="connsiteY101" fmla="*/ 1855477 h 2237474"/>
              <a:gd name="connsiteX102" fmla="*/ 4028460 w 12192000"/>
              <a:gd name="connsiteY102" fmla="*/ 1855137 h 2237474"/>
              <a:gd name="connsiteX103" fmla="*/ 4002267 w 12192000"/>
              <a:gd name="connsiteY103" fmla="*/ 1852352 h 2237474"/>
              <a:gd name="connsiteX104" fmla="*/ 3931396 w 12192000"/>
              <a:gd name="connsiteY104" fmla="*/ 1858915 h 2237474"/>
              <a:gd name="connsiteX105" fmla="*/ 3812162 w 12192000"/>
              <a:gd name="connsiteY105" fmla="*/ 1875501 h 2237474"/>
              <a:gd name="connsiteX106" fmla="*/ 3729530 w 12192000"/>
              <a:gd name="connsiteY106" fmla="*/ 1864513 h 2237474"/>
              <a:gd name="connsiteX107" fmla="*/ 3680177 w 12192000"/>
              <a:gd name="connsiteY107" fmla="*/ 1881552 h 2237474"/>
              <a:gd name="connsiteX108" fmla="*/ 3567259 w 12192000"/>
              <a:gd name="connsiteY108" fmla="*/ 1893482 h 2237474"/>
              <a:gd name="connsiteX109" fmla="*/ 3405770 w 12192000"/>
              <a:gd name="connsiteY109" fmla="*/ 1904591 h 2237474"/>
              <a:gd name="connsiteX110" fmla="*/ 3280097 w 12192000"/>
              <a:gd name="connsiteY110" fmla="*/ 1919610 h 2237474"/>
              <a:gd name="connsiteX111" fmla="*/ 3123424 w 12192000"/>
              <a:gd name="connsiteY111" fmla="*/ 1952930 h 2237474"/>
              <a:gd name="connsiteX112" fmla="*/ 3009910 w 12192000"/>
              <a:gd name="connsiteY112" fmla="*/ 1957866 h 2237474"/>
              <a:gd name="connsiteX113" fmla="*/ 2995934 w 12192000"/>
              <a:gd name="connsiteY113" fmla="*/ 1967085 h 2237474"/>
              <a:gd name="connsiteX114" fmla="*/ 2980071 w 12192000"/>
              <a:gd name="connsiteY114" fmla="*/ 1972988 h 2237474"/>
              <a:gd name="connsiteX115" fmla="*/ 2978094 w 12192000"/>
              <a:gd name="connsiteY115" fmla="*/ 1972369 h 2237474"/>
              <a:gd name="connsiteX116" fmla="*/ 2942858 w 12192000"/>
              <a:gd name="connsiteY116" fmla="*/ 1981367 h 2237474"/>
              <a:gd name="connsiteX117" fmla="*/ 2875436 w 12192000"/>
              <a:gd name="connsiteY117" fmla="*/ 1996977 h 2237474"/>
              <a:gd name="connsiteX118" fmla="*/ 2874892 w 12192000"/>
              <a:gd name="connsiteY118" fmla="*/ 1996085 h 2237474"/>
              <a:gd name="connsiteX119" fmla="*/ 2864145 w 12192000"/>
              <a:gd name="connsiteY119" fmla="*/ 1994061 h 2237474"/>
              <a:gd name="connsiteX120" fmla="*/ 2843662 w 12192000"/>
              <a:gd name="connsiteY120" fmla="*/ 1992498 h 2237474"/>
              <a:gd name="connsiteX121" fmla="*/ 2796128 w 12192000"/>
              <a:gd name="connsiteY121" fmla="*/ 1976403 h 2237474"/>
              <a:gd name="connsiteX122" fmla="*/ 2756784 w 12192000"/>
              <a:gd name="connsiteY122" fmla="*/ 1985116 h 2237474"/>
              <a:gd name="connsiteX123" fmla="*/ 2748833 w 12192000"/>
              <a:gd name="connsiteY123" fmla="*/ 1986323 h 2237474"/>
              <a:gd name="connsiteX124" fmla="*/ 2748661 w 12192000"/>
              <a:gd name="connsiteY124" fmla="*/ 1986122 h 2237474"/>
              <a:gd name="connsiteX125" fmla="*/ 2740251 w 12192000"/>
              <a:gd name="connsiteY125" fmla="*/ 1986946 h 2237474"/>
              <a:gd name="connsiteX126" fmla="*/ 2718916 w 12192000"/>
              <a:gd name="connsiteY126" fmla="*/ 1990867 h 2237474"/>
              <a:gd name="connsiteX127" fmla="*/ 2713522 w 12192000"/>
              <a:gd name="connsiteY127" fmla="*/ 1990173 h 2237474"/>
              <a:gd name="connsiteX128" fmla="*/ 2680597 w 12192000"/>
              <a:gd name="connsiteY128" fmla="*/ 1984996 h 2237474"/>
              <a:gd name="connsiteX129" fmla="*/ 2578178 w 12192000"/>
              <a:gd name="connsiteY129" fmla="*/ 1990531 h 2237474"/>
              <a:gd name="connsiteX130" fmla="*/ 2476147 w 12192000"/>
              <a:gd name="connsiteY130" fmla="*/ 1998305 h 2237474"/>
              <a:gd name="connsiteX131" fmla="*/ 2373568 w 12192000"/>
              <a:gd name="connsiteY131" fmla="*/ 2003219 h 2237474"/>
              <a:gd name="connsiteX132" fmla="*/ 2321399 w 12192000"/>
              <a:gd name="connsiteY132" fmla="*/ 1989467 h 2237474"/>
              <a:gd name="connsiteX133" fmla="*/ 2315525 w 12192000"/>
              <a:gd name="connsiteY133" fmla="*/ 1989708 h 2237474"/>
              <a:gd name="connsiteX134" fmla="*/ 2300792 w 12192000"/>
              <a:gd name="connsiteY134" fmla="*/ 1994290 h 2237474"/>
              <a:gd name="connsiteX135" fmla="*/ 2295469 w 12192000"/>
              <a:gd name="connsiteY135" fmla="*/ 1996659 h 2237474"/>
              <a:gd name="connsiteX136" fmla="*/ 2287219 w 12192000"/>
              <a:gd name="connsiteY136" fmla="*/ 1998750 h 2237474"/>
              <a:gd name="connsiteX137" fmla="*/ 2286948 w 12192000"/>
              <a:gd name="connsiteY137" fmla="*/ 1998596 h 2237474"/>
              <a:gd name="connsiteX138" fmla="*/ 2243069 w 12192000"/>
              <a:gd name="connsiteY138" fmla="*/ 2015111 h 2237474"/>
              <a:gd name="connsiteX139" fmla="*/ 2186609 w 12192000"/>
              <a:gd name="connsiteY139" fmla="*/ 2008263 h 2237474"/>
              <a:gd name="connsiteX140" fmla="*/ 2164831 w 12192000"/>
              <a:gd name="connsiteY140" fmla="*/ 2010143 h 2237474"/>
              <a:gd name="connsiteX141" fmla="*/ 2152836 w 12192000"/>
              <a:gd name="connsiteY141" fmla="*/ 2010048 h 2237474"/>
              <a:gd name="connsiteX142" fmla="*/ 2117102 w 12192000"/>
              <a:gd name="connsiteY142" fmla="*/ 2023004 h 2237474"/>
              <a:gd name="connsiteX143" fmla="*/ 2111935 w 12192000"/>
              <a:gd name="connsiteY143" fmla="*/ 2023163 h 2237474"/>
              <a:gd name="connsiteX144" fmla="*/ 2089991 w 12192000"/>
              <a:gd name="connsiteY144" fmla="*/ 2034193 h 2237474"/>
              <a:gd name="connsiteX145" fmla="*/ 2058061 w 12192000"/>
              <a:gd name="connsiteY145" fmla="*/ 2047942 h 2237474"/>
              <a:gd name="connsiteX146" fmla="*/ 2055737 w 12192000"/>
              <a:gd name="connsiteY146" fmla="*/ 2047704 h 2237474"/>
              <a:gd name="connsiteX147" fmla="*/ 2042244 w 12192000"/>
              <a:gd name="connsiteY147" fmla="*/ 2055560 h 2237474"/>
              <a:gd name="connsiteX148" fmla="*/ 1976224 w 12192000"/>
              <a:gd name="connsiteY148" fmla="*/ 2074257 h 2237474"/>
              <a:gd name="connsiteX149" fmla="*/ 1877728 w 12192000"/>
              <a:gd name="connsiteY149" fmla="*/ 2101004 h 2237474"/>
              <a:gd name="connsiteX150" fmla="*/ 1759056 w 12192000"/>
              <a:gd name="connsiteY150" fmla="*/ 2125608 h 2237474"/>
              <a:gd name="connsiteX151" fmla="*/ 1637948 w 12192000"/>
              <a:gd name="connsiteY151" fmla="*/ 2172597 h 2237474"/>
              <a:gd name="connsiteX152" fmla="*/ 1434549 w 12192000"/>
              <a:gd name="connsiteY152" fmla="*/ 2234522 h 2237474"/>
              <a:gd name="connsiteX153" fmla="*/ 1398481 w 12192000"/>
              <a:gd name="connsiteY153" fmla="*/ 2237074 h 2237474"/>
              <a:gd name="connsiteX154" fmla="*/ 1398407 w 12192000"/>
              <a:gd name="connsiteY154" fmla="*/ 2237095 h 2237474"/>
              <a:gd name="connsiteX155" fmla="*/ 1370962 w 12192000"/>
              <a:gd name="connsiteY155" fmla="*/ 2237474 h 2237474"/>
              <a:gd name="connsiteX156" fmla="*/ 1356367 w 12192000"/>
              <a:gd name="connsiteY156" fmla="*/ 2235089 h 2237474"/>
              <a:gd name="connsiteX157" fmla="*/ 1324828 w 12192000"/>
              <a:gd name="connsiteY157" fmla="*/ 2231968 h 2237474"/>
              <a:gd name="connsiteX158" fmla="*/ 1297744 w 12192000"/>
              <a:gd name="connsiteY158" fmla="*/ 2235849 h 2237474"/>
              <a:gd name="connsiteX159" fmla="*/ 1286236 w 12192000"/>
              <a:gd name="connsiteY159" fmla="*/ 2233135 h 2237474"/>
              <a:gd name="connsiteX160" fmla="*/ 1283504 w 12192000"/>
              <a:gd name="connsiteY160" fmla="*/ 2233797 h 2237474"/>
              <a:gd name="connsiteX161" fmla="*/ 1279765 w 12192000"/>
              <a:gd name="connsiteY161" fmla="*/ 2229639 h 2237474"/>
              <a:gd name="connsiteX162" fmla="*/ 1195347 w 12192000"/>
              <a:gd name="connsiteY162" fmla="*/ 2212354 h 2237474"/>
              <a:gd name="connsiteX163" fmla="*/ 970251 w 12192000"/>
              <a:gd name="connsiteY163" fmla="*/ 2221029 h 2237474"/>
              <a:gd name="connsiteX164" fmla="*/ 812914 w 12192000"/>
              <a:gd name="connsiteY164" fmla="*/ 2202752 h 2237474"/>
              <a:gd name="connsiteX165" fmla="*/ 800195 w 12192000"/>
              <a:gd name="connsiteY165" fmla="*/ 2209407 h 2237474"/>
              <a:gd name="connsiteX166" fmla="*/ 784978 w 12192000"/>
              <a:gd name="connsiteY166" fmla="*/ 2212360 h 2237474"/>
              <a:gd name="connsiteX167" fmla="*/ 681987 w 12192000"/>
              <a:gd name="connsiteY167" fmla="*/ 2216757 h 2237474"/>
              <a:gd name="connsiteX168" fmla="*/ 669923 w 12192000"/>
              <a:gd name="connsiteY168" fmla="*/ 2211682 h 2237474"/>
              <a:gd name="connsiteX169" fmla="*/ 648680 w 12192000"/>
              <a:gd name="connsiteY169" fmla="*/ 2206229 h 2237474"/>
              <a:gd name="connsiteX170" fmla="*/ 597225 w 12192000"/>
              <a:gd name="connsiteY170" fmla="*/ 2180999 h 2237474"/>
              <a:gd name="connsiteX171" fmla="*/ 558449 w 12192000"/>
              <a:gd name="connsiteY171" fmla="*/ 2182346 h 2237474"/>
              <a:gd name="connsiteX172" fmla="*/ 550517 w 12192000"/>
              <a:gd name="connsiteY172" fmla="*/ 2182060 h 2237474"/>
              <a:gd name="connsiteX173" fmla="*/ 550309 w 12192000"/>
              <a:gd name="connsiteY173" fmla="*/ 2181825 h 2237474"/>
              <a:gd name="connsiteX174" fmla="*/ 541836 w 12192000"/>
              <a:gd name="connsiteY174" fmla="*/ 2181063 h 2237474"/>
              <a:gd name="connsiteX175" fmla="*/ 536057 w 12192000"/>
              <a:gd name="connsiteY175" fmla="*/ 2181537 h 2237474"/>
              <a:gd name="connsiteX176" fmla="*/ 520671 w 12192000"/>
              <a:gd name="connsiteY176" fmla="*/ 2180980 h 2237474"/>
              <a:gd name="connsiteX177" fmla="*/ 515024 w 12192000"/>
              <a:gd name="connsiteY177" fmla="*/ 2179258 h 2237474"/>
              <a:gd name="connsiteX178" fmla="*/ 512278 w 12192000"/>
              <a:gd name="connsiteY178" fmla="*/ 2176369 h 2237474"/>
              <a:gd name="connsiteX179" fmla="*/ 480419 w 12192000"/>
              <a:gd name="connsiteY179" fmla="*/ 2167807 h 2237474"/>
              <a:gd name="connsiteX180" fmla="*/ 413835 w 12192000"/>
              <a:gd name="connsiteY180" fmla="*/ 2156783 h 2237474"/>
              <a:gd name="connsiteX181" fmla="*/ 376513 w 12192000"/>
              <a:gd name="connsiteY181" fmla="*/ 2154014 h 2237474"/>
              <a:gd name="connsiteX182" fmla="*/ 273386 w 12192000"/>
              <a:gd name="connsiteY182" fmla="*/ 2142551 h 2237474"/>
              <a:gd name="connsiteX183" fmla="*/ 169207 w 12192000"/>
              <a:gd name="connsiteY183" fmla="*/ 2128100 h 2237474"/>
              <a:gd name="connsiteX184" fmla="*/ 93149 w 12192000"/>
              <a:gd name="connsiteY184" fmla="*/ 2105324 h 2237474"/>
              <a:gd name="connsiteX185" fmla="*/ 88109 w 12192000"/>
              <a:gd name="connsiteY185" fmla="*/ 2106704 h 2237474"/>
              <a:gd name="connsiteX186" fmla="*/ 80022 w 12192000"/>
              <a:gd name="connsiteY186" fmla="*/ 2107254 h 2237474"/>
              <a:gd name="connsiteX187" fmla="*/ 79717 w 12192000"/>
              <a:gd name="connsiteY187" fmla="*/ 2107046 h 2237474"/>
              <a:gd name="connsiteX188" fmla="*/ 72352 w 12192000"/>
              <a:gd name="connsiteY188" fmla="*/ 2107991 h 2237474"/>
              <a:gd name="connsiteX189" fmla="*/ 37645 w 12192000"/>
              <a:gd name="connsiteY189" fmla="*/ 2115401 h 2237474"/>
              <a:gd name="connsiteX190" fmla="*/ 4572 w 12192000"/>
              <a:gd name="connsiteY190" fmla="*/ 2111091 h 2237474"/>
              <a:gd name="connsiteX191" fmla="*/ 0 w 12192000"/>
              <a:gd name="connsiteY191" fmla="*/ 2110468 h 2237474"/>
              <a:gd name="connsiteX192" fmla="*/ 0 w 12192000"/>
              <a:gd name="connsiteY19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11738 w 12192000"/>
              <a:gd name="connsiteY91" fmla="*/ 1776964 h 2237474"/>
              <a:gd name="connsiteX92" fmla="*/ 4560070 w 12192000"/>
              <a:gd name="connsiteY92" fmla="*/ 1785640 h 2237474"/>
              <a:gd name="connsiteX93" fmla="*/ 4536503 w 12192000"/>
              <a:gd name="connsiteY93" fmla="*/ 1785334 h 2237474"/>
              <a:gd name="connsiteX94" fmla="*/ 4513724 w 12192000"/>
              <a:gd name="connsiteY94" fmla="*/ 1791996 h 2237474"/>
              <a:gd name="connsiteX95" fmla="*/ 4459810 w 12192000"/>
              <a:gd name="connsiteY95" fmla="*/ 1797886 h 2237474"/>
              <a:gd name="connsiteX96" fmla="*/ 4379064 w 12192000"/>
              <a:gd name="connsiteY96" fmla="*/ 1817177 h 2237474"/>
              <a:gd name="connsiteX97" fmla="*/ 4290981 w 12192000"/>
              <a:gd name="connsiteY97" fmla="*/ 1839677 h 2237474"/>
              <a:gd name="connsiteX98" fmla="*/ 4238372 w 12192000"/>
              <a:gd name="connsiteY98" fmla="*/ 1851480 h 2237474"/>
              <a:gd name="connsiteX99" fmla="*/ 4232517 w 12192000"/>
              <a:gd name="connsiteY99" fmla="*/ 1852567 h 2237474"/>
              <a:gd name="connsiteX100" fmla="*/ 4191732 w 12192000"/>
              <a:gd name="connsiteY100" fmla="*/ 1857328 h 2237474"/>
              <a:gd name="connsiteX101" fmla="*/ 4065532 w 12192000"/>
              <a:gd name="connsiteY101" fmla="*/ 1855477 h 2237474"/>
              <a:gd name="connsiteX102" fmla="*/ 4028460 w 12192000"/>
              <a:gd name="connsiteY102" fmla="*/ 1855137 h 2237474"/>
              <a:gd name="connsiteX103" fmla="*/ 4002267 w 12192000"/>
              <a:gd name="connsiteY103" fmla="*/ 1852352 h 2237474"/>
              <a:gd name="connsiteX104" fmla="*/ 3931396 w 12192000"/>
              <a:gd name="connsiteY104" fmla="*/ 1858915 h 2237474"/>
              <a:gd name="connsiteX105" fmla="*/ 3812162 w 12192000"/>
              <a:gd name="connsiteY105" fmla="*/ 1875501 h 2237474"/>
              <a:gd name="connsiteX106" fmla="*/ 3729530 w 12192000"/>
              <a:gd name="connsiteY106" fmla="*/ 1864513 h 2237474"/>
              <a:gd name="connsiteX107" fmla="*/ 3680177 w 12192000"/>
              <a:gd name="connsiteY107" fmla="*/ 1881552 h 2237474"/>
              <a:gd name="connsiteX108" fmla="*/ 3567259 w 12192000"/>
              <a:gd name="connsiteY108" fmla="*/ 1893482 h 2237474"/>
              <a:gd name="connsiteX109" fmla="*/ 3405770 w 12192000"/>
              <a:gd name="connsiteY109" fmla="*/ 1904591 h 2237474"/>
              <a:gd name="connsiteX110" fmla="*/ 3280097 w 12192000"/>
              <a:gd name="connsiteY110" fmla="*/ 1919610 h 2237474"/>
              <a:gd name="connsiteX111" fmla="*/ 3123424 w 12192000"/>
              <a:gd name="connsiteY111" fmla="*/ 1952930 h 2237474"/>
              <a:gd name="connsiteX112" fmla="*/ 3009910 w 12192000"/>
              <a:gd name="connsiteY112" fmla="*/ 1957866 h 2237474"/>
              <a:gd name="connsiteX113" fmla="*/ 2995934 w 12192000"/>
              <a:gd name="connsiteY113" fmla="*/ 1967085 h 2237474"/>
              <a:gd name="connsiteX114" fmla="*/ 2980071 w 12192000"/>
              <a:gd name="connsiteY114" fmla="*/ 1972988 h 2237474"/>
              <a:gd name="connsiteX115" fmla="*/ 2978094 w 12192000"/>
              <a:gd name="connsiteY115" fmla="*/ 1972369 h 2237474"/>
              <a:gd name="connsiteX116" fmla="*/ 2942858 w 12192000"/>
              <a:gd name="connsiteY116" fmla="*/ 1981367 h 2237474"/>
              <a:gd name="connsiteX117" fmla="*/ 2875436 w 12192000"/>
              <a:gd name="connsiteY117" fmla="*/ 1996977 h 2237474"/>
              <a:gd name="connsiteX118" fmla="*/ 2874892 w 12192000"/>
              <a:gd name="connsiteY118" fmla="*/ 1996085 h 2237474"/>
              <a:gd name="connsiteX119" fmla="*/ 2864145 w 12192000"/>
              <a:gd name="connsiteY119" fmla="*/ 1994061 h 2237474"/>
              <a:gd name="connsiteX120" fmla="*/ 2843662 w 12192000"/>
              <a:gd name="connsiteY120" fmla="*/ 1992498 h 2237474"/>
              <a:gd name="connsiteX121" fmla="*/ 2796128 w 12192000"/>
              <a:gd name="connsiteY121" fmla="*/ 1976403 h 2237474"/>
              <a:gd name="connsiteX122" fmla="*/ 2756784 w 12192000"/>
              <a:gd name="connsiteY122" fmla="*/ 1985116 h 2237474"/>
              <a:gd name="connsiteX123" fmla="*/ 2748833 w 12192000"/>
              <a:gd name="connsiteY123" fmla="*/ 1986323 h 2237474"/>
              <a:gd name="connsiteX124" fmla="*/ 2748661 w 12192000"/>
              <a:gd name="connsiteY124" fmla="*/ 1986122 h 2237474"/>
              <a:gd name="connsiteX125" fmla="*/ 2740251 w 12192000"/>
              <a:gd name="connsiteY125" fmla="*/ 1986946 h 2237474"/>
              <a:gd name="connsiteX126" fmla="*/ 2718916 w 12192000"/>
              <a:gd name="connsiteY126" fmla="*/ 1990867 h 2237474"/>
              <a:gd name="connsiteX127" fmla="*/ 2713522 w 12192000"/>
              <a:gd name="connsiteY127" fmla="*/ 1990173 h 2237474"/>
              <a:gd name="connsiteX128" fmla="*/ 2680597 w 12192000"/>
              <a:gd name="connsiteY128" fmla="*/ 1984996 h 2237474"/>
              <a:gd name="connsiteX129" fmla="*/ 2578178 w 12192000"/>
              <a:gd name="connsiteY129" fmla="*/ 1990531 h 2237474"/>
              <a:gd name="connsiteX130" fmla="*/ 2476147 w 12192000"/>
              <a:gd name="connsiteY130" fmla="*/ 1998305 h 2237474"/>
              <a:gd name="connsiteX131" fmla="*/ 2373568 w 12192000"/>
              <a:gd name="connsiteY131" fmla="*/ 2003219 h 2237474"/>
              <a:gd name="connsiteX132" fmla="*/ 2321399 w 12192000"/>
              <a:gd name="connsiteY132" fmla="*/ 1989467 h 2237474"/>
              <a:gd name="connsiteX133" fmla="*/ 2315525 w 12192000"/>
              <a:gd name="connsiteY133" fmla="*/ 1989708 h 2237474"/>
              <a:gd name="connsiteX134" fmla="*/ 2300792 w 12192000"/>
              <a:gd name="connsiteY134" fmla="*/ 1994290 h 2237474"/>
              <a:gd name="connsiteX135" fmla="*/ 2295469 w 12192000"/>
              <a:gd name="connsiteY135" fmla="*/ 1996659 h 2237474"/>
              <a:gd name="connsiteX136" fmla="*/ 2287219 w 12192000"/>
              <a:gd name="connsiteY136" fmla="*/ 1998750 h 2237474"/>
              <a:gd name="connsiteX137" fmla="*/ 2286948 w 12192000"/>
              <a:gd name="connsiteY137" fmla="*/ 1998596 h 2237474"/>
              <a:gd name="connsiteX138" fmla="*/ 2243069 w 12192000"/>
              <a:gd name="connsiteY138" fmla="*/ 2015111 h 2237474"/>
              <a:gd name="connsiteX139" fmla="*/ 2186609 w 12192000"/>
              <a:gd name="connsiteY139" fmla="*/ 2008263 h 2237474"/>
              <a:gd name="connsiteX140" fmla="*/ 2164831 w 12192000"/>
              <a:gd name="connsiteY140" fmla="*/ 2010143 h 2237474"/>
              <a:gd name="connsiteX141" fmla="*/ 2152836 w 12192000"/>
              <a:gd name="connsiteY141" fmla="*/ 2010048 h 2237474"/>
              <a:gd name="connsiteX142" fmla="*/ 2117102 w 12192000"/>
              <a:gd name="connsiteY142" fmla="*/ 2023004 h 2237474"/>
              <a:gd name="connsiteX143" fmla="*/ 2111935 w 12192000"/>
              <a:gd name="connsiteY143" fmla="*/ 2023163 h 2237474"/>
              <a:gd name="connsiteX144" fmla="*/ 2089991 w 12192000"/>
              <a:gd name="connsiteY144" fmla="*/ 2034193 h 2237474"/>
              <a:gd name="connsiteX145" fmla="*/ 2058061 w 12192000"/>
              <a:gd name="connsiteY145" fmla="*/ 2047942 h 2237474"/>
              <a:gd name="connsiteX146" fmla="*/ 2055737 w 12192000"/>
              <a:gd name="connsiteY146" fmla="*/ 2047704 h 2237474"/>
              <a:gd name="connsiteX147" fmla="*/ 2042244 w 12192000"/>
              <a:gd name="connsiteY147" fmla="*/ 2055560 h 2237474"/>
              <a:gd name="connsiteX148" fmla="*/ 1976224 w 12192000"/>
              <a:gd name="connsiteY148" fmla="*/ 2074257 h 2237474"/>
              <a:gd name="connsiteX149" fmla="*/ 1877728 w 12192000"/>
              <a:gd name="connsiteY149" fmla="*/ 2101004 h 2237474"/>
              <a:gd name="connsiteX150" fmla="*/ 1759056 w 12192000"/>
              <a:gd name="connsiteY150" fmla="*/ 2125608 h 2237474"/>
              <a:gd name="connsiteX151" fmla="*/ 1637948 w 12192000"/>
              <a:gd name="connsiteY151" fmla="*/ 2172597 h 2237474"/>
              <a:gd name="connsiteX152" fmla="*/ 1434549 w 12192000"/>
              <a:gd name="connsiteY152" fmla="*/ 2234522 h 2237474"/>
              <a:gd name="connsiteX153" fmla="*/ 1398481 w 12192000"/>
              <a:gd name="connsiteY153" fmla="*/ 2237074 h 2237474"/>
              <a:gd name="connsiteX154" fmla="*/ 1398407 w 12192000"/>
              <a:gd name="connsiteY154" fmla="*/ 2237095 h 2237474"/>
              <a:gd name="connsiteX155" fmla="*/ 1370962 w 12192000"/>
              <a:gd name="connsiteY155" fmla="*/ 2237474 h 2237474"/>
              <a:gd name="connsiteX156" fmla="*/ 1356367 w 12192000"/>
              <a:gd name="connsiteY156" fmla="*/ 2235089 h 2237474"/>
              <a:gd name="connsiteX157" fmla="*/ 1324828 w 12192000"/>
              <a:gd name="connsiteY157" fmla="*/ 2231968 h 2237474"/>
              <a:gd name="connsiteX158" fmla="*/ 1297744 w 12192000"/>
              <a:gd name="connsiteY158" fmla="*/ 2235849 h 2237474"/>
              <a:gd name="connsiteX159" fmla="*/ 1286236 w 12192000"/>
              <a:gd name="connsiteY159" fmla="*/ 2233135 h 2237474"/>
              <a:gd name="connsiteX160" fmla="*/ 1283504 w 12192000"/>
              <a:gd name="connsiteY160" fmla="*/ 2233797 h 2237474"/>
              <a:gd name="connsiteX161" fmla="*/ 1279765 w 12192000"/>
              <a:gd name="connsiteY161" fmla="*/ 2229639 h 2237474"/>
              <a:gd name="connsiteX162" fmla="*/ 1195347 w 12192000"/>
              <a:gd name="connsiteY162" fmla="*/ 2212354 h 2237474"/>
              <a:gd name="connsiteX163" fmla="*/ 970251 w 12192000"/>
              <a:gd name="connsiteY163" fmla="*/ 2221029 h 2237474"/>
              <a:gd name="connsiteX164" fmla="*/ 812914 w 12192000"/>
              <a:gd name="connsiteY164" fmla="*/ 2202752 h 2237474"/>
              <a:gd name="connsiteX165" fmla="*/ 800195 w 12192000"/>
              <a:gd name="connsiteY165" fmla="*/ 2209407 h 2237474"/>
              <a:gd name="connsiteX166" fmla="*/ 784978 w 12192000"/>
              <a:gd name="connsiteY166" fmla="*/ 2212360 h 2237474"/>
              <a:gd name="connsiteX167" fmla="*/ 681987 w 12192000"/>
              <a:gd name="connsiteY167" fmla="*/ 2216757 h 2237474"/>
              <a:gd name="connsiteX168" fmla="*/ 669923 w 12192000"/>
              <a:gd name="connsiteY168" fmla="*/ 2211682 h 2237474"/>
              <a:gd name="connsiteX169" fmla="*/ 648680 w 12192000"/>
              <a:gd name="connsiteY169" fmla="*/ 2206229 h 2237474"/>
              <a:gd name="connsiteX170" fmla="*/ 597225 w 12192000"/>
              <a:gd name="connsiteY170" fmla="*/ 2180999 h 2237474"/>
              <a:gd name="connsiteX171" fmla="*/ 558449 w 12192000"/>
              <a:gd name="connsiteY171" fmla="*/ 2182346 h 2237474"/>
              <a:gd name="connsiteX172" fmla="*/ 550517 w 12192000"/>
              <a:gd name="connsiteY172" fmla="*/ 2182060 h 2237474"/>
              <a:gd name="connsiteX173" fmla="*/ 550309 w 12192000"/>
              <a:gd name="connsiteY173" fmla="*/ 2181825 h 2237474"/>
              <a:gd name="connsiteX174" fmla="*/ 541836 w 12192000"/>
              <a:gd name="connsiteY174" fmla="*/ 2181063 h 2237474"/>
              <a:gd name="connsiteX175" fmla="*/ 536057 w 12192000"/>
              <a:gd name="connsiteY175" fmla="*/ 2181537 h 2237474"/>
              <a:gd name="connsiteX176" fmla="*/ 520671 w 12192000"/>
              <a:gd name="connsiteY176" fmla="*/ 2180980 h 2237474"/>
              <a:gd name="connsiteX177" fmla="*/ 515024 w 12192000"/>
              <a:gd name="connsiteY177" fmla="*/ 2179258 h 2237474"/>
              <a:gd name="connsiteX178" fmla="*/ 512278 w 12192000"/>
              <a:gd name="connsiteY178" fmla="*/ 2176369 h 2237474"/>
              <a:gd name="connsiteX179" fmla="*/ 480419 w 12192000"/>
              <a:gd name="connsiteY179" fmla="*/ 2167807 h 2237474"/>
              <a:gd name="connsiteX180" fmla="*/ 413835 w 12192000"/>
              <a:gd name="connsiteY180" fmla="*/ 2156783 h 2237474"/>
              <a:gd name="connsiteX181" fmla="*/ 376513 w 12192000"/>
              <a:gd name="connsiteY181" fmla="*/ 2154014 h 2237474"/>
              <a:gd name="connsiteX182" fmla="*/ 273386 w 12192000"/>
              <a:gd name="connsiteY182" fmla="*/ 2142551 h 2237474"/>
              <a:gd name="connsiteX183" fmla="*/ 169207 w 12192000"/>
              <a:gd name="connsiteY183" fmla="*/ 2128100 h 2237474"/>
              <a:gd name="connsiteX184" fmla="*/ 93149 w 12192000"/>
              <a:gd name="connsiteY184" fmla="*/ 2105324 h 2237474"/>
              <a:gd name="connsiteX185" fmla="*/ 88109 w 12192000"/>
              <a:gd name="connsiteY185" fmla="*/ 2106704 h 2237474"/>
              <a:gd name="connsiteX186" fmla="*/ 80022 w 12192000"/>
              <a:gd name="connsiteY186" fmla="*/ 2107254 h 2237474"/>
              <a:gd name="connsiteX187" fmla="*/ 79717 w 12192000"/>
              <a:gd name="connsiteY187" fmla="*/ 2107046 h 2237474"/>
              <a:gd name="connsiteX188" fmla="*/ 72352 w 12192000"/>
              <a:gd name="connsiteY188" fmla="*/ 2107991 h 2237474"/>
              <a:gd name="connsiteX189" fmla="*/ 37645 w 12192000"/>
              <a:gd name="connsiteY189" fmla="*/ 2115401 h 2237474"/>
              <a:gd name="connsiteX190" fmla="*/ 4572 w 12192000"/>
              <a:gd name="connsiteY190" fmla="*/ 2111091 h 2237474"/>
              <a:gd name="connsiteX191" fmla="*/ 0 w 12192000"/>
              <a:gd name="connsiteY191" fmla="*/ 2110468 h 2237474"/>
              <a:gd name="connsiteX192" fmla="*/ 0 w 12192000"/>
              <a:gd name="connsiteY19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11738 w 12192000"/>
              <a:gd name="connsiteY91" fmla="*/ 1776964 h 2237474"/>
              <a:gd name="connsiteX92" fmla="*/ 4560070 w 12192000"/>
              <a:gd name="connsiteY92" fmla="*/ 1785640 h 2237474"/>
              <a:gd name="connsiteX93" fmla="*/ 4536503 w 12192000"/>
              <a:gd name="connsiteY93" fmla="*/ 1785334 h 2237474"/>
              <a:gd name="connsiteX94" fmla="*/ 4513724 w 12192000"/>
              <a:gd name="connsiteY94" fmla="*/ 1791996 h 2237474"/>
              <a:gd name="connsiteX95" fmla="*/ 4459810 w 12192000"/>
              <a:gd name="connsiteY95" fmla="*/ 1797886 h 2237474"/>
              <a:gd name="connsiteX96" fmla="*/ 4379064 w 12192000"/>
              <a:gd name="connsiteY96" fmla="*/ 1817177 h 2237474"/>
              <a:gd name="connsiteX97" fmla="*/ 4290981 w 12192000"/>
              <a:gd name="connsiteY97" fmla="*/ 1839677 h 2237474"/>
              <a:gd name="connsiteX98" fmla="*/ 4238372 w 12192000"/>
              <a:gd name="connsiteY98" fmla="*/ 1851480 h 2237474"/>
              <a:gd name="connsiteX99" fmla="*/ 4232517 w 12192000"/>
              <a:gd name="connsiteY99" fmla="*/ 1852567 h 2237474"/>
              <a:gd name="connsiteX100" fmla="*/ 4191732 w 12192000"/>
              <a:gd name="connsiteY100" fmla="*/ 1857328 h 2237474"/>
              <a:gd name="connsiteX101" fmla="*/ 4065532 w 12192000"/>
              <a:gd name="connsiteY101" fmla="*/ 1855477 h 2237474"/>
              <a:gd name="connsiteX102" fmla="*/ 4028460 w 12192000"/>
              <a:gd name="connsiteY102" fmla="*/ 1855137 h 2237474"/>
              <a:gd name="connsiteX103" fmla="*/ 4002267 w 12192000"/>
              <a:gd name="connsiteY103" fmla="*/ 1852352 h 2237474"/>
              <a:gd name="connsiteX104" fmla="*/ 3931396 w 12192000"/>
              <a:gd name="connsiteY104" fmla="*/ 1858915 h 2237474"/>
              <a:gd name="connsiteX105" fmla="*/ 3812162 w 12192000"/>
              <a:gd name="connsiteY105" fmla="*/ 1875501 h 2237474"/>
              <a:gd name="connsiteX106" fmla="*/ 3729530 w 12192000"/>
              <a:gd name="connsiteY106" fmla="*/ 1864513 h 2237474"/>
              <a:gd name="connsiteX107" fmla="*/ 3680177 w 12192000"/>
              <a:gd name="connsiteY107" fmla="*/ 1881552 h 2237474"/>
              <a:gd name="connsiteX108" fmla="*/ 3567259 w 12192000"/>
              <a:gd name="connsiteY108" fmla="*/ 1893482 h 2237474"/>
              <a:gd name="connsiteX109" fmla="*/ 3405770 w 12192000"/>
              <a:gd name="connsiteY109" fmla="*/ 1904591 h 2237474"/>
              <a:gd name="connsiteX110" fmla="*/ 3280097 w 12192000"/>
              <a:gd name="connsiteY110" fmla="*/ 1919610 h 2237474"/>
              <a:gd name="connsiteX111" fmla="*/ 3123424 w 12192000"/>
              <a:gd name="connsiteY111" fmla="*/ 1952930 h 2237474"/>
              <a:gd name="connsiteX112" fmla="*/ 3009910 w 12192000"/>
              <a:gd name="connsiteY112" fmla="*/ 1957866 h 2237474"/>
              <a:gd name="connsiteX113" fmla="*/ 2995934 w 12192000"/>
              <a:gd name="connsiteY113" fmla="*/ 1967085 h 2237474"/>
              <a:gd name="connsiteX114" fmla="*/ 2980071 w 12192000"/>
              <a:gd name="connsiteY114" fmla="*/ 1972988 h 2237474"/>
              <a:gd name="connsiteX115" fmla="*/ 2978094 w 12192000"/>
              <a:gd name="connsiteY115" fmla="*/ 1972369 h 2237474"/>
              <a:gd name="connsiteX116" fmla="*/ 2942858 w 12192000"/>
              <a:gd name="connsiteY116" fmla="*/ 1981367 h 2237474"/>
              <a:gd name="connsiteX117" fmla="*/ 2875436 w 12192000"/>
              <a:gd name="connsiteY117" fmla="*/ 1996977 h 2237474"/>
              <a:gd name="connsiteX118" fmla="*/ 2874892 w 12192000"/>
              <a:gd name="connsiteY118" fmla="*/ 1996085 h 2237474"/>
              <a:gd name="connsiteX119" fmla="*/ 2864145 w 12192000"/>
              <a:gd name="connsiteY119" fmla="*/ 1994061 h 2237474"/>
              <a:gd name="connsiteX120" fmla="*/ 2843662 w 12192000"/>
              <a:gd name="connsiteY120" fmla="*/ 1992498 h 2237474"/>
              <a:gd name="connsiteX121" fmla="*/ 2796128 w 12192000"/>
              <a:gd name="connsiteY121" fmla="*/ 1976403 h 2237474"/>
              <a:gd name="connsiteX122" fmla="*/ 2756784 w 12192000"/>
              <a:gd name="connsiteY122" fmla="*/ 1985116 h 2237474"/>
              <a:gd name="connsiteX123" fmla="*/ 2748833 w 12192000"/>
              <a:gd name="connsiteY123" fmla="*/ 1986323 h 2237474"/>
              <a:gd name="connsiteX124" fmla="*/ 2748661 w 12192000"/>
              <a:gd name="connsiteY124" fmla="*/ 1986122 h 2237474"/>
              <a:gd name="connsiteX125" fmla="*/ 2740251 w 12192000"/>
              <a:gd name="connsiteY125" fmla="*/ 1986946 h 2237474"/>
              <a:gd name="connsiteX126" fmla="*/ 2718916 w 12192000"/>
              <a:gd name="connsiteY126" fmla="*/ 1990867 h 2237474"/>
              <a:gd name="connsiteX127" fmla="*/ 2713522 w 12192000"/>
              <a:gd name="connsiteY127" fmla="*/ 1990173 h 2237474"/>
              <a:gd name="connsiteX128" fmla="*/ 2680597 w 12192000"/>
              <a:gd name="connsiteY128" fmla="*/ 1984996 h 2237474"/>
              <a:gd name="connsiteX129" fmla="*/ 2578178 w 12192000"/>
              <a:gd name="connsiteY129" fmla="*/ 1990531 h 2237474"/>
              <a:gd name="connsiteX130" fmla="*/ 2476147 w 12192000"/>
              <a:gd name="connsiteY130" fmla="*/ 1998305 h 2237474"/>
              <a:gd name="connsiteX131" fmla="*/ 2373568 w 12192000"/>
              <a:gd name="connsiteY131" fmla="*/ 2003219 h 2237474"/>
              <a:gd name="connsiteX132" fmla="*/ 2321399 w 12192000"/>
              <a:gd name="connsiteY132" fmla="*/ 1989467 h 2237474"/>
              <a:gd name="connsiteX133" fmla="*/ 2315525 w 12192000"/>
              <a:gd name="connsiteY133" fmla="*/ 1989708 h 2237474"/>
              <a:gd name="connsiteX134" fmla="*/ 2300792 w 12192000"/>
              <a:gd name="connsiteY134" fmla="*/ 1994290 h 2237474"/>
              <a:gd name="connsiteX135" fmla="*/ 2295469 w 12192000"/>
              <a:gd name="connsiteY135" fmla="*/ 1996659 h 2237474"/>
              <a:gd name="connsiteX136" fmla="*/ 2287219 w 12192000"/>
              <a:gd name="connsiteY136" fmla="*/ 1998750 h 2237474"/>
              <a:gd name="connsiteX137" fmla="*/ 2286948 w 12192000"/>
              <a:gd name="connsiteY137" fmla="*/ 1998596 h 2237474"/>
              <a:gd name="connsiteX138" fmla="*/ 2243069 w 12192000"/>
              <a:gd name="connsiteY138" fmla="*/ 2015111 h 2237474"/>
              <a:gd name="connsiteX139" fmla="*/ 2186609 w 12192000"/>
              <a:gd name="connsiteY139" fmla="*/ 2008263 h 2237474"/>
              <a:gd name="connsiteX140" fmla="*/ 2164831 w 12192000"/>
              <a:gd name="connsiteY140" fmla="*/ 2010143 h 2237474"/>
              <a:gd name="connsiteX141" fmla="*/ 2152836 w 12192000"/>
              <a:gd name="connsiteY141" fmla="*/ 2010048 h 2237474"/>
              <a:gd name="connsiteX142" fmla="*/ 2117102 w 12192000"/>
              <a:gd name="connsiteY142" fmla="*/ 2023004 h 2237474"/>
              <a:gd name="connsiteX143" fmla="*/ 2111935 w 12192000"/>
              <a:gd name="connsiteY143" fmla="*/ 2023163 h 2237474"/>
              <a:gd name="connsiteX144" fmla="*/ 2089991 w 12192000"/>
              <a:gd name="connsiteY144" fmla="*/ 2034193 h 2237474"/>
              <a:gd name="connsiteX145" fmla="*/ 2058061 w 12192000"/>
              <a:gd name="connsiteY145" fmla="*/ 2047942 h 2237474"/>
              <a:gd name="connsiteX146" fmla="*/ 2055737 w 12192000"/>
              <a:gd name="connsiteY146" fmla="*/ 2047704 h 2237474"/>
              <a:gd name="connsiteX147" fmla="*/ 2042244 w 12192000"/>
              <a:gd name="connsiteY147" fmla="*/ 2055560 h 2237474"/>
              <a:gd name="connsiteX148" fmla="*/ 1976224 w 12192000"/>
              <a:gd name="connsiteY148" fmla="*/ 2074257 h 2237474"/>
              <a:gd name="connsiteX149" fmla="*/ 1877728 w 12192000"/>
              <a:gd name="connsiteY149" fmla="*/ 2101004 h 2237474"/>
              <a:gd name="connsiteX150" fmla="*/ 1759056 w 12192000"/>
              <a:gd name="connsiteY150" fmla="*/ 2125608 h 2237474"/>
              <a:gd name="connsiteX151" fmla="*/ 1637948 w 12192000"/>
              <a:gd name="connsiteY151" fmla="*/ 2172597 h 2237474"/>
              <a:gd name="connsiteX152" fmla="*/ 1434549 w 12192000"/>
              <a:gd name="connsiteY152" fmla="*/ 2234522 h 2237474"/>
              <a:gd name="connsiteX153" fmla="*/ 1398481 w 12192000"/>
              <a:gd name="connsiteY153" fmla="*/ 2237074 h 2237474"/>
              <a:gd name="connsiteX154" fmla="*/ 1398407 w 12192000"/>
              <a:gd name="connsiteY154" fmla="*/ 2237095 h 2237474"/>
              <a:gd name="connsiteX155" fmla="*/ 1370962 w 12192000"/>
              <a:gd name="connsiteY155" fmla="*/ 2237474 h 2237474"/>
              <a:gd name="connsiteX156" fmla="*/ 1356367 w 12192000"/>
              <a:gd name="connsiteY156" fmla="*/ 2235089 h 2237474"/>
              <a:gd name="connsiteX157" fmla="*/ 1324828 w 12192000"/>
              <a:gd name="connsiteY157" fmla="*/ 2231968 h 2237474"/>
              <a:gd name="connsiteX158" fmla="*/ 1297744 w 12192000"/>
              <a:gd name="connsiteY158" fmla="*/ 2235849 h 2237474"/>
              <a:gd name="connsiteX159" fmla="*/ 1286236 w 12192000"/>
              <a:gd name="connsiteY159" fmla="*/ 2233135 h 2237474"/>
              <a:gd name="connsiteX160" fmla="*/ 1283504 w 12192000"/>
              <a:gd name="connsiteY160" fmla="*/ 2233797 h 2237474"/>
              <a:gd name="connsiteX161" fmla="*/ 1279765 w 12192000"/>
              <a:gd name="connsiteY161" fmla="*/ 2229639 h 2237474"/>
              <a:gd name="connsiteX162" fmla="*/ 1195347 w 12192000"/>
              <a:gd name="connsiteY162" fmla="*/ 2212354 h 2237474"/>
              <a:gd name="connsiteX163" fmla="*/ 970251 w 12192000"/>
              <a:gd name="connsiteY163" fmla="*/ 2221029 h 2237474"/>
              <a:gd name="connsiteX164" fmla="*/ 812914 w 12192000"/>
              <a:gd name="connsiteY164" fmla="*/ 2202752 h 2237474"/>
              <a:gd name="connsiteX165" fmla="*/ 800195 w 12192000"/>
              <a:gd name="connsiteY165" fmla="*/ 2209407 h 2237474"/>
              <a:gd name="connsiteX166" fmla="*/ 784978 w 12192000"/>
              <a:gd name="connsiteY166" fmla="*/ 2212360 h 2237474"/>
              <a:gd name="connsiteX167" fmla="*/ 681987 w 12192000"/>
              <a:gd name="connsiteY167" fmla="*/ 2216757 h 2237474"/>
              <a:gd name="connsiteX168" fmla="*/ 669923 w 12192000"/>
              <a:gd name="connsiteY168" fmla="*/ 2211682 h 2237474"/>
              <a:gd name="connsiteX169" fmla="*/ 648680 w 12192000"/>
              <a:gd name="connsiteY169" fmla="*/ 2206229 h 2237474"/>
              <a:gd name="connsiteX170" fmla="*/ 597225 w 12192000"/>
              <a:gd name="connsiteY170" fmla="*/ 2180999 h 2237474"/>
              <a:gd name="connsiteX171" fmla="*/ 558449 w 12192000"/>
              <a:gd name="connsiteY171" fmla="*/ 2182346 h 2237474"/>
              <a:gd name="connsiteX172" fmla="*/ 550517 w 12192000"/>
              <a:gd name="connsiteY172" fmla="*/ 2182060 h 2237474"/>
              <a:gd name="connsiteX173" fmla="*/ 550309 w 12192000"/>
              <a:gd name="connsiteY173" fmla="*/ 2181825 h 2237474"/>
              <a:gd name="connsiteX174" fmla="*/ 541836 w 12192000"/>
              <a:gd name="connsiteY174" fmla="*/ 2181063 h 2237474"/>
              <a:gd name="connsiteX175" fmla="*/ 536057 w 12192000"/>
              <a:gd name="connsiteY175" fmla="*/ 2181537 h 2237474"/>
              <a:gd name="connsiteX176" fmla="*/ 520671 w 12192000"/>
              <a:gd name="connsiteY176" fmla="*/ 2180980 h 2237474"/>
              <a:gd name="connsiteX177" fmla="*/ 515024 w 12192000"/>
              <a:gd name="connsiteY177" fmla="*/ 2179258 h 2237474"/>
              <a:gd name="connsiteX178" fmla="*/ 512278 w 12192000"/>
              <a:gd name="connsiteY178" fmla="*/ 2176369 h 2237474"/>
              <a:gd name="connsiteX179" fmla="*/ 480419 w 12192000"/>
              <a:gd name="connsiteY179" fmla="*/ 2167807 h 2237474"/>
              <a:gd name="connsiteX180" fmla="*/ 413835 w 12192000"/>
              <a:gd name="connsiteY180" fmla="*/ 2156783 h 2237474"/>
              <a:gd name="connsiteX181" fmla="*/ 376513 w 12192000"/>
              <a:gd name="connsiteY181" fmla="*/ 2154014 h 2237474"/>
              <a:gd name="connsiteX182" fmla="*/ 273386 w 12192000"/>
              <a:gd name="connsiteY182" fmla="*/ 2142551 h 2237474"/>
              <a:gd name="connsiteX183" fmla="*/ 169207 w 12192000"/>
              <a:gd name="connsiteY183" fmla="*/ 2128100 h 2237474"/>
              <a:gd name="connsiteX184" fmla="*/ 93149 w 12192000"/>
              <a:gd name="connsiteY184" fmla="*/ 2105324 h 2237474"/>
              <a:gd name="connsiteX185" fmla="*/ 88109 w 12192000"/>
              <a:gd name="connsiteY185" fmla="*/ 2106704 h 2237474"/>
              <a:gd name="connsiteX186" fmla="*/ 80022 w 12192000"/>
              <a:gd name="connsiteY186" fmla="*/ 2107254 h 2237474"/>
              <a:gd name="connsiteX187" fmla="*/ 79717 w 12192000"/>
              <a:gd name="connsiteY187" fmla="*/ 2107046 h 2237474"/>
              <a:gd name="connsiteX188" fmla="*/ 72352 w 12192000"/>
              <a:gd name="connsiteY188" fmla="*/ 2107991 h 2237474"/>
              <a:gd name="connsiteX189" fmla="*/ 37645 w 12192000"/>
              <a:gd name="connsiteY189" fmla="*/ 2115401 h 2237474"/>
              <a:gd name="connsiteX190" fmla="*/ 4572 w 12192000"/>
              <a:gd name="connsiteY190" fmla="*/ 2111091 h 2237474"/>
              <a:gd name="connsiteX191" fmla="*/ 0 w 12192000"/>
              <a:gd name="connsiteY191" fmla="*/ 2110468 h 2237474"/>
              <a:gd name="connsiteX192" fmla="*/ 0 w 12192000"/>
              <a:gd name="connsiteY19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11738 w 12192000"/>
              <a:gd name="connsiteY91" fmla="*/ 1776964 h 2237474"/>
              <a:gd name="connsiteX92" fmla="*/ 4560070 w 12192000"/>
              <a:gd name="connsiteY92" fmla="*/ 1785640 h 2237474"/>
              <a:gd name="connsiteX93" fmla="*/ 4536503 w 12192000"/>
              <a:gd name="connsiteY93" fmla="*/ 1785334 h 2237474"/>
              <a:gd name="connsiteX94" fmla="*/ 4513724 w 12192000"/>
              <a:gd name="connsiteY94" fmla="*/ 1791996 h 2237474"/>
              <a:gd name="connsiteX95" fmla="*/ 4459810 w 12192000"/>
              <a:gd name="connsiteY95" fmla="*/ 1797886 h 2237474"/>
              <a:gd name="connsiteX96" fmla="*/ 4379064 w 12192000"/>
              <a:gd name="connsiteY96" fmla="*/ 1817177 h 2237474"/>
              <a:gd name="connsiteX97" fmla="*/ 4290981 w 12192000"/>
              <a:gd name="connsiteY97" fmla="*/ 1839677 h 2237474"/>
              <a:gd name="connsiteX98" fmla="*/ 4238372 w 12192000"/>
              <a:gd name="connsiteY98" fmla="*/ 1851480 h 2237474"/>
              <a:gd name="connsiteX99" fmla="*/ 4232517 w 12192000"/>
              <a:gd name="connsiteY99" fmla="*/ 1852567 h 2237474"/>
              <a:gd name="connsiteX100" fmla="*/ 4191732 w 12192000"/>
              <a:gd name="connsiteY100" fmla="*/ 1857328 h 2237474"/>
              <a:gd name="connsiteX101" fmla="*/ 4065532 w 12192000"/>
              <a:gd name="connsiteY101" fmla="*/ 1855477 h 2237474"/>
              <a:gd name="connsiteX102" fmla="*/ 4028460 w 12192000"/>
              <a:gd name="connsiteY102" fmla="*/ 1855137 h 2237474"/>
              <a:gd name="connsiteX103" fmla="*/ 4002267 w 12192000"/>
              <a:gd name="connsiteY103" fmla="*/ 1852352 h 2237474"/>
              <a:gd name="connsiteX104" fmla="*/ 3931396 w 12192000"/>
              <a:gd name="connsiteY104" fmla="*/ 1858915 h 2237474"/>
              <a:gd name="connsiteX105" fmla="*/ 3812162 w 12192000"/>
              <a:gd name="connsiteY105" fmla="*/ 1875501 h 2237474"/>
              <a:gd name="connsiteX106" fmla="*/ 3729530 w 12192000"/>
              <a:gd name="connsiteY106" fmla="*/ 1864513 h 2237474"/>
              <a:gd name="connsiteX107" fmla="*/ 3680177 w 12192000"/>
              <a:gd name="connsiteY107" fmla="*/ 1881552 h 2237474"/>
              <a:gd name="connsiteX108" fmla="*/ 3567259 w 12192000"/>
              <a:gd name="connsiteY108" fmla="*/ 1893482 h 2237474"/>
              <a:gd name="connsiteX109" fmla="*/ 3405770 w 12192000"/>
              <a:gd name="connsiteY109" fmla="*/ 1904591 h 2237474"/>
              <a:gd name="connsiteX110" fmla="*/ 3280097 w 12192000"/>
              <a:gd name="connsiteY110" fmla="*/ 1919610 h 2237474"/>
              <a:gd name="connsiteX111" fmla="*/ 3123424 w 12192000"/>
              <a:gd name="connsiteY111" fmla="*/ 1952930 h 2237474"/>
              <a:gd name="connsiteX112" fmla="*/ 3009910 w 12192000"/>
              <a:gd name="connsiteY112" fmla="*/ 1957866 h 2237474"/>
              <a:gd name="connsiteX113" fmla="*/ 2995934 w 12192000"/>
              <a:gd name="connsiteY113" fmla="*/ 1967085 h 2237474"/>
              <a:gd name="connsiteX114" fmla="*/ 2980071 w 12192000"/>
              <a:gd name="connsiteY114" fmla="*/ 1972988 h 2237474"/>
              <a:gd name="connsiteX115" fmla="*/ 2978094 w 12192000"/>
              <a:gd name="connsiteY115" fmla="*/ 1972369 h 2237474"/>
              <a:gd name="connsiteX116" fmla="*/ 2942858 w 12192000"/>
              <a:gd name="connsiteY116" fmla="*/ 1981367 h 2237474"/>
              <a:gd name="connsiteX117" fmla="*/ 2875436 w 12192000"/>
              <a:gd name="connsiteY117" fmla="*/ 1996977 h 2237474"/>
              <a:gd name="connsiteX118" fmla="*/ 2874892 w 12192000"/>
              <a:gd name="connsiteY118" fmla="*/ 1996085 h 2237474"/>
              <a:gd name="connsiteX119" fmla="*/ 2864145 w 12192000"/>
              <a:gd name="connsiteY119" fmla="*/ 1994061 h 2237474"/>
              <a:gd name="connsiteX120" fmla="*/ 2843662 w 12192000"/>
              <a:gd name="connsiteY120" fmla="*/ 1992498 h 2237474"/>
              <a:gd name="connsiteX121" fmla="*/ 2796128 w 12192000"/>
              <a:gd name="connsiteY121" fmla="*/ 1976403 h 2237474"/>
              <a:gd name="connsiteX122" fmla="*/ 2756784 w 12192000"/>
              <a:gd name="connsiteY122" fmla="*/ 1985116 h 2237474"/>
              <a:gd name="connsiteX123" fmla="*/ 2748833 w 12192000"/>
              <a:gd name="connsiteY123" fmla="*/ 1986323 h 2237474"/>
              <a:gd name="connsiteX124" fmla="*/ 2748661 w 12192000"/>
              <a:gd name="connsiteY124" fmla="*/ 1986122 h 2237474"/>
              <a:gd name="connsiteX125" fmla="*/ 2740251 w 12192000"/>
              <a:gd name="connsiteY125" fmla="*/ 1986946 h 2237474"/>
              <a:gd name="connsiteX126" fmla="*/ 2718916 w 12192000"/>
              <a:gd name="connsiteY126" fmla="*/ 1990867 h 2237474"/>
              <a:gd name="connsiteX127" fmla="*/ 2713522 w 12192000"/>
              <a:gd name="connsiteY127" fmla="*/ 1990173 h 2237474"/>
              <a:gd name="connsiteX128" fmla="*/ 2680597 w 12192000"/>
              <a:gd name="connsiteY128" fmla="*/ 1984996 h 2237474"/>
              <a:gd name="connsiteX129" fmla="*/ 2578178 w 12192000"/>
              <a:gd name="connsiteY129" fmla="*/ 1990531 h 2237474"/>
              <a:gd name="connsiteX130" fmla="*/ 2476147 w 12192000"/>
              <a:gd name="connsiteY130" fmla="*/ 1998305 h 2237474"/>
              <a:gd name="connsiteX131" fmla="*/ 2373568 w 12192000"/>
              <a:gd name="connsiteY131" fmla="*/ 2003219 h 2237474"/>
              <a:gd name="connsiteX132" fmla="*/ 2321399 w 12192000"/>
              <a:gd name="connsiteY132" fmla="*/ 1989467 h 2237474"/>
              <a:gd name="connsiteX133" fmla="*/ 2315525 w 12192000"/>
              <a:gd name="connsiteY133" fmla="*/ 1989708 h 2237474"/>
              <a:gd name="connsiteX134" fmla="*/ 2300792 w 12192000"/>
              <a:gd name="connsiteY134" fmla="*/ 1994290 h 2237474"/>
              <a:gd name="connsiteX135" fmla="*/ 2295469 w 12192000"/>
              <a:gd name="connsiteY135" fmla="*/ 1996659 h 2237474"/>
              <a:gd name="connsiteX136" fmla="*/ 2287219 w 12192000"/>
              <a:gd name="connsiteY136" fmla="*/ 1998750 h 2237474"/>
              <a:gd name="connsiteX137" fmla="*/ 2286948 w 12192000"/>
              <a:gd name="connsiteY137" fmla="*/ 1998596 h 2237474"/>
              <a:gd name="connsiteX138" fmla="*/ 2243069 w 12192000"/>
              <a:gd name="connsiteY138" fmla="*/ 2015111 h 2237474"/>
              <a:gd name="connsiteX139" fmla="*/ 2186609 w 12192000"/>
              <a:gd name="connsiteY139" fmla="*/ 2008263 h 2237474"/>
              <a:gd name="connsiteX140" fmla="*/ 2164831 w 12192000"/>
              <a:gd name="connsiteY140" fmla="*/ 2010143 h 2237474"/>
              <a:gd name="connsiteX141" fmla="*/ 2152836 w 12192000"/>
              <a:gd name="connsiteY141" fmla="*/ 2010048 h 2237474"/>
              <a:gd name="connsiteX142" fmla="*/ 2117102 w 12192000"/>
              <a:gd name="connsiteY142" fmla="*/ 2023004 h 2237474"/>
              <a:gd name="connsiteX143" fmla="*/ 2111935 w 12192000"/>
              <a:gd name="connsiteY143" fmla="*/ 2023163 h 2237474"/>
              <a:gd name="connsiteX144" fmla="*/ 2089991 w 12192000"/>
              <a:gd name="connsiteY144" fmla="*/ 2034193 h 2237474"/>
              <a:gd name="connsiteX145" fmla="*/ 2058061 w 12192000"/>
              <a:gd name="connsiteY145" fmla="*/ 2047942 h 2237474"/>
              <a:gd name="connsiteX146" fmla="*/ 2055737 w 12192000"/>
              <a:gd name="connsiteY146" fmla="*/ 2047704 h 2237474"/>
              <a:gd name="connsiteX147" fmla="*/ 2042244 w 12192000"/>
              <a:gd name="connsiteY147" fmla="*/ 2055560 h 2237474"/>
              <a:gd name="connsiteX148" fmla="*/ 1976224 w 12192000"/>
              <a:gd name="connsiteY148" fmla="*/ 2074257 h 2237474"/>
              <a:gd name="connsiteX149" fmla="*/ 1877728 w 12192000"/>
              <a:gd name="connsiteY149" fmla="*/ 2101004 h 2237474"/>
              <a:gd name="connsiteX150" fmla="*/ 1759056 w 12192000"/>
              <a:gd name="connsiteY150" fmla="*/ 2125608 h 2237474"/>
              <a:gd name="connsiteX151" fmla="*/ 1637948 w 12192000"/>
              <a:gd name="connsiteY151" fmla="*/ 2172597 h 2237474"/>
              <a:gd name="connsiteX152" fmla="*/ 1434549 w 12192000"/>
              <a:gd name="connsiteY152" fmla="*/ 2234522 h 2237474"/>
              <a:gd name="connsiteX153" fmla="*/ 1398481 w 12192000"/>
              <a:gd name="connsiteY153" fmla="*/ 2237074 h 2237474"/>
              <a:gd name="connsiteX154" fmla="*/ 1398407 w 12192000"/>
              <a:gd name="connsiteY154" fmla="*/ 2237095 h 2237474"/>
              <a:gd name="connsiteX155" fmla="*/ 1370962 w 12192000"/>
              <a:gd name="connsiteY155" fmla="*/ 2237474 h 2237474"/>
              <a:gd name="connsiteX156" fmla="*/ 1356367 w 12192000"/>
              <a:gd name="connsiteY156" fmla="*/ 2235089 h 2237474"/>
              <a:gd name="connsiteX157" fmla="*/ 1324828 w 12192000"/>
              <a:gd name="connsiteY157" fmla="*/ 2231968 h 2237474"/>
              <a:gd name="connsiteX158" fmla="*/ 1297744 w 12192000"/>
              <a:gd name="connsiteY158" fmla="*/ 2235849 h 2237474"/>
              <a:gd name="connsiteX159" fmla="*/ 1286236 w 12192000"/>
              <a:gd name="connsiteY159" fmla="*/ 2233135 h 2237474"/>
              <a:gd name="connsiteX160" fmla="*/ 1283504 w 12192000"/>
              <a:gd name="connsiteY160" fmla="*/ 2233797 h 2237474"/>
              <a:gd name="connsiteX161" fmla="*/ 1279765 w 12192000"/>
              <a:gd name="connsiteY161" fmla="*/ 2229639 h 2237474"/>
              <a:gd name="connsiteX162" fmla="*/ 1195347 w 12192000"/>
              <a:gd name="connsiteY162" fmla="*/ 2212354 h 2237474"/>
              <a:gd name="connsiteX163" fmla="*/ 970251 w 12192000"/>
              <a:gd name="connsiteY163" fmla="*/ 2221029 h 2237474"/>
              <a:gd name="connsiteX164" fmla="*/ 812914 w 12192000"/>
              <a:gd name="connsiteY164" fmla="*/ 2202752 h 2237474"/>
              <a:gd name="connsiteX165" fmla="*/ 800195 w 12192000"/>
              <a:gd name="connsiteY165" fmla="*/ 2209407 h 2237474"/>
              <a:gd name="connsiteX166" fmla="*/ 784978 w 12192000"/>
              <a:gd name="connsiteY166" fmla="*/ 2212360 h 2237474"/>
              <a:gd name="connsiteX167" fmla="*/ 681987 w 12192000"/>
              <a:gd name="connsiteY167" fmla="*/ 2216757 h 2237474"/>
              <a:gd name="connsiteX168" fmla="*/ 669923 w 12192000"/>
              <a:gd name="connsiteY168" fmla="*/ 2211682 h 2237474"/>
              <a:gd name="connsiteX169" fmla="*/ 648680 w 12192000"/>
              <a:gd name="connsiteY169" fmla="*/ 2206229 h 2237474"/>
              <a:gd name="connsiteX170" fmla="*/ 597225 w 12192000"/>
              <a:gd name="connsiteY170" fmla="*/ 2180999 h 2237474"/>
              <a:gd name="connsiteX171" fmla="*/ 558449 w 12192000"/>
              <a:gd name="connsiteY171" fmla="*/ 2182346 h 2237474"/>
              <a:gd name="connsiteX172" fmla="*/ 550517 w 12192000"/>
              <a:gd name="connsiteY172" fmla="*/ 2182060 h 2237474"/>
              <a:gd name="connsiteX173" fmla="*/ 550309 w 12192000"/>
              <a:gd name="connsiteY173" fmla="*/ 2181825 h 2237474"/>
              <a:gd name="connsiteX174" fmla="*/ 541836 w 12192000"/>
              <a:gd name="connsiteY174" fmla="*/ 2181063 h 2237474"/>
              <a:gd name="connsiteX175" fmla="*/ 536057 w 12192000"/>
              <a:gd name="connsiteY175" fmla="*/ 2181537 h 2237474"/>
              <a:gd name="connsiteX176" fmla="*/ 520671 w 12192000"/>
              <a:gd name="connsiteY176" fmla="*/ 2180980 h 2237474"/>
              <a:gd name="connsiteX177" fmla="*/ 515024 w 12192000"/>
              <a:gd name="connsiteY177" fmla="*/ 2179258 h 2237474"/>
              <a:gd name="connsiteX178" fmla="*/ 512278 w 12192000"/>
              <a:gd name="connsiteY178" fmla="*/ 2176369 h 2237474"/>
              <a:gd name="connsiteX179" fmla="*/ 480419 w 12192000"/>
              <a:gd name="connsiteY179" fmla="*/ 2167807 h 2237474"/>
              <a:gd name="connsiteX180" fmla="*/ 413835 w 12192000"/>
              <a:gd name="connsiteY180" fmla="*/ 2156783 h 2237474"/>
              <a:gd name="connsiteX181" fmla="*/ 376513 w 12192000"/>
              <a:gd name="connsiteY181" fmla="*/ 2154014 h 2237474"/>
              <a:gd name="connsiteX182" fmla="*/ 273386 w 12192000"/>
              <a:gd name="connsiteY182" fmla="*/ 2142551 h 2237474"/>
              <a:gd name="connsiteX183" fmla="*/ 169207 w 12192000"/>
              <a:gd name="connsiteY183" fmla="*/ 2128100 h 2237474"/>
              <a:gd name="connsiteX184" fmla="*/ 93149 w 12192000"/>
              <a:gd name="connsiteY184" fmla="*/ 2105324 h 2237474"/>
              <a:gd name="connsiteX185" fmla="*/ 88109 w 12192000"/>
              <a:gd name="connsiteY185" fmla="*/ 2106704 h 2237474"/>
              <a:gd name="connsiteX186" fmla="*/ 80022 w 12192000"/>
              <a:gd name="connsiteY186" fmla="*/ 2107254 h 2237474"/>
              <a:gd name="connsiteX187" fmla="*/ 79717 w 12192000"/>
              <a:gd name="connsiteY187" fmla="*/ 2107046 h 2237474"/>
              <a:gd name="connsiteX188" fmla="*/ 72352 w 12192000"/>
              <a:gd name="connsiteY188" fmla="*/ 2107991 h 2237474"/>
              <a:gd name="connsiteX189" fmla="*/ 37645 w 12192000"/>
              <a:gd name="connsiteY189" fmla="*/ 2115401 h 2237474"/>
              <a:gd name="connsiteX190" fmla="*/ 4572 w 12192000"/>
              <a:gd name="connsiteY190" fmla="*/ 2111091 h 2237474"/>
              <a:gd name="connsiteX191" fmla="*/ 0 w 12192000"/>
              <a:gd name="connsiteY191" fmla="*/ 2110468 h 2237474"/>
              <a:gd name="connsiteX192" fmla="*/ 0 w 12192000"/>
              <a:gd name="connsiteY19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11738 w 12192000"/>
              <a:gd name="connsiteY91" fmla="*/ 1776964 h 2237474"/>
              <a:gd name="connsiteX92" fmla="*/ 4560070 w 12192000"/>
              <a:gd name="connsiteY92" fmla="*/ 1785640 h 2237474"/>
              <a:gd name="connsiteX93" fmla="*/ 4536503 w 12192000"/>
              <a:gd name="connsiteY93" fmla="*/ 1785334 h 2237474"/>
              <a:gd name="connsiteX94" fmla="*/ 4513724 w 12192000"/>
              <a:gd name="connsiteY94" fmla="*/ 1791996 h 2237474"/>
              <a:gd name="connsiteX95" fmla="*/ 4459810 w 12192000"/>
              <a:gd name="connsiteY95" fmla="*/ 1797886 h 2237474"/>
              <a:gd name="connsiteX96" fmla="*/ 4379064 w 12192000"/>
              <a:gd name="connsiteY96" fmla="*/ 1817177 h 2237474"/>
              <a:gd name="connsiteX97" fmla="*/ 4290981 w 12192000"/>
              <a:gd name="connsiteY97" fmla="*/ 1839677 h 2237474"/>
              <a:gd name="connsiteX98" fmla="*/ 4238372 w 12192000"/>
              <a:gd name="connsiteY98" fmla="*/ 1851480 h 2237474"/>
              <a:gd name="connsiteX99" fmla="*/ 4232517 w 12192000"/>
              <a:gd name="connsiteY99" fmla="*/ 1852567 h 2237474"/>
              <a:gd name="connsiteX100" fmla="*/ 4191732 w 12192000"/>
              <a:gd name="connsiteY100" fmla="*/ 1857328 h 2237474"/>
              <a:gd name="connsiteX101" fmla="*/ 4065532 w 12192000"/>
              <a:gd name="connsiteY101" fmla="*/ 1855477 h 2237474"/>
              <a:gd name="connsiteX102" fmla="*/ 4028460 w 12192000"/>
              <a:gd name="connsiteY102" fmla="*/ 1855137 h 2237474"/>
              <a:gd name="connsiteX103" fmla="*/ 4002267 w 12192000"/>
              <a:gd name="connsiteY103" fmla="*/ 1852352 h 2237474"/>
              <a:gd name="connsiteX104" fmla="*/ 3931396 w 12192000"/>
              <a:gd name="connsiteY104" fmla="*/ 1858915 h 2237474"/>
              <a:gd name="connsiteX105" fmla="*/ 3812162 w 12192000"/>
              <a:gd name="connsiteY105" fmla="*/ 1875501 h 2237474"/>
              <a:gd name="connsiteX106" fmla="*/ 3729530 w 12192000"/>
              <a:gd name="connsiteY106" fmla="*/ 1864513 h 2237474"/>
              <a:gd name="connsiteX107" fmla="*/ 3680177 w 12192000"/>
              <a:gd name="connsiteY107" fmla="*/ 1881552 h 2237474"/>
              <a:gd name="connsiteX108" fmla="*/ 3567259 w 12192000"/>
              <a:gd name="connsiteY108" fmla="*/ 1893482 h 2237474"/>
              <a:gd name="connsiteX109" fmla="*/ 3405770 w 12192000"/>
              <a:gd name="connsiteY109" fmla="*/ 1904591 h 2237474"/>
              <a:gd name="connsiteX110" fmla="*/ 3280097 w 12192000"/>
              <a:gd name="connsiteY110" fmla="*/ 1919610 h 2237474"/>
              <a:gd name="connsiteX111" fmla="*/ 3123424 w 12192000"/>
              <a:gd name="connsiteY111" fmla="*/ 1952930 h 2237474"/>
              <a:gd name="connsiteX112" fmla="*/ 3009910 w 12192000"/>
              <a:gd name="connsiteY112" fmla="*/ 1957866 h 2237474"/>
              <a:gd name="connsiteX113" fmla="*/ 2995934 w 12192000"/>
              <a:gd name="connsiteY113" fmla="*/ 1967085 h 2237474"/>
              <a:gd name="connsiteX114" fmla="*/ 2980071 w 12192000"/>
              <a:gd name="connsiteY114" fmla="*/ 1972988 h 2237474"/>
              <a:gd name="connsiteX115" fmla="*/ 2978094 w 12192000"/>
              <a:gd name="connsiteY115" fmla="*/ 1972369 h 2237474"/>
              <a:gd name="connsiteX116" fmla="*/ 2942858 w 12192000"/>
              <a:gd name="connsiteY116" fmla="*/ 1981367 h 2237474"/>
              <a:gd name="connsiteX117" fmla="*/ 2875436 w 12192000"/>
              <a:gd name="connsiteY117" fmla="*/ 1996977 h 2237474"/>
              <a:gd name="connsiteX118" fmla="*/ 2874892 w 12192000"/>
              <a:gd name="connsiteY118" fmla="*/ 1996085 h 2237474"/>
              <a:gd name="connsiteX119" fmla="*/ 2864145 w 12192000"/>
              <a:gd name="connsiteY119" fmla="*/ 1994061 h 2237474"/>
              <a:gd name="connsiteX120" fmla="*/ 2843662 w 12192000"/>
              <a:gd name="connsiteY120" fmla="*/ 1992498 h 2237474"/>
              <a:gd name="connsiteX121" fmla="*/ 2796128 w 12192000"/>
              <a:gd name="connsiteY121" fmla="*/ 1976403 h 2237474"/>
              <a:gd name="connsiteX122" fmla="*/ 2756784 w 12192000"/>
              <a:gd name="connsiteY122" fmla="*/ 1985116 h 2237474"/>
              <a:gd name="connsiteX123" fmla="*/ 2748833 w 12192000"/>
              <a:gd name="connsiteY123" fmla="*/ 1986323 h 2237474"/>
              <a:gd name="connsiteX124" fmla="*/ 2748661 w 12192000"/>
              <a:gd name="connsiteY124" fmla="*/ 1986122 h 2237474"/>
              <a:gd name="connsiteX125" fmla="*/ 2740251 w 12192000"/>
              <a:gd name="connsiteY125" fmla="*/ 1986946 h 2237474"/>
              <a:gd name="connsiteX126" fmla="*/ 2718916 w 12192000"/>
              <a:gd name="connsiteY126" fmla="*/ 1990867 h 2237474"/>
              <a:gd name="connsiteX127" fmla="*/ 2713522 w 12192000"/>
              <a:gd name="connsiteY127" fmla="*/ 1990173 h 2237474"/>
              <a:gd name="connsiteX128" fmla="*/ 2680597 w 12192000"/>
              <a:gd name="connsiteY128" fmla="*/ 1984996 h 2237474"/>
              <a:gd name="connsiteX129" fmla="*/ 2578178 w 12192000"/>
              <a:gd name="connsiteY129" fmla="*/ 1990531 h 2237474"/>
              <a:gd name="connsiteX130" fmla="*/ 2476147 w 12192000"/>
              <a:gd name="connsiteY130" fmla="*/ 1998305 h 2237474"/>
              <a:gd name="connsiteX131" fmla="*/ 2373568 w 12192000"/>
              <a:gd name="connsiteY131" fmla="*/ 2003219 h 2237474"/>
              <a:gd name="connsiteX132" fmla="*/ 2321399 w 12192000"/>
              <a:gd name="connsiteY132" fmla="*/ 1989467 h 2237474"/>
              <a:gd name="connsiteX133" fmla="*/ 2315525 w 12192000"/>
              <a:gd name="connsiteY133" fmla="*/ 1989708 h 2237474"/>
              <a:gd name="connsiteX134" fmla="*/ 2300792 w 12192000"/>
              <a:gd name="connsiteY134" fmla="*/ 1994290 h 2237474"/>
              <a:gd name="connsiteX135" fmla="*/ 2295469 w 12192000"/>
              <a:gd name="connsiteY135" fmla="*/ 1996659 h 2237474"/>
              <a:gd name="connsiteX136" fmla="*/ 2287219 w 12192000"/>
              <a:gd name="connsiteY136" fmla="*/ 1998750 h 2237474"/>
              <a:gd name="connsiteX137" fmla="*/ 2286948 w 12192000"/>
              <a:gd name="connsiteY137" fmla="*/ 1998596 h 2237474"/>
              <a:gd name="connsiteX138" fmla="*/ 2243069 w 12192000"/>
              <a:gd name="connsiteY138" fmla="*/ 2015111 h 2237474"/>
              <a:gd name="connsiteX139" fmla="*/ 2186609 w 12192000"/>
              <a:gd name="connsiteY139" fmla="*/ 2008263 h 2237474"/>
              <a:gd name="connsiteX140" fmla="*/ 2164831 w 12192000"/>
              <a:gd name="connsiteY140" fmla="*/ 2010143 h 2237474"/>
              <a:gd name="connsiteX141" fmla="*/ 2152836 w 12192000"/>
              <a:gd name="connsiteY141" fmla="*/ 2010048 h 2237474"/>
              <a:gd name="connsiteX142" fmla="*/ 2117102 w 12192000"/>
              <a:gd name="connsiteY142" fmla="*/ 2023004 h 2237474"/>
              <a:gd name="connsiteX143" fmla="*/ 2111935 w 12192000"/>
              <a:gd name="connsiteY143" fmla="*/ 2023163 h 2237474"/>
              <a:gd name="connsiteX144" fmla="*/ 2089991 w 12192000"/>
              <a:gd name="connsiteY144" fmla="*/ 2034193 h 2237474"/>
              <a:gd name="connsiteX145" fmla="*/ 2058061 w 12192000"/>
              <a:gd name="connsiteY145" fmla="*/ 2047942 h 2237474"/>
              <a:gd name="connsiteX146" fmla="*/ 2055737 w 12192000"/>
              <a:gd name="connsiteY146" fmla="*/ 2047704 h 2237474"/>
              <a:gd name="connsiteX147" fmla="*/ 2042244 w 12192000"/>
              <a:gd name="connsiteY147" fmla="*/ 2055560 h 2237474"/>
              <a:gd name="connsiteX148" fmla="*/ 1976224 w 12192000"/>
              <a:gd name="connsiteY148" fmla="*/ 2074257 h 2237474"/>
              <a:gd name="connsiteX149" fmla="*/ 1877728 w 12192000"/>
              <a:gd name="connsiteY149" fmla="*/ 2101004 h 2237474"/>
              <a:gd name="connsiteX150" fmla="*/ 1759056 w 12192000"/>
              <a:gd name="connsiteY150" fmla="*/ 2125608 h 2237474"/>
              <a:gd name="connsiteX151" fmla="*/ 1637948 w 12192000"/>
              <a:gd name="connsiteY151" fmla="*/ 2172597 h 2237474"/>
              <a:gd name="connsiteX152" fmla="*/ 1434549 w 12192000"/>
              <a:gd name="connsiteY152" fmla="*/ 2234522 h 2237474"/>
              <a:gd name="connsiteX153" fmla="*/ 1398481 w 12192000"/>
              <a:gd name="connsiteY153" fmla="*/ 2237074 h 2237474"/>
              <a:gd name="connsiteX154" fmla="*/ 1398407 w 12192000"/>
              <a:gd name="connsiteY154" fmla="*/ 2237095 h 2237474"/>
              <a:gd name="connsiteX155" fmla="*/ 1370962 w 12192000"/>
              <a:gd name="connsiteY155" fmla="*/ 2237474 h 2237474"/>
              <a:gd name="connsiteX156" fmla="*/ 1356367 w 12192000"/>
              <a:gd name="connsiteY156" fmla="*/ 2235089 h 2237474"/>
              <a:gd name="connsiteX157" fmla="*/ 1324828 w 12192000"/>
              <a:gd name="connsiteY157" fmla="*/ 2231968 h 2237474"/>
              <a:gd name="connsiteX158" fmla="*/ 1297744 w 12192000"/>
              <a:gd name="connsiteY158" fmla="*/ 2235849 h 2237474"/>
              <a:gd name="connsiteX159" fmla="*/ 1286236 w 12192000"/>
              <a:gd name="connsiteY159" fmla="*/ 2233135 h 2237474"/>
              <a:gd name="connsiteX160" fmla="*/ 1283504 w 12192000"/>
              <a:gd name="connsiteY160" fmla="*/ 2233797 h 2237474"/>
              <a:gd name="connsiteX161" fmla="*/ 1279765 w 12192000"/>
              <a:gd name="connsiteY161" fmla="*/ 2229639 h 2237474"/>
              <a:gd name="connsiteX162" fmla="*/ 1195347 w 12192000"/>
              <a:gd name="connsiteY162" fmla="*/ 2212354 h 2237474"/>
              <a:gd name="connsiteX163" fmla="*/ 970251 w 12192000"/>
              <a:gd name="connsiteY163" fmla="*/ 2221029 h 2237474"/>
              <a:gd name="connsiteX164" fmla="*/ 812914 w 12192000"/>
              <a:gd name="connsiteY164" fmla="*/ 2202752 h 2237474"/>
              <a:gd name="connsiteX165" fmla="*/ 800195 w 12192000"/>
              <a:gd name="connsiteY165" fmla="*/ 2209407 h 2237474"/>
              <a:gd name="connsiteX166" fmla="*/ 784978 w 12192000"/>
              <a:gd name="connsiteY166" fmla="*/ 2212360 h 2237474"/>
              <a:gd name="connsiteX167" fmla="*/ 681987 w 12192000"/>
              <a:gd name="connsiteY167" fmla="*/ 2216757 h 2237474"/>
              <a:gd name="connsiteX168" fmla="*/ 669923 w 12192000"/>
              <a:gd name="connsiteY168" fmla="*/ 2211682 h 2237474"/>
              <a:gd name="connsiteX169" fmla="*/ 648680 w 12192000"/>
              <a:gd name="connsiteY169" fmla="*/ 2206229 h 2237474"/>
              <a:gd name="connsiteX170" fmla="*/ 597225 w 12192000"/>
              <a:gd name="connsiteY170" fmla="*/ 2180999 h 2237474"/>
              <a:gd name="connsiteX171" fmla="*/ 558449 w 12192000"/>
              <a:gd name="connsiteY171" fmla="*/ 2182346 h 2237474"/>
              <a:gd name="connsiteX172" fmla="*/ 550517 w 12192000"/>
              <a:gd name="connsiteY172" fmla="*/ 2182060 h 2237474"/>
              <a:gd name="connsiteX173" fmla="*/ 550309 w 12192000"/>
              <a:gd name="connsiteY173" fmla="*/ 2181825 h 2237474"/>
              <a:gd name="connsiteX174" fmla="*/ 541836 w 12192000"/>
              <a:gd name="connsiteY174" fmla="*/ 2181063 h 2237474"/>
              <a:gd name="connsiteX175" fmla="*/ 536057 w 12192000"/>
              <a:gd name="connsiteY175" fmla="*/ 2181537 h 2237474"/>
              <a:gd name="connsiteX176" fmla="*/ 520671 w 12192000"/>
              <a:gd name="connsiteY176" fmla="*/ 2180980 h 2237474"/>
              <a:gd name="connsiteX177" fmla="*/ 515024 w 12192000"/>
              <a:gd name="connsiteY177" fmla="*/ 2179258 h 2237474"/>
              <a:gd name="connsiteX178" fmla="*/ 512278 w 12192000"/>
              <a:gd name="connsiteY178" fmla="*/ 2176369 h 2237474"/>
              <a:gd name="connsiteX179" fmla="*/ 480419 w 12192000"/>
              <a:gd name="connsiteY179" fmla="*/ 2167807 h 2237474"/>
              <a:gd name="connsiteX180" fmla="*/ 413835 w 12192000"/>
              <a:gd name="connsiteY180" fmla="*/ 2156783 h 2237474"/>
              <a:gd name="connsiteX181" fmla="*/ 376513 w 12192000"/>
              <a:gd name="connsiteY181" fmla="*/ 2154014 h 2237474"/>
              <a:gd name="connsiteX182" fmla="*/ 273386 w 12192000"/>
              <a:gd name="connsiteY182" fmla="*/ 2142551 h 2237474"/>
              <a:gd name="connsiteX183" fmla="*/ 169207 w 12192000"/>
              <a:gd name="connsiteY183" fmla="*/ 2128100 h 2237474"/>
              <a:gd name="connsiteX184" fmla="*/ 93149 w 12192000"/>
              <a:gd name="connsiteY184" fmla="*/ 2105324 h 2237474"/>
              <a:gd name="connsiteX185" fmla="*/ 88109 w 12192000"/>
              <a:gd name="connsiteY185" fmla="*/ 2106704 h 2237474"/>
              <a:gd name="connsiteX186" fmla="*/ 80022 w 12192000"/>
              <a:gd name="connsiteY186" fmla="*/ 2107254 h 2237474"/>
              <a:gd name="connsiteX187" fmla="*/ 79717 w 12192000"/>
              <a:gd name="connsiteY187" fmla="*/ 2107046 h 2237474"/>
              <a:gd name="connsiteX188" fmla="*/ 72352 w 12192000"/>
              <a:gd name="connsiteY188" fmla="*/ 2107991 h 2237474"/>
              <a:gd name="connsiteX189" fmla="*/ 37645 w 12192000"/>
              <a:gd name="connsiteY189" fmla="*/ 2115401 h 2237474"/>
              <a:gd name="connsiteX190" fmla="*/ 4572 w 12192000"/>
              <a:gd name="connsiteY190" fmla="*/ 2111091 h 2237474"/>
              <a:gd name="connsiteX191" fmla="*/ 0 w 12192000"/>
              <a:gd name="connsiteY191" fmla="*/ 2110468 h 2237474"/>
              <a:gd name="connsiteX192" fmla="*/ 0 w 12192000"/>
              <a:gd name="connsiteY19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11738 w 12192000"/>
              <a:gd name="connsiteY91" fmla="*/ 1776964 h 2237474"/>
              <a:gd name="connsiteX92" fmla="*/ 4560070 w 12192000"/>
              <a:gd name="connsiteY92" fmla="*/ 1785640 h 2237474"/>
              <a:gd name="connsiteX93" fmla="*/ 4536503 w 12192000"/>
              <a:gd name="connsiteY93" fmla="*/ 1785334 h 2237474"/>
              <a:gd name="connsiteX94" fmla="*/ 4513724 w 12192000"/>
              <a:gd name="connsiteY94" fmla="*/ 1791996 h 2237474"/>
              <a:gd name="connsiteX95" fmla="*/ 4459810 w 12192000"/>
              <a:gd name="connsiteY95" fmla="*/ 1797886 h 2237474"/>
              <a:gd name="connsiteX96" fmla="*/ 4379064 w 12192000"/>
              <a:gd name="connsiteY96" fmla="*/ 1817177 h 2237474"/>
              <a:gd name="connsiteX97" fmla="*/ 4290981 w 12192000"/>
              <a:gd name="connsiteY97" fmla="*/ 1839677 h 2237474"/>
              <a:gd name="connsiteX98" fmla="*/ 4238372 w 12192000"/>
              <a:gd name="connsiteY98" fmla="*/ 1851480 h 2237474"/>
              <a:gd name="connsiteX99" fmla="*/ 4232517 w 12192000"/>
              <a:gd name="connsiteY99" fmla="*/ 1852567 h 2237474"/>
              <a:gd name="connsiteX100" fmla="*/ 4191732 w 12192000"/>
              <a:gd name="connsiteY100" fmla="*/ 1857328 h 2237474"/>
              <a:gd name="connsiteX101" fmla="*/ 4065532 w 12192000"/>
              <a:gd name="connsiteY101" fmla="*/ 1855477 h 2237474"/>
              <a:gd name="connsiteX102" fmla="*/ 4028460 w 12192000"/>
              <a:gd name="connsiteY102" fmla="*/ 1855137 h 2237474"/>
              <a:gd name="connsiteX103" fmla="*/ 4002267 w 12192000"/>
              <a:gd name="connsiteY103" fmla="*/ 1852352 h 2237474"/>
              <a:gd name="connsiteX104" fmla="*/ 3931396 w 12192000"/>
              <a:gd name="connsiteY104" fmla="*/ 1858915 h 2237474"/>
              <a:gd name="connsiteX105" fmla="*/ 3812162 w 12192000"/>
              <a:gd name="connsiteY105" fmla="*/ 1875501 h 2237474"/>
              <a:gd name="connsiteX106" fmla="*/ 3729530 w 12192000"/>
              <a:gd name="connsiteY106" fmla="*/ 1864513 h 2237474"/>
              <a:gd name="connsiteX107" fmla="*/ 3680177 w 12192000"/>
              <a:gd name="connsiteY107" fmla="*/ 1881552 h 2237474"/>
              <a:gd name="connsiteX108" fmla="*/ 3567259 w 12192000"/>
              <a:gd name="connsiteY108" fmla="*/ 1893482 h 2237474"/>
              <a:gd name="connsiteX109" fmla="*/ 3405770 w 12192000"/>
              <a:gd name="connsiteY109" fmla="*/ 1904591 h 2237474"/>
              <a:gd name="connsiteX110" fmla="*/ 3280097 w 12192000"/>
              <a:gd name="connsiteY110" fmla="*/ 1919610 h 2237474"/>
              <a:gd name="connsiteX111" fmla="*/ 3123424 w 12192000"/>
              <a:gd name="connsiteY111" fmla="*/ 1952930 h 2237474"/>
              <a:gd name="connsiteX112" fmla="*/ 3009910 w 12192000"/>
              <a:gd name="connsiteY112" fmla="*/ 1957866 h 2237474"/>
              <a:gd name="connsiteX113" fmla="*/ 2995934 w 12192000"/>
              <a:gd name="connsiteY113" fmla="*/ 1967085 h 2237474"/>
              <a:gd name="connsiteX114" fmla="*/ 2980071 w 12192000"/>
              <a:gd name="connsiteY114" fmla="*/ 1972988 h 2237474"/>
              <a:gd name="connsiteX115" fmla="*/ 2978094 w 12192000"/>
              <a:gd name="connsiteY115" fmla="*/ 1972369 h 2237474"/>
              <a:gd name="connsiteX116" fmla="*/ 2942858 w 12192000"/>
              <a:gd name="connsiteY116" fmla="*/ 1981367 h 2237474"/>
              <a:gd name="connsiteX117" fmla="*/ 2875436 w 12192000"/>
              <a:gd name="connsiteY117" fmla="*/ 1996977 h 2237474"/>
              <a:gd name="connsiteX118" fmla="*/ 2874892 w 12192000"/>
              <a:gd name="connsiteY118" fmla="*/ 1996085 h 2237474"/>
              <a:gd name="connsiteX119" fmla="*/ 2864145 w 12192000"/>
              <a:gd name="connsiteY119" fmla="*/ 1994061 h 2237474"/>
              <a:gd name="connsiteX120" fmla="*/ 2843662 w 12192000"/>
              <a:gd name="connsiteY120" fmla="*/ 1992498 h 2237474"/>
              <a:gd name="connsiteX121" fmla="*/ 2796128 w 12192000"/>
              <a:gd name="connsiteY121" fmla="*/ 1976403 h 2237474"/>
              <a:gd name="connsiteX122" fmla="*/ 2756784 w 12192000"/>
              <a:gd name="connsiteY122" fmla="*/ 1985116 h 2237474"/>
              <a:gd name="connsiteX123" fmla="*/ 2748833 w 12192000"/>
              <a:gd name="connsiteY123" fmla="*/ 1986323 h 2237474"/>
              <a:gd name="connsiteX124" fmla="*/ 2748661 w 12192000"/>
              <a:gd name="connsiteY124" fmla="*/ 1986122 h 2237474"/>
              <a:gd name="connsiteX125" fmla="*/ 2740251 w 12192000"/>
              <a:gd name="connsiteY125" fmla="*/ 1986946 h 2237474"/>
              <a:gd name="connsiteX126" fmla="*/ 2718916 w 12192000"/>
              <a:gd name="connsiteY126" fmla="*/ 1990867 h 2237474"/>
              <a:gd name="connsiteX127" fmla="*/ 2713522 w 12192000"/>
              <a:gd name="connsiteY127" fmla="*/ 1990173 h 2237474"/>
              <a:gd name="connsiteX128" fmla="*/ 2680597 w 12192000"/>
              <a:gd name="connsiteY128" fmla="*/ 1984996 h 2237474"/>
              <a:gd name="connsiteX129" fmla="*/ 2578178 w 12192000"/>
              <a:gd name="connsiteY129" fmla="*/ 1990531 h 2237474"/>
              <a:gd name="connsiteX130" fmla="*/ 2476147 w 12192000"/>
              <a:gd name="connsiteY130" fmla="*/ 1998305 h 2237474"/>
              <a:gd name="connsiteX131" fmla="*/ 2373568 w 12192000"/>
              <a:gd name="connsiteY131" fmla="*/ 2003219 h 2237474"/>
              <a:gd name="connsiteX132" fmla="*/ 2321399 w 12192000"/>
              <a:gd name="connsiteY132" fmla="*/ 1989467 h 2237474"/>
              <a:gd name="connsiteX133" fmla="*/ 2315525 w 12192000"/>
              <a:gd name="connsiteY133" fmla="*/ 1989708 h 2237474"/>
              <a:gd name="connsiteX134" fmla="*/ 2300792 w 12192000"/>
              <a:gd name="connsiteY134" fmla="*/ 1994290 h 2237474"/>
              <a:gd name="connsiteX135" fmla="*/ 2295469 w 12192000"/>
              <a:gd name="connsiteY135" fmla="*/ 1996659 h 2237474"/>
              <a:gd name="connsiteX136" fmla="*/ 2287219 w 12192000"/>
              <a:gd name="connsiteY136" fmla="*/ 1998750 h 2237474"/>
              <a:gd name="connsiteX137" fmla="*/ 2286948 w 12192000"/>
              <a:gd name="connsiteY137" fmla="*/ 1998596 h 2237474"/>
              <a:gd name="connsiteX138" fmla="*/ 2243069 w 12192000"/>
              <a:gd name="connsiteY138" fmla="*/ 2015111 h 2237474"/>
              <a:gd name="connsiteX139" fmla="*/ 2186609 w 12192000"/>
              <a:gd name="connsiteY139" fmla="*/ 2008263 h 2237474"/>
              <a:gd name="connsiteX140" fmla="*/ 2164831 w 12192000"/>
              <a:gd name="connsiteY140" fmla="*/ 2010143 h 2237474"/>
              <a:gd name="connsiteX141" fmla="*/ 2152836 w 12192000"/>
              <a:gd name="connsiteY141" fmla="*/ 2010048 h 2237474"/>
              <a:gd name="connsiteX142" fmla="*/ 2117102 w 12192000"/>
              <a:gd name="connsiteY142" fmla="*/ 2023004 h 2237474"/>
              <a:gd name="connsiteX143" fmla="*/ 2111935 w 12192000"/>
              <a:gd name="connsiteY143" fmla="*/ 2023163 h 2237474"/>
              <a:gd name="connsiteX144" fmla="*/ 2089991 w 12192000"/>
              <a:gd name="connsiteY144" fmla="*/ 2034193 h 2237474"/>
              <a:gd name="connsiteX145" fmla="*/ 2058061 w 12192000"/>
              <a:gd name="connsiteY145" fmla="*/ 2047942 h 2237474"/>
              <a:gd name="connsiteX146" fmla="*/ 2055737 w 12192000"/>
              <a:gd name="connsiteY146" fmla="*/ 2047704 h 2237474"/>
              <a:gd name="connsiteX147" fmla="*/ 2042244 w 12192000"/>
              <a:gd name="connsiteY147" fmla="*/ 2055560 h 2237474"/>
              <a:gd name="connsiteX148" fmla="*/ 1976224 w 12192000"/>
              <a:gd name="connsiteY148" fmla="*/ 2074257 h 2237474"/>
              <a:gd name="connsiteX149" fmla="*/ 1877728 w 12192000"/>
              <a:gd name="connsiteY149" fmla="*/ 2101004 h 2237474"/>
              <a:gd name="connsiteX150" fmla="*/ 1759056 w 12192000"/>
              <a:gd name="connsiteY150" fmla="*/ 2125608 h 2237474"/>
              <a:gd name="connsiteX151" fmla="*/ 1637948 w 12192000"/>
              <a:gd name="connsiteY151" fmla="*/ 2172597 h 2237474"/>
              <a:gd name="connsiteX152" fmla="*/ 1434549 w 12192000"/>
              <a:gd name="connsiteY152" fmla="*/ 2234522 h 2237474"/>
              <a:gd name="connsiteX153" fmla="*/ 1398481 w 12192000"/>
              <a:gd name="connsiteY153" fmla="*/ 2237074 h 2237474"/>
              <a:gd name="connsiteX154" fmla="*/ 1398407 w 12192000"/>
              <a:gd name="connsiteY154" fmla="*/ 2237095 h 2237474"/>
              <a:gd name="connsiteX155" fmla="*/ 1370962 w 12192000"/>
              <a:gd name="connsiteY155" fmla="*/ 2237474 h 2237474"/>
              <a:gd name="connsiteX156" fmla="*/ 1356367 w 12192000"/>
              <a:gd name="connsiteY156" fmla="*/ 2235089 h 2237474"/>
              <a:gd name="connsiteX157" fmla="*/ 1324828 w 12192000"/>
              <a:gd name="connsiteY157" fmla="*/ 2231968 h 2237474"/>
              <a:gd name="connsiteX158" fmla="*/ 1297744 w 12192000"/>
              <a:gd name="connsiteY158" fmla="*/ 2235849 h 2237474"/>
              <a:gd name="connsiteX159" fmla="*/ 1286236 w 12192000"/>
              <a:gd name="connsiteY159" fmla="*/ 2233135 h 2237474"/>
              <a:gd name="connsiteX160" fmla="*/ 1283504 w 12192000"/>
              <a:gd name="connsiteY160" fmla="*/ 2233797 h 2237474"/>
              <a:gd name="connsiteX161" fmla="*/ 1279765 w 12192000"/>
              <a:gd name="connsiteY161" fmla="*/ 2229639 h 2237474"/>
              <a:gd name="connsiteX162" fmla="*/ 1195347 w 12192000"/>
              <a:gd name="connsiteY162" fmla="*/ 2212354 h 2237474"/>
              <a:gd name="connsiteX163" fmla="*/ 970251 w 12192000"/>
              <a:gd name="connsiteY163" fmla="*/ 2221029 h 2237474"/>
              <a:gd name="connsiteX164" fmla="*/ 812914 w 12192000"/>
              <a:gd name="connsiteY164" fmla="*/ 2202752 h 2237474"/>
              <a:gd name="connsiteX165" fmla="*/ 800195 w 12192000"/>
              <a:gd name="connsiteY165" fmla="*/ 2209407 h 2237474"/>
              <a:gd name="connsiteX166" fmla="*/ 784978 w 12192000"/>
              <a:gd name="connsiteY166" fmla="*/ 2212360 h 2237474"/>
              <a:gd name="connsiteX167" fmla="*/ 681987 w 12192000"/>
              <a:gd name="connsiteY167" fmla="*/ 2216757 h 2237474"/>
              <a:gd name="connsiteX168" fmla="*/ 669923 w 12192000"/>
              <a:gd name="connsiteY168" fmla="*/ 2211682 h 2237474"/>
              <a:gd name="connsiteX169" fmla="*/ 648680 w 12192000"/>
              <a:gd name="connsiteY169" fmla="*/ 2206229 h 2237474"/>
              <a:gd name="connsiteX170" fmla="*/ 597225 w 12192000"/>
              <a:gd name="connsiteY170" fmla="*/ 2180999 h 2237474"/>
              <a:gd name="connsiteX171" fmla="*/ 558449 w 12192000"/>
              <a:gd name="connsiteY171" fmla="*/ 2182346 h 2237474"/>
              <a:gd name="connsiteX172" fmla="*/ 550517 w 12192000"/>
              <a:gd name="connsiteY172" fmla="*/ 2182060 h 2237474"/>
              <a:gd name="connsiteX173" fmla="*/ 550309 w 12192000"/>
              <a:gd name="connsiteY173" fmla="*/ 2181825 h 2237474"/>
              <a:gd name="connsiteX174" fmla="*/ 541836 w 12192000"/>
              <a:gd name="connsiteY174" fmla="*/ 2181063 h 2237474"/>
              <a:gd name="connsiteX175" fmla="*/ 536057 w 12192000"/>
              <a:gd name="connsiteY175" fmla="*/ 2181537 h 2237474"/>
              <a:gd name="connsiteX176" fmla="*/ 520671 w 12192000"/>
              <a:gd name="connsiteY176" fmla="*/ 2180980 h 2237474"/>
              <a:gd name="connsiteX177" fmla="*/ 515024 w 12192000"/>
              <a:gd name="connsiteY177" fmla="*/ 2179258 h 2237474"/>
              <a:gd name="connsiteX178" fmla="*/ 512278 w 12192000"/>
              <a:gd name="connsiteY178" fmla="*/ 2176369 h 2237474"/>
              <a:gd name="connsiteX179" fmla="*/ 480419 w 12192000"/>
              <a:gd name="connsiteY179" fmla="*/ 2167807 h 2237474"/>
              <a:gd name="connsiteX180" fmla="*/ 413835 w 12192000"/>
              <a:gd name="connsiteY180" fmla="*/ 2156783 h 2237474"/>
              <a:gd name="connsiteX181" fmla="*/ 376513 w 12192000"/>
              <a:gd name="connsiteY181" fmla="*/ 2154014 h 2237474"/>
              <a:gd name="connsiteX182" fmla="*/ 273386 w 12192000"/>
              <a:gd name="connsiteY182" fmla="*/ 2142551 h 2237474"/>
              <a:gd name="connsiteX183" fmla="*/ 169207 w 12192000"/>
              <a:gd name="connsiteY183" fmla="*/ 2128100 h 2237474"/>
              <a:gd name="connsiteX184" fmla="*/ 93149 w 12192000"/>
              <a:gd name="connsiteY184" fmla="*/ 2105324 h 2237474"/>
              <a:gd name="connsiteX185" fmla="*/ 88109 w 12192000"/>
              <a:gd name="connsiteY185" fmla="*/ 2106704 h 2237474"/>
              <a:gd name="connsiteX186" fmla="*/ 80022 w 12192000"/>
              <a:gd name="connsiteY186" fmla="*/ 2107254 h 2237474"/>
              <a:gd name="connsiteX187" fmla="*/ 79717 w 12192000"/>
              <a:gd name="connsiteY187" fmla="*/ 2107046 h 2237474"/>
              <a:gd name="connsiteX188" fmla="*/ 72352 w 12192000"/>
              <a:gd name="connsiteY188" fmla="*/ 2107991 h 2237474"/>
              <a:gd name="connsiteX189" fmla="*/ 37645 w 12192000"/>
              <a:gd name="connsiteY189" fmla="*/ 2115401 h 2237474"/>
              <a:gd name="connsiteX190" fmla="*/ 4572 w 12192000"/>
              <a:gd name="connsiteY190" fmla="*/ 2111091 h 2237474"/>
              <a:gd name="connsiteX191" fmla="*/ 0 w 12192000"/>
              <a:gd name="connsiteY191" fmla="*/ 2110468 h 2237474"/>
              <a:gd name="connsiteX192" fmla="*/ 0 w 12192000"/>
              <a:gd name="connsiteY19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11738 w 12192000"/>
              <a:gd name="connsiteY91" fmla="*/ 1776964 h 2237474"/>
              <a:gd name="connsiteX92" fmla="*/ 4560070 w 12192000"/>
              <a:gd name="connsiteY92" fmla="*/ 1785640 h 2237474"/>
              <a:gd name="connsiteX93" fmla="*/ 4536503 w 12192000"/>
              <a:gd name="connsiteY93" fmla="*/ 1785334 h 2237474"/>
              <a:gd name="connsiteX94" fmla="*/ 4513724 w 12192000"/>
              <a:gd name="connsiteY94" fmla="*/ 1791996 h 2237474"/>
              <a:gd name="connsiteX95" fmla="*/ 4459810 w 12192000"/>
              <a:gd name="connsiteY95" fmla="*/ 1797886 h 2237474"/>
              <a:gd name="connsiteX96" fmla="*/ 4379064 w 12192000"/>
              <a:gd name="connsiteY96" fmla="*/ 1817177 h 2237474"/>
              <a:gd name="connsiteX97" fmla="*/ 4290981 w 12192000"/>
              <a:gd name="connsiteY97" fmla="*/ 1839677 h 2237474"/>
              <a:gd name="connsiteX98" fmla="*/ 4238372 w 12192000"/>
              <a:gd name="connsiteY98" fmla="*/ 1851480 h 2237474"/>
              <a:gd name="connsiteX99" fmla="*/ 4232517 w 12192000"/>
              <a:gd name="connsiteY99" fmla="*/ 1852567 h 2237474"/>
              <a:gd name="connsiteX100" fmla="*/ 4191732 w 12192000"/>
              <a:gd name="connsiteY100" fmla="*/ 1857328 h 2237474"/>
              <a:gd name="connsiteX101" fmla="*/ 4065532 w 12192000"/>
              <a:gd name="connsiteY101" fmla="*/ 1855477 h 2237474"/>
              <a:gd name="connsiteX102" fmla="*/ 4028460 w 12192000"/>
              <a:gd name="connsiteY102" fmla="*/ 1855137 h 2237474"/>
              <a:gd name="connsiteX103" fmla="*/ 4002267 w 12192000"/>
              <a:gd name="connsiteY103" fmla="*/ 1852352 h 2237474"/>
              <a:gd name="connsiteX104" fmla="*/ 3931396 w 12192000"/>
              <a:gd name="connsiteY104" fmla="*/ 1858915 h 2237474"/>
              <a:gd name="connsiteX105" fmla="*/ 3812162 w 12192000"/>
              <a:gd name="connsiteY105" fmla="*/ 1875501 h 2237474"/>
              <a:gd name="connsiteX106" fmla="*/ 3729530 w 12192000"/>
              <a:gd name="connsiteY106" fmla="*/ 1864513 h 2237474"/>
              <a:gd name="connsiteX107" fmla="*/ 3680177 w 12192000"/>
              <a:gd name="connsiteY107" fmla="*/ 1881552 h 2237474"/>
              <a:gd name="connsiteX108" fmla="*/ 3567259 w 12192000"/>
              <a:gd name="connsiteY108" fmla="*/ 1893482 h 2237474"/>
              <a:gd name="connsiteX109" fmla="*/ 3405770 w 12192000"/>
              <a:gd name="connsiteY109" fmla="*/ 1904591 h 2237474"/>
              <a:gd name="connsiteX110" fmla="*/ 3280097 w 12192000"/>
              <a:gd name="connsiteY110" fmla="*/ 1919610 h 2237474"/>
              <a:gd name="connsiteX111" fmla="*/ 3123424 w 12192000"/>
              <a:gd name="connsiteY111" fmla="*/ 1952930 h 2237474"/>
              <a:gd name="connsiteX112" fmla="*/ 3009910 w 12192000"/>
              <a:gd name="connsiteY112" fmla="*/ 1957866 h 2237474"/>
              <a:gd name="connsiteX113" fmla="*/ 2995934 w 12192000"/>
              <a:gd name="connsiteY113" fmla="*/ 1967085 h 2237474"/>
              <a:gd name="connsiteX114" fmla="*/ 2980071 w 12192000"/>
              <a:gd name="connsiteY114" fmla="*/ 1972988 h 2237474"/>
              <a:gd name="connsiteX115" fmla="*/ 2978094 w 12192000"/>
              <a:gd name="connsiteY115" fmla="*/ 1972369 h 2237474"/>
              <a:gd name="connsiteX116" fmla="*/ 2942858 w 12192000"/>
              <a:gd name="connsiteY116" fmla="*/ 1981367 h 2237474"/>
              <a:gd name="connsiteX117" fmla="*/ 2875436 w 12192000"/>
              <a:gd name="connsiteY117" fmla="*/ 1996977 h 2237474"/>
              <a:gd name="connsiteX118" fmla="*/ 2874892 w 12192000"/>
              <a:gd name="connsiteY118" fmla="*/ 1996085 h 2237474"/>
              <a:gd name="connsiteX119" fmla="*/ 2864145 w 12192000"/>
              <a:gd name="connsiteY119" fmla="*/ 1994061 h 2237474"/>
              <a:gd name="connsiteX120" fmla="*/ 2843662 w 12192000"/>
              <a:gd name="connsiteY120" fmla="*/ 1992498 h 2237474"/>
              <a:gd name="connsiteX121" fmla="*/ 2796128 w 12192000"/>
              <a:gd name="connsiteY121" fmla="*/ 1976403 h 2237474"/>
              <a:gd name="connsiteX122" fmla="*/ 2756784 w 12192000"/>
              <a:gd name="connsiteY122" fmla="*/ 1985116 h 2237474"/>
              <a:gd name="connsiteX123" fmla="*/ 2748833 w 12192000"/>
              <a:gd name="connsiteY123" fmla="*/ 1986323 h 2237474"/>
              <a:gd name="connsiteX124" fmla="*/ 2748661 w 12192000"/>
              <a:gd name="connsiteY124" fmla="*/ 1986122 h 2237474"/>
              <a:gd name="connsiteX125" fmla="*/ 2740251 w 12192000"/>
              <a:gd name="connsiteY125" fmla="*/ 1986946 h 2237474"/>
              <a:gd name="connsiteX126" fmla="*/ 2718916 w 12192000"/>
              <a:gd name="connsiteY126" fmla="*/ 1990867 h 2237474"/>
              <a:gd name="connsiteX127" fmla="*/ 2713522 w 12192000"/>
              <a:gd name="connsiteY127" fmla="*/ 1990173 h 2237474"/>
              <a:gd name="connsiteX128" fmla="*/ 2680597 w 12192000"/>
              <a:gd name="connsiteY128" fmla="*/ 1984996 h 2237474"/>
              <a:gd name="connsiteX129" fmla="*/ 2578178 w 12192000"/>
              <a:gd name="connsiteY129" fmla="*/ 1990531 h 2237474"/>
              <a:gd name="connsiteX130" fmla="*/ 2476147 w 12192000"/>
              <a:gd name="connsiteY130" fmla="*/ 1998305 h 2237474"/>
              <a:gd name="connsiteX131" fmla="*/ 2373568 w 12192000"/>
              <a:gd name="connsiteY131" fmla="*/ 2003219 h 2237474"/>
              <a:gd name="connsiteX132" fmla="*/ 2321399 w 12192000"/>
              <a:gd name="connsiteY132" fmla="*/ 1989467 h 2237474"/>
              <a:gd name="connsiteX133" fmla="*/ 2315525 w 12192000"/>
              <a:gd name="connsiteY133" fmla="*/ 1989708 h 2237474"/>
              <a:gd name="connsiteX134" fmla="*/ 2300792 w 12192000"/>
              <a:gd name="connsiteY134" fmla="*/ 1994290 h 2237474"/>
              <a:gd name="connsiteX135" fmla="*/ 2295469 w 12192000"/>
              <a:gd name="connsiteY135" fmla="*/ 1996659 h 2237474"/>
              <a:gd name="connsiteX136" fmla="*/ 2287219 w 12192000"/>
              <a:gd name="connsiteY136" fmla="*/ 1998750 h 2237474"/>
              <a:gd name="connsiteX137" fmla="*/ 2286948 w 12192000"/>
              <a:gd name="connsiteY137" fmla="*/ 1998596 h 2237474"/>
              <a:gd name="connsiteX138" fmla="*/ 2243069 w 12192000"/>
              <a:gd name="connsiteY138" fmla="*/ 2015111 h 2237474"/>
              <a:gd name="connsiteX139" fmla="*/ 2186609 w 12192000"/>
              <a:gd name="connsiteY139" fmla="*/ 2008263 h 2237474"/>
              <a:gd name="connsiteX140" fmla="*/ 2164831 w 12192000"/>
              <a:gd name="connsiteY140" fmla="*/ 2010143 h 2237474"/>
              <a:gd name="connsiteX141" fmla="*/ 2152836 w 12192000"/>
              <a:gd name="connsiteY141" fmla="*/ 2010048 h 2237474"/>
              <a:gd name="connsiteX142" fmla="*/ 2117102 w 12192000"/>
              <a:gd name="connsiteY142" fmla="*/ 2023004 h 2237474"/>
              <a:gd name="connsiteX143" fmla="*/ 2111935 w 12192000"/>
              <a:gd name="connsiteY143" fmla="*/ 2023163 h 2237474"/>
              <a:gd name="connsiteX144" fmla="*/ 2089991 w 12192000"/>
              <a:gd name="connsiteY144" fmla="*/ 2034193 h 2237474"/>
              <a:gd name="connsiteX145" fmla="*/ 2058061 w 12192000"/>
              <a:gd name="connsiteY145" fmla="*/ 2047942 h 2237474"/>
              <a:gd name="connsiteX146" fmla="*/ 2055737 w 12192000"/>
              <a:gd name="connsiteY146" fmla="*/ 2047704 h 2237474"/>
              <a:gd name="connsiteX147" fmla="*/ 2042244 w 12192000"/>
              <a:gd name="connsiteY147" fmla="*/ 2055560 h 2237474"/>
              <a:gd name="connsiteX148" fmla="*/ 1976224 w 12192000"/>
              <a:gd name="connsiteY148" fmla="*/ 2074257 h 2237474"/>
              <a:gd name="connsiteX149" fmla="*/ 1877728 w 12192000"/>
              <a:gd name="connsiteY149" fmla="*/ 2101004 h 2237474"/>
              <a:gd name="connsiteX150" fmla="*/ 1759056 w 12192000"/>
              <a:gd name="connsiteY150" fmla="*/ 2125608 h 2237474"/>
              <a:gd name="connsiteX151" fmla="*/ 1637948 w 12192000"/>
              <a:gd name="connsiteY151" fmla="*/ 2172597 h 2237474"/>
              <a:gd name="connsiteX152" fmla="*/ 1434549 w 12192000"/>
              <a:gd name="connsiteY152" fmla="*/ 2234522 h 2237474"/>
              <a:gd name="connsiteX153" fmla="*/ 1398481 w 12192000"/>
              <a:gd name="connsiteY153" fmla="*/ 2237074 h 2237474"/>
              <a:gd name="connsiteX154" fmla="*/ 1398407 w 12192000"/>
              <a:gd name="connsiteY154" fmla="*/ 2237095 h 2237474"/>
              <a:gd name="connsiteX155" fmla="*/ 1370962 w 12192000"/>
              <a:gd name="connsiteY155" fmla="*/ 2237474 h 2237474"/>
              <a:gd name="connsiteX156" fmla="*/ 1356367 w 12192000"/>
              <a:gd name="connsiteY156" fmla="*/ 2235089 h 2237474"/>
              <a:gd name="connsiteX157" fmla="*/ 1324828 w 12192000"/>
              <a:gd name="connsiteY157" fmla="*/ 2231968 h 2237474"/>
              <a:gd name="connsiteX158" fmla="*/ 1297744 w 12192000"/>
              <a:gd name="connsiteY158" fmla="*/ 2235849 h 2237474"/>
              <a:gd name="connsiteX159" fmla="*/ 1286236 w 12192000"/>
              <a:gd name="connsiteY159" fmla="*/ 2233135 h 2237474"/>
              <a:gd name="connsiteX160" fmla="*/ 1283504 w 12192000"/>
              <a:gd name="connsiteY160" fmla="*/ 2233797 h 2237474"/>
              <a:gd name="connsiteX161" fmla="*/ 1279765 w 12192000"/>
              <a:gd name="connsiteY161" fmla="*/ 2229639 h 2237474"/>
              <a:gd name="connsiteX162" fmla="*/ 1195347 w 12192000"/>
              <a:gd name="connsiteY162" fmla="*/ 2212354 h 2237474"/>
              <a:gd name="connsiteX163" fmla="*/ 970251 w 12192000"/>
              <a:gd name="connsiteY163" fmla="*/ 2221029 h 2237474"/>
              <a:gd name="connsiteX164" fmla="*/ 812914 w 12192000"/>
              <a:gd name="connsiteY164" fmla="*/ 2202752 h 2237474"/>
              <a:gd name="connsiteX165" fmla="*/ 800195 w 12192000"/>
              <a:gd name="connsiteY165" fmla="*/ 2209407 h 2237474"/>
              <a:gd name="connsiteX166" fmla="*/ 784978 w 12192000"/>
              <a:gd name="connsiteY166" fmla="*/ 2212360 h 2237474"/>
              <a:gd name="connsiteX167" fmla="*/ 681987 w 12192000"/>
              <a:gd name="connsiteY167" fmla="*/ 2216757 h 2237474"/>
              <a:gd name="connsiteX168" fmla="*/ 669923 w 12192000"/>
              <a:gd name="connsiteY168" fmla="*/ 2211682 h 2237474"/>
              <a:gd name="connsiteX169" fmla="*/ 648680 w 12192000"/>
              <a:gd name="connsiteY169" fmla="*/ 2206229 h 2237474"/>
              <a:gd name="connsiteX170" fmla="*/ 597225 w 12192000"/>
              <a:gd name="connsiteY170" fmla="*/ 2180999 h 2237474"/>
              <a:gd name="connsiteX171" fmla="*/ 558449 w 12192000"/>
              <a:gd name="connsiteY171" fmla="*/ 2182346 h 2237474"/>
              <a:gd name="connsiteX172" fmla="*/ 550517 w 12192000"/>
              <a:gd name="connsiteY172" fmla="*/ 2182060 h 2237474"/>
              <a:gd name="connsiteX173" fmla="*/ 550309 w 12192000"/>
              <a:gd name="connsiteY173" fmla="*/ 2181825 h 2237474"/>
              <a:gd name="connsiteX174" fmla="*/ 541836 w 12192000"/>
              <a:gd name="connsiteY174" fmla="*/ 2181063 h 2237474"/>
              <a:gd name="connsiteX175" fmla="*/ 536057 w 12192000"/>
              <a:gd name="connsiteY175" fmla="*/ 2181537 h 2237474"/>
              <a:gd name="connsiteX176" fmla="*/ 520671 w 12192000"/>
              <a:gd name="connsiteY176" fmla="*/ 2180980 h 2237474"/>
              <a:gd name="connsiteX177" fmla="*/ 515024 w 12192000"/>
              <a:gd name="connsiteY177" fmla="*/ 2179258 h 2237474"/>
              <a:gd name="connsiteX178" fmla="*/ 512278 w 12192000"/>
              <a:gd name="connsiteY178" fmla="*/ 2176369 h 2237474"/>
              <a:gd name="connsiteX179" fmla="*/ 480419 w 12192000"/>
              <a:gd name="connsiteY179" fmla="*/ 2167807 h 2237474"/>
              <a:gd name="connsiteX180" fmla="*/ 413835 w 12192000"/>
              <a:gd name="connsiteY180" fmla="*/ 2156783 h 2237474"/>
              <a:gd name="connsiteX181" fmla="*/ 376513 w 12192000"/>
              <a:gd name="connsiteY181" fmla="*/ 2154014 h 2237474"/>
              <a:gd name="connsiteX182" fmla="*/ 273386 w 12192000"/>
              <a:gd name="connsiteY182" fmla="*/ 2142551 h 2237474"/>
              <a:gd name="connsiteX183" fmla="*/ 169207 w 12192000"/>
              <a:gd name="connsiteY183" fmla="*/ 2128100 h 2237474"/>
              <a:gd name="connsiteX184" fmla="*/ 93149 w 12192000"/>
              <a:gd name="connsiteY184" fmla="*/ 2105324 h 2237474"/>
              <a:gd name="connsiteX185" fmla="*/ 88109 w 12192000"/>
              <a:gd name="connsiteY185" fmla="*/ 2106704 h 2237474"/>
              <a:gd name="connsiteX186" fmla="*/ 80022 w 12192000"/>
              <a:gd name="connsiteY186" fmla="*/ 2107254 h 2237474"/>
              <a:gd name="connsiteX187" fmla="*/ 79717 w 12192000"/>
              <a:gd name="connsiteY187" fmla="*/ 2107046 h 2237474"/>
              <a:gd name="connsiteX188" fmla="*/ 72352 w 12192000"/>
              <a:gd name="connsiteY188" fmla="*/ 2107991 h 2237474"/>
              <a:gd name="connsiteX189" fmla="*/ 37645 w 12192000"/>
              <a:gd name="connsiteY189" fmla="*/ 2115401 h 2237474"/>
              <a:gd name="connsiteX190" fmla="*/ 4572 w 12192000"/>
              <a:gd name="connsiteY190" fmla="*/ 2111091 h 2237474"/>
              <a:gd name="connsiteX191" fmla="*/ 0 w 12192000"/>
              <a:gd name="connsiteY191" fmla="*/ 2110468 h 2237474"/>
              <a:gd name="connsiteX192" fmla="*/ 0 w 12192000"/>
              <a:gd name="connsiteY19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11738 w 12192000"/>
              <a:gd name="connsiteY91" fmla="*/ 1776964 h 2237474"/>
              <a:gd name="connsiteX92" fmla="*/ 4560070 w 12192000"/>
              <a:gd name="connsiteY92" fmla="*/ 1785640 h 2237474"/>
              <a:gd name="connsiteX93" fmla="*/ 4536503 w 12192000"/>
              <a:gd name="connsiteY93" fmla="*/ 1785334 h 2237474"/>
              <a:gd name="connsiteX94" fmla="*/ 4513724 w 12192000"/>
              <a:gd name="connsiteY94" fmla="*/ 1791996 h 2237474"/>
              <a:gd name="connsiteX95" fmla="*/ 4459810 w 12192000"/>
              <a:gd name="connsiteY95" fmla="*/ 1797886 h 2237474"/>
              <a:gd name="connsiteX96" fmla="*/ 4379064 w 12192000"/>
              <a:gd name="connsiteY96" fmla="*/ 1817177 h 2237474"/>
              <a:gd name="connsiteX97" fmla="*/ 4290981 w 12192000"/>
              <a:gd name="connsiteY97" fmla="*/ 1839677 h 2237474"/>
              <a:gd name="connsiteX98" fmla="*/ 4238372 w 12192000"/>
              <a:gd name="connsiteY98" fmla="*/ 1851480 h 2237474"/>
              <a:gd name="connsiteX99" fmla="*/ 4232517 w 12192000"/>
              <a:gd name="connsiteY99" fmla="*/ 1852567 h 2237474"/>
              <a:gd name="connsiteX100" fmla="*/ 4191732 w 12192000"/>
              <a:gd name="connsiteY100" fmla="*/ 1857328 h 2237474"/>
              <a:gd name="connsiteX101" fmla="*/ 4065532 w 12192000"/>
              <a:gd name="connsiteY101" fmla="*/ 1855477 h 2237474"/>
              <a:gd name="connsiteX102" fmla="*/ 4028460 w 12192000"/>
              <a:gd name="connsiteY102" fmla="*/ 1855137 h 2237474"/>
              <a:gd name="connsiteX103" fmla="*/ 4002267 w 12192000"/>
              <a:gd name="connsiteY103" fmla="*/ 1852352 h 2237474"/>
              <a:gd name="connsiteX104" fmla="*/ 3931396 w 12192000"/>
              <a:gd name="connsiteY104" fmla="*/ 1858915 h 2237474"/>
              <a:gd name="connsiteX105" fmla="*/ 3812162 w 12192000"/>
              <a:gd name="connsiteY105" fmla="*/ 1875501 h 2237474"/>
              <a:gd name="connsiteX106" fmla="*/ 3729530 w 12192000"/>
              <a:gd name="connsiteY106" fmla="*/ 1864513 h 2237474"/>
              <a:gd name="connsiteX107" fmla="*/ 3680177 w 12192000"/>
              <a:gd name="connsiteY107" fmla="*/ 1881552 h 2237474"/>
              <a:gd name="connsiteX108" fmla="*/ 3567259 w 12192000"/>
              <a:gd name="connsiteY108" fmla="*/ 1893482 h 2237474"/>
              <a:gd name="connsiteX109" fmla="*/ 3405770 w 12192000"/>
              <a:gd name="connsiteY109" fmla="*/ 1904591 h 2237474"/>
              <a:gd name="connsiteX110" fmla="*/ 3280097 w 12192000"/>
              <a:gd name="connsiteY110" fmla="*/ 1919610 h 2237474"/>
              <a:gd name="connsiteX111" fmla="*/ 3123424 w 12192000"/>
              <a:gd name="connsiteY111" fmla="*/ 1952930 h 2237474"/>
              <a:gd name="connsiteX112" fmla="*/ 3009910 w 12192000"/>
              <a:gd name="connsiteY112" fmla="*/ 1957866 h 2237474"/>
              <a:gd name="connsiteX113" fmla="*/ 2995934 w 12192000"/>
              <a:gd name="connsiteY113" fmla="*/ 1967085 h 2237474"/>
              <a:gd name="connsiteX114" fmla="*/ 2980071 w 12192000"/>
              <a:gd name="connsiteY114" fmla="*/ 1972988 h 2237474"/>
              <a:gd name="connsiteX115" fmla="*/ 2978094 w 12192000"/>
              <a:gd name="connsiteY115" fmla="*/ 1972369 h 2237474"/>
              <a:gd name="connsiteX116" fmla="*/ 2942858 w 12192000"/>
              <a:gd name="connsiteY116" fmla="*/ 1981367 h 2237474"/>
              <a:gd name="connsiteX117" fmla="*/ 2875436 w 12192000"/>
              <a:gd name="connsiteY117" fmla="*/ 1996977 h 2237474"/>
              <a:gd name="connsiteX118" fmla="*/ 2874892 w 12192000"/>
              <a:gd name="connsiteY118" fmla="*/ 1996085 h 2237474"/>
              <a:gd name="connsiteX119" fmla="*/ 2864145 w 12192000"/>
              <a:gd name="connsiteY119" fmla="*/ 1994061 h 2237474"/>
              <a:gd name="connsiteX120" fmla="*/ 2843662 w 12192000"/>
              <a:gd name="connsiteY120" fmla="*/ 1992498 h 2237474"/>
              <a:gd name="connsiteX121" fmla="*/ 2796128 w 12192000"/>
              <a:gd name="connsiteY121" fmla="*/ 1976403 h 2237474"/>
              <a:gd name="connsiteX122" fmla="*/ 2756784 w 12192000"/>
              <a:gd name="connsiteY122" fmla="*/ 1985116 h 2237474"/>
              <a:gd name="connsiteX123" fmla="*/ 2748833 w 12192000"/>
              <a:gd name="connsiteY123" fmla="*/ 1986323 h 2237474"/>
              <a:gd name="connsiteX124" fmla="*/ 2748661 w 12192000"/>
              <a:gd name="connsiteY124" fmla="*/ 1986122 h 2237474"/>
              <a:gd name="connsiteX125" fmla="*/ 2740251 w 12192000"/>
              <a:gd name="connsiteY125" fmla="*/ 1986946 h 2237474"/>
              <a:gd name="connsiteX126" fmla="*/ 2718916 w 12192000"/>
              <a:gd name="connsiteY126" fmla="*/ 1990867 h 2237474"/>
              <a:gd name="connsiteX127" fmla="*/ 2713522 w 12192000"/>
              <a:gd name="connsiteY127" fmla="*/ 1990173 h 2237474"/>
              <a:gd name="connsiteX128" fmla="*/ 2680597 w 12192000"/>
              <a:gd name="connsiteY128" fmla="*/ 1984996 h 2237474"/>
              <a:gd name="connsiteX129" fmla="*/ 2578178 w 12192000"/>
              <a:gd name="connsiteY129" fmla="*/ 1990531 h 2237474"/>
              <a:gd name="connsiteX130" fmla="*/ 2476147 w 12192000"/>
              <a:gd name="connsiteY130" fmla="*/ 1998305 h 2237474"/>
              <a:gd name="connsiteX131" fmla="*/ 2373568 w 12192000"/>
              <a:gd name="connsiteY131" fmla="*/ 2003219 h 2237474"/>
              <a:gd name="connsiteX132" fmla="*/ 2321399 w 12192000"/>
              <a:gd name="connsiteY132" fmla="*/ 1989467 h 2237474"/>
              <a:gd name="connsiteX133" fmla="*/ 2315525 w 12192000"/>
              <a:gd name="connsiteY133" fmla="*/ 1989708 h 2237474"/>
              <a:gd name="connsiteX134" fmla="*/ 2300792 w 12192000"/>
              <a:gd name="connsiteY134" fmla="*/ 1994290 h 2237474"/>
              <a:gd name="connsiteX135" fmla="*/ 2295469 w 12192000"/>
              <a:gd name="connsiteY135" fmla="*/ 1996659 h 2237474"/>
              <a:gd name="connsiteX136" fmla="*/ 2287219 w 12192000"/>
              <a:gd name="connsiteY136" fmla="*/ 1998750 h 2237474"/>
              <a:gd name="connsiteX137" fmla="*/ 2286948 w 12192000"/>
              <a:gd name="connsiteY137" fmla="*/ 1998596 h 2237474"/>
              <a:gd name="connsiteX138" fmla="*/ 2243069 w 12192000"/>
              <a:gd name="connsiteY138" fmla="*/ 2015111 h 2237474"/>
              <a:gd name="connsiteX139" fmla="*/ 2186609 w 12192000"/>
              <a:gd name="connsiteY139" fmla="*/ 2008263 h 2237474"/>
              <a:gd name="connsiteX140" fmla="*/ 2164831 w 12192000"/>
              <a:gd name="connsiteY140" fmla="*/ 2010143 h 2237474"/>
              <a:gd name="connsiteX141" fmla="*/ 2152836 w 12192000"/>
              <a:gd name="connsiteY141" fmla="*/ 2010048 h 2237474"/>
              <a:gd name="connsiteX142" fmla="*/ 2117102 w 12192000"/>
              <a:gd name="connsiteY142" fmla="*/ 2023004 h 2237474"/>
              <a:gd name="connsiteX143" fmla="*/ 2111935 w 12192000"/>
              <a:gd name="connsiteY143" fmla="*/ 2023163 h 2237474"/>
              <a:gd name="connsiteX144" fmla="*/ 2089991 w 12192000"/>
              <a:gd name="connsiteY144" fmla="*/ 2034193 h 2237474"/>
              <a:gd name="connsiteX145" fmla="*/ 2058061 w 12192000"/>
              <a:gd name="connsiteY145" fmla="*/ 2047942 h 2237474"/>
              <a:gd name="connsiteX146" fmla="*/ 2055737 w 12192000"/>
              <a:gd name="connsiteY146" fmla="*/ 2047704 h 2237474"/>
              <a:gd name="connsiteX147" fmla="*/ 2042244 w 12192000"/>
              <a:gd name="connsiteY147" fmla="*/ 2055560 h 2237474"/>
              <a:gd name="connsiteX148" fmla="*/ 1976224 w 12192000"/>
              <a:gd name="connsiteY148" fmla="*/ 2074257 h 2237474"/>
              <a:gd name="connsiteX149" fmla="*/ 1877728 w 12192000"/>
              <a:gd name="connsiteY149" fmla="*/ 2101004 h 2237474"/>
              <a:gd name="connsiteX150" fmla="*/ 1759056 w 12192000"/>
              <a:gd name="connsiteY150" fmla="*/ 2125608 h 2237474"/>
              <a:gd name="connsiteX151" fmla="*/ 1637948 w 12192000"/>
              <a:gd name="connsiteY151" fmla="*/ 2172597 h 2237474"/>
              <a:gd name="connsiteX152" fmla="*/ 1434549 w 12192000"/>
              <a:gd name="connsiteY152" fmla="*/ 2234522 h 2237474"/>
              <a:gd name="connsiteX153" fmla="*/ 1398481 w 12192000"/>
              <a:gd name="connsiteY153" fmla="*/ 2237074 h 2237474"/>
              <a:gd name="connsiteX154" fmla="*/ 1398407 w 12192000"/>
              <a:gd name="connsiteY154" fmla="*/ 2237095 h 2237474"/>
              <a:gd name="connsiteX155" fmla="*/ 1370962 w 12192000"/>
              <a:gd name="connsiteY155" fmla="*/ 2237474 h 2237474"/>
              <a:gd name="connsiteX156" fmla="*/ 1356367 w 12192000"/>
              <a:gd name="connsiteY156" fmla="*/ 2235089 h 2237474"/>
              <a:gd name="connsiteX157" fmla="*/ 1324828 w 12192000"/>
              <a:gd name="connsiteY157" fmla="*/ 2231968 h 2237474"/>
              <a:gd name="connsiteX158" fmla="*/ 1297744 w 12192000"/>
              <a:gd name="connsiteY158" fmla="*/ 2235849 h 2237474"/>
              <a:gd name="connsiteX159" fmla="*/ 1286236 w 12192000"/>
              <a:gd name="connsiteY159" fmla="*/ 2233135 h 2237474"/>
              <a:gd name="connsiteX160" fmla="*/ 1283504 w 12192000"/>
              <a:gd name="connsiteY160" fmla="*/ 2233797 h 2237474"/>
              <a:gd name="connsiteX161" fmla="*/ 1279765 w 12192000"/>
              <a:gd name="connsiteY161" fmla="*/ 2229639 h 2237474"/>
              <a:gd name="connsiteX162" fmla="*/ 1195347 w 12192000"/>
              <a:gd name="connsiteY162" fmla="*/ 2212354 h 2237474"/>
              <a:gd name="connsiteX163" fmla="*/ 970251 w 12192000"/>
              <a:gd name="connsiteY163" fmla="*/ 2221029 h 2237474"/>
              <a:gd name="connsiteX164" fmla="*/ 812914 w 12192000"/>
              <a:gd name="connsiteY164" fmla="*/ 2202752 h 2237474"/>
              <a:gd name="connsiteX165" fmla="*/ 800195 w 12192000"/>
              <a:gd name="connsiteY165" fmla="*/ 2209407 h 2237474"/>
              <a:gd name="connsiteX166" fmla="*/ 784978 w 12192000"/>
              <a:gd name="connsiteY166" fmla="*/ 2212360 h 2237474"/>
              <a:gd name="connsiteX167" fmla="*/ 681987 w 12192000"/>
              <a:gd name="connsiteY167" fmla="*/ 2216757 h 2237474"/>
              <a:gd name="connsiteX168" fmla="*/ 669923 w 12192000"/>
              <a:gd name="connsiteY168" fmla="*/ 2211682 h 2237474"/>
              <a:gd name="connsiteX169" fmla="*/ 648680 w 12192000"/>
              <a:gd name="connsiteY169" fmla="*/ 2206229 h 2237474"/>
              <a:gd name="connsiteX170" fmla="*/ 597225 w 12192000"/>
              <a:gd name="connsiteY170" fmla="*/ 2180999 h 2237474"/>
              <a:gd name="connsiteX171" fmla="*/ 558449 w 12192000"/>
              <a:gd name="connsiteY171" fmla="*/ 2182346 h 2237474"/>
              <a:gd name="connsiteX172" fmla="*/ 550517 w 12192000"/>
              <a:gd name="connsiteY172" fmla="*/ 2182060 h 2237474"/>
              <a:gd name="connsiteX173" fmla="*/ 550309 w 12192000"/>
              <a:gd name="connsiteY173" fmla="*/ 2181825 h 2237474"/>
              <a:gd name="connsiteX174" fmla="*/ 541836 w 12192000"/>
              <a:gd name="connsiteY174" fmla="*/ 2181063 h 2237474"/>
              <a:gd name="connsiteX175" fmla="*/ 536057 w 12192000"/>
              <a:gd name="connsiteY175" fmla="*/ 2181537 h 2237474"/>
              <a:gd name="connsiteX176" fmla="*/ 520671 w 12192000"/>
              <a:gd name="connsiteY176" fmla="*/ 2180980 h 2237474"/>
              <a:gd name="connsiteX177" fmla="*/ 515024 w 12192000"/>
              <a:gd name="connsiteY177" fmla="*/ 2179258 h 2237474"/>
              <a:gd name="connsiteX178" fmla="*/ 512278 w 12192000"/>
              <a:gd name="connsiteY178" fmla="*/ 2176369 h 2237474"/>
              <a:gd name="connsiteX179" fmla="*/ 480419 w 12192000"/>
              <a:gd name="connsiteY179" fmla="*/ 2167807 h 2237474"/>
              <a:gd name="connsiteX180" fmla="*/ 413835 w 12192000"/>
              <a:gd name="connsiteY180" fmla="*/ 2156783 h 2237474"/>
              <a:gd name="connsiteX181" fmla="*/ 376513 w 12192000"/>
              <a:gd name="connsiteY181" fmla="*/ 2154014 h 2237474"/>
              <a:gd name="connsiteX182" fmla="*/ 273386 w 12192000"/>
              <a:gd name="connsiteY182" fmla="*/ 2142551 h 2237474"/>
              <a:gd name="connsiteX183" fmla="*/ 169207 w 12192000"/>
              <a:gd name="connsiteY183" fmla="*/ 2128100 h 2237474"/>
              <a:gd name="connsiteX184" fmla="*/ 93149 w 12192000"/>
              <a:gd name="connsiteY184" fmla="*/ 2105324 h 2237474"/>
              <a:gd name="connsiteX185" fmla="*/ 88109 w 12192000"/>
              <a:gd name="connsiteY185" fmla="*/ 2106704 h 2237474"/>
              <a:gd name="connsiteX186" fmla="*/ 80022 w 12192000"/>
              <a:gd name="connsiteY186" fmla="*/ 2107254 h 2237474"/>
              <a:gd name="connsiteX187" fmla="*/ 79717 w 12192000"/>
              <a:gd name="connsiteY187" fmla="*/ 2107046 h 2237474"/>
              <a:gd name="connsiteX188" fmla="*/ 72352 w 12192000"/>
              <a:gd name="connsiteY188" fmla="*/ 2107991 h 2237474"/>
              <a:gd name="connsiteX189" fmla="*/ 37645 w 12192000"/>
              <a:gd name="connsiteY189" fmla="*/ 2115401 h 2237474"/>
              <a:gd name="connsiteX190" fmla="*/ 4572 w 12192000"/>
              <a:gd name="connsiteY190" fmla="*/ 2111091 h 2237474"/>
              <a:gd name="connsiteX191" fmla="*/ 0 w 12192000"/>
              <a:gd name="connsiteY191" fmla="*/ 2110468 h 2237474"/>
              <a:gd name="connsiteX192" fmla="*/ 0 w 12192000"/>
              <a:gd name="connsiteY19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11738 w 12192000"/>
              <a:gd name="connsiteY91" fmla="*/ 1776964 h 2237474"/>
              <a:gd name="connsiteX92" fmla="*/ 4560070 w 12192000"/>
              <a:gd name="connsiteY92" fmla="*/ 1785640 h 2237474"/>
              <a:gd name="connsiteX93" fmla="*/ 4536503 w 12192000"/>
              <a:gd name="connsiteY93" fmla="*/ 1785334 h 2237474"/>
              <a:gd name="connsiteX94" fmla="*/ 4513724 w 12192000"/>
              <a:gd name="connsiteY94" fmla="*/ 1791996 h 2237474"/>
              <a:gd name="connsiteX95" fmla="*/ 4459810 w 12192000"/>
              <a:gd name="connsiteY95" fmla="*/ 1797886 h 2237474"/>
              <a:gd name="connsiteX96" fmla="*/ 4379064 w 12192000"/>
              <a:gd name="connsiteY96" fmla="*/ 1817177 h 2237474"/>
              <a:gd name="connsiteX97" fmla="*/ 4290981 w 12192000"/>
              <a:gd name="connsiteY97" fmla="*/ 1839677 h 2237474"/>
              <a:gd name="connsiteX98" fmla="*/ 4238372 w 12192000"/>
              <a:gd name="connsiteY98" fmla="*/ 1851480 h 2237474"/>
              <a:gd name="connsiteX99" fmla="*/ 4232517 w 12192000"/>
              <a:gd name="connsiteY99" fmla="*/ 1852567 h 2237474"/>
              <a:gd name="connsiteX100" fmla="*/ 4191732 w 12192000"/>
              <a:gd name="connsiteY100" fmla="*/ 1857328 h 2237474"/>
              <a:gd name="connsiteX101" fmla="*/ 4065532 w 12192000"/>
              <a:gd name="connsiteY101" fmla="*/ 1855477 h 2237474"/>
              <a:gd name="connsiteX102" fmla="*/ 4028460 w 12192000"/>
              <a:gd name="connsiteY102" fmla="*/ 1855137 h 2237474"/>
              <a:gd name="connsiteX103" fmla="*/ 4002267 w 12192000"/>
              <a:gd name="connsiteY103" fmla="*/ 1852352 h 2237474"/>
              <a:gd name="connsiteX104" fmla="*/ 3931396 w 12192000"/>
              <a:gd name="connsiteY104" fmla="*/ 1858915 h 2237474"/>
              <a:gd name="connsiteX105" fmla="*/ 3812162 w 12192000"/>
              <a:gd name="connsiteY105" fmla="*/ 1875501 h 2237474"/>
              <a:gd name="connsiteX106" fmla="*/ 3729530 w 12192000"/>
              <a:gd name="connsiteY106" fmla="*/ 1864513 h 2237474"/>
              <a:gd name="connsiteX107" fmla="*/ 3680177 w 12192000"/>
              <a:gd name="connsiteY107" fmla="*/ 1881552 h 2237474"/>
              <a:gd name="connsiteX108" fmla="*/ 3567259 w 12192000"/>
              <a:gd name="connsiteY108" fmla="*/ 1893482 h 2237474"/>
              <a:gd name="connsiteX109" fmla="*/ 3405770 w 12192000"/>
              <a:gd name="connsiteY109" fmla="*/ 1904591 h 2237474"/>
              <a:gd name="connsiteX110" fmla="*/ 3280097 w 12192000"/>
              <a:gd name="connsiteY110" fmla="*/ 1919610 h 2237474"/>
              <a:gd name="connsiteX111" fmla="*/ 3123424 w 12192000"/>
              <a:gd name="connsiteY111" fmla="*/ 1952930 h 2237474"/>
              <a:gd name="connsiteX112" fmla="*/ 3009910 w 12192000"/>
              <a:gd name="connsiteY112" fmla="*/ 1957866 h 2237474"/>
              <a:gd name="connsiteX113" fmla="*/ 2995934 w 12192000"/>
              <a:gd name="connsiteY113" fmla="*/ 1967085 h 2237474"/>
              <a:gd name="connsiteX114" fmla="*/ 2980071 w 12192000"/>
              <a:gd name="connsiteY114" fmla="*/ 1972988 h 2237474"/>
              <a:gd name="connsiteX115" fmla="*/ 2978094 w 12192000"/>
              <a:gd name="connsiteY115" fmla="*/ 1972369 h 2237474"/>
              <a:gd name="connsiteX116" fmla="*/ 2942858 w 12192000"/>
              <a:gd name="connsiteY116" fmla="*/ 1981367 h 2237474"/>
              <a:gd name="connsiteX117" fmla="*/ 2875436 w 12192000"/>
              <a:gd name="connsiteY117" fmla="*/ 1996977 h 2237474"/>
              <a:gd name="connsiteX118" fmla="*/ 2874892 w 12192000"/>
              <a:gd name="connsiteY118" fmla="*/ 1996085 h 2237474"/>
              <a:gd name="connsiteX119" fmla="*/ 2864145 w 12192000"/>
              <a:gd name="connsiteY119" fmla="*/ 1994061 h 2237474"/>
              <a:gd name="connsiteX120" fmla="*/ 2843662 w 12192000"/>
              <a:gd name="connsiteY120" fmla="*/ 1992498 h 2237474"/>
              <a:gd name="connsiteX121" fmla="*/ 2796128 w 12192000"/>
              <a:gd name="connsiteY121" fmla="*/ 1976403 h 2237474"/>
              <a:gd name="connsiteX122" fmla="*/ 2756784 w 12192000"/>
              <a:gd name="connsiteY122" fmla="*/ 1985116 h 2237474"/>
              <a:gd name="connsiteX123" fmla="*/ 2748833 w 12192000"/>
              <a:gd name="connsiteY123" fmla="*/ 1986323 h 2237474"/>
              <a:gd name="connsiteX124" fmla="*/ 2748661 w 12192000"/>
              <a:gd name="connsiteY124" fmla="*/ 1986122 h 2237474"/>
              <a:gd name="connsiteX125" fmla="*/ 2740251 w 12192000"/>
              <a:gd name="connsiteY125" fmla="*/ 1986946 h 2237474"/>
              <a:gd name="connsiteX126" fmla="*/ 2718916 w 12192000"/>
              <a:gd name="connsiteY126" fmla="*/ 1990867 h 2237474"/>
              <a:gd name="connsiteX127" fmla="*/ 2713522 w 12192000"/>
              <a:gd name="connsiteY127" fmla="*/ 1990173 h 2237474"/>
              <a:gd name="connsiteX128" fmla="*/ 2680597 w 12192000"/>
              <a:gd name="connsiteY128" fmla="*/ 1984996 h 2237474"/>
              <a:gd name="connsiteX129" fmla="*/ 2578178 w 12192000"/>
              <a:gd name="connsiteY129" fmla="*/ 1990531 h 2237474"/>
              <a:gd name="connsiteX130" fmla="*/ 2476147 w 12192000"/>
              <a:gd name="connsiteY130" fmla="*/ 1998305 h 2237474"/>
              <a:gd name="connsiteX131" fmla="*/ 2373568 w 12192000"/>
              <a:gd name="connsiteY131" fmla="*/ 2003219 h 2237474"/>
              <a:gd name="connsiteX132" fmla="*/ 2321399 w 12192000"/>
              <a:gd name="connsiteY132" fmla="*/ 1989467 h 2237474"/>
              <a:gd name="connsiteX133" fmla="*/ 2315525 w 12192000"/>
              <a:gd name="connsiteY133" fmla="*/ 1989708 h 2237474"/>
              <a:gd name="connsiteX134" fmla="*/ 2300792 w 12192000"/>
              <a:gd name="connsiteY134" fmla="*/ 1994290 h 2237474"/>
              <a:gd name="connsiteX135" fmla="*/ 2295469 w 12192000"/>
              <a:gd name="connsiteY135" fmla="*/ 1996659 h 2237474"/>
              <a:gd name="connsiteX136" fmla="*/ 2287219 w 12192000"/>
              <a:gd name="connsiteY136" fmla="*/ 1998750 h 2237474"/>
              <a:gd name="connsiteX137" fmla="*/ 2286948 w 12192000"/>
              <a:gd name="connsiteY137" fmla="*/ 1998596 h 2237474"/>
              <a:gd name="connsiteX138" fmla="*/ 2243069 w 12192000"/>
              <a:gd name="connsiteY138" fmla="*/ 2015111 h 2237474"/>
              <a:gd name="connsiteX139" fmla="*/ 2186609 w 12192000"/>
              <a:gd name="connsiteY139" fmla="*/ 2008263 h 2237474"/>
              <a:gd name="connsiteX140" fmla="*/ 2164831 w 12192000"/>
              <a:gd name="connsiteY140" fmla="*/ 2010143 h 2237474"/>
              <a:gd name="connsiteX141" fmla="*/ 2152836 w 12192000"/>
              <a:gd name="connsiteY141" fmla="*/ 2010048 h 2237474"/>
              <a:gd name="connsiteX142" fmla="*/ 2117102 w 12192000"/>
              <a:gd name="connsiteY142" fmla="*/ 2023004 h 2237474"/>
              <a:gd name="connsiteX143" fmla="*/ 2111935 w 12192000"/>
              <a:gd name="connsiteY143" fmla="*/ 2023163 h 2237474"/>
              <a:gd name="connsiteX144" fmla="*/ 2089991 w 12192000"/>
              <a:gd name="connsiteY144" fmla="*/ 2034193 h 2237474"/>
              <a:gd name="connsiteX145" fmla="*/ 2058061 w 12192000"/>
              <a:gd name="connsiteY145" fmla="*/ 2047942 h 2237474"/>
              <a:gd name="connsiteX146" fmla="*/ 2055737 w 12192000"/>
              <a:gd name="connsiteY146" fmla="*/ 2047704 h 2237474"/>
              <a:gd name="connsiteX147" fmla="*/ 2042244 w 12192000"/>
              <a:gd name="connsiteY147" fmla="*/ 2055560 h 2237474"/>
              <a:gd name="connsiteX148" fmla="*/ 1976224 w 12192000"/>
              <a:gd name="connsiteY148" fmla="*/ 2074257 h 2237474"/>
              <a:gd name="connsiteX149" fmla="*/ 1877728 w 12192000"/>
              <a:gd name="connsiteY149" fmla="*/ 2101004 h 2237474"/>
              <a:gd name="connsiteX150" fmla="*/ 1759056 w 12192000"/>
              <a:gd name="connsiteY150" fmla="*/ 2125608 h 2237474"/>
              <a:gd name="connsiteX151" fmla="*/ 1637948 w 12192000"/>
              <a:gd name="connsiteY151" fmla="*/ 2172597 h 2237474"/>
              <a:gd name="connsiteX152" fmla="*/ 1434549 w 12192000"/>
              <a:gd name="connsiteY152" fmla="*/ 2234522 h 2237474"/>
              <a:gd name="connsiteX153" fmla="*/ 1398481 w 12192000"/>
              <a:gd name="connsiteY153" fmla="*/ 2237074 h 2237474"/>
              <a:gd name="connsiteX154" fmla="*/ 1398407 w 12192000"/>
              <a:gd name="connsiteY154" fmla="*/ 2237095 h 2237474"/>
              <a:gd name="connsiteX155" fmla="*/ 1370962 w 12192000"/>
              <a:gd name="connsiteY155" fmla="*/ 2237474 h 2237474"/>
              <a:gd name="connsiteX156" fmla="*/ 1356367 w 12192000"/>
              <a:gd name="connsiteY156" fmla="*/ 2235089 h 2237474"/>
              <a:gd name="connsiteX157" fmla="*/ 1324828 w 12192000"/>
              <a:gd name="connsiteY157" fmla="*/ 2231968 h 2237474"/>
              <a:gd name="connsiteX158" fmla="*/ 1297744 w 12192000"/>
              <a:gd name="connsiteY158" fmla="*/ 2235849 h 2237474"/>
              <a:gd name="connsiteX159" fmla="*/ 1286236 w 12192000"/>
              <a:gd name="connsiteY159" fmla="*/ 2233135 h 2237474"/>
              <a:gd name="connsiteX160" fmla="*/ 1283504 w 12192000"/>
              <a:gd name="connsiteY160" fmla="*/ 2233797 h 2237474"/>
              <a:gd name="connsiteX161" fmla="*/ 1279765 w 12192000"/>
              <a:gd name="connsiteY161" fmla="*/ 2229639 h 2237474"/>
              <a:gd name="connsiteX162" fmla="*/ 1195347 w 12192000"/>
              <a:gd name="connsiteY162" fmla="*/ 2212354 h 2237474"/>
              <a:gd name="connsiteX163" fmla="*/ 970251 w 12192000"/>
              <a:gd name="connsiteY163" fmla="*/ 2221029 h 2237474"/>
              <a:gd name="connsiteX164" fmla="*/ 812914 w 12192000"/>
              <a:gd name="connsiteY164" fmla="*/ 2202752 h 2237474"/>
              <a:gd name="connsiteX165" fmla="*/ 800195 w 12192000"/>
              <a:gd name="connsiteY165" fmla="*/ 2209407 h 2237474"/>
              <a:gd name="connsiteX166" fmla="*/ 784978 w 12192000"/>
              <a:gd name="connsiteY166" fmla="*/ 2212360 h 2237474"/>
              <a:gd name="connsiteX167" fmla="*/ 681987 w 12192000"/>
              <a:gd name="connsiteY167" fmla="*/ 2216757 h 2237474"/>
              <a:gd name="connsiteX168" fmla="*/ 669923 w 12192000"/>
              <a:gd name="connsiteY168" fmla="*/ 2211682 h 2237474"/>
              <a:gd name="connsiteX169" fmla="*/ 648680 w 12192000"/>
              <a:gd name="connsiteY169" fmla="*/ 2206229 h 2237474"/>
              <a:gd name="connsiteX170" fmla="*/ 597225 w 12192000"/>
              <a:gd name="connsiteY170" fmla="*/ 2180999 h 2237474"/>
              <a:gd name="connsiteX171" fmla="*/ 558449 w 12192000"/>
              <a:gd name="connsiteY171" fmla="*/ 2182346 h 2237474"/>
              <a:gd name="connsiteX172" fmla="*/ 550517 w 12192000"/>
              <a:gd name="connsiteY172" fmla="*/ 2182060 h 2237474"/>
              <a:gd name="connsiteX173" fmla="*/ 550309 w 12192000"/>
              <a:gd name="connsiteY173" fmla="*/ 2181825 h 2237474"/>
              <a:gd name="connsiteX174" fmla="*/ 541836 w 12192000"/>
              <a:gd name="connsiteY174" fmla="*/ 2181063 h 2237474"/>
              <a:gd name="connsiteX175" fmla="*/ 536057 w 12192000"/>
              <a:gd name="connsiteY175" fmla="*/ 2181537 h 2237474"/>
              <a:gd name="connsiteX176" fmla="*/ 520671 w 12192000"/>
              <a:gd name="connsiteY176" fmla="*/ 2180980 h 2237474"/>
              <a:gd name="connsiteX177" fmla="*/ 515024 w 12192000"/>
              <a:gd name="connsiteY177" fmla="*/ 2179258 h 2237474"/>
              <a:gd name="connsiteX178" fmla="*/ 512278 w 12192000"/>
              <a:gd name="connsiteY178" fmla="*/ 2176369 h 2237474"/>
              <a:gd name="connsiteX179" fmla="*/ 480419 w 12192000"/>
              <a:gd name="connsiteY179" fmla="*/ 2167807 h 2237474"/>
              <a:gd name="connsiteX180" fmla="*/ 413835 w 12192000"/>
              <a:gd name="connsiteY180" fmla="*/ 2156783 h 2237474"/>
              <a:gd name="connsiteX181" fmla="*/ 376513 w 12192000"/>
              <a:gd name="connsiteY181" fmla="*/ 2154014 h 2237474"/>
              <a:gd name="connsiteX182" fmla="*/ 273386 w 12192000"/>
              <a:gd name="connsiteY182" fmla="*/ 2142551 h 2237474"/>
              <a:gd name="connsiteX183" fmla="*/ 169207 w 12192000"/>
              <a:gd name="connsiteY183" fmla="*/ 2128100 h 2237474"/>
              <a:gd name="connsiteX184" fmla="*/ 93149 w 12192000"/>
              <a:gd name="connsiteY184" fmla="*/ 2105324 h 2237474"/>
              <a:gd name="connsiteX185" fmla="*/ 88109 w 12192000"/>
              <a:gd name="connsiteY185" fmla="*/ 2106704 h 2237474"/>
              <a:gd name="connsiteX186" fmla="*/ 80022 w 12192000"/>
              <a:gd name="connsiteY186" fmla="*/ 2107254 h 2237474"/>
              <a:gd name="connsiteX187" fmla="*/ 79717 w 12192000"/>
              <a:gd name="connsiteY187" fmla="*/ 2107046 h 2237474"/>
              <a:gd name="connsiteX188" fmla="*/ 72352 w 12192000"/>
              <a:gd name="connsiteY188" fmla="*/ 2107991 h 2237474"/>
              <a:gd name="connsiteX189" fmla="*/ 37645 w 12192000"/>
              <a:gd name="connsiteY189" fmla="*/ 2115401 h 2237474"/>
              <a:gd name="connsiteX190" fmla="*/ 4572 w 12192000"/>
              <a:gd name="connsiteY190" fmla="*/ 2111091 h 2237474"/>
              <a:gd name="connsiteX191" fmla="*/ 0 w 12192000"/>
              <a:gd name="connsiteY191" fmla="*/ 2110468 h 2237474"/>
              <a:gd name="connsiteX192" fmla="*/ 0 w 12192000"/>
              <a:gd name="connsiteY19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11738 w 12192000"/>
              <a:gd name="connsiteY91" fmla="*/ 1776964 h 2237474"/>
              <a:gd name="connsiteX92" fmla="*/ 4560070 w 12192000"/>
              <a:gd name="connsiteY92" fmla="*/ 1785640 h 2237474"/>
              <a:gd name="connsiteX93" fmla="*/ 4536503 w 12192000"/>
              <a:gd name="connsiteY93" fmla="*/ 1785334 h 2237474"/>
              <a:gd name="connsiteX94" fmla="*/ 4513724 w 12192000"/>
              <a:gd name="connsiteY94" fmla="*/ 1791996 h 2237474"/>
              <a:gd name="connsiteX95" fmla="*/ 4459810 w 12192000"/>
              <a:gd name="connsiteY95" fmla="*/ 1797886 h 2237474"/>
              <a:gd name="connsiteX96" fmla="*/ 4379064 w 12192000"/>
              <a:gd name="connsiteY96" fmla="*/ 1817177 h 2237474"/>
              <a:gd name="connsiteX97" fmla="*/ 4290981 w 12192000"/>
              <a:gd name="connsiteY97" fmla="*/ 1839677 h 2237474"/>
              <a:gd name="connsiteX98" fmla="*/ 4238372 w 12192000"/>
              <a:gd name="connsiteY98" fmla="*/ 1851480 h 2237474"/>
              <a:gd name="connsiteX99" fmla="*/ 4232517 w 12192000"/>
              <a:gd name="connsiteY99" fmla="*/ 1852567 h 2237474"/>
              <a:gd name="connsiteX100" fmla="*/ 4191732 w 12192000"/>
              <a:gd name="connsiteY100" fmla="*/ 1857328 h 2237474"/>
              <a:gd name="connsiteX101" fmla="*/ 4065532 w 12192000"/>
              <a:gd name="connsiteY101" fmla="*/ 1855477 h 2237474"/>
              <a:gd name="connsiteX102" fmla="*/ 4028460 w 12192000"/>
              <a:gd name="connsiteY102" fmla="*/ 1855137 h 2237474"/>
              <a:gd name="connsiteX103" fmla="*/ 4002267 w 12192000"/>
              <a:gd name="connsiteY103" fmla="*/ 1852352 h 2237474"/>
              <a:gd name="connsiteX104" fmla="*/ 3931396 w 12192000"/>
              <a:gd name="connsiteY104" fmla="*/ 1858915 h 2237474"/>
              <a:gd name="connsiteX105" fmla="*/ 3812162 w 12192000"/>
              <a:gd name="connsiteY105" fmla="*/ 1875501 h 2237474"/>
              <a:gd name="connsiteX106" fmla="*/ 3729530 w 12192000"/>
              <a:gd name="connsiteY106" fmla="*/ 1864513 h 2237474"/>
              <a:gd name="connsiteX107" fmla="*/ 3680177 w 12192000"/>
              <a:gd name="connsiteY107" fmla="*/ 1881552 h 2237474"/>
              <a:gd name="connsiteX108" fmla="*/ 3567259 w 12192000"/>
              <a:gd name="connsiteY108" fmla="*/ 1893482 h 2237474"/>
              <a:gd name="connsiteX109" fmla="*/ 3405770 w 12192000"/>
              <a:gd name="connsiteY109" fmla="*/ 1904591 h 2237474"/>
              <a:gd name="connsiteX110" fmla="*/ 3280097 w 12192000"/>
              <a:gd name="connsiteY110" fmla="*/ 1919610 h 2237474"/>
              <a:gd name="connsiteX111" fmla="*/ 3123424 w 12192000"/>
              <a:gd name="connsiteY111" fmla="*/ 1952930 h 2237474"/>
              <a:gd name="connsiteX112" fmla="*/ 3009910 w 12192000"/>
              <a:gd name="connsiteY112" fmla="*/ 1957866 h 2237474"/>
              <a:gd name="connsiteX113" fmla="*/ 2995934 w 12192000"/>
              <a:gd name="connsiteY113" fmla="*/ 1967085 h 2237474"/>
              <a:gd name="connsiteX114" fmla="*/ 2980071 w 12192000"/>
              <a:gd name="connsiteY114" fmla="*/ 1972988 h 2237474"/>
              <a:gd name="connsiteX115" fmla="*/ 2978094 w 12192000"/>
              <a:gd name="connsiteY115" fmla="*/ 1972369 h 2237474"/>
              <a:gd name="connsiteX116" fmla="*/ 2942858 w 12192000"/>
              <a:gd name="connsiteY116" fmla="*/ 1981367 h 2237474"/>
              <a:gd name="connsiteX117" fmla="*/ 2875436 w 12192000"/>
              <a:gd name="connsiteY117" fmla="*/ 1996977 h 2237474"/>
              <a:gd name="connsiteX118" fmla="*/ 2874892 w 12192000"/>
              <a:gd name="connsiteY118" fmla="*/ 1996085 h 2237474"/>
              <a:gd name="connsiteX119" fmla="*/ 2864145 w 12192000"/>
              <a:gd name="connsiteY119" fmla="*/ 1994061 h 2237474"/>
              <a:gd name="connsiteX120" fmla="*/ 2843662 w 12192000"/>
              <a:gd name="connsiteY120" fmla="*/ 1992498 h 2237474"/>
              <a:gd name="connsiteX121" fmla="*/ 2796128 w 12192000"/>
              <a:gd name="connsiteY121" fmla="*/ 1976403 h 2237474"/>
              <a:gd name="connsiteX122" fmla="*/ 2756784 w 12192000"/>
              <a:gd name="connsiteY122" fmla="*/ 1985116 h 2237474"/>
              <a:gd name="connsiteX123" fmla="*/ 2748833 w 12192000"/>
              <a:gd name="connsiteY123" fmla="*/ 1986323 h 2237474"/>
              <a:gd name="connsiteX124" fmla="*/ 2748661 w 12192000"/>
              <a:gd name="connsiteY124" fmla="*/ 1986122 h 2237474"/>
              <a:gd name="connsiteX125" fmla="*/ 2740251 w 12192000"/>
              <a:gd name="connsiteY125" fmla="*/ 1986946 h 2237474"/>
              <a:gd name="connsiteX126" fmla="*/ 2718916 w 12192000"/>
              <a:gd name="connsiteY126" fmla="*/ 1990867 h 2237474"/>
              <a:gd name="connsiteX127" fmla="*/ 2713522 w 12192000"/>
              <a:gd name="connsiteY127" fmla="*/ 1990173 h 2237474"/>
              <a:gd name="connsiteX128" fmla="*/ 2680597 w 12192000"/>
              <a:gd name="connsiteY128" fmla="*/ 1984996 h 2237474"/>
              <a:gd name="connsiteX129" fmla="*/ 2578178 w 12192000"/>
              <a:gd name="connsiteY129" fmla="*/ 1990531 h 2237474"/>
              <a:gd name="connsiteX130" fmla="*/ 2476147 w 12192000"/>
              <a:gd name="connsiteY130" fmla="*/ 1998305 h 2237474"/>
              <a:gd name="connsiteX131" fmla="*/ 2373568 w 12192000"/>
              <a:gd name="connsiteY131" fmla="*/ 2003219 h 2237474"/>
              <a:gd name="connsiteX132" fmla="*/ 2321399 w 12192000"/>
              <a:gd name="connsiteY132" fmla="*/ 1989467 h 2237474"/>
              <a:gd name="connsiteX133" fmla="*/ 2315525 w 12192000"/>
              <a:gd name="connsiteY133" fmla="*/ 1989708 h 2237474"/>
              <a:gd name="connsiteX134" fmla="*/ 2300792 w 12192000"/>
              <a:gd name="connsiteY134" fmla="*/ 1994290 h 2237474"/>
              <a:gd name="connsiteX135" fmla="*/ 2295469 w 12192000"/>
              <a:gd name="connsiteY135" fmla="*/ 1996659 h 2237474"/>
              <a:gd name="connsiteX136" fmla="*/ 2287219 w 12192000"/>
              <a:gd name="connsiteY136" fmla="*/ 1998750 h 2237474"/>
              <a:gd name="connsiteX137" fmla="*/ 2286948 w 12192000"/>
              <a:gd name="connsiteY137" fmla="*/ 1998596 h 2237474"/>
              <a:gd name="connsiteX138" fmla="*/ 2243069 w 12192000"/>
              <a:gd name="connsiteY138" fmla="*/ 2015111 h 2237474"/>
              <a:gd name="connsiteX139" fmla="*/ 2186609 w 12192000"/>
              <a:gd name="connsiteY139" fmla="*/ 2008263 h 2237474"/>
              <a:gd name="connsiteX140" fmla="*/ 2164831 w 12192000"/>
              <a:gd name="connsiteY140" fmla="*/ 2010143 h 2237474"/>
              <a:gd name="connsiteX141" fmla="*/ 2152836 w 12192000"/>
              <a:gd name="connsiteY141" fmla="*/ 2010048 h 2237474"/>
              <a:gd name="connsiteX142" fmla="*/ 2117102 w 12192000"/>
              <a:gd name="connsiteY142" fmla="*/ 2023004 h 2237474"/>
              <a:gd name="connsiteX143" fmla="*/ 2111935 w 12192000"/>
              <a:gd name="connsiteY143" fmla="*/ 2023163 h 2237474"/>
              <a:gd name="connsiteX144" fmla="*/ 2089991 w 12192000"/>
              <a:gd name="connsiteY144" fmla="*/ 2034193 h 2237474"/>
              <a:gd name="connsiteX145" fmla="*/ 2058061 w 12192000"/>
              <a:gd name="connsiteY145" fmla="*/ 2047942 h 2237474"/>
              <a:gd name="connsiteX146" fmla="*/ 2055737 w 12192000"/>
              <a:gd name="connsiteY146" fmla="*/ 2047704 h 2237474"/>
              <a:gd name="connsiteX147" fmla="*/ 2042244 w 12192000"/>
              <a:gd name="connsiteY147" fmla="*/ 2055560 h 2237474"/>
              <a:gd name="connsiteX148" fmla="*/ 1976224 w 12192000"/>
              <a:gd name="connsiteY148" fmla="*/ 2074257 h 2237474"/>
              <a:gd name="connsiteX149" fmla="*/ 1877728 w 12192000"/>
              <a:gd name="connsiteY149" fmla="*/ 2101004 h 2237474"/>
              <a:gd name="connsiteX150" fmla="*/ 1759056 w 12192000"/>
              <a:gd name="connsiteY150" fmla="*/ 2125608 h 2237474"/>
              <a:gd name="connsiteX151" fmla="*/ 1637948 w 12192000"/>
              <a:gd name="connsiteY151" fmla="*/ 2172597 h 2237474"/>
              <a:gd name="connsiteX152" fmla="*/ 1434549 w 12192000"/>
              <a:gd name="connsiteY152" fmla="*/ 2234522 h 2237474"/>
              <a:gd name="connsiteX153" fmla="*/ 1398481 w 12192000"/>
              <a:gd name="connsiteY153" fmla="*/ 2237074 h 2237474"/>
              <a:gd name="connsiteX154" fmla="*/ 1398407 w 12192000"/>
              <a:gd name="connsiteY154" fmla="*/ 2237095 h 2237474"/>
              <a:gd name="connsiteX155" fmla="*/ 1370962 w 12192000"/>
              <a:gd name="connsiteY155" fmla="*/ 2237474 h 2237474"/>
              <a:gd name="connsiteX156" fmla="*/ 1356367 w 12192000"/>
              <a:gd name="connsiteY156" fmla="*/ 2235089 h 2237474"/>
              <a:gd name="connsiteX157" fmla="*/ 1324828 w 12192000"/>
              <a:gd name="connsiteY157" fmla="*/ 2231968 h 2237474"/>
              <a:gd name="connsiteX158" fmla="*/ 1297744 w 12192000"/>
              <a:gd name="connsiteY158" fmla="*/ 2235849 h 2237474"/>
              <a:gd name="connsiteX159" fmla="*/ 1286236 w 12192000"/>
              <a:gd name="connsiteY159" fmla="*/ 2233135 h 2237474"/>
              <a:gd name="connsiteX160" fmla="*/ 1283504 w 12192000"/>
              <a:gd name="connsiteY160" fmla="*/ 2233797 h 2237474"/>
              <a:gd name="connsiteX161" fmla="*/ 1279765 w 12192000"/>
              <a:gd name="connsiteY161" fmla="*/ 2229639 h 2237474"/>
              <a:gd name="connsiteX162" fmla="*/ 1195347 w 12192000"/>
              <a:gd name="connsiteY162" fmla="*/ 2212354 h 2237474"/>
              <a:gd name="connsiteX163" fmla="*/ 970251 w 12192000"/>
              <a:gd name="connsiteY163" fmla="*/ 2221029 h 2237474"/>
              <a:gd name="connsiteX164" fmla="*/ 812914 w 12192000"/>
              <a:gd name="connsiteY164" fmla="*/ 2202752 h 2237474"/>
              <a:gd name="connsiteX165" fmla="*/ 800195 w 12192000"/>
              <a:gd name="connsiteY165" fmla="*/ 2209407 h 2237474"/>
              <a:gd name="connsiteX166" fmla="*/ 784978 w 12192000"/>
              <a:gd name="connsiteY166" fmla="*/ 2212360 h 2237474"/>
              <a:gd name="connsiteX167" fmla="*/ 681987 w 12192000"/>
              <a:gd name="connsiteY167" fmla="*/ 2216757 h 2237474"/>
              <a:gd name="connsiteX168" fmla="*/ 669923 w 12192000"/>
              <a:gd name="connsiteY168" fmla="*/ 2211682 h 2237474"/>
              <a:gd name="connsiteX169" fmla="*/ 648680 w 12192000"/>
              <a:gd name="connsiteY169" fmla="*/ 2206229 h 2237474"/>
              <a:gd name="connsiteX170" fmla="*/ 597225 w 12192000"/>
              <a:gd name="connsiteY170" fmla="*/ 2180999 h 2237474"/>
              <a:gd name="connsiteX171" fmla="*/ 558449 w 12192000"/>
              <a:gd name="connsiteY171" fmla="*/ 2182346 h 2237474"/>
              <a:gd name="connsiteX172" fmla="*/ 550517 w 12192000"/>
              <a:gd name="connsiteY172" fmla="*/ 2182060 h 2237474"/>
              <a:gd name="connsiteX173" fmla="*/ 550309 w 12192000"/>
              <a:gd name="connsiteY173" fmla="*/ 2181825 h 2237474"/>
              <a:gd name="connsiteX174" fmla="*/ 541836 w 12192000"/>
              <a:gd name="connsiteY174" fmla="*/ 2181063 h 2237474"/>
              <a:gd name="connsiteX175" fmla="*/ 536057 w 12192000"/>
              <a:gd name="connsiteY175" fmla="*/ 2181537 h 2237474"/>
              <a:gd name="connsiteX176" fmla="*/ 520671 w 12192000"/>
              <a:gd name="connsiteY176" fmla="*/ 2180980 h 2237474"/>
              <a:gd name="connsiteX177" fmla="*/ 515024 w 12192000"/>
              <a:gd name="connsiteY177" fmla="*/ 2179258 h 2237474"/>
              <a:gd name="connsiteX178" fmla="*/ 512278 w 12192000"/>
              <a:gd name="connsiteY178" fmla="*/ 2176369 h 2237474"/>
              <a:gd name="connsiteX179" fmla="*/ 480419 w 12192000"/>
              <a:gd name="connsiteY179" fmla="*/ 2167807 h 2237474"/>
              <a:gd name="connsiteX180" fmla="*/ 413835 w 12192000"/>
              <a:gd name="connsiteY180" fmla="*/ 2156783 h 2237474"/>
              <a:gd name="connsiteX181" fmla="*/ 376513 w 12192000"/>
              <a:gd name="connsiteY181" fmla="*/ 2154014 h 2237474"/>
              <a:gd name="connsiteX182" fmla="*/ 273386 w 12192000"/>
              <a:gd name="connsiteY182" fmla="*/ 2142551 h 2237474"/>
              <a:gd name="connsiteX183" fmla="*/ 169207 w 12192000"/>
              <a:gd name="connsiteY183" fmla="*/ 2128100 h 2237474"/>
              <a:gd name="connsiteX184" fmla="*/ 93149 w 12192000"/>
              <a:gd name="connsiteY184" fmla="*/ 2105324 h 2237474"/>
              <a:gd name="connsiteX185" fmla="*/ 88109 w 12192000"/>
              <a:gd name="connsiteY185" fmla="*/ 2106704 h 2237474"/>
              <a:gd name="connsiteX186" fmla="*/ 80022 w 12192000"/>
              <a:gd name="connsiteY186" fmla="*/ 2107254 h 2237474"/>
              <a:gd name="connsiteX187" fmla="*/ 79717 w 12192000"/>
              <a:gd name="connsiteY187" fmla="*/ 2107046 h 2237474"/>
              <a:gd name="connsiteX188" fmla="*/ 72352 w 12192000"/>
              <a:gd name="connsiteY188" fmla="*/ 2107991 h 2237474"/>
              <a:gd name="connsiteX189" fmla="*/ 37645 w 12192000"/>
              <a:gd name="connsiteY189" fmla="*/ 2115401 h 2237474"/>
              <a:gd name="connsiteX190" fmla="*/ 4572 w 12192000"/>
              <a:gd name="connsiteY190" fmla="*/ 2111091 h 2237474"/>
              <a:gd name="connsiteX191" fmla="*/ 0 w 12192000"/>
              <a:gd name="connsiteY191" fmla="*/ 2110468 h 2237474"/>
              <a:gd name="connsiteX192" fmla="*/ 0 w 12192000"/>
              <a:gd name="connsiteY19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11738 w 12192000"/>
              <a:gd name="connsiteY91" fmla="*/ 1776964 h 2237474"/>
              <a:gd name="connsiteX92" fmla="*/ 4560070 w 12192000"/>
              <a:gd name="connsiteY92" fmla="*/ 1785640 h 2237474"/>
              <a:gd name="connsiteX93" fmla="*/ 4536503 w 12192000"/>
              <a:gd name="connsiteY93" fmla="*/ 1785334 h 2237474"/>
              <a:gd name="connsiteX94" fmla="*/ 4513724 w 12192000"/>
              <a:gd name="connsiteY94" fmla="*/ 1791996 h 2237474"/>
              <a:gd name="connsiteX95" fmla="*/ 4459810 w 12192000"/>
              <a:gd name="connsiteY95" fmla="*/ 1797886 h 2237474"/>
              <a:gd name="connsiteX96" fmla="*/ 4379064 w 12192000"/>
              <a:gd name="connsiteY96" fmla="*/ 1817177 h 2237474"/>
              <a:gd name="connsiteX97" fmla="*/ 4290981 w 12192000"/>
              <a:gd name="connsiteY97" fmla="*/ 1839677 h 2237474"/>
              <a:gd name="connsiteX98" fmla="*/ 4238372 w 12192000"/>
              <a:gd name="connsiteY98" fmla="*/ 1851480 h 2237474"/>
              <a:gd name="connsiteX99" fmla="*/ 4232517 w 12192000"/>
              <a:gd name="connsiteY99" fmla="*/ 1852567 h 2237474"/>
              <a:gd name="connsiteX100" fmla="*/ 4191732 w 12192000"/>
              <a:gd name="connsiteY100" fmla="*/ 1857328 h 2237474"/>
              <a:gd name="connsiteX101" fmla="*/ 4065532 w 12192000"/>
              <a:gd name="connsiteY101" fmla="*/ 1855477 h 2237474"/>
              <a:gd name="connsiteX102" fmla="*/ 4028460 w 12192000"/>
              <a:gd name="connsiteY102" fmla="*/ 1855137 h 2237474"/>
              <a:gd name="connsiteX103" fmla="*/ 4002267 w 12192000"/>
              <a:gd name="connsiteY103" fmla="*/ 1852352 h 2237474"/>
              <a:gd name="connsiteX104" fmla="*/ 3931396 w 12192000"/>
              <a:gd name="connsiteY104" fmla="*/ 1858915 h 2237474"/>
              <a:gd name="connsiteX105" fmla="*/ 3812162 w 12192000"/>
              <a:gd name="connsiteY105" fmla="*/ 1875501 h 2237474"/>
              <a:gd name="connsiteX106" fmla="*/ 3729530 w 12192000"/>
              <a:gd name="connsiteY106" fmla="*/ 1864513 h 2237474"/>
              <a:gd name="connsiteX107" fmla="*/ 3680177 w 12192000"/>
              <a:gd name="connsiteY107" fmla="*/ 1881552 h 2237474"/>
              <a:gd name="connsiteX108" fmla="*/ 3567259 w 12192000"/>
              <a:gd name="connsiteY108" fmla="*/ 1893482 h 2237474"/>
              <a:gd name="connsiteX109" fmla="*/ 3405770 w 12192000"/>
              <a:gd name="connsiteY109" fmla="*/ 1904591 h 2237474"/>
              <a:gd name="connsiteX110" fmla="*/ 3280097 w 12192000"/>
              <a:gd name="connsiteY110" fmla="*/ 1919610 h 2237474"/>
              <a:gd name="connsiteX111" fmla="*/ 3123424 w 12192000"/>
              <a:gd name="connsiteY111" fmla="*/ 1952930 h 2237474"/>
              <a:gd name="connsiteX112" fmla="*/ 3009910 w 12192000"/>
              <a:gd name="connsiteY112" fmla="*/ 1957866 h 2237474"/>
              <a:gd name="connsiteX113" fmla="*/ 2995934 w 12192000"/>
              <a:gd name="connsiteY113" fmla="*/ 1967085 h 2237474"/>
              <a:gd name="connsiteX114" fmla="*/ 2980071 w 12192000"/>
              <a:gd name="connsiteY114" fmla="*/ 1972988 h 2237474"/>
              <a:gd name="connsiteX115" fmla="*/ 2978094 w 12192000"/>
              <a:gd name="connsiteY115" fmla="*/ 1972369 h 2237474"/>
              <a:gd name="connsiteX116" fmla="*/ 2942858 w 12192000"/>
              <a:gd name="connsiteY116" fmla="*/ 1981367 h 2237474"/>
              <a:gd name="connsiteX117" fmla="*/ 2875436 w 12192000"/>
              <a:gd name="connsiteY117" fmla="*/ 1996977 h 2237474"/>
              <a:gd name="connsiteX118" fmla="*/ 2874892 w 12192000"/>
              <a:gd name="connsiteY118" fmla="*/ 1996085 h 2237474"/>
              <a:gd name="connsiteX119" fmla="*/ 2864145 w 12192000"/>
              <a:gd name="connsiteY119" fmla="*/ 1994061 h 2237474"/>
              <a:gd name="connsiteX120" fmla="*/ 2843662 w 12192000"/>
              <a:gd name="connsiteY120" fmla="*/ 1992498 h 2237474"/>
              <a:gd name="connsiteX121" fmla="*/ 2796128 w 12192000"/>
              <a:gd name="connsiteY121" fmla="*/ 1976403 h 2237474"/>
              <a:gd name="connsiteX122" fmla="*/ 2756784 w 12192000"/>
              <a:gd name="connsiteY122" fmla="*/ 1985116 h 2237474"/>
              <a:gd name="connsiteX123" fmla="*/ 2748833 w 12192000"/>
              <a:gd name="connsiteY123" fmla="*/ 1986323 h 2237474"/>
              <a:gd name="connsiteX124" fmla="*/ 2748661 w 12192000"/>
              <a:gd name="connsiteY124" fmla="*/ 1986122 h 2237474"/>
              <a:gd name="connsiteX125" fmla="*/ 2740251 w 12192000"/>
              <a:gd name="connsiteY125" fmla="*/ 1986946 h 2237474"/>
              <a:gd name="connsiteX126" fmla="*/ 2718916 w 12192000"/>
              <a:gd name="connsiteY126" fmla="*/ 1990867 h 2237474"/>
              <a:gd name="connsiteX127" fmla="*/ 2713522 w 12192000"/>
              <a:gd name="connsiteY127" fmla="*/ 1990173 h 2237474"/>
              <a:gd name="connsiteX128" fmla="*/ 2680597 w 12192000"/>
              <a:gd name="connsiteY128" fmla="*/ 1984996 h 2237474"/>
              <a:gd name="connsiteX129" fmla="*/ 2578178 w 12192000"/>
              <a:gd name="connsiteY129" fmla="*/ 1990531 h 2237474"/>
              <a:gd name="connsiteX130" fmla="*/ 2476147 w 12192000"/>
              <a:gd name="connsiteY130" fmla="*/ 1998305 h 2237474"/>
              <a:gd name="connsiteX131" fmla="*/ 2373568 w 12192000"/>
              <a:gd name="connsiteY131" fmla="*/ 2003219 h 2237474"/>
              <a:gd name="connsiteX132" fmla="*/ 2321399 w 12192000"/>
              <a:gd name="connsiteY132" fmla="*/ 1989467 h 2237474"/>
              <a:gd name="connsiteX133" fmla="*/ 2315525 w 12192000"/>
              <a:gd name="connsiteY133" fmla="*/ 1989708 h 2237474"/>
              <a:gd name="connsiteX134" fmla="*/ 2300792 w 12192000"/>
              <a:gd name="connsiteY134" fmla="*/ 1994290 h 2237474"/>
              <a:gd name="connsiteX135" fmla="*/ 2295469 w 12192000"/>
              <a:gd name="connsiteY135" fmla="*/ 1996659 h 2237474"/>
              <a:gd name="connsiteX136" fmla="*/ 2287219 w 12192000"/>
              <a:gd name="connsiteY136" fmla="*/ 1998750 h 2237474"/>
              <a:gd name="connsiteX137" fmla="*/ 2286948 w 12192000"/>
              <a:gd name="connsiteY137" fmla="*/ 1998596 h 2237474"/>
              <a:gd name="connsiteX138" fmla="*/ 2243069 w 12192000"/>
              <a:gd name="connsiteY138" fmla="*/ 2015111 h 2237474"/>
              <a:gd name="connsiteX139" fmla="*/ 2186609 w 12192000"/>
              <a:gd name="connsiteY139" fmla="*/ 2008263 h 2237474"/>
              <a:gd name="connsiteX140" fmla="*/ 2164831 w 12192000"/>
              <a:gd name="connsiteY140" fmla="*/ 2010143 h 2237474"/>
              <a:gd name="connsiteX141" fmla="*/ 2152836 w 12192000"/>
              <a:gd name="connsiteY141" fmla="*/ 2010048 h 2237474"/>
              <a:gd name="connsiteX142" fmla="*/ 2117102 w 12192000"/>
              <a:gd name="connsiteY142" fmla="*/ 2023004 h 2237474"/>
              <a:gd name="connsiteX143" fmla="*/ 2111935 w 12192000"/>
              <a:gd name="connsiteY143" fmla="*/ 2023163 h 2237474"/>
              <a:gd name="connsiteX144" fmla="*/ 2089991 w 12192000"/>
              <a:gd name="connsiteY144" fmla="*/ 2034193 h 2237474"/>
              <a:gd name="connsiteX145" fmla="*/ 2058061 w 12192000"/>
              <a:gd name="connsiteY145" fmla="*/ 2047942 h 2237474"/>
              <a:gd name="connsiteX146" fmla="*/ 2055737 w 12192000"/>
              <a:gd name="connsiteY146" fmla="*/ 2047704 h 2237474"/>
              <a:gd name="connsiteX147" fmla="*/ 2042244 w 12192000"/>
              <a:gd name="connsiteY147" fmla="*/ 2055560 h 2237474"/>
              <a:gd name="connsiteX148" fmla="*/ 1976224 w 12192000"/>
              <a:gd name="connsiteY148" fmla="*/ 2074257 h 2237474"/>
              <a:gd name="connsiteX149" fmla="*/ 1877728 w 12192000"/>
              <a:gd name="connsiteY149" fmla="*/ 2101004 h 2237474"/>
              <a:gd name="connsiteX150" fmla="*/ 1759056 w 12192000"/>
              <a:gd name="connsiteY150" fmla="*/ 2125608 h 2237474"/>
              <a:gd name="connsiteX151" fmla="*/ 1637948 w 12192000"/>
              <a:gd name="connsiteY151" fmla="*/ 2172597 h 2237474"/>
              <a:gd name="connsiteX152" fmla="*/ 1434549 w 12192000"/>
              <a:gd name="connsiteY152" fmla="*/ 2234522 h 2237474"/>
              <a:gd name="connsiteX153" fmla="*/ 1398481 w 12192000"/>
              <a:gd name="connsiteY153" fmla="*/ 2237074 h 2237474"/>
              <a:gd name="connsiteX154" fmla="*/ 1398407 w 12192000"/>
              <a:gd name="connsiteY154" fmla="*/ 2237095 h 2237474"/>
              <a:gd name="connsiteX155" fmla="*/ 1370962 w 12192000"/>
              <a:gd name="connsiteY155" fmla="*/ 2237474 h 2237474"/>
              <a:gd name="connsiteX156" fmla="*/ 1356367 w 12192000"/>
              <a:gd name="connsiteY156" fmla="*/ 2235089 h 2237474"/>
              <a:gd name="connsiteX157" fmla="*/ 1324828 w 12192000"/>
              <a:gd name="connsiteY157" fmla="*/ 2231968 h 2237474"/>
              <a:gd name="connsiteX158" fmla="*/ 1297744 w 12192000"/>
              <a:gd name="connsiteY158" fmla="*/ 2235849 h 2237474"/>
              <a:gd name="connsiteX159" fmla="*/ 1286236 w 12192000"/>
              <a:gd name="connsiteY159" fmla="*/ 2233135 h 2237474"/>
              <a:gd name="connsiteX160" fmla="*/ 1283504 w 12192000"/>
              <a:gd name="connsiteY160" fmla="*/ 2233797 h 2237474"/>
              <a:gd name="connsiteX161" fmla="*/ 1279765 w 12192000"/>
              <a:gd name="connsiteY161" fmla="*/ 2229639 h 2237474"/>
              <a:gd name="connsiteX162" fmla="*/ 1195347 w 12192000"/>
              <a:gd name="connsiteY162" fmla="*/ 2212354 h 2237474"/>
              <a:gd name="connsiteX163" fmla="*/ 970251 w 12192000"/>
              <a:gd name="connsiteY163" fmla="*/ 2221029 h 2237474"/>
              <a:gd name="connsiteX164" fmla="*/ 812914 w 12192000"/>
              <a:gd name="connsiteY164" fmla="*/ 2202752 h 2237474"/>
              <a:gd name="connsiteX165" fmla="*/ 800195 w 12192000"/>
              <a:gd name="connsiteY165" fmla="*/ 2209407 h 2237474"/>
              <a:gd name="connsiteX166" fmla="*/ 784978 w 12192000"/>
              <a:gd name="connsiteY166" fmla="*/ 2212360 h 2237474"/>
              <a:gd name="connsiteX167" fmla="*/ 681987 w 12192000"/>
              <a:gd name="connsiteY167" fmla="*/ 2216757 h 2237474"/>
              <a:gd name="connsiteX168" fmla="*/ 669923 w 12192000"/>
              <a:gd name="connsiteY168" fmla="*/ 2211682 h 2237474"/>
              <a:gd name="connsiteX169" fmla="*/ 648680 w 12192000"/>
              <a:gd name="connsiteY169" fmla="*/ 2206229 h 2237474"/>
              <a:gd name="connsiteX170" fmla="*/ 597225 w 12192000"/>
              <a:gd name="connsiteY170" fmla="*/ 2180999 h 2237474"/>
              <a:gd name="connsiteX171" fmla="*/ 558449 w 12192000"/>
              <a:gd name="connsiteY171" fmla="*/ 2182346 h 2237474"/>
              <a:gd name="connsiteX172" fmla="*/ 550517 w 12192000"/>
              <a:gd name="connsiteY172" fmla="*/ 2182060 h 2237474"/>
              <a:gd name="connsiteX173" fmla="*/ 550309 w 12192000"/>
              <a:gd name="connsiteY173" fmla="*/ 2181825 h 2237474"/>
              <a:gd name="connsiteX174" fmla="*/ 541836 w 12192000"/>
              <a:gd name="connsiteY174" fmla="*/ 2181063 h 2237474"/>
              <a:gd name="connsiteX175" fmla="*/ 536057 w 12192000"/>
              <a:gd name="connsiteY175" fmla="*/ 2181537 h 2237474"/>
              <a:gd name="connsiteX176" fmla="*/ 520671 w 12192000"/>
              <a:gd name="connsiteY176" fmla="*/ 2180980 h 2237474"/>
              <a:gd name="connsiteX177" fmla="*/ 515024 w 12192000"/>
              <a:gd name="connsiteY177" fmla="*/ 2179258 h 2237474"/>
              <a:gd name="connsiteX178" fmla="*/ 512278 w 12192000"/>
              <a:gd name="connsiteY178" fmla="*/ 2176369 h 2237474"/>
              <a:gd name="connsiteX179" fmla="*/ 480419 w 12192000"/>
              <a:gd name="connsiteY179" fmla="*/ 2167807 h 2237474"/>
              <a:gd name="connsiteX180" fmla="*/ 413835 w 12192000"/>
              <a:gd name="connsiteY180" fmla="*/ 2156783 h 2237474"/>
              <a:gd name="connsiteX181" fmla="*/ 376513 w 12192000"/>
              <a:gd name="connsiteY181" fmla="*/ 2154014 h 2237474"/>
              <a:gd name="connsiteX182" fmla="*/ 273386 w 12192000"/>
              <a:gd name="connsiteY182" fmla="*/ 2142551 h 2237474"/>
              <a:gd name="connsiteX183" fmla="*/ 169207 w 12192000"/>
              <a:gd name="connsiteY183" fmla="*/ 2128100 h 2237474"/>
              <a:gd name="connsiteX184" fmla="*/ 93149 w 12192000"/>
              <a:gd name="connsiteY184" fmla="*/ 2105324 h 2237474"/>
              <a:gd name="connsiteX185" fmla="*/ 88109 w 12192000"/>
              <a:gd name="connsiteY185" fmla="*/ 2106704 h 2237474"/>
              <a:gd name="connsiteX186" fmla="*/ 80022 w 12192000"/>
              <a:gd name="connsiteY186" fmla="*/ 2107254 h 2237474"/>
              <a:gd name="connsiteX187" fmla="*/ 79717 w 12192000"/>
              <a:gd name="connsiteY187" fmla="*/ 2107046 h 2237474"/>
              <a:gd name="connsiteX188" fmla="*/ 72352 w 12192000"/>
              <a:gd name="connsiteY188" fmla="*/ 2107991 h 2237474"/>
              <a:gd name="connsiteX189" fmla="*/ 37645 w 12192000"/>
              <a:gd name="connsiteY189" fmla="*/ 2115401 h 2237474"/>
              <a:gd name="connsiteX190" fmla="*/ 4572 w 12192000"/>
              <a:gd name="connsiteY190" fmla="*/ 2111091 h 2237474"/>
              <a:gd name="connsiteX191" fmla="*/ 0 w 12192000"/>
              <a:gd name="connsiteY191" fmla="*/ 2110468 h 2237474"/>
              <a:gd name="connsiteX192" fmla="*/ 0 w 12192000"/>
              <a:gd name="connsiteY19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11738 w 12192000"/>
              <a:gd name="connsiteY91" fmla="*/ 1776964 h 2237474"/>
              <a:gd name="connsiteX92" fmla="*/ 4536503 w 12192000"/>
              <a:gd name="connsiteY92" fmla="*/ 1785334 h 2237474"/>
              <a:gd name="connsiteX93" fmla="*/ 4513724 w 12192000"/>
              <a:gd name="connsiteY93" fmla="*/ 1791996 h 2237474"/>
              <a:gd name="connsiteX94" fmla="*/ 4459810 w 12192000"/>
              <a:gd name="connsiteY94" fmla="*/ 1797886 h 2237474"/>
              <a:gd name="connsiteX95" fmla="*/ 4379064 w 12192000"/>
              <a:gd name="connsiteY95" fmla="*/ 1817177 h 2237474"/>
              <a:gd name="connsiteX96" fmla="*/ 4290981 w 12192000"/>
              <a:gd name="connsiteY96" fmla="*/ 1839677 h 2237474"/>
              <a:gd name="connsiteX97" fmla="*/ 4238372 w 12192000"/>
              <a:gd name="connsiteY97" fmla="*/ 1851480 h 2237474"/>
              <a:gd name="connsiteX98" fmla="*/ 4232517 w 12192000"/>
              <a:gd name="connsiteY98" fmla="*/ 1852567 h 2237474"/>
              <a:gd name="connsiteX99" fmla="*/ 4191732 w 12192000"/>
              <a:gd name="connsiteY99" fmla="*/ 1857328 h 2237474"/>
              <a:gd name="connsiteX100" fmla="*/ 4065532 w 12192000"/>
              <a:gd name="connsiteY100" fmla="*/ 1855477 h 2237474"/>
              <a:gd name="connsiteX101" fmla="*/ 4028460 w 12192000"/>
              <a:gd name="connsiteY101" fmla="*/ 1855137 h 2237474"/>
              <a:gd name="connsiteX102" fmla="*/ 4002267 w 12192000"/>
              <a:gd name="connsiteY102" fmla="*/ 1852352 h 2237474"/>
              <a:gd name="connsiteX103" fmla="*/ 3931396 w 12192000"/>
              <a:gd name="connsiteY103" fmla="*/ 1858915 h 2237474"/>
              <a:gd name="connsiteX104" fmla="*/ 3812162 w 12192000"/>
              <a:gd name="connsiteY104" fmla="*/ 1875501 h 2237474"/>
              <a:gd name="connsiteX105" fmla="*/ 3729530 w 12192000"/>
              <a:gd name="connsiteY105" fmla="*/ 1864513 h 2237474"/>
              <a:gd name="connsiteX106" fmla="*/ 3680177 w 12192000"/>
              <a:gd name="connsiteY106" fmla="*/ 1881552 h 2237474"/>
              <a:gd name="connsiteX107" fmla="*/ 3567259 w 12192000"/>
              <a:gd name="connsiteY107" fmla="*/ 1893482 h 2237474"/>
              <a:gd name="connsiteX108" fmla="*/ 3405770 w 12192000"/>
              <a:gd name="connsiteY108" fmla="*/ 1904591 h 2237474"/>
              <a:gd name="connsiteX109" fmla="*/ 3280097 w 12192000"/>
              <a:gd name="connsiteY109" fmla="*/ 1919610 h 2237474"/>
              <a:gd name="connsiteX110" fmla="*/ 3123424 w 12192000"/>
              <a:gd name="connsiteY110" fmla="*/ 1952930 h 2237474"/>
              <a:gd name="connsiteX111" fmla="*/ 3009910 w 12192000"/>
              <a:gd name="connsiteY111" fmla="*/ 1957866 h 2237474"/>
              <a:gd name="connsiteX112" fmla="*/ 2995934 w 12192000"/>
              <a:gd name="connsiteY112" fmla="*/ 1967085 h 2237474"/>
              <a:gd name="connsiteX113" fmla="*/ 2980071 w 12192000"/>
              <a:gd name="connsiteY113" fmla="*/ 1972988 h 2237474"/>
              <a:gd name="connsiteX114" fmla="*/ 2978094 w 12192000"/>
              <a:gd name="connsiteY114" fmla="*/ 1972369 h 2237474"/>
              <a:gd name="connsiteX115" fmla="*/ 2942858 w 12192000"/>
              <a:gd name="connsiteY115" fmla="*/ 1981367 h 2237474"/>
              <a:gd name="connsiteX116" fmla="*/ 2875436 w 12192000"/>
              <a:gd name="connsiteY116" fmla="*/ 1996977 h 2237474"/>
              <a:gd name="connsiteX117" fmla="*/ 2874892 w 12192000"/>
              <a:gd name="connsiteY117" fmla="*/ 1996085 h 2237474"/>
              <a:gd name="connsiteX118" fmla="*/ 2864145 w 12192000"/>
              <a:gd name="connsiteY118" fmla="*/ 1994061 h 2237474"/>
              <a:gd name="connsiteX119" fmla="*/ 2843662 w 12192000"/>
              <a:gd name="connsiteY119" fmla="*/ 1992498 h 2237474"/>
              <a:gd name="connsiteX120" fmla="*/ 2796128 w 12192000"/>
              <a:gd name="connsiteY120" fmla="*/ 1976403 h 2237474"/>
              <a:gd name="connsiteX121" fmla="*/ 2756784 w 12192000"/>
              <a:gd name="connsiteY121" fmla="*/ 1985116 h 2237474"/>
              <a:gd name="connsiteX122" fmla="*/ 2748833 w 12192000"/>
              <a:gd name="connsiteY122" fmla="*/ 1986323 h 2237474"/>
              <a:gd name="connsiteX123" fmla="*/ 2748661 w 12192000"/>
              <a:gd name="connsiteY123" fmla="*/ 1986122 h 2237474"/>
              <a:gd name="connsiteX124" fmla="*/ 2740251 w 12192000"/>
              <a:gd name="connsiteY124" fmla="*/ 1986946 h 2237474"/>
              <a:gd name="connsiteX125" fmla="*/ 2718916 w 12192000"/>
              <a:gd name="connsiteY125" fmla="*/ 1990867 h 2237474"/>
              <a:gd name="connsiteX126" fmla="*/ 2713522 w 12192000"/>
              <a:gd name="connsiteY126" fmla="*/ 1990173 h 2237474"/>
              <a:gd name="connsiteX127" fmla="*/ 2680597 w 12192000"/>
              <a:gd name="connsiteY127" fmla="*/ 1984996 h 2237474"/>
              <a:gd name="connsiteX128" fmla="*/ 2578178 w 12192000"/>
              <a:gd name="connsiteY128" fmla="*/ 1990531 h 2237474"/>
              <a:gd name="connsiteX129" fmla="*/ 2476147 w 12192000"/>
              <a:gd name="connsiteY129" fmla="*/ 1998305 h 2237474"/>
              <a:gd name="connsiteX130" fmla="*/ 2373568 w 12192000"/>
              <a:gd name="connsiteY130" fmla="*/ 2003219 h 2237474"/>
              <a:gd name="connsiteX131" fmla="*/ 2321399 w 12192000"/>
              <a:gd name="connsiteY131" fmla="*/ 1989467 h 2237474"/>
              <a:gd name="connsiteX132" fmla="*/ 2315525 w 12192000"/>
              <a:gd name="connsiteY132" fmla="*/ 1989708 h 2237474"/>
              <a:gd name="connsiteX133" fmla="*/ 2300792 w 12192000"/>
              <a:gd name="connsiteY133" fmla="*/ 1994290 h 2237474"/>
              <a:gd name="connsiteX134" fmla="*/ 2295469 w 12192000"/>
              <a:gd name="connsiteY134" fmla="*/ 1996659 h 2237474"/>
              <a:gd name="connsiteX135" fmla="*/ 2287219 w 12192000"/>
              <a:gd name="connsiteY135" fmla="*/ 1998750 h 2237474"/>
              <a:gd name="connsiteX136" fmla="*/ 2286948 w 12192000"/>
              <a:gd name="connsiteY136" fmla="*/ 1998596 h 2237474"/>
              <a:gd name="connsiteX137" fmla="*/ 2243069 w 12192000"/>
              <a:gd name="connsiteY137" fmla="*/ 2015111 h 2237474"/>
              <a:gd name="connsiteX138" fmla="*/ 2186609 w 12192000"/>
              <a:gd name="connsiteY138" fmla="*/ 2008263 h 2237474"/>
              <a:gd name="connsiteX139" fmla="*/ 2164831 w 12192000"/>
              <a:gd name="connsiteY139" fmla="*/ 2010143 h 2237474"/>
              <a:gd name="connsiteX140" fmla="*/ 2152836 w 12192000"/>
              <a:gd name="connsiteY140" fmla="*/ 2010048 h 2237474"/>
              <a:gd name="connsiteX141" fmla="*/ 2117102 w 12192000"/>
              <a:gd name="connsiteY141" fmla="*/ 2023004 h 2237474"/>
              <a:gd name="connsiteX142" fmla="*/ 2111935 w 12192000"/>
              <a:gd name="connsiteY142" fmla="*/ 2023163 h 2237474"/>
              <a:gd name="connsiteX143" fmla="*/ 2089991 w 12192000"/>
              <a:gd name="connsiteY143" fmla="*/ 2034193 h 2237474"/>
              <a:gd name="connsiteX144" fmla="*/ 2058061 w 12192000"/>
              <a:gd name="connsiteY144" fmla="*/ 2047942 h 2237474"/>
              <a:gd name="connsiteX145" fmla="*/ 2055737 w 12192000"/>
              <a:gd name="connsiteY145" fmla="*/ 2047704 h 2237474"/>
              <a:gd name="connsiteX146" fmla="*/ 2042244 w 12192000"/>
              <a:gd name="connsiteY146" fmla="*/ 2055560 h 2237474"/>
              <a:gd name="connsiteX147" fmla="*/ 1976224 w 12192000"/>
              <a:gd name="connsiteY147" fmla="*/ 2074257 h 2237474"/>
              <a:gd name="connsiteX148" fmla="*/ 1877728 w 12192000"/>
              <a:gd name="connsiteY148" fmla="*/ 2101004 h 2237474"/>
              <a:gd name="connsiteX149" fmla="*/ 1759056 w 12192000"/>
              <a:gd name="connsiteY149" fmla="*/ 2125608 h 2237474"/>
              <a:gd name="connsiteX150" fmla="*/ 1637948 w 12192000"/>
              <a:gd name="connsiteY150" fmla="*/ 2172597 h 2237474"/>
              <a:gd name="connsiteX151" fmla="*/ 1434549 w 12192000"/>
              <a:gd name="connsiteY151" fmla="*/ 2234522 h 2237474"/>
              <a:gd name="connsiteX152" fmla="*/ 1398481 w 12192000"/>
              <a:gd name="connsiteY152" fmla="*/ 2237074 h 2237474"/>
              <a:gd name="connsiteX153" fmla="*/ 1398407 w 12192000"/>
              <a:gd name="connsiteY153" fmla="*/ 2237095 h 2237474"/>
              <a:gd name="connsiteX154" fmla="*/ 1370962 w 12192000"/>
              <a:gd name="connsiteY154" fmla="*/ 2237474 h 2237474"/>
              <a:gd name="connsiteX155" fmla="*/ 1356367 w 12192000"/>
              <a:gd name="connsiteY155" fmla="*/ 2235089 h 2237474"/>
              <a:gd name="connsiteX156" fmla="*/ 1324828 w 12192000"/>
              <a:gd name="connsiteY156" fmla="*/ 2231968 h 2237474"/>
              <a:gd name="connsiteX157" fmla="*/ 1297744 w 12192000"/>
              <a:gd name="connsiteY157" fmla="*/ 2235849 h 2237474"/>
              <a:gd name="connsiteX158" fmla="*/ 1286236 w 12192000"/>
              <a:gd name="connsiteY158" fmla="*/ 2233135 h 2237474"/>
              <a:gd name="connsiteX159" fmla="*/ 1283504 w 12192000"/>
              <a:gd name="connsiteY159" fmla="*/ 2233797 h 2237474"/>
              <a:gd name="connsiteX160" fmla="*/ 1279765 w 12192000"/>
              <a:gd name="connsiteY160" fmla="*/ 2229639 h 2237474"/>
              <a:gd name="connsiteX161" fmla="*/ 1195347 w 12192000"/>
              <a:gd name="connsiteY161" fmla="*/ 2212354 h 2237474"/>
              <a:gd name="connsiteX162" fmla="*/ 970251 w 12192000"/>
              <a:gd name="connsiteY162" fmla="*/ 2221029 h 2237474"/>
              <a:gd name="connsiteX163" fmla="*/ 812914 w 12192000"/>
              <a:gd name="connsiteY163" fmla="*/ 2202752 h 2237474"/>
              <a:gd name="connsiteX164" fmla="*/ 800195 w 12192000"/>
              <a:gd name="connsiteY164" fmla="*/ 2209407 h 2237474"/>
              <a:gd name="connsiteX165" fmla="*/ 784978 w 12192000"/>
              <a:gd name="connsiteY165" fmla="*/ 2212360 h 2237474"/>
              <a:gd name="connsiteX166" fmla="*/ 681987 w 12192000"/>
              <a:gd name="connsiteY166" fmla="*/ 2216757 h 2237474"/>
              <a:gd name="connsiteX167" fmla="*/ 669923 w 12192000"/>
              <a:gd name="connsiteY167" fmla="*/ 2211682 h 2237474"/>
              <a:gd name="connsiteX168" fmla="*/ 648680 w 12192000"/>
              <a:gd name="connsiteY168" fmla="*/ 2206229 h 2237474"/>
              <a:gd name="connsiteX169" fmla="*/ 597225 w 12192000"/>
              <a:gd name="connsiteY169" fmla="*/ 2180999 h 2237474"/>
              <a:gd name="connsiteX170" fmla="*/ 558449 w 12192000"/>
              <a:gd name="connsiteY170" fmla="*/ 2182346 h 2237474"/>
              <a:gd name="connsiteX171" fmla="*/ 550517 w 12192000"/>
              <a:gd name="connsiteY171" fmla="*/ 2182060 h 2237474"/>
              <a:gd name="connsiteX172" fmla="*/ 550309 w 12192000"/>
              <a:gd name="connsiteY172" fmla="*/ 2181825 h 2237474"/>
              <a:gd name="connsiteX173" fmla="*/ 541836 w 12192000"/>
              <a:gd name="connsiteY173" fmla="*/ 2181063 h 2237474"/>
              <a:gd name="connsiteX174" fmla="*/ 536057 w 12192000"/>
              <a:gd name="connsiteY174" fmla="*/ 2181537 h 2237474"/>
              <a:gd name="connsiteX175" fmla="*/ 520671 w 12192000"/>
              <a:gd name="connsiteY175" fmla="*/ 2180980 h 2237474"/>
              <a:gd name="connsiteX176" fmla="*/ 515024 w 12192000"/>
              <a:gd name="connsiteY176" fmla="*/ 2179258 h 2237474"/>
              <a:gd name="connsiteX177" fmla="*/ 512278 w 12192000"/>
              <a:gd name="connsiteY177" fmla="*/ 2176369 h 2237474"/>
              <a:gd name="connsiteX178" fmla="*/ 480419 w 12192000"/>
              <a:gd name="connsiteY178" fmla="*/ 2167807 h 2237474"/>
              <a:gd name="connsiteX179" fmla="*/ 413835 w 12192000"/>
              <a:gd name="connsiteY179" fmla="*/ 2156783 h 2237474"/>
              <a:gd name="connsiteX180" fmla="*/ 376513 w 12192000"/>
              <a:gd name="connsiteY180" fmla="*/ 2154014 h 2237474"/>
              <a:gd name="connsiteX181" fmla="*/ 273386 w 12192000"/>
              <a:gd name="connsiteY181" fmla="*/ 2142551 h 2237474"/>
              <a:gd name="connsiteX182" fmla="*/ 169207 w 12192000"/>
              <a:gd name="connsiteY182" fmla="*/ 2128100 h 2237474"/>
              <a:gd name="connsiteX183" fmla="*/ 93149 w 12192000"/>
              <a:gd name="connsiteY183" fmla="*/ 2105324 h 2237474"/>
              <a:gd name="connsiteX184" fmla="*/ 88109 w 12192000"/>
              <a:gd name="connsiteY184" fmla="*/ 2106704 h 2237474"/>
              <a:gd name="connsiteX185" fmla="*/ 80022 w 12192000"/>
              <a:gd name="connsiteY185" fmla="*/ 2107254 h 2237474"/>
              <a:gd name="connsiteX186" fmla="*/ 79717 w 12192000"/>
              <a:gd name="connsiteY186" fmla="*/ 2107046 h 2237474"/>
              <a:gd name="connsiteX187" fmla="*/ 72352 w 12192000"/>
              <a:gd name="connsiteY187" fmla="*/ 2107991 h 2237474"/>
              <a:gd name="connsiteX188" fmla="*/ 37645 w 12192000"/>
              <a:gd name="connsiteY188" fmla="*/ 2115401 h 2237474"/>
              <a:gd name="connsiteX189" fmla="*/ 4572 w 12192000"/>
              <a:gd name="connsiteY189" fmla="*/ 2111091 h 2237474"/>
              <a:gd name="connsiteX190" fmla="*/ 0 w 12192000"/>
              <a:gd name="connsiteY190" fmla="*/ 2110468 h 2237474"/>
              <a:gd name="connsiteX191" fmla="*/ 0 w 12192000"/>
              <a:gd name="connsiteY191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40313 w 12192000"/>
              <a:gd name="connsiteY91" fmla="*/ 1784307 h 2237474"/>
              <a:gd name="connsiteX92" fmla="*/ 4536503 w 12192000"/>
              <a:gd name="connsiteY92" fmla="*/ 1785334 h 2237474"/>
              <a:gd name="connsiteX93" fmla="*/ 4513724 w 12192000"/>
              <a:gd name="connsiteY93" fmla="*/ 1791996 h 2237474"/>
              <a:gd name="connsiteX94" fmla="*/ 4459810 w 12192000"/>
              <a:gd name="connsiteY94" fmla="*/ 1797886 h 2237474"/>
              <a:gd name="connsiteX95" fmla="*/ 4379064 w 12192000"/>
              <a:gd name="connsiteY95" fmla="*/ 1817177 h 2237474"/>
              <a:gd name="connsiteX96" fmla="*/ 4290981 w 12192000"/>
              <a:gd name="connsiteY96" fmla="*/ 1839677 h 2237474"/>
              <a:gd name="connsiteX97" fmla="*/ 4238372 w 12192000"/>
              <a:gd name="connsiteY97" fmla="*/ 1851480 h 2237474"/>
              <a:gd name="connsiteX98" fmla="*/ 4232517 w 12192000"/>
              <a:gd name="connsiteY98" fmla="*/ 1852567 h 2237474"/>
              <a:gd name="connsiteX99" fmla="*/ 4191732 w 12192000"/>
              <a:gd name="connsiteY99" fmla="*/ 1857328 h 2237474"/>
              <a:gd name="connsiteX100" fmla="*/ 4065532 w 12192000"/>
              <a:gd name="connsiteY100" fmla="*/ 1855477 h 2237474"/>
              <a:gd name="connsiteX101" fmla="*/ 4028460 w 12192000"/>
              <a:gd name="connsiteY101" fmla="*/ 1855137 h 2237474"/>
              <a:gd name="connsiteX102" fmla="*/ 4002267 w 12192000"/>
              <a:gd name="connsiteY102" fmla="*/ 1852352 h 2237474"/>
              <a:gd name="connsiteX103" fmla="*/ 3931396 w 12192000"/>
              <a:gd name="connsiteY103" fmla="*/ 1858915 h 2237474"/>
              <a:gd name="connsiteX104" fmla="*/ 3812162 w 12192000"/>
              <a:gd name="connsiteY104" fmla="*/ 1875501 h 2237474"/>
              <a:gd name="connsiteX105" fmla="*/ 3729530 w 12192000"/>
              <a:gd name="connsiteY105" fmla="*/ 1864513 h 2237474"/>
              <a:gd name="connsiteX106" fmla="*/ 3680177 w 12192000"/>
              <a:gd name="connsiteY106" fmla="*/ 1881552 h 2237474"/>
              <a:gd name="connsiteX107" fmla="*/ 3567259 w 12192000"/>
              <a:gd name="connsiteY107" fmla="*/ 1893482 h 2237474"/>
              <a:gd name="connsiteX108" fmla="*/ 3405770 w 12192000"/>
              <a:gd name="connsiteY108" fmla="*/ 1904591 h 2237474"/>
              <a:gd name="connsiteX109" fmla="*/ 3280097 w 12192000"/>
              <a:gd name="connsiteY109" fmla="*/ 1919610 h 2237474"/>
              <a:gd name="connsiteX110" fmla="*/ 3123424 w 12192000"/>
              <a:gd name="connsiteY110" fmla="*/ 1952930 h 2237474"/>
              <a:gd name="connsiteX111" fmla="*/ 3009910 w 12192000"/>
              <a:gd name="connsiteY111" fmla="*/ 1957866 h 2237474"/>
              <a:gd name="connsiteX112" fmla="*/ 2995934 w 12192000"/>
              <a:gd name="connsiteY112" fmla="*/ 1967085 h 2237474"/>
              <a:gd name="connsiteX113" fmla="*/ 2980071 w 12192000"/>
              <a:gd name="connsiteY113" fmla="*/ 1972988 h 2237474"/>
              <a:gd name="connsiteX114" fmla="*/ 2978094 w 12192000"/>
              <a:gd name="connsiteY114" fmla="*/ 1972369 h 2237474"/>
              <a:gd name="connsiteX115" fmla="*/ 2942858 w 12192000"/>
              <a:gd name="connsiteY115" fmla="*/ 1981367 h 2237474"/>
              <a:gd name="connsiteX116" fmla="*/ 2875436 w 12192000"/>
              <a:gd name="connsiteY116" fmla="*/ 1996977 h 2237474"/>
              <a:gd name="connsiteX117" fmla="*/ 2874892 w 12192000"/>
              <a:gd name="connsiteY117" fmla="*/ 1996085 h 2237474"/>
              <a:gd name="connsiteX118" fmla="*/ 2864145 w 12192000"/>
              <a:gd name="connsiteY118" fmla="*/ 1994061 h 2237474"/>
              <a:gd name="connsiteX119" fmla="*/ 2843662 w 12192000"/>
              <a:gd name="connsiteY119" fmla="*/ 1992498 h 2237474"/>
              <a:gd name="connsiteX120" fmla="*/ 2796128 w 12192000"/>
              <a:gd name="connsiteY120" fmla="*/ 1976403 h 2237474"/>
              <a:gd name="connsiteX121" fmla="*/ 2756784 w 12192000"/>
              <a:gd name="connsiteY121" fmla="*/ 1985116 h 2237474"/>
              <a:gd name="connsiteX122" fmla="*/ 2748833 w 12192000"/>
              <a:gd name="connsiteY122" fmla="*/ 1986323 h 2237474"/>
              <a:gd name="connsiteX123" fmla="*/ 2748661 w 12192000"/>
              <a:gd name="connsiteY123" fmla="*/ 1986122 h 2237474"/>
              <a:gd name="connsiteX124" fmla="*/ 2740251 w 12192000"/>
              <a:gd name="connsiteY124" fmla="*/ 1986946 h 2237474"/>
              <a:gd name="connsiteX125" fmla="*/ 2718916 w 12192000"/>
              <a:gd name="connsiteY125" fmla="*/ 1990867 h 2237474"/>
              <a:gd name="connsiteX126" fmla="*/ 2713522 w 12192000"/>
              <a:gd name="connsiteY126" fmla="*/ 1990173 h 2237474"/>
              <a:gd name="connsiteX127" fmla="*/ 2680597 w 12192000"/>
              <a:gd name="connsiteY127" fmla="*/ 1984996 h 2237474"/>
              <a:gd name="connsiteX128" fmla="*/ 2578178 w 12192000"/>
              <a:gd name="connsiteY128" fmla="*/ 1990531 h 2237474"/>
              <a:gd name="connsiteX129" fmla="*/ 2476147 w 12192000"/>
              <a:gd name="connsiteY129" fmla="*/ 1998305 h 2237474"/>
              <a:gd name="connsiteX130" fmla="*/ 2373568 w 12192000"/>
              <a:gd name="connsiteY130" fmla="*/ 2003219 h 2237474"/>
              <a:gd name="connsiteX131" fmla="*/ 2321399 w 12192000"/>
              <a:gd name="connsiteY131" fmla="*/ 1989467 h 2237474"/>
              <a:gd name="connsiteX132" fmla="*/ 2315525 w 12192000"/>
              <a:gd name="connsiteY132" fmla="*/ 1989708 h 2237474"/>
              <a:gd name="connsiteX133" fmla="*/ 2300792 w 12192000"/>
              <a:gd name="connsiteY133" fmla="*/ 1994290 h 2237474"/>
              <a:gd name="connsiteX134" fmla="*/ 2295469 w 12192000"/>
              <a:gd name="connsiteY134" fmla="*/ 1996659 h 2237474"/>
              <a:gd name="connsiteX135" fmla="*/ 2287219 w 12192000"/>
              <a:gd name="connsiteY135" fmla="*/ 1998750 h 2237474"/>
              <a:gd name="connsiteX136" fmla="*/ 2286948 w 12192000"/>
              <a:gd name="connsiteY136" fmla="*/ 1998596 h 2237474"/>
              <a:gd name="connsiteX137" fmla="*/ 2243069 w 12192000"/>
              <a:gd name="connsiteY137" fmla="*/ 2015111 h 2237474"/>
              <a:gd name="connsiteX138" fmla="*/ 2186609 w 12192000"/>
              <a:gd name="connsiteY138" fmla="*/ 2008263 h 2237474"/>
              <a:gd name="connsiteX139" fmla="*/ 2164831 w 12192000"/>
              <a:gd name="connsiteY139" fmla="*/ 2010143 h 2237474"/>
              <a:gd name="connsiteX140" fmla="*/ 2152836 w 12192000"/>
              <a:gd name="connsiteY140" fmla="*/ 2010048 h 2237474"/>
              <a:gd name="connsiteX141" fmla="*/ 2117102 w 12192000"/>
              <a:gd name="connsiteY141" fmla="*/ 2023004 h 2237474"/>
              <a:gd name="connsiteX142" fmla="*/ 2111935 w 12192000"/>
              <a:gd name="connsiteY142" fmla="*/ 2023163 h 2237474"/>
              <a:gd name="connsiteX143" fmla="*/ 2089991 w 12192000"/>
              <a:gd name="connsiteY143" fmla="*/ 2034193 h 2237474"/>
              <a:gd name="connsiteX144" fmla="*/ 2058061 w 12192000"/>
              <a:gd name="connsiteY144" fmla="*/ 2047942 h 2237474"/>
              <a:gd name="connsiteX145" fmla="*/ 2055737 w 12192000"/>
              <a:gd name="connsiteY145" fmla="*/ 2047704 h 2237474"/>
              <a:gd name="connsiteX146" fmla="*/ 2042244 w 12192000"/>
              <a:gd name="connsiteY146" fmla="*/ 2055560 h 2237474"/>
              <a:gd name="connsiteX147" fmla="*/ 1976224 w 12192000"/>
              <a:gd name="connsiteY147" fmla="*/ 2074257 h 2237474"/>
              <a:gd name="connsiteX148" fmla="*/ 1877728 w 12192000"/>
              <a:gd name="connsiteY148" fmla="*/ 2101004 h 2237474"/>
              <a:gd name="connsiteX149" fmla="*/ 1759056 w 12192000"/>
              <a:gd name="connsiteY149" fmla="*/ 2125608 h 2237474"/>
              <a:gd name="connsiteX150" fmla="*/ 1637948 w 12192000"/>
              <a:gd name="connsiteY150" fmla="*/ 2172597 h 2237474"/>
              <a:gd name="connsiteX151" fmla="*/ 1434549 w 12192000"/>
              <a:gd name="connsiteY151" fmla="*/ 2234522 h 2237474"/>
              <a:gd name="connsiteX152" fmla="*/ 1398481 w 12192000"/>
              <a:gd name="connsiteY152" fmla="*/ 2237074 h 2237474"/>
              <a:gd name="connsiteX153" fmla="*/ 1398407 w 12192000"/>
              <a:gd name="connsiteY153" fmla="*/ 2237095 h 2237474"/>
              <a:gd name="connsiteX154" fmla="*/ 1370962 w 12192000"/>
              <a:gd name="connsiteY154" fmla="*/ 2237474 h 2237474"/>
              <a:gd name="connsiteX155" fmla="*/ 1356367 w 12192000"/>
              <a:gd name="connsiteY155" fmla="*/ 2235089 h 2237474"/>
              <a:gd name="connsiteX156" fmla="*/ 1324828 w 12192000"/>
              <a:gd name="connsiteY156" fmla="*/ 2231968 h 2237474"/>
              <a:gd name="connsiteX157" fmla="*/ 1297744 w 12192000"/>
              <a:gd name="connsiteY157" fmla="*/ 2235849 h 2237474"/>
              <a:gd name="connsiteX158" fmla="*/ 1286236 w 12192000"/>
              <a:gd name="connsiteY158" fmla="*/ 2233135 h 2237474"/>
              <a:gd name="connsiteX159" fmla="*/ 1283504 w 12192000"/>
              <a:gd name="connsiteY159" fmla="*/ 2233797 h 2237474"/>
              <a:gd name="connsiteX160" fmla="*/ 1279765 w 12192000"/>
              <a:gd name="connsiteY160" fmla="*/ 2229639 h 2237474"/>
              <a:gd name="connsiteX161" fmla="*/ 1195347 w 12192000"/>
              <a:gd name="connsiteY161" fmla="*/ 2212354 h 2237474"/>
              <a:gd name="connsiteX162" fmla="*/ 970251 w 12192000"/>
              <a:gd name="connsiteY162" fmla="*/ 2221029 h 2237474"/>
              <a:gd name="connsiteX163" fmla="*/ 812914 w 12192000"/>
              <a:gd name="connsiteY163" fmla="*/ 2202752 h 2237474"/>
              <a:gd name="connsiteX164" fmla="*/ 800195 w 12192000"/>
              <a:gd name="connsiteY164" fmla="*/ 2209407 h 2237474"/>
              <a:gd name="connsiteX165" fmla="*/ 784978 w 12192000"/>
              <a:gd name="connsiteY165" fmla="*/ 2212360 h 2237474"/>
              <a:gd name="connsiteX166" fmla="*/ 681987 w 12192000"/>
              <a:gd name="connsiteY166" fmla="*/ 2216757 h 2237474"/>
              <a:gd name="connsiteX167" fmla="*/ 669923 w 12192000"/>
              <a:gd name="connsiteY167" fmla="*/ 2211682 h 2237474"/>
              <a:gd name="connsiteX168" fmla="*/ 648680 w 12192000"/>
              <a:gd name="connsiteY168" fmla="*/ 2206229 h 2237474"/>
              <a:gd name="connsiteX169" fmla="*/ 597225 w 12192000"/>
              <a:gd name="connsiteY169" fmla="*/ 2180999 h 2237474"/>
              <a:gd name="connsiteX170" fmla="*/ 558449 w 12192000"/>
              <a:gd name="connsiteY170" fmla="*/ 2182346 h 2237474"/>
              <a:gd name="connsiteX171" fmla="*/ 550517 w 12192000"/>
              <a:gd name="connsiteY171" fmla="*/ 2182060 h 2237474"/>
              <a:gd name="connsiteX172" fmla="*/ 550309 w 12192000"/>
              <a:gd name="connsiteY172" fmla="*/ 2181825 h 2237474"/>
              <a:gd name="connsiteX173" fmla="*/ 541836 w 12192000"/>
              <a:gd name="connsiteY173" fmla="*/ 2181063 h 2237474"/>
              <a:gd name="connsiteX174" fmla="*/ 536057 w 12192000"/>
              <a:gd name="connsiteY174" fmla="*/ 2181537 h 2237474"/>
              <a:gd name="connsiteX175" fmla="*/ 520671 w 12192000"/>
              <a:gd name="connsiteY175" fmla="*/ 2180980 h 2237474"/>
              <a:gd name="connsiteX176" fmla="*/ 515024 w 12192000"/>
              <a:gd name="connsiteY176" fmla="*/ 2179258 h 2237474"/>
              <a:gd name="connsiteX177" fmla="*/ 512278 w 12192000"/>
              <a:gd name="connsiteY177" fmla="*/ 2176369 h 2237474"/>
              <a:gd name="connsiteX178" fmla="*/ 480419 w 12192000"/>
              <a:gd name="connsiteY178" fmla="*/ 2167807 h 2237474"/>
              <a:gd name="connsiteX179" fmla="*/ 413835 w 12192000"/>
              <a:gd name="connsiteY179" fmla="*/ 2156783 h 2237474"/>
              <a:gd name="connsiteX180" fmla="*/ 376513 w 12192000"/>
              <a:gd name="connsiteY180" fmla="*/ 2154014 h 2237474"/>
              <a:gd name="connsiteX181" fmla="*/ 273386 w 12192000"/>
              <a:gd name="connsiteY181" fmla="*/ 2142551 h 2237474"/>
              <a:gd name="connsiteX182" fmla="*/ 169207 w 12192000"/>
              <a:gd name="connsiteY182" fmla="*/ 2128100 h 2237474"/>
              <a:gd name="connsiteX183" fmla="*/ 93149 w 12192000"/>
              <a:gd name="connsiteY183" fmla="*/ 2105324 h 2237474"/>
              <a:gd name="connsiteX184" fmla="*/ 88109 w 12192000"/>
              <a:gd name="connsiteY184" fmla="*/ 2106704 h 2237474"/>
              <a:gd name="connsiteX185" fmla="*/ 80022 w 12192000"/>
              <a:gd name="connsiteY185" fmla="*/ 2107254 h 2237474"/>
              <a:gd name="connsiteX186" fmla="*/ 79717 w 12192000"/>
              <a:gd name="connsiteY186" fmla="*/ 2107046 h 2237474"/>
              <a:gd name="connsiteX187" fmla="*/ 72352 w 12192000"/>
              <a:gd name="connsiteY187" fmla="*/ 2107991 h 2237474"/>
              <a:gd name="connsiteX188" fmla="*/ 37645 w 12192000"/>
              <a:gd name="connsiteY188" fmla="*/ 2115401 h 2237474"/>
              <a:gd name="connsiteX189" fmla="*/ 4572 w 12192000"/>
              <a:gd name="connsiteY189" fmla="*/ 2111091 h 2237474"/>
              <a:gd name="connsiteX190" fmla="*/ 0 w 12192000"/>
              <a:gd name="connsiteY190" fmla="*/ 2110468 h 2237474"/>
              <a:gd name="connsiteX191" fmla="*/ 0 w 12192000"/>
              <a:gd name="connsiteY191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40313 w 12192000"/>
              <a:gd name="connsiteY91" fmla="*/ 1784307 h 2237474"/>
              <a:gd name="connsiteX92" fmla="*/ 4536503 w 12192000"/>
              <a:gd name="connsiteY92" fmla="*/ 1785334 h 2237474"/>
              <a:gd name="connsiteX93" fmla="*/ 4513724 w 12192000"/>
              <a:gd name="connsiteY93" fmla="*/ 1791996 h 2237474"/>
              <a:gd name="connsiteX94" fmla="*/ 4459810 w 12192000"/>
              <a:gd name="connsiteY94" fmla="*/ 1797886 h 2237474"/>
              <a:gd name="connsiteX95" fmla="*/ 4379064 w 12192000"/>
              <a:gd name="connsiteY95" fmla="*/ 1817177 h 2237474"/>
              <a:gd name="connsiteX96" fmla="*/ 4290981 w 12192000"/>
              <a:gd name="connsiteY96" fmla="*/ 1839677 h 2237474"/>
              <a:gd name="connsiteX97" fmla="*/ 4238372 w 12192000"/>
              <a:gd name="connsiteY97" fmla="*/ 1851480 h 2237474"/>
              <a:gd name="connsiteX98" fmla="*/ 4232517 w 12192000"/>
              <a:gd name="connsiteY98" fmla="*/ 1852567 h 2237474"/>
              <a:gd name="connsiteX99" fmla="*/ 4191732 w 12192000"/>
              <a:gd name="connsiteY99" fmla="*/ 1857328 h 2237474"/>
              <a:gd name="connsiteX100" fmla="*/ 4065532 w 12192000"/>
              <a:gd name="connsiteY100" fmla="*/ 1855477 h 2237474"/>
              <a:gd name="connsiteX101" fmla="*/ 4028460 w 12192000"/>
              <a:gd name="connsiteY101" fmla="*/ 1855137 h 2237474"/>
              <a:gd name="connsiteX102" fmla="*/ 4002267 w 12192000"/>
              <a:gd name="connsiteY102" fmla="*/ 1852352 h 2237474"/>
              <a:gd name="connsiteX103" fmla="*/ 3931396 w 12192000"/>
              <a:gd name="connsiteY103" fmla="*/ 1858915 h 2237474"/>
              <a:gd name="connsiteX104" fmla="*/ 3812162 w 12192000"/>
              <a:gd name="connsiteY104" fmla="*/ 1875501 h 2237474"/>
              <a:gd name="connsiteX105" fmla="*/ 3729530 w 12192000"/>
              <a:gd name="connsiteY105" fmla="*/ 1864513 h 2237474"/>
              <a:gd name="connsiteX106" fmla="*/ 3680177 w 12192000"/>
              <a:gd name="connsiteY106" fmla="*/ 1881552 h 2237474"/>
              <a:gd name="connsiteX107" fmla="*/ 3567259 w 12192000"/>
              <a:gd name="connsiteY107" fmla="*/ 1893482 h 2237474"/>
              <a:gd name="connsiteX108" fmla="*/ 3405770 w 12192000"/>
              <a:gd name="connsiteY108" fmla="*/ 1904591 h 2237474"/>
              <a:gd name="connsiteX109" fmla="*/ 3280097 w 12192000"/>
              <a:gd name="connsiteY109" fmla="*/ 1919610 h 2237474"/>
              <a:gd name="connsiteX110" fmla="*/ 3123424 w 12192000"/>
              <a:gd name="connsiteY110" fmla="*/ 1952930 h 2237474"/>
              <a:gd name="connsiteX111" fmla="*/ 3009910 w 12192000"/>
              <a:gd name="connsiteY111" fmla="*/ 1957866 h 2237474"/>
              <a:gd name="connsiteX112" fmla="*/ 2995934 w 12192000"/>
              <a:gd name="connsiteY112" fmla="*/ 1967085 h 2237474"/>
              <a:gd name="connsiteX113" fmla="*/ 2980071 w 12192000"/>
              <a:gd name="connsiteY113" fmla="*/ 1972988 h 2237474"/>
              <a:gd name="connsiteX114" fmla="*/ 2942858 w 12192000"/>
              <a:gd name="connsiteY114" fmla="*/ 1981367 h 2237474"/>
              <a:gd name="connsiteX115" fmla="*/ 2875436 w 12192000"/>
              <a:gd name="connsiteY115" fmla="*/ 1996977 h 2237474"/>
              <a:gd name="connsiteX116" fmla="*/ 2874892 w 12192000"/>
              <a:gd name="connsiteY116" fmla="*/ 1996085 h 2237474"/>
              <a:gd name="connsiteX117" fmla="*/ 2864145 w 12192000"/>
              <a:gd name="connsiteY117" fmla="*/ 1994061 h 2237474"/>
              <a:gd name="connsiteX118" fmla="*/ 2843662 w 12192000"/>
              <a:gd name="connsiteY118" fmla="*/ 1992498 h 2237474"/>
              <a:gd name="connsiteX119" fmla="*/ 2796128 w 12192000"/>
              <a:gd name="connsiteY119" fmla="*/ 1976403 h 2237474"/>
              <a:gd name="connsiteX120" fmla="*/ 2756784 w 12192000"/>
              <a:gd name="connsiteY120" fmla="*/ 1985116 h 2237474"/>
              <a:gd name="connsiteX121" fmla="*/ 2748833 w 12192000"/>
              <a:gd name="connsiteY121" fmla="*/ 1986323 h 2237474"/>
              <a:gd name="connsiteX122" fmla="*/ 2748661 w 12192000"/>
              <a:gd name="connsiteY122" fmla="*/ 1986122 h 2237474"/>
              <a:gd name="connsiteX123" fmla="*/ 2740251 w 12192000"/>
              <a:gd name="connsiteY123" fmla="*/ 1986946 h 2237474"/>
              <a:gd name="connsiteX124" fmla="*/ 2718916 w 12192000"/>
              <a:gd name="connsiteY124" fmla="*/ 1990867 h 2237474"/>
              <a:gd name="connsiteX125" fmla="*/ 2713522 w 12192000"/>
              <a:gd name="connsiteY125" fmla="*/ 1990173 h 2237474"/>
              <a:gd name="connsiteX126" fmla="*/ 2680597 w 12192000"/>
              <a:gd name="connsiteY126" fmla="*/ 1984996 h 2237474"/>
              <a:gd name="connsiteX127" fmla="*/ 2578178 w 12192000"/>
              <a:gd name="connsiteY127" fmla="*/ 1990531 h 2237474"/>
              <a:gd name="connsiteX128" fmla="*/ 2476147 w 12192000"/>
              <a:gd name="connsiteY128" fmla="*/ 1998305 h 2237474"/>
              <a:gd name="connsiteX129" fmla="*/ 2373568 w 12192000"/>
              <a:gd name="connsiteY129" fmla="*/ 2003219 h 2237474"/>
              <a:gd name="connsiteX130" fmla="*/ 2321399 w 12192000"/>
              <a:gd name="connsiteY130" fmla="*/ 1989467 h 2237474"/>
              <a:gd name="connsiteX131" fmla="*/ 2315525 w 12192000"/>
              <a:gd name="connsiteY131" fmla="*/ 1989708 h 2237474"/>
              <a:gd name="connsiteX132" fmla="*/ 2300792 w 12192000"/>
              <a:gd name="connsiteY132" fmla="*/ 1994290 h 2237474"/>
              <a:gd name="connsiteX133" fmla="*/ 2295469 w 12192000"/>
              <a:gd name="connsiteY133" fmla="*/ 1996659 h 2237474"/>
              <a:gd name="connsiteX134" fmla="*/ 2287219 w 12192000"/>
              <a:gd name="connsiteY134" fmla="*/ 1998750 h 2237474"/>
              <a:gd name="connsiteX135" fmla="*/ 2286948 w 12192000"/>
              <a:gd name="connsiteY135" fmla="*/ 1998596 h 2237474"/>
              <a:gd name="connsiteX136" fmla="*/ 2243069 w 12192000"/>
              <a:gd name="connsiteY136" fmla="*/ 2015111 h 2237474"/>
              <a:gd name="connsiteX137" fmla="*/ 2186609 w 12192000"/>
              <a:gd name="connsiteY137" fmla="*/ 2008263 h 2237474"/>
              <a:gd name="connsiteX138" fmla="*/ 2164831 w 12192000"/>
              <a:gd name="connsiteY138" fmla="*/ 2010143 h 2237474"/>
              <a:gd name="connsiteX139" fmla="*/ 2152836 w 12192000"/>
              <a:gd name="connsiteY139" fmla="*/ 2010048 h 2237474"/>
              <a:gd name="connsiteX140" fmla="*/ 2117102 w 12192000"/>
              <a:gd name="connsiteY140" fmla="*/ 2023004 h 2237474"/>
              <a:gd name="connsiteX141" fmla="*/ 2111935 w 12192000"/>
              <a:gd name="connsiteY141" fmla="*/ 2023163 h 2237474"/>
              <a:gd name="connsiteX142" fmla="*/ 2089991 w 12192000"/>
              <a:gd name="connsiteY142" fmla="*/ 2034193 h 2237474"/>
              <a:gd name="connsiteX143" fmla="*/ 2058061 w 12192000"/>
              <a:gd name="connsiteY143" fmla="*/ 2047942 h 2237474"/>
              <a:gd name="connsiteX144" fmla="*/ 2055737 w 12192000"/>
              <a:gd name="connsiteY144" fmla="*/ 2047704 h 2237474"/>
              <a:gd name="connsiteX145" fmla="*/ 2042244 w 12192000"/>
              <a:gd name="connsiteY145" fmla="*/ 2055560 h 2237474"/>
              <a:gd name="connsiteX146" fmla="*/ 1976224 w 12192000"/>
              <a:gd name="connsiteY146" fmla="*/ 2074257 h 2237474"/>
              <a:gd name="connsiteX147" fmla="*/ 1877728 w 12192000"/>
              <a:gd name="connsiteY147" fmla="*/ 2101004 h 2237474"/>
              <a:gd name="connsiteX148" fmla="*/ 1759056 w 12192000"/>
              <a:gd name="connsiteY148" fmla="*/ 2125608 h 2237474"/>
              <a:gd name="connsiteX149" fmla="*/ 1637948 w 12192000"/>
              <a:gd name="connsiteY149" fmla="*/ 2172597 h 2237474"/>
              <a:gd name="connsiteX150" fmla="*/ 1434549 w 12192000"/>
              <a:gd name="connsiteY150" fmla="*/ 2234522 h 2237474"/>
              <a:gd name="connsiteX151" fmla="*/ 1398481 w 12192000"/>
              <a:gd name="connsiteY151" fmla="*/ 2237074 h 2237474"/>
              <a:gd name="connsiteX152" fmla="*/ 1398407 w 12192000"/>
              <a:gd name="connsiteY152" fmla="*/ 2237095 h 2237474"/>
              <a:gd name="connsiteX153" fmla="*/ 1370962 w 12192000"/>
              <a:gd name="connsiteY153" fmla="*/ 2237474 h 2237474"/>
              <a:gd name="connsiteX154" fmla="*/ 1356367 w 12192000"/>
              <a:gd name="connsiteY154" fmla="*/ 2235089 h 2237474"/>
              <a:gd name="connsiteX155" fmla="*/ 1324828 w 12192000"/>
              <a:gd name="connsiteY155" fmla="*/ 2231968 h 2237474"/>
              <a:gd name="connsiteX156" fmla="*/ 1297744 w 12192000"/>
              <a:gd name="connsiteY156" fmla="*/ 2235849 h 2237474"/>
              <a:gd name="connsiteX157" fmla="*/ 1286236 w 12192000"/>
              <a:gd name="connsiteY157" fmla="*/ 2233135 h 2237474"/>
              <a:gd name="connsiteX158" fmla="*/ 1283504 w 12192000"/>
              <a:gd name="connsiteY158" fmla="*/ 2233797 h 2237474"/>
              <a:gd name="connsiteX159" fmla="*/ 1279765 w 12192000"/>
              <a:gd name="connsiteY159" fmla="*/ 2229639 h 2237474"/>
              <a:gd name="connsiteX160" fmla="*/ 1195347 w 12192000"/>
              <a:gd name="connsiteY160" fmla="*/ 2212354 h 2237474"/>
              <a:gd name="connsiteX161" fmla="*/ 970251 w 12192000"/>
              <a:gd name="connsiteY161" fmla="*/ 2221029 h 2237474"/>
              <a:gd name="connsiteX162" fmla="*/ 812914 w 12192000"/>
              <a:gd name="connsiteY162" fmla="*/ 2202752 h 2237474"/>
              <a:gd name="connsiteX163" fmla="*/ 800195 w 12192000"/>
              <a:gd name="connsiteY163" fmla="*/ 2209407 h 2237474"/>
              <a:gd name="connsiteX164" fmla="*/ 784978 w 12192000"/>
              <a:gd name="connsiteY164" fmla="*/ 2212360 h 2237474"/>
              <a:gd name="connsiteX165" fmla="*/ 681987 w 12192000"/>
              <a:gd name="connsiteY165" fmla="*/ 2216757 h 2237474"/>
              <a:gd name="connsiteX166" fmla="*/ 669923 w 12192000"/>
              <a:gd name="connsiteY166" fmla="*/ 2211682 h 2237474"/>
              <a:gd name="connsiteX167" fmla="*/ 648680 w 12192000"/>
              <a:gd name="connsiteY167" fmla="*/ 2206229 h 2237474"/>
              <a:gd name="connsiteX168" fmla="*/ 597225 w 12192000"/>
              <a:gd name="connsiteY168" fmla="*/ 2180999 h 2237474"/>
              <a:gd name="connsiteX169" fmla="*/ 558449 w 12192000"/>
              <a:gd name="connsiteY169" fmla="*/ 2182346 h 2237474"/>
              <a:gd name="connsiteX170" fmla="*/ 550517 w 12192000"/>
              <a:gd name="connsiteY170" fmla="*/ 2182060 h 2237474"/>
              <a:gd name="connsiteX171" fmla="*/ 550309 w 12192000"/>
              <a:gd name="connsiteY171" fmla="*/ 2181825 h 2237474"/>
              <a:gd name="connsiteX172" fmla="*/ 541836 w 12192000"/>
              <a:gd name="connsiteY172" fmla="*/ 2181063 h 2237474"/>
              <a:gd name="connsiteX173" fmla="*/ 536057 w 12192000"/>
              <a:gd name="connsiteY173" fmla="*/ 2181537 h 2237474"/>
              <a:gd name="connsiteX174" fmla="*/ 520671 w 12192000"/>
              <a:gd name="connsiteY174" fmla="*/ 2180980 h 2237474"/>
              <a:gd name="connsiteX175" fmla="*/ 515024 w 12192000"/>
              <a:gd name="connsiteY175" fmla="*/ 2179258 h 2237474"/>
              <a:gd name="connsiteX176" fmla="*/ 512278 w 12192000"/>
              <a:gd name="connsiteY176" fmla="*/ 2176369 h 2237474"/>
              <a:gd name="connsiteX177" fmla="*/ 480419 w 12192000"/>
              <a:gd name="connsiteY177" fmla="*/ 2167807 h 2237474"/>
              <a:gd name="connsiteX178" fmla="*/ 413835 w 12192000"/>
              <a:gd name="connsiteY178" fmla="*/ 2156783 h 2237474"/>
              <a:gd name="connsiteX179" fmla="*/ 376513 w 12192000"/>
              <a:gd name="connsiteY179" fmla="*/ 2154014 h 2237474"/>
              <a:gd name="connsiteX180" fmla="*/ 273386 w 12192000"/>
              <a:gd name="connsiteY180" fmla="*/ 2142551 h 2237474"/>
              <a:gd name="connsiteX181" fmla="*/ 169207 w 12192000"/>
              <a:gd name="connsiteY181" fmla="*/ 2128100 h 2237474"/>
              <a:gd name="connsiteX182" fmla="*/ 93149 w 12192000"/>
              <a:gd name="connsiteY182" fmla="*/ 2105324 h 2237474"/>
              <a:gd name="connsiteX183" fmla="*/ 88109 w 12192000"/>
              <a:gd name="connsiteY183" fmla="*/ 2106704 h 2237474"/>
              <a:gd name="connsiteX184" fmla="*/ 80022 w 12192000"/>
              <a:gd name="connsiteY184" fmla="*/ 2107254 h 2237474"/>
              <a:gd name="connsiteX185" fmla="*/ 79717 w 12192000"/>
              <a:gd name="connsiteY185" fmla="*/ 2107046 h 2237474"/>
              <a:gd name="connsiteX186" fmla="*/ 72352 w 12192000"/>
              <a:gd name="connsiteY186" fmla="*/ 2107991 h 2237474"/>
              <a:gd name="connsiteX187" fmla="*/ 37645 w 12192000"/>
              <a:gd name="connsiteY187" fmla="*/ 2115401 h 2237474"/>
              <a:gd name="connsiteX188" fmla="*/ 4572 w 12192000"/>
              <a:gd name="connsiteY188" fmla="*/ 2111091 h 2237474"/>
              <a:gd name="connsiteX189" fmla="*/ 0 w 12192000"/>
              <a:gd name="connsiteY189" fmla="*/ 2110468 h 2237474"/>
              <a:gd name="connsiteX190" fmla="*/ 0 w 12192000"/>
              <a:gd name="connsiteY19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40313 w 12192000"/>
              <a:gd name="connsiteY91" fmla="*/ 1784307 h 2237474"/>
              <a:gd name="connsiteX92" fmla="*/ 4536503 w 12192000"/>
              <a:gd name="connsiteY92" fmla="*/ 1785334 h 2237474"/>
              <a:gd name="connsiteX93" fmla="*/ 4513724 w 12192000"/>
              <a:gd name="connsiteY93" fmla="*/ 1791996 h 2237474"/>
              <a:gd name="connsiteX94" fmla="*/ 4459810 w 12192000"/>
              <a:gd name="connsiteY94" fmla="*/ 1797886 h 2237474"/>
              <a:gd name="connsiteX95" fmla="*/ 4379064 w 12192000"/>
              <a:gd name="connsiteY95" fmla="*/ 1817177 h 2237474"/>
              <a:gd name="connsiteX96" fmla="*/ 4290981 w 12192000"/>
              <a:gd name="connsiteY96" fmla="*/ 1839677 h 2237474"/>
              <a:gd name="connsiteX97" fmla="*/ 4238372 w 12192000"/>
              <a:gd name="connsiteY97" fmla="*/ 1851480 h 2237474"/>
              <a:gd name="connsiteX98" fmla="*/ 4232517 w 12192000"/>
              <a:gd name="connsiteY98" fmla="*/ 1852567 h 2237474"/>
              <a:gd name="connsiteX99" fmla="*/ 4191732 w 12192000"/>
              <a:gd name="connsiteY99" fmla="*/ 1857328 h 2237474"/>
              <a:gd name="connsiteX100" fmla="*/ 4065532 w 12192000"/>
              <a:gd name="connsiteY100" fmla="*/ 1855477 h 2237474"/>
              <a:gd name="connsiteX101" fmla="*/ 4028460 w 12192000"/>
              <a:gd name="connsiteY101" fmla="*/ 1855137 h 2237474"/>
              <a:gd name="connsiteX102" fmla="*/ 4002267 w 12192000"/>
              <a:gd name="connsiteY102" fmla="*/ 1852352 h 2237474"/>
              <a:gd name="connsiteX103" fmla="*/ 3931396 w 12192000"/>
              <a:gd name="connsiteY103" fmla="*/ 1858915 h 2237474"/>
              <a:gd name="connsiteX104" fmla="*/ 3812162 w 12192000"/>
              <a:gd name="connsiteY104" fmla="*/ 1875501 h 2237474"/>
              <a:gd name="connsiteX105" fmla="*/ 3758105 w 12192000"/>
              <a:gd name="connsiteY105" fmla="*/ 1871856 h 2237474"/>
              <a:gd name="connsiteX106" fmla="*/ 3680177 w 12192000"/>
              <a:gd name="connsiteY106" fmla="*/ 1881552 h 2237474"/>
              <a:gd name="connsiteX107" fmla="*/ 3567259 w 12192000"/>
              <a:gd name="connsiteY107" fmla="*/ 1893482 h 2237474"/>
              <a:gd name="connsiteX108" fmla="*/ 3405770 w 12192000"/>
              <a:gd name="connsiteY108" fmla="*/ 1904591 h 2237474"/>
              <a:gd name="connsiteX109" fmla="*/ 3280097 w 12192000"/>
              <a:gd name="connsiteY109" fmla="*/ 1919610 h 2237474"/>
              <a:gd name="connsiteX110" fmla="*/ 3123424 w 12192000"/>
              <a:gd name="connsiteY110" fmla="*/ 1952930 h 2237474"/>
              <a:gd name="connsiteX111" fmla="*/ 3009910 w 12192000"/>
              <a:gd name="connsiteY111" fmla="*/ 1957866 h 2237474"/>
              <a:gd name="connsiteX112" fmla="*/ 2995934 w 12192000"/>
              <a:gd name="connsiteY112" fmla="*/ 1967085 h 2237474"/>
              <a:gd name="connsiteX113" fmla="*/ 2980071 w 12192000"/>
              <a:gd name="connsiteY113" fmla="*/ 1972988 h 2237474"/>
              <a:gd name="connsiteX114" fmla="*/ 2942858 w 12192000"/>
              <a:gd name="connsiteY114" fmla="*/ 1981367 h 2237474"/>
              <a:gd name="connsiteX115" fmla="*/ 2875436 w 12192000"/>
              <a:gd name="connsiteY115" fmla="*/ 1996977 h 2237474"/>
              <a:gd name="connsiteX116" fmla="*/ 2874892 w 12192000"/>
              <a:gd name="connsiteY116" fmla="*/ 1996085 h 2237474"/>
              <a:gd name="connsiteX117" fmla="*/ 2864145 w 12192000"/>
              <a:gd name="connsiteY117" fmla="*/ 1994061 h 2237474"/>
              <a:gd name="connsiteX118" fmla="*/ 2843662 w 12192000"/>
              <a:gd name="connsiteY118" fmla="*/ 1992498 h 2237474"/>
              <a:gd name="connsiteX119" fmla="*/ 2796128 w 12192000"/>
              <a:gd name="connsiteY119" fmla="*/ 1976403 h 2237474"/>
              <a:gd name="connsiteX120" fmla="*/ 2756784 w 12192000"/>
              <a:gd name="connsiteY120" fmla="*/ 1985116 h 2237474"/>
              <a:gd name="connsiteX121" fmla="*/ 2748833 w 12192000"/>
              <a:gd name="connsiteY121" fmla="*/ 1986323 h 2237474"/>
              <a:gd name="connsiteX122" fmla="*/ 2748661 w 12192000"/>
              <a:gd name="connsiteY122" fmla="*/ 1986122 h 2237474"/>
              <a:gd name="connsiteX123" fmla="*/ 2740251 w 12192000"/>
              <a:gd name="connsiteY123" fmla="*/ 1986946 h 2237474"/>
              <a:gd name="connsiteX124" fmla="*/ 2718916 w 12192000"/>
              <a:gd name="connsiteY124" fmla="*/ 1990867 h 2237474"/>
              <a:gd name="connsiteX125" fmla="*/ 2713522 w 12192000"/>
              <a:gd name="connsiteY125" fmla="*/ 1990173 h 2237474"/>
              <a:gd name="connsiteX126" fmla="*/ 2680597 w 12192000"/>
              <a:gd name="connsiteY126" fmla="*/ 1984996 h 2237474"/>
              <a:gd name="connsiteX127" fmla="*/ 2578178 w 12192000"/>
              <a:gd name="connsiteY127" fmla="*/ 1990531 h 2237474"/>
              <a:gd name="connsiteX128" fmla="*/ 2476147 w 12192000"/>
              <a:gd name="connsiteY128" fmla="*/ 1998305 h 2237474"/>
              <a:gd name="connsiteX129" fmla="*/ 2373568 w 12192000"/>
              <a:gd name="connsiteY129" fmla="*/ 2003219 h 2237474"/>
              <a:gd name="connsiteX130" fmla="*/ 2321399 w 12192000"/>
              <a:gd name="connsiteY130" fmla="*/ 1989467 h 2237474"/>
              <a:gd name="connsiteX131" fmla="*/ 2315525 w 12192000"/>
              <a:gd name="connsiteY131" fmla="*/ 1989708 h 2237474"/>
              <a:gd name="connsiteX132" fmla="*/ 2300792 w 12192000"/>
              <a:gd name="connsiteY132" fmla="*/ 1994290 h 2237474"/>
              <a:gd name="connsiteX133" fmla="*/ 2295469 w 12192000"/>
              <a:gd name="connsiteY133" fmla="*/ 1996659 h 2237474"/>
              <a:gd name="connsiteX134" fmla="*/ 2287219 w 12192000"/>
              <a:gd name="connsiteY134" fmla="*/ 1998750 h 2237474"/>
              <a:gd name="connsiteX135" fmla="*/ 2286948 w 12192000"/>
              <a:gd name="connsiteY135" fmla="*/ 1998596 h 2237474"/>
              <a:gd name="connsiteX136" fmla="*/ 2243069 w 12192000"/>
              <a:gd name="connsiteY136" fmla="*/ 2015111 h 2237474"/>
              <a:gd name="connsiteX137" fmla="*/ 2186609 w 12192000"/>
              <a:gd name="connsiteY137" fmla="*/ 2008263 h 2237474"/>
              <a:gd name="connsiteX138" fmla="*/ 2164831 w 12192000"/>
              <a:gd name="connsiteY138" fmla="*/ 2010143 h 2237474"/>
              <a:gd name="connsiteX139" fmla="*/ 2152836 w 12192000"/>
              <a:gd name="connsiteY139" fmla="*/ 2010048 h 2237474"/>
              <a:gd name="connsiteX140" fmla="*/ 2117102 w 12192000"/>
              <a:gd name="connsiteY140" fmla="*/ 2023004 h 2237474"/>
              <a:gd name="connsiteX141" fmla="*/ 2111935 w 12192000"/>
              <a:gd name="connsiteY141" fmla="*/ 2023163 h 2237474"/>
              <a:gd name="connsiteX142" fmla="*/ 2089991 w 12192000"/>
              <a:gd name="connsiteY142" fmla="*/ 2034193 h 2237474"/>
              <a:gd name="connsiteX143" fmla="*/ 2058061 w 12192000"/>
              <a:gd name="connsiteY143" fmla="*/ 2047942 h 2237474"/>
              <a:gd name="connsiteX144" fmla="*/ 2055737 w 12192000"/>
              <a:gd name="connsiteY144" fmla="*/ 2047704 h 2237474"/>
              <a:gd name="connsiteX145" fmla="*/ 2042244 w 12192000"/>
              <a:gd name="connsiteY145" fmla="*/ 2055560 h 2237474"/>
              <a:gd name="connsiteX146" fmla="*/ 1976224 w 12192000"/>
              <a:gd name="connsiteY146" fmla="*/ 2074257 h 2237474"/>
              <a:gd name="connsiteX147" fmla="*/ 1877728 w 12192000"/>
              <a:gd name="connsiteY147" fmla="*/ 2101004 h 2237474"/>
              <a:gd name="connsiteX148" fmla="*/ 1759056 w 12192000"/>
              <a:gd name="connsiteY148" fmla="*/ 2125608 h 2237474"/>
              <a:gd name="connsiteX149" fmla="*/ 1637948 w 12192000"/>
              <a:gd name="connsiteY149" fmla="*/ 2172597 h 2237474"/>
              <a:gd name="connsiteX150" fmla="*/ 1434549 w 12192000"/>
              <a:gd name="connsiteY150" fmla="*/ 2234522 h 2237474"/>
              <a:gd name="connsiteX151" fmla="*/ 1398481 w 12192000"/>
              <a:gd name="connsiteY151" fmla="*/ 2237074 h 2237474"/>
              <a:gd name="connsiteX152" fmla="*/ 1398407 w 12192000"/>
              <a:gd name="connsiteY152" fmla="*/ 2237095 h 2237474"/>
              <a:gd name="connsiteX153" fmla="*/ 1370962 w 12192000"/>
              <a:gd name="connsiteY153" fmla="*/ 2237474 h 2237474"/>
              <a:gd name="connsiteX154" fmla="*/ 1356367 w 12192000"/>
              <a:gd name="connsiteY154" fmla="*/ 2235089 h 2237474"/>
              <a:gd name="connsiteX155" fmla="*/ 1324828 w 12192000"/>
              <a:gd name="connsiteY155" fmla="*/ 2231968 h 2237474"/>
              <a:gd name="connsiteX156" fmla="*/ 1297744 w 12192000"/>
              <a:gd name="connsiteY156" fmla="*/ 2235849 h 2237474"/>
              <a:gd name="connsiteX157" fmla="*/ 1286236 w 12192000"/>
              <a:gd name="connsiteY157" fmla="*/ 2233135 h 2237474"/>
              <a:gd name="connsiteX158" fmla="*/ 1283504 w 12192000"/>
              <a:gd name="connsiteY158" fmla="*/ 2233797 h 2237474"/>
              <a:gd name="connsiteX159" fmla="*/ 1279765 w 12192000"/>
              <a:gd name="connsiteY159" fmla="*/ 2229639 h 2237474"/>
              <a:gd name="connsiteX160" fmla="*/ 1195347 w 12192000"/>
              <a:gd name="connsiteY160" fmla="*/ 2212354 h 2237474"/>
              <a:gd name="connsiteX161" fmla="*/ 970251 w 12192000"/>
              <a:gd name="connsiteY161" fmla="*/ 2221029 h 2237474"/>
              <a:gd name="connsiteX162" fmla="*/ 812914 w 12192000"/>
              <a:gd name="connsiteY162" fmla="*/ 2202752 h 2237474"/>
              <a:gd name="connsiteX163" fmla="*/ 800195 w 12192000"/>
              <a:gd name="connsiteY163" fmla="*/ 2209407 h 2237474"/>
              <a:gd name="connsiteX164" fmla="*/ 784978 w 12192000"/>
              <a:gd name="connsiteY164" fmla="*/ 2212360 h 2237474"/>
              <a:gd name="connsiteX165" fmla="*/ 681987 w 12192000"/>
              <a:gd name="connsiteY165" fmla="*/ 2216757 h 2237474"/>
              <a:gd name="connsiteX166" fmla="*/ 669923 w 12192000"/>
              <a:gd name="connsiteY166" fmla="*/ 2211682 h 2237474"/>
              <a:gd name="connsiteX167" fmla="*/ 648680 w 12192000"/>
              <a:gd name="connsiteY167" fmla="*/ 2206229 h 2237474"/>
              <a:gd name="connsiteX168" fmla="*/ 597225 w 12192000"/>
              <a:gd name="connsiteY168" fmla="*/ 2180999 h 2237474"/>
              <a:gd name="connsiteX169" fmla="*/ 558449 w 12192000"/>
              <a:gd name="connsiteY169" fmla="*/ 2182346 h 2237474"/>
              <a:gd name="connsiteX170" fmla="*/ 550517 w 12192000"/>
              <a:gd name="connsiteY170" fmla="*/ 2182060 h 2237474"/>
              <a:gd name="connsiteX171" fmla="*/ 550309 w 12192000"/>
              <a:gd name="connsiteY171" fmla="*/ 2181825 h 2237474"/>
              <a:gd name="connsiteX172" fmla="*/ 541836 w 12192000"/>
              <a:gd name="connsiteY172" fmla="*/ 2181063 h 2237474"/>
              <a:gd name="connsiteX173" fmla="*/ 536057 w 12192000"/>
              <a:gd name="connsiteY173" fmla="*/ 2181537 h 2237474"/>
              <a:gd name="connsiteX174" fmla="*/ 520671 w 12192000"/>
              <a:gd name="connsiteY174" fmla="*/ 2180980 h 2237474"/>
              <a:gd name="connsiteX175" fmla="*/ 515024 w 12192000"/>
              <a:gd name="connsiteY175" fmla="*/ 2179258 h 2237474"/>
              <a:gd name="connsiteX176" fmla="*/ 512278 w 12192000"/>
              <a:gd name="connsiteY176" fmla="*/ 2176369 h 2237474"/>
              <a:gd name="connsiteX177" fmla="*/ 480419 w 12192000"/>
              <a:gd name="connsiteY177" fmla="*/ 2167807 h 2237474"/>
              <a:gd name="connsiteX178" fmla="*/ 413835 w 12192000"/>
              <a:gd name="connsiteY178" fmla="*/ 2156783 h 2237474"/>
              <a:gd name="connsiteX179" fmla="*/ 376513 w 12192000"/>
              <a:gd name="connsiteY179" fmla="*/ 2154014 h 2237474"/>
              <a:gd name="connsiteX180" fmla="*/ 273386 w 12192000"/>
              <a:gd name="connsiteY180" fmla="*/ 2142551 h 2237474"/>
              <a:gd name="connsiteX181" fmla="*/ 169207 w 12192000"/>
              <a:gd name="connsiteY181" fmla="*/ 2128100 h 2237474"/>
              <a:gd name="connsiteX182" fmla="*/ 93149 w 12192000"/>
              <a:gd name="connsiteY182" fmla="*/ 2105324 h 2237474"/>
              <a:gd name="connsiteX183" fmla="*/ 88109 w 12192000"/>
              <a:gd name="connsiteY183" fmla="*/ 2106704 h 2237474"/>
              <a:gd name="connsiteX184" fmla="*/ 80022 w 12192000"/>
              <a:gd name="connsiteY184" fmla="*/ 2107254 h 2237474"/>
              <a:gd name="connsiteX185" fmla="*/ 79717 w 12192000"/>
              <a:gd name="connsiteY185" fmla="*/ 2107046 h 2237474"/>
              <a:gd name="connsiteX186" fmla="*/ 72352 w 12192000"/>
              <a:gd name="connsiteY186" fmla="*/ 2107991 h 2237474"/>
              <a:gd name="connsiteX187" fmla="*/ 37645 w 12192000"/>
              <a:gd name="connsiteY187" fmla="*/ 2115401 h 2237474"/>
              <a:gd name="connsiteX188" fmla="*/ 4572 w 12192000"/>
              <a:gd name="connsiteY188" fmla="*/ 2111091 h 2237474"/>
              <a:gd name="connsiteX189" fmla="*/ 0 w 12192000"/>
              <a:gd name="connsiteY189" fmla="*/ 2110468 h 2237474"/>
              <a:gd name="connsiteX190" fmla="*/ 0 w 12192000"/>
              <a:gd name="connsiteY19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40313 w 12192000"/>
              <a:gd name="connsiteY91" fmla="*/ 1784307 h 2237474"/>
              <a:gd name="connsiteX92" fmla="*/ 4536503 w 12192000"/>
              <a:gd name="connsiteY92" fmla="*/ 1785334 h 2237474"/>
              <a:gd name="connsiteX93" fmla="*/ 4513724 w 12192000"/>
              <a:gd name="connsiteY93" fmla="*/ 1791996 h 2237474"/>
              <a:gd name="connsiteX94" fmla="*/ 4459810 w 12192000"/>
              <a:gd name="connsiteY94" fmla="*/ 1797886 h 2237474"/>
              <a:gd name="connsiteX95" fmla="*/ 4379064 w 12192000"/>
              <a:gd name="connsiteY95" fmla="*/ 1817177 h 2237474"/>
              <a:gd name="connsiteX96" fmla="*/ 4290981 w 12192000"/>
              <a:gd name="connsiteY96" fmla="*/ 1839677 h 2237474"/>
              <a:gd name="connsiteX97" fmla="*/ 4238372 w 12192000"/>
              <a:gd name="connsiteY97" fmla="*/ 1851480 h 2237474"/>
              <a:gd name="connsiteX98" fmla="*/ 4232517 w 12192000"/>
              <a:gd name="connsiteY98" fmla="*/ 1852567 h 2237474"/>
              <a:gd name="connsiteX99" fmla="*/ 4191732 w 12192000"/>
              <a:gd name="connsiteY99" fmla="*/ 1857328 h 2237474"/>
              <a:gd name="connsiteX100" fmla="*/ 4065532 w 12192000"/>
              <a:gd name="connsiteY100" fmla="*/ 1855477 h 2237474"/>
              <a:gd name="connsiteX101" fmla="*/ 4028460 w 12192000"/>
              <a:gd name="connsiteY101" fmla="*/ 1855137 h 2237474"/>
              <a:gd name="connsiteX102" fmla="*/ 4002267 w 12192000"/>
              <a:gd name="connsiteY102" fmla="*/ 1852352 h 2237474"/>
              <a:gd name="connsiteX103" fmla="*/ 3931396 w 12192000"/>
              <a:gd name="connsiteY103" fmla="*/ 1858915 h 2237474"/>
              <a:gd name="connsiteX104" fmla="*/ 3812162 w 12192000"/>
              <a:gd name="connsiteY104" fmla="*/ 1875501 h 2237474"/>
              <a:gd name="connsiteX105" fmla="*/ 3758105 w 12192000"/>
              <a:gd name="connsiteY105" fmla="*/ 1871856 h 2237474"/>
              <a:gd name="connsiteX106" fmla="*/ 3680177 w 12192000"/>
              <a:gd name="connsiteY106" fmla="*/ 1881552 h 2237474"/>
              <a:gd name="connsiteX107" fmla="*/ 3567259 w 12192000"/>
              <a:gd name="connsiteY107" fmla="*/ 1893482 h 2237474"/>
              <a:gd name="connsiteX108" fmla="*/ 3405770 w 12192000"/>
              <a:gd name="connsiteY108" fmla="*/ 1904591 h 2237474"/>
              <a:gd name="connsiteX109" fmla="*/ 3280097 w 12192000"/>
              <a:gd name="connsiteY109" fmla="*/ 1919610 h 2237474"/>
              <a:gd name="connsiteX110" fmla="*/ 3123424 w 12192000"/>
              <a:gd name="connsiteY110" fmla="*/ 1952930 h 2237474"/>
              <a:gd name="connsiteX111" fmla="*/ 3009910 w 12192000"/>
              <a:gd name="connsiteY111" fmla="*/ 1957866 h 2237474"/>
              <a:gd name="connsiteX112" fmla="*/ 2995934 w 12192000"/>
              <a:gd name="connsiteY112" fmla="*/ 1967085 h 2237474"/>
              <a:gd name="connsiteX113" fmla="*/ 2980071 w 12192000"/>
              <a:gd name="connsiteY113" fmla="*/ 1972988 h 2237474"/>
              <a:gd name="connsiteX114" fmla="*/ 2942858 w 12192000"/>
              <a:gd name="connsiteY114" fmla="*/ 1981367 h 2237474"/>
              <a:gd name="connsiteX115" fmla="*/ 2875436 w 12192000"/>
              <a:gd name="connsiteY115" fmla="*/ 1996977 h 2237474"/>
              <a:gd name="connsiteX116" fmla="*/ 2874892 w 12192000"/>
              <a:gd name="connsiteY116" fmla="*/ 1996085 h 2237474"/>
              <a:gd name="connsiteX117" fmla="*/ 2864145 w 12192000"/>
              <a:gd name="connsiteY117" fmla="*/ 1994061 h 2237474"/>
              <a:gd name="connsiteX118" fmla="*/ 2843662 w 12192000"/>
              <a:gd name="connsiteY118" fmla="*/ 1992498 h 2237474"/>
              <a:gd name="connsiteX119" fmla="*/ 2796128 w 12192000"/>
              <a:gd name="connsiteY119" fmla="*/ 1976403 h 2237474"/>
              <a:gd name="connsiteX120" fmla="*/ 2756784 w 12192000"/>
              <a:gd name="connsiteY120" fmla="*/ 1985116 h 2237474"/>
              <a:gd name="connsiteX121" fmla="*/ 2748833 w 12192000"/>
              <a:gd name="connsiteY121" fmla="*/ 1986323 h 2237474"/>
              <a:gd name="connsiteX122" fmla="*/ 2748661 w 12192000"/>
              <a:gd name="connsiteY122" fmla="*/ 1986122 h 2237474"/>
              <a:gd name="connsiteX123" fmla="*/ 2740251 w 12192000"/>
              <a:gd name="connsiteY123" fmla="*/ 1986946 h 2237474"/>
              <a:gd name="connsiteX124" fmla="*/ 2718916 w 12192000"/>
              <a:gd name="connsiteY124" fmla="*/ 1990867 h 2237474"/>
              <a:gd name="connsiteX125" fmla="*/ 2713522 w 12192000"/>
              <a:gd name="connsiteY125" fmla="*/ 1990173 h 2237474"/>
              <a:gd name="connsiteX126" fmla="*/ 2680597 w 12192000"/>
              <a:gd name="connsiteY126" fmla="*/ 1984996 h 2237474"/>
              <a:gd name="connsiteX127" fmla="*/ 2578178 w 12192000"/>
              <a:gd name="connsiteY127" fmla="*/ 1990531 h 2237474"/>
              <a:gd name="connsiteX128" fmla="*/ 2476147 w 12192000"/>
              <a:gd name="connsiteY128" fmla="*/ 1998305 h 2237474"/>
              <a:gd name="connsiteX129" fmla="*/ 2373568 w 12192000"/>
              <a:gd name="connsiteY129" fmla="*/ 2003219 h 2237474"/>
              <a:gd name="connsiteX130" fmla="*/ 2321399 w 12192000"/>
              <a:gd name="connsiteY130" fmla="*/ 1989467 h 2237474"/>
              <a:gd name="connsiteX131" fmla="*/ 2315525 w 12192000"/>
              <a:gd name="connsiteY131" fmla="*/ 1989708 h 2237474"/>
              <a:gd name="connsiteX132" fmla="*/ 2300792 w 12192000"/>
              <a:gd name="connsiteY132" fmla="*/ 1994290 h 2237474"/>
              <a:gd name="connsiteX133" fmla="*/ 2295469 w 12192000"/>
              <a:gd name="connsiteY133" fmla="*/ 1996659 h 2237474"/>
              <a:gd name="connsiteX134" fmla="*/ 2287219 w 12192000"/>
              <a:gd name="connsiteY134" fmla="*/ 1998750 h 2237474"/>
              <a:gd name="connsiteX135" fmla="*/ 2286948 w 12192000"/>
              <a:gd name="connsiteY135" fmla="*/ 1998596 h 2237474"/>
              <a:gd name="connsiteX136" fmla="*/ 2243069 w 12192000"/>
              <a:gd name="connsiteY136" fmla="*/ 2015111 h 2237474"/>
              <a:gd name="connsiteX137" fmla="*/ 2186609 w 12192000"/>
              <a:gd name="connsiteY137" fmla="*/ 2008263 h 2237474"/>
              <a:gd name="connsiteX138" fmla="*/ 2164831 w 12192000"/>
              <a:gd name="connsiteY138" fmla="*/ 2010143 h 2237474"/>
              <a:gd name="connsiteX139" fmla="*/ 2152836 w 12192000"/>
              <a:gd name="connsiteY139" fmla="*/ 2010048 h 2237474"/>
              <a:gd name="connsiteX140" fmla="*/ 2117102 w 12192000"/>
              <a:gd name="connsiteY140" fmla="*/ 2023004 h 2237474"/>
              <a:gd name="connsiteX141" fmla="*/ 2111935 w 12192000"/>
              <a:gd name="connsiteY141" fmla="*/ 2023163 h 2237474"/>
              <a:gd name="connsiteX142" fmla="*/ 2089991 w 12192000"/>
              <a:gd name="connsiteY142" fmla="*/ 2034193 h 2237474"/>
              <a:gd name="connsiteX143" fmla="*/ 2058061 w 12192000"/>
              <a:gd name="connsiteY143" fmla="*/ 2047942 h 2237474"/>
              <a:gd name="connsiteX144" fmla="*/ 2055737 w 12192000"/>
              <a:gd name="connsiteY144" fmla="*/ 2047704 h 2237474"/>
              <a:gd name="connsiteX145" fmla="*/ 2042244 w 12192000"/>
              <a:gd name="connsiteY145" fmla="*/ 2055560 h 2237474"/>
              <a:gd name="connsiteX146" fmla="*/ 1976224 w 12192000"/>
              <a:gd name="connsiteY146" fmla="*/ 2074257 h 2237474"/>
              <a:gd name="connsiteX147" fmla="*/ 1877728 w 12192000"/>
              <a:gd name="connsiteY147" fmla="*/ 2101004 h 2237474"/>
              <a:gd name="connsiteX148" fmla="*/ 1759056 w 12192000"/>
              <a:gd name="connsiteY148" fmla="*/ 2125608 h 2237474"/>
              <a:gd name="connsiteX149" fmla="*/ 1637948 w 12192000"/>
              <a:gd name="connsiteY149" fmla="*/ 2172597 h 2237474"/>
              <a:gd name="connsiteX150" fmla="*/ 1434549 w 12192000"/>
              <a:gd name="connsiteY150" fmla="*/ 2234522 h 2237474"/>
              <a:gd name="connsiteX151" fmla="*/ 1398481 w 12192000"/>
              <a:gd name="connsiteY151" fmla="*/ 2237074 h 2237474"/>
              <a:gd name="connsiteX152" fmla="*/ 1398407 w 12192000"/>
              <a:gd name="connsiteY152" fmla="*/ 2237095 h 2237474"/>
              <a:gd name="connsiteX153" fmla="*/ 1370962 w 12192000"/>
              <a:gd name="connsiteY153" fmla="*/ 2237474 h 2237474"/>
              <a:gd name="connsiteX154" fmla="*/ 1356367 w 12192000"/>
              <a:gd name="connsiteY154" fmla="*/ 2235089 h 2237474"/>
              <a:gd name="connsiteX155" fmla="*/ 1324828 w 12192000"/>
              <a:gd name="connsiteY155" fmla="*/ 2231968 h 2237474"/>
              <a:gd name="connsiteX156" fmla="*/ 1297744 w 12192000"/>
              <a:gd name="connsiteY156" fmla="*/ 2235849 h 2237474"/>
              <a:gd name="connsiteX157" fmla="*/ 1286236 w 12192000"/>
              <a:gd name="connsiteY157" fmla="*/ 2233135 h 2237474"/>
              <a:gd name="connsiteX158" fmla="*/ 1283504 w 12192000"/>
              <a:gd name="connsiteY158" fmla="*/ 2233797 h 2237474"/>
              <a:gd name="connsiteX159" fmla="*/ 1279765 w 12192000"/>
              <a:gd name="connsiteY159" fmla="*/ 2229639 h 2237474"/>
              <a:gd name="connsiteX160" fmla="*/ 1195347 w 12192000"/>
              <a:gd name="connsiteY160" fmla="*/ 2212354 h 2237474"/>
              <a:gd name="connsiteX161" fmla="*/ 970251 w 12192000"/>
              <a:gd name="connsiteY161" fmla="*/ 2221029 h 2237474"/>
              <a:gd name="connsiteX162" fmla="*/ 812914 w 12192000"/>
              <a:gd name="connsiteY162" fmla="*/ 2202752 h 2237474"/>
              <a:gd name="connsiteX163" fmla="*/ 800195 w 12192000"/>
              <a:gd name="connsiteY163" fmla="*/ 2209407 h 2237474"/>
              <a:gd name="connsiteX164" fmla="*/ 784978 w 12192000"/>
              <a:gd name="connsiteY164" fmla="*/ 2212360 h 2237474"/>
              <a:gd name="connsiteX165" fmla="*/ 681987 w 12192000"/>
              <a:gd name="connsiteY165" fmla="*/ 2216757 h 2237474"/>
              <a:gd name="connsiteX166" fmla="*/ 669923 w 12192000"/>
              <a:gd name="connsiteY166" fmla="*/ 2211682 h 2237474"/>
              <a:gd name="connsiteX167" fmla="*/ 648680 w 12192000"/>
              <a:gd name="connsiteY167" fmla="*/ 2206229 h 2237474"/>
              <a:gd name="connsiteX168" fmla="*/ 597225 w 12192000"/>
              <a:gd name="connsiteY168" fmla="*/ 2180999 h 2237474"/>
              <a:gd name="connsiteX169" fmla="*/ 558449 w 12192000"/>
              <a:gd name="connsiteY169" fmla="*/ 2182346 h 2237474"/>
              <a:gd name="connsiteX170" fmla="*/ 550517 w 12192000"/>
              <a:gd name="connsiteY170" fmla="*/ 2182060 h 2237474"/>
              <a:gd name="connsiteX171" fmla="*/ 550309 w 12192000"/>
              <a:gd name="connsiteY171" fmla="*/ 2181825 h 2237474"/>
              <a:gd name="connsiteX172" fmla="*/ 541836 w 12192000"/>
              <a:gd name="connsiteY172" fmla="*/ 2181063 h 2237474"/>
              <a:gd name="connsiteX173" fmla="*/ 536057 w 12192000"/>
              <a:gd name="connsiteY173" fmla="*/ 2181537 h 2237474"/>
              <a:gd name="connsiteX174" fmla="*/ 520671 w 12192000"/>
              <a:gd name="connsiteY174" fmla="*/ 2180980 h 2237474"/>
              <a:gd name="connsiteX175" fmla="*/ 515024 w 12192000"/>
              <a:gd name="connsiteY175" fmla="*/ 2179258 h 2237474"/>
              <a:gd name="connsiteX176" fmla="*/ 512278 w 12192000"/>
              <a:gd name="connsiteY176" fmla="*/ 2176369 h 2237474"/>
              <a:gd name="connsiteX177" fmla="*/ 480419 w 12192000"/>
              <a:gd name="connsiteY177" fmla="*/ 2167807 h 2237474"/>
              <a:gd name="connsiteX178" fmla="*/ 413835 w 12192000"/>
              <a:gd name="connsiteY178" fmla="*/ 2156783 h 2237474"/>
              <a:gd name="connsiteX179" fmla="*/ 376513 w 12192000"/>
              <a:gd name="connsiteY179" fmla="*/ 2154014 h 2237474"/>
              <a:gd name="connsiteX180" fmla="*/ 273386 w 12192000"/>
              <a:gd name="connsiteY180" fmla="*/ 2142551 h 2237474"/>
              <a:gd name="connsiteX181" fmla="*/ 169207 w 12192000"/>
              <a:gd name="connsiteY181" fmla="*/ 2128100 h 2237474"/>
              <a:gd name="connsiteX182" fmla="*/ 93149 w 12192000"/>
              <a:gd name="connsiteY182" fmla="*/ 2105324 h 2237474"/>
              <a:gd name="connsiteX183" fmla="*/ 88109 w 12192000"/>
              <a:gd name="connsiteY183" fmla="*/ 2106704 h 2237474"/>
              <a:gd name="connsiteX184" fmla="*/ 80022 w 12192000"/>
              <a:gd name="connsiteY184" fmla="*/ 2107254 h 2237474"/>
              <a:gd name="connsiteX185" fmla="*/ 79717 w 12192000"/>
              <a:gd name="connsiteY185" fmla="*/ 2107046 h 2237474"/>
              <a:gd name="connsiteX186" fmla="*/ 72352 w 12192000"/>
              <a:gd name="connsiteY186" fmla="*/ 2107991 h 2237474"/>
              <a:gd name="connsiteX187" fmla="*/ 37645 w 12192000"/>
              <a:gd name="connsiteY187" fmla="*/ 2115401 h 2237474"/>
              <a:gd name="connsiteX188" fmla="*/ 4572 w 12192000"/>
              <a:gd name="connsiteY188" fmla="*/ 2111091 h 2237474"/>
              <a:gd name="connsiteX189" fmla="*/ 0 w 12192000"/>
              <a:gd name="connsiteY189" fmla="*/ 2110468 h 2237474"/>
              <a:gd name="connsiteX190" fmla="*/ 0 w 12192000"/>
              <a:gd name="connsiteY19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40313 w 12192000"/>
              <a:gd name="connsiteY91" fmla="*/ 1784307 h 2237474"/>
              <a:gd name="connsiteX92" fmla="*/ 4536503 w 12192000"/>
              <a:gd name="connsiteY92" fmla="*/ 1785334 h 2237474"/>
              <a:gd name="connsiteX93" fmla="*/ 4513724 w 12192000"/>
              <a:gd name="connsiteY93" fmla="*/ 1791996 h 2237474"/>
              <a:gd name="connsiteX94" fmla="*/ 4459810 w 12192000"/>
              <a:gd name="connsiteY94" fmla="*/ 1797886 h 2237474"/>
              <a:gd name="connsiteX95" fmla="*/ 4379064 w 12192000"/>
              <a:gd name="connsiteY95" fmla="*/ 1817177 h 2237474"/>
              <a:gd name="connsiteX96" fmla="*/ 4290981 w 12192000"/>
              <a:gd name="connsiteY96" fmla="*/ 1839677 h 2237474"/>
              <a:gd name="connsiteX97" fmla="*/ 4238372 w 12192000"/>
              <a:gd name="connsiteY97" fmla="*/ 1851480 h 2237474"/>
              <a:gd name="connsiteX98" fmla="*/ 4232517 w 12192000"/>
              <a:gd name="connsiteY98" fmla="*/ 1852567 h 2237474"/>
              <a:gd name="connsiteX99" fmla="*/ 4191732 w 12192000"/>
              <a:gd name="connsiteY99" fmla="*/ 1857328 h 2237474"/>
              <a:gd name="connsiteX100" fmla="*/ 4065532 w 12192000"/>
              <a:gd name="connsiteY100" fmla="*/ 1855477 h 2237474"/>
              <a:gd name="connsiteX101" fmla="*/ 4028460 w 12192000"/>
              <a:gd name="connsiteY101" fmla="*/ 1855137 h 2237474"/>
              <a:gd name="connsiteX102" fmla="*/ 4002267 w 12192000"/>
              <a:gd name="connsiteY102" fmla="*/ 1852352 h 2237474"/>
              <a:gd name="connsiteX103" fmla="*/ 3931396 w 12192000"/>
              <a:gd name="connsiteY103" fmla="*/ 1858915 h 2237474"/>
              <a:gd name="connsiteX104" fmla="*/ 3812162 w 12192000"/>
              <a:gd name="connsiteY104" fmla="*/ 1875501 h 2237474"/>
              <a:gd name="connsiteX105" fmla="*/ 3758105 w 12192000"/>
              <a:gd name="connsiteY105" fmla="*/ 1871856 h 2237474"/>
              <a:gd name="connsiteX106" fmla="*/ 3715896 w 12192000"/>
              <a:gd name="connsiteY106" fmla="*/ 1881552 h 2237474"/>
              <a:gd name="connsiteX107" fmla="*/ 3567259 w 12192000"/>
              <a:gd name="connsiteY107" fmla="*/ 1893482 h 2237474"/>
              <a:gd name="connsiteX108" fmla="*/ 3405770 w 12192000"/>
              <a:gd name="connsiteY108" fmla="*/ 1904591 h 2237474"/>
              <a:gd name="connsiteX109" fmla="*/ 3280097 w 12192000"/>
              <a:gd name="connsiteY109" fmla="*/ 1919610 h 2237474"/>
              <a:gd name="connsiteX110" fmla="*/ 3123424 w 12192000"/>
              <a:gd name="connsiteY110" fmla="*/ 1952930 h 2237474"/>
              <a:gd name="connsiteX111" fmla="*/ 3009910 w 12192000"/>
              <a:gd name="connsiteY111" fmla="*/ 1957866 h 2237474"/>
              <a:gd name="connsiteX112" fmla="*/ 2995934 w 12192000"/>
              <a:gd name="connsiteY112" fmla="*/ 1967085 h 2237474"/>
              <a:gd name="connsiteX113" fmla="*/ 2980071 w 12192000"/>
              <a:gd name="connsiteY113" fmla="*/ 1972988 h 2237474"/>
              <a:gd name="connsiteX114" fmla="*/ 2942858 w 12192000"/>
              <a:gd name="connsiteY114" fmla="*/ 1981367 h 2237474"/>
              <a:gd name="connsiteX115" fmla="*/ 2875436 w 12192000"/>
              <a:gd name="connsiteY115" fmla="*/ 1996977 h 2237474"/>
              <a:gd name="connsiteX116" fmla="*/ 2874892 w 12192000"/>
              <a:gd name="connsiteY116" fmla="*/ 1996085 h 2237474"/>
              <a:gd name="connsiteX117" fmla="*/ 2864145 w 12192000"/>
              <a:gd name="connsiteY117" fmla="*/ 1994061 h 2237474"/>
              <a:gd name="connsiteX118" fmla="*/ 2843662 w 12192000"/>
              <a:gd name="connsiteY118" fmla="*/ 1992498 h 2237474"/>
              <a:gd name="connsiteX119" fmla="*/ 2796128 w 12192000"/>
              <a:gd name="connsiteY119" fmla="*/ 1976403 h 2237474"/>
              <a:gd name="connsiteX120" fmla="*/ 2756784 w 12192000"/>
              <a:gd name="connsiteY120" fmla="*/ 1985116 h 2237474"/>
              <a:gd name="connsiteX121" fmla="*/ 2748833 w 12192000"/>
              <a:gd name="connsiteY121" fmla="*/ 1986323 h 2237474"/>
              <a:gd name="connsiteX122" fmla="*/ 2748661 w 12192000"/>
              <a:gd name="connsiteY122" fmla="*/ 1986122 h 2237474"/>
              <a:gd name="connsiteX123" fmla="*/ 2740251 w 12192000"/>
              <a:gd name="connsiteY123" fmla="*/ 1986946 h 2237474"/>
              <a:gd name="connsiteX124" fmla="*/ 2718916 w 12192000"/>
              <a:gd name="connsiteY124" fmla="*/ 1990867 h 2237474"/>
              <a:gd name="connsiteX125" fmla="*/ 2713522 w 12192000"/>
              <a:gd name="connsiteY125" fmla="*/ 1990173 h 2237474"/>
              <a:gd name="connsiteX126" fmla="*/ 2680597 w 12192000"/>
              <a:gd name="connsiteY126" fmla="*/ 1984996 h 2237474"/>
              <a:gd name="connsiteX127" fmla="*/ 2578178 w 12192000"/>
              <a:gd name="connsiteY127" fmla="*/ 1990531 h 2237474"/>
              <a:gd name="connsiteX128" fmla="*/ 2476147 w 12192000"/>
              <a:gd name="connsiteY128" fmla="*/ 1998305 h 2237474"/>
              <a:gd name="connsiteX129" fmla="*/ 2373568 w 12192000"/>
              <a:gd name="connsiteY129" fmla="*/ 2003219 h 2237474"/>
              <a:gd name="connsiteX130" fmla="*/ 2321399 w 12192000"/>
              <a:gd name="connsiteY130" fmla="*/ 1989467 h 2237474"/>
              <a:gd name="connsiteX131" fmla="*/ 2315525 w 12192000"/>
              <a:gd name="connsiteY131" fmla="*/ 1989708 h 2237474"/>
              <a:gd name="connsiteX132" fmla="*/ 2300792 w 12192000"/>
              <a:gd name="connsiteY132" fmla="*/ 1994290 h 2237474"/>
              <a:gd name="connsiteX133" fmla="*/ 2295469 w 12192000"/>
              <a:gd name="connsiteY133" fmla="*/ 1996659 h 2237474"/>
              <a:gd name="connsiteX134" fmla="*/ 2287219 w 12192000"/>
              <a:gd name="connsiteY134" fmla="*/ 1998750 h 2237474"/>
              <a:gd name="connsiteX135" fmla="*/ 2286948 w 12192000"/>
              <a:gd name="connsiteY135" fmla="*/ 1998596 h 2237474"/>
              <a:gd name="connsiteX136" fmla="*/ 2243069 w 12192000"/>
              <a:gd name="connsiteY136" fmla="*/ 2015111 h 2237474"/>
              <a:gd name="connsiteX137" fmla="*/ 2186609 w 12192000"/>
              <a:gd name="connsiteY137" fmla="*/ 2008263 h 2237474"/>
              <a:gd name="connsiteX138" fmla="*/ 2164831 w 12192000"/>
              <a:gd name="connsiteY138" fmla="*/ 2010143 h 2237474"/>
              <a:gd name="connsiteX139" fmla="*/ 2152836 w 12192000"/>
              <a:gd name="connsiteY139" fmla="*/ 2010048 h 2237474"/>
              <a:gd name="connsiteX140" fmla="*/ 2117102 w 12192000"/>
              <a:gd name="connsiteY140" fmla="*/ 2023004 h 2237474"/>
              <a:gd name="connsiteX141" fmla="*/ 2111935 w 12192000"/>
              <a:gd name="connsiteY141" fmla="*/ 2023163 h 2237474"/>
              <a:gd name="connsiteX142" fmla="*/ 2089991 w 12192000"/>
              <a:gd name="connsiteY142" fmla="*/ 2034193 h 2237474"/>
              <a:gd name="connsiteX143" fmla="*/ 2058061 w 12192000"/>
              <a:gd name="connsiteY143" fmla="*/ 2047942 h 2237474"/>
              <a:gd name="connsiteX144" fmla="*/ 2055737 w 12192000"/>
              <a:gd name="connsiteY144" fmla="*/ 2047704 h 2237474"/>
              <a:gd name="connsiteX145" fmla="*/ 2042244 w 12192000"/>
              <a:gd name="connsiteY145" fmla="*/ 2055560 h 2237474"/>
              <a:gd name="connsiteX146" fmla="*/ 1976224 w 12192000"/>
              <a:gd name="connsiteY146" fmla="*/ 2074257 h 2237474"/>
              <a:gd name="connsiteX147" fmla="*/ 1877728 w 12192000"/>
              <a:gd name="connsiteY147" fmla="*/ 2101004 h 2237474"/>
              <a:gd name="connsiteX148" fmla="*/ 1759056 w 12192000"/>
              <a:gd name="connsiteY148" fmla="*/ 2125608 h 2237474"/>
              <a:gd name="connsiteX149" fmla="*/ 1637948 w 12192000"/>
              <a:gd name="connsiteY149" fmla="*/ 2172597 h 2237474"/>
              <a:gd name="connsiteX150" fmla="*/ 1434549 w 12192000"/>
              <a:gd name="connsiteY150" fmla="*/ 2234522 h 2237474"/>
              <a:gd name="connsiteX151" fmla="*/ 1398481 w 12192000"/>
              <a:gd name="connsiteY151" fmla="*/ 2237074 h 2237474"/>
              <a:gd name="connsiteX152" fmla="*/ 1398407 w 12192000"/>
              <a:gd name="connsiteY152" fmla="*/ 2237095 h 2237474"/>
              <a:gd name="connsiteX153" fmla="*/ 1370962 w 12192000"/>
              <a:gd name="connsiteY153" fmla="*/ 2237474 h 2237474"/>
              <a:gd name="connsiteX154" fmla="*/ 1356367 w 12192000"/>
              <a:gd name="connsiteY154" fmla="*/ 2235089 h 2237474"/>
              <a:gd name="connsiteX155" fmla="*/ 1324828 w 12192000"/>
              <a:gd name="connsiteY155" fmla="*/ 2231968 h 2237474"/>
              <a:gd name="connsiteX156" fmla="*/ 1297744 w 12192000"/>
              <a:gd name="connsiteY156" fmla="*/ 2235849 h 2237474"/>
              <a:gd name="connsiteX157" fmla="*/ 1286236 w 12192000"/>
              <a:gd name="connsiteY157" fmla="*/ 2233135 h 2237474"/>
              <a:gd name="connsiteX158" fmla="*/ 1283504 w 12192000"/>
              <a:gd name="connsiteY158" fmla="*/ 2233797 h 2237474"/>
              <a:gd name="connsiteX159" fmla="*/ 1279765 w 12192000"/>
              <a:gd name="connsiteY159" fmla="*/ 2229639 h 2237474"/>
              <a:gd name="connsiteX160" fmla="*/ 1195347 w 12192000"/>
              <a:gd name="connsiteY160" fmla="*/ 2212354 h 2237474"/>
              <a:gd name="connsiteX161" fmla="*/ 970251 w 12192000"/>
              <a:gd name="connsiteY161" fmla="*/ 2221029 h 2237474"/>
              <a:gd name="connsiteX162" fmla="*/ 812914 w 12192000"/>
              <a:gd name="connsiteY162" fmla="*/ 2202752 h 2237474"/>
              <a:gd name="connsiteX163" fmla="*/ 800195 w 12192000"/>
              <a:gd name="connsiteY163" fmla="*/ 2209407 h 2237474"/>
              <a:gd name="connsiteX164" fmla="*/ 784978 w 12192000"/>
              <a:gd name="connsiteY164" fmla="*/ 2212360 h 2237474"/>
              <a:gd name="connsiteX165" fmla="*/ 681987 w 12192000"/>
              <a:gd name="connsiteY165" fmla="*/ 2216757 h 2237474"/>
              <a:gd name="connsiteX166" fmla="*/ 669923 w 12192000"/>
              <a:gd name="connsiteY166" fmla="*/ 2211682 h 2237474"/>
              <a:gd name="connsiteX167" fmla="*/ 648680 w 12192000"/>
              <a:gd name="connsiteY167" fmla="*/ 2206229 h 2237474"/>
              <a:gd name="connsiteX168" fmla="*/ 597225 w 12192000"/>
              <a:gd name="connsiteY168" fmla="*/ 2180999 h 2237474"/>
              <a:gd name="connsiteX169" fmla="*/ 558449 w 12192000"/>
              <a:gd name="connsiteY169" fmla="*/ 2182346 h 2237474"/>
              <a:gd name="connsiteX170" fmla="*/ 550517 w 12192000"/>
              <a:gd name="connsiteY170" fmla="*/ 2182060 h 2237474"/>
              <a:gd name="connsiteX171" fmla="*/ 550309 w 12192000"/>
              <a:gd name="connsiteY171" fmla="*/ 2181825 h 2237474"/>
              <a:gd name="connsiteX172" fmla="*/ 541836 w 12192000"/>
              <a:gd name="connsiteY172" fmla="*/ 2181063 h 2237474"/>
              <a:gd name="connsiteX173" fmla="*/ 536057 w 12192000"/>
              <a:gd name="connsiteY173" fmla="*/ 2181537 h 2237474"/>
              <a:gd name="connsiteX174" fmla="*/ 520671 w 12192000"/>
              <a:gd name="connsiteY174" fmla="*/ 2180980 h 2237474"/>
              <a:gd name="connsiteX175" fmla="*/ 515024 w 12192000"/>
              <a:gd name="connsiteY175" fmla="*/ 2179258 h 2237474"/>
              <a:gd name="connsiteX176" fmla="*/ 512278 w 12192000"/>
              <a:gd name="connsiteY176" fmla="*/ 2176369 h 2237474"/>
              <a:gd name="connsiteX177" fmla="*/ 480419 w 12192000"/>
              <a:gd name="connsiteY177" fmla="*/ 2167807 h 2237474"/>
              <a:gd name="connsiteX178" fmla="*/ 413835 w 12192000"/>
              <a:gd name="connsiteY178" fmla="*/ 2156783 h 2237474"/>
              <a:gd name="connsiteX179" fmla="*/ 376513 w 12192000"/>
              <a:gd name="connsiteY179" fmla="*/ 2154014 h 2237474"/>
              <a:gd name="connsiteX180" fmla="*/ 273386 w 12192000"/>
              <a:gd name="connsiteY180" fmla="*/ 2142551 h 2237474"/>
              <a:gd name="connsiteX181" fmla="*/ 169207 w 12192000"/>
              <a:gd name="connsiteY181" fmla="*/ 2128100 h 2237474"/>
              <a:gd name="connsiteX182" fmla="*/ 93149 w 12192000"/>
              <a:gd name="connsiteY182" fmla="*/ 2105324 h 2237474"/>
              <a:gd name="connsiteX183" fmla="*/ 88109 w 12192000"/>
              <a:gd name="connsiteY183" fmla="*/ 2106704 h 2237474"/>
              <a:gd name="connsiteX184" fmla="*/ 80022 w 12192000"/>
              <a:gd name="connsiteY184" fmla="*/ 2107254 h 2237474"/>
              <a:gd name="connsiteX185" fmla="*/ 79717 w 12192000"/>
              <a:gd name="connsiteY185" fmla="*/ 2107046 h 2237474"/>
              <a:gd name="connsiteX186" fmla="*/ 72352 w 12192000"/>
              <a:gd name="connsiteY186" fmla="*/ 2107991 h 2237474"/>
              <a:gd name="connsiteX187" fmla="*/ 37645 w 12192000"/>
              <a:gd name="connsiteY187" fmla="*/ 2115401 h 2237474"/>
              <a:gd name="connsiteX188" fmla="*/ 4572 w 12192000"/>
              <a:gd name="connsiteY188" fmla="*/ 2111091 h 2237474"/>
              <a:gd name="connsiteX189" fmla="*/ 0 w 12192000"/>
              <a:gd name="connsiteY189" fmla="*/ 2110468 h 2237474"/>
              <a:gd name="connsiteX190" fmla="*/ 0 w 12192000"/>
              <a:gd name="connsiteY19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78619 w 12192000"/>
              <a:gd name="connsiteY28" fmla="*/ 1011878 h 2237474"/>
              <a:gd name="connsiteX29" fmla="*/ 9268019 w 12192000"/>
              <a:gd name="connsiteY29" fmla="*/ 1007442 h 2237474"/>
              <a:gd name="connsiteX30" fmla="*/ 9234662 w 12192000"/>
              <a:gd name="connsiteY30" fmla="*/ 1023056 h 2237474"/>
              <a:gd name="connsiteX31" fmla="*/ 9181033 w 12192000"/>
              <a:gd name="connsiteY31" fmla="*/ 1037921 h 2237474"/>
              <a:gd name="connsiteX32" fmla="*/ 9155969 w 12192000"/>
              <a:gd name="connsiteY32" fmla="*/ 1046804 h 2237474"/>
              <a:gd name="connsiteX33" fmla="*/ 9133985 w 12192000"/>
              <a:gd name="connsiteY33" fmla="*/ 1046450 h 2237474"/>
              <a:gd name="connsiteX34" fmla="*/ 9003462 w 12192000"/>
              <a:gd name="connsiteY34" fmla="*/ 1042406 h 2237474"/>
              <a:gd name="connsiteX35" fmla="*/ 8968445 w 12192000"/>
              <a:gd name="connsiteY35" fmla="*/ 1052169 h 2237474"/>
              <a:gd name="connsiteX36" fmla="*/ 8886001 w 12192000"/>
              <a:gd name="connsiteY36" fmla="*/ 1067468 h 2237474"/>
              <a:gd name="connsiteX37" fmla="*/ 8838610 w 12192000"/>
              <a:gd name="connsiteY37" fmla="*/ 1075091 h 2237474"/>
              <a:gd name="connsiteX38" fmla="*/ 8750383 w 12192000"/>
              <a:gd name="connsiteY38" fmla="*/ 1097387 h 2237474"/>
              <a:gd name="connsiteX39" fmla="*/ 8665605 w 12192000"/>
              <a:gd name="connsiteY39" fmla="*/ 1110791 h 2237474"/>
              <a:gd name="connsiteX40" fmla="*/ 8584946 w 12192000"/>
              <a:gd name="connsiteY40" fmla="*/ 1135226 h 2237474"/>
              <a:gd name="connsiteX41" fmla="*/ 8460755 w 12192000"/>
              <a:gd name="connsiteY41" fmla="*/ 1203427 h 2237474"/>
              <a:gd name="connsiteX42" fmla="*/ 8419755 w 12192000"/>
              <a:gd name="connsiteY42" fmla="*/ 1216260 h 2237474"/>
              <a:gd name="connsiteX43" fmla="*/ 8411626 w 12192000"/>
              <a:gd name="connsiteY43" fmla="*/ 1214397 h 2237474"/>
              <a:gd name="connsiteX44" fmla="*/ 8363469 w 12192000"/>
              <a:gd name="connsiteY44" fmla="*/ 1246658 h 2237474"/>
              <a:gd name="connsiteX45" fmla="*/ 8275497 w 12192000"/>
              <a:gd name="connsiteY45" fmla="*/ 1264396 h 2237474"/>
              <a:gd name="connsiteX46" fmla="*/ 8206287 w 12192000"/>
              <a:gd name="connsiteY46" fmla="*/ 1273060 h 2237474"/>
              <a:gd name="connsiteX47" fmla="*/ 8139997 w 12192000"/>
              <a:gd name="connsiteY47" fmla="*/ 1282713 h 2237474"/>
              <a:gd name="connsiteX48" fmla="*/ 8074238 w 12192000"/>
              <a:gd name="connsiteY48" fmla="*/ 1301895 h 2237474"/>
              <a:gd name="connsiteX49" fmla="*/ 7942099 w 12192000"/>
              <a:gd name="connsiteY49" fmla="*/ 1336332 h 2237474"/>
              <a:gd name="connsiteX50" fmla="*/ 7902328 w 12192000"/>
              <a:gd name="connsiteY50" fmla="*/ 1345865 h 2237474"/>
              <a:gd name="connsiteX51" fmla="*/ 7840612 w 12192000"/>
              <a:gd name="connsiteY51" fmla="*/ 1369373 h 2237474"/>
              <a:gd name="connsiteX52" fmla="*/ 7786819 w 12192000"/>
              <a:gd name="connsiteY52" fmla="*/ 1378970 h 2237474"/>
              <a:gd name="connsiteX53" fmla="*/ 7548172 w 12192000"/>
              <a:gd name="connsiteY53" fmla="*/ 1417460 h 2237474"/>
              <a:gd name="connsiteX54" fmla="*/ 7483437 w 12192000"/>
              <a:gd name="connsiteY54" fmla="*/ 1478152 h 2237474"/>
              <a:gd name="connsiteX55" fmla="*/ 7377870 w 12192000"/>
              <a:gd name="connsiteY55" fmla="*/ 1523319 h 2237474"/>
              <a:gd name="connsiteX56" fmla="*/ 7230737 w 12192000"/>
              <a:gd name="connsiteY56" fmla="*/ 1562633 h 2237474"/>
              <a:gd name="connsiteX57" fmla="*/ 7224458 w 12192000"/>
              <a:gd name="connsiteY57" fmla="*/ 1573008 h 2237474"/>
              <a:gd name="connsiteX58" fmla="*/ 7183121 w 12192000"/>
              <a:gd name="connsiteY58" fmla="*/ 1595162 h 2237474"/>
              <a:gd name="connsiteX59" fmla="*/ 7164601 w 12192000"/>
              <a:gd name="connsiteY59" fmla="*/ 1606490 h 2237474"/>
              <a:gd name="connsiteX60" fmla="*/ 7031309 w 12192000"/>
              <a:gd name="connsiteY60" fmla="*/ 1619451 h 2237474"/>
              <a:gd name="connsiteX61" fmla="*/ 6900177 w 12192000"/>
              <a:gd name="connsiteY61" fmla="*/ 1636016 h 2237474"/>
              <a:gd name="connsiteX62" fmla="*/ 6795372 w 12192000"/>
              <a:gd name="connsiteY62" fmla="*/ 1644845 h 2237474"/>
              <a:gd name="connsiteX63" fmla="*/ 6692251 w 12192000"/>
              <a:gd name="connsiteY63" fmla="*/ 1656357 h 2237474"/>
              <a:gd name="connsiteX64" fmla="*/ 6655235 w 12192000"/>
              <a:gd name="connsiteY64" fmla="*/ 1661869 h 2237474"/>
              <a:gd name="connsiteX65" fmla="*/ 6554894 w 12192000"/>
              <a:gd name="connsiteY65" fmla="*/ 1664428 h 2237474"/>
              <a:gd name="connsiteX66" fmla="*/ 6516595 w 12192000"/>
              <a:gd name="connsiteY66" fmla="*/ 1667475 h 2237474"/>
              <a:gd name="connsiteX67" fmla="*/ 6508541 w 12192000"/>
              <a:gd name="connsiteY67" fmla="*/ 1668757 h 2237474"/>
              <a:gd name="connsiteX68" fmla="*/ 6471012 w 12192000"/>
              <a:gd name="connsiteY68" fmla="*/ 1678604 h 2237474"/>
              <a:gd name="connsiteX69" fmla="*/ 6364035 w 12192000"/>
              <a:gd name="connsiteY69" fmla="*/ 1667683 h 2237474"/>
              <a:gd name="connsiteX70" fmla="*/ 6280959 w 12192000"/>
              <a:gd name="connsiteY70" fmla="*/ 1689329 h 2237474"/>
              <a:gd name="connsiteX71" fmla="*/ 6243319 w 12192000"/>
              <a:gd name="connsiteY71" fmla="*/ 1695560 h 2237474"/>
              <a:gd name="connsiteX72" fmla="*/ 6098321 w 12192000"/>
              <a:gd name="connsiteY72" fmla="*/ 1721646 h 2237474"/>
              <a:gd name="connsiteX73" fmla="*/ 5880652 w 12192000"/>
              <a:gd name="connsiteY73" fmla="*/ 1779643 h 2237474"/>
              <a:gd name="connsiteX74" fmla="*/ 5785959 w 12192000"/>
              <a:gd name="connsiteY74" fmla="*/ 1775307 h 2237474"/>
              <a:gd name="connsiteX75" fmla="*/ 5643534 w 12192000"/>
              <a:gd name="connsiteY75" fmla="*/ 1802919 h 2237474"/>
              <a:gd name="connsiteX76" fmla="*/ 5518799 w 12192000"/>
              <a:gd name="connsiteY76" fmla="*/ 1818312 h 2237474"/>
              <a:gd name="connsiteX77" fmla="*/ 5505014 w 12192000"/>
              <a:gd name="connsiteY77" fmla="*/ 1819259 h 2237474"/>
              <a:gd name="connsiteX78" fmla="*/ 5453307 w 12192000"/>
              <a:gd name="connsiteY78" fmla="*/ 1815450 h 2237474"/>
              <a:gd name="connsiteX79" fmla="*/ 5221533 w 12192000"/>
              <a:gd name="connsiteY79" fmla="*/ 1846950 h 2237474"/>
              <a:gd name="connsiteX80" fmla="*/ 5149802 w 12192000"/>
              <a:gd name="connsiteY80" fmla="*/ 1844846 h 2237474"/>
              <a:gd name="connsiteX81" fmla="*/ 5114927 w 12192000"/>
              <a:gd name="connsiteY81" fmla="*/ 1847827 h 2237474"/>
              <a:gd name="connsiteX82" fmla="*/ 5108970 w 12192000"/>
              <a:gd name="connsiteY82" fmla="*/ 1847935 h 2237474"/>
              <a:gd name="connsiteX83" fmla="*/ 5067961 w 12192000"/>
              <a:gd name="connsiteY83" fmla="*/ 1845917 h 2237474"/>
              <a:gd name="connsiteX84" fmla="*/ 5007075 w 12192000"/>
              <a:gd name="connsiteY84" fmla="*/ 1838626 h 2237474"/>
              <a:gd name="connsiteX85" fmla="*/ 4944087 w 12192000"/>
              <a:gd name="connsiteY85" fmla="*/ 1823332 h 2237474"/>
              <a:gd name="connsiteX86" fmla="*/ 4907662 w 12192000"/>
              <a:gd name="connsiteY86" fmla="*/ 1816900 h 2237474"/>
              <a:gd name="connsiteX87" fmla="*/ 4882386 w 12192000"/>
              <a:gd name="connsiteY87" fmla="*/ 1809844 h 2237474"/>
              <a:gd name="connsiteX88" fmla="*/ 4811440 w 12192000"/>
              <a:gd name="connsiteY88" fmla="*/ 1804655 h 2237474"/>
              <a:gd name="connsiteX89" fmla="*/ 4691075 w 12192000"/>
              <a:gd name="connsiteY89" fmla="*/ 1801389 h 2237474"/>
              <a:gd name="connsiteX90" fmla="*/ 4640313 w 12192000"/>
              <a:gd name="connsiteY90" fmla="*/ 1784307 h 2237474"/>
              <a:gd name="connsiteX91" fmla="*/ 4536503 w 12192000"/>
              <a:gd name="connsiteY91" fmla="*/ 1785334 h 2237474"/>
              <a:gd name="connsiteX92" fmla="*/ 4513724 w 12192000"/>
              <a:gd name="connsiteY92" fmla="*/ 1791996 h 2237474"/>
              <a:gd name="connsiteX93" fmla="*/ 4459810 w 12192000"/>
              <a:gd name="connsiteY93" fmla="*/ 1797886 h 2237474"/>
              <a:gd name="connsiteX94" fmla="*/ 4379064 w 12192000"/>
              <a:gd name="connsiteY94" fmla="*/ 1817177 h 2237474"/>
              <a:gd name="connsiteX95" fmla="*/ 4290981 w 12192000"/>
              <a:gd name="connsiteY95" fmla="*/ 1839677 h 2237474"/>
              <a:gd name="connsiteX96" fmla="*/ 4238372 w 12192000"/>
              <a:gd name="connsiteY96" fmla="*/ 1851480 h 2237474"/>
              <a:gd name="connsiteX97" fmla="*/ 4232517 w 12192000"/>
              <a:gd name="connsiteY97" fmla="*/ 1852567 h 2237474"/>
              <a:gd name="connsiteX98" fmla="*/ 4191732 w 12192000"/>
              <a:gd name="connsiteY98" fmla="*/ 1857328 h 2237474"/>
              <a:gd name="connsiteX99" fmla="*/ 4065532 w 12192000"/>
              <a:gd name="connsiteY99" fmla="*/ 1855477 h 2237474"/>
              <a:gd name="connsiteX100" fmla="*/ 4028460 w 12192000"/>
              <a:gd name="connsiteY100" fmla="*/ 1855137 h 2237474"/>
              <a:gd name="connsiteX101" fmla="*/ 4002267 w 12192000"/>
              <a:gd name="connsiteY101" fmla="*/ 1852352 h 2237474"/>
              <a:gd name="connsiteX102" fmla="*/ 3931396 w 12192000"/>
              <a:gd name="connsiteY102" fmla="*/ 1858915 h 2237474"/>
              <a:gd name="connsiteX103" fmla="*/ 3812162 w 12192000"/>
              <a:gd name="connsiteY103" fmla="*/ 1875501 h 2237474"/>
              <a:gd name="connsiteX104" fmla="*/ 3758105 w 12192000"/>
              <a:gd name="connsiteY104" fmla="*/ 1871856 h 2237474"/>
              <a:gd name="connsiteX105" fmla="*/ 3715896 w 12192000"/>
              <a:gd name="connsiteY105" fmla="*/ 1881552 h 2237474"/>
              <a:gd name="connsiteX106" fmla="*/ 3567259 w 12192000"/>
              <a:gd name="connsiteY106" fmla="*/ 1893482 h 2237474"/>
              <a:gd name="connsiteX107" fmla="*/ 3405770 w 12192000"/>
              <a:gd name="connsiteY107" fmla="*/ 1904591 h 2237474"/>
              <a:gd name="connsiteX108" fmla="*/ 3280097 w 12192000"/>
              <a:gd name="connsiteY108" fmla="*/ 1919610 h 2237474"/>
              <a:gd name="connsiteX109" fmla="*/ 3123424 w 12192000"/>
              <a:gd name="connsiteY109" fmla="*/ 1952930 h 2237474"/>
              <a:gd name="connsiteX110" fmla="*/ 3009910 w 12192000"/>
              <a:gd name="connsiteY110" fmla="*/ 1957866 h 2237474"/>
              <a:gd name="connsiteX111" fmla="*/ 2995934 w 12192000"/>
              <a:gd name="connsiteY111" fmla="*/ 1967085 h 2237474"/>
              <a:gd name="connsiteX112" fmla="*/ 2980071 w 12192000"/>
              <a:gd name="connsiteY112" fmla="*/ 1972988 h 2237474"/>
              <a:gd name="connsiteX113" fmla="*/ 2942858 w 12192000"/>
              <a:gd name="connsiteY113" fmla="*/ 1981367 h 2237474"/>
              <a:gd name="connsiteX114" fmla="*/ 2875436 w 12192000"/>
              <a:gd name="connsiteY114" fmla="*/ 1996977 h 2237474"/>
              <a:gd name="connsiteX115" fmla="*/ 2874892 w 12192000"/>
              <a:gd name="connsiteY115" fmla="*/ 1996085 h 2237474"/>
              <a:gd name="connsiteX116" fmla="*/ 2864145 w 12192000"/>
              <a:gd name="connsiteY116" fmla="*/ 1994061 h 2237474"/>
              <a:gd name="connsiteX117" fmla="*/ 2843662 w 12192000"/>
              <a:gd name="connsiteY117" fmla="*/ 1992498 h 2237474"/>
              <a:gd name="connsiteX118" fmla="*/ 2796128 w 12192000"/>
              <a:gd name="connsiteY118" fmla="*/ 1976403 h 2237474"/>
              <a:gd name="connsiteX119" fmla="*/ 2756784 w 12192000"/>
              <a:gd name="connsiteY119" fmla="*/ 1985116 h 2237474"/>
              <a:gd name="connsiteX120" fmla="*/ 2748833 w 12192000"/>
              <a:gd name="connsiteY120" fmla="*/ 1986323 h 2237474"/>
              <a:gd name="connsiteX121" fmla="*/ 2748661 w 12192000"/>
              <a:gd name="connsiteY121" fmla="*/ 1986122 h 2237474"/>
              <a:gd name="connsiteX122" fmla="*/ 2740251 w 12192000"/>
              <a:gd name="connsiteY122" fmla="*/ 1986946 h 2237474"/>
              <a:gd name="connsiteX123" fmla="*/ 2718916 w 12192000"/>
              <a:gd name="connsiteY123" fmla="*/ 1990867 h 2237474"/>
              <a:gd name="connsiteX124" fmla="*/ 2713522 w 12192000"/>
              <a:gd name="connsiteY124" fmla="*/ 1990173 h 2237474"/>
              <a:gd name="connsiteX125" fmla="*/ 2680597 w 12192000"/>
              <a:gd name="connsiteY125" fmla="*/ 1984996 h 2237474"/>
              <a:gd name="connsiteX126" fmla="*/ 2578178 w 12192000"/>
              <a:gd name="connsiteY126" fmla="*/ 1990531 h 2237474"/>
              <a:gd name="connsiteX127" fmla="*/ 2476147 w 12192000"/>
              <a:gd name="connsiteY127" fmla="*/ 1998305 h 2237474"/>
              <a:gd name="connsiteX128" fmla="*/ 2373568 w 12192000"/>
              <a:gd name="connsiteY128" fmla="*/ 2003219 h 2237474"/>
              <a:gd name="connsiteX129" fmla="*/ 2321399 w 12192000"/>
              <a:gd name="connsiteY129" fmla="*/ 1989467 h 2237474"/>
              <a:gd name="connsiteX130" fmla="*/ 2315525 w 12192000"/>
              <a:gd name="connsiteY130" fmla="*/ 1989708 h 2237474"/>
              <a:gd name="connsiteX131" fmla="*/ 2300792 w 12192000"/>
              <a:gd name="connsiteY131" fmla="*/ 1994290 h 2237474"/>
              <a:gd name="connsiteX132" fmla="*/ 2295469 w 12192000"/>
              <a:gd name="connsiteY132" fmla="*/ 1996659 h 2237474"/>
              <a:gd name="connsiteX133" fmla="*/ 2287219 w 12192000"/>
              <a:gd name="connsiteY133" fmla="*/ 1998750 h 2237474"/>
              <a:gd name="connsiteX134" fmla="*/ 2286948 w 12192000"/>
              <a:gd name="connsiteY134" fmla="*/ 1998596 h 2237474"/>
              <a:gd name="connsiteX135" fmla="*/ 2243069 w 12192000"/>
              <a:gd name="connsiteY135" fmla="*/ 2015111 h 2237474"/>
              <a:gd name="connsiteX136" fmla="*/ 2186609 w 12192000"/>
              <a:gd name="connsiteY136" fmla="*/ 2008263 h 2237474"/>
              <a:gd name="connsiteX137" fmla="*/ 2164831 w 12192000"/>
              <a:gd name="connsiteY137" fmla="*/ 2010143 h 2237474"/>
              <a:gd name="connsiteX138" fmla="*/ 2152836 w 12192000"/>
              <a:gd name="connsiteY138" fmla="*/ 2010048 h 2237474"/>
              <a:gd name="connsiteX139" fmla="*/ 2117102 w 12192000"/>
              <a:gd name="connsiteY139" fmla="*/ 2023004 h 2237474"/>
              <a:gd name="connsiteX140" fmla="*/ 2111935 w 12192000"/>
              <a:gd name="connsiteY140" fmla="*/ 2023163 h 2237474"/>
              <a:gd name="connsiteX141" fmla="*/ 2089991 w 12192000"/>
              <a:gd name="connsiteY141" fmla="*/ 2034193 h 2237474"/>
              <a:gd name="connsiteX142" fmla="*/ 2058061 w 12192000"/>
              <a:gd name="connsiteY142" fmla="*/ 2047942 h 2237474"/>
              <a:gd name="connsiteX143" fmla="*/ 2055737 w 12192000"/>
              <a:gd name="connsiteY143" fmla="*/ 2047704 h 2237474"/>
              <a:gd name="connsiteX144" fmla="*/ 2042244 w 12192000"/>
              <a:gd name="connsiteY144" fmla="*/ 2055560 h 2237474"/>
              <a:gd name="connsiteX145" fmla="*/ 1976224 w 12192000"/>
              <a:gd name="connsiteY145" fmla="*/ 2074257 h 2237474"/>
              <a:gd name="connsiteX146" fmla="*/ 1877728 w 12192000"/>
              <a:gd name="connsiteY146" fmla="*/ 2101004 h 2237474"/>
              <a:gd name="connsiteX147" fmla="*/ 1759056 w 12192000"/>
              <a:gd name="connsiteY147" fmla="*/ 2125608 h 2237474"/>
              <a:gd name="connsiteX148" fmla="*/ 1637948 w 12192000"/>
              <a:gd name="connsiteY148" fmla="*/ 2172597 h 2237474"/>
              <a:gd name="connsiteX149" fmla="*/ 1434549 w 12192000"/>
              <a:gd name="connsiteY149" fmla="*/ 2234522 h 2237474"/>
              <a:gd name="connsiteX150" fmla="*/ 1398481 w 12192000"/>
              <a:gd name="connsiteY150" fmla="*/ 2237074 h 2237474"/>
              <a:gd name="connsiteX151" fmla="*/ 1398407 w 12192000"/>
              <a:gd name="connsiteY151" fmla="*/ 2237095 h 2237474"/>
              <a:gd name="connsiteX152" fmla="*/ 1370962 w 12192000"/>
              <a:gd name="connsiteY152" fmla="*/ 2237474 h 2237474"/>
              <a:gd name="connsiteX153" fmla="*/ 1356367 w 12192000"/>
              <a:gd name="connsiteY153" fmla="*/ 2235089 h 2237474"/>
              <a:gd name="connsiteX154" fmla="*/ 1324828 w 12192000"/>
              <a:gd name="connsiteY154" fmla="*/ 2231968 h 2237474"/>
              <a:gd name="connsiteX155" fmla="*/ 1297744 w 12192000"/>
              <a:gd name="connsiteY155" fmla="*/ 2235849 h 2237474"/>
              <a:gd name="connsiteX156" fmla="*/ 1286236 w 12192000"/>
              <a:gd name="connsiteY156" fmla="*/ 2233135 h 2237474"/>
              <a:gd name="connsiteX157" fmla="*/ 1283504 w 12192000"/>
              <a:gd name="connsiteY157" fmla="*/ 2233797 h 2237474"/>
              <a:gd name="connsiteX158" fmla="*/ 1279765 w 12192000"/>
              <a:gd name="connsiteY158" fmla="*/ 2229639 h 2237474"/>
              <a:gd name="connsiteX159" fmla="*/ 1195347 w 12192000"/>
              <a:gd name="connsiteY159" fmla="*/ 2212354 h 2237474"/>
              <a:gd name="connsiteX160" fmla="*/ 970251 w 12192000"/>
              <a:gd name="connsiteY160" fmla="*/ 2221029 h 2237474"/>
              <a:gd name="connsiteX161" fmla="*/ 812914 w 12192000"/>
              <a:gd name="connsiteY161" fmla="*/ 2202752 h 2237474"/>
              <a:gd name="connsiteX162" fmla="*/ 800195 w 12192000"/>
              <a:gd name="connsiteY162" fmla="*/ 2209407 h 2237474"/>
              <a:gd name="connsiteX163" fmla="*/ 784978 w 12192000"/>
              <a:gd name="connsiteY163" fmla="*/ 2212360 h 2237474"/>
              <a:gd name="connsiteX164" fmla="*/ 681987 w 12192000"/>
              <a:gd name="connsiteY164" fmla="*/ 2216757 h 2237474"/>
              <a:gd name="connsiteX165" fmla="*/ 669923 w 12192000"/>
              <a:gd name="connsiteY165" fmla="*/ 2211682 h 2237474"/>
              <a:gd name="connsiteX166" fmla="*/ 648680 w 12192000"/>
              <a:gd name="connsiteY166" fmla="*/ 2206229 h 2237474"/>
              <a:gd name="connsiteX167" fmla="*/ 597225 w 12192000"/>
              <a:gd name="connsiteY167" fmla="*/ 2180999 h 2237474"/>
              <a:gd name="connsiteX168" fmla="*/ 558449 w 12192000"/>
              <a:gd name="connsiteY168" fmla="*/ 2182346 h 2237474"/>
              <a:gd name="connsiteX169" fmla="*/ 550517 w 12192000"/>
              <a:gd name="connsiteY169" fmla="*/ 2182060 h 2237474"/>
              <a:gd name="connsiteX170" fmla="*/ 550309 w 12192000"/>
              <a:gd name="connsiteY170" fmla="*/ 2181825 h 2237474"/>
              <a:gd name="connsiteX171" fmla="*/ 541836 w 12192000"/>
              <a:gd name="connsiteY171" fmla="*/ 2181063 h 2237474"/>
              <a:gd name="connsiteX172" fmla="*/ 536057 w 12192000"/>
              <a:gd name="connsiteY172" fmla="*/ 2181537 h 2237474"/>
              <a:gd name="connsiteX173" fmla="*/ 520671 w 12192000"/>
              <a:gd name="connsiteY173" fmla="*/ 2180980 h 2237474"/>
              <a:gd name="connsiteX174" fmla="*/ 515024 w 12192000"/>
              <a:gd name="connsiteY174" fmla="*/ 2179258 h 2237474"/>
              <a:gd name="connsiteX175" fmla="*/ 512278 w 12192000"/>
              <a:gd name="connsiteY175" fmla="*/ 2176369 h 2237474"/>
              <a:gd name="connsiteX176" fmla="*/ 480419 w 12192000"/>
              <a:gd name="connsiteY176" fmla="*/ 2167807 h 2237474"/>
              <a:gd name="connsiteX177" fmla="*/ 413835 w 12192000"/>
              <a:gd name="connsiteY177" fmla="*/ 2156783 h 2237474"/>
              <a:gd name="connsiteX178" fmla="*/ 376513 w 12192000"/>
              <a:gd name="connsiteY178" fmla="*/ 2154014 h 2237474"/>
              <a:gd name="connsiteX179" fmla="*/ 273386 w 12192000"/>
              <a:gd name="connsiteY179" fmla="*/ 2142551 h 2237474"/>
              <a:gd name="connsiteX180" fmla="*/ 169207 w 12192000"/>
              <a:gd name="connsiteY180" fmla="*/ 2128100 h 2237474"/>
              <a:gd name="connsiteX181" fmla="*/ 93149 w 12192000"/>
              <a:gd name="connsiteY181" fmla="*/ 2105324 h 2237474"/>
              <a:gd name="connsiteX182" fmla="*/ 88109 w 12192000"/>
              <a:gd name="connsiteY182" fmla="*/ 2106704 h 2237474"/>
              <a:gd name="connsiteX183" fmla="*/ 80022 w 12192000"/>
              <a:gd name="connsiteY183" fmla="*/ 2107254 h 2237474"/>
              <a:gd name="connsiteX184" fmla="*/ 79717 w 12192000"/>
              <a:gd name="connsiteY184" fmla="*/ 2107046 h 2237474"/>
              <a:gd name="connsiteX185" fmla="*/ 72352 w 12192000"/>
              <a:gd name="connsiteY185" fmla="*/ 2107991 h 2237474"/>
              <a:gd name="connsiteX186" fmla="*/ 37645 w 12192000"/>
              <a:gd name="connsiteY186" fmla="*/ 2115401 h 2237474"/>
              <a:gd name="connsiteX187" fmla="*/ 4572 w 12192000"/>
              <a:gd name="connsiteY187" fmla="*/ 2111091 h 2237474"/>
              <a:gd name="connsiteX188" fmla="*/ 0 w 12192000"/>
              <a:gd name="connsiteY188" fmla="*/ 2110468 h 2237474"/>
              <a:gd name="connsiteX189" fmla="*/ 0 w 12192000"/>
              <a:gd name="connsiteY189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60755 w 12192000"/>
              <a:gd name="connsiteY40" fmla="*/ 1203427 h 2237474"/>
              <a:gd name="connsiteX41" fmla="*/ 8419755 w 12192000"/>
              <a:gd name="connsiteY41" fmla="*/ 1216260 h 2237474"/>
              <a:gd name="connsiteX42" fmla="*/ 8411626 w 12192000"/>
              <a:gd name="connsiteY42" fmla="*/ 1214397 h 2237474"/>
              <a:gd name="connsiteX43" fmla="*/ 8363469 w 12192000"/>
              <a:gd name="connsiteY43" fmla="*/ 1246658 h 2237474"/>
              <a:gd name="connsiteX44" fmla="*/ 8275497 w 12192000"/>
              <a:gd name="connsiteY44" fmla="*/ 1264396 h 2237474"/>
              <a:gd name="connsiteX45" fmla="*/ 8206287 w 12192000"/>
              <a:gd name="connsiteY45" fmla="*/ 1273060 h 2237474"/>
              <a:gd name="connsiteX46" fmla="*/ 8139997 w 12192000"/>
              <a:gd name="connsiteY46" fmla="*/ 1282713 h 2237474"/>
              <a:gd name="connsiteX47" fmla="*/ 8074238 w 12192000"/>
              <a:gd name="connsiteY47" fmla="*/ 1301895 h 2237474"/>
              <a:gd name="connsiteX48" fmla="*/ 7942099 w 12192000"/>
              <a:gd name="connsiteY48" fmla="*/ 1336332 h 2237474"/>
              <a:gd name="connsiteX49" fmla="*/ 7902328 w 12192000"/>
              <a:gd name="connsiteY49" fmla="*/ 1345865 h 2237474"/>
              <a:gd name="connsiteX50" fmla="*/ 7840612 w 12192000"/>
              <a:gd name="connsiteY50" fmla="*/ 1369373 h 2237474"/>
              <a:gd name="connsiteX51" fmla="*/ 7786819 w 12192000"/>
              <a:gd name="connsiteY51" fmla="*/ 1378970 h 2237474"/>
              <a:gd name="connsiteX52" fmla="*/ 7548172 w 12192000"/>
              <a:gd name="connsiteY52" fmla="*/ 1417460 h 2237474"/>
              <a:gd name="connsiteX53" fmla="*/ 7483437 w 12192000"/>
              <a:gd name="connsiteY53" fmla="*/ 1478152 h 2237474"/>
              <a:gd name="connsiteX54" fmla="*/ 7377870 w 12192000"/>
              <a:gd name="connsiteY54" fmla="*/ 1523319 h 2237474"/>
              <a:gd name="connsiteX55" fmla="*/ 7230737 w 12192000"/>
              <a:gd name="connsiteY55" fmla="*/ 1562633 h 2237474"/>
              <a:gd name="connsiteX56" fmla="*/ 7224458 w 12192000"/>
              <a:gd name="connsiteY56" fmla="*/ 1573008 h 2237474"/>
              <a:gd name="connsiteX57" fmla="*/ 7183121 w 12192000"/>
              <a:gd name="connsiteY57" fmla="*/ 1595162 h 2237474"/>
              <a:gd name="connsiteX58" fmla="*/ 7164601 w 12192000"/>
              <a:gd name="connsiteY58" fmla="*/ 1606490 h 2237474"/>
              <a:gd name="connsiteX59" fmla="*/ 7031309 w 12192000"/>
              <a:gd name="connsiteY59" fmla="*/ 1619451 h 2237474"/>
              <a:gd name="connsiteX60" fmla="*/ 6900177 w 12192000"/>
              <a:gd name="connsiteY60" fmla="*/ 1636016 h 2237474"/>
              <a:gd name="connsiteX61" fmla="*/ 6795372 w 12192000"/>
              <a:gd name="connsiteY61" fmla="*/ 1644845 h 2237474"/>
              <a:gd name="connsiteX62" fmla="*/ 6692251 w 12192000"/>
              <a:gd name="connsiteY62" fmla="*/ 1656357 h 2237474"/>
              <a:gd name="connsiteX63" fmla="*/ 6655235 w 12192000"/>
              <a:gd name="connsiteY63" fmla="*/ 1661869 h 2237474"/>
              <a:gd name="connsiteX64" fmla="*/ 6554894 w 12192000"/>
              <a:gd name="connsiteY64" fmla="*/ 1664428 h 2237474"/>
              <a:gd name="connsiteX65" fmla="*/ 6516595 w 12192000"/>
              <a:gd name="connsiteY65" fmla="*/ 1667475 h 2237474"/>
              <a:gd name="connsiteX66" fmla="*/ 6508541 w 12192000"/>
              <a:gd name="connsiteY66" fmla="*/ 1668757 h 2237474"/>
              <a:gd name="connsiteX67" fmla="*/ 6471012 w 12192000"/>
              <a:gd name="connsiteY67" fmla="*/ 1678604 h 2237474"/>
              <a:gd name="connsiteX68" fmla="*/ 6364035 w 12192000"/>
              <a:gd name="connsiteY68" fmla="*/ 1667683 h 2237474"/>
              <a:gd name="connsiteX69" fmla="*/ 6280959 w 12192000"/>
              <a:gd name="connsiteY69" fmla="*/ 1689329 h 2237474"/>
              <a:gd name="connsiteX70" fmla="*/ 6243319 w 12192000"/>
              <a:gd name="connsiteY70" fmla="*/ 1695560 h 2237474"/>
              <a:gd name="connsiteX71" fmla="*/ 6098321 w 12192000"/>
              <a:gd name="connsiteY71" fmla="*/ 1721646 h 2237474"/>
              <a:gd name="connsiteX72" fmla="*/ 5880652 w 12192000"/>
              <a:gd name="connsiteY72" fmla="*/ 1779643 h 2237474"/>
              <a:gd name="connsiteX73" fmla="*/ 5785959 w 12192000"/>
              <a:gd name="connsiteY73" fmla="*/ 1775307 h 2237474"/>
              <a:gd name="connsiteX74" fmla="*/ 5643534 w 12192000"/>
              <a:gd name="connsiteY74" fmla="*/ 1802919 h 2237474"/>
              <a:gd name="connsiteX75" fmla="*/ 5518799 w 12192000"/>
              <a:gd name="connsiteY75" fmla="*/ 1818312 h 2237474"/>
              <a:gd name="connsiteX76" fmla="*/ 5505014 w 12192000"/>
              <a:gd name="connsiteY76" fmla="*/ 1819259 h 2237474"/>
              <a:gd name="connsiteX77" fmla="*/ 5453307 w 12192000"/>
              <a:gd name="connsiteY77" fmla="*/ 1815450 h 2237474"/>
              <a:gd name="connsiteX78" fmla="*/ 5221533 w 12192000"/>
              <a:gd name="connsiteY78" fmla="*/ 1846950 h 2237474"/>
              <a:gd name="connsiteX79" fmla="*/ 5149802 w 12192000"/>
              <a:gd name="connsiteY79" fmla="*/ 1844846 h 2237474"/>
              <a:gd name="connsiteX80" fmla="*/ 5114927 w 12192000"/>
              <a:gd name="connsiteY80" fmla="*/ 1847827 h 2237474"/>
              <a:gd name="connsiteX81" fmla="*/ 5108970 w 12192000"/>
              <a:gd name="connsiteY81" fmla="*/ 1847935 h 2237474"/>
              <a:gd name="connsiteX82" fmla="*/ 5067961 w 12192000"/>
              <a:gd name="connsiteY82" fmla="*/ 1845917 h 2237474"/>
              <a:gd name="connsiteX83" fmla="*/ 5007075 w 12192000"/>
              <a:gd name="connsiteY83" fmla="*/ 1838626 h 2237474"/>
              <a:gd name="connsiteX84" fmla="*/ 4944087 w 12192000"/>
              <a:gd name="connsiteY84" fmla="*/ 1823332 h 2237474"/>
              <a:gd name="connsiteX85" fmla="*/ 4907662 w 12192000"/>
              <a:gd name="connsiteY85" fmla="*/ 1816900 h 2237474"/>
              <a:gd name="connsiteX86" fmla="*/ 4882386 w 12192000"/>
              <a:gd name="connsiteY86" fmla="*/ 1809844 h 2237474"/>
              <a:gd name="connsiteX87" fmla="*/ 4811440 w 12192000"/>
              <a:gd name="connsiteY87" fmla="*/ 1804655 h 2237474"/>
              <a:gd name="connsiteX88" fmla="*/ 4691075 w 12192000"/>
              <a:gd name="connsiteY88" fmla="*/ 1801389 h 2237474"/>
              <a:gd name="connsiteX89" fmla="*/ 4640313 w 12192000"/>
              <a:gd name="connsiteY89" fmla="*/ 1784307 h 2237474"/>
              <a:gd name="connsiteX90" fmla="*/ 4536503 w 12192000"/>
              <a:gd name="connsiteY90" fmla="*/ 1785334 h 2237474"/>
              <a:gd name="connsiteX91" fmla="*/ 4513724 w 12192000"/>
              <a:gd name="connsiteY91" fmla="*/ 1791996 h 2237474"/>
              <a:gd name="connsiteX92" fmla="*/ 4459810 w 12192000"/>
              <a:gd name="connsiteY92" fmla="*/ 1797886 h 2237474"/>
              <a:gd name="connsiteX93" fmla="*/ 4379064 w 12192000"/>
              <a:gd name="connsiteY93" fmla="*/ 1817177 h 2237474"/>
              <a:gd name="connsiteX94" fmla="*/ 4290981 w 12192000"/>
              <a:gd name="connsiteY94" fmla="*/ 1839677 h 2237474"/>
              <a:gd name="connsiteX95" fmla="*/ 4238372 w 12192000"/>
              <a:gd name="connsiteY95" fmla="*/ 1851480 h 2237474"/>
              <a:gd name="connsiteX96" fmla="*/ 4232517 w 12192000"/>
              <a:gd name="connsiteY96" fmla="*/ 1852567 h 2237474"/>
              <a:gd name="connsiteX97" fmla="*/ 4191732 w 12192000"/>
              <a:gd name="connsiteY97" fmla="*/ 1857328 h 2237474"/>
              <a:gd name="connsiteX98" fmla="*/ 4065532 w 12192000"/>
              <a:gd name="connsiteY98" fmla="*/ 1855477 h 2237474"/>
              <a:gd name="connsiteX99" fmla="*/ 4028460 w 12192000"/>
              <a:gd name="connsiteY99" fmla="*/ 1855137 h 2237474"/>
              <a:gd name="connsiteX100" fmla="*/ 4002267 w 12192000"/>
              <a:gd name="connsiteY100" fmla="*/ 1852352 h 2237474"/>
              <a:gd name="connsiteX101" fmla="*/ 3931396 w 12192000"/>
              <a:gd name="connsiteY101" fmla="*/ 1858915 h 2237474"/>
              <a:gd name="connsiteX102" fmla="*/ 3812162 w 12192000"/>
              <a:gd name="connsiteY102" fmla="*/ 1875501 h 2237474"/>
              <a:gd name="connsiteX103" fmla="*/ 3758105 w 12192000"/>
              <a:gd name="connsiteY103" fmla="*/ 1871856 h 2237474"/>
              <a:gd name="connsiteX104" fmla="*/ 3715896 w 12192000"/>
              <a:gd name="connsiteY104" fmla="*/ 1881552 h 2237474"/>
              <a:gd name="connsiteX105" fmla="*/ 3567259 w 12192000"/>
              <a:gd name="connsiteY105" fmla="*/ 1893482 h 2237474"/>
              <a:gd name="connsiteX106" fmla="*/ 3405770 w 12192000"/>
              <a:gd name="connsiteY106" fmla="*/ 1904591 h 2237474"/>
              <a:gd name="connsiteX107" fmla="*/ 3280097 w 12192000"/>
              <a:gd name="connsiteY107" fmla="*/ 1919610 h 2237474"/>
              <a:gd name="connsiteX108" fmla="*/ 3123424 w 12192000"/>
              <a:gd name="connsiteY108" fmla="*/ 1952930 h 2237474"/>
              <a:gd name="connsiteX109" fmla="*/ 3009910 w 12192000"/>
              <a:gd name="connsiteY109" fmla="*/ 1957866 h 2237474"/>
              <a:gd name="connsiteX110" fmla="*/ 2995934 w 12192000"/>
              <a:gd name="connsiteY110" fmla="*/ 1967085 h 2237474"/>
              <a:gd name="connsiteX111" fmla="*/ 2980071 w 12192000"/>
              <a:gd name="connsiteY111" fmla="*/ 1972988 h 2237474"/>
              <a:gd name="connsiteX112" fmla="*/ 2942858 w 12192000"/>
              <a:gd name="connsiteY112" fmla="*/ 1981367 h 2237474"/>
              <a:gd name="connsiteX113" fmla="*/ 2875436 w 12192000"/>
              <a:gd name="connsiteY113" fmla="*/ 1996977 h 2237474"/>
              <a:gd name="connsiteX114" fmla="*/ 2874892 w 12192000"/>
              <a:gd name="connsiteY114" fmla="*/ 1996085 h 2237474"/>
              <a:gd name="connsiteX115" fmla="*/ 2864145 w 12192000"/>
              <a:gd name="connsiteY115" fmla="*/ 1994061 h 2237474"/>
              <a:gd name="connsiteX116" fmla="*/ 2843662 w 12192000"/>
              <a:gd name="connsiteY116" fmla="*/ 1992498 h 2237474"/>
              <a:gd name="connsiteX117" fmla="*/ 2796128 w 12192000"/>
              <a:gd name="connsiteY117" fmla="*/ 1976403 h 2237474"/>
              <a:gd name="connsiteX118" fmla="*/ 2756784 w 12192000"/>
              <a:gd name="connsiteY118" fmla="*/ 1985116 h 2237474"/>
              <a:gd name="connsiteX119" fmla="*/ 2748833 w 12192000"/>
              <a:gd name="connsiteY119" fmla="*/ 1986323 h 2237474"/>
              <a:gd name="connsiteX120" fmla="*/ 2748661 w 12192000"/>
              <a:gd name="connsiteY120" fmla="*/ 1986122 h 2237474"/>
              <a:gd name="connsiteX121" fmla="*/ 2740251 w 12192000"/>
              <a:gd name="connsiteY121" fmla="*/ 1986946 h 2237474"/>
              <a:gd name="connsiteX122" fmla="*/ 2718916 w 12192000"/>
              <a:gd name="connsiteY122" fmla="*/ 1990867 h 2237474"/>
              <a:gd name="connsiteX123" fmla="*/ 2713522 w 12192000"/>
              <a:gd name="connsiteY123" fmla="*/ 1990173 h 2237474"/>
              <a:gd name="connsiteX124" fmla="*/ 2680597 w 12192000"/>
              <a:gd name="connsiteY124" fmla="*/ 1984996 h 2237474"/>
              <a:gd name="connsiteX125" fmla="*/ 2578178 w 12192000"/>
              <a:gd name="connsiteY125" fmla="*/ 1990531 h 2237474"/>
              <a:gd name="connsiteX126" fmla="*/ 2476147 w 12192000"/>
              <a:gd name="connsiteY126" fmla="*/ 1998305 h 2237474"/>
              <a:gd name="connsiteX127" fmla="*/ 2373568 w 12192000"/>
              <a:gd name="connsiteY127" fmla="*/ 2003219 h 2237474"/>
              <a:gd name="connsiteX128" fmla="*/ 2321399 w 12192000"/>
              <a:gd name="connsiteY128" fmla="*/ 1989467 h 2237474"/>
              <a:gd name="connsiteX129" fmla="*/ 2315525 w 12192000"/>
              <a:gd name="connsiteY129" fmla="*/ 1989708 h 2237474"/>
              <a:gd name="connsiteX130" fmla="*/ 2300792 w 12192000"/>
              <a:gd name="connsiteY130" fmla="*/ 1994290 h 2237474"/>
              <a:gd name="connsiteX131" fmla="*/ 2295469 w 12192000"/>
              <a:gd name="connsiteY131" fmla="*/ 1996659 h 2237474"/>
              <a:gd name="connsiteX132" fmla="*/ 2287219 w 12192000"/>
              <a:gd name="connsiteY132" fmla="*/ 1998750 h 2237474"/>
              <a:gd name="connsiteX133" fmla="*/ 2286948 w 12192000"/>
              <a:gd name="connsiteY133" fmla="*/ 1998596 h 2237474"/>
              <a:gd name="connsiteX134" fmla="*/ 2243069 w 12192000"/>
              <a:gd name="connsiteY134" fmla="*/ 2015111 h 2237474"/>
              <a:gd name="connsiteX135" fmla="*/ 2186609 w 12192000"/>
              <a:gd name="connsiteY135" fmla="*/ 2008263 h 2237474"/>
              <a:gd name="connsiteX136" fmla="*/ 2164831 w 12192000"/>
              <a:gd name="connsiteY136" fmla="*/ 2010143 h 2237474"/>
              <a:gd name="connsiteX137" fmla="*/ 2152836 w 12192000"/>
              <a:gd name="connsiteY137" fmla="*/ 2010048 h 2237474"/>
              <a:gd name="connsiteX138" fmla="*/ 2117102 w 12192000"/>
              <a:gd name="connsiteY138" fmla="*/ 2023004 h 2237474"/>
              <a:gd name="connsiteX139" fmla="*/ 2111935 w 12192000"/>
              <a:gd name="connsiteY139" fmla="*/ 2023163 h 2237474"/>
              <a:gd name="connsiteX140" fmla="*/ 2089991 w 12192000"/>
              <a:gd name="connsiteY140" fmla="*/ 2034193 h 2237474"/>
              <a:gd name="connsiteX141" fmla="*/ 2058061 w 12192000"/>
              <a:gd name="connsiteY141" fmla="*/ 2047942 h 2237474"/>
              <a:gd name="connsiteX142" fmla="*/ 2055737 w 12192000"/>
              <a:gd name="connsiteY142" fmla="*/ 2047704 h 2237474"/>
              <a:gd name="connsiteX143" fmla="*/ 2042244 w 12192000"/>
              <a:gd name="connsiteY143" fmla="*/ 2055560 h 2237474"/>
              <a:gd name="connsiteX144" fmla="*/ 1976224 w 12192000"/>
              <a:gd name="connsiteY144" fmla="*/ 2074257 h 2237474"/>
              <a:gd name="connsiteX145" fmla="*/ 1877728 w 12192000"/>
              <a:gd name="connsiteY145" fmla="*/ 2101004 h 2237474"/>
              <a:gd name="connsiteX146" fmla="*/ 1759056 w 12192000"/>
              <a:gd name="connsiteY146" fmla="*/ 2125608 h 2237474"/>
              <a:gd name="connsiteX147" fmla="*/ 1637948 w 12192000"/>
              <a:gd name="connsiteY147" fmla="*/ 2172597 h 2237474"/>
              <a:gd name="connsiteX148" fmla="*/ 1434549 w 12192000"/>
              <a:gd name="connsiteY148" fmla="*/ 2234522 h 2237474"/>
              <a:gd name="connsiteX149" fmla="*/ 1398481 w 12192000"/>
              <a:gd name="connsiteY149" fmla="*/ 2237074 h 2237474"/>
              <a:gd name="connsiteX150" fmla="*/ 1398407 w 12192000"/>
              <a:gd name="connsiteY150" fmla="*/ 2237095 h 2237474"/>
              <a:gd name="connsiteX151" fmla="*/ 1370962 w 12192000"/>
              <a:gd name="connsiteY151" fmla="*/ 2237474 h 2237474"/>
              <a:gd name="connsiteX152" fmla="*/ 1356367 w 12192000"/>
              <a:gd name="connsiteY152" fmla="*/ 2235089 h 2237474"/>
              <a:gd name="connsiteX153" fmla="*/ 1324828 w 12192000"/>
              <a:gd name="connsiteY153" fmla="*/ 2231968 h 2237474"/>
              <a:gd name="connsiteX154" fmla="*/ 1297744 w 12192000"/>
              <a:gd name="connsiteY154" fmla="*/ 2235849 h 2237474"/>
              <a:gd name="connsiteX155" fmla="*/ 1286236 w 12192000"/>
              <a:gd name="connsiteY155" fmla="*/ 2233135 h 2237474"/>
              <a:gd name="connsiteX156" fmla="*/ 1283504 w 12192000"/>
              <a:gd name="connsiteY156" fmla="*/ 2233797 h 2237474"/>
              <a:gd name="connsiteX157" fmla="*/ 1279765 w 12192000"/>
              <a:gd name="connsiteY157" fmla="*/ 2229639 h 2237474"/>
              <a:gd name="connsiteX158" fmla="*/ 1195347 w 12192000"/>
              <a:gd name="connsiteY158" fmla="*/ 2212354 h 2237474"/>
              <a:gd name="connsiteX159" fmla="*/ 970251 w 12192000"/>
              <a:gd name="connsiteY159" fmla="*/ 2221029 h 2237474"/>
              <a:gd name="connsiteX160" fmla="*/ 812914 w 12192000"/>
              <a:gd name="connsiteY160" fmla="*/ 2202752 h 2237474"/>
              <a:gd name="connsiteX161" fmla="*/ 800195 w 12192000"/>
              <a:gd name="connsiteY161" fmla="*/ 2209407 h 2237474"/>
              <a:gd name="connsiteX162" fmla="*/ 784978 w 12192000"/>
              <a:gd name="connsiteY162" fmla="*/ 2212360 h 2237474"/>
              <a:gd name="connsiteX163" fmla="*/ 681987 w 12192000"/>
              <a:gd name="connsiteY163" fmla="*/ 2216757 h 2237474"/>
              <a:gd name="connsiteX164" fmla="*/ 669923 w 12192000"/>
              <a:gd name="connsiteY164" fmla="*/ 2211682 h 2237474"/>
              <a:gd name="connsiteX165" fmla="*/ 648680 w 12192000"/>
              <a:gd name="connsiteY165" fmla="*/ 2206229 h 2237474"/>
              <a:gd name="connsiteX166" fmla="*/ 597225 w 12192000"/>
              <a:gd name="connsiteY166" fmla="*/ 2180999 h 2237474"/>
              <a:gd name="connsiteX167" fmla="*/ 558449 w 12192000"/>
              <a:gd name="connsiteY167" fmla="*/ 2182346 h 2237474"/>
              <a:gd name="connsiteX168" fmla="*/ 550517 w 12192000"/>
              <a:gd name="connsiteY168" fmla="*/ 2182060 h 2237474"/>
              <a:gd name="connsiteX169" fmla="*/ 550309 w 12192000"/>
              <a:gd name="connsiteY169" fmla="*/ 2181825 h 2237474"/>
              <a:gd name="connsiteX170" fmla="*/ 541836 w 12192000"/>
              <a:gd name="connsiteY170" fmla="*/ 2181063 h 2237474"/>
              <a:gd name="connsiteX171" fmla="*/ 536057 w 12192000"/>
              <a:gd name="connsiteY171" fmla="*/ 2181537 h 2237474"/>
              <a:gd name="connsiteX172" fmla="*/ 520671 w 12192000"/>
              <a:gd name="connsiteY172" fmla="*/ 2180980 h 2237474"/>
              <a:gd name="connsiteX173" fmla="*/ 515024 w 12192000"/>
              <a:gd name="connsiteY173" fmla="*/ 2179258 h 2237474"/>
              <a:gd name="connsiteX174" fmla="*/ 512278 w 12192000"/>
              <a:gd name="connsiteY174" fmla="*/ 2176369 h 2237474"/>
              <a:gd name="connsiteX175" fmla="*/ 480419 w 12192000"/>
              <a:gd name="connsiteY175" fmla="*/ 2167807 h 2237474"/>
              <a:gd name="connsiteX176" fmla="*/ 413835 w 12192000"/>
              <a:gd name="connsiteY176" fmla="*/ 2156783 h 2237474"/>
              <a:gd name="connsiteX177" fmla="*/ 376513 w 12192000"/>
              <a:gd name="connsiteY177" fmla="*/ 2154014 h 2237474"/>
              <a:gd name="connsiteX178" fmla="*/ 273386 w 12192000"/>
              <a:gd name="connsiteY178" fmla="*/ 2142551 h 2237474"/>
              <a:gd name="connsiteX179" fmla="*/ 169207 w 12192000"/>
              <a:gd name="connsiteY179" fmla="*/ 2128100 h 2237474"/>
              <a:gd name="connsiteX180" fmla="*/ 93149 w 12192000"/>
              <a:gd name="connsiteY180" fmla="*/ 2105324 h 2237474"/>
              <a:gd name="connsiteX181" fmla="*/ 88109 w 12192000"/>
              <a:gd name="connsiteY181" fmla="*/ 2106704 h 2237474"/>
              <a:gd name="connsiteX182" fmla="*/ 80022 w 12192000"/>
              <a:gd name="connsiteY182" fmla="*/ 2107254 h 2237474"/>
              <a:gd name="connsiteX183" fmla="*/ 79717 w 12192000"/>
              <a:gd name="connsiteY183" fmla="*/ 2107046 h 2237474"/>
              <a:gd name="connsiteX184" fmla="*/ 72352 w 12192000"/>
              <a:gd name="connsiteY184" fmla="*/ 2107991 h 2237474"/>
              <a:gd name="connsiteX185" fmla="*/ 37645 w 12192000"/>
              <a:gd name="connsiteY185" fmla="*/ 2115401 h 2237474"/>
              <a:gd name="connsiteX186" fmla="*/ 4572 w 12192000"/>
              <a:gd name="connsiteY186" fmla="*/ 2111091 h 2237474"/>
              <a:gd name="connsiteX187" fmla="*/ 0 w 12192000"/>
              <a:gd name="connsiteY187" fmla="*/ 2110468 h 2237474"/>
              <a:gd name="connsiteX188" fmla="*/ 0 w 12192000"/>
              <a:gd name="connsiteY188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80071 w 12192000"/>
              <a:gd name="connsiteY110" fmla="*/ 1972988 h 2237474"/>
              <a:gd name="connsiteX111" fmla="*/ 2942858 w 12192000"/>
              <a:gd name="connsiteY111" fmla="*/ 1981367 h 2237474"/>
              <a:gd name="connsiteX112" fmla="*/ 2875436 w 12192000"/>
              <a:gd name="connsiteY112" fmla="*/ 1996977 h 2237474"/>
              <a:gd name="connsiteX113" fmla="*/ 2874892 w 12192000"/>
              <a:gd name="connsiteY113" fmla="*/ 1996085 h 2237474"/>
              <a:gd name="connsiteX114" fmla="*/ 2864145 w 12192000"/>
              <a:gd name="connsiteY114" fmla="*/ 1994061 h 2237474"/>
              <a:gd name="connsiteX115" fmla="*/ 2843662 w 12192000"/>
              <a:gd name="connsiteY115" fmla="*/ 1992498 h 2237474"/>
              <a:gd name="connsiteX116" fmla="*/ 2796128 w 12192000"/>
              <a:gd name="connsiteY116" fmla="*/ 1976403 h 2237474"/>
              <a:gd name="connsiteX117" fmla="*/ 2756784 w 12192000"/>
              <a:gd name="connsiteY117" fmla="*/ 1985116 h 2237474"/>
              <a:gd name="connsiteX118" fmla="*/ 2748833 w 12192000"/>
              <a:gd name="connsiteY118" fmla="*/ 1986323 h 2237474"/>
              <a:gd name="connsiteX119" fmla="*/ 2748661 w 12192000"/>
              <a:gd name="connsiteY119" fmla="*/ 1986122 h 2237474"/>
              <a:gd name="connsiteX120" fmla="*/ 2740251 w 12192000"/>
              <a:gd name="connsiteY120" fmla="*/ 1986946 h 2237474"/>
              <a:gd name="connsiteX121" fmla="*/ 2718916 w 12192000"/>
              <a:gd name="connsiteY121" fmla="*/ 1990867 h 2237474"/>
              <a:gd name="connsiteX122" fmla="*/ 2713522 w 12192000"/>
              <a:gd name="connsiteY122" fmla="*/ 1990173 h 2237474"/>
              <a:gd name="connsiteX123" fmla="*/ 2680597 w 12192000"/>
              <a:gd name="connsiteY123" fmla="*/ 1984996 h 2237474"/>
              <a:gd name="connsiteX124" fmla="*/ 2578178 w 12192000"/>
              <a:gd name="connsiteY124" fmla="*/ 1990531 h 2237474"/>
              <a:gd name="connsiteX125" fmla="*/ 2476147 w 12192000"/>
              <a:gd name="connsiteY125" fmla="*/ 1998305 h 2237474"/>
              <a:gd name="connsiteX126" fmla="*/ 2373568 w 12192000"/>
              <a:gd name="connsiteY126" fmla="*/ 2003219 h 2237474"/>
              <a:gd name="connsiteX127" fmla="*/ 2321399 w 12192000"/>
              <a:gd name="connsiteY127" fmla="*/ 1989467 h 2237474"/>
              <a:gd name="connsiteX128" fmla="*/ 2315525 w 12192000"/>
              <a:gd name="connsiteY128" fmla="*/ 1989708 h 2237474"/>
              <a:gd name="connsiteX129" fmla="*/ 2300792 w 12192000"/>
              <a:gd name="connsiteY129" fmla="*/ 1994290 h 2237474"/>
              <a:gd name="connsiteX130" fmla="*/ 2295469 w 12192000"/>
              <a:gd name="connsiteY130" fmla="*/ 1996659 h 2237474"/>
              <a:gd name="connsiteX131" fmla="*/ 2287219 w 12192000"/>
              <a:gd name="connsiteY131" fmla="*/ 1998750 h 2237474"/>
              <a:gd name="connsiteX132" fmla="*/ 2286948 w 12192000"/>
              <a:gd name="connsiteY132" fmla="*/ 1998596 h 2237474"/>
              <a:gd name="connsiteX133" fmla="*/ 2243069 w 12192000"/>
              <a:gd name="connsiteY133" fmla="*/ 2015111 h 2237474"/>
              <a:gd name="connsiteX134" fmla="*/ 2186609 w 12192000"/>
              <a:gd name="connsiteY134" fmla="*/ 2008263 h 2237474"/>
              <a:gd name="connsiteX135" fmla="*/ 2164831 w 12192000"/>
              <a:gd name="connsiteY135" fmla="*/ 2010143 h 2237474"/>
              <a:gd name="connsiteX136" fmla="*/ 2152836 w 12192000"/>
              <a:gd name="connsiteY136" fmla="*/ 2010048 h 2237474"/>
              <a:gd name="connsiteX137" fmla="*/ 2117102 w 12192000"/>
              <a:gd name="connsiteY137" fmla="*/ 2023004 h 2237474"/>
              <a:gd name="connsiteX138" fmla="*/ 2111935 w 12192000"/>
              <a:gd name="connsiteY138" fmla="*/ 2023163 h 2237474"/>
              <a:gd name="connsiteX139" fmla="*/ 2089991 w 12192000"/>
              <a:gd name="connsiteY139" fmla="*/ 2034193 h 2237474"/>
              <a:gd name="connsiteX140" fmla="*/ 2058061 w 12192000"/>
              <a:gd name="connsiteY140" fmla="*/ 2047942 h 2237474"/>
              <a:gd name="connsiteX141" fmla="*/ 2055737 w 12192000"/>
              <a:gd name="connsiteY141" fmla="*/ 2047704 h 2237474"/>
              <a:gd name="connsiteX142" fmla="*/ 2042244 w 12192000"/>
              <a:gd name="connsiteY142" fmla="*/ 2055560 h 2237474"/>
              <a:gd name="connsiteX143" fmla="*/ 1976224 w 12192000"/>
              <a:gd name="connsiteY143" fmla="*/ 2074257 h 2237474"/>
              <a:gd name="connsiteX144" fmla="*/ 1877728 w 12192000"/>
              <a:gd name="connsiteY144" fmla="*/ 2101004 h 2237474"/>
              <a:gd name="connsiteX145" fmla="*/ 1759056 w 12192000"/>
              <a:gd name="connsiteY145" fmla="*/ 2125608 h 2237474"/>
              <a:gd name="connsiteX146" fmla="*/ 1637948 w 12192000"/>
              <a:gd name="connsiteY146" fmla="*/ 2172597 h 2237474"/>
              <a:gd name="connsiteX147" fmla="*/ 1434549 w 12192000"/>
              <a:gd name="connsiteY147" fmla="*/ 2234522 h 2237474"/>
              <a:gd name="connsiteX148" fmla="*/ 1398481 w 12192000"/>
              <a:gd name="connsiteY148" fmla="*/ 2237074 h 2237474"/>
              <a:gd name="connsiteX149" fmla="*/ 1398407 w 12192000"/>
              <a:gd name="connsiteY149" fmla="*/ 2237095 h 2237474"/>
              <a:gd name="connsiteX150" fmla="*/ 1370962 w 12192000"/>
              <a:gd name="connsiteY150" fmla="*/ 2237474 h 2237474"/>
              <a:gd name="connsiteX151" fmla="*/ 1356367 w 12192000"/>
              <a:gd name="connsiteY151" fmla="*/ 2235089 h 2237474"/>
              <a:gd name="connsiteX152" fmla="*/ 1324828 w 12192000"/>
              <a:gd name="connsiteY152" fmla="*/ 2231968 h 2237474"/>
              <a:gd name="connsiteX153" fmla="*/ 1297744 w 12192000"/>
              <a:gd name="connsiteY153" fmla="*/ 2235849 h 2237474"/>
              <a:gd name="connsiteX154" fmla="*/ 1286236 w 12192000"/>
              <a:gd name="connsiteY154" fmla="*/ 2233135 h 2237474"/>
              <a:gd name="connsiteX155" fmla="*/ 1283504 w 12192000"/>
              <a:gd name="connsiteY155" fmla="*/ 2233797 h 2237474"/>
              <a:gd name="connsiteX156" fmla="*/ 1279765 w 12192000"/>
              <a:gd name="connsiteY156" fmla="*/ 2229639 h 2237474"/>
              <a:gd name="connsiteX157" fmla="*/ 1195347 w 12192000"/>
              <a:gd name="connsiteY157" fmla="*/ 2212354 h 2237474"/>
              <a:gd name="connsiteX158" fmla="*/ 970251 w 12192000"/>
              <a:gd name="connsiteY158" fmla="*/ 2221029 h 2237474"/>
              <a:gd name="connsiteX159" fmla="*/ 812914 w 12192000"/>
              <a:gd name="connsiteY159" fmla="*/ 2202752 h 2237474"/>
              <a:gd name="connsiteX160" fmla="*/ 800195 w 12192000"/>
              <a:gd name="connsiteY160" fmla="*/ 2209407 h 2237474"/>
              <a:gd name="connsiteX161" fmla="*/ 784978 w 12192000"/>
              <a:gd name="connsiteY161" fmla="*/ 2212360 h 2237474"/>
              <a:gd name="connsiteX162" fmla="*/ 681987 w 12192000"/>
              <a:gd name="connsiteY162" fmla="*/ 2216757 h 2237474"/>
              <a:gd name="connsiteX163" fmla="*/ 669923 w 12192000"/>
              <a:gd name="connsiteY163" fmla="*/ 2211682 h 2237474"/>
              <a:gd name="connsiteX164" fmla="*/ 648680 w 12192000"/>
              <a:gd name="connsiteY164" fmla="*/ 2206229 h 2237474"/>
              <a:gd name="connsiteX165" fmla="*/ 597225 w 12192000"/>
              <a:gd name="connsiteY165" fmla="*/ 2180999 h 2237474"/>
              <a:gd name="connsiteX166" fmla="*/ 558449 w 12192000"/>
              <a:gd name="connsiteY166" fmla="*/ 2182346 h 2237474"/>
              <a:gd name="connsiteX167" fmla="*/ 550517 w 12192000"/>
              <a:gd name="connsiteY167" fmla="*/ 2182060 h 2237474"/>
              <a:gd name="connsiteX168" fmla="*/ 550309 w 12192000"/>
              <a:gd name="connsiteY168" fmla="*/ 2181825 h 2237474"/>
              <a:gd name="connsiteX169" fmla="*/ 541836 w 12192000"/>
              <a:gd name="connsiteY169" fmla="*/ 2181063 h 2237474"/>
              <a:gd name="connsiteX170" fmla="*/ 536057 w 12192000"/>
              <a:gd name="connsiteY170" fmla="*/ 2181537 h 2237474"/>
              <a:gd name="connsiteX171" fmla="*/ 520671 w 12192000"/>
              <a:gd name="connsiteY171" fmla="*/ 2180980 h 2237474"/>
              <a:gd name="connsiteX172" fmla="*/ 515024 w 12192000"/>
              <a:gd name="connsiteY172" fmla="*/ 2179258 h 2237474"/>
              <a:gd name="connsiteX173" fmla="*/ 512278 w 12192000"/>
              <a:gd name="connsiteY173" fmla="*/ 2176369 h 2237474"/>
              <a:gd name="connsiteX174" fmla="*/ 480419 w 12192000"/>
              <a:gd name="connsiteY174" fmla="*/ 2167807 h 2237474"/>
              <a:gd name="connsiteX175" fmla="*/ 413835 w 12192000"/>
              <a:gd name="connsiteY175" fmla="*/ 2156783 h 2237474"/>
              <a:gd name="connsiteX176" fmla="*/ 376513 w 12192000"/>
              <a:gd name="connsiteY176" fmla="*/ 2154014 h 2237474"/>
              <a:gd name="connsiteX177" fmla="*/ 273386 w 12192000"/>
              <a:gd name="connsiteY177" fmla="*/ 2142551 h 2237474"/>
              <a:gd name="connsiteX178" fmla="*/ 169207 w 12192000"/>
              <a:gd name="connsiteY178" fmla="*/ 2128100 h 2237474"/>
              <a:gd name="connsiteX179" fmla="*/ 93149 w 12192000"/>
              <a:gd name="connsiteY179" fmla="*/ 2105324 h 2237474"/>
              <a:gd name="connsiteX180" fmla="*/ 88109 w 12192000"/>
              <a:gd name="connsiteY180" fmla="*/ 2106704 h 2237474"/>
              <a:gd name="connsiteX181" fmla="*/ 80022 w 12192000"/>
              <a:gd name="connsiteY181" fmla="*/ 2107254 h 2237474"/>
              <a:gd name="connsiteX182" fmla="*/ 79717 w 12192000"/>
              <a:gd name="connsiteY182" fmla="*/ 2107046 h 2237474"/>
              <a:gd name="connsiteX183" fmla="*/ 72352 w 12192000"/>
              <a:gd name="connsiteY183" fmla="*/ 2107991 h 2237474"/>
              <a:gd name="connsiteX184" fmla="*/ 37645 w 12192000"/>
              <a:gd name="connsiteY184" fmla="*/ 2115401 h 2237474"/>
              <a:gd name="connsiteX185" fmla="*/ 4572 w 12192000"/>
              <a:gd name="connsiteY185" fmla="*/ 2111091 h 2237474"/>
              <a:gd name="connsiteX186" fmla="*/ 0 w 12192000"/>
              <a:gd name="connsiteY186" fmla="*/ 2110468 h 2237474"/>
              <a:gd name="connsiteX187" fmla="*/ 0 w 12192000"/>
              <a:gd name="connsiteY187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64145 w 12192000"/>
              <a:gd name="connsiteY113" fmla="*/ 1994061 h 2237474"/>
              <a:gd name="connsiteX114" fmla="*/ 2843662 w 12192000"/>
              <a:gd name="connsiteY114" fmla="*/ 1992498 h 2237474"/>
              <a:gd name="connsiteX115" fmla="*/ 2796128 w 12192000"/>
              <a:gd name="connsiteY115" fmla="*/ 1976403 h 2237474"/>
              <a:gd name="connsiteX116" fmla="*/ 2756784 w 12192000"/>
              <a:gd name="connsiteY116" fmla="*/ 1985116 h 2237474"/>
              <a:gd name="connsiteX117" fmla="*/ 2748833 w 12192000"/>
              <a:gd name="connsiteY117" fmla="*/ 1986323 h 2237474"/>
              <a:gd name="connsiteX118" fmla="*/ 2748661 w 12192000"/>
              <a:gd name="connsiteY118" fmla="*/ 1986122 h 2237474"/>
              <a:gd name="connsiteX119" fmla="*/ 2740251 w 12192000"/>
              <a:gd name="connsiteY119" fmla="*/ 1986946 h 2237474"/>
              <a:gd name="connsiteX120" fmla="*/ 2718916 w 12192000"/>
              <a:gd name="connsiteY120" fmla="*/ 1990867 h 2237474"/>
              <a:gd name="connsiteX121" fmla="*/ 2713522 w 12192000"/>
              <a:gd name="connsiteY121" fmla="*/ 1990173 h 2237474"/>
              <a:gd name="connsiteX122" fmla="*/ 2680597 w 12192000"/>
              <a:gd name="connsiteY122" fmla="*/ 1984996 h 2237474"/>
              <a:gd name="connsiteX123" fmla="*/ 2578178 w 12192000"/>
              <a:gd name="connsiteY123" fmla="*/ 1990531 h 2237474"/>
              <a:gd name="connsiteX124" fmla="*/ 2476147 w 12192000"/>
              <a:gd name="connsiteY124" fmla="*/ 1998305 h 2237474"/>
              <a:gd name="connsiteX125" fmla="*/ 2373568 w 12192000"/>
              <a:gd name="connsiteY125" fmla="*/ 2003219 h 2237474"/>
              <a:gd name="connsiteX126" fmla="*/ 2321399 w 12192000"/>
              <a:gd name="connsiteY126" fmla="*/ 1989467 h 2237474"/>
              <a:gd name="connsiteX127" fmla="*/ 2315525 w 12192000"/>
              <a:gd name="connsiteY127" fmla="*/ 1989708 h 2237474"/>
              <a:gd name="connsiteX128" fmla="*/ 2300792 w 12192000"/>
              <a:gd name="connsiteY128" fmla="*/ 1994290 h 2237474"/>
              <a:gd name="connsiteX129" fmla="*/ 2295469 w 12192000"/>
              <a:gd name="connsiteY129" fmla="*/ 1996659 h 2237474"/>
              <a:gd name="connsiteX130" fmla="*/ 2287219 w 12192000"/>
              <a:gd name="connsiteY130" fmla="*/ 1998750 h 2237474"/>
              <a:gd name="connsiteX131" fmla="*/ 2286948 w 12192000"/>
              <a:gd name="connsiteY131" fmla="*/ 1998596 h 2237474"/>
              <a:gd name="connsiteX132" fmla="*/ 2243069 w 12192000"/>
              <a:gd name="connsiteY132" fmla="*/ 2015111 h 2237474"/>
              <a:gd name="connsiteX133" fmla="*/ 2186609 w 12192000"/>
              <a:gd name="connsiteY133" fmla="*/ 2008263 h 2237474"/>
              <a:gd name="connsiteX134" fmla="*/ 2164831 w 12192000"/>
              <a:gd name="connsiteY134" fmla="*/ 2010143 h 2237474"/>
              <a:gd name="connsiteX135" fmla="*/ 2152836 w 12192000"/>
              <a:gd name="connsiteY135" fmla="*/ 2010048 h 2237474"/>
              <a:gd name="connsiteX136" fmla="*/ 2117102 w 12192000"/>
              <a:gd name="connsiteY136" fmla="*/ 2023004 h 2237474"/>
              <a:gd name="connsiteX137" fmla="*/ 2111935 w 12192000"/>
              <a:gd name="connsiteY137" fmla="*/ 2023163 h 2237474"/>
              <a:gd name="connsiteX138" fmla="*/ 2089991 w 12192000"/>
              <a:gd name="connsiteY138" fmla="*/ 2034193 h 2237474"/>
              <a:gd name="connsiteX139" fmla="*/ 2058061 w 12192000"/>
              <a:gd name="connsiteY139" fmla="*/ 2047942 h 2237474"/>
              <a:gd name="connsiteX140" fmla="*/ 2055737 w 12192000"/>
              <a:gd name="connsiteY140" fmla="*/ 2047704 h 2237474"/>
              <a:gd name="connsiteX141" fmla="*/ 2042244 w 12192000"/>
              <a:gd name="connsiteY141" fmla="*/ 2055560 h 2237474"/>
              <a:gd name="connsiteX142" fmla="*/ 1976224 w 12192000"/>
              <a:gd name="connsiteY142" fmla="*/ 2074257 h 2237474"/>
              <a:gd name="connsiteX143" fmla="*/ 1877728 w 12192000"/>
              <a:gd name="connsiteY143" fmla="*/ 2101004 h 2237474"/>
              <a:gd name="connsiteX144" fmla="*/ 1759056 w 12192000"/>
              <a:gd name="connsiteY144" fmla="*/ 2125608 h 2237474"/>
              <a:gd name="connsiteX145" fmla="*/ 1637948 w 12192000"/>
              <a:gd name="connsiteY145" fmla="*/ 2172597 h 2237474"/>
              <a:gd name="connsiteX146" fmla="*/ 1434549 w 12192000"/>
              <a:gd name="connsiteY146" fmla="*/ 2234522 h 2237474"/>
              <a:gd name="connsiteX147" fmla="*/ 1398481 w 12192000"/>
              <a:gd name="connsiteY147" fmla="*/ 2237074 h 2237474"/>
              <a:gd name="connsiteX148" fmla="*/ 1398407 w 12192000"/>
              <a:gd name="connsiteY148" fmla="*/ 2237095 h 2237474"/>
              <a:gd name="connsiteX149" fmla="*/ 1370962 w 12192000"/>
              <a:gd name="connsiteY149" fmla="*/ 2237474 h 2237474"/>
              <a:gd name="connsiteX150" fmla="*/ 1356367 w 12192000"/>
              <a:gd name="connsiteY150" fmla="*/ 2235089 h 2237474"/>
              <a:gd name="connsiteX151" fmla="*/ 1324828 w 12192000"/>
              <a:gd name="connsiteY151" fmla="*/ 2231968 h 2237474"/>
              <a:gd name="connsiteX152" fmla="*/ 1297744 w 12192000"/>
              <a:gd name="connsiteY152" fmla="*/ 2235849 h 2237474"/>
              <a:gd name="connsiteX153" fmla="*/ 1286236 w 12192000"/>
              <a:gd name="connsiteY153" fmla="*/ 2233135 h 2237474"/>
              <a:gd name="connsiteX154" fmla="*/ 1283504 w 12192000"/>
              <a:gd name="connsiteY154" fmla="*/ 2233797 h 2237474"/>
              <a:gd name="connsiteX155" fmla="*/ 1279765 w 12192000"/>
              <a:gd name="connsiteY155" fmla="*/ 2229639 h 2237474"/>
              <a:gd name="connsiteX156" fmla="*/ 1195347 w 12192000"/>
              <a:gd name="connsiteY156" fmla="*/ 2212354 h 2237474"/>
              <a:gd name="connsiteX157" fmla="*/ 970251 w 12192000"/>
              <a:gd name="connsiteY157" fmla="*/ 2221029 h 2237474"/>
              <a:gd name="connsiteX158" fmla="*/ 812914 w 12192000"/>
              <a:gd name="connsiteY158" fmla="*/ 2202752 h 2237474"/>
              <a:gd name="connsiteX159" fmla="*/ 800195 w 12192000"/>
              <a:gd name="connsiteY159" fmla="*/ 2209407 h 2237474"/>
              <a:gd name="connsiteX160" fmla="*/ 784978 w 12192000"/>
              <a:gd name="connsiteY160" fmla="*/ 2212360 h 2237474"/>
              <a:gd name="connsiteX161" fmla="*/ 681987 w 12192000"/>
              <a:gd name="connsiteY161" fmla="*/ 2216757 h 2237474"/>
              <a:gd name="connsiteX162" fmla="*/ 669923 w 12192000"/>
              <a:gd name="connsiteY162" fmla="*/ 2211682 h 2237474"/>
              <a:gd name="connsiteX163" fmla="*/ 648680 w 12192000"/>
              <a:gd name="connsiteY163" fmla="*/ 2206229 h 2237474"/>
              <a:gd name="connsiteX164" fmla="*/ 597225 w 12192000"/>
              <a:gd name="connsiteY164" fmla="*/ 2180999 h 2237474"/>
              <a:gd name="connsiteX165" fmla="*/ 558449 w 12192000"/>
              <a:gd name="connsiteY165" fmla="*/ 2182346 h 2237474"/>
              <a:gd name="connsiteX166" fmla="*/ 550517 w 12192000"/>
              <a:gd name="connsiteY166" fmla="*/ 2182060 h 2237474"/>
              <a:gd name="connsiteX167" fmla="*/ 550309 w 12192000"/>
              <a:gd name="connsiteY167" fmla="*/ 2181825 h 2237474"/>
              <a:gd name="connsiteX168" fmla="*/ 541836 w 12192000"/>
              <a:gd name="connsiteY168" fmla="*/ 2181063 h 2237474"/>
              <a:gd name="connsiteX169" fmla="*/ 536057 w 12192000"/>
              <a:gd name="connsiteY169" fmla="*/ 2181537 h 2237474"/>
              <a:gd name="connsiteX170" fmla="*/ 520671 w 12192000"/>
              <a:gd name="connsiteY170" fmla="*/ 2180980 h 2237474"/>
              <a:gd name="connsiteX171" fmla="*/ 515024 w 12192000"/>
              <a:gd name="connsiteY171" fmla="*/ 2179258 h 2237474"/>
              <a:gd name="connsiteX172" fmla="*/ 512278 w 12192000"/>
              <a:gd name="connsiteY172" fmla="*/ 2176369 h 2237474"/>
              <a:gd name="connsiteX173" fmla="*/ 480419 w 12192000"/>
              <a:gd name="connsiteY173" fmla="*/ 2167807 h 2237474"/>
              <a:gd name="connsiteX174" fmla="*/ 413835 w 12192000"/>
              <a:gd name="connsiteY174" fmla="*/ 2156783 h 2237474"/>
              <a:gd name="connsiteX175" fmla="*/ 376513 w 12192000"/>
              <a:gd name="connsiteY175" fmla="*/ 2154014 h 2237474"/>
              <a:gd name="connsiteX176" fmla="*/ 273386 w 12192000"/>
              <a:gd name="connsiteY176" fmla="*/ 2142551 h 2237474"/>
              <a:gd name="connsiteX177" fmla="*/ 169207 w 12192000"/>
              <a:gd name="connsiteY177" fmla="*/ 2128100 h 2237474"/>
              <a:gd name="connsiteX178" fmla="*/ 93149 w 12192000"/>
              <a:gd name="connsiteY178" fmla="*/ 2105324 h 2237474"/>
              <a:gd name="connsiteX179" fmla="*/ 88109 w 12192000"/>
              <a:gd name="connsiteY179" fmla="*/ 2106704 h 2237474"/>
              <a:gd name="connsiteX180" fmla="*/ 80022 w 12192000"/>
              <a:gd name="connsiteY180" fmla="*/ 2107254 h 2237474"/>
              <a:gd name="connsiteX181" fmla="*/ 79717 w 12192000"/>
              <a:gd name="connsiteY181" fmla="*/ 2107046 h 2237474"/>
              <a:gd name="connsiteX182" fmla="*/ 72352 w 12192000"/>
              <a:gd name="connsiteY182" fmla="*/ 2107991 h 2237474"/>
              <a:gd name="connsiteX183" fmla="*/ 37645 w 12192000"/>
              <a:gd name="connsiteY183" fmla="*/ 2115401 h 2237474"/>
              <a:gd name="connsiteX184" fmla="*/ 4572 w 12192000"/>
              <a:gd name="connsiteY184" fmla="*/ 2111091 h 2237474"/>
              <a:gd name="connsiteX185" fmla="*/ 0 w 12192000"/>
              <a:gd name="connsiteY185" fmla="*/ 2110468 h 2237474"/>
              <a:gd name="connsiteX186" fmla="*/ 0 w 12192000"/>
              <a:gd name="connsiteY186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64145 w 12192000"/>
              <a:gd name="connsiteY113" fmla="*/ 1994061 h 2237474"/>
              <a:gd name="connsiteX114" fmla="*/ 2843662 w 12192000"/>
              <a:gd name="connsiteY114" fmla="*/ 1992498 h 2237474"/>
              <a:gd name="connsiteX115" fmla="*/ 2796128 w 12192000"/>
              <a:gd name="connsiteY115" fmla="*/ 1976403 h 2237474"/>
              <a:gd name="connsiteX116" fmla="*/ 2756784 w 12192000"/>
              <a:gd name="connsiteY116" fmla="*/ 1985116 h 2237474"/>
              <a:gd name="connsiteX117" fmla="*/ 2748833 w 12192000"/>
              <a:gd name="connsiteY117" fmla="*/ 1986323 h 2237474"/>
              <a:gd name="connsiteX118" fmla="*/ 2748661 w 12192000"/>
              <a:gd name="connsiteY118" fmla="*/ 1986122 h 2237474"/>
              <a:gd name="connsiteX119" fmla="*/ 2718916 w 12192000"/>
              <a:gd name="connsiteY119" fmla="*/ 1990867 h 2237474"/>
              <a:gd name="connsiteX120" fmla="*/ 2713522 w 12192000"/>
              <a:gd name="connsiteY120" fmla="*/ 1990173 h 2237474"/>
              <a:gd name="connsiteX121" fmla="*/ 2680597 w 12192000"/>
              <a:gd name="connsiteY121" fmla="*/ 1984996 h 2237474"/>
              <a:gd name="connsiteX122" fmla="*/ 2578178 w 12192000"/>
              <a:gd name="connsiteY122" fmla="*/ 1990531 h 2237474"/>
              <a:gd name="connsiteX123" fmla="*/ 2476147 w 12192000"/>
              <a:gd name="connsiteY123" fmla="*/ 1998305 h 2237474"/>
              <a:gd name="connsiteX124" fmla="*/ 2373568 w 12192000"/>
              <a:gd name="connsiteY124" fmla="*/ 2003219 h 2237474"/>
              <a:gd name="connsiteX125" fmla="*/ 2321399 w 12192000"/>
              <a:gd name="connsiteY125" fmla="*/ 1989467 h 2237474"/>
              <a:gd name="connsiteX126" fmla="*/ 2315525 w 12192000"/>
              <a:gd name="connsiteY126" fmla="*/ 1989708 h 2237474"/>
              <a:gd name="connsiteX127" fmla="*/ 2300792 w 12192000"/>
              <a:gd name="connsiteY127" fmla="*/ 1994290 h 2237474"/>
              <a:gd name="connsiteX128" fmla="*/ 2295469 w 12192000"/>
              <a:gd name="connsiteY128" fmla="*/ 1996659 h 2237474"/>
              <a:gd name="connsiteX129" fmla="*/ 2287219 w 12192000"/>
              <a:gd name="connsiteY129" fmla="*/ 1998750 h 2237474"/>
              <a:gd name="connsiteX130" fmla="*/ 2286948 w 12192000"/>
              <a:gd name="connsiteY130" fmla="*/ 1998596 h 2237474"/>
              <a:gd name="connsiteX131" fmla="*/ 2243069 w 12192000"/>
              <a:gd name="connsiteY131" fmla="*/ 2015111 h 2237474"/>
              <a:gd name="connsiteX132" fmla="*/ 2186609 w 12192000"/>
              <a:gd name="connsiteY132" fmla="*/ 2008263 h 2237474"/>
              <a:gd name="connsiteX133" fmla="*/ 2164831 w 12192000"/>
              <a:gd name="connsiteY133" fmla="*/ 2010143 h 2237474"/>
              <a:gd name="connsiteX134" fmla="*/ 2152836 w 12192000"/>
              <a:gd name="connsiteY134" fmla="*/ 2010048 h 2237474"/>
              <a:gd name="connsiteX135" fmla="*/ 2117102 w 12192000"/>
              <a:gd name="connsiteY135" fmla="*/ 2023004 h 2237474"/>
              <a:gd name="connsiteX136" fmla="*/ 2111935 w 12192000"/>
              <a:gd name="connsiteY136" fmla="*/ 2023163 h 2237474"/>
              <a:gd name="connsiteX137" fmla="*/ 2089991 w 12192000"/>
              <a:gd name="connsiteY137" fmla="*/ 2034193 h 2237474"/>
              <a:gd name="connsiteX138" fmla="*/ 2058061 w 12192000"/>
              <a:gd name="connsiteY138" fmla="*/ 2047942 h 2237474"/>
              <a:gd name="connsiteX139" fmla="*/ 2055737 w 12192000"/>
              <a:gd name="connsiteY139" fmla="*/ 2047704 h 2237474"/>
              <a:gd name="connsiteX140" fmla="*/ 2042244 w 12192000"/>
              <a:gd name="connsiteY140" fmla="*/ 2055560 h 2237474"/>
              <a:gd name="connsiteX141" fmla="*/ 1976224 w 12192000"/>
              <a:gd name="connsiteY141" fmla="*/ 2074257 h 2237474"/>
              <a:gd name="connsiteX142" fmla="*/ 1877728 w 12192000"/>
              <a:gd name="connsiteY142" fmla="*/ 2101004 h 2237474"/>
              <a:gd name="connsiteX143" fmla="*/ 1759056 w 12192000"/>
              <a:gd name="connsiteY143" fmla="*/ 2125608 h 2237474"/>
              <a:gd name="connsiteX144" fmla="*/ 1637948 w 12192000"/>
              <a:gd name="connsiteY144" fmla="*/ 2172597 h 2237474"/>
              <a:gd name="connsiteX145" fmla="*/ 1434549 w 12192000"/>
              <a:gd name="connsiteY145" fmla="*/ 2234522 h 2237474"/>
              <a:gd name="connsiteX146" fmla="*/ 1398481 w 12192000"/>
              <a:gd name="connsiteY146" fmla="*/ 2237074 h 2237474"/>
              <a:gd name="connsiteX147" fmla="*/ 1398407 w 12192000"/>
              <a:gd name="connsiteY147" fmla="*/ 2237095 h 2237474"/>
              <a:gd name="connsiteX148" fmla="*/ 1370962 w 12192000"/>
              <a:gd name="connsiteY148" fmla="*/ 2237474 h 2237474"/>
              <a:gd name="connsiteX149" fmla="*/ 1356367 w 12192000"/>
              <a:gd name="connsiteY149" fmla="*/ 2235089 h 2237474"/>
              <a:gd name="connsiteX150" fmla="*/ 1324828 w 12192000"/>
              <a:gd name="connsiteY150" fmla="*/ 2231968 h 2237474"/>
              <a:gd name="connsiteX151" fmla="*/ 1297744 w 12192000"/>
              <a:gd name="connsiteY151" fmla="*/ 2235849 h 2237474"/>
              <a:gd name="connsiteX152" fmla="*/ 1286236 w 12192000"/>
              <a:gd name="connsiteY152" fmla="*/ 2233135 h 2237474"/>
              <a:gd name="connsiteX153" fmla="*/ 1283504 w 12192000"/>
              <a:gd name="connsiteY153" fmla="*/ 2233797 h 2237474"/>
              <a:gd name="connsiteX154" fmla="*/ 1279765 w 12192000"/>
              <a:gd name="connsiteY154" fmla="*/ 2229639 h 2237474"/>
              <a:gd name="connsiteX155" fmla="*/ 1195347 w 12192000"/>
              <a:gd name="connsiteY155" fmla="*/ 2212354 h 2237474"/>
              <a:gd name="connsiteX156" fmla="*/ 970251 w 12192000"/>
              <a:gd name="connsiteY156" fmla="*/ 2221029 h 2237474"/>
              <a:gd name="connsiteX157" fmla="*/ 812914 w 12192000"/>
              <a:gd name="connsiteY157" fmla="*/ 2202752 h 2237474"/>
              <a:gd name="connsiteX158" fmla="*/ 800195 w 12192000"/>
              <a:gd name="connsiteY158" fmla="*/ 2209407 h 2237474"/>
              <a:gd name="connsiteX159" fmla="*/ 784978 w 12192000"/>
              <a:gd name="connsiteY159" fmla="*/ 2212360 h 2237474"/>
              <a:gd name="connsiteX160" fmla="*/ 681987 w 12192000"/>
              <a:gd name="connsiteY160" fmla="*/ 2216757 h 2237474"/>
              <a:gd name="connsiteX161" fmla="*/ 669923 w 12192000"/>
              <a:gd name="connsiteY161" fmla="*/ 2211682 h 2237474"/>
              <a:gd name="connsiteX162" fmla="*/ 648680 w 12192000"/>
              <a:gd name="connsiteY162" fmla="*/ 2206229 h 2237474"/>
              <a:gd name="connsiteX163" fmla="*/ 597225 w 12192000"/>
              <a:gd name="connsiteY163" fmla="*/ 2180999 h 2237474"/>
              <a:gd name="connsiteX164" fmla="*/ 558449 w 12192000"/>
              <a:gd name="connsiteY164" fmla="*/ 2182346 h 2237474"/>
              <a:gd name="connsiteX165" fmla="*/ 550517 w 12192000"/>
              <a:gd name="connsiteY165" fmla="*/ 2182060 h 2237474"/>
              <a:gd name="connsiteX166" fmla="*/ 550309 w 12192000"/>
              <a:gd name="connsiteY166" fmla="*/ 2181825 h 2237474"/>
              <a:gd name="connsiteX167" fmla="*/ 541836 w 12192000"/>
              <a:gd name="connsiteY167" fmla="*/ 2181063 h 2237474"/>
              <a:gd name="connsiteX168" fmla="*/ 536057 w 12192000"/>
              <a:gd name="connsiteY168" fmla="*/ 2181537 h 2237474"/>
              <a:gd name="connsiteX169" fmla="*/ 520671 w 12192000"/>
              <a:gd name="connsiteY169" fmla="*/ 2180980 h 2237474"/>
              <a:gd name="connsiteX170" fmla="*/ 515024 w 12192000"/>
              <a:gd name="connsiteY170" fmla="*/ 2179258 h 2237474"/>
              <a:gd name="connsiteX171" fmla="*/ 512278 w 12192000"/>
              <a:gd name="connsiteY171" fmla="*/ 2176369 h 2237474"/>
              <a:gd name="connsiteX172" fmla="*/ 480419 w 12192000"/>
              <a:gd name="connsiteY172" fmla="*/ 2167807 h 2237474"/>
              <a:gd name="connsiteX173" fmla="*/ 413835 w 12192000"/>
              <a:gd name="connsiteY173" fmla="*/ 2156783 h 2237474"/>
              <a:gd name="connsiteX174" fmla="*/ 376513 w 12192000"/>
              <a:gd name="connsiteY174" fmla="*/ 2154014 h 2237474"/>
              <a:gd name="connsiteX175" fmla="*/ 273386 w 12192000"/>
              <a:gd name="connsiteY175" fmla="*/ 2142551 h 2237474"/>
              <a:gd name="connsiteX176" fmla="*/ 169207 w 12192000"/>
              <a:gd name="connsiteY176" fmla="*/ 2128100 h 2237474"/>
              <a:gd name="connsiteX177" fmla="*/ 93149 w 12192000"/>
              <a:gd name="connsiteY177" fmla="*/ 2105324 h 2237474"/>
              <a:gd name="connsiteX178" fmla="*/ 88109 w 12192000"/>
              <a:gd name="connsiteY178" fmla="*/ 2106704 h 2237474"/>
              <a:gd name="connsiteX179" fmla="*/ 80022 w 12192000"/>
              <a:gd name="connsiteY179" fmla="*/ 2107254 h 2237474"/>
              <a:gd name="connsiteX180" fmla="*/ 79717 w 12192000"/>
              <a:gd name="connsiteY180" fmla="*/ 2107046 h 2237474"/>
              <a:gd name="connsiteX181" fmla="*/ 72352 w 12192000"/>
              <a:gd name="connsiteY181" fmla="*/ 2107991 h 2237474"/>
              <a:gd name="connsiteX182" fmla="*/ 37645 w 12192000"/>
              <a:gd name="connsiteY182" fmla="*/ 2115401 h 2237474"/>
              <a:gd name="connsiteX183" fmla="*/ 4572 w 12192000"/>
              <a:gd name="connsiteY183" fmla="*/ 2111091 h 2237474"/>
              <a:gd name="connsiteX184" fmla="*/ 0 w 12192000"/>
              <a:gd name="connsiteY184" fmla="*/ 2110468 h 2237474"/>
              <a:gd name="connsiteX185" fmla="*/ 0 w 12192000"/>
              <a:gd name="connsiteY18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96128 w 12192000"/>
              <a:gd name="connsiteY114" fmla="*/ 1976403 h 2237474"/>
              <a:gd name="connsiteX115" fmla="*/ 2756784 w 12192000"/>
              <a:gd name="connsiteY115" fmla="*/ 1985116 h 2237474"/>
              <a:gd name="connsiteX116" fmla="*/ 2748833 w 12192000"/>
              <a:gd name="connsiteY116" fmla="*/ 1986323 h 2237474"/>
              <a:gd name="connsiteX117" fmla="*/ 2748661 w 12192000"/>
              <a:gd name="connsiteY117" fmla="*/ 1986122 h 2237474"/>
              <a:gd name="connsiteX118" fmla="*/ 2718916 w 12192000"/>
              <a:gd name="connsiteY118" fmla="*/ 1990867 h 2237474"/>
              <a:gd name="connsiteX119" fmla="*/ 2713522 w 12192000"/>
              <a:gd name="connsiteY119" fmla="*/ 1990173 h 2237474"/>
              <a:gd name="connsiteX120" fmla="*/ 2680597 w 12192000"/>
              <a:gd name="connsiteY120" fmla="*/ 1984996 h 2237474"/>
              <a:gd name="connsiteX121" fmla="*/ 2578178 w 12192000"/>
              <a:gd name="connsiteY121" fmla="*/ 1990531 h 2237474"/>
              <a:gd name="connsiteX122" fmla="*/ 2476147 w 12192000"/>
              <a:gd name="connsiteY122" fmla="*/ 1998305 h 2237474"/>
              <a:gd name="connsiteX123" fmla="*/ 2373568 w 12192000"/>
              <a:gd name="connsiteY123" fmla="*/ 2003219 h 2237474"/>
              <a:gd name="connsiteX124" fmla="*/ 2321399 w 12192000"/>
              <a:gd name="connsiteY124" fmla="*/ 1989467 h 2237474"/>
              <a:gd name="connsiteX125" fmla="*/ 2315525 w 12192000"/>
              <a:gd name="connsiteY125" fmla="*/ 1989708 h 2237474"/>
              <a:gd name="connsiteX126" fmla="*/ 2300792 w 12192000"/>
              <a:gd name="connsiteY126" fmla="*/ 1994290 h 2237474"/>
              <a:gd name="connsiteX127" fmla="*/ 2295469 w 12192000"/>
              <a:gd name="connsiteY127" fmla="*/ 1996659 h 2237474"/>
              <a:gd name="connsiteX128" fmla="*/ 2287219 w 12192000"/>
              <a:gd name="connsiteY128" fmla="*/ 1998750 h 2237474"/>
              <a:gd name="connsiteX129" fmla="*/ 2286948 w 12192000"/>
              <a:gd name="connsiteY129" fmla="*/ 1998596 h 2237474"/>
              <a:gd name="connsiteX130" fmla="*/ 2243069 w 12192000"/>
              <a:gd name="connsiteY130" fmla="*/ 2015111 h 2237474"/>
              <a:gd name="connsiteX131" fmla="*/ 2186609 w 12192000"/>
              <a:gd name="connsiteY131" fmla="*/ 2008263 h 2237474"/>
              <a:gd name="connsiteX132" fmla="*/ 2164831 w 12192000"/>
              <a:gd name="connsiteY132" fmla="*/ 2010143 h 2237474"/>
              <a:gd name="connsiteX133" fmla="*/ 2152836 w 12192000"/>
              <a:gd name="connsiteY133" fmla="*/ 2010048 h 2237474"/>
              <a:gd name="connsiteX134" fmla="*/ 2117102 w 12192000"/>
              <a:gd name="connsiteY134" fmla="*/ 2023004 h 2237474"/>
              <a:gd name="connsiteX135" fmla="*/ 2111935 w 12192000"/>
              <a:gd name="connsiteY135" fmla="*/ 2023163 h 2237474"/>
              <a:gd name="connsiteX136" fmla="*/ 2089991 w 12192000"/>
              <a:gd name="connsiteY136" fmla="*/ 2034193 h 2237474"/>
              <a:gd name="connsiteX137" fmla="*/ 2058061 w 12192000"/>
              <a:gd name="connsiteY137" fmla="*/ 2047942 h 2237474"/>
              <a:gd name="connsiteX138" fmla="*/ 2055737 w 12192000"/>
              <a:gd name="connsiteY138" fmla="*/ 2047704 h 2237474"/>
              <a:gd name="connsiteX139" fmla="*/ 2042244 w 12192000"/>
              <a:gd name="connsiteY139" fmla="*/ 2055560 h 2237474"/>
              <a:gd name="connsiteX140" fmla="*/ 1976224 w 12192000"/>
              <a:gd name="connsiteY140" fmla="*/ 2074257 h 2237474"/>
              <a:gd name="connsiteX141" fmla="*/ 1877728 w 12192000"/>
              <a:gd name="connsiteY141" fmla="*/ 2101004 h 2237474"/>
              <a:gd name="connsiteX142" fmla="*/ 1759056 w 12192000"/>
              <a:gd name="connsiteY142" fmla="*/ 2125608 h 2237474"/>
              <a:gd name="connsiteX143" fmla="*/ 1637948 w 12192000"/>
              <a:gd name="connsiteY143" fmla="*/ 2172597 h 2237474"/>
              <a:gd name="connsiteX144" fmla="*/ 1434549 w 12192000"/>
              <a:gd name="connsiteY144" fmla="*/ 2234522 h 2237474"/>
              <a:gd name="connsiteX145" fmla="*/ 1398481 w 12192000"/>
              <a:gd name="connsiteY145" fmla="*/ 2237074 h 2237474"/>
              <a:gd name="connsiteX146" fmla="*/ 1398407 w 12192000"/>
              <a:gd name="connsiteY146" fmla="*/ 2237095 h 2237474"/>
              <a:gd name="connsiteX147" fmla="*/ 1370962 w 12192000"/>
              <a:gd name="connsiteY147" fmla="*/ 2237474 h 2237474"/>
              <a:gd name="connsiteX148" fmla="*/ 1356367 w 12192000"/>
              <a:gd name="connsiteY148" fmla="*/ 2235089 h 2237474"/>
              <a:gd name="connsiteX149" fmla="*/ 1324828 w 12192000"/>
              <a:gd name="connsiteY149" fmla="*/ 2231968 h 2237474"/>
              <a:gd name="connsiteX150" fmla="*/ 1297744 w 12192000"/>
              <a:gd name="connsiteY150" fmla="*/ 2235849 h 2237474"/>
              <a:gd name="connsiteX151" fmla="*/ 1286236 w 12192000"/>
              <a:gd name="connsiteY151" fmla="*/ 2233135 h 2237474"/>
              <a:gd name="connsiteX152" fmla="*/ 1283504 w 12192000"/>
              <a:gd name="connsiteY152" fmla="*/ 2233797 h 2237474"/>
              <a:gd name="connsiteX153" fmla="*/ 1279765 w 12192000"/>
              <a:gd name="connsiteY153" fmla="*/ 2229639 h 2237474"/>
              <a:gd name="connsiteX154" fmla="*/ 1195347 w 12192000"/>
              <a:gd name="connsiteY154" fmla="*/ 2212354 h 2237474"/>
              <a:gd name="connsiteX155" fmla="*/ 970251 w 12192000"/>
              <a:gd name="connsiteY155" fmla="*/ 2221029 h 2237474"/>
              <a:gd name="connsiteX156" fmla="*/ 812914 w 12192000"/>
              <a:gd name="connsiteY156" fmla="*/ 2202752 h 2237474"/>
              <a:gd name="connsiteX157" fmla="*/ 800195 w 12192000"/>
              <a:gd name="connsiteY157" fmla="*/ 2209407 h 2237474"/>
              <a:gd name="connsiteX158" fmla="*/ 784978 w 12192000"/>
              <a:gd name="connsiteY158" fmla="*/ 2212360 h 2237474"/>
              <a:gd name="connsiteX159" fmla="*/ 681987 w 12192000"/>
              <a:gd name="connsiteY159" fmla="*/ 2216757 h 2237474"/>
              <a:gd name="connsiteX160" fmla="*/ 669923 w 12192000"/>
              <a:gd name="connsiteY160" fmla="*/ 2211682 h 2237474"/>
              <a:gd name="connsiteX161" fmla="*/ 648680 w 12192000"/>
              <a:gd name="connsiteY161" fmla="*/ 2206229 h 2237474"/>
              <a:gd name="connsiteX162" fmla="*/ 597225 w 12192000"/>
              <a:gd name="connsiteY162" fmla="*/ 2180999 h 2237474"/>
              <a:gd name="connsiteX163" fmla="*/ 558449 w 12192000"/>
              <a:gd name="connsiteY163" fmla="*/ 2182346 h 2237474"/>
              <a:gd name="connsiteX164" fmla="*/ 550517 w 12192000"/>
              <a:gd name="connsiteY164" fmla="*/ 2182060 h 2237474"/>
              <a:gd name="connsiteX165" fmla="*/ 550309 w 12192000"/>
              <a:gd name="connsiteY165" fmla="*/ 2181825 h 2237474"/>
              <a:gd name="connsiteX166" fmla="*/ 541836 w 12192000"/>
              <a:gd name="connsiteY166" fmla="*/ 2181063 h 2237474"/>
              <a:gd name="connsiteX167" fmla="*/ 536057 w 12192000"/>
              <a:gd name="connsiteY167" fmla="*/ 2181537 h 2237474"/>
              <a:gd name="connsiteX168" fmla="*/ 520671 w 12192000"/>
              <a:gd name="connsiteY168" fmla="*/ 2180980 h 2237474"/>
              <a:gd name="connsiteX169" fmla="*/ 515024 w 12192000"/>
              <a:gd name="connsiteY169" fmla="*/ 2179258 h 2237474"/>
              <a:gd name="connsiteX170" fmla="*/ 512278 w 12192000"/>
              <a:gd name="connsiteY170" fmla="*/ 2176369 h 2237474"/>
              <a:gd name="connsiteX171" fmla="*/ 480419 w 12192000"/>
              <a:gd name="connsiteY171" fmla="*/ 2167807 h 2237474"/>
              <a:gd name="connsiteX172" fmla="*/ 413835 w 12192000"/>
              <a:gd name="connsiteY172" fmla="*/ 2156783 h 2237474"/>
              <a:gd name="connsiteX173" fmla="*/ 376513 w 12192000"/>
              <a:gd name="connsiteY173" fmla="*/ 2154014 h 2237474"/>
              <a:gd name="connsiteX174" fmla="*/ 273386 w 12192000"/>
              <a:gd name="connsiteY174" fmla="*/ 2142551 h 2237474"/>
              <a:gd name="connsiteX175" fmla="*/ 169207 w 12192000"/>
              <a:gd name="connsiteY175" fmla="*/ 2128100 h 2237474"/>
              <a:gd name="connsiteX176" fmla="*/ 93149 w 12192000"/>
              <a:gd name="connsiteY176" fmla="*/ 2105324 h 2237474"/>
              <a:gd name="connsiteX177" fmla="*/ 88109 w 12192000"/>
              <a:gd name="connsiteY177" fmla="*/ 2106704 h 2237474"/>
              <a:gd name="connsiteX178" fmla="*/ 80022 w 12192000"/>
              <a:gd name="connsiteY178" fmla="*/ 2107254 h 2237474"/>
              <a:gd name="connsiteX179" fmla="*/ 79717 w 12192000"/>
              <a:gd name="connsiteY179" fmla="*/ 2107046 h 2237474"/>
              <a:gd name="connsiteX180" fmla="*/ 72352 w 12192000"/>
              <a:gd name="connsiteY180" fmla="*/ 2107991 h 2237474"/>
              <a:gd name="connsiteX181" fmla="*/ 37645 w 12192000"/>
              <a:gd name="connsiteY181" fmla="*/ 2115401 h 2237474"/>
              <a:gd name="connsiteX182" fmla="*/ 4572 w 12192000"/>
              <a:gd name="connsiteY182" fmla="*/ 2111091 h 2237474"/>
              <a:gd name="connsiteX183" fmla="*/ 0 w 12192000"/>
              <a:gd name="connsiteY183" fmla="*/ 2110468 h 2237474"/>
              <a:gd name="connsiteX184" fmla="*/ 0 w 12192000"/>
              <a:gd name="connsiteY184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96128 w 12192000"/>
              <a:gd name="connsiteY114" fmla="*/ 1976403 h 2237474"/>
              <a:gd name="connsiteX115" fmla="*/ 2756784 w 12192000"/>
              <a:gd name="connsiteY115" fmla="*/ 1985116 h 2237474"/>
              <a:gd name="connsiteX116" fmla="*/ 2748833 w 12192000"/>
              <a:gd name="connsiteY116" fmla="*/ 1986323 h 2237474"/>
              <a:gd name="connsiteX117" fmla="*/ 2748661 w 12192000"/>
              <a:gd name="connsiteY117" fmla="*/ 1986122 h 2237474"/>
              <a:gd name="connsiteX118" fmla="*/ 2718916 w 12192000"/>
              <a:gd name="connsiteY118" fmla="*/ 1990867 h 2237474"/>
              <a:gd name="connsiteX119" fmla="*/ 2713522 w 12192000"/>
              <a:gd name="connsiteY119" fmla="*/ 1990173 h 2237474"/>
              <a:gd name="connsiteX120" fmla="*/ 2680597 w 12192000"/>
              <a:gd name="connsiteY120" fmla="*/ 1984996 h 2237474"/>
              <a:gd name="connsiteX121" fmla="*/ 2578178 w 12192000"/>
              <a:gd name="connsiteY121" fmla="*/ 1990531 h 2237474"/>
              <a:gd name="connsiteX122" fmla="*/ 2476147 w 12192000"/>
              <a:gd name="connsiteY122" fmla="*/ 1998305 h 2237474"/>
              <a:gd name="connsiteX123" fmla="*/ 2373568 w 12192000"/>
              <a:gd name="connsiteY123" fmla="*/ 2003219 h 2237474"/>
              <a:gd name="connsiteX124" fmla="*/ 2321399 w 12192000"/>
              <a:gd name="connsiteY124" fmla="*/ 1989467 h 2237474"/>
              <a:gd name="connsiteX125" fmla="*/ 2315525 w 12192000"/>
              <a:gd name="connsiteY125" fmla="*/ 1989708 h 2237474"/>
              <a:gd name="connsiteX126" fmla="*/ 2300792 w 12192000"/>
              <a:gd name="connsiteY126" fmla="*/ 1994290 h 2237474"/>
              <a:gd name="connsiteX127" fmla="*/ 2295469 w 12192000"/>
              <a:gd name="connsiteY127" fmla="*/ 1996659 h 2237474"/>
              <a:gd name="connsiteX128" fmla="*/ 2287219 w 12192000"/>
              <a:gd name="connsiteY128" fmla="*/ 1998750 h 2237474"/>
              <a:gd name="connsiteX129" fmla="*/ 2243069 w 12192000"/>
              <a:gd name="connsiteY129" fmla="*/ 2015111 h 2237474"/>
              <a:gd name="connsiteX130" fmla="*/ 2186609 w 12192000"/>
              <a:gd name="connsiteY130" fmla="*/ 2008263 h 2237474"/>
              <a:gd name="connsiteX131" fmla="*/ 2164831 w 12192000"/>
              <a:gd name="connsiteY131" fmla="*/ 2010143 h 2237474"/>
              <a:gd name="connsiteX132" fmla="*/ 2152836 w 12192000"/>
              <a:gd name="connsiteY132" fmla="*/ 2010048 h 2237474"/>
              <a:gd name="connsiteX133" fmla="*/ 2117102 w 12192000"/>
              <a:gd name="connsiteY133" fmla="*/ 2023004 h 2237474"/>
              <a:gd name="connsiteX134" fmla="*/ 2111935 w 12192000"/>
              <a:gd name="connsiteY134" fmla="*/ 2023163 h 2237474"/>
              <a:gd name="connsiteX135" fmla="*/ 2089991 w 12192000"/>
              <a:gd name="connsiteY135" fmla="*/ 2034193 h 2237474"/>
              <a:gd name="connsiteX136" fmla="*/ 2058061 w 12192000"/>
              <a:gd name="connsiteY136" fmla="*/ 2047942 h 2237474"/>
              <a:gd name="connsiteX137" fmla="*/ 2055737 w 12192000"/>
              <a:gd name="connsiteY137" fmla="*/ 2047704 h 2237474"/>
              <a:gd name="connsiteX138" fmla="*/ 2042244 w 12192000"/>
              <a:gd name="connsiteY138" fmla="*/ 2055560 h 2237474"/>
              <a:gd name="connsiteX139" fmla="*/ 1976224 w 12192000"/>
              <a:gd name="connsiteY139" fmla="*/ 2074257 h 2237474"/>
              <a:gd name="connsiteX140" fmla="*/ 1877728 w 12192000"/>
              <a:gd name="connsiteY140" fmla="*/ 2101004 h 2237474"/>
              <a:gd name="connsiteX141" fmla="*/ 1759056 w 12192000"/>
              <a:gd name="connsiteY141" fmla="*/ 2125608 h 2237474"/>
              <a:gd name="connsiteX142" fmla="*/ 1637948 w 12192000"/>
              <a:gd name="connsiteY142" fmla="*/ 2172597 h 2237474"/>
              <a:gd name="connsiteX143" fmla="*/ 1434549 w 12192000"/>
              <a:gd name="connsiteY143" fmla="*/ 2234522 h 2237474"/>
              <a:gd name="connsiteX144" fmla="*/ 1398481 w 12192000"/>
              <a:gd name="connsiteY144" fmla="*/ 2237074 h 2237474"/>
              <a:gd name="connsiteX145" fmla="*/ 1398407 w 12192000"/>
              <a:gd name="connsiteY145" fmla="*/ 2237095 h 2237474"/>
              <a:gd name="connsiteX146" fmla="*/ 1370962 w 12192000"/>
              <a:gd name="connsiteY146" fmla="*/ 2237474 h 2237474"/>
              <a:gd name="connsiteX147" fmla="*/ 1356367 w 12192000"/>
              <a:gd name="connsiteY147" fmla="*/ 2235089 h 2237474"/>
              <a:gd name="connsiteX148" fmla="*/ 1324828 w 12192000"/>
              <a:gd name="connsiteY148" fmla="*/ 2231968 h 2237474"/>
              <a:gd name="connsiteX149" fmla="*/ 1297744 w 12192000"/>
              <a:gd name="connsiteY149" fmla="*/ 2235849 h 2237474"/>
              <a:gd name="connsiteX150" fmla="*/ 1286236 w 12192000"/>
              <a:gd name="connsiteY150" fmla="*/ 2233135 h 2237474"/>
              <a:gd name="connsiteX151" fmla="*/ 1283504 w 12192000"/>
              <a:gd name="connsiteY151" fmla="*/ 2233797 h 2237474"/>
              <a:gd name="connsiteX152" fmla="*/ 1279765 w 12192000"/>
              <a:gd name="connsiteY152" fmla="*/ 2229639 h 2237474"/>
              <a:gd name="connsiteX153" fmla="*/ 1195347 w 12192000"/>
              <a:gd name="connsiteY153" fmla="*/ 2212354 h 2237474"/>
              <a:gd name="connsiteX154" fmla="*/ 970251 w 12192000"/>
              <a:gd name="connsiteY154" fmla="*/ 2221029 h 2237474"/>
              <a:gd name="connsiteX155" fmla="*/ 812914 w 12192000"/>
              <a:gd name="connsiteY155" fmla="*/ 2202752 h 2237474"/>
              <a:gd name="connsiteX156" fmla="*/ 800195 w 12192000"/>
              <a:gd name="connsiteY156" fmla="*/ 2209407 h 2237474"/>
              <a:gd name="connsiteX157" fmla="*/ 784978 w 12192000"/>
              <a:gd name="connsiteY157" fmla="*/ 2212360 h 2237474"/>
              <a:gd name="connsiteX158" fmla="*/ 681987 w 12192000"/>
              <a:gd name="connsiteY158" fmla="*/ 2216757 h 2237474"/>
              <a:gd name="connsiteX159" fmla="*/ 669923 w 12192000"/>
              <a:gd name="connsiteY159" fmla="*/ 2211682 h 2237474"/>
              <a:gd name="connsiteX160" fmla="*/ 648680 w 12192000"/>
              <a:gd name="connsiteY160" fmla="*/ 2206229 h 2237474"/>
              <a:gd name="connsiteX161" fmla="*/ 597225 w 12192000"/>
              <a:gd name="connsiteY161" fmla="*/ 2180999 h 2237474"/>
              <a:gd name="connsiteX162" fmla="*/ 558449 w 12192000"/>
              <a:gd name="connsiteY162" fmla="*/ 2182346 h 2237474"/>
              <a:gd name="connsiteX163" fmla="*/ 550517 w 12192000"/>
              <a:gd name="connsiteY163" fmla="*/ 2182060 h 2237474"/>
              <a:gd name="connsiteX164" fmla="*/ 550309 w 12192000"/>
              <a:gd name="connsiteY164" fmla="*/ 2181825 h 2237474"/>
              <a:gd name="connsiteX165" fmla="*/ 541836 w 12192000"/>
              <a:gd name="connsiteY165" fmla="*/ 2181063 h 2237474"/>
              <a:gd name="connsiteX166" fmla="*/ 536057 w 12192000"/>
              <a:gd name="connsiteY166" fmla="*/ 2181537 h 2237474"/>
              <a:gd name="connsiteX167" fmla="*/ 520671 w 12192000"/>
              <a:gd name="connsiteY167" fmla="*/ 2180980 h 2237474"/>
              <a:gd name="connsiteX168" fmla="*/ 515024 w 12192000"/>
              <a:gd name="connsiteY168" fmla="*/ 2179258 h 2237474"/>
              <a:gd name="connsiteX169" fmla="*/ 512278 w 12192000"/>
              <a:gd name="connsiteY169" fmla="*/ 2176369 h 2237474"/>
              <a:gd name="connsiteX170" fmla="*/ 480419 w 12192000"/>
              <a:gd name="connsiteY170" fmla="*/ 2167807 h 2237474"/>
              <a:gd name="connsiteX171" fmla="*/ 413835 w 12192000"/>
              <a:gd name="connsiteY171" fmla="*/ 2156783 h 2237474"/>
              <a:gd name="connsiteX172" fmla="*/ 376513 w 12192000"/>
              <a:gd name="connsiteY172" fmla="*/ 2154014 h 2237474"/>
              <a:gd name="connsiteX173" fmla="*/ 273386 w 12192000"/>
              <a:gd name="connsiteY173" fmla="*/ 2142551 h 2237474"/>
              <a:gd name="connsiteX174" fmla="*/ 169207 w 12192000"/>
              <a:gd name="connsiteY174" fmla="*/ 2128100 h 2237474"/>
              <a:gd name="connsiteX175" fmla="*/ 93149 w 12192000"/>
              <a:gd name="connsiteY175" fmla="*/ 2105324 h 2237474"/>
              <a:gd name="connsiteX176" fmla="*/ 88109 w 12192000"/>
              <a:gd name="connsiteY176" fmla="*/ 2106704 h 2237474"/>
              <a:gd name="connsiteX177" fmla="*/ 80022 w 12192000"/>
              <a:gd name="connsiteY177" fmla="*/ 2107254 h 2237474"/>
              <a:gd name="connsiteX178" fmla="*/ 79717 w 12192000"/>
              <a:gd name="connsiteY178" fmla="*/ 2107046 h 2237474"/>
              <a:gd name="connsiteX179" fmla="*/ 72352 w 12192000"/>
              <a:gd name="connsiteY179" fmla="*/ 2107991 h 2237474"/>
              <a:gd name="connsiteX180" fmla="*/ 37645 w 12192000"/>
              <a:gd name="connsiteY180" fmla="*/ 2115401 h 2237474"/>
              <a:gd name="connsiteX181" fmla="*/ 4572 w 12192000"/>
              <a:gd name="connsiteY181" fmla="*/ 2111091 h 2237474"/>
              <a:gd name="connsiteX182" fmla="*/ 0 w 12192000"/>
              <a:gd name="connsiteY182" fmla="*/ 2110468 h 2237474"/>
              <a:gd name="connsiteX183" fmla="*/ 0 w 12192000"/>
              <a:gd name="connsiteY183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96128 w 12192000"/>
              <a:gd name="connsiteY114" fmla="*/ 1976403 h 2237474"/>
              <a:gd name="connsiteX115" fmla="*/ 2756784 w 12192000"/>
              <a:gd name="connsiteY115" fmla="*/ 1985116 h 2237474"/>
              <a:gd name="connsiteX116" fmla="*/ 2748833 w 12192000"/>
              <a:gd name="connsiteY116" fmla="*/ 1986323 h 2237474"/>
              <a:gd name="connsiteX117" fmla="*/ 2748661 w 12192000"/>
              <a:gd name="connsiteY117" fmla="*/ 1986122 h 2237474"/>
              <a:gd name="connsiteX118" fmla="*/ 2718916 w 12192000"/>
              <a:gd name="connsiteY118" fmla="*/ 1990867 h 2237474"/>
              <a:gd name="connsiteX119" fmla="*/ 2713522 w 12192000"/>
              <a:gd name="connsiteY119" fmla="*/ 1990173 h 2237474"/>
              <a:gd name="connsiteX120" fmla="*/ 2680597 w 12192000"/>
              <a:gd name="connsiteY120" fmla="*/ 1984996 h 2237474"/>
              <a:gd name="connsiteX121" fmla="*/ 2578178 w 12192000"/>
              <a:gd name="connsiteY121" fmla="*/ 1990531 h 2237474"/>
              <a:gd name="connsiteX122" fmla="*/ 2476147 w 12192000"/>
              <a:gd name="connsiteY122" fmla="*/ 1998305 h 2237474"/>
              <a:gd name="connsiteX123" fmla="*/ 2373568 w 12192000"/>
              <a:gd name="connsiteY123" fmla="*/ 2003219 h 2237474"/>
              <a:gd name="connsiteX124" fmla="*/ 2321399 w 12192000"/>
              <a:gd name="connsiteY124" fmla="*/ 1989467 h 2237474"/>
              <a:gd name="connsiteX125" fmla="*/ 2315525 w 12192000"/>
              <a:gd name="connsiteY125" fmla="*/ 1989708 h 2237474"/>
              <a:gd name="connsiteX126" fmla="*/ 2300792 w 12192000"/>
              <a:gd name="connsiteY126" fmla="*/ 1994290 h 2237474"/>
              <a:gd name="connsiteX127" fmla="*/ 2287219 w 12192000"/>
              <a:gd name="connsiteY127" fmla="*/ 1998750 h 2237474"/>
              <a:gd name="connsiteX128" fmla="*/ 2243069 w 12192000"/>
              <a:gd name="connsiteY128" fmla="*/ 2015111 h 2237474"/>
              <a:gd name="connsiteX129" fmla="*/ 2186609 w 12192000"/>
              <a:gd name="connsiteY129" fmla="*/ 2008263 h 2237474"/>
              <a:gd name="connsiteX130" fmla="*/ 2164831 w 12192000"/>
              <a:gd name="connsiteY130" fmla="*/ 2010143 h 2237474"/>
              <a:gd name="connsiteX131" fmla="*/ 2152836 w 12192000"/>
              <a:gd name="connsiteY131" fmla="*/ 2010048 h 2237474"/>
              <a:gd name="connsiteX132" fmla="*/ 2117102 w 12192000"/>
              <a:gd name="connsiteY132" fmla="*/ 2023004 h 2237474"/>
              <a:gd name="connsiteX133" fmla="*/ 2111935 w 12192000"/>
              <a:gd name="connsiteY133" fmla="*/ 2023163 h 2237474"/>
              <a:gd name="connsiteX134" fmla="*/ 2089991 w 12192000"/>
              <a:gd name="connsiteY134" fmla="*/ 2034193 h 2237474"/>
              <a:gd name="connsiteX135" fmla="*/ 2058061 w 12192000"/>
              <a:gd name="connsiteY135" fmla="*/ 2047942 h 2237474"/>
              <a:gd name="connsiteX136" fmla="*/ 2055737 w 12192000"/>
              <a:gd name="connsiteY136" fmla="*/ 2047704 h 2237474"/>
              <a:gd name="connsiteX137" fmla="*/ 2042244 w 12192000"/>
              <a:gd name="connsiteY137" fmla="*/ 2055560 h 2237474"/>
              <a:gd name="connsiteX138" fmla="*/ 1976224 w 12192000"/>
              <a:gd name="connsiteY138" fmla="*/ 2074257 h 2237474"/>
              <a:gd name="connsiteX139" fmla="*/ 1877728 w 12192000"/>
              <a:gd name="connsiteY139" fmla="*/ 2101004 h 2237474"/>
              <a:gd name="connsiteX140" fmla="*/ 1759056 w 12192000"/>
              <a:gd name="connsiteY140" fmla="*/ 2125608 h 2237474"/>
              <a:gd name="connsiteX141" fmla="*/ 1637948 w 12192000"/>
              <a:gd name="connsiteY141" fmla="*/ 2172597 h 2237474"/>
              <a:gd name="connsiteX142" fmla="*/ 1434549 w 12192000"/>
              <a:gd name="connsiteY142" fmla="*/ 2234522 h 2237474"/>
              <a:gd name="connsiteX143" fmla="*/ 1398481 w 12192000"/>
              <a:gd name="connsiteY143" fmla="*/ 2237074 h 2237474"/>
              <a:gd name="connsiteX144" fmla="*/ 1398407 w 12192000"/>
              <a:gd name="connsiteY144" fmla="*/ 2237095 h 2237474"/>
              <a:gd name="connsiteX145" fmla="*/ 1370962 w 12192000"/>
              <a:gd name="connsiteY145" fmla="*/ 2237474 h 2237474"/>
              <a:gd name="connsiteX146" fmla="*/ 1356367 w 12192000"/>
              <a:gd name="connsiteY146" fmla="*/ 2235089 h 2237474"/>
              <a:gd name="connsiteX147" fmla="*/ 1324828 w 12192000"/>
              <a:gd name="connsiteY147" fmla="*/ 2231968 h 2237474"/>
              <a:gd name="connsiteX148" fmla="*/ 1297744 w 12192000"/>
              <a:gd name="connsiteY148" fmla="*/ 2235849 h 2237474"/>
              <a:gd name="connsiteX149" fmla="*/ 1286236 w 12192000"/>
              <a:gd name="connsiteY149" fmla="*/ 2233135 h 2237474"/>
              <a:gd name="connsiteX150" fmla="*/ 1283504 w 12192000"/>
              <a:gd name="connsiteY150" fmla="*/ 2233797 h 2237474"/>
              <a:gd name="connsiteX151" fmla="*/ 1279765 w 12192000"/>
              <a:gd name="connsiteY151" fmla="*/ 2229639 h 2237474"/>
              <a:gd name="connsiteX152" fmla="*/ 1195347 w 12192000"/>
              <a:gd name="connsiteY152" fmla="*/ 2212354 h 2237474"/>
              <a:gd name="connsiteX153" fmla="*/ 970251 w 12192000"/>
              <a:gd name="connsiteY153" fmla="*/ 2221029 h 2237474"/>
              <a:gd name="connsiteX154" fmla="*/ 812914 w 12192000"/>
              <a:gd name="connsiteY154" fmla="*/ 2202752 h 2237474"/>
              <a:gd name="connsiteX155" fmla="*/ 800195 w 12192000"/>
              <a:gd name="connsiteY155" fmla="*/ 2209407 h 2237474"/>
              <a:gd name="connsiteX156" fmla="*/ 784978 w 12192000"/>
              <a:gd name="connsiteY156" fmla="*/ 2212360 h 2237474"/>
              <a:gd name="connsiteX157" fmla="*/ 681987 w 12192000"/>
              <a:gd name="connsiteY157" fmla="*/ 2216757 h 2237474"/>
              <a:gd name="connsiteX158" fmla="*/ 669923 w 12192000"/>
              <a:gd name="connsiteY158" fmla="*/ 2211682 h 2237474"/>
              <a:gd name="connsiteX159" fmla="*/ 648680 w 12192000"/>
              <a:gd name="connsiteY159" fmla="*/ 2206229 h 2237474"/>
              <a:gd name="connsiteX160" fmla="*/ 597225 w 12192000"/>
              <a:gd name="connsiteY160" fmla="*/ 2180999 h 2237474"/>
              <a:gd name="connsiteX161" fmla="*/ 558449 w 12192000"/>
              <a:gd name="connsiteY161" fmla="*/ 2182346 h 2237474"/>
              <a:gd name="connsiteX162" fmla="*/ 550517 w 12192000"/>
              <a:gd name="connsiteY162" fmla="*/ 2182060 h 2237474"/>
              <a:gd name="connsiteX163" fmla="*/ 550309 w 12192000"/>
              <a:gd name="connsiteY163" fmla="*/ 2181825 h 2237474"/>
              <a:gd name="connsiteX164" fmla="*/ 541836 w 12192000"/>
              <a:gd name="connsiteY164" fmla="*/ 2181063 h 2237474"/>
              <a:gd name="connsiteX165" fmla="*/ 536057 w 12192000"/>
              <a:gd name="connsiteY165" fmla="*/ 2181537 h 2237474"/>
              <a:gd name="connsiteX166" fmla="*/ 520671 w 12192000"/>
              <a:gd name="connsiteY166" fmla="*/ 2180980 h 2237474"/>
              <a:gd name="connsiteX167" fmla="*/ 515024 w 12192000"/>
              <a:gd name="connsiteY167" fmla="*/ 2179258 h 2237474"/>
              <a:gd name="connsiteX168" fmla="*/ 512278 w 12192000"/>
              <a:gd name="connsiteY168" fmla="*/ 2176369 h 2237474"/>
              <a:gd name="connsiteX169" fmla="*/ 480419 w 12192000"/>
              <a:gd name="connsiteY169" fmla="*/ 2167807 h 2237474"/>
              <a:gd name="connsiteX170" fmla="*/ 413835 w 12192000"/>
              <a:gd name="connsiteY170" fmla="*/ 2156783 h 2237474"/>
              <a:gd name="connsiteX171" fmla="*/ 376513 w 12192000"/>
              <a:gd name="connsiteY171" fmla="*/ 2154014 h 2237474"/>
              <a:gd name="connsiteX172" fmla="*/ 273386 w 12192000"/>
              <a:gd name="connsiteY172" fmla="*/ 2142551 h 2237474"/>
              <a:gd name="connsiteX173" fmla="*/ 169207 w 12192000"/>
              <a:gd name="connsiteY173" fmla="*/ 2128100 h 2237474"/>
              <a:gd name="connsiteX174" fmla="*/ 93149 w 12192000"/>
              <a:gd name="connsiteY174" fmla="*/ 2105324 h 2237474"/>
              <a:gd name="connsiteX175" fmla="*/ 88109 w 12192000"/>
              <a:gd name="connsiteY175" fmla="*/ 2106704 h 2237474"/>
              <a:gd name="connsiteX176" fmla="*/ 80022 w 12192000"/>
              <a:gd name="connsiteY176" fmla="*/ 2107254 h 2237474"/>
              <a:gd name="connsiteX177" fmla="*/ 79717 w 12192000"/>
              <a:gd name="connsiteY177" fmla="*/ 2107046 h 2237474"/>
              <a:gd name="connsiteX178" fmla="*/ 72352 w 12192000"/>
              <a:gd name="connsiteY178" fmla="*/ 2107991 h 2237474"/>
              <a:gd name="connsiteX179" fmla="*/ 37645 w 12192000"/>
              <a:gd name="connsiteY179" fmla="*/ 2115401 h 2237474"/>
              <a:gd name="connsiteX180" fmla="*/ 4572 w 12192000"/>
              <a:gd name="connsiteY180" fmla="*/ 2111091 h 2237474"/>
              <a:gd name="connsiteX181" fmla="*/ 0 w 12192000"/>
              <a:gd name="connsiteY181" fmla="*/ 2110468 h 2237474"/>
              <a:gd name="connsiteX182" fmla="*/ 0 w 12192000"/>
              <a:gd name="connsiteY18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96128 w 12192000"/>
              <a:gd name="connsiteY114" fmla="*/ 1976403 h 2237474"/>
              <a:gd name="connsiteX115" fmla="*/ 2756784 w 12192000"/>
              <a:gd name="connsiteY115" fmla="*/ 1985116 h 2237474"/>
              <a:gd name="connsiteX116" fmla="*/ 2748833 w 12192000"/>
              <a:gd name="connsiteY116" fmla="*/ 1986323 h 2237474"/>
              <a:gd name="connsiteX117" fmla="*/ 2748661 w 12192000"/>
              <a:gd name="connsiteY117" fmla="*/ 1986122 h 2237474"/>
              <a:gd name="connsiteX118" fmla="*/ 2718916 w 12192000"/>
              <a:gd name="connsiteY118" fmla="*/ 1990867 h 2237474"/>
              <a:gd name="connsiteX119" fmla="*/ 2713522 w 12192000"/>
              <a:gd name="connsiteY119" fmla="*/ 1990173 h 2237474"/>
              <a:gd name="connsiteX120" fmla="*/ 2680597 w 12192000"/>
              <a:gd name="connsiteY120" fmla="*/ 1984996 h 2237474"/>
              <a:gd name="connsiteX121" fmla="*/ 2578178 w 12192000"/>
              <a:gd name="connsiteY121" fmla="*/ 1990531 h 2237474"/>
              <a:gd name="connsiteX122" fmla="*/ 2476147 w 12192000"/>
              <a:gd name="connsiteY122" fmla="*/ 1998305 h 2237474"/>
              <a:gd name="connsiteX123" fmla="*/ 2373568 w 12192000"/>
              <a:gd name="connsiteY123" fmla="*/ 2003219 h 2237474"/>
              <a:gd name="connsiteX124" fmla="*/ 2315525 w 12192000"/>
              <a:gd name="connsiteY124" fmla="*/ 1989708 h 2237474"/>
              <a:gd name="connsiteX125" fmla="*/ 2300792 w 12192000"/>
              <a:gd name="connsiteY125" fmla="*/ 1994290 h 2237474"/>
              <a:gd name="connsiteX126" fmla="*/ 2287219 w 12192000"/>
              <a:gd name="connsiteY126" fmla="*/ 1998750 h 2237474"/>
              <a:gd name="connsiteX127" fmla="*/ 2243069 w 12192000"/>
              <a:gd name="connsiteY127" fmla="*/ 2015111 h 2237474"/>
              <a:gd name="connsiteX128" fmla="*/ 2186609 w 12192000"/>
              <a:gd name="connsiteY128" fmla="*/ 2008263 h 2237474"/>
              <a:gd name="connsiteX129" fmla="*/ 2164831 w 12192000"/>
              <a:gd name="connsiteY129" fmla="*/ 2010143 h 2237474"/>
              <a:gd name="connsiteX130" fmla="*/ 2152836 w 12192000"/>
              <a:gd name="connsiteY130" fmla="*/ 2010048 h 2237474"/>
              <a:gd name="connsiteX131" fmla="*/ 2117102 w 12192000"/>
              <a:gd name="connsiteY131" fmla="*/ 2023004 h 2237474"/>
              <a:gd name="connsiteX132" fmla="*/ 2111935 w 12192000"/>
              <a:gd name="connsiteY132" fmla="*/ 2023163 h 2237474"/>
              <a:gd name="connsiteX133" fmla="*/ 2089991 w 12192000"/>
              <a:gd name="connsiteY133" fmla="*/ 2034193 h 2237474"/>
              <a:gd name="connsiteX134" fmla="*/ 2058061 w 12192000"/>
              <a:gd name="connsiteY134" fmla="*/ 2047942 h 2237474"/>
              <a:gd name="connsiteX135" fmla="*/ 2055737 w 12192000"/>
              <a:gd name="connsiteY135" fmla="*/ 2047704 h 2237474"/>
              <a:gd name="connsiteX136" fmla="*/ 2042244 w 12192000"/>
              <a:gd name="connsiteY136" fmla="*/ 2055560 h 2237474"/>
              <a:gd name="connsiteX137" fmla="*/ 1976224 w 12192000"/>
              <a:gd name="connsiteY137" fmla="*/ 2074257 h 2237474"/>
              <a:gd name="connsiteX138" fmla="*/ 1877728 w 12192000"/>
              <a:gd name="connsiteY138" fmla="*/ 2101004 h 2237474"/>
              <a:gd name="connsiteX139" fmla="*/ 1759056 w 12192000"/>
              <a:gd name="connsiteY139" fmla="*/ 2125608 h 2237474"/>
              <a:gd name="connsiteX140" fmla="*/ 1637948 w 12192000"/>
              <a:gd name="connsiteY140" fmla="*/ 2172597 h 2237474"/>
              <a:gd name="connsiteX141" fmla="*/ 1434549 w 12192000"/>
              <a:gd name="connsiteY141" fmla="*/ 2234522 h 2237474"/>
              <a:gd name="connsiteX142" fmla="*/ 1398481 w 12192000"/>
              <a:gd name="connsiteY142" fmla="*/ 2237074 h 2237474"/>
              <a:gd name="connsiteX143" fmla="*/ 1398407 w 12192000"/>
              <a:gd name="connsiteY143" fmla="*/ 2237095 h 2237474"/>
              <a:gd name="connsiteX144" fmla="*/ 1370962 w 12192000"/>
              <a:gd name="connsiteY144" fmla="*/ 2237474 h 2237474"/>
              <a:gd name="connsiteX145" fmla="*/ 1356367 w 12192000"/>
              <a:gd name="connsiteY145" fmla="*/ 2235089 h 2237474"/>
              <a:gd name="connsiteX146" fmla="*/ 1324828 w 12192000"/>
              <a:gd name="connsiteY146" fmla="*/ 2231968 h 2237474"/>
              <a:gd name="connsiteX147" fmla="*/ 1297744 w 12192000"/>
              <a:gd name="connsiteY147" fmla="*/ 2235849 h 2237474"/>
              <a:gd name="connsiteX148" fmla="*/ 1286236 w 12192000"/>
              <a:gd name="connsiteY148" fmla="*/ 2233135 h 2237474"/>
              <a:gd name="connsiteX149" fmla="*/ 1283504 w 12192000"/>
              <a:gd name="connsiteY149" fmla="*/ 2233797 h 2237474"/>
              <a:gd name="connsiteX150" fmla="*/ 1279765 w 12192000"/>
              <a:gd name="connsiteY150" fmla="*/ 2229639 h 2237474"/>
              <a:gd name="connsiteX151" fmla="*/ 1195347 w 12192000"/>
              <a:gd name="connsiteY151" fmla="*/ 2212354 h 2237474"/>
              <a:gd name="connsiteX152" fmla="*/ 970251 w 12192000"/>
              <a:gd name="connsiteY152" fmla="*/ 2221029 h 2237474"/>
              <a:gd name="connsiteX153" fmla="*/ 812914 w 12192000"/>
              <a:gd name="connsiteY153" fmla="*/ 2202752 h 2237474"/>
              <a:gd name="connsiteX154" fmla="*/ 800195 w 12192000"/>
              <a:gd name="connsiteY154" fmla="*/ 2209407 h 2237474"/>
              <a:gd name="connsiteX155" fmla="*/ 784978 w 12192000"/>
              <a:gd name="connsiteY155" fmla="*/ 2212360 h 2237474"/>
              <a:gd name="connsiteX156" fmla="*/ 681987 w 12192000"/>
              <a:gd name="connsiteY156" fmla="*/ 2216757 h 2237474"/>
              <a:gd name="connsiteX157" fmla="*/ 669923 w 12192000"/>
              <a:gd name="connsiteY157" fmla="*/ 2211682 h 2237474"/>
              <a:gd name="connsiteX158" fmla="*/ 648680 w 12192000"/>
              <a:gd name="connsiteY158" fmla="*/ 2206229 h 2237474"/>
              <a:gd name="connsiteX159" fmla="*/ 597225 w 12192000"/>
              <a:gd name="connsiteY159" fmla="*/ 2180999 h 2237474"/>
              <a:gd name="connsiteX160" fmla="*/ 558449 w 12192000"/>
              <a:gd name="connsiteY160" fmla="*/ 2182346 h 2237474"/>
              <a:gd name="connsiteX161" fmla="*/ 550517 w 12192000"/>
              <a:gd name="connsiteY161" fmla="*/ 2182060 h 2237474"/>
              <a:gd name="connsiteX162" fmla="*/ 550309 w 12192000"/>
              <a:gd name="connsiteY162" fmla="*/ 2181825 h 2237474"/>
              <a:gd name="connsiteX163" fmla="*/ 541836 w 12192000"/>
              <a:gd name="connsiteY163" fmla="*/ 2181063 h 2237474"/>
              <a:gd name="connsiteX164" fmla="*/ 536057 w 12192000"/>
              <a:gd name="connsiteY164" fmla="*/ 2181537 h 2237474"/>
              <a:gd name="connsiteX165" fmla="*/ 520671 w 12192000"/>
              <a:gd name="connsiteY165" fmla="*/ 2180980 h 2237474"/>
              <a:gd name="connsiteX166" fmla="*/ 515024 w 12192000"/>
              <a:gd name="connsiteY166" fmla="*/ 2179258 h 2237474"/>
              <a:gd name="connsiteX167" fmla="*/ 512278 w 12192000"/>
              <a:gd name="connsiteY167" fmla="*/ 2176369 h 2237474"/>
              <a:gd name="connsiteX168" fmla="*/ 480419 w 12192000"/>
              <a:gd name="connsiteY168" fmla="*/ 2167807 h 2237474"/>
              <a:gd name="connsiteX169" fmla="*/ 413835 w 12192000"/>
              <a:gd name="connsiteY169" fmla="*/ 2156783 h 2237474"/>
              <a:gd name="connsiteX170" fmla="*/ 376513 w 12192000"/>
              <a:gd name="connsiteY170" fmla="*/ 2154014 h 2237474"/>
              <a:gd name="connsiteX171" fmla="*/ 273386 w 12192000"/>
              <a:gd name="connsiteY171" fmla="*/ 2142551 h 2237474"/>
              <a:gd name="connsiteX172" fmla="*/ 169207 w 12192000"/>
              <a:gd name="connsiteY172" fmla="*/ 2128100 h 2237474"/>
              <a:gd name="connsiteX173" fmla="*/ 93149 w 12192000"/>
              <a:gd name="connsiteY173" fmla="*/ 2105324 h 2237474"/>
              <a:gd name="connsiteX174" fmla="*/ 88109 w 12192000"/>
              <a:gd name="connsiteY174" fmla="*/ 2106704 h 2237474"/>
              <a:gd name="connsiteX175" fmla="*/ 80022 w 12192000"/>
              <a:gd name="connsiteY175" fmla="*/ 2107254 h 2237474"/>
              <a:gd name="connsiteX176" fmla="*/ 79717 w 12192000"/>
              <a:gd name="connsiteY176" fmla="*/ 2107046 h 2237474"/>
              <a:gd name="connsiteX177" fmla="*/ 72352 w 12192000"/>
              <a:gd name="connsiteY177" fmla="*/ 2107991 h 2237474"/>
              <a:gd name="connsiteX178" fmla="*/ 37645 w 12192000"/>
              <a:gd name="connsiteY178" fmla="*/ 2115401 h 2237474"/>
              <a:gd name="connsiteX179" fmla="*/ 4572 w 12192000"/>
              <a:gd name="connsiteY179" fmla="*/ 2111091 h 2237474"/>
              <a:gd name="connsiteX180" fmla="*/ 0 w 12192000"/>
              <a:gd name="connsiteY180" fmla="*/ 2110468 h 2237474"/>
              <a:gd name="connsiteX181" fmla="*/ 0 w 12192000"/>
              <a:gd name="connsiteY181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96128 w 12192000"/>
              <a:gd name="connsiteY114" fmla="*/ 1976403 h 2237474"/>
              <a:gd name="connsiteX115" fmla="*/ 2756784 w 12192000"/>
              <a:gd name="connsiteY115" fmla="*/ 1985116 h 2237474"/>
              <a:gd name="connsiteX116" fmla="*/ 2748833 w 12192000"/>
              <a:gd name="connsiteY116" fmla="*/ 1986323 h 2237474"/>
              <a:gd name="connsiteX117" fmla="*/ 2748661 w 12192000"/>
              <a:gd name="connsiteY117" fmla="*/ 1986122 h 2237474"/>
              <a:gd name="connsiteX118" fmla="*/ 2718916 w 12192000"/>
              <a:gd name="connsiteY118" fmla="*/ 1990867 h 2237474"/>
              <a:gd name="connsiteX119" fmla="*/ 2713522 w 12192000"/>
              <a:gd name="connsiteY119" fmla="*/ 1990173 h 2237474"/>
              <a:gd name="connsiteX120" fmla="*/ 2680597 w 12192000"/>
              <a:gd name="connsiteY120" fmla="*/ 1984996 h 2237474"/>
              <a:gd name="connsiteX121" fmla="*/ 2578178 w 12192000"/>
              <a:gd name="connsiteY121" fmla="*/ 1990531 h 2237474"/>
              <a:gd name="connsiteX122" fmla="*/ 2476147 w 12192000"/>
              <a:gd name="connsiteY122" fmla="*/ 1998305 h 2237474"/>
              <a:gd name="connsiteX123" fmla="*/ 2373568 w 12192000"/>
              <a:gd name="connsiteY123" fmla="*/ 2003219 h 2237474"/>
              <a:gd name="connsiteX124" fmla="*/ 2300792 w 12192000"/>
              <a:gd name="connsiteY124" fmla="*/ 1994290 h 2237474"/>
              <a:gd name="connsiteX125" fmla="*/ 2287219 w 12192000"/>
              <a:gd name="connsiteY125" fmla="*/ 1998750 h 2237474"/>
              <a:gd name="connsiteX126" fmla="*/ 2243069 w 12192000"/>
              <a:gd name="connsiteY126" fmla="*/ 2015111 h 2237474"/>
              <a:gd name="connsiteX127" fmla="*/ 2186609 w 12192000"/>
              <a:gd name="connsiteY127" fmla="*/ 2008263 h 2237474"/>
              <a:gd name="connsiteX128" fmla="*/ 2164831 w 12192000"/>
              <a:gd name="connsiteY128" fmla="*/ 2010143 h 2237474"/>
              <a:gd name="connsiteX129" fmla="*/ 2152836 w 12192000"/>
              <a:gd name="connsiteY129" fmla="*/ 2010048 h 2237474"/>
              <a:gd name="connsiteX130" fmla="*/ 2117102 w 12192000"/>
              <a:gd name="connsiteY130" fmla="*/ 2023004 h 2237474"/>
              <a:gd name="connsiteX131" fmla="*/ 2111935 w 12192000"/>
              <a:gd name="connsiteY131" fmla="*/ 2023163 h 2237474"/>
              <a:gd name="connsiteX132" fmla="*/ 2089991 w 12192000"/>
              <a:gd name="connsiteY132" fmla="*/ 2034193 h 2237474"/>
              <a:gd name="connsiteX133" fmla="*/ 2058061 w 12192000"/>
              <a:gd name="connsiteY133" fmla="*/ 2047942 h 2237474"/>
              <a:gd name="connsiteX134" fmla="*/ 2055737 w 12192000"/>
              <a:gd name="connsiteY134" fmla="*/ 2047704 h 2237474"/>
              <a:gd name="connsiteX135" fmla="*/ 2042244 w 12192000"/>
              <a:gd name="connsiteY135" fmla="*/ 2055560 h 2237474"/>
              <a:gd name="connsiteX136" fmla="*/ 1976224 w 12192000"/>
              <a:gd name="connsiteY136" fmla="*/ 2074257 h 2237474"/>
              <a:gd name="connsiteX137" fmla="*/ 1877728 w 12192000"/>
              <a:gd name="connsiteY137" fmla="*/ 2101004 h 2237474"/>
              <a:gd name="connsiteX138" fmla="*/ 1759056 w 12192000"/>
              <a:gd name="connsiteY138" fmla="*/ 2125608 h 2237474"/>
              <a:gd name="connsiteX139" fmla="*/ 1637948 w 12192000"/>
              <a:gd name="connsiteY139" fmla="*/ 2172597 h 2237474"/>
              <a:gd name="connsiteX140" fmla="*/ 1434549 w 12192000"/>
              <a:gd name="connsiteY140" fmla="*/ 2234522 h 2237474"/>
              <a:gd name="connsiteX141" fmla="*/ 1398481 w 12192000"/>
              <a:gd name="connsiteY141" fmla="*/ 2237074 h 2237474"/>
              <a:gd name="connsiteX142" fmla="*/ 1398407 w 12192000"/>
              <a:gd name="connsiteY142" fmla="*/ 2237095 h 2237474"/>
              <a:gd name="connsiteX143" fmla="*/ 1370962 w 12192000"/>
              <a:gd name="connsiteY143" fmla="*/ 2237474 h 2237474"/>
              <a:gd name="connsiteX144" fmla="*/ 1356367 w 12192000"/>
              <a:gd name="connsiteY144" fmla="*/ 2235089 h 2237474"/>
              <a:gd name="connsiteX145" fmla="*/ 1324828 w 12192000"/>
              <a:gd name="connsiteY145" fmla="*/ 2231968 h 2237474"/>
              <a:gd name="connsiteX146" fmla="*/ 1297744 w 12192000"/>
              <a:gd name="connsiteY146" fmla="*/ 2235849 h 2237474"/>
              <a:gd name="connsiteX147" fmla="*/ 1286236 w 12192000"/>
              <a:gd name="connsiteY147" fmla="*/ 2233135 h 2237474"/>
              <a:gd name="connsiteX148" fmla="*/ 1283504 w 12192000"/>
              <a:gd name="connsiteY148" fmla="*/ 2233797 h 2237474"/>
              <a:gd name="connsiteX149" fmla="*/ 1279765 w 12192000"/>
              <a:gd name="connsiteY149" fmla="*/ 2229639 h 2237474"/>
              <a:gd name="connsiteX150" fmla="*/ 1195347 w 12192000"/>
              <a:gd name="connsiteY150" fmla="*/ 2212354 h 2237474"/>
              <a:gd name="connsiteX151" fmla="*/ 970251 w 12192000"/>
              <a:gd name="connsiteY151" fmla="*/ 2221029 h 2237474"/>
              <a:gd name="connsiteX152" fmla="*/ 812914 w 12192000"/>
              <a:gd name="connsiteY152" fmla="*/ 2202752 h 2237474"/>
              <a:gd name="connsiteX153" fmla="*/ 800195 w 12192000"/>
              <a:gd name="connsiteY153" fmla="*/ 2209407 h 2237474"/>
              <a:gd name="connsiteX154" fmla="*/ 784978 w 12192000"/>
              <a:gd name="connsiteY154" fmla="*/ 2212360 h 2237474"/>
              <a:gd name="connsiteX155" fmla="*/ 681987 w 12192000"/>
              <a:gd name="connsiteY155" fmla="*/ 2216757 h 2237474"/>
              <a:gd name="connsiteX156" fmla="*/ 669923 w 12192000"/>
              <a:gd name="connsiteY156" fmla="*/ 2211682 h 2237474"/>
              <a:gd name="connsiteX157" fmla="*/ 648680 w 12192000"/>
              <a:gd name="connsiteY157" fmla="*/ 2206229 h 2237474"/>
              <a:gd name="connsiteX158" fmla="*/ 597225 w 12192000"/>
              <a:gd name="connsiteY158" fmla="*/ 2180999 h 2237474"/>
              <a:gd name="connsiteX159" fmla="*/ 558449 w 12192000"/>
              <a:gd name="connsiteY159" fmla="*/ 2182346 h 2237474"/>
              <a:gd name="connsiteX160" fmla="*/ 550517 w 12192000"/>
              <a:gd name="connsiteY160" fmla="*/ 2182060 h 2237474"/>
              <a:gd name="connsiteX161" fmla="*/ 550309 w 12192000"/>
              <a:gd name="connsiteY161" fmla="*/ 2181825 h 2237474"/>
              <a:gd name="connsiteX162" fmla="*/ 541836 w 12192000"/>
              <a:gd name="connsiteY162" fmla="*/ 2181063 h 2237474"/>
              <a:gd name="connsiteX163" fmla="*/ 536057 w 12192000"/>
              <a:gd name="connsiteY163" fmla="*/ 2181537 h 2237474"/>
              <a:gd name="connsiteX164" fmla="*/ 520671 w 12192000"/>
              <a:gd name="connsiteY164" fmla="*/ 2180980 h 2237474"/>
              <a:gd name="connsiteX165" fmla="*/ 515024 w 12192000"/>
              <a:gd name="connsiteY165" fmla="*/ 2179258 h 2237474"/>
              <a:gd name="connsiteX166" fmla="*/ 512278 w 12192000"/>
              <a:gd name="connsiteY166" fmla="*/ 2176369 h 2237474"/>
              <a:gd name="connsiteX167" fmla="*/ 480419 w 12192000"/>
              <a:gd name="connsiteY167" fmla="*/ 2167807 h 2237474"/>
              <a:gd name="connsiteX168" fmla="*/ 413835 w 12192000"/>
              <a:gd name="connsiteY168" fmla="*/ 2156783 h 2237474"/>
              <a:gd name="connsiteX169" fmla="*/ 376513 w 12192000"/>
              <a:gd name="connsiteY169" fmla="*/ 2154014 h 2237474"/>
              <a:gd name="connsiteX170" fmla="*/ 273386 w 12192000"/>
              <a:gd name="connsiteY170" fmla="*/ 2142551 h 2237474"/>
              <a:gd name="connsiteX171" fmla="*/ 169207 w 12192000"/>
              <a:gd name="connsiteY171" fmla="*/ 2128100 h 2237474"/>
              <a:gd name="connsiteX172" fmla="*/ 93149 w 12192000"/>
              <a:gd name="connsiteY172" fmla="*/ 2105324 h 2237474"/>
              <a:gd name="connsiteX173" fmla="*/ 88109 w 12192000"/>
              <a:gd name="connsiteY173" fmla="*/ 2106704 h 2237474"/>
              <a:gd name="connsiteX174" fmla="*/ 80022 w 12192000"/>
              <a:gd name="connsiteY174" fmla="*/ 2107254 h 2237474"/>
              <a:gd name="connsiteX175" fmla="*/ 79717 w 12192000"/>
              <a:gd name="connsiteY175" fmla="*/ 2107046 h 2237474"/>
              <a:gd name="connsiteX176" fmla="*/ 72352 w 12192000"/>
              <a:gd name="connsiteY176" fmla="*/ 2107991 h 2237474"/>
              <a:gd name="connsiteX177" fmla="*/ 37645 w 12192000"/>
              <a:gd name="connsiteY177" fmla="*/ 2115401 h 2237474"/>
              <a:gd name="connsiteX178" fmla="*/ 4572 w 12192000"/>
              <a:gd name="connsiteY178" fmla="*/ 2111091 h 2237474"/>
              <a:gd name="connsiteX179" fmla="*/ 0 w 12192000"/>
              <a:gd name="connsiteY179" fmla="*/ 2110468 h 2237474"/>
              <a:gd name="connsiteX180" fmla="*/ 0 w 12192000"/>
              <a:gd name="connsiteY18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96128 w 12192000"/>
              <a:gd name="connsiteY114" fmla="*/ 1976403 h 2237474"/>
              <a:gd name="connsiteX115" fmla="*/ 2756784 w 12192000"/>
              <a:gd name="connsiteY115" fmla="*/ 1985116 h 2237474"/>
              <a:gd name="connsiteX116" fmla="*/ 2748833 w 12192000"/>
              <a:gd name="connsiteY116" fmla="*/ 1986323 h 2237474"/>
              <a:gd name="connsiteX117" fmla="*/ 2748661 w 12192000"/>
              <a:gd name="connsiteY117" fmla="*/ 1986122 h 2237474"/>
              <a:gd name="connsiteX118" fmla="*/ 2718916 w 12192000"/>
              <a:gd name="connsiteY118" fmla="*/ 1990867 h 2237474"/>
              <a:gd name="connsiteX119" fmla="*/ 2713522 w 12192000"/>
              <a:gd name="connsiteY119" fmla="*/ 1990173 h 2237474"/>
              <a:gd name="connsiteX120" fmla="*/ 2680597 w 12192000"/>
              <a:gd name="connsiteY120" fmla="*/ 1984996 h 2237474"/>
              <a:gd name="connsiteX121" fmla="*/ 2578178 w 12192000"/>
              <a:gd name="connsiteY121" fmla="*/ 1990531 h 2237474"/>
              <a:gd name="connsiteX122" fmla="*/ 2476147 w 12192000"/>
              <a:gd name="connsiteY122" fmla="*/ 1998305 h 2237474"/>
              <a:gd name="connsiteX123" fmla="*/ 2373568 w 12192000"/>
              <a:gd name="connsiteY123" fmla="*/ 2003219 h 2237474"/>
              <a:gd name="connsiteX124" fmla="*/ 2287219 w 12192000"/>
              <a:gd name="connsiteY124" fmla="*/ 1998750 h 2237474"/>
              <a:gd name="connsiteX125" fmla="*/ 2243069 w 12192000"/>
              <a:gd name="connsiteY125" fmla="*/ 2015111 h 2237474"/>
              <a:gd name="connsiteX126" fmla="*/ 2186609 w 12192000"/>
              <a:gd name="connsiteY126" fmla="*/ 2008263 h 2237474"/>
              <a:gd name="connsiteX127" fmla="*/ 2164831 w 12192000"/>
              <a:gd name="connsiteY127" fmla="*/ 2010143 h 2237474"/>
              <a:gd name="connsiteX128" fmla="*/ 2152836 w 12192000"/>
              <a:gd name="connsiteY128" fmla="*/ 2010048 h 2237474"/>
              <a:gd name="connsiteX129" fmla="*/ 2117102 w 12192000"/>
              <a:gd name="connsiteY129" fmla="*/ 2023004 h 2237474"/>
              <a:gd name="connsiteX130" fmla="*/ 2111935 w 12192000"/>
              <a:gd name="connsiteY130" fmla="*/ 2023163 h 2237474"/>
              <a:gd name="connsiteX131" fmla="*/ 2089991 w 12192000"/>
              <a:gd name="connsiteY131" fmla="*/ 2034193 h 2237474"/>
              <a:gd name="connsiteX132" fmla="*/ 2058061 w 12192000"/>
              <a:gd name="connsiteY132" fmla="*/ 2047942 h 2237474"/>
              <a:gd name="connsiteX133" fmla="*/ 2055737 w 12192000"/>
              <a:gd name="connsiteY133" fmla="*/ 2047704 h 2237474"/>
              <a:gd name="connsiteX134" fmla="*/ 2042244 w 12192000"/>
              <a:gd name="connsiteY134" fmla="*/ 2055560 h 2237474"/>
              <a:gd name="connsiteX135" fmla="*/ 1976224 w 12192000"/>
              <a:gd name="connsiteY135" fmla="*/ 2074257 h 2237474"/>
              <a:gd name="connsiteX136" fmla="*/ 1877728 w 12192000"/>
              <a:gd name="connsiteY136" fmla="*/ 2101004 h 2237474"/>
              <a:gd name="connsiteX137" fmla="*/ 1759056 w 12192000"/>
              <a:gd name="connsiteY137" fmla="*/ 2125608 h 2237474"/>
              <a:gd name="connsiteX138" fmla="*/ 1637948 w 12192000"/>
              <a:gd name="connsiteY138" fmla="*/ 2172597 h 2237474"/>
              <a:gd name="connsiteX139" fmla="*/ 1434549 w 12192000"/>
              <a:gd name="connsiteY139" fmla="*/ 2234522 h 2237474"/>
              <a:gd name="connsiteX140" fmla="*/ 1398481 w 12192000"/>
              <a:gd name="connsiteY140" fmla="*/ 2237074 h 2237474"/>
              <a:gd name="connsiteX141" fmla="*/ 1398407 w 12192000"/>
              <a:gd name="connsiteY141" fmla="*/ 2237095 h 2237474"/>
              <a:gd name="connsiteX142" fmla="*/ 1370962 w 12192000"/>
              <a:gd name="connsiteY142" fmla="*/ 2237474 h 2237474"/>
              <a:gd name="connsiteX143" fmla="*/ 1356367 w 12192000"/>
              <a:gd name="connsiteY143" fmla="*/ 2235089 h 2237474"/>
              <a:gd name="connsiteX144" fmla="*/ 1324828 w 12192000"/>
              <a:gd name="connsiteY144" fmla="*/ 2231968 h 2237474"/>
              <a:gd name="connsiteX145" fmla="*/ 1297744 w 12192000"/>
              <a:gd name="connsiteY145" fmla="*/ 2235849 h 2237474"/>
              <a:gd name="connsiteX146" fmla="*/ 1286236 w 12192000"/>
              <a:gd name="connsiteY146" fmla="*/ 2233135 h 2237474"/>
              <a:gd name="connsiteX147" fmla="*/ 1283504 w 12192000"/>
              <a:gd name="connsiteY147" fmla="*/ 2233797 h 2237474"/>
              <a:gd name="connsiteX148" fmla="*/ 1279765 w 12192000"/>
              <a:gd name="connsiteY148" fmla="*/ 2229639 h 2237474"/>
              <a:gd name="connsiteX149" fmla="*/ 1195347 w 12192000"/>
              <a:gd name="connsiteY149" fmla="*/ 2212354 h 2237474"/>
              <a:gd name="connsiteX150" fmla="*/ 970251 w 12192000"/>
              <a:gd name="connsiteY150" fmla="*/ 2221029 h 2237474"/>
              <a:gd name="connsiteX151" fmla="*/ 812914 w 12192000"/>
              <a:gd name="connsiteY151" fmla="*/ 2202752 h 2237474"/>
              <a:gd name="connsiteX152" fmla="*/ 800195 w 12192000"/>
              <a:gd name="connsiteY152" fmla="*/ 2209407 h 2237474"/>
              <a:gd name="connsiteX153" fmla="*/ 784978 w 12192000"/>
              <a:gd name="connsiteY153" fmla="*/ 2212360 h 2237474"/>
              <a:gd name="connsiteX154" fmla="*/ 681987 w 12192000"/>
              <a:gd name="connsiteY154" fmla="*/ 2216757 h 2237474"/>
              <a:gd name="connsiteX155" fmla="*/ 669923 w 12192000"/>
              <a:gd name="connsiteY155" fmla="*/ 2211682 h 2237474"/>
              <a:gd name="connsiteX156" fmla="*/ 648680 w 12192000"/>
              <a:gd name="connsiteY156" fmla="*/ 2206229 h 2237474"/>
              <a:gd name="connsiteX157" fmla="*/ 597225 w 12192000"/>
              <a:gd name="connsiteY157" fmla="*/ 2180999 h 2237474"/>
              <a:gd name="connsiteX158" fmla="*/ 558449 w 12192000"/>
              <a:gd name="connsiteY158" fmla="*/ 2182346 h 2237474"/>
              <a:gd name="connsiteX159" fmla="*/ 550517 w 12192000"/>
              <a:gd name="connsiteY159" fmla="*/ 2182060 h 2237474"/>
              <a:gd name="connsiteX160" fmla="*/ 550309 w 12192000"/>
              <a:gd name="connsiteY160" fmla="*/ 2181825 h 2237474"/>
              <a:gd name="connsiteX161" fmla="*/ 541836 w 12192000"/>
              <a:gd name="connsiteY161" fmla="*/ 2181063 h 2237474"/>
              <a:gd name="connsiteX162" fmla="*/ 536057 w 12192000"/>
              <a:gd name="connsiteY162" fmla="*/ 2181537 h 2237474"/>
              <a:gd name="connsiteX163" fmla="*/ 520671 w 12192000"/>
              <a:gd name="connsiteY163" fmla="*/ 2180980 h 2237474"/>
              <a:gd name="connsiteX164" fmla="*/ 515024 w 12192000"/>
              <a:gd name="connsiteY164" fmla="*/ 2179258 h 2237474"/>
              <a:gd name="connsiteX165" fmla="*/ 512278 w 12192000"/>
              <a:gd name="connsiteY165" fmla="*/ 2176369 h 2237474"/>
              <a:gd name="connsiteX166" fmla="*/ 480419 w 12192000"/>
              <a:gd name="connsiteY166" fmla="*/ 2167807 h 2237474"/>
              <a:gd name="connsiteX167" fmla="*/ 413835 w 12192000"/>
              <a:gd name="connsiteY167" fmla="*/ 2156783 h 2237474"/>
              <a:gd name="connsiteX168" fmla="*/ 376513 w 12192000"/>
              <a:gd name="connsiteY168" fmla="*/ 2154014 h 2237474"/>
              <a:gd name="connsiteX169" fmla="*/ 273386 w 12192000"/>
              <a:gd name="connsiteY169" fmla="*/ 2142551 h 2237474"/>
              <a:gd name="connsiteX170" fmla="*/ 169207 w 12192000"/>
              <a:gd name="connsiteY170" fmla="*/ 2128100 h 2237474"/>
              <a:gd name="connsiteX171" fmla="*/ 93149 w 12192000"/>
              <a:gd name="connsiteY171" fmla="*/ 2105324 h 2237474"/>
              <a:gd name="connsiteX172" fmla="*/ 88109 w 12192000"/>
              <a:gd name="connsiteY172" fmla="*/ 2106704 h 2237474"/>
              <a:gd name="connsiteX173" fmla="*/ 80022 w 12192000"/>
              <a:gd name="connsiteY173" fmla="*/ 2107254 h 2237474"/>
              <a:gd name="connsiteX174" fmla="*/ 79717 w 12192000"/>
              <a:gd name="connsiteY174" fmla="*/ 2107046 h 2237474"/>
              <a:gd name="connsiteX175" fmla="*/ 72352 w 12192000"/>
              <a:gd name="connsiteY175" fmla="*/ 2107991 h 2237474"/>
              <a:gd name="connsiteX176" fmla="*/ 37645 w 12192000"/>
              <a:gd name="connsiteY176" fmla="*/ 2115401 h 2237474"/>
              <a:gd name="connsiteX177" fmla="*/ 4572 w 12192000"/>
              <a:gd name="connsiteY177" fmla="*/ 2111091 h 2237474"/>
              <a:gd name="connsiteX178" fmla="*/ 0 w 12192000"/>
              <a:gd name="connsiteY178" fmla="*/ 2110468 h 2237474"/>
              <a:gd name="connsiteX179" fmla="*/ 0 w 12192000"/>
              <a:gd name="connsiteY179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96128 w 12192000"/>
              <a:gd name="connsiteY114" fmla="*/ 1976403 h 2237474"/>
              <a:gd name="connsiteX115" fmla="*/ 2756784 w 12192000"/>
              <a:gd name="connsiteY115" fmla="*/ 1985116 h 2237474"/>
              <a:gd name="connsiteX116" fmla="*/ 2748833 w 12192000"/>
              <a:gd name="connsiteY116" fmla="*/ 1986323 h 2237474"/>
              <a:gd name="connsiteX117" fmla="*/ 2748661 w 12192000"/>
              <a:gd name="connsiteY117" fmla="*/ 1986122 h 2237474"/>
              <a:gd name="connsiteX118" fmla="*/ 2718916 w 12192000"/>
              <a:gd name="connsiteY118" fmla="*/ 1990867 h 2237474"/>
              <a:gd name="connsiteX119" fmla="*/ 2713522 w 12192000"/>
              <a:gd name="connsiteY119" fmla="*/ 1990173 h 2237474"/>
              <a:gd name="connsiteX120" fmla="*/ 2578178 w 12192000"/>
              <a:gd name="connsiteY120" fmla="*/ 1990531 h 2237474"/>
              <a:gd name="connsiteX121" fmla="*/ 2476147 w 12192000"/>
              <a:gd name="connsiteY121" fmla="*/ 1998305 h 2237474"/>
              <a:gd name="connsiteX122" fmla="*/ 2373568 w 12192000"/>
              <a:gd name="connsiteY122" fmla="*/ 2003219 h 2237474"/>
              <a:gd name="connsiteX123" fmla="*/ 2287219 w 12192000"/>
              <a:gd name="connsiteY123" fmla="*/ 1998750 h 2237474"/>
              <a:gd name="connsiteX124" fmla="*/ 2243069 w 12192000"/>
              <a:gd name="connsiteY124" fmla="*/ 2015111 h 2237474"/>
              <a:gd name="connsiteX125" fmla="*/ 2186609 w 12192000"/>
              <a:gd name="connsiteY125" fmla="*/ 2008263 h 2237474"/>
              <a:gd name="connsiteX126" fmla="*/ 2164831 w 12192000"/>
              <a:gd name="connsiteY126" fmla="*/ 2010143 h 2237474"/>
              <a:gd name="connsiteX127" fmla="*/ 2152836 w 12192000"/>
              <a:gd name="connsiteY127" fmla="*/ 2010048 h 2237474"/>
              <a:gd name="connsiteX128" fmla="*/ 2117102 w 12192000"/>
              <a:gd name="connsiteY128" fmla="*/ 2023004 h 2237474"/>
              <a:gd name="connsiteX129" fmla="*/ 2111935 w 12192000"/>
              <a:gd name="connsiteY129" fmla="*/ 2023163 h 2237474"/>
              <a:gd name="connsiteX130" fmla="*/ 2089991 w 12192000"/>
              <a:gd name="connsiteY130" fmla="*/ 2034193 h 2237474"/>
              <a:gd name="connsiteX131" fmla="*/ 2058061 w 12192000"/>
              <a:gd name="connsiteY131" fmla="*/ 2047942 h 2237474"/>
              <a:gd name="connsiteX132" fmla="*/ 2055737 w 12192000"/>
              <a:gd name="connsiteY132" fmla="*/ 2047704 h 2237474"/>
              <a:gd name="connsiteX133" fmla="*/ 2042244 w 12192000"/>
              <a:gd name="connsiteY133" fmla="*/ 2055560 h 2237474"/>
              <a:gd name="connsiteX134" fmla="*/ 1976224 w 12192000"/>
              <a:gd name="connsiteY134" fmla="*/ 2074257 h 2237474"/>
              <a:gd name="connsiteX135" fmla="*/ 1877728 w 12192000"/>
              <a:gd name="connsiteY135" fmla="*/ 2101004 h 2237474"/>
              <a:gd name="connsiteX136" fmla="*/ 1759056 w 12192000"/>
              <a:gd name="connsiteY136" fmla="*/ 2125608 h 2237474"/>
              <a:gd name="connsiteX137" fmla="*/ 1637948 w 12192000"/>
              <a:gd name="connsiteY137" fmla="*/ 2172597 h 2237474"/>
              <a:gd name="connsiteX138" fmla="*/ 1434549 w 12192000"/>
              <a:gd name="connsiteY138" fmla="*/ 2234522 h 2237474"/>
              <a:gd name="connsiteX139" fmla="*/ 1398481 w 12192000"/>
              <a:gd name="connsiteY139" fmla="*/ 2237074 h 2237474"/>
              <a:gd name="connsiteX140" fmla="*/ 1398407 w 12192000"/>
              <a:gd name="connsiteY140" fmla="*/ 2237095 h 2237474"/>
              <a:gd name="connsiteX141" fmla="*/ 1370962 w 12192000"/>
              <a:gd name="connsiteY141" fmla="*/ 2237474 h 2237474"/>
              <a:gd name="connsiteX142" fmla="*/ 1356367 w 12192000"/>
              <a:gd name="connsiteY142" fmla="*/ 2235089 h 2237474"/>
              <a:gd name="connsiteX143" fmla="*/ 1324828 w 12192000"/>
              <a:gd name="connsiteY143" fmla="*/ 2231968 h 2237474"/>
              <a:gd name="connsiteX144" fmla="*/ 1297744 w 12192000"/>
              <a:gd name="connsiteY144" fmla="*/ 2235849 h 2237474"/>
              <a:gd name="connsiteX145" fmla="*/ 1286236 w 12192000"/>
              <a:gd name="connsiteY145" fmla="*/ 2233135 h 2237474"/>
              <a:gd name="connsiteX146" fmla="*/ 1283504 w 12192000"/>
              <a:gd name="connsiteY146" fmla="*/ 2233797 h 2237474"/>
              <a:gd name="connsiteX147" fmla="*/ 1279765 w 12192000"/>
              <a:gd name="connsiteY147" fmla="*/ 2229639 h 2237474"/>
              <a:gd name="connsiteX148" fmla="*/ 1195347 w 12192000"/>
              <a:gd name="connsiteY148" fmla="*/ 2212354 h 2237474"/>
              <a:gd name="connsiteX149" fmla="*/ 970251 w 12192000"/>
              <a:gd name="connsiteY149" fmla="*/ 2221029 h 2237474"/>
              <a:gd name="connsiteX150" fmla="*/ 812914 w 12192000"/>
              <a:gd name="connsiteY150" fmla="*/ 2202752 h 2237474"/>
              <a:gd name="connsiteX151" fmla="*/ 800195 w 12192000"/>
              <a:gd name="connsiteY151" fmla="*/ 2209407 h 2237474"/>
              <a:gd name="connsiteX152" fmla="*/ 784978 w 12192000"/>
              <a:gd name="connsiteY152" fmla="*/ 2212360 h 2237474"/>
              <a:gd name="connsiteX153" fmla="*/ 681987 w 12192000"/>
              <a:gd name="connsiteY153" fmla="*/ 2216757 h 2237474"/>
              <a:gd name="connsiteX154" fmla="*/ 669923 w 12192000"/>
              <a:gd name="connsiteY154" fmla="*/ 2211682 h 2237474"/>
              <a:gd name="connsiteX155" fmla="*/ 648680 w 12192000"/>
              <a:gd name="connsiteY155" fmla="*/ 2206229 h 2237474"/>
              <a:gd name="connsiteX156" fmla="*/ 597225 w 12192000"/>
              <a:gd name="connsiteY156" fmla="*/ 2180999 h 2237474"/>
              <a:gd name="connsiteX157" fmla="*/ 558449 w 12192000"/>
              <a:gd name="connsiteY157" fmla="*/ 2182346 h 2237474"/>
              <a:gd name="connsiteX158" fmla="*/ 550517 w 12192000"/>
              <a:gd name="connsiteY158" fmla="*/ 2182060 h 2237474"/>
              <a:gd name="connsiteX159" fmla="*/ 550309 w 12192000"/>
              <a:gd name="connsiteY159" fmla="*/ 2181825 h 2237474"/>
              <a:gd name="connsiteX160" fmla="*/ 541836 w 12192000"/>
              <a:gd name="connsiteY160" fmla="*/ 2181063 h 2237474"/>
              <a:gd name="connsiteX161" fmla="*/ 536057 w 12192000"/>
              <a:gd name="connsiteY161" fmla="*/ 2181537 h 2237474"/>
              <a:gd name="connsiteX162" fmla="*/ 520671 w 12192000"/>
              <a:gd name="connsiteY162" fmla="*/ 2180980 h 2237474"/>
              <a:gd name="connsiteX163" fmla="*/ 515024 w 12192000"/>
              <a:gd name="connsiteY163" fmla="*/ 2179258 h 2237474"/>
              <a:gd name="connsiteX164" fmla="*/ 512278 w 12192000"/>
              <a:gd name="connsiteY164" fmla="*/ 2176369 h 2237474"/>
              <a:gd name="connsiteX165" fmla="*/ 480419 w 12192000"/>
              <a:gd name="connsiteY165" fmla="*/ 2167807 h 2237474"/>
              <a:gd name="connsiteX166" fmla="*/ 413835 w 12192000"/>
              <a:gd name="connsiteY166" fmla="*/ 2156783 h 2237474"/>
              <a:gd name="connsiteX167" fmla="*/ 376513 w 12192000"/>
              <a:gd name="connsiteY167" fmla="*/ 2154014 h 2237474"/>
              <a:gd name="connsiteX168" fmla="*/ 273386 w 12192000"/>
              <a:gd name="connsiteY168" fmla="*/ 2142551 h 2237474"/>
              <a:gd name="connsiteX169" fmla="*/ 169207 w 12192000"/>
              <a:gd name="connsiteY169" fmla="*/ 2128100 h 2237474"/>
              <a:gd name="connsiteX170" fmla="*/ 93149 w 12192000"/>
              <a:gd name="connsiteY170" fmla="*/ 2105324 h 2237474"/>
              <a:gd name="connsiteX171" fmla="*/ 88109 w 12192000"/>
              <a:gd name="connsiteY171" fmla="*/ 2106704 h 2237474"/>
              <a:gd name="connsiteX172" fmla="*/ 80022 w 12192000"/>
              <a:gd name="connsiteY172" fmla="*/ 2107254 h 2237474"/>
              <a:gd name="connsiteX173" fmla="*/ 79717 w 12192000"/>
              <a:gd name="connsiteY173" fmla="*/ 2107046 h 2237474"/>
              <a:gd name="connsiteX174" fmla="*/ 72352 w 12192000"/>
              <a:gd name="connsiteY174" fmla="*/ 2107991 h 2237474"/>
              <a:gd name="connsiteX175" fmla="*/ 37645 w 12192000"/>
              <a:gd name="connsiteY175" fmla="*/ 2115401 h 2237474"/>
              <a:gd name="connsiteX176" fmla="*/ 4572 w 12192000"/>
              <a:gd name="connsiteY176" fmla="*/ 2111091 h 2237474"/>
              <a:gd name="connsiteX177" fmla="*/ 0 w 12192000"/>
              <a:gd name="connsiteY177" fmla="*/ 2110468 h 2237474"/>
              <a:gd name="connsiteX178" fmla="*/ 0 w 12192000"/>
              <a:gd name="connsiteY178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56784 w 12192000"/>
              <a:gd name="connsiteY114" fmla="*/ 1985116 h 2237474"/>
              <a:gd name="connsiteX115" fmla="*/ 2748833 w 12192000"/>
              <a:gd name="connsiteY115" fmla="*/ 1986323 h 2237474"/>
              <a:gd name="connsiteX116" fmla="*/ 2748661 w 12192000"/>
              <a:gd name="connsiteY116" fmla="*/ 1986122 h 2237474"/>
              <a:gd name="connsiteX117" fmla="*/ 2718916 w 12192000"/>
              <a:gd name="connsiteY117" fmla="*/ 1990867 h 2237474"/>
              <a:gd name="connsiteX118" fmla="*/ 2713522 w 12192000"/>
              <a:gd name="connsiteY118" fmla="*/ 1990173 h 2237474"/>
              <a:gd name="connsiteX119" fmla="*/ 2578178 w 12192000"/>
              <a:gd name="connsiteY119" fmla="*/ 1990531 h 2237474"/>
              <a:gd name="connsiteX120" fmla="*/ 2476147 w 12192000"/>
              <a:gd name="connsiteY120" fmla="*/ 1998305 h 2237474"/>
              <a:gd name="connsiteX121" fmla="*/ 2373568 w 12192000"/>
              <a:gd name="connsiteY121" fmla="*/ 2003219 h 2237474"/>
              <a:gd name="connsiteX122" fmla="*/ 2287219 w 12192000"/>
              <a:gd name="connsiteY122" fmla="*/ 1998750 h 2237474"/>
              <a:gd name="connsiteX123" fmla="*/ 2243069 w 12192000"/>
              <a:gd name="connsiteY123" fmla="*/ 2015111 h 2237474"/>
              <a:gd name="connsiteX124" fmla="*/ 2186609 w 12192000"/>
              <a:gd name="connsiteY124" fmla="*/ 2008263 h 2237474"/>
              <a:gd name="connsiteX125" fmla="*/ 2164831 w 12192000"/>
              <a:gd name="connsiteY125" fmla="*/ 2010143 h 2237474"/>
              <a:gd name="connsiteX126" fmla="*/ 2152836 w 12192000"/>
              <a:gd name="connsiteY126" fmla="*/ 2010048 h 2237474"/>
              <a:gd name="connsiteX127" fmla="*/ 2117102 w 12192000"/>
              <a:gd name="connsiteY127" fmla="*/ 2023004 h 2237474"/>
              <a:gd name="connsiteX128" fmla="*/ 2111935 w 12192000"/>
              <a:gd name="connsiteY128" fmla="*/ 2023163 h 2237474"/>
              <a:gd name="connsiteX129" fmla="*/ 2089991 w 12192000"/>
              <a:gd name="connsiteY129" fmla="*/ 2034193 h 2237474"/>
              <a:gd name="connsiteX130" fmla="*/ 2058061 w 12192000"/>
              <a:gd name="connsiteY130" fmla="*/ 2047942 h 2237474"/>
              <a:gd name="connsiteX131" fmla="*/ 2055737 w 12192000"/>
              <a:gd name="connsiteY131" fmla="*/ 2047704 h 2237474"/>
              <a:gd name="connsiteX132" fmla="*/ 2042244 w 12192000"/>
              <a:gd name="connsiteY132" fmla="*/ 2055560 h 2237474"/>
              <a:gd name="connsiteX133" fmla="*/ 1976224 w 12192000"/>
              <a:gd name="connsiteY133" fmla="*/ 2074257 h 2237474"/>
              <a:gd name="connsiteX134" fmla="*/ 1877728 w 12192000"/>
              <a:gd name="connsiteY134" fmla="*/ 2101004 h 2237474"/>
              <a:gd name="connsiteX135" fmla="*/ 1759056 w 12192000"/>
              <a:gd name="connsiteY135" fmla="*/ 2125608 h 2237474"/>
              <a:gd name="connsiteX136" fmla="*/ 1637948 w 12192000"/>
              <a:gd name="connsiteY136" fmla="*/ 2172597 h 2237474"/>
              <a:gd name="connsiteX137" fmla="*/ 1434549 w 12192000"/>
              <a:gd name="connsiteY137" fmla="*/ 2234522 h 2237474"/>
              <a:gd name="connsiteX138" fmla="*/ 1398481 w 12192000"/>
              <a:gd name="connsiteY138" fmla="*/ 2237074 h 2237474"/>
              <a:gd name="connsiteX139" fmla="*/ 1398407 w 12192000"/>
              <a:gd name="connsiteY139" fmla="*/ 2237095 h 2237474"/>
              <a:gd name="connsiteX140" fmla="*/ 1370962 w 12192000"/>
              <a:gd name="connsiteY140" fmla="*/ 2237474 h 2237474"/>
              <a:gd name="connsiteX141" fmla="*/ 1356367 w 12192000"/>
              <a:gd name="connsiteY141" fmla="*/ 2235089 h 2237474"/>
              <a:gd name="connsiteX142" fmla="*/ 1324828 w 12192000"/>
              <a:gd name="connsiteY142" fmla="*/ 2231968 h 2237474"/>
              <a:gd name="connsiteX143" fmla="*/ 1297744 w 12192000"/>
              <a:gd name="connsiteY143" fmla="*/ 2235849 h 2237474"/>
              <a:gd name="connsiteX144" fmla="*/ 1286236 w 12192000"/>
              <a:gd name="connsiteY144" fmla="*/ 2233135 h 2237474"/>
              <a:gd name="connsiteX145" fmla="*/ 1283504 w 12192000"/>
              <a:gd name="connsiteY145" fmla="*/ 2233797 h 2237474"/>
              <a:gd name="connsiteX146" fmla="*/ 1279765 w 12192000"/>
              <a:gd name="connsiteY146" fmla="*/ 2229639 h 2237474"/>
              <a:gd name="connsiteX147" fmla="*/ 1195347 w 12192000"/>
              <a:gd name="connsiteY147" fmla="*/ 2212354 h 2237474"/>
              <a:gd name="connsiteX148" fmla="*/ 970251 w 12192000"/>
              <a:gd name="connsiteY148" fmla="*/ 2221029 h 2237474"/>
              <a:gd name="connsiteX149" fmla="*/ 812914 w 12192000"/>
              <a:gd name="connsiteY149" fmla="*/ 2202752 h 2237474"/>
              <a:gd name="connsiteX150" fmla="*/ 800195 w 12192000"/>
              <a:gd name="connsiteY150" fmla="*/ 2209407 h 2237474"/>
              <a:gd name="connsiteX151" fmla="*/ 784978 w 12192000"/>
              <a:gd name="connsiteY151" fmla="*/ 2212360 h 2237474"/>
              <a:gd name="connsiteX152" fmla="*/ 681987 w 12192000"/>
              <a:gd name="connsiteY152" fmla="*/ 2216757 h 2237474"/>
              <a:gd name="connsiteX153" fmla="*/ 669923 w 12192000"/>
              <a:gd name="connsiteY153" fmla="*/ 2211682 h 2237474"/>
              <a:gd name="connsiteX154" fmla="*/ 648680 w 12192000"/>
              <a:gd name="connsiteY154" fmla="*/ 2206229 h 2237474"/>
              <a:gd name="connsiteX155" fmla="*/ 597225 w 12192000"/>
              <a:gd name="connsiteY155" fmla="*/ 2180999 h 2237474"/>
              <a:gd name="connsiteX156" fmla="*/ 558449 w 12192000"/>
              <a:gd name="connsiteY156" fmla="*/ 2182346 h 2237474"/>
              <a:gd name="connsiteX157" fmla="*/ 550517 w 12192000"/>
              <a:gd name="connsiteY157" fmla="*/ 2182060 h 2237474"/>
              <a:gd name="connsiteX158" fmla="*/ 550309 w 12192000"/>
              <a:gd name="connsiteY158" fmla="*/ 2181825 h 2237474"/>
              <a:gd name="connsiteX159" fmla="*/ 541836 w 12192000"/>
              <a:gd name="connsiteY159" fmla="*/ 2181063 h 2237474"/>
              <a:gd name="connsiteX160" fmla="*/ 536057 w 12192000"/>
              <a:gd name="connsiteY160" fmla="*/ 2181537 h 2237474"/>
              <a:gd name="connsiteX161" fmla="*/ 520671 w 12192000"/>
              <a:gd name="connsiteY161" fmla="*/ 2180980 h 2237474"/>
              <a:gd name="connsiteX162" fmla="*/ 515024 w 12192000"/>
              <a:gd name="connsiteY162" fmla="*/ 2179258 h 2237474"/>
              <a:gd name="connsiteX163" fmla="*/ 512278 w 12192000"/>
              <a:gd name="connsiteY163" fmla="*/ 2176369 h 2237474"/>
              <a:gd name="connsiteX164" fmla="*/ 480419 w 12192000"/>
              <a:gd name="connsiteY164" fmla="*/ 2167807 h 2237474"/>
              <a:gd name="connsiteX165" fmla="*/ 413835 w 12192000"/>
              <a:gd name="connsiteY165" fmla="*/ 2156783 h 2237474"/>
              <a:gd name="connsiteX166" fmla="*/ 376513 w 12192000"/>
              <a:gd name="connsiteY166" fmla="*/ 2154014 h 2237474"/>
              <a:gd name="connsiteX167" fmla="*/ 273386 w 12192000"/>
              <a:gd name="connsiteY167" fmla="*/ 2142551 h 2237474"/>
              <a:gd name="connsiteX168" fmla="*/ 169207 w 12192000"/>
              <a:gd name="connsiteY168" fmla="*/ 2128100 h 2237474"/>
              <a:gd name="connsiteX169" fmla="*/ 93149 w 12192000"/>
              <a:gd name="connsiteY169" fmla="*/ 2105324 h 2237474"/>
              <a:gd name="connsiteX170" fmla="*/ 88109 w 12192000"/>
              <a:gd name="connsiteY170" fmla="*/ 2106704 h 2237474"/>
              <a:gd name="connsiteX171" fmla="*/ 80022 w 12192000"/>
              <a:gd name="connsiteY171" fmla="*/ 2107254 h 2237474"/>
              <a:gd name="connsiteX172" fmla="*/ 79717 w 12192000"/>
              <a:gd name="connsiteY172" fmla="*/ 2107046 h 2237474"/>
              <a:gd name="connsiteX173" fmla="*/ 72352 w 12192000"/>
              <a:gd name="connsiteY173" fmla="*/ 2107991 h 2237474"/>
              <a:gd name="connsiteX174" fmla="*/ 37645 w 12192000"/>
              <a:gd name="connsiteY174" fmla="*/ 2115401 h 2237474"/>
              <a:gd name="connsiteX175" fmla="*/ 4572 w 12192000"/>
              <a:gd name="connsiteY175" fmla="*/ 2111091 h 2237474"/>
              <a:gd name="connsiteX176" fmla="*/ 0 w 12192000"/>
              <a:gd name="connsiteY176" fmla="*/ 2110468 h 2237474"/>
              <a:gd name="connsiteX177" fmla="*/ 0 w 12192000"/>
              <a:gd name="connsiteY177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56784 w 12192000"/>
              <a:gd name="connsiteY114" fmla="*/ 1985116 h 2237474"/>
              <a:gd name="connsiteX115" fmla="*/ 2748833 w 12192000"/>
              <a:gd name="connsiteY115" fmla="*/ 1986323 h 2237474"/>
              <a:gd name="connsiteX116" fmla="*/ 2718916 w 12192000"/>
              <a:gd name="connsiteY116" fmla="*/ 1990867 h 2237474"/>
              <a:gd name="connsiteX117" fmla="*/ 2713522 w 12192000"/>
              <a:gd name="connsiteY117" fmla="*/ 1990173 h 2237474"/>
              <a:gd name="connsiteX118" fmla="*/ 2578178 w 12192000"/>
              <a:gd name="connsiteY118" fmla="*/ 1990531 h 2237474"/>
              <a:gd name="connsiteX119" fmla="*/ 2476147 w 12192000"/>
              <a:gd name="connsiteY119" fmla="*/ 1998305 h 2237474"/>
              <a:gd name="connsiteX120" fmla="*/ 2373568 w 12192000"/>
              <a:gd name="connsiteY120" fmla="*/ 2003219 h 2237474"/>
              <a:gd name="connsiteX121" fmla="*/ 2287219 w 12192000"/>
              <a:gd name="connsiteY121" fmla="*/ 1998750 h 2237474"/>
              <a:gd name="connsiteX122" fmla="*/ 2243069 w 12192000"/>
              <a:gd name="connsiteY122" fmla="*/ 2015111 h 2237474"/>
              <a:gd name="connsiteX123" fmla="*/ 2186609 w 12192000"/>
              <a:gd name="connsiteY123" fmla="*/ 2008263 h 2237474"/>
              <a:gd name="connsiteX124" fmla="*/ 2164831 w 12192000"/>
              <a:gd name="connsiteY124" fmla="*/ 2010143 h 2237474"/>
              <a:gd name="connsiteX125" fmla="*/ 2152836 w 12192000"/>
              <a:gd name="connsiteY125" fmla="*/ 2010048 h 2237474"/>
              <a:gd name="connsiteX126" fmla="*/ 2117102 w 12192000"/>
              <a:gd name="connsiteY126" fmla="*/ 2023004 h 2237474"/>
              <a:gd name="connsiteX127" fmla="*/ 2111935 w 12192000"/>
              <a:gd name="connsiteY127" fmla="*/ 2023163 h 2237474"/>
              <a:gd name="connsiteX128" fmla="*/ 2089991 w 12192000"/>
              <a:gd name="connsiteY128" fmla="*/ 2034193 h 2237474"/>
              <a:gd name="connsiteX129" fmla="*/ 2058061 w 12192000"/>
              <a:gd name="connsiteY129" fmla="*/ 2047942 h 2237474"/>
              <a:gd name="connsiteX130" fmla="*/ 2055737 w 12192000"/>
              <a:gd name="connsiteY130" fmla="*/ 2047704 h 2237474"/>
              <a:gd name="connsiteX131" fmla="*/ 2042244 w 12192000"/>
              <a:gd name="connsiteY131" fmla="*/ 2055560 h 2237474"/>
              <a:gd name="connsiteX132" fmla="*/ 1976224 w 12192000"/>
              <a:gd name="connsiteY132" fmla="*/ 2074257 h 2237474"/>
              <a:gd name="connsiteX133" fmla="*/ 1877728 w 12192000"/>
              <a:gd name="connsiteY133" fmla="*/ 2101004 h 2237474"/>
              <a:gd name="connsiteX134" fmla="*/ 1759056 w 12192000"/>
              <a:gd name="connsiteY134" fmla="*/ 2125608 h 2237474"/>
              <a:gd name="connsiteX135" fmla="*/ 1637948 w 12192000"/>
              <a:gd name="connsiteY135" fmla="*/ 2172597 h 2237474"/>
              <a:gd name="connsiteX136" fmla="*/ 1434549 w 12192000"/>
              <a:gd name="connsiteY136" fmla="*/ 2234522 h 2237474"/>
              <a:gd name="connsiteX137" fmla="*/ 1398481 w 12192000"/>
              <a:gd name="connsiteY137" fmla="*/ 2237074 h 2237474"/>
              <a:gd name="connsiteX138" fmla="*/ 1398407 w 12192000"/>
              <a:gd name="connsiteY138" fmla="*/ 2237095 h 2237474"/>
              <a:gd name="connsiteX139" fmla="*/ 1370962 w 12192000"/>
              <a:gd name="connsiteY139" fmla="*/ 2237474 h 2237474"/>
              <a:gd name="connsiteX140" fmla="*/ 1356367 w 12192000"/>
              <a:gd name="connsiteY140" fmla="*/ 2235089 h 2237474"/>
              <a:gd name="connsiteX141" fmla="*/ 1324828 w 12192000"/>
              <a:gd name="connsiteY141" fmla="*/ 2231968 h 2237474"/>
              <a:gd name="connsiteX142" fmla="*/ 1297744 w 12192000"/>
              <a:gd name="connsiteY142" fmla="*/ 2235849 h 2237474"/>
              <a:gd name="connsiteX143" fmla="*/ 1286236 w 12192000"/>
              <a:gd name="connsiteY143" fmla="*/ 2233135 h 2237474"/>
              <a:gd name="connsiteX144" fmla="*/ 1283504 w 12192000"/>
              <a:gd name="connsiteY144" fmla="*/ 2233797 h 2237474"/>
              <a:gd name="connsiteX145" fmla="*/ 1279765 w 12192000"/>
              <a:gd name="connsiteY145" fmla="*/ 2229639 h 2237474"/>
              <a:gd name="connsiteX146" fmla="*/ 1195347 w 12192000"/>
              <a:gd name="connsiteY146" fmla="*/ 2212354 h 2237474"/>
              <a:gd name="connsiteX147" fmla="*/ 970251 w 12192000"/>
              <a:gd name="connsiteY147" fmla="*/ 2221029 h 2237474"/>
              <a:gd name="connsiteX148" fmla="*/ 812914 w 12192000"/>
              <a:gd name="connsiteY148" fmla="*/ 2202752 h 2237474"/>
              <a:gd name="connsiteX149" fmla="*/ 800195 w 12192000"/>
              <a:gd name="connsiteY149" fmla="*/ 2209407 h 2237474"/>
              <a:gd name="connsiteX150" fmla="*/ 784978 w 12192000"/>
              <a:gd name="connsiteY150" fmla="*/ 2212360 h 2237474"/>
              <a:gd name="connsiteX151" fmla="*/ 681987 w 12192000"/>
              <a:gd name="connsiteY151" fmla="*/ 2216757 h 2237474"/>
              <a:gd name="connsiteX152" fmla="*/ 669923 w 12192000"/>
              <a:gd name="connsiteY152" fmla="*/ 2211682 h 2237474"/>
              <a:gd name="connsiteX153" fmla="*/ 648680 w 12192000"/>
              <a:gd name="connsiteY153" fmla="*/ 2206229 h 2237474"/>
              <a:gd name="connsiteX154" fmla="*/ 597225 w 12192000"/>
              <a:gd name="connsiteY154" fmla="*/ 2180999 h 2237474"/>
              <a:gd name="connsiteX155" fmla="*/ 558449 w 12192000"/>
              <a:gd name="connsiteY155" fmla="*/ 2182346 h 2237474"/>
              <a:gd name="connsiteX156" fmla="*/ 550517 w 12192000"/>
              <a:gd name="connsiteY156" fmla="*/ 2182060 h 2237474"/>
              <a:gd name="connsiteX157" fmla="*/ 550309 w 12192000"/>
              <a:gd name="connsiteY157" fmla="*/ 2181825 h 2237474"/>
              <a:gd name="connsiteX158" fmla="*/ 541836 w 12192000"/>
              <a:gd name="connsiteY158" fmla="*/ 2181063 h 2237474"/>
              <a:gd name="connsiteX159" fmla="*/ 536057 w 12192000"/>
              <a:gd name="connsiteY159" fmla="*/ 2181537 h 2237474"/>
              <a:gd name="connsiteX160" fmla="*/ 520671 w 12192000"/>
              <a:gd name="connsiteY160" fmla="*/ 2180980 h 2237474"/>
              <a:gd name="connsiteX161" fmla="*/ 515024 w 12192000"/>
              <a:gd name="connsiteY161" fmla="*/ 2179258 h 2237474"/>
              <a:gd name="connsiteX162" fmla="*/ 512278 w 12192000"/>
              <a:gd name="connsiteY162" fmla="*/ 2176369 h 2237474"/>
              <a:gd name="connsiteX163" fmla="*/ 480419 w 12192000"/>
              <a:gd name="connsiteY163" fmla="*/ 2167807 h 2237474"/>
              <a:gd name="connsiteX164" fmla="*/ 413835 w 12192000"/>
              <a:gd name="connsiteY164" fmla="*/ 2156783 h 2237474"/>
              <a:gd name="connsiteX165" fmla="*/ 376513 w 12192000"/>
              <a:gd name="connsiteY165" fmla="*/ 2154014 h 2237474"/>
              <a:gd name="connsiteX166" fmla="*/ 273386 w 12192000"/>
              <a:gd name="connsiteY166" fmla="*/ 2142551 h 2237474"/>
              <a:gd name="connsiteX167" fmla="*/ 169207 w 12192000"/>
              <a:gd name="connsiteY167" fmla="*/ 2128100 h 2237474"/>
              <a:gd name="connsiteX168" fmla="*/ 93149 w 12192000"/>
              <a:gd name="connsiteY168" fmla="*/ 2105324 h 2237474"/>
              <a:gd name="connsiteX169" fmla="*/ 88109 w 12192000"/>
              <a:gd name="connsiteY169" fmla="*/ 2106704 h 2237474"/>
              <a:gd name="connsiteX170" fmla="*/ 80022 w 12192000"/>
              <a:gd name="connsiteY170" fmla="*/ 2107254 h 2237474"/>
              <a:gd name="connsiteX171" fmla="*/ 79717 w 12192000"/>
              <a:gd name="connsiteY171" fmla="*/ 2107046 h 2237474"/>
              <a:gd name="connsiteX172" fmla="*/ 72352 w 12192000"/>
              <a:gd name="connsiteY172" fmla="*/ 2107991 h 2237474"/>
              <a:gd name="connsiteX173" fmla="*/ 37645 w 12192000"/>
              <a:gd name="connsiteY173" fmla="*/ 2115401 h 2237474"/>
              <a:gd name="connsiteX174" fmla="*/ 4572 w 12192000"/>
              <a:gd name="connsiteY174" fmla="*/ 2111091 h 2237474"/>
              <a:gd name="connsiteX175" fmla="*/ 0 w 12192000"/>
              <a:gd name="connsiteY175" fmla="*/ 2110468 h 2237474"/>
              <a:gd name="connsiteX176" fmla="*/ 0 w 12192000"/>
              <a:gd name="connsiteY176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56784 w 12192000"/>
              <a:gd name="connsiteY114" fmla="*/ 1985116 h 2237474"/>
              <a:gd name="connsiteX115" fmla="*/ 2718916 w 12192000"/>
              <a:gd name="connsiteY115" fmla="*/ 1990867 h 2237474"/>
              <a:gd name="connsiteX116" fmla="*/ 2713522 w 12192000"/>
              <a:gd name="connsiteY116" fmla="*/ 1990173 h 2237474"/>
              <a:gd name="connsiteX117" fmla="*/ 2578178 w 12192000"/>
              <a:gd name="connsiteY117" fmla="*/ 1990531 h 2237474"/>
              <a:gd name="connsiteX118" fmla="*/ 2476147 w 12192000"/>
              <a:gd name="connsiteY118" fmla="*/ 1998305 h 2237474"/>
              <a:gd name="connsiteX119" fmla="*/ 2373568 w 12192000"/>
              <a:gd name="connsiteY119" fmla="*/ 2003219 h 2237474"/>
              <a:gd name="connsiteX120" fmla="*/ 2287219 w 12192000"/>
              <a:gd name="connsiteY120" fmla="*/ 1998750 h 2237474"/>
              <a:gd name="connsiteX121" fmla="*/ 2243069 w 12192000"/>
              <a:gd name="connsiteY121" fmla="*/ 2015111 h 2237474"/>
              <a:gd name="connsiteX122" fmla="*/ 2186609 w 12192000"/>
              <a:gd name="connsiteY122" fmla="*/ 2008263 h 2237474"/>
              <a:gd name="connsiteX123" fmla="*/ 2164831 w 12192000"/>
              <a:gd name="connsiteY123" fmla="*/ 2010143 h 2237474"/>
              <a:gd name="connsiteX124" fmla="*/ 2152836 w 12192000"/>
              <a:gd name="connsiteY124" fmla="*/ 2010048 h 2237474"/>
              <a:gd name="connsiteX125" fmla="*/ 2117102 w 12192000"/>
              <a:gd name="connsiteY125" fmla="*/ 2023004 h 2237474"/>
              <a:gd name="connsiteX126" fmla="*/ 2111935 w 12192000"/>
              <a:gd name="connsiteY126" fmla="*/ 2023163 h 2237474"/>
              <a:gd name="connsiteX127" fmla="*/ 2089991 w 12192000"/>
              <a:gd name="connsiteY127" fmla="*/ 2034193 h 2237474"/>
              <a:gd name="connsiteX128" fmla="*/ 2058061 w 12192000"/>
              <a:gd name="connsiteY128" fmla="*/ 2047942 h 2237474"/>
              <a:gd name="connsiteX129" fmla="*/ 2055737 w 12192000"/>
              <a:gd name="connsiteY129" fmla="*/ 2047704 h 2237474"/>
              <a:gd name="connsiteX130" fmla="*/ 2042244 w 12192000"/>
              <a:gd name="connsiteY130" fmla="*/ 2055560 h 2237474"/>
              <a:gd name="connsiteX131" fmla="*/ 1976224 w 12192000"/>
              <a:gd name="connsiteY131" fmla="*/ 2074257 h 2237474"/>
              <a:gd name="connsiteX132" fmla="*/ 1877728 w 12192000"/>
              <a:gd name="connsiteY132" fmla="*/ 2101004 h 2237474"/>
              <a:gd name="connsiteX133" fmla="*/ 1759056 w 12192000"/>
              <a:gd name="connsiteY133" fmla="*/ 2125608 h 2237474"/>
              <a:gd name="connsiteX134" fmla="*/ 1637948 w 12192000"/>
              <a:gd name="connsiteY134" fmla="*/ 2172597 h 2237474"/>
              <a:gd name="connsiteX135" fmla="*/ 1434549 w 12192000"/>
              <a:gd name="connsiteY135" fmla="*/ 2234522 h 2237474"/>
              <a:gd name="connsiteX136" fmla="*/ 1398481 w 12192000"/>
              <a:gd name="connsiteY136" fmla="*/ 2237074 h 2237474"/>
              <a:gd name="connsiteX137" fmla="*/ 1398407 w 12192000"/>
              <a:gd name="connsiteY137" fmla="*/ 2237095 h 2237474"/>
              <a:gd name="connsiteX138" fmla="*/ 1370962 w 12192000"/>
              <a:gd name="connsiteY138" fmla="*/ 2237474 h 2237474"/>
              <a:gd name="connsiteX139" fmla="*/ 1356367 w 12192000"/>
              <a:gd name="connsiteY139" fmla="*/ 2235089 h 2237474"/>
              <a:gd name="connsiteX140" fmla="*/ 1324828 w 12192000"/>
              <a:gd name="connsiteY140" fmla="*/ 2231968 h 2237474"/>
              <a:gd name="connsiteX141" fmla="*/ 1297744 w 12192000"/>
              <a:gd name="connsiteY141" fmla="*/ 2235849 h 2237474"/>
              <a:gd name="connsiteX142" fmla="*/ 1286236 w 12192000"/>
              <a:gd name="connsiteY142" fmla="*/ 2233135 h 2237474"/>
              <a:gd name="connsiteX143" fmla="*/ 1283504 w 12192000"/>
              <a:gd name="connsiteY143" fmla="*/ 2233797 h 2237474"/>
              <a:gd name="connsiteX144" fmla="*/ 1279765 w 12192000"/>
              <a:gd name="connsiteY144" fmla="*/ 2229639 h 2237474"/>
              <a:gd name="connsiteX145" fmla="*/ 1195347 w 12192000"/>
              <a:gd name="connsiteY145" fmla="*/ 2212354 h 2237474"/>
              <a:gd name="connsiteX146" fmla="*/ 970251 w 12192000"/>
              <a:gd name="connsiteY146" fmla="*/ 2221029 h 2237474"/>
              <a:gd name="connsiteX147" fmla="*/ 812914 w 12192000"/>
              <a:gd name="connsiteY147" fmla="*/ 2202752 h 2237474"/>
              <a:gd name="connsiteX148" fmla="*/ 800195 w 12192000"/>
              <a:gd name="connsiteY148" fmla="*/ 2209407 h 2237474"/>
              <a:gd name="connsiteX149" fmla="*/ 784978 w 12192000"/>
              <a:gd name="connsiteY149" fmla="*/ 2212360 h 2237474"/>
              <a:gd name="connsiteX150" fmla="*/ 681987 w 12192000"/>
              <a:gd name="connsiteY150" fmla="*/ 2216757 h 2237474"/>
              <a:gd name="connsiteX151" fmla="*/ 669923 w 12192000"/>
              <a:gd name="connsiteY151" fmla="*/ 2211682 h 2237474"/>
              <a:gd name="connsiteX152" fmla="*/ 648680 w 12192000"/>
              <a:gd name="connsiteY152" fmla="*/ 2206229 h 2237474"/>
              <a:gd name="connsiteX153" fmla="*/ 597225 w 12192000"/>
              <a:gd name="connsiteY153" fmla="*/ 2180999 h 2237474"/>
              <a:gd name="connsiteX154" fmla="*/ 558449 w 12192000"/>
              <a:gd name="connsiteY154" fmla="*/ 2182346 h 2237474"/>
              <a:gd name="connsiteX155" fmla="*/ 550517 w 12192000"/>
              <a:gd name="connsiteY155" fmla="*/ 2182060 h 2237474"/>
              <a:gd name="connsiteX156" fmla="*/ 550309 w 12192000"/>
              <a:gd name="connsiteY156" fmla="*/ 2181825 h 2237474"/>
              <a:gd name="connsiteX157" fmla="*/ 541836 w 12192000"/>
              <a:gd name="connsiteY157" fmla="*/ 2181063 h 2237474"/>
              <a:gd name="connsiteX158" fmla="*/ 536057 w 12192000"/>
              <a:gd name="connsiteY158" fmla="*/ 2181537 h 2237474"/>
              <a:gd name="connsiteX159" fmla="*/ 520671 w 12192000"/>
              <a:gd name="connsiteY159" fmla="*/ 2180980 h 2237474"/>
              <a:gd name="connsiteX160" fmla="*/ 515024 w 12192000"/>
              <a:gd name="connsiteY160" fmla="*/ 2179258 h 2237474"/>
              <a:gd name="connsiteX161" fmla="*/ 512278 w 12192000"/>
              <a:gd name="connsiteY161" fmla="*/ 2176369 h 2237474"/>
              <a:gd name="connsiteX162" fmla="*/ 480419 w 12192000"/>
              <a:gd name="connsiteY162" fmla="*/ 2167807 h 2237474"/>
              <a:gd name="connsiteX163" fmla="*/ 413835 w 12192000"/>
              <a:gd name="connsiteY163" fmla="*/ 2156783 h 2237474"/>
              <a:gd name="connsiteX164" fmla="*/ 376513 w 12192000"/>
              <a:gd name="connsiteY164" fmla="*/ 2154014 h 2237474"/>
              <a:gd name="connsiteX165" fmla="*/ 273386 w 12192000"/>
              <a:gd name="connsiteY165" fmla="*/ 2142551 h 2237474"/>
              <a:gd name="connsiteX166" fmla="*/ 169207 w 12192000"/>
              <a:gd name="connsiteY166" fmla="*/ 2128100 h 2237474"/>
              <a:gd name="connsiteX167" fmla="*/ 93149 w 12192000"/>
              <a:gd name="connsiteY167" fmla="*/ 2105324 h 2237474"/>
              <a:gd name="connsiteX168" fmla="*/ 88109 w 12192000"/>
              <a:gd name="connsiteY168" fmla="*/ 2106704 h 2237474"/>
              <a:gd name="connsiteX169" fmla="*/ 80022 w 12192000"/>
              <a:gd name="connsiteY169" fmla="*/ 2107254 h 2237474"/>
              <a:gd name="connsiteX170" fmla="*/ 79717 w 12192000"/>
              <a:gd name="connsiteY170" fmla="*/ 2107046 h 2237474"/>
              <a:gd name="connsiteX171" fmla="*/ 72352 w 12192000"/>
              <a:gd name="connsiteY171" fmla="*/ 2107991 h 2237474"/>
              <a:gd name="connsiteX172" fmla="*/ 37645 w 12192000"/>
              <a:gd name="connsiteY172" fmla="*/ 2115401 h 2237474"/>
              <a:gd name="connsiteX173" fmla="*/ 4572 w 12192000"/>
              <a:gd name="connsiteY173" fmla="*/ 2111091 h 2237474"/>
              <a:gd name="connsiteX174" fmla="*/ 0 w 12192000"/>
              <a:gd name="connsiteY174" fmla="*/ 2110468 h 2237474"/>
              <a:gd name="connsiteX175" fmla="*/ 0 w 12192000"/>
              <a:gd name="connsiteY17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15111 h 2237474"/>
              <a:gd name="connsiteX121" fmla="*/ 2186609 w 12192000"/>
              <a:gd name="connsiteY121" fmla="*/ 2008263 h 2237474"/>
              <a:gd name="connsiteX122" fmla="*/ 2164831 w 12192000"/>
              <a:gd name="connsiteY122" fmla="*/ 2010143 h 2237474"/>
              <a:gd name="connsiteX123" fmla="*/ 2152836 w 12192000"/>
              <a:gd name="connsiteY123" fmla="*/ 2010048 h 2237474"/>
              <a:gd name="connsiteX124" fmla="*/ 2117102 w 12192000"/>
              <a:gd name="connsiteY124" fmla="*/ 2023004 h 2237474"/>
              <a:gd name="connsiteX125" fmla="*/ 2111935 w 12192000"/>
              <a:gd name="connsiteY125" fmla="*/ 2023163 h 2237474"/>
              <a:gd name="connsiteX126" fmla="*/ 2089991 w 12192000"/>
              <a:gd name="connsiteY126" fmla="*/ 2034193 h 2237474"/>
              <a:gd name="connsiteX127" fmla="*/ 2058061 w 12192000"/>
              <a:gd name="connsiteY127" fmla="*/ 2047942 h 2237474"/>
              <a:gd name="connsiteX128" fmla="*/ 2055737 w 12192000"/>
              <a:gd name="connsiteY128" fmla="*/ 2047704 h 2237474"/>
              <a:gd name="connsiteX129" fmla="*/ 2042244 w 12192000"/>
              <a:gd name="connsiteY129" fmla="*/ 2055560 h 2237474"/>
              <a:gd name="connsiteX130" fmla="*/ 1976224 w 12192000"/>
              <a:gd name="connsiteY130" fmla="*/ 2074257 h 2237474"/>
              <a:gd name="connsiteX131" fmla="*/ 1877728 w 12192000"/>
              <a:gd name="connsiteY131" fmla="*/ 2101004 h 2237474"/>
              <a:gd name="connsiteX132" fmla="*/ 1759056 w 12192000"/>
              <a:gd name="connsiteY132" fmla="*/ 2125608 h 2237474"/>
              <a:gd name="connsiteX133" fmla="*/ 1637948 w 12192000"/>
              <a:gd name="connsiteY133" fmla="*/ 2172597 h 2237474"/>
              <a:gd name="connsiteX134" fmla="*/ 1434549 w 12192000"/>
              <a:gd name="connsiteY134" fmla="*/ 2234522 h 2237474"/>
              <a:gd name="connsiteX135" fmla="*/ 1398481 w 12192000"/>
              <a:gd name="connsiteY135" fmla="*/ 2237074 h 2237474"/>
              <a:gd name="connsiteX136" fmla="*/ 1398407 w 12192000"/>
              <a:gd name="connsiteY136" fmla="*/ 2237095 h 2237474"/>
              <a:gd name="connsiteX137" fmla="*/ 1370962 w 12192000"/>
              <a:gd name="connsiteY137" fmla="*/ 2237474 h 2237474"/>
              <a:gd name="connsiteX138" fmla="*/ 1356367 w 12192000"/>
              <a:gd name="connsiteY138" fmla="*/ 2235089 h 2237474"/>
              <a:gd name="connsiteX139" fmla="*/ 1324828 w 12192000"/>
              <a:gd name="connsiteY139" fmla="*/ 2231968 h 2237474"/>
              <a:gd name="connsiteX140" fmla="*/ 1297744 w 12192000"/>
              <a:gd name="connsiteY140" fmla="*/ 2235849 h 2237474"/>
              <a:gd name="connsiteX141" fmla="*/ 1286236 w 12192000"/>
              <a:gd name="connsiteY141" fmla="*/ 2233135 h 2237474"/>
              <a:gd name="connsiteX142" fmla="*/ 1283504 w 12192000"/>
              <a:gd name="connsiteY142" fmla="*/ 2233797 h 2237474"/>
              <a:gd name="connsiteX143" fmla="*/ 1279765 w 12192000"/>
              <a:gd name="connsiteY143" fmla="*/ 2229639 h 2237474"/>
              <a:gd name="connsiteX144" fmla="*/ 1195347 w 12192000"/>
              <a:gd name="connsiteY144" fmla="*/ 2212354 h 2237474"/>
              <a:gd name="connsiteX145" fmla="*/ 970251 w 12192000"/>
              <a:gd name="connsiteY145" fmla="*/ 2221029 h 2237474"/>
              <a:gd name="connsiteX146" fmla="*/ 812914 w 12192000"/>
              <a:gd name="connsiteY146" fmla="*/ 2202752 h 2237474"/>
              <a:gd name="connsiteX147" fmla="*/ 800195 w 12192000"/>
              <a:gd name="connsiteY147" fmla="*/ 2209407 h 2237474"/>
              <a:gd name="connsiteX148" fmla="*/ 784978 w 12192000"/>
              <a:gd name="connsiteY148" fmla="*/ 2212360 h 2237474"/>
              <a:gd name="connsiteX149" fmla="*/ 681987 w 12192000"/>
              <a:gd name="connsiteY149" fmla="*/ 2216757 h 2237474"/>
              <a:gd name="connsiteX150" fmla="*/ 669923 w 12192000"/>
              <a:gd name="connsiteY150" fmla="*/ 2211682 h 2237474"/>
              <a:gd name="connsiteX151" fmla="*/ 648680 w 12192000"/>
              <a:gd name="connsiteY151" fmla="*/ 2206229 h 2237474"/>
              <a:gd name="connsiteX152" fmla="*/ 597225 w 12192000"/>
              <a:gd name="connsiteY152" fmla="*/ 2180999 h 2237474"/>
              <a:gd name="connsiteX153" fmla="*/ 558449 w 12192000"/>
              <a:gd name="connsiteY153" fmla="*/ 2182346 h 2237474"/>
              <a:gd name="connsiteX154" fmla="*/ 550517 w 12192000"/>
              <a:gd name="connsiteY154" fmla="*/ 2182060 h 2237474"/>
              <a:gd name="connsiteX155" fmla="*/ 550309 w 12192000"/>
              <a:gd name="connsiteY155" fmla="*/ 2181825 h 2237474"/>
              <a:gd name="connsiteX156" fmla="*/ 541836 w 12192000"/>
              <a:gd name="connsiteY156" fmla="*/ 2181063 h 2237474"/>
              <a:gd name="connsiteX157" fmla="*/ 536057 w 12192000"/>
              <a:gd name="connsiteY157" fmla="*/ 2181537 h 2237474"/>
              <a:gd name="connsiteX158" fmla="*/ 520671 w 12192000"/>
              <a:gd name="connsiteY158" fmla="*/ 2180980 h 2237474"/>
              <a:gd name="connsiteX159" fmla="*/ 515024 w 12192000"/>
              <a:gd name="connsiteY159" fmla="*/ 2179258 h 2237474"/>
              <a:gd name="connsiteX160" fmla="*/ 512278 w 12192000"/>
              <a:gd name="connsiteY160" fmla="*/ 2176369 h 2237474"/>
              <a:gd name="connsiteX161" fmla="*/ 480419 w 12192000"/>
              <a:gd name="connsiteY161" fmla="*/ 2167807 h 2237474"/>
              <a:gd name="connsiteX162" fmla="*/ 413835 w 12192000"/>
              <a:gd name="connsiteY162" fmla="*/ 2156783 h 2237474"/>
              <a:gd name="connsiteX163" fmla="*/ 376513 w 12192000"/>
              <a:gd name="connsiteY163" fmla="*/ 2154014 h 2237474"/>
              <a:gd name="connsiteX164" fmla="*/ 273386 w 12192000"/>
              <a:gd name="connsiteY164" fmla="*/ 2142551 h 2237474"/>
              <a:gd name="connsiteX165" fmla="*/ 169207 w 12192000"/>
              <a:gd name="connsiteY165" fmla="*/ 2128100 h 2237474"/>
              <a:gd name="connsiteX166" fmla="*/ 93149 w 12192000"/>
              <a:gd name="connsiteY166" fmla="*/ 2105324 h 2237474"/>
              <a:gd name="connsiteX167" fmla="*/ 88109 w 12192000"/>
              <a:gd name="connsiteY167" fmla="*/ 2106704 h 2237474"/>
              <a:gd name="connsiteX168" fmla="*/ 80022 w 12192000"/>
              <a:gd name="connsiteY168" fmla="*/ 2107254 h 2237474"/>
              <a:gd name="connsiteX169" fmla="*/ 79717 w 12192000"/>
              <a:gd name="connsiteY169" fmla="*/ 2107046 h 2237474"/>
              <a:gd name="connsiteX170" fmla="*/ 72352 w 12192000"/>
              <a:gd name="connsiteY170" fmla="*/ 2107991 h 2237474"/>
              <a:gd name="connsiteX171" fmla="*/ 37645 w 12192000"/>
              <a:gd name="connsiteY171" fmla="*/ 2115401 h 2237474"/>
              <a:gd name="connsiteX172" fmla="*/ 4572 w 12192000"/>
              <a:gd name="connsiteY172" fmla="*/ 2111091 h 2237474"/>
              <a:gd name="connsiteX173" fmla="*/ 0 w 12192000"/>
              <a:gd name="connsiteY173" fmla="*/ 2110468 h 2237474"/>
              <a:gd name="connsiteX174" fmla="*/ 0 w 12192000"/>
              <a:gd name="connsiteY174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15111 h 2237474"/>
              <a:gd name="connsiteX121" fmla="*/ 2186609 w 12192000"/>
              <a:gd name="connsiteY121" fmla="*/ 2008263 h 2237474"/>
              <a:gd name="connsiteX122" fmla="*/ 2164831 w 12192000"/>
              <a:gd name="connsiteY122" fmla="*/ 2010143 h 2237474"/>
              <a:gd name="connsiteX123" fmla="*/ 2152836 w 12192000"/>
              <a:gd name="connsiteY123" fmla="*/ 2010048 h 2237474"/>
              <a:gd name="connsiteX124" fmla="*/ 2117102 w 12192000"/>
              <a:gd name="connsiteY124" fmla="*/ 2023004 h 2237474"/>
              <a:gd name="connsiteX125" fmla="*/ 2111935 w 12192000"/>
              <a:gd name="connsiteY125" fmla="*/ 2023163 h 2237474"/>
              <a:gd name="connsiteX126" fmla="*/ 2089991 w 12192000"/>
              <a:gd name="connsiteY126" fmla="*/ 2034193 h 2237474"/>
              <a:gd name="connsiteX127" fmla="*/ 2058061 w 12192000"/>
              <a:gd name="connsiteY127" fmla="*/ 2047942 h 2237474"/>
              <a:gd name="connsiteX128" fmla="*/ 2055737 w 12192000"/>
              <a:gd name="connsiteY128" fmla="*/ 2047704 h 2237474"/>
              <a:gd name="connsiteX129" fmla="*/ 2042244 w 12192000"/>
              <a:gd name="connsiteY129" fmla="*/ 2055560 h 2237474"/>
              <a:gd name="connsiteX130" fmla="*/ 1976224 w 12192000"/>
              <a:gd name="connsiteY130" fmla="*/ 2074257 h 2237474"/>
              <a:gd name="connsiteX131" fmla="*/ 1877728 w 12192000"/>
              <a:gd name="connsiteY131" fmla="*/ 2101004 h 2237474"/>
              <a:gd name="connsiteX132" fmla="*/ 1759056 w 12192000"/>
              <a:gd name="connsiteY132" fmla="*/ 2125608 h 2237474"/>
              <a:gd name="connsiteX133" fmla="*/ 1637948 w 12192000"/>
              <a:gd name="connsiteY133" fmla="*/ 2172597 h 2237474"/>
              <a:gd name="connsiteX134" fmla="*/ 1434549 w 12192000"/>
              <a:gd name="connsiteY134" fmla="*/ 2234522 h 2237474"/>
              <a:gd name="connsiteX135" fmla="*/ 1398481 w 12192000"/>
              <a:gd name="connsiteY135" fmla="*/ 2237074 h 2237474"/>
              <a:gd name="connsiteX136" fmla="*/ 1398407 w 12192000"/>
              <a:gd name="connsiteY136" fmla="*/ 2237095 h 2237474"/>
              <a:gd name="connsiteX137" fmla="*/ 1370962 w 12192000"/>
              <a:gd name="connsiteY137" fmla="*/ 2237474 h 2237474"/>
              <a:gd name="connsiteX138" fmla="*/ 1356367 w 12192000"/>
              <a:gd name="connsiteY138" fmla="*/ 2235089 h 2237474"/>
              <a:gd name="connsiteX139" fmla="*/ 1324828 w 12192000"/>
              <a:gd name="connsiteY139" fmla="*/ 2231968 h 2237474"/>
              <a:gd name="connsiteX140" fmla="*/ 1297744 w 12192000"/>
              <a:gd name="connsiteY140" fmla="*/ 2235849 h 2237474"/>
              <a:gd name="connsiteX141" fmla="*/ 1286236 w 12192000"/>
              <a:gd name="connsiteY141" fmla="*/ 2233135 h 2237474"/>
              <a:gd name="connsiteX142" fmla="*/ 1279765 w 12192000"/>
              <a:gd name="connsiteY142" fmla="*/ 2229639 h 2237474"/>
              <a:gd name="connsiteX143" fmla="*/ 1195347 w 12192000"/>
              <a:gd name="connsiteY143" fmla="*/ 2212354 h 2237474"/>
              <a:gd name="connsiteX144" fmla="*/ 970251 w 12192000"/>
              <a:gd name="connsiteY144" fmla="*/ 2221029 h 2237474"/>
              <a:gd name="connsiteX145" fmla="*/ 812914 w 12192000"/>
              <a:gd name="connsiteY145" fmla="*/ 2202752 h 2237474"/>
              <a:gd name="connsiteX146" fmla="*/ 800195 w 12192000"/>
              <a:gd name="connsiteY146" fmla="*/ 2209407 h 2237474"/>
              <a:gd name="connsiteX147" fmla="*/ 784978 w 12192000"/>
              <a:gd name="connsiteY147" fmla="*/ 2212360 h 2237474"/>
              <a:gd name="connsiteX148" fmla="*/ 681987 w 12192000"/>
              <a:gd name="connsiteY148" fmla="*/ 2216757 h 2237474"/>
              <a:gd name="connsiteX149" fmla="*/ 669923 w 12192000"/>
              <a:gd name="connsiteY149" fmla="*/ 2211682 h 2237474"/>
              <a:gd name="connsiteX150" fmla="*/ 648680 w 12192000"/>
              <a:gd name="connsiteY150" fmla="*/ 2206229 h 2237474"/>
              <a:gd name="connsiteX151" fmla="*/ 597225 w 12192000"/>
              <a:gd name="connsiteY151" fmla="*/ 2180999 h 2237474"/>
              <a:gd name="connsiteX152" fmla="*/ 558449 w 12192000"/>
              <a:gd name="connsiteY152" fmla="*/ 2182346 h 2237474"/>
              <a:gd name="connsiteX153" fmla="*/ 550517 w 12192000"/>
              <a:gd name="connsiteY153" fmla="*/ 2182060 h 2237474"/>
              <a:gd name="connsiteX154" fmla="*/ 550309 w 12192000"/>
              <a:gd name="connsiteY154" fmla="*/ 2181825 h 2237474"/>
              <a:gd name="connsiteX155" fmla="*/ 541836 w 12192000"/>
              <a:gd name="connsiteY155" fmla="*/ 2181063 h 2237474"/>
              <a:gd name="connsiteX156" fmla="*/ 536057 w 12192000"/>
              <a:gd name="connsiteY156" fmla="*/ 2181537 h 2237474"/>
              <a:gd name="connsiteX157" fmla="*/ 520671 w 12192000"/>
              <a:gd name="connsiteY157" fmla="*/ 2180980 h 2237474"/>
              <a:gd name="connsiteX158" fmla="*/ 515024 w 12192000"/>
              <a:gd name="connsiteY158" fmla="*/ 2179258 h 2237474"/>
              <a:gd name="connsiteX159" fmla="*/ 512278 w 12192000"/>
              <a:gd name="connsiteY159" fmla="*/ 2176369 h 2237474"/>
              <a:gd name="connsiteX160" fmla="*/ 480419 w 12192000"/>
              <a:gd name="connsiteY160" fmla="*/ 2167807 h 2237474"/>
              <a:gd name="connsiteX161" fmla="*/ 413835 w 12192000"/>
              <a:gd name="connsiteY161" fmla="*/ 2156783 h 2237474"/>
              <a:gd name="connsiteX162" fmla="*/ 376513 w 12192000"/>
              <a:gd name="connsiteY162" fmla="*/ 2154014 h 2237474"/>
              <a:gd name="connsiteX163" fmla="*/ 273386 w 12192000"/>
              <a:gd name="connsiteY163" fmla="*/ 2142551 h 2237474"/>
              <a:gd name="connsiteX164" fmla="*/ 169207 w 12192000"/>
              <a:gd name="connsiteY164" fmla="*/ 2128100 h 2237474"/>
              <a:gd name="connsiteX165" fmla="*/ 93149 w 12192000"/>
              <a:gd name="connsiteY165" fmla="*/ 2105324 h 2237474"/>
              <a:gd name="connsiteX166" fmla="*/ 88109 w 12192000"/>
              <a:gd name="connsiteY166" fmla="*/ 2106704 h 2237474"/>
              <a:gd name="connsiteX167" fmla="*/ 80022 w 12192000"/>
              <a:gd name="connsiteY167" fmla="*/ 2107254 h 2237474"/>
              <a:gd name="connsiteX168" fmla="*/ 79717 w 12192000"/>
              <a:gd name="connsiteY168" fmla="*/ 2107046 h 2237474"/>
              <a:gd name="connsiteX169" fmla="*/ 72352 w 12192000"/>
              <a:gd name="connsiteY169" fmla="*/ 2107991 h 2237474"/>
              <a:gd name="connsiteX170" fmla="*/ 37645 w 12192000"/>
              <a:gd name="connsiteY170" fmla="*/ 2115401 h 2237474"/>
              <a:gd name="connsiteX171" fmla="*/ 4572 w 12192000"/>
              <a:gd name="connsiteY171" fmla="*/ 2111091 h 2237474"/>
              <a:gd name="connsiteX172" fmla="*/ 0 w 12192000"/>
              <a:gd name="connsiteY172" fmla="*/ 2110468 h 2237474"/>
              <a:gd name="connsiteX173" fmla="*/ 0 w 12192000"/>
              <a:gd name="connsiteY173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15111 h 2237474"/>
              <a:gd name="connsiteX121" fmla="*/ 2186609 w 12192000"/>
              <a:gd name="connsiteY121" fmla="*/ 2008263 h 2237474"/>
              <a:gd name="connsiteX122" fmla="*/ 2164831 w 12192000"/>
              <a:gd name="connsiteY122" fmla="*/ 2010143 h 2237474"/>
              <a:gd name="connsiteX123" fmla="*/ 2152836 w 12192000"/>
              <a:gd name="connsiteY123" fmla="*/ 2010048 h 2237474"/>
              <a:gd name="connsiteX124" fmla="*/ 2117102 w 12192000"/>
              <a:gd name="connsiteY124" fmla="*/ 2023004 h 2237474"/>
              <a:gd name="connsiteX125" fmla="*/ 2111935 w 12192000"/>
              <a:gd name="connsiteY125" fmla="*/ 2023163 h 2237474"/>
              <a:gd name="connsiteX126" fmla="*/ 2089991 w 12192000"/>
              <a:gd name="connsiteY126" fmla="*/ 2034193 h 2237474"/>
              <a:gd name="connsiteX127" fmla="*/ 2058061 w 12192000"/>
              <a:gd name="connsiteY127" fmla="*/ 2047942 h 2237474"/>
              <a:gd name="connsiteX128" fmla="*/ 2055737 w 12192000"/>
              <a:gd name="connsiteY128" fmla="*/ 2047704 h 2237474"/>
              <a:gd name="connsiteX129" fmla="*/ 2042244 w 12192000"/>
              <a:gd name="connsiteY129" fmla="*/ 2055560 h 2237474"/>
              <a:gd name="connsiteX130" fmla="*/ 1976224 w 12192000"/>
              <a:gd name="connsiteY130" fmla="*/ 2074257 h 2237474"/>
              <a:gd name="connsiteX131" fmla="*/ 1877728 w 12192000"/>
              <a:gd name="connsiteY131" fmla="*/ 2101004 h 2237474"/>
              <a:gd name="connsiteX132" fmla="*/ 1759056 w 12192000"/>
              <a:gd name="connsiteY132" fmla="*/ 2125608 h 2237474"/>
              <a:gd name="connsiteX133" fmla="*/ 1637948 w 12192000"/>
              <a:gd name="connsiteY133" fmla="*/ 2172597 h 2237474"/>
              <a:gd name="connsiteX134" fmla="*/ 1434549 w 12192000"/>
              <a:gd name="connsiteY134" fmla="*/ 2234522 h 2237474"/>
              <a:gd name="connsiteX135" fmla="*/ 1398481 w 12192000"/>
              <a:gd name="connsiteY135" fmla="*/ 2237074 h 2237474"/>
              <a:gd name="connsiteX136" fmla="*/ 1398407 w 12192000"/>
              <a:gd name="connsiteY136" fmla="*/ 2237095 h 2237474"/>
              <a:gd name="connsiteX137" fmla="*/ 1370962 w 12192000"/>
              <a:gd name="connsiteY137" fmla="*/ 2237474 h 2237474"/>
              <a:gd name="connsiteX138" fmla="*/ 1356367 w 12192000"/>
              <a:gd name="connsiteY138" fmla="*/ 2235089 h 2237474"/>
              <a:gd name="connsiteX139" fmla="*/ 1324828 w 12192000"/>
              <a:gd name="connsiteY139" fmla="*/ 2231968 h 2237474"/>
              <a:gd name="connsiteX140" fmla="*/ 1297744 w 12192000"/>
              <a:gd name="connsiteY140" fmla="*/ 2235849 h 2237474"/>
              <a:gd name="connsiteX141" fmla="*/ 1279765 w 12192000"/>
              <a:gd name="connsiteY141" fmla="*/ 2229639 h 2237474"/>
              <a:gd name="connsiteX142" fmla="*/ 1195347 w 12192000"/>
              <a:gd name="connsiteY142" fmla="*/ 2212354 h 2237474"/>
              <a:gd name="connsiteX143" fmla="*/ 970251 w 12192000"/>
              <a:gd name="connsiteY143" fmla="*/ 2221029 h 2237474"/>
              <a:gd name="connsiteX144" fmla="*/ 812914 w 12192000"/>
              <a:gd name="connsiteY144" fmla="*/ 2202752 h 2237474"/>
              <a:gd name="connsiteX145" fmla="*/ 800195 w 12192000"/>
              <a:gd name="connsiteY145" fmla="*/ 2209407 h 2237474"/>
              <a:gd name="connsiteX146" fmla="*/ 784978 w 12192000"/>
              <a:gd name="connsiteY146" fmla="*/ 2212360 h 2237474"/>
              <a:gd name="connsiteX147" fmla="*/ 681987 w 12192000"/>
              <a:gd name="connsiteY147" fmla="*/ 2216757 h 2237474"/>
              <a:gd name="connsiteX148" fmla="*/ 669923 w 12192000"/>
              <a:gd name="connsiteY148" fmla="*/ 2211682 h 2237474"/>
              <a:gd name="connsiteX149" fmla="*/ 648680 w 12192000"/>
              <a:gd name="connsiteY149" fmla="*/ 2206229 h 2237474"/>
              <a:gd name="connsiteX150" fmla="*/ 597225 w 12192000"/>
              <a:gd name="connsiteY150" fmla="*/ 2180999 h 2237474"/>
              <a:gd name="connsiteX151" fmla="*/ 558449 w 12192000"/>
              <a:gd name="connsiteY151" fmla="*/ 2182346 h 2237474"/>
              <a:gd name="connsiteX152" fmla="*/ 550517 w 12192000"/>
              <a:gd name="connsiteY152" fmla="*/ 2182060 h 2237474"/>
              <a:gd name="connsiteX153" fmla="*/ 550309 w 12192000"/>
              <a:gd name="connsiteY153" fmla="*/ 2181825 h 2237474"/>
              <a:gd name="connsiteX154" fmla="*/ 541836 w 12192000"/>
              <a:gd name="connsiteY154" fmla="*/ 2181063 h 2237474"/>
              <a:gd name="connsiteX155" fmla="*/ 536057 w 12192000"/>
              <a:gd name="connsiteY155" fmla="*/ 2181537 h 2237474"/>
              <a:gd name="connsiteX156" fmla="*/ 520671 w 12192000"/>
              <a:gd name="connsiteY156" fmla="*/ 2180980 h 2237474"/>
              <a:gd name="connsiteX157" fmla="*/ 515024 w 12192000"/>
              <a:gd name="connsiteY157" fmla="*/ 2179258 h 2237474"/>
              <a:gd name="connsiteX158" fmla="*/ 512278 w 12192000"/>
              <a:gd name="connsiteY158" fmla="*/ 2176369 h 2237474"/>
              <a:gd name="connsiteX159" fmla="*/ 480419 w 12192000"/>
              <a:gd name="connsiteY159" fmla="*/ 2167807 h 2237474"/>
              <a:gd name="connsiteX160" fmla="*/ 413835 w 12192000"/>
              <a:gd name="connsiteY160" fmla="*/ 2156783 h 2237474"/>
              <a:gd name="connsiteX161" fmla="*/ 376513 w 12192000"/>
              <a:gd name="connsiteY161" fmla="*/ 2154014 h 2237474"/>
              <a:gd name="connsiteX162" fmla="*/ 273386 w 12192000"/>
              <a:gd name="connsiteY162" fmla="*/ 2142551 h 2237474"/>
              <a:gd name="connsiteX163" fmla="*/ 169207 w 12192000"/>
              <a:gd name="connsiteY163" fmla="*/ 2128100 h 2237474"/>
              <a:gd name="connsiteX164" fmla="*/ 93149 w 12192000"/>
              <a:gd name="connsiteY164" fmla="*/ 2105324 h 2237474"/>
              <a:gd name="connsiteX165" fmla="*/ 88109 w 12192000"/>
              <a:gd name="connsiteY165" fmla="*/ 2106704 h 2237474"/>
              <a:gd name="connsiteX166" fmla="*/ 80022 w 12192000"/>
              <a:gd name="connsiteY166" fmla="*/ 2107254 h 2237474"/>
              <a:gd name="connsiteX167" fmla="*/ 79717 w 12192000"/>
              <a:gd name="connsiteY167" fmla="*/ 2107046 h 2237474"/>
              <a:gd name="connsiteX168" fmla="*/ 72352 w 12192000"/>
              <a:gd name="connsiteY168" fmla="*/ 2107991 h 2237474"/>
              <a:gd name="connsiteX169" fmla="*/ 37645 w 12192000"/>
              <a:gd name="connsiteY169" fmla="*/ 2115401 h 2237474"/>
              <a:gd name="connsiteX170" fmla="*/ 4572 w 12192000"/>
              <a:gd name="connsiteY170" fmla="*/ 2111091 h 2237474"/>
              <a:gd name="connsiteX171" fmla="*/ 0 w 12192000"/>
              <a:gd name="connsiteY171" fmla="*/ 2110468 h 2237474"/>
              <a:gd name="connsiteX172" fmla="*/ 0 w 12192000"/>
              <a:gd name="connsiteY17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15111 h 2237474"/>
              <a:gd name="connsiteX121" fmla="*/ 2186609 w 12192000"/>
              <a:gd name="connsiteY121" fmla="*/ 2008263 h 2237474"/>
              <a:gd name="connsiteX122" fmla="*/ 2164831 w 12192000"/>
              <a:gd name="connsiteY122" fmla="*/ 2010143 h 2237474"/>
              <a:gd name="connsiteX123" fmla="*/ 2152836 w 12192000"/>
              <a:gd name="connsiteY123" fmla="*/ 2010048 h 2237474"/>
              <a:gd name="connsiteX124" fmla="*/ 2117102 w 12192000"/>
              <a:gd name="connsiteY124" fmla="*/ 2023004 h 2237474"/>
              <a:gd name="connsiteX125" fmla="*/ 2111935 w 12192000"/>
              <a:gd name="connsiteY125" fmla="*/ 2023163 h 2237474"/>
              <a:gd name="connsiteX126" fmla="*/ 2089991 w 12192000"/>
              <a:gd name="connsiteY126" fmla="*/ 2034193 h 2237474"/>
              <a:gd name="connsiteX127" fmla="*/ 2058061 w 12192000"/>
              <a:gd name="connsiteY127" fmla="*/ 2047942 h 2237474"/>
              <a:gd name="connsiteX128" fmla="*/ 2055737 w 12192000"/>
              <a:gd name="connsiteY128" fmla="*/ 2047704 h 2237474"/>
              <a:gd name="connsiteX129" fmla="*/ 2042244 w 12192000"/>
              <a:gd name="connsiteY129" fmla="*/ 2055560 h 2237474"/>
              <a:gd name="connsiteX130" fmla="*/ 1976224 w 12192000"/>
              <a:gd name="connsiteY130" fmla="*/ 2074257 h 2237474"/>
              <a:gd name="connsiteX131" fmla="*/ 1877728 w 12192000"/>
              <a:gd name="connsiteY131" fmla="*/ 2101004 h 2237474"/>
              <a:gd name="connsiteX132" fmla="*/ 1759056 w 12192000"/>
              <a:gd name="connsiteY132" fmla="*/ 2125608 h 2237474"/>
              <a:gd name="connsiteX133" fmla="*/ 1637948 w 12192000"/>
              <a:gd name="connsiteY133" fmla="*/ 2172597 h 2237474"/>
              <a:gd name="connsiteX134" fmla="*/ 1434549 w 12192000"/>
              <a:gd name="connsiteY134" fmla="*/ 2234522 h 2237474"/>
              <a:gd name="connsiteX135" fmla="*/ 1398481 w 12192000"/>
              <a:gd name="connsiteY135" fmla="*/ 2237074 h 2237474"/>
              <a:gd name="connsiteX136" fmla="*/ 1398407 w 12192000"/>
              <a:gd name="connsiteY136" fmla="*/ 2237095 h 2237474"/>
              <a:gd name="connsiteX137" fmla="*/ 1370962 w 12192000"/>
              <a:gd name="connsiteY137" fmla="*/ 2237474 h 2237474"/>
              <a:gd name="connsiteX138" fmla="*/ 1356367 w 12192000"/>
              <a:gd name="connsiteY138" fmla="*/ 2235089 h 2237474"/>
              <a:gd name="connsiteX139" fmla="*/ 1324828 w 12192000"/>
              <a:gd name="connsiteY139" fmla="*/ 2231968 h 2237474"/>
              <a:gd name="connsiteX140" fmla="*/ 1279765 w 12192000"/>
              <a:gd name="connsiteY140" fmla="*/ 2229639 h 2237474"/>
              <a:gd name="connsiteX141" fmla="*/ 1195347 w 12192000"/>
              <a:gd name="connsiteY141" fmla="*/ 2212354 h 2237474"/>
              <a:gd name="connsiteX142" fmla="*/ 970251 w 12192000"/>
              <a:gd name="connsiteY142" fmla="*/ 2221029 h 2237474"/>
              <a:gd name="connsiteX143" fmla="*/ 812914 w 12192000"/>
              <a:gd name="connsiteY143" fmla="*/ 2202752 h 2237474"/>
              <a:gd name="connsiteX144" fmla="*/ 800195 w 12192000"/>
              <a:gd name="connsiteY144" fmla="*/ 2209407 h 2237474"/>
              <a:gd name="connsiteX145" fmla="*/ 784978 w 12192000"/>
              <a:gd name="connsiteY145" fmla="*/ 2212360 h 2237474"/>
              <a:gd name="connsiteX146" fmla="*/ 681987 w 12192000"/>
              <a:gd name="connsiteY146" fmla="*/ 2216757 h 2237474"/>
              <a:gd name="connsiteX147" fmla="*/ 669923 w 12192000"/>
              <a:gd name="connsiteY147" fmla="*/ 2211682 h 2237474"/>
              <a:gd name="connsiteX148" fmla="*/ 648680 w 12192000"/>
              <a:gd name="connsiteY148" fmla="*/ 2206229 h 2237474"/>
              <a:gd name="connsiteX149" fmla="*/ 597225 w 12192000"/>
              <a:gd name="connsiteY149" fmla="*/ 2180999 h 2237474"/>
              <a:gd name="connsiteX150" fmla="*/ 558449 w 12192000"/>
              <a:gd name="connsiteY150" fmla="*/ 2182346 h 2237474"/>
              <a:gd name="connsiteX151" fmla="*/ 550517 w 12192000"/>
              <a:gd name="connsiteY151" fmla="*/ 2182060 h 2237474"/>
              <a:gd name="connsiteX152" fmla="*/ 550309 w 12192000"/>
              <a:gd name="connsiteY152" fmla="*/ 2181825 h 2237474"/>
              <a:gd name="connsiteX153" fmla="*/ 541836 w 12192000"/>
              <a:gd name="connsiteY153" fmla="*/ 2181063 h 2237474"/>
              <a:gd name="connsiteX154" fmla="*/ 536057 w 12192000"/>
              <a:gd name="connsiteY154" fmla="*/ 2181537 h 2237474"/>
              <a:gd name="connsiteX155" fmla="*/ 520671 w 12192000"/>
              <a:gd name="connsiteY155" fmla="*/ 2180980 h 2237474"/>
              <a:gd name="connsiteX156" fmla="*/ 515024 w 12192000"/>
              <a:gd name="connsiteY156" fmla="*/ 2179258 h 2237474"/>
              <a:gd name="connsiteX157" fmla="*/ 512278 w 12192000"/>
              <a:gd name="connsiteY157" fmla="*/ 2176369 h 2237474"/>
              <a:gd name="connsiteX158" fmla="*/ 480419 w 12192000"/>
              <a:gd name="connsiteY158" fmla="*/ 2167807 h 2237474"/>
              <a:gd name="connsiteX159" fmla="*/ 413835 w 12192000"/>
              <a:gd name="connsiteY159" fmla="*/ 2156783 h 2237474"/>
              <a:gd name="connsiteX160" fmla="*/ 376513 w 12192000"/>
              <a:gd name="connsiteY160" fmla="*/ 2154014 h 2237474"/>
              <a:gd name="connsiteX161" fmla="*/ 273386 w 12192000"/>
              <a:gd name="connsiteY161" fmla="*/ 2142551 h 2237474"/>
              <a:gd name="connsiteX162" fmla="*/ 169207 w 12192000"/>
              <a:gd name="connsiteY162" fmla="*/ 2128100 h 2237474"/>
              <a:gd name="connsiteX163" fmla="*/ 93149 w 12192000"/>
              <a:gd name="connsiteY163" fmla="*/ 2105324 h 2237474"/>
              <a:gd name="connsiteX164" fmla="*/ 88109 w 12192000"/>
              <a:gd name="connsiteY164" fmla="*/ 2106704 h 2237474"/>
              <a:gd name="connsiteX165" fmla="*/ 80022 w 12192000"/>
              <a:gd name="connsiteY165" fmla="*/ 2107254 h 2237474"/>
              <a:gd name="connsiteX166" fmla="*/ 79717 w 12192000"/>
              <a:gd name="connsiteY166" fmla="*/ 2107046 h 2237474"/>
              <a:gd name="connsiteX167" fmla="*/ 72352 w 12192000"/>
              <a:gd name="connsiteY167" fmla="*/ 2107991 h 2237474"/>
              <a:gd name="connsiteX168" fmla="*/ 37645 w 12192000"/>
              <a:gd name="connsiteY168" fmla="*/ 2115401 h 2237474"/>
              <a:gd name="connsiteX169" fmla="*/ 4572 w 12192000"/>
              <a:gd name="connsiteY169" fmla="*/ 2111091 h 2237474"/>
              <a:gd name="connsiteX170" fmla="*/ 0 w 12192000"/>
              <a:gd name="connsiteY170" fmla="*/ 2110468 h 2237474"/>
              <a:gd name="connsiteX171" fmla="*/ 0 w 12192000"/>
              <a:gd name="connsiteY171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15111 h 2237474"/>
              <a:gd name="connsiteX121" fmla="*/ 2186609 w 12192000"/>
              <a:gd name="connsiteY121" fmla="*/ 2008263 h 2237474"/>
              <a:gd name="connsiteX122" fmla="*/ 2164831 w 12192000"/>
              <a:gd name="connsiteY122" fmla="*/ 2010143 h 2237474"/>
              <a:gd name="connsiteX123" fmla="*/ 2152836 w 12192000"/>
              <a:gd name="connsiteY123" fmla="*/ 2010048 h 2237474"/>
              <a:gd name="connsiteX124" fmla="*/ 2117102 w 12192000"/>
              <a:gd name="connsiteY124" fmla="*/ 2023004 h 2237474"/>
              <a:gd name="connsiteX125" fmla="*/ 2111935 w 12192000"/>
              <a:gd name="connsiteY125" fmla="*/ 2023163 h 2237474"/>
              <a:gd name="connsiteX126" fmla="*/ 2089991 w 12192000"/>
              <a:gd name="connsiteY126" fmla="*/ 2034193 h 2237474"/>
              <a:gd name="connsiteX127" fmla="*/ 2058061 w 12192000"/>
              <a:gd name="connsiteY127" fmla="*/ 2047942 h 2237474"/>
              <a:gd name="connsiteX128" fmla="*/ 2055737 w 12192000"/>
              <a:gd name="connsiteY128" fmla="*/ 2047704 h 2237474"/>
              <a:gd name="connsiteX129" fmla="*/ 2042244 w 12192000"/>
              <a:gd name="connsiteY129" fmla="*/ 2055560 h 2237474"/>
              <a:gd name="connsiteX130" fmla="*/ 1877728 w 12192000"/>
              <a:gd name="connsiteY130" fmla="*/ 2101004 h 2237474"/>
              <a:gd name="connsiteX131" fmla="*/ 1759056 w 12192000"/>
              <a:gd name="connsiteY131" fmla="*/ 2125608 h 2237474"/>
              <a:gd name="connsiteX132" fmla="*/ 1637948 w 12192000"/>
              <a:gd name="connsiteY132" fmla="*/ 2172597 h 2237474"/>
              <a:gd name="connsiteX133" fmla="*/ 1434549 w 12192000"/>
              <a:gd name="connsiteY133" fmla="*/ 2234522 h 2237474"/>
              <a:gd name="connsiteX134" fmla="*/ 1398481 w 12192000"/>
              <a:gd name="connsiteY134" fmla="*/ 2237074 h 2237474"/>
              <a:gd name="connsiteX135" fmla="*/ 1398407 w 12192000"/>
              <a:gd name="connsiteY135" fmla="*/ 2237095 h 2237474"/>
              <a:gd name="connsiteX136" fmla="*/ 1370962 w 12192000"/>
              <a:gd name="connsiteY136" fmla="*/ 2237474 h 2237474"/>
              <a:gd name="connsiteX137" fmla="*/ 1356367 w 12192000"/>
              <a:gd name="connsiteY137" fmla="*/ 2235089 h 2237474"/>
              <a:gd name="connsiteX138" fmla="*/ 1324828 w 12192000"/>
              <a:gd name="connsiteY138" fmla="*/ 2231968 h 2237474"/>
              <a:gd name="connsiteX139" fmla="*/ 1279765 w 12192000"/>
              <a:gd name="connsiteY139" fmla="*/ 2229639 h 2237474"/>
              <a:gd name="connsiteX140" fmla="*/ 1195347 w 12192000"/>
              <a:gd name="connsiteY140" fmla="*/ 2212354 h 2237474"/>
              <a:gd name="connsiteX141" fmla="*/ 970251 w 12192000"/>
              <a:gd name="connsiteY141" fmla="*/ 2221029 h 2237474"/>
              <a:gd name="connsiteX142" fmla="*/ 812914 w 12192000"/>
              <a:gd name="connsiteY142" fmla="*/ 2202752 h 2237474"/>
              <a:gd name="connsiteX143" fmla="*/ 800195 w 12192000"/>
              <a:gd name="connsiteY143" fmla="*/ 2209407 h 2237474"/>
              <a:gd name="connsiteX144" fmla="*/ 784978 w 12192000"/>
              <a:gd name="connsiteY144" fmla="*/ 2212360 h 2237474"/>
              <a:gd name="connsiteX145" fmla="*/ 681987 w 12192000"/>
              <a:gd name="connsiteY145" fmla="*/ 2216757 h 2237474"/>
              <a:gd name="connsiteX146" fmla="*/ 669923 w 12192000"/>
              <a:gd name="connsiteY146" fmla="*/ 2211682 h 2237474"/>
              <a:gd name="connsiteX147" fmla="*/ 648680 w 12192000"/>
              <a:gd name="connsiteY147" fmla="*/ 2206229 h 2237474"/>
              <a:gd name="connsiteX148" fmla="*/ 597225 w 12192000"/>
              <a:gd name="connsiteY148" fmla="*/ 2180999 h 2237474"/>
              <a:gd name="connsiteX149" fmla="*/ 558449 w 12192000"/>
              <a:gd name="connsiteY149" fmla="*/ 2182346 h 2237474"/>
              <a:gd name="connsiteX150" fmla="*/ 550517 w 12192000"/>
              <a:gd name="connsiteY150" fmla="*/ 2182060 h 2237474"/>
              <a:gd name="connsiteX151" fmla="*/ 550309 w 12192000"/>
              <a:gd name="connsiteY151" fmla="*/ 2181825 h 2237474"/>
              <a:gd name="connsiteX152" fmla="*/ 541836 w 12192000"/>
              <a:gd name="connsiteY152" fmla="*/ 2181063 h 2237474"/>
              <a:gd name="connsiteX153" fmla="*/ 536057 w 12192000"/>
              <a:gd name="connsiteY153" fmla="*/ 2181537 h 2237474"/>
              <a:gd name="connsiteX154" fmla="*/ 520671 w 12192000"/>
              <a:gd name="connsiteY154" fmla="*/ 2180980 h 2237474"/>
              <a:gd name="connsiteX155" fmla="*/ 515024 w 12192000"/>
              <a:gd name="connsiteY155" fmla="*/ 2179258 h 2237474"/>
              <a:gd name="connsiteX156" fmla="*/ 512278 w 12192000"/>
              <a:gd name="connsiteY156" fmla="*/ 2176369 h 2237474"/>
              <a:gd name="connsiteX157" fmla="*/ 480419 w 12192000"/>
              <a:gd name="connsiteY157" fmla="*/ 2167807 h 2237474"/>
              <a:gd name="connsiteX158" fmla="*/ 413835 w 12192000"/>
              <a:gd name="connsiteY158" fmla="*/ 2156783 h 2237474"/>
              <a:gd name="connsiteX159" fmla="*/ 376513 w 12192000"/>
              <a:gd name="connsiteY159" fmla="*/ 2154014 h 2237474"/>
              <a:gd name="connsiteX160" fmla="*/ 273386 w 12192000"/>
              <a:gd name="connsiteY160" fmla="*/ 2142551 h 2237474"/>
              <a:gd name="connsiteX161" fmla="*/ 169207 w 12192000"/>
              <a:gd name="connsiteY161" fmla="*/ 2128100 h 2237474"/>
              <a:gd name="connsiteX162" fmla="*/ 93149 w 12192000"/>
              <a:gd name="connsiteY162" fmla="*/ 2105324 h 2237474"/>
              <a:gd name="connsiteX163" fmla="*/ 88109 w 12192000"/>
              <a:gd name="connsiteY163" fmla="*/ 2106704 h 2237474"/>
              <a:gd name="connsiteX164" fmla="*/ 80022 w 12192000"/>
              <a:gd name="connsiteY164" fmla="*/ 2107254 h 2237474"/>
              <a:gd name="connsiteX165" fmla="*/ 79717 w 12192000"/>
              <a:gd name="connsiteY165" fmla="*/ 2107046 h 2237474"/>
              <a:gd name="connsiteX166" fmla="*/ 72352 w 12192000"/>
              <a:gd name="connsiteY166" fmla="*/ 2107991 h 2237474"/>
              <a:gd name="connsiteX167" fmla="*/ 37645 w 12192000"/>
              <a:gd name="connsiteY167" fmla="*/ 2115401 h 2237474"/>
              <a:gd name="connsiteX168" fmla="*/ 4572 w 12192000"/>
              <a:gd name="connsiteY168" fmla="*/ 2111091 h 2237474"/>
              <a:gd name="connsiteX169" fmla="*/ 0 w 12192000"/>
              <a:gd name="connsiteY169" fmla="*/ 2110468 h 2237474"/>
              <a:gd name="connsiteX170" fmla="*/ 0 w 12192000"/>
              <a:gd name="connsiteY17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15111 h 2237474"/>
              <a:gd name="connsiteX121" fmla="*/ 2186609 w 12192000"/>
              <a:gd name="connsiteY121" fmla="*/ 2008263 h 2237474"/>
              <a:gd name="connsiteX122" fmla="*/ 2164831 w 12192000"/>
              <a:gd name="connsiteY122" fmla="*/ 2010143 h 2237474"/>
              <a:gd name="connsiteX123" fmla="*/ 2152836 w 12192000"/>
              <a:gd name="connsiteY123" fmla="*/ 2010048 h 2237474"/>
              <a:gd name="connsiteX124" fmla="*/ 2117102 w 12192000"/>
              <a:gd name="connsiteY124" fmla="*/ 2023004 h 2237474"/>
              <a:gd name="connsiteX125" fmla="*/ 2111935 w 12192000"/>
              <a:gd name="connsiteY125" fmla="*/ 2023163 h 2237474"/>
              <a:gd name="connsiteX126" fmla="*/ 2089991 w 12192000"/>
              <a:gd name="connsiteY126" fmla="*/ 2034193 h 2237474"/>
              <a:gd name="connsiteX127" fmla="*/ 2058061 w 12192000"/>
              <a:gd name="connsiteY127" fmla="*/ 2047942 h 2237474"/>
              <a:gd name="connsiteX128" fmla="*/ 2055737 w 12192000"/>
              <a:gd name="connsiteY128" fmla="*/ 2047704 h 2237474"/>
              <a:gd name="connsiteX129" fmla="*/ 2042244 w 12192000"/>
              <a:gd name="connsiteY129" fmla="*/ 2055560 h 2237474"/>
              <a:gd name="connsiteX130" fmla="*/ 1877728 w 12192000"/>
              <a:gd name="connsiteY130" fmla="*/ 2101004 h 2237474"/>
              <a:gd name="connsiteX131" fmla="*/ 1759056 w 12192000"/>
              <a:gd name="connsiteY131" fmla="*/ 2125608 h 2237474"/>
              <a:gd name="connsiteX132" fmla="*/ 1637948 w 12192000"/>
              <a:gd name="connsiteY132" fmla="*/ 2172597 h 2237474"/>
              <a:gd name="connsiteX133" fmla="*/ 1434549 w 12192000"/>
              <a:gd name="connsiteY133" fmla="*/ 2234522 h 2237474"/>
              <a:gd name="connsiteX134" fmla="*/ 1398481 w 12192000"/>
              <a:gd name="connsiteY134" fmla="*/ 2237074 h 2237474"/>
              <a:gd name="connsiteX135" fmla="*/ 1398407 w 12192000"/>
              <a:gd name="connsiteY135" fmla="*/ 2237095 h 2237474"/>
              <a:gd name="connsiteX136" fmla="*/ 1370962 w 12192000"/>
              <a:gd name="connsiteY136" fmla="*/ 2237474 h 2237474"/>
              <a:gd name="connsiteX137" fmla="*/ 1356367 w 12192000"/>
              <a:gd name="connsiteY137" fmla="*/ 2235089 h 2237474"/>
              <a:gd name="connsiteX138" fmla="*/ 1324828 w 12192000"/>
              <a:gd name="connsiteY138" fmla="*/ 2231968 h 2237474"/>
              <a:gd name="connsiteX139" fmla="*/ 1279765 w 12192000"/>
              <a:gd name="connsiteY139" fmla="*/ 2229639 h 2237474"/>
              <a:gd name="connsiteX140" fmla="*/ 1195347 w 12192000"/>
              <a:gd name="connsiteY140" fmla="*/ 2212354 h 2237474"/>
              <a:gd name="connsiteX141" fmla="*/ 970251 w 12192000"/>
              <a:gd name="connsiteY141" fmla="*/ 2221029 h 2237474"/>
              <a:gd name="connsiteX142" fmla="*/ 812914 w 12192000"/>
              <a:gd name="connsiteY142" fmla="*/ 2202752 h 2237474"/>
              <a:gd name="connsiteX143" fmla="*/ 800195 w 12192000"/>
              <a:gd name="connsiteY143" fmla="*/ 2209407 h 2237474"/>
              <a:gd name="connsiteX144" fmla="*/ 784978 w 12192000"/>
              <a:gd name="connsiteY144" fmla="*/ 2212360 h 2237474"/>
              <a:gd name="connsiteX145" fmla="*/ 681987 w 12192000"/>
              <a:gd name="connsiteY145" fmla="*/ 2216757 h 2237474"/>
              <a:gd name="connsiteX146" fmla="*/ 669923 w 12192000"/>
              <a:gd name="connsiteY146" fmla="*/ 2211682 h 2237474"/>
              <a:gd name="connsiteX147" fmla="*/ 648680 w 12192000"/>
              <a:gd name="connsiteY147" fmla="*/ 2206229 h 2237474"/>
              <a:gd name="connsiteX148" fmla="*/ 597225 w 12192000"/>
              <a:gd name="connsiteY148" fmla="*/ 2180999 h 2237474"/>
              <a:gd name="connsiteX149" fmla="*/ 558449 w 12192000"/>
              <a:gd name="connsiteY149" fmla="*/ 2182346 h 2237474"/>
              <a:gd name="connsiteX150" fmla="*/ 550517 w 12192000"/>
              <a:gd name="connsiteY150" fmla="*/ 2182060 h 2237474"/>
              <a:gd name="connsiteX151" fmla="*/ 550309 w 12192000"/>
              <a:gd name="connsiteY151" fmla="*/ 2181825 h 2237474"/>
              <a:gd name="connsiteX152" fmla="*/ 541836 w 12192000"/>
              <a:gd name="connsiteY152" fmla="*/ 2181063 h 2237474"/>
              <a:gd name="connsiteX153" fmla="*/ 536057 w 12192000"/>
              <a:gd name="connsiteY153" fmla="*/ 2181537 h 2237474"/>
              <a:gd name="connsiteX154" fmla="*/ 520671 w 12192000"/>
              <a:gd name="connsiteY154" fmla="*/ 2180980 h 2237474"/>
              <a:gd name="connsiteX155" fmla="*/ 515024 w 12192000"/>
              <a:gd name="connsiteY155" fmla="*/ 2179258 h 2237474"/>
              <a:gd name="connsiteX156" fmla="*/ 512278 w 12192000"/>
              <a:gd name="connsiteY156" fmla="*/ 2176369 h 2237474"/>
              <a:gd name="connsiteX157" fmla="*/ 480419 w 12192000"/>
              <a:gd name="connsiteY157" fmla="*/ 2167807 h 2237474"/>
              <a:gd name="connsiteX158" fmla="*/ 413835 w 12192000"/>
              <a:gd name="connsiteY158" fmla="*/ 2156783 h 2237474"/>
              <a:gd name="connsiteX159" fmla="*/ 376513 w 12192000"/>
              <a:gd name="connsiteY159" fmla="*/ 2154014 h 2237474"/>
              <a:gd name="connsiteX160" fmla="*/ 273386 w 12192000"/>
              <a:gd name="connsiteY160" fmla="*/ 2142551 h 2237474"/>
              <a:gd name="connsiteX161" fmla="*/ 169207 w 12192000"/>
              <a:gd name="connsiteY161" fmla="*/ 2128100 h 2237474"/>
              <a:gd name="connsiteX162" fmla="*/ 93149 w 12192000"/>
              <a:gd name="connsiteY162" fmla="*/ 2105324 h 2237474"/>
              <a:gd name="connsiteX163" fmla="*/ 88109 w 12192000"/>
              <a:gd name="connsiteY163" fmla="*/ 2106704 h 2237474"/>
              <a:gd name="connsiteX164" fmla="*/ 80022 w 12192000"/>
              <a:gd name="connsiteY164" fmla="*/ 2107254 h 2237474"/>
              <a:gd name="connsiteX165" fmla="*/ 79717 w 12192000"/>
              <a:gd name="connsiteY165" fmla="*/ 2107046 h 2237474"/>
              <a:gd name="connsiteX166" fmla="*/ 72352 w 12192000"/>
              <a:gd name="connsiteY166" fmla="*/ 2107991 h 2237474"/>
              <a:gd name="connsiteX167" fmla="*/ 37645 w 12192000"/>
              <a:gd name="connsiteY167" fmla="*/ 2115401 h 2237474"/>
              <a:gd name="connsiteX168" fmla="*/ 4572 w 12192000"/>
              <a:gd name="connsiteY168" fmla="*/ 2111091 h 2237474"/>
              <a:gd name="connsiteX169" fmla="*/ 0 w 12192000"/>
              <a:gd name="connsiteY169" fmla="*/ 2110468 h 2237474"/>
              <a:gd name="connsiteX170" fmla="*/ 0 w 12192000"/>
              <a:gd name="connsiteY17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15111 h 2237474"/>
              <a:gd name="connsiteX121" fmla="*/ 2186609 w 12192000"/>
              <a:gd name="connsiteY121" fmla="*/ 2008263 h 2237474"/>
              <a:gd name="connsiteX122" fmla="*/ 2164831 w 12192000"/>
              <a:gd name="connsiteY122" fmla="*/ 2010143 h 2237474"/>
              <a:gd name="connsiteX123" fmla="*/ 2152836 w 12192000"/>
              <a:gd name="connsiteY123" fmla="*/ 2010048 h 2237474"/>
              <a:gd name="connsiteX124" fmla="*/ 2117102 w 12192000"/>
              <a:gd name="connsiteY124" fmla="*/ 2023004 h 2237474"/>
              <a:gd name="connsiteX125" fmla="*/ 2111935 w 12192000"/>
              <a:gd name="connsiteY125" fmla="*/ 2023163 h 2237474"/>
              <a:gd name="connsiteX126" fmla="*/ 2089991 w 12192000"/>
              <a:gd name="connsiteY126" fmla="*/ 2034193 h 2237474"/>
              <a:gd name="connsiteX127" fmla="*/ 2058061 w 12192000"/>
              <a:gd name="connsiteY127" fmla="*/ 2047942 h 2237474"/>
              <a:gd name="connsiteX128" fmla="*/ 2042244 w 12192000"/>
              <a:gd name="connsiteY128" fmla="*/ 2055560 h 2237474"/>
              <a:gd name="connsiteX129" fmla="*/ 1877728 w 12192000"/>
              <a:gd name="connsiteY129" fmla="*/ 2101004 h 2237474"/>
              <a:gd name="connsiteX130" fmla="*/ 1759056 w 12192000"/>
              <a:gd name="connsiteY130" fmla="*/ 2125608 h 2237474"/>
              <a:gd name="connsiteX131" fmla="*/ 1637948 w 12192000"/>
              <a:gd name="connsiteY131" fmla="*/ 2172597 h 2237474"/>
              <a:gd name="connsiteX132" fmla="*/ 1434549 w 12192000"/>
              <a:gd name="connsiteY132" fmla="*/ 2234522 h 2237474"/>
              <a:gd name="connsiteX133" fmla="*/ 1398481 w 12192000"/>
              <a:gd name="connsiteY133" fmla="*/ 2237074 h 2237474"/>
              <a:gd name="connsiteX134" fmla="*/ 1398407 w 12192000"/>
              <a:gd name="connsiteY134" fmla="*/ 2237095 h 2237474"/>
              <a:gd name="connsiteX135" fmla="*/ 1370962 w 12192000"/>
              <a:gd name="connsiteY135" fmla="*/ 2237474 h 2237474"/>
              <a:gd name="connsiteX136" fmla="*/ 1356367 w 12192000"/>
              <a:gd name="connsiteY136" fmla="*/ 2235089 h 2237474"/>
              <a:gd name="connsiteX137" fmla="*/ 1324828 w 12192000"/>
              <a:gd name="connsiteY137" fmla="*/ 2231968 h 2237474"/>
              <a:gd name="connsiteX138" fmla="*/ 1279765 w 12192000"/>
              <a:gd name="connsiteY138" fmla="*/ 2229639 h 2237474"/>
              <a:gd name="connsiteX139" fmla="*/ 1195347 w 12192000"/>
              <a:gd name="connsiteY139" fmla="*/ 2212354 h 2237474"/>
              <a:gd name="connsiteX140" fmla="*/ 970251 w 12192000"/>
              <a:gd name="connsiteY140" fmla="*/ 2221029 h 2237474"/>
              <a:gd name="connsiteX141" fmla="*/ 812914 w 12192000"/>
              <a:gd name="connsiteY141" fmla="*/ 2202752 h 2237474"/>
              <a:gd name="connsiteX142" fmla="*/ 800195 w 12192000"/>
              <a:gd name="connsiteY142" fmla="*/ 2209407 h 2237474"/>
              <a:gd name="connsiteX143" fmla="*/ 784978 w 12192000"/>
              <a:gd name="connsiteY143" fmla="*/ 2212360 h 2237474"/>
              <a:gd name="connsiteX144" fmla="*/ 681987 w 12192000"/>
              <a:gd name="connsiteY144" fmla="*/ 2216757 h 2237474"/>
              <a:gd name="connsiteX145" fmla="*/ 669923 w 12192000"/>
              <a:gd name="connsiteY145" fmla="*/ 2211682 h 2237474"/>
              <a:gd name="connsiteX146" fmla="*/ 648680 w 12192000"/>
              <a:gd name="connsiteY146" fmla="*/ 2206229 h 2237474"/>
              <a:gd name="connsiteX147" fmla="*/ 597225 w 12192000"/>
              <a:gd name="connsiteY147" fmla="*/ 2180999 h 2237474"/>
              <a:gd name="connsiteX148" fmla="*/ 558449 w 12192000"/>
              <a:gd name="connsiteY148" fmla="*/ 2182346 h 2237474"/>
              <a:gd name="connsiteX149" fmla="*/ 550517 w 12192000"/>
              <a:gd name="connsiteY149" fmla="*/ 2182060 h 2237474"/>
              <a:gd name="connsiteX150" fmla="*/ 550309 w 12192000"/>
              <a:gd name="connsiteY150" fmla="*/ 2181825 h 2237474"/>
              <a:gd name="connsiteX151" fmla="*/ 541836 w 12192000"/>
              <a:gd name="connsiteY151" fmla="*/ 2181063 h 2237474"/>
              <a:gd name="connsiteX152" fmla="*/ 536057 w 12192000"/>
              <a:gd name="connsiteY152" fmla="*/ 2181537 h 2237474"/>
              <a:gd name="connsiteX153" fmla="*/ 520671 w 12192000"/>
              <a:gd name="connsiteY153" fmla="*/ 2180980 h 2237474"/>
              <a:gd name="connsiteX154" fmla="*/ 515024 w 12192000"/>
              <a:gd name="connsiteY154" fmla="*/ 2179258 h 2237474"/>
              <a:gd name="connsiteX155" fmla="*/ 512278 w 12192000"/>
              <a:gd name="connsiteY155" fmla="*/ 2176369 h 2237474"/>
              <a:gd name="connsiteX156" fmla="*/ 480419 w 12192000"/>
              <a:gd name="connsiteY156" fmla="*/ 2167807 h 2237474"/>
              <a:gd name="connsiteX157" fmla="*/ 413835 w 12192000"/>
              <a:gd name="connsiteY157" fmla="*/ 2156783 h 2237474"/>
              <a:gd name="connsiteX158" fmla="*/ 376513 w 12192000"/>
              <a:gd name="connsiteY158" fmla="*/ 2154014 h 2237474"/>
              <a:gd name="connsiteX159" fmla="*/ 273386 w 12192000"/>
              <a:gd name="connsiteY159" fmla="*/ 2142551 h 2237474"/>
              <a:gd name="connsiteX160" fmla="*/ 169207 w 12192000"/>
              <a:gd name="connsiteY160" fmla="*/ 2128100 h 2237474"/>
              <a:gd name="connsiteX161" fmla="*/ 93149 w 12192000"/>
              <a:gd name="connsiteY161" fmla="*/ 2105324 h 2237474"/>
              <a:gd name="connsiteX162" fmla="*/ 88109 w 12192000"/>
              <a:gd name="connsiteY162" fmla="*/ 2106704 h 2237474"/>
              <a:gd name="connsiteX163" fmla="*/ 80022 w 12192000"/>
              <a:gd name="connsiteY163" fmla="*/ 2107254 h 2237474"/>
              <a:gd name="connsiteX164" fmla="*/ 79717 w 12192000"/>
              <a:gd name="connsiteY164" fmla="*/ 2107046 h 2237474"/>
              <a:gd name="connsiteX165" fmla="*/ 72352 w 12192000"/>
              <a:gd name="connsiteY165" fmla="*/ 2107991 h 2237474"/>
              <a:gd name="connsiteX166" fmla="*/ 37645 w 12192000"/>
              <a:gd name="connsiteY166" fmla="*/ 2115401 h 2237474"/>
              <a:gd name="connsiteX167" fmla="*/ 4572 w 12192000"/>
              <a:gd name="connsiteY167" fmla="*/ 2111091 h 2237474"/>
              <a:gd name="connsiteX168" fmla="*/ 0 w 12192000"/>
              <a:gd name="connsiteY168" fmla="*/ 2110468 h 2237474"/>
              <a:gd name="connsiteX169" fmla="*/ 0 w 12192000"/>
              <a:gd name="connsiteY169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15111 h 2237474"/>
              <a:gd name="connsiteX121" fmla="*/ 2186609 w 12192000"/>
              <a:gd name="connsiteY121" fmla="*/ 2008263 h 2237474"/>
              <a:gd name="connsiteX122" fmla="*/ 2164831 w 12192000"/>
              <a:gd name="connsiteY122" fmla="*/ 2010143 h 2237474"/>
              <a:gd name="connsiteX123" fmla="*/ 2117102 w 12192000"/>
              <a:gd name="connsiteY123" fmla="*/ 2023004 h 2237474"/>
              <a:gd name="connsiteX124" fmla="*/ 2111935 w 12192000"/>
              <a:gd name="connsiteY124" fmla="*/ 2023163 h 2237474"/>
              <a:gd name="connsiteX125" fmla="*/ 2089991 w 12192000"/>
              <a:gd name="connsiteY125" fmla="*/ 2034193 h 2237474"/>
              <a:gd name="connsiteX126" fmla="*/ 2058061 w 12192000"/>
              <a:gd name="connsiteY126" fmla="*/ 2047942 h 2237474"/>
              <a:gd name="connsiteX127" fmla="*/ 2042244 w 12192000"/>
              <a:gd name="connsiteY127" fmla="*/ 2055560 h 2237474"/>
              <a:gd name="connsiteX128" fmla="*/ 1877728 w 12192000"/>
              <a:gd name="connsiteY128" fmla="*/ 2101004 h 2237474"/>
              <a:gd name="connsiteX129" fmla="*/ 1759056 w 12192000"/>
              <a:gd name="connsiteY129" fmla="*/ 2125608 h 2237474"/>
              <a:gd name="connsiteX130" fmla="*/ 1637948 w 12192000"/>
              <a:gd name="connsiteY130" fmla="*/ 2172597 h 2237474"/>
              <a:gd name="connsiteX131" fmla="*/ 1434549 w 12192000"/>
              <a:gd name="connsiteY131" fmla="*/ 2234522 h 2237474"/>
              <a:gd name="connsiteX132" fmla="*/ 1398481 w 12192000"/>
              <a:gd name="connsiteY132" fmla="*/ 2237074 h 2237474"/>
              <a:gd name="connsiteX133" fmla="*/ 1398407 w 12192000"/>
              <a:gd name="connsiteY133" fmla="*/ 2237095 h 2237474"/>
              <a:gd name="connsiteX134" fmla="*/ 1370962 w 12192000"/>
              <a:gd name="connsiteY134" fmla="*/ 2237474 h 2237474"/>
              <a:gd name="connsiteX135" fmla="*/ 1356367 w 12192000"/>
              <a:gd name="connsiteY135" fmla="*/ 2235089 h 2237474"/>
              <a:gd name="connsiteX136" fmla="*/ 1324828 w 12192000"/>
              <a:gd name="connsiteY136" fmla="*/ 2231968 h 2237474"/>
              <a:gd name="connsiteX137" fmla="*/ 1279765 w 12192000"/>
              <a:gd name="connsiteY137" fmla="*/ 2229639 h 2237474"/>
              <a:gd name="connsiteX138" fmla="*/ 1195347 w 12192000"/>
              <a:gd name="connsiteY138" fmla="*/ 2212354 h 2237474"/>
              <a:gd name="connsiteX139" fmla="*/ 970251 w 12192000"/>
              <a:gd name="connsiteY139" fmla="*/ 2221029 h 2237474"/>
              <a:gd name="connsiteX140" fmla="*/ 812914 w 12192000"/>
              <a:gd name="connsiteY140" fmla="*/ 2202752 h 2237474"/>
              <a:gd name="connsiteX141" fmla="*/ 800195 w 12192000"/>
              <a:gd name="connsiteY141" fmla="*/ 2209407 h 2237474"/>
              <a:gd name="connsiteX142" fmla="*/ 784978 w 12192000"/>
              <a:gd name="connsiteY142" fmla="*/ 2212360 h 2237474"/>
              <a:gd name="connsiteX143" fmla="*/ 681987 w 12192000"/>
              <a:gd name="connsiteY143" fmla="*/ 2216757 h 2237474"/>
              <a:gd name="connsiteX144" fmla="*/ 669923 w 12192000"/>
              <a:gd name="connsiteY144" fmla="*/ 2211682 h 2237474"/>
              <a:gd name="connsiteX145" fmla="*/ 648680 w 12192000"/>
              <a:gd name="connsiteY145" fmla="*/ 2206229 h 2237474"/>
              <a:gd name="connsiteX146" fmla="*/ 597225 w 12192000"/>
              <a:gd name="connsiteY146" fmla="*/ 2180999 h 2237474"/>
              <a:gd name="connsiteX147" fmla="*/ 558449 w 12192000"/>
              <a:gd name="connsiteY147" fmla="*/ 2182346 h 2237474"/>
              <a:gd name="connsiteX148" fmla="*/ 550517 w 12192000"/>
              <a:gd name="connsiteY148" fmla="*/ 2182060 h 2237474"/>
              <a:gd name="connsiteX149" fmla="*/ 550309 w 12192000"/>
              <a:gd name="connsiteY149" fmla="*/ 2181825 h 2237474"/>
              <a:gd name="connsiteX150" fmla="*/ 541836 w 12192000"/>
              <a:gd name="connsiteY150" fmla="*/ 2181063 h 2237474"/>
              <a:gd name="connsiteX151" fmla="*/ 536057 w 12192000"/>
              <a:gd name="connsiteY151" fmla="*/ 2181537 h 2237474"/>
              <a:gd name="connsiteX152" fmla="*/ 520671 w 12192000"/>
              <a:gd name="connsiteY152" fmla="*/ 2180980 h 2237474"/>
              <a:gd name="connsiteX153" fmla="*/ 515024 w 12192000"/>
              <a:gd name="connsiteY153" fmla="*/ 2179258 h 2237474"/>
              <a:gd name="connsiteX154" fmla="*/ 512278 w 12192000"/>
              <a:gd name="connsiteY154" fmla="*/ 2176369 h 2237474"/>
              <a:gd name="connsiteX155" fmla="*/ 480419 w 12192000"/>
              <a:gd name="connsiteY155" fmla="*/ 2167807 h 2237474"/>
              <a:gd name="connsiteX156" fmla="*/ 413835 w 12192000"/>
              <a:gd name="connsiteY156" fmla="*/ 2156783 h 2237474"/>
              <a:gd name="connsiteX157" fmla="*/ 376513 w 12192000"/>
              <a:gd name="connsiteY157" fmla="*/ 2154014 h 2237474"/>
              <a:gd name="connsiteX158" fmla="*/ 273386 w 12192000"/>
              <a:gd name="connsiteY158" fmla="*/ 2142551 h 2237474"/>
              <a:gd name="connsiteX159" fmla="*/ 169207 w 12192000"/>
              <a:gd name="connsiteY159" fmla="*/ 2128100 h 2237474"/>
              <a:gd name="connsiteX160" fmla="*/ 93149 w 12192000"/>
              <a:gd name="connsiteY160" fmla="*/ 2105324 h 2237474"/>
              <a:gd name="connsiteX161" fmla="*/ 88109 w 12192000"/>
              <a:gd name="connsiteY161" fmla="*/ 2106704 h 2237474"/>
              <a:gd name="connsiteX162" fmla="*/ 80022 w 12192000"/>
              <a:gd name="connsiteY162" fmla="*/ 2107254 h 2237474"/>
              <a:gd name="connsiteX163" fmla="*/ 79717 w 12192000"/>
              <a:gd name="connsiteY163" fmla="*/ 2107046 h 2237474"/>
              <a:gd name="connsiteX164" fmla="*/ 72352 w 12192000"/>
              <a:gd name="connsiteY164" fmla="*/ 2107991 h 2237474"/>
              <a:gd name="connsiteX165" fmla="*/ 37645 w 12192000"/>
              <a:gd name="connsiteY165" fmla="*/ 2115401 h 2237474"/>
              <a:gd name="connsiteX166" fmla="*/ 4572 w 12192000"/>
              <a:gd name="connsiteY166" fmla="*/ 2111091 h 2237474"/>
              <a:gd name="connsiteX167" fmla="*/ 0 w 12192000"/>
              <a:gd name="connsiteY167" fmla="*/ 2110468 h 2237474"/>
              <a:gd name="connsiteX168" fmla="*/ 0 w 12192000"/>
              <a:gd name="connsiteY168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15111 h 2237474"/>
              <a:gd name="connsiteX121" fmla="*/ 2186609 w 12192000"/>
              <a:gd name="connsiteY121" fmla="*/ 2008263 h 2237474"/>
              <a:gd name="connsiteX122" fmla="*/ 2164831 w 12192000"/>
              <a:gd name="connsiteY122" fmla="*/ 2010143 h 2237474"/>
              <a:gd name="connsiteX123" fmla="*/ 2117102 w 12192000"/>
              <a:gd name="connsiteY123" fmla="*/ 2023004 h 2237474"/>
              <a:gd name="connsiteX124" fmla="*/ 2089991 w 12192000"/>
              <a:gd name="connsiteY124" fmla="*/ 2034193 h 2237474"/>
              <a:gd name="connsiteX125" fmla="*/ 2058061 w 12192000"/>
              <a:gd name="connsiteY125" fmla="*/ 2047942 h 2237474"/>
              <a:gd name="connsiteX126" fmla="*/ 2042244 w 12192000"/>
              <a:gd name="connsiteY126" fmla="*/ 2055560 h 2237474"/>
              <a:gd name="connsiteX127" fmla="*/ 1877728 w 12192000"/>
              <a:gd name="connsiteY127" fmla="*/ 2101004 h 2237474"/>
              <a:gd name="connsiteX128" fmla="*/ 1759056 w 12192000"/>
              <a:gd name="connsiteY128" fmla="*/ 2125608 h 2237474"/>
              <a:gd name="connsiteX129" fmla="*/ 1637948 w 12192000"/>
              <a:gd name="connsiteY129" fmla="*/ 2172597 h 2237474"/>
              <a:gd name="connsiteX130" fmla="*/ 1434549 w 12192000"/>
              <a:gd name="connsiteY130" fmla="*/ 2234522 h 2237474"/>
              <a:gd name="connsiteX131" fmla="*/ 1398481 w 12192000"/>
              <a:gd name="connsiteY131" fmla="*/ 2237074 h 2237474"/>
              <a:gd name="connsiteX132" fmla="*/ 1398407 w 12192000"/>
              <a:gd name="connsiteY132" fmla="*/ 2237095 h 2237474"/>
              <a:gd name="connsiteX133" fmla="*/ 1370962 w 12192000"/>
              <a:gd name="connsiteY133" fmla="*/ 2237474 h 2237474"/>
              <a:gd name="connsiteX134" fmla="*/ 1356367 w 12192000"/>
              <a:gd name="connsiteY134" fmla="*/ 2235089 h 2237474"/>
              <a:gd name="connsiteX135" fmla="*/ 1324828 w 12192000"/>
              <a:gd name="connsiteY135" fmla="*/ 2231968 h 2237474"/>
              <a:gd name="connsiteX136" fmla="*/ 1279765 w 12192000"/>
              <a:gd name="connsiteY136" fmla="*/ 2229639 h 2237474"/>
              <a:gd name="connsiteX137" fmla="*/ 1195347 w 12192000"/>
              <a:gd name="connsiteY137" fmla="*/ 2212354 h 2237474"/>
              <a:gd name="connsiteX138" fmla="*/ 970251 w 12192000"/>
              <a:gd name="connsiteY138" fmla="*/ 2221029 h 2237474"/>
              <a:gd name="connsiteX139" fmla="*/ 812914 w 12192000"/>
              <a:gd name="connsiteY139" fmla="*/ 2202752 h 2237474"/>
              <a:gd name="connsiteX140" fmla="*/ 800195 w 12192000"/>
              <a:gd name="connsiteY140" fmla="*/ 2209407 h 2237474"/>
              <a:gd name="connsiteX141" fmla="*/ 784978 w 12192000"/>
              <a:gd name="connsiteY141" fmla="*/ 2212360 h 2237474"/>
              <a:gd name="connsiteX142" fmla="*/ 681987 w 12192000"/>
              <a:gd name="connsiteY142" fmla="*/ 2216757 h 2237474"/>
              <a:gd name="connsiteX143" fmla="*/ 669923 w 12192000"/>
              <a:gd name="connsiteY143" fmla="*/ 2211682 h 2237474"/>
              <a:gd name="connsiteX144" fmla="*/ 648680 w 12192000"/>
              <a:gd name="connsiteY144" fmla="*/ 2206229 h 2237474"/>
              <a:gd name="connsiteX145" fmla="*/ 597225 w 12192000"/>
              <a:gd name="connsiteY145" fmla="*/ 2180999 h 2237474"/>
              <a:gd name="connsiteX146" fmla="*/ 558449 w 12192000"/>
              <a:gd name="connsiteY146" fmla="*/ 2182346 h 2237474"/>
              <a:gd name="connsiteX147" fmla="*/ 550517 w 12192000"/>
              <a:gd name="connsiteY147" fmla="*/ 2182060 h 2237474"/>
              <a:gd name="connsiteX148" fmla="*/ 550309 w 12192000"/>
              <a:gd name="connsiteY148" fmla="*/ 2181825 h 2237474"/>
              <a:gd name="connsiteX149" fmla="*/ 541836 w 12192000"/>
              <a:gd name="connsiteY149" fmla="*/ 2181063 h 2237474"/>
              <a:gd name="connsiteX150" fmla="*/ 536057 w 12192000"/>
              <a:gd name="connsiteY150" fmla="*/ 2181537 h 2237474"/>
              <a:gd name="connsiteX151" fmla="*/ 520671 w 12192000"/>
              <a:gd name="connsiteY151" fmla="*/ 2180980 h 2237474"/>
              <a:gd name="connsiteX152" fmla="*/ 515024 w 12192000"/>
              <a:gd name="connsiteY152" fmla="*/ 2179258 h 2237474"/>
              <a:gd name="connsiteX153" fmla="*/ 512278 w 12192000"/>
              <a:gd name="connsiteY153" fmla="*/ 2176369 h 2237474"/>
              <a:gd name="connsiteX154" fmla="*/ 480419 w 12192000"/>
              <a:gd name="connsiteY154" fmla="*/ 2167807 h 2237474"/>
              <a:gd name="connsiteX155" fmla="*/ 413835 w 12192000"/>
              <a:gd name="connsiteY155" fmla="*/ 2156783 h 2237474"/>
              <a:gd name="connsiteX156" fmla="*/ 376513 w 12192000"/>
              <a:gd name="connsiteY156" fmla="*/ 2154014 h 2237474"/>
              <a:gd name="connsiteX157" fmla="*/ 273386 w 12192000"/>
              <a:gd name="connsiteY157" fmla="*/ 2142551 h 2237474"/>
              <a:gd name="connsiteX158" fmla="*/ 169207 w 12192000"/>
              <a:gd name="connsiteY158" fmla="*/ 2128100 h 2237474"/>
              <a:gd name="connsiteX159" fmla="*/ 93149 w 12192000"/>
              <a:gd name="connsiteY159" fmla="*/ 2105324 h 2237474"/>
              <a:gd name="connsiteX160" fmla="*/ 88109 w 12192000"/>
              <a:gd name="connsiteY160" fmla="*/ 2106704 h 2237474"/>
              <a:gd name="connsiteX161" fmla="*/ 80022 w 12192000"/>
              <a:gd name="connsiteY161" fmla="*/ 2107254 h 2237474"/>
              <a:gd name="connsiteX162" fmla="*/ 79717 w 12192000"/>
              <a:gd name="connsiteY162" fmla="*/ 2107046 h 2237474"/>
              <a:gd name="connsiteX163" fmla="*/ 72352 w 12192000"/>
              <a:gd name="connsiteY163" fmla="*/ 2107991 h 2237474"/>
              <a:gd name="connsiteX164" fmla="*/ 37645 w 12192000"/>
              <a:gd name="connsiteY164" fmla="*/ 2115401 h 2237474"/>
              <a:gd name="connsiteX165" fmla="*/ 4572 w 12192000"/>
              <a:gd name="connsiteY165" fmla="*/ 2111091 h 2237474"/>
              <a:gd name="connsiteX166" fmla="*/ 0 w 12192000"/>
              <a:gd name="connsiteY166" fmla="*/ 2110468 h 2237474"/>
              <a:gd name="connsiteX167" fmla="*/ 0 w 12192000"/>
              <a:gd name="connsiteY167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15111 h 2237474"/>
              <a:gd name="connsiteX121" fmla="*/ 2186609 w 12192000"/>
              <a:gd name="connsiteY121" fmla="*/ 2008263 h 2237474"/>
              <a:gd name="connsiteX122" fmla="*/ 2164831 w 12192000"/>
              <a:gd name="connsiteY122" fmla="*/ 2010143 h 2237474"/>
              <a:gd name="connsiteX123" fmla="*/ 2089991 w 12192000"/>
              <a:gd name="connsiteY123" fmla="*/ 2034193 h 2237474"/>
              <a:gd name="connsiteX124" fmla="*/ 2058061 w 12192000"/>
              <a:gd name="connsiteY124" fmla="*/ 2047942 h 2237474"/>
              <a:gd name="connsiteX125" fmla="*/ 2042244 w 12192000"/>
              <a:gd name="connsiteY125" fmla="*/ 2055560 h 2237474"/>
              <a:gd name="connsiteX126" fmla="*/ 1877728 w 12192000"/>
              <a:gd name="connsiteY126" fmla="*/ 2101004 h 2237474"/>
              <a:gd name="connsiteX127" fmla="*/ 1759056 w 12192000"/>
              <a:gd name="connsiteY127" fmla="*/ 2125608 h 2237474"/>
              <a:gd name="connsiteX128" fmla="*/ 1637948 w 12192000"/>
              <a:gd name="connsiteY128" fmla="*/ 2172597 h 2237474"/>
              <a:gd name="connsiteX129" fmla="*/ 1434549 w 12192000"/>
              <a:gd name="connsiteY129" fmla="*/ 2234522 h 2237474"/>
              <a:gd name="connsiteX130" fmla="*/ 1398481 w 12192000"/>
              <a:gd name="connsiteY130" fmla="*/ 2237074 h 2237474"/>
              <a:gd name="connsiteX131" fmla="*/ 1398407 w 12192000"/>
              <a:gd name="connsiteY131" fmla="*/ 2237095 h 2237474"/>
              <a:gd name="connsiteX132" fmla="*/ 1370962 w 12192000"/>
              <a:gd name="connsiteY132" fmla="*/ 2237474 h 2237474"/>
              <a:gd name="connsiteX133" fmla="*/ 1356367 w 12192000"/>
              <a:gd name="connsiteY133" fmla="*/ 2235089 h 2237474"/>
              <a:gd name="connsiteX134" fmla="*/ 1324828 w 12192000"/>
              <a:gd name="connsiteY134" fmla="*/ 2231968 h 2237474"/>
              <a:gd name="connsiteX135" fmla="*/ 1279765 w 12192000"/>
              <a:gd name="connsiteY135" fmla="*/ 2229639 h 2237474"/>
              <a:gd name="connsiteX136" fmla="*/ 1195347 w 12192000"/>
              <a:gd name="connsiteY136" fmla="*/ 2212354 h 2237474"/>
              <a:gd name="connsiteX137" fmla="*/ 970251 w 12192000"/>
              <a:gd name="connsiteY137" fmla="*/ 2221029 h 2237474"/>
              <a:gd name="connsiteX138" fmla="*/ 812914 w 12192000"/>
              <a:gd name="connsiteY138" fmla="*/ 2202752 h 2237474"/>
              <a:gd name="connsiteX139" fmla="*/ 800195 w 12192000"/>
              <a:gd name="connsiteY139" fmla="*/ 2209407 h 2237474"/>
              <a:gd name="connsiteX140" fmla="*/ 784978 w 12192000"/>
              <a:gd name="connsiteY140" fmla="*/ 2212360 h 2237474"/>
              <a:gd name="connsiteX141" fmla="*/ 681987 w 12192000"/>
              <a:gd name="connsiteY141" fmla="*/ 2216757 h 2237474"/>
              <a:gd name="connsiteX142" fmla="*/ 669923 w 12192000"/>
              <a:gd name="connsiteY142" fmla="*/ 2211682 h 2237474"/>
              <a:gd name="connsiteX143" fmla="*/ 648680 w 12192000"/>
              <a:gd name="connsiteY143" fmla="*/ 2206229 h 2237474"/>
              <a:gd name="connsiteX144" fmla="*/ 597225 w 12192000"/>
              <a:gd name="connsiteY144" fmla="*/ 2180999 h 2237474"/>
              <a:gd name="connsiteX145" fmla="*/ 558449 w 12192000"/>
              <a:gd name="connsiteY145" fmla="*/ 2182346 h 2237474"/>
              <a:gd name="connsiteX146" fmla="*/ 550517 w 12192000"/>
              <a:gd name="connsiteY146" fmla="*/ 2182060 h 2237474"/>
              <a:gd name="connsiteX147" fmla="*/ 550309 w 12192000"/>
              <a:gd name="connsiteY147" fmla="*/ 2181825 h 2237474"/>
              <a:gd name="connsiteX148" fmla="*/ 541836 w 12192000"/>
              <a:gd name="connsiteY148" fmla="*/ 2181063 h 2237474"/>
              <a:gd name="connsiteX149" fmla="*/ 536057 w 12192000"/>
              <a:gd name="connsiteY149" fmla="*/ 2181537 h 2237474"/>
              <a:gd name="connsiteX150" fmla="*/ 520671 w 12192000"/>
              <a:gd name="connsiteY150" fmla="*/ 2180980 h 2237474"/>
              <a:gd name="connsiteX151" fmla="*/ 515024 w 12192000"/>
              <a:gd name="connsiteY151" fmla="*/ 2179258 h 2237474"/>
              <a:gd name="connsiteX152" fmla="*/ 512278 w 12192000"/>
              <a:gd name="connsiteY152" fmla="*/ 2176369 h 2237474"/>
              <a:gd name="connsiteX153" fmla="*/ 480419 w 12192000"/>
              <a:gd name="connsiteY153" fmla="*/ 2167807 h 2237474"/>
              <a:gd name="connsiteX154" fmla="*/ 413835 w 12192000"/>
              <a:gd name="connsiteY154" fmla="*/ 2156783 h 2237474"/>
              <a:gd name="connsiteX155" fmla="*/ 376513 w 12192000"/>
              <a:gd name="connsiteY155" fmla="*/ 2154014 h 2237474"/>
              <a:gd name="connsiteX156" fmla="*/ 273386 w 12192000"/>
              <a:gd name="connsiteY156" fmla="*/ 2142551 h 2237474"/>
              <a:gd name="connsiteX157" fmla="*/ 169207 w 12192000"/>
              <a:gd name="connsiteY157" fmla="*/ 2128100 h 2237474"/>
              <a:gd name="connsiteX158" fmla="*/ 93149 w 12192000"/>
              <a:gd name="connsiteY158" fmla="*/ 2105324 h 2237474"/>
              <a:gd name="connsiteX159" fmla="*/ 88109 w 12192000"/>
              <a:gd name="connsiteY159" fmla="*/ 2106704 h 2237474"/>
              <a:gd name="connsiteX160" fmla="*/ 80022 w 12192000"/>
              <a:gd name="connsiteY160" fmla="*/ 2107254 h 2237474"/>
              <a:gd name="connsiteX161" fmla="*/ 79717 w 12192000"/>
              <a:gd name="connsiteY161" fmla="*/ 2107046 h 2237474"/>
              <a:gd name="connsiteX162" fmla="*/ 72352 w 12192000"/>
              <a:gd name="connsiteY162" fmla="*/ 2107991 h 2237474"/>
              <a:gd name="connsiteX163" fmla="*/ 37645 w 12192000"/>
              <a:gd name="connsiteY163" fmla="*/ 2115401 h 2237474"/>
              <a:gd name="connsiteX164" fmla="*/ 4572 w 12192000"/>
              <a:gd name="connsiteY164" fmla="*/ 2111091 h 2237474"/>
              <a:gd name="connsiteX165" fmla="*/ 0 w 12192000"/>
              <a:gd name="connsiteY165" fmla="*/ 2110468 h 2237474"/>
              <a:gd name="connsiteX166" fmla="*/ 0 w 12192000"/>
              <a:gd name="connsiteY166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15111 h 2237474"/>
              <a:gd name="connsiteX121" fmla="*/ 2186609 w 12192000"/>
              <a:gd name="connsiteY121" fmla="*/ 2008263 h 2237474"/>
              <a:gd name="connsiteX122" fmla="*/ 2164831 w 12192000"/>
              <a:gd name="connsiteY122" fmla="*/ 2010143 h 2237474"/>
              <a:gd name="connsiteX123" fmla="*/ 2085228 w 12192000"/>
              <a:gd name="connsiteY123" fmla="*/ 2046431 h 2237474"/>
              <a:gd name="connsiteX124" fmla="*/ 2058061 w 12192000"/>
              <a:gd name="connsiteY124" fmla="*/ 2047942 h 2237474"/>
              <a:gd name="connsiteX125" fmla="*/ 2042244 w 12192000"/>
              <a:gd name="connsiteY125" fmla="*/ 2055560 h 2237474"/>
              <a:gd name="connsiteX126" fmla="*/ 1877728 w 12192000"/>
              <a:gd name="connsiteY126" fmla="*/ 2101004 h 2237474"/>
              <a:gd name="connsiteX127" fmla="*/ 1759056 w 12192000"/>
              <a:gd name="connsiteY127" fmla="*/ 2125608 h 2237474"/>
              <a:gd name="connsiteX128" fmla="*/ 1637948 w 12192000"/>
              <a:gd name="connsiteY128" fmla="*/ 2172597 h 2237474"/>
              <a:gd name="connsiteX129" fmla="*/ 1434549 w 12192000"/>
              <a:gd name="connsiteY129" fmla="*/ 2234522 h 2237474"/>
              <a:gd name="connsiteX130" fmla="*/ 1398481 w 12192000"/>
              <a:gd name="connsiteY130" fmla="*/ 2237074 h 2237474"/>
              <a:gd name="connsiteX131" fmla="*/ 1398407 w 12192000"/>
              <a:gd name="connsiteY131" fmla="*/ 2237095 h 2237474"/>
              <a:gd name="connsiteX132" fmla="*/ 1370962 w 12192000"/>
              <a:gd name="connsiteY132" fmla="*/ 2237474 h 2237474"/>
              <a:gd name="connsiteX133" fmla="*/ 1356367 w 12192000"/>
              <a:gd name="connsiteY133" fmla="*/ 2235089 h 2237474"/>
              <a:gd name="connsiteX134" fmla="*/ 1324828 w 12192000"/>
              <a:gd name="connsiteY134" fmla="*/ 2231968 h 2237474"/>
              <a:gd name="connsiteX135" fmla="*/ 1279765 w 12192000"/>
              <a:gd name="connsiteY135" fmla="*/ 2229639 h 2237474"/>
              <a:gd name="connsiteX136" fmla="*/ 1195347 w 12192000"/>
              <a:gd name="connsiteY136" fmla="*/ 2212354 h 2237474"/>
              <a:gd name="connsiteX137" fmla="*/ 970251 w 12192000"/>
              <a:gd name="connsiteY137" fmla="*/ 2221029 h 2237474"/>
              <a:gd name="connsiteX138" fmla="*/ 812914 w 12192000"/>
              <a:gd name="connsiteY138" fmla="*/ 2202752 h 2237474"/>
              <a:gd name="connsiteX139" fmla="*/ 800195 w 12192000"/>
              <a:gd name="connsiteY139" fmla="*/ 2209407 h 2237474"/>
              <a:gd name="connsiteX140" fmla="*/ 784978 w 12192000"/>
              <a:gd name="connsiteY140" fmla="*/ 2212360 h 2237474"/>
              <a:gd name="connsiteX141" fmla="*/ 681987 w 12192000"/>
              <a:gd name="connsiteY141" fmla="*/ 2216757 h 2237474"/>
              <a:gd name="connsiteX142" fmla="*/ 669923 w 12192000"/>
              <a:gd name="connsiteY142" fmla="*/ 2211682 h 2237474"/>
              <a:gd name="connsiteX143" fmla="*/ 648680 w 12192000"/>
              <a:gd name="connsiteY143" fmla="*/ 2206229 h 2237474"/>
              <a:gd name="connsiteX144" fmla="*/ 597225 w 12192000"/>
              <a:gd name="connsiteY144" fmla="*/ 2180999 h 2237474"/>
              <a:gd name="connsiteX145" fmla="*/ 558449 w 12192000"/>
              <a:gd name="connsiteY145" fmla="*/ 2182346 h 2237474"/>
              <a:gd name="connsiteX146" fmla="*/ 550517 w 12192000"/>
              <a:gd name="connsiteY146" fmla="*/ 2182060 h 2237474"/>
              <a:gd name="connsiteX147" fmla="*/ 550309 w 12192000"/>
              <a:gd name="connsiteY147" fmla="*/ 2181825 h 2237474"/>
              <a:gd name="connsiteX148" fmla="*/ 541836 w 12192000"/>
              <a:gd name="connsiteY148" fmla="*/ 2181063 h 2237474"/>
              <a:gd name="connsiteX149" fmla="*/ 536057 w 12192000"/>
              <a:gd name="connsiteY149" fmla="*/ 2181537 h 2237474"/>
              <a:gd name="connsiteX150" fmla="*/ 520671 w 12192000"/>
              <a:gd name="connsiteY150" fmla="*/ 2180980 h 2237474"/>
              <a:gd name="connsiteX151" fmla="*/ 515024 w 12192000"/>
              <a:gd name="connsiteY151" fmla="*/ 2179258 h 2237474"/>
              <a:gd name="connsiteX152" fmla="*/ 512278 w 12192000"/>
              <a:gd name="connsiteY152" fmla="*/ 2176369 h 2237474"/>
              <a:gd name="connsiteX153" fmla="*/ 480419 w 12192000"/>
              <a:gd name="connsiteY153" fmla="*/ 2167807 h 2237474"/>
              <a:gd name="connsiteX154" fmla="*/ 413835 w 12192000"/>
              <a:gd name="connsiteY154" fmla="*/ 2156783 h 2237474"/>
              <a:gd name="connsiteX155" fmla="*/ 376513 w 12192000"/>
              <a:gd name="connsiteY155" fmla="*/ 2154014 h 2237474"/>
              <a:gd name="connsiteX156" fmla="*/ 273386 w 12192000"/>
              <a:gd name="connsiteY156" fmla="*/ 2142551 h 2237474"/>
              <a:gd name="connsiteX157" fmla="*/ 169207 w 12192000"/>
              <a:gd name="connsiteY157" fmla="*/ 2128100 h 2237474"/>
              <a:gd name="connsiteX158" fmla="*/ 93149 w 12192000"/>
              <a:gd name="connsiteY158" fmla="*/ 2105324 h 2237474"/>
              <a:gd name="connsiteX159" fmla="*/ 88109 w 12192000"/>
              <a:gd name="connsiteY159" fmla="*/ 2106704 h 2237474"/>
              <a:gd name="connsiteX160" fmla="*/ 80022 w 12192000"/>
              <a:gd name="connsiteY160" fmla="*/ 2107254 h 2237474"/>
              <a:gd name="connsiteX161" fmla="*/ 79717 w 12192000"/>
              <a:gd name="connsiteY161" fmla="*/ 2107046 h 2237474"/>
              <a:gd name="connsiteX162" fmla="*/ 72352 w 12192000"/>
              <a:gd name="connsiteY162" fmla="*/ 2107991 h 2237474"/>
              <a:gd name="connsiteX163" fmla="*/ 37645 w 12192000"/>
              <a:gd name="connsiteY163" fmla="*/ 2115401 h 2237474"/>
              <a:gd name="connsiteX164" fmla="*/ 4572 w 12192000"/>
              <a:gd name="connsiteY164" fmla="*/ 2111091 h 2237474"/>
              <a:gd name="connsiteX165" fmla="*/ 0 w 12192000"/>
              <a:gd name="connsiteY165" fmla="*/ 2110468 h 2237474"/>
              <a:gd name="connsiteX166" fmla="*/ 0 w 12192000"/>
              <a:gd name="connsiteY166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1511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02752 h 2237474"/>
              <a:gd name="connsiteX138" fmla="*/ 800195 w 12192000"/>
              <a:gd name="connsiteY138" fmla="*/ 2209407 h 2237474"/>
              <a:gd name="connsiteX139" fmla="*/ 784978 w 12192000"/>
              <a:gd name="connsiteY139" fmla="*/ 2212360 h 2237474"/>
              <a:gd name="connsiteX140" fmla="*/ 681987 w 12192000"/>
              <a:gd name="connsiteY140" fmla="*/ 2216757 h 2237474"/>
              <a:gd name="connsiteX141" fmla="*/ 669923 w 12192000"/>
              <a:gd name="connsiteY141" fmla="*/ 2211682 h 2237474"/>
              <a:gd name="connsiteX142" fmla="*/ 648680 w 12192000"/>
              <a:gd name="connsiteY142" fmla="*/ 2206229 h 2237474"/>
              <a:gd name="connsiteX143" fmla="*/ 597225 w 12192000"/>
              <a:gd name="connsiteY143" fmla="*/ 2180999 h 2237474"/>
              <a:gd name="connsiteX144" fmla="*/ 558449 w 12192000"/>
              <a:gd name="connsiteY144" fmla="*/ 2182346 h 2237474"/>
              <a:gd name="connsiteX145" fmla="*/ 550517 w 12192000"/>
              <a:gd name="connsiteY145" fmla="*/ 2182060 h 2237474"/>
              <a:gd name="connsiteX146" fmla="*/ 550309 w 12192000"/>
              <a:gd name="connsiteY146" fmla="*/ 2181825 h 2237474"/>
              <a:gd name="connsiteX147" fmla="*/ 541836 w 12192000"/>
              <a:gd name="connsiteY147" fmla="*/ 2181063 h 2237474"/>
              <a:gd name="connsiteX148" fmla="*/ 536057 w 12192000"/>
              <a:gd name="connsiteY148" fmla="*/ 2181537 h 2237474"/>
              <a:gd name="connsiteX149" fmla="*/ 520671 w 12192000"/>
              <a:gd name="connsiteY149" fmla="*/ 2180980 h 2237474"/>
              <a:gd name="connsiteX150" fmla="*/ 515024 w 12192000"/>
              <a:gd name="connsiteY150" fmla="*/ 2179258 h 2237474"/>
              <a:gd name="connsiteX151" fmla="*/ 512278 w 12192000"/>
              <a:gd name="connsiteY151" fmla="*/ 2176369 h 2237474"/>
              <a:gd name="connsiteX152" fmla="*/ 480419 w 12192000"/>
              <a:gd name="connsiteY152" fmla="*/ 2167807 h 2237474"/>
              <a:gd name="connsiteX153" fmla="*/ 413835 w 12192000"/>
              <a:gd name="connsiteY153" fmla="*/ 2156783 h 2237474"/>
              <a:gd name="connsiteX154" fmla="*/ 376513 w 12192000"/>
              <a:gd name="connsiteY154" fmla="*/ 2154014 h 2237474"/>
              <a:gd name="connsiteX155" fmla="*/ 273386 w 12192000"/>
              <a:gd name="connsiteY155" fmla="*/ 2142551 h 2237474"/>
              <a:gd name="connsiteX156" fmla="*/ 169207 w 12192000"/>
              <a:gd name="connsiteY156" fmla="*/ 2128100 h 2237474"/>
              <a:gd name="connsiteX157" fmla="*/ 93149 w 12192000"/>
              <a:gd name="connsiteY157" fmla="*/ 2105324 h 2237474"/>
              <a:gd name="connsiteX158" fmla="*/ 88109 w 12192000"/>
              <a:gd name="connsiteY158" fmla="*/ 2106704 h 2237474"/>
              <a:gd name="connsiteX159" fmla="*/ 80022 w 12192000"/>
              <a:gd name="connsiteY159" fmla="*/ 2107254 h 2237474"/>
              <a:gd name="connsiteX160" fmla="*/ 79717 w 12192000"/>
              <a:gd name="connsiteY160" fmla="*/ 2107046 h 2237474"/>
              <a:gd name="connsiteX161" fmla="*/ 72352 w 12192000"/>
              <a:gd name="connsiteY161" fmla="*/ 2107991 h 2237474"/>
              <a:gd name="connsiteX162" fmla="*/ 37645 w 12192000"/>
              <a:gd name="connsiteY162" fmla="*/ 2115401 h 2237474"/>
              <a:gd name="connsiteX163" fmla="*/ 4572 w 12192000"/>
              <a:gd name="connsiteY163" fmla="*/ 2111091 h 2237474"/>
              <a:gd name="connsiteX164" fmla="*/ 0 w 12192000"/>
              <a:gd name="connsiteY164" fmla="*/ 2110468 h 2237474"/>
              <a:gd name="connsiteX165" fmla="*/ 0 w 12192000"/>
              <a:gd name="connsiteY16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02752 h 2237474"/>
              <a:gd name="connsiteX138" fmla="*/ 800195 w 12192000"/>
              <a:gd name="connsiteY138" fmla="*/ 2209407 h 2237474"/>
              <a:gd name="connsiteX139" fmla="*/ 784978 w 12192000"/>
              <a:gd name="connsiteY139" fmla="*/ 2212360 h 2237474"/>
              <a:gd name="connsiteX140" fmla="*/ 681987 w 12192000"/>
              <a:gd name="connsiteY140" fmla="*/ 2216757 h 2237474"/>
              <a:gd name="connsiteX141" fmla="*/ 669923 w 12192000"/>
              <a:gd name="connsiteY141" fmla="*/ 2211682 h 2237474"/>
              <a:gd name="connsiteX142" fmla="*/ 648680 w 12192000"/>
              <a:gd name="connsiteY142" fmla="*/ 2206229 h 2237474"/>
              <a:gd name="connsiteX143" fmla="*/ 597225 w 12192000"/>
              <a:gd name="connsiteY143" fmla="*/ 2180999 h 2237474"/>
              <a:gd name="connsiteX144" fmla="*/ 558449 w 12192000"/>
              <a:gd name="connsiteY144" fmla="*/ 2182346 h 2237474"/>
              <a:gd name="connsiteX145" fmla="*/ 550517 w 12192000"/>
              <a:gd name="connsiteY145" fmla="*/ 2182060 h 2237474"/>
              <a:gd name="connsiteX146" fmla="*/ 550309 w 12192000"/>
              <a:gd name="connsiteY146" fmla="*/ 2181825 h 2237474"/>
              <a:gd name="connsiteX147" fmla="*/ 541836 w 12192000"/>
              <a:gd name="connsiteY147" fmla="*/ 2181063 h 2237474"/>
              <a:gd name="connsiteX148" fmla="*/ 536057 w 12192000"/>
              <a:gd name="connsiteY148" fmla="*/ 2181537 h 2237474"/>
              <a:gd name="connsiteX149" fmla="*/ 520671 w 12192000"/>
              <a:gd name="connsiteY149" fmla="*/ 2180980 h 2237474"/>
              <a:gd name="connsiteX150" fmla="*/ 515024 w 12192000"/>
              <a:gd name="connsiteY150" fmla="*/ 2179258 h 2237474"/>
              <a:gd name="connsiteX151" fmla="*/ 512278 w 12192000"/>
              <a:gd name="connsiteY151" fmla="*/ 2176369 h 2237474"/>
              <a:gd name="connsiteX152" fmla="*/ 480419 w 12192000"/>
              <a:gd name="connsiteY152" fmla="*/ 2167807 h 2237474"/>
              <a:gd name="connsiteX153" fmla="*/ 413835 w 12192000"/>
              <a:gd name="connsiteY153" fmla="*/ 2156783 h 2237474"/>
              <a:gd name="connsiteX154" fmla="*/ 376513 w 12192000"/>
              <a:gd name="connsiteY154" fmla="*/ 2154014 h 2237474"/>
              <a:gd name="connsiteX155" fmla="*/ 273386 w 12192000"/>
              <a:gd name="connsiteY155" fmla="*/ 2142551 h 2237474"/>
              <a:gd name="connsiteX156" fmla="*/ 169207 w 12192000"/>
              <a:gd name="connsiteY156" fmla="*/ 2128100 h 2237474"/>
              <a:gd name="connsiteX157" fmla="*/ 93149 w 12192000"/>
              <a:gd name="connsiteY157" fmla="*/ 2105324 h 2237474"/>
              <a:gd name="connsiteX158" fmla="*/ 88109 w 12192000"/>
              <a:gd name="connsiteY158" fmla="*/ 2106704 h 2237474"/>
              <a:gd name="connsiteX159" fmla="*/ 80022 w 12192000"/>
              <a:gd name="connsiteY159" fmla="*/ 2107254 h 2237474"/>
              <a:gd name="connsiteX160" fmla="*/ 79717 w 12192000"/>
              <a:gd name="connsiteY160" fmla="*/ 2107046 h 2237474"/>
              <a:gd name="connsiteX161" fmla="*/ 72352 w 12192000"/>
              <a:gd name="connsiteY161" fmla="*/ 2107991 h 2237474"/>
              <a:gd name="connsiteX162" fmla="*/ 37645 w 12192000"/>
              <a:gd name="connsiteY162" fmla="*/ 2115401 h 2237474"/>
              <a:gd name="connsiteX163" fmla="*/ 4572 w 12192000"/>
              <a:gd name="connsiteY163" fmla="*/ 2111091 h 2237474"/>
              <a:gd name="connsiteX164" fmla="*/ 0 w 12192000"/>
              <a:gd name="connsiteY164" fmla="*/ 2110468 h 2237474"/>
              <a:gd name="connsiteX165" fmla="*/ 0 w 12192000"/>
              <a:gd name="connsiteY16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02752 h 2237474"/>
              <a:gd name="connsiteX138" fmla="*/ 800195 w 12192000"/>
              <a:gd name="connsiteY138" fmla="*/ 2209407 h 2237474"/>
              <a:gd name="connsiteX139" fmla="*/ 784978 w 12192000"/>
              <a:gd name="connsiteY139" fmla="*/ 2212360 h 2237474"/>
              <a:gd name="connsiteX140" fmla="*/ 669923 w 12192000"/>
              <a:gd name="connsiteY140" fmla="*/ 2211682 h 2237474"/>
              <a:gd name="connsiteX141" fmla="*/ 648680 w 12192000"/>
              <a:gd name="connsiteY141" fmla="*/ 2206229 h 2237474"/>
              <a:gd name="connsiteX142" fmla="*/ 597225 w 12192000"/>
              <a:gd name="connsiteY142" fmla="*/ 2180999 h 2237474"/>
              <a:gd name="connsiteX143" fmla="*/ 558449 w 12192000"/>
              <a:gd name="connsiteY143" fmla="*/ 2182346 h 2237474"/>
              <a:gd name="connsiteX144" fmla="*/ 550517 w 12192000"/>
              <a:gd name="connsiteY144" fmla="*/ 2182060 h 2237474"/>
              <a:gd name="connsiteX145" fmla="*/ 550309 w 12192000"/>
              <a:gd name="connsiteY145" fmla="*/ 2181825 h 2237474"/>
              <a:gd name="connsiteX146" fmla="*/ 541836 w 12192000"/>
              <a:gd name="connsiteY146" fmla="*/ 2181063 h 2237474"/>
              <a:gd name="connsiteX147" fmla="*/ 536057 w 12192000"/>
              <a:gd name="connsiteY147" fmla="*/ 2181537 h 2237474"/>
              <a:gd name="connsiteX148" fmla="*/ 520671 w 12192000"/>
              <a:gd name="connsiteY148" fmla="*/ 2180980 h 2237474"/>
              <a:gd name="connsiteX149" fmla="*/ 515024 w 12192000"/>
              <a:gd name="connsiteY149" fmla="*/ 2179258 h 2237474"/>
              <a:gd name="connsiteX150" fmla="*/ 512278 w 12192000"/>
              <a:gd name="connsiteY150" fmla="*/ 2176369 h 2237474"/>
              <a:gd name="connsiteX151" fmla="*/ 480419 w 12192000"/>
              <a:gd name="connsiteY151" fmla="*/ 2167807 h 2237474"/>
              <a:gd name="connsiteX152" fmla="*/ 413835 w 12192000"/>
              <a:gd name="connsiteY152" fmla="*/ 2156783 h 2237474"/>
              <a:gd name="connsiteX153" fmla="*/ 376513 w 12192000"/>
              <a:gd name="connsiteY153" fmla="*/ 2154014 h 2237474"/>
              <a:gd name="connsiteX154" fmla="*/ 273386 w 12192000"/>
              <a:gd name="connsiteY154" fmla="*/ 2142551 h 2237474"/>
              <a:gd name="connsiteX155" fmla="*/ 169207 w 12192000"/>
              <a:gd name="connsiteY155" fmla="*/ 2128100 h 2237474"/>
              <a:gd name="connsiteX156" fmla="*/ 93149 w 12192000"/>
              <a:gd name="connsiteY156" fmla="*/ 2105324 h 2237474"/>
              <a:gd name="connsiteX157" fmla="*/ 88109 w 12192000"/>
              <a:gd name="connsiteY157" fmla="*/ 2106704 h 2237474"/>
              <a:gd name="connsiteX158" fmla="*/ 80022 w 12192000"/>
              <a:gd name="connsiteY158" fmla="*/ 2107254 h 2237474"/>
              <a:gd name="connsiteX159" fmla="*/ 79717 w 12192000"/>
              <a:gd name="connsiteY159" fmla="*/ 2107046 h 2237474"/>
              <a:gd name="connsiteX160" fmla="*/ 72352 w 12192000"/>
              <a:gd name="connsiteY160" fmla="*/ 2107991 h 2237474"/>
              <a:gd name="connsiteX161" fmla="*/ 37645 w 12192000"/>
              <a:gd name="connsiteY161" fmla="*/ 2115401 h 2237474"/>
              <a:gd name="connsiteX162" fmla="*/ 4572 w 12192000"/>
              <a:gd name="connsiteY162" fmla="*/ 2111091 h 2237474"/>
              <a:gd name="connsiteX163" fmla="*/ 0 w 12192000"/>
              <a:gd name="connsiteY163" fmla="*/ 2110468 h 2237474"/>
              <a:gd name="connsiteX164" fmla="*/ 0 w 12192000"/>
              <a:gd name="connsiteY164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02752 h 2237474"/>
              <a:gd name="connsiteX138" fmla="*/ 800195 w 12192000"/>
              <a:gd name="connsiteY138" fmla="*/ 2209407 h 2237474"/>
              <a:gd name="connsiteX139" fmla="*/ 784978 w 12192000"/>
              <a:gd name="connsiteY139" fmla="*/ 2212360 h 2237474"/>
              <a:gd name="connsiteX140" fmla="*/ 669923 w 12192000"/>
              <a:gd name="connsiteY140" fmla="*/ 2211682 h 2237474"/>
              <a:gd name="connsiteX141" fmla="*/ 648680 w 12192000"/>
              <a:gd name="connsiteY141" fmla="*/ 2206229 h 2237474"/>
              <a:gd name="connsiteX142" fmla="*/ 597225 w 12192000"/>
              <a:gd name="connsiteY142" fmla="*/ 2180999 h 2237474"/>
              <a:gd name="connsiteX143" fmla="*/ 558449 w 12192000"/>
              <a:gd name="connsiteY143" fmla="*/ 2182346 h 2237474"/>
              <a:gd name="connsiteX144" fmla="*/ 550517 w 12192000"/>
              <a:gd name="connsiteY144" fmla="*/ 2182060 h 2237474"/>
              <a:gd name="connsiteX145" fmla="*/ 550309 w 12192000"/>
              <a:gd name="connsiteY145" fmla="*/ 2181825 h 2237474"/>
              <a:gd name="connsiteX146" fmla="*/ 541836 w 12192000"/>
              <a:gd name="connsiteY146" fmla="*/ 2181063 h 2237474"/>
              <a:gd name="connsiteX147" fmla="*/ 520671 w 12192000"/>
              <a:gd name="connsiteY147" fmla="*/ 2180980 h 2237474"/>
              <a:gd name="connsiteX148" fmla="*/ 515024 w 12192000"/>
              <a:gd name="connsiteY148" fmla="*/ 2179258 h 2237474"/>
              <a:gd name="connsiteX149" fmla="*/ 512278 w 12192000"/>
              <a:gd name="connsiteY149" fmla="*/ 2176369 h 2237474"/>
              <a:gd name="connsiteX150" fmla="*/ 480419 w 12192000"/>
              <a:gd name="connsiteY150" fmla="*/ 2167807 h 2237474"/>
              <a:gd name="connsiteX151" fmla="*/ 413835 w 12192000"/>
              <a:gd name="connsiteY151" fmla="*/ 2156783 h 2237474"/>
              <a:gd name="connsiteX152" fmla="*/ 376513 w 12192000"/>
              <a:gd name="connsiteY152" fmla="*/ 2154014 h 2237474"/>
              <a:gd name="connsiteX153" fmla="*/ 273386 w 12192000"/>
              <a:gd name="connsiteY153" fmla="*/ 2142551 h 2237474"/>
              <a:gd name="connsiteX154" fmla="*/ 169207 w 12192000"/>
              <a:gd name="connsiteY154" fmla="*/ 2128100 h 2237474"/>
              <a:gd name="connsiteX155" fmla="*/ 93149 w 12192000"/>
              <a:gd name="connsiteY155" fmla="*/ 2105324 h 2237474"/>
              <a:gd name="connsiteX156" fmla="*/ 88109 w 12192000"/>
              <a:gd name="connsiteY156" fmla="*/ 2106704 h 2237474"/>
              <a:gd name="connsiteX157" fmla="*/ 80022 w 12192000"/>
              <a:gd name="connsiteY157" fmla="*/ 2107254 h 2237474"/>
              <a:gd name="connsiteX158" fmla="*/ 79717 w 12192000"/>
              <a:gd name="connsiteY158" fmla="*/ 2107046 h 2237474"/>
              <a:gd name="connsiteX159" fmla="*/ 72352 w 12192000"/>
              <a:gd name="connsiteY159" fmla="*/ 2107991 h 2237474"/>
              <a:gd name="connsiteX160" fmla="*/ 37645 w 12192000"/>
              <a:gd name="connsiteY160" fmla="*/ 2115401 h 2237474"/>
              <a:gd name="connsiteX161" fmla="*/ 4572 w 12192000"/>
              <a:gd name="connsiteY161" fmla="*/ 2111091 h 2237474"/>
              <a:gd name="connsiteX162" fmla="*/ 0 w 12192000"/>
              <a:gd name="connsiteY162" fmla="*/ 2110468 h 2237474"/>
              <a:gd name="connsiteX163" fmla="*/ 0 w 12192000"/>
              <a:gd name="connsiteY163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02752 h 2237474"/>
              <a:gd name="connsiteX138" fmla="*/ 800195 w 12192000"/>
              <a:gd name="connsiteY138" fmla="*/ 2209407 h 2237474"/>
              <a:gd name="connsiteX139" fmla="*/ 784978 w 12192000"/>
              <a:gd name="connsiteY139" fmla="*/ 2212360 h 2237474"/>
              <a:gd name="connsiteX140" fmla="*/ 669923 w 12192000"/>
              <a:gd name="connsiteY140" fmla="*/ 2211682 h 2237474"/>
              <a:gd name="connsiteX141" fmla="*/ 648680 w 12192000"/>
              <a:gd name="connsiteY141" fmla="*/ 2206229 h 2237474"/>
              <a:gd name="connsiteX142" fmla="*/ 597225 w 12192000"/>
              <a:gd name="connsiteY142" fmla="*/ 2180999 h 2237474"/>
              <a:gd name="connsiteX143" fmla="*/ 558449 w 12192000"/>
              <a:gd name="connsiteY143" fmla="*/ 2182346 h 2237474"/>
              <a:gd name="connsiteX144" fmla="*/ 550517 w 12192000"/>
              <a:gd name="connsiteY144" fmla="*/ 2182060 h 2237474"/>
              <a:gd name="connsiteX145" fmla="*/ 550309 w 12192000"/>
              <a:gd name="connsiteY145" fmla="*/ 2181825 h 2237474"/>
              <a:gd name="connsiteX146" fmla="*/ 520671 w 12192000"/>
              <a:gd name="connsiteY146" fmla="*/ 2180980 h 2237474"/>
              <a:gd name="connsiteX147" fmla="*/ 515024 w 12192000"/>
              <a:gd name="connsiteY147" fmla="*/ 2179258 h 2237474"/>
              <a:gd name="connsiteX148" fmla="*/ 512278 w 12192000"/>
              <a:gd name="connsiteY148" fmla="*/ 2176369 h 2237474"/>
              <a:gd name="connsiteX149" fmla="*/ 480419 w 12192000"/>
              <a:gd name="connsiteY149" fmla="*/ 2167807 h 2237474"/>
              <a:gd name="connsiteX150" fmla="*/ 413835 w 12192000"/>
              <a:gd name="connsiteY150" fmla="*/ 2156783 h 2237474"/>
              <a:gd name="connsiteX151" fmla="*/ 376513 w 12192000"/>
              <a:gd name="connsiteY151" fmla="*/ 2154014 h 2237474"/>
              <a:gd name="connsiteX152" fmla="*/ 273386 w 12192000"/>
              <a:gd name="connsiteY152" fmla="*/ 2142551 h 2237474"/>
              <a:gd name="connsiteX153" fmla="*/ 169207 w 12192000"/>
              <a:gd name="connsiteY153" fmla="*/ 2128100 h 2237474"/>
              <a:gd name="connsiteX154" fmla="*/ 93149 w 12192000"/>
              <a:gd name="connsiteY154" fmla="*/ 2105324 h 2237474"/>
              <a:gd name="connsiteX155" fmla="*/ 88109 w 12192000"/>
              <a:gd name="connsiteY155" fmla="*/ 2106704 h 2237474"/>
              <a:gd name="connsiteX156" fmla="*/ 80022 w 12192000"/>
              <a:gd name="connsiteY156" fmla="*/ 2107254 h 2237474"/>
              <a:gd name="connsiteX157" fmla="*/ 79717 w 12192000"/>
              <a:gd name="connsiteY157" fmla="*/ 2107046 h 2237474"/>
              <a:gd name="connsiteX158" fmla="*/ 72352 w 12192000"/>
              <a:gd name="connsiteY158" fmla="*/ 2107991 h 2237474"/>
              <a:gd name="connsiteX159" fmla="*/ 37645 w 12192000"/>
              <a:gd name="connsiteY159" fmla="*/ 2115401 h 2237474"/>
              <a:gd name="connsiteX160" fmla="*/ 4572 w 12192000"/>
              <a:gd name="connsiteY160" fmla="*/ 2111091 h 2237474"/>
              <a:gd name="connsiteX161" fmla="*/ 0 w 12192000"/>
              <a:gd name="connsiteY161" fmla="*/ 2110468 h 2237474"/>
              <a:gd name="connsiteX162" fmla="*/ 0 w 12192000"/>
              <a:gd name="connsiteY16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02752 h 2237474"/>
              <a:gd name="connsiteX138" fmla="*/ 800195 w 12192000"/>
              <a:gd name="connsiteY138" fmla="*/ 2209407 h 2237474"/>
              <a:gd name="connsiteX139" fmla="*/ 784978 w 12192000"/>
              <a:gd name="connsiteY139" fmla="*/ 2212360 h 2237474"/>
              <a:gd name="connsiteX140" fmla="*/ 669923 w 12192000"/>
              <a:gd name="connsiteY140" fmla="*/ 2211682 h 2237474"/>
              <a:gd name="connsiteX141" fmla="*/ 648680 w 12192000"/>
              <a:gd name="connsiteY141" fmla="*/ 2206229 h 2237474"/>
              <a:gd name="connsiteX142" fmla="*/ 597225 w 12192000"/>
              <a:gd name="connsiteY142" fmla="*/ 2180999 h 2237474"/>
              <a:gd name="connsiteX143" fmla="*/ 558449 w 12192000"/>
              <a:gd name="connsiteY143" fmla="*/ 2182346 h 2237474"/>
              <a:gd name="connsiteX144" fmla="*/ 550517 w 12192000"/>
              <a:gd name="connsiteY144" fmla="*/ 2182060 h 2237474"/>
              <a:gd name="connsiteX145" fmla="*/ 550309 w 12192000"/>
              <a:gd name="connsiteY145" fmla="*/ 2181825 h 2237474"/>
              <a:gd name="connsiteX146" fmla="*/ 520671 w 12192000"/>
              <a:gd name="connsiteY146" fmla="*/ 2180980 h 2237474"/>
              <a:gd name="connsiteX147" fmla="*/ 515024 w 12192000"/>
              <a:gd name="connsiteY147" fmla="*/ 2179258 h 2237474"/>
              <a:gd name="connsiteX148" fmla="*/ 480419 w 12192000"/>
              <a:gd name="connsiteY148" fmla="*/ 2167807 h 2237474"/>
              <a:gd name="connsiteX149" fmla="*/ 413835 w 12192000"/>
              <a:gd name="connsiteY149" fmla="*/ 2156783 h 2237474"/>
              <a:gd name="connsiteX150" fmla="*/ 376513 w 12192000"/>
              <a:gd name="connsiteY150" fmla="*/ 2154014 h 2237474"/>
              <a:gd name="connsiteX151" fmla="*/ 273386 w 12192000"/>
              <a:gd name="connsiteY151" fmla="*/ 2142551 h 2237474"/>
              <a:gd name="connsiteX152" fmla="*/ 169207 w 12192000"/>
              <a:gd name="connsiteY152" fmla="*/ 2128100 h 2237474"/>
              <a:gd name="connsiteX153" fmla="*/ 93149 w 12192000"/>
              <a:gd name="connsiteY153" fmla="*/ 2105324 h 2237474"/>
              <a:gd name="connsiteX154" fmla="*/ 88109 w 12192000"/>
              <a:gd name="connsiteY154" fmla="*/ 2106704 h 2237474"/>
              <a:gd name="connsiteX155" fmla="*/ 80022 w 12192000"/>
              <a:gd name="connsiteY155" fmla="*/ 2107254 h 2237474"/>
              <a:gd name="connsiteX156" fmla="*/ 79717 w 12192000"/>
              <a:gd name="connsiteY156" fmla="*/ 2107046 h 2237474"/>
              <a:gd name="connsiteX157" fmla="*/ 72352 w 12192000"/>
              <a:gd name="connsiteY157" fmla="*/ 2107991 h 2237474"/>
              <a:gd name="connsiteX158" fmla="*/ 37645 w 12192000"/>
              <a:gd name="connsiteY158" fmla="*/ 2115401 h 2237474"/>
              <a:gd name="connsiteX159" fmla="*/ 4572 w 12192000"/>
              <a:gd name="connsiteY159" fmla="*/ 2111091 h 2237474"/>
              <a:gd name="connsiteX160" fmla="*/ 0 w 12192000"/>
              <a:gd name="connsiteY160" fmla="*/ 2110468 h 2237474"/>
              <a:gd name="connsiteX161" fmla="*/ 0 w 12192000"/>
              <a:gd name="connsiteY161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02752 h 2237474"/>
              <a:gd name="connsiteX138" fmla="*/ 800195 w 12192000"/>
              <a:gd name="connsiteY138" fmla="*/ 2209407 h 2237474"/>
              <a:gd name="connsiteX139" fmla="*/ 784978 w 12192000"/>
              <a:gd name="connsiteY139" fmla="*/ 2212360 h 2237474"/>
              <a:gd name="connsiteX140" fmla="*/ 669923 w 12192000"/>
              <a:gd name="connsiteY140" fmla="*/ 2211682 h 2237474"/>
              <a:gd name="connsiteX141" fmla="*/ 648680 w 12192000"/>
              <a:gd name="connsiteY141" fmla="*/ 2206229 h 2237474"/>
              <a:gd name="connsiteX142" fmla="*/ 597225 w 12192000"/>
              <a:gd name="connsiteY142" fmla="*/ 2180999 h 2237474"/>
              <a:gd name="connsiteX143" fmla="*/ 558449 w 12192000"/>
              <a:gd name="connsiteY143" fmla="*/ 2182346 h 2237474"/>
              <a:gd name="connsiteX144" fmla="*/ 550517 w 12192000"/>
              <a:gd name="connsiteY144" fmla="*/ 2182060 h 2237474"/>
              <a:gd name="connsiteX145" fmla="*/ 550309 w 12192000"/>
              <a:gd name="connsiteY145" fmla="*/ 2181825 h 2237474"/>
              <a:gd name="connsiteX146" fmla="*/ 520671 w 12192000"/>
              <a:gd name="connsiteY146" fmla="*/ 2180980 h 2237474"/>
              <a:gd name="connsiteX147" fmla="*/ 515024 w 12192000"/>
              <a:gd name="connsiteY147" fmla="*/ 2179258 h 2237474"/>
              <a:gd name="connsiteX148" fmla="*/ 413835 w 12192000"/>
              <a:gd name="connsiteY148" fmla="*/ 2156783 h 2237474"/>
              <a:gd name="connsiteX149" fmla="*/ 376513 w 12192000"/>
              <a:gd name="connsiteY149" fmla="*/ 2154014 h 2237474"/>
              <a:gd name="connsiteX150" fmla="*/ 273386 w 12192000"/>
              <a:gd name="connsiteY150" fmla="*/ 2142551 h 2237474"/>
              <a:gd name="connsiteX151" fmla="*/ 169207 w 12192000"/>
              <a:gd name="connsiteY151" fmla="*/ 2128100 h 2237474"/>
              <a:gd name="connsiteX152" fmla="*/ 93149 w 12192000"/>
              <a:gd name="connsiteY152" fmla="*/ 2105324 h 2237474"/>
              <a:gd name="connsiteX153" fmla="*/ 88109 w 12192000"/>
              <a:gd name="connsiteY153" fmla="*/ 2106704 h 2237474"/>
              <a:gd name="connsiteX154" fmla="*/ 80022 w 12192000"/>
              <a:gd name="connsiteY154" fmla="*/ 2107254 h 2237474"/>
              <a:gd name="connsiteX155" fmla="*/ 79717 w 12192000"/>
              <a:gd name="connsiteY155" fmla="*/ 2107046 h 2237474"/>
              <a:gd name="connsiteX156" fmla="*/ 72352 w 12192000"/>
              <a:gd name="connsiteY156" fmla="*/ 2107991 h 2237474"/>
              <a:gd name="connsiteX157" fmla="*/ 37645 w 12192000"/>
              <a:gd name="connsiteY157" fmla="*/ 2115401 h 2237474"/>
              <a:gd name="connsiteX158" fmla="*/ 4572 w 12192000"/>
              <a:gd name="connsiteY158" fmla="*/ 2111091 h 2237474"/>
              <a:gd name="connsiteX159" fmla="*/ 0 w 12192000"/>
              <a:gd name="connsiteY159" fmla="*/ 2110468 h 2237474"/>
              <a:gd name="connsiteX160" fmla="*/ 0 w 12192000"/>
              <a:gd name="connsiteY16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02752 h 2237474"/>
              <a:gd name="connsiteX138" fmla="*/ 800195 w 12192000"/>
              <a:gd name="connsiteY138" fmla="*/ 2209407 h 2237474"/>
              <a:gd name="connsiteX139" fmla="*/ 784978 w 12192000"/>
              <a:gd name="connsiteY139" fmla="*/ 2212360 h 2237474"/>
              <a:gd name="connsiteX140" fmla="*/ 669923 w 12192000"/>
              <a:gd name="connsiteY140" fmla="*/ 2211682 h 2237474"/>
              <a:gd name="connsiteX141" fmla="*/ 648680 w 12192000"/>
              <a:gd name="connsiteY141" fmla="*/ 2206229 h 2237474"/>
              <a:gd name="connsiteX142" fmla="*/ 597225 w 12192000"/>
              <a:gd name="connsiteY142" fmla="*/ 2180999 h 2237474"/>
              <a:gd name="connsiteX143" fmla="*/ 558449 w 12192000"/>
              <a:gd name="connsiteY143" fmla="*/ 2182346 h 2237474"/>
              <a:gd name="connsiteX144" fmla="*/ 550517 w 12192000"/>
              <a:gd name="connsiteY144" fmla="*/ 2182060 h 2237474"/>
              <a:gd name="connsiteX145" fmla="*/ 550309 w 12192000"/>
              <a:gd name="connsiteY145" fmla="*/ 2181825 h 2237474"/>
              <a:gd name="connsiteX146" fmla="*/ 520671 w 12192000"/>
              <a:gd name="connsiteY146" fmla="*/ 2180980 h 2237474"/>
              <a:gd name="connsiteX147" fmla="*/ 515024 w 12192000"/>
              <a:gd name="connsiteY147" fmla="*/ 2179258 h 2237474"/>
              <a:gd name="connsiteX148" fmla="*/ 413835 w 12192000"/>
              <a:gd name="connsiteY148" fmla="*/ 2156783 h 2237474"/>
              <a:gd name="connsiteX149" fmla="*/ 376513 w 12192000"/>
              <a:gd name="connsiteY149" fmla="*/ 2154014 h 2237474"/>
              <a:gd name="connsiteX150" fmla="*/ 273386 w 12192000"/>
              <a:gd name="connsiteY150" fmla="*/ 2142551 h 2237474"/>
              <a:gd name="connsiteX151" fmla="*/ 169207 w 12192000"/>
              <a:gd name="connsiteY151" fmla="*/ 2128100 h 2237474"/>
              <a:gd name="connsiteX152" fmla="*/ 93149 w 12192000"/>
              <a:gd name="connsiteY152" fmla="*/ 2105324 h 2237474"/>
              <a:gd name="connsiteX153" fmla="*/ 88109 w 12192000"/>
              <a:gd name="connsiteY153" fmla="*/ 2106704 h 2237474"/>
              <a:gd name="connsiteX154" fmla="*/ 80022 w 12192000"/>
              <a:gd name="connsiteY154" fmla="*/ 2107254 h 2237474"/>
              <a:gd name="connsiteX155" fmla="*/ 72352 w 12192000"/>
              <a:gd name="connsiteY155" fmla="*/ 2107991 h 2237474"/>
              <a:gd name="connsiteX156" fmla="*/ 37645 w 12192000"/>
              <a:gd name="connsiteY156" fmla="*/ 2115401 h 2237474"/>
              <a:gd name="connsiteX157" fmla="*/ 4572 w 12192000"/>
              <a:gd name="connsiteY157" fmla="*/ 2111091 h 2237474"/>
              <a:gd name="connsiteX158" fmla="*/ 0 w 12192000"/>
              <a:gd name="connsiteY158" fmla="*/ 2110468 h 2237474"/>
              <a:gd name="connsiteX159" fmla="*/ 0 w 12192000"/>
              <a:gd name="connsiteY159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02752 h 2237474"/>
              <a:gd name="connsiteX138" fmla="*/ 800195 w 12192000"/>
              <a:gd name="connsiteY138" fmla="*/ 2209407 h 2237474"/>
              <a:gd name="connsiteX139" fmla="*/ 784978 w 12192000"/>
              <a:gd name="connsiteY139" fmla="*/ 2212360 h 2237474"/>
              <a:gd name="connsiteX140" fmla="*/ 669923 w 12192000"/>
              <a:gd name="connsiteY140" fmla="*/ 2211682 h 2237474"/>
              <a:gd name="connsiteX141" fmla="*/ 648680 w 12192000"/>
              <a:gd name="connsiteY141" fmla="*/ 2206229 h 2237474"/>
              <a:gd name="connsiteX142" fmla="*/ 597225 w 12192000"/>
              <a:gd name="connsiteY142" fmla="*/ 2180999 h 2237474"/>
              <a:gd name="connsiteX143" fmla="*/ 558449 w 12192000"/>
              <a:gd name="connsiteY143" fmla="*/ 2182346 h 2237474"/>
              <a:gd name="connsiteX144" fmla="*/ 550517 w 12192000"/>
              <a:gd name="connsiteY144" fmla="*/ 2182060 h 2237474"/>
              <a:gd name="connsiteX145" fmla="*/ 550309 w 12192000"/>
              <a:gd name="connsiteY145" fmla="*/ 2181825 h 2237474"/>
              <a:gd name="connsiteX146" fmla="*/ 520671 w 12192000"/>
              <a:gd name="connsiteY146" fmla="*/ 2180980 h 2237474"/>
              <a:gd name="connsiteX147" fmla="*/ 515024 w 12192000"/>
              <a:gd name="connsiteY147" fmla="*/ 2179258 h 2237474"/>
              <a:gd name="connsiteX148" fmla="*/ 413835 w 12192000"/>
              <a:gd name="connsiteY148" fmla="*/ 2156783 h 2237474"/>
              <a:gd name="connsiteX149" fmla="*/ 376513 w 12192000"/>
              <a:gd name="connsiteY149" fmla="*/ 2154014 h 2237474"/>
              <a:gd name="connsiteX150" fmla="*/ 273386 w 12192000"/>
              <a:gd name="connsiteY150" fmla="*/ 2142551 h 2237474"/>
              <a:gd name="connsiteX151" fmla="*/ 169207 w 12192000"/>
              <a:gd name="connsiteY151" fmla="*/ 2128100 h 2237474"/>
              <a:gd name="connsiteX152" fmla="*/ 93149 w 12192000"/>
              <a:gd name="connsiteY152" fmla="*/ 2105324 h 2237474"/>
              <a:gd name="connsiteX153" fmla="*/ 80022 w 12192000"/>
              <a:gd name="connsiteY153" fmla="*/ 2107254 h 2237474"/>
              <a:gd name="connsiteX154" fmla="*/ 72352 w 12192000"/>
              <a:gd name="connsiteY154" fmla="*/ 2107991 h 2237474"/>
              <a:gd name="connsiteX155" fmla="*/ 37645 w 12192000"/>
              <a:gd name="connsiteY155" fmla="*/ 2115401 h 2237474"/>
              <a:gd name="connsiteX156" fmla="*/ 4572 w 12192000"/>
              <a:gd name="connsiteY156" fmla="*/ 2111091 h 2237474"/>
              <a:gd name="connsiteX157" fmla="*/ 0 w 12192000"/>
              <a:gd name="connsiteY157" fmla="*/ 2110468 h 2237474"/>
              <a:gd name="connsiteX158" fmla="*/ 0 w 12192000"/>
              <a:gd name="connsiteY158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02752 h 2237474"/>
              <a:gd name="connsiteX138" fmla="*/ 800195 w 12192000"/>
              <a:gd name="connsiteY138" fmla="*/ 2209407 h 2237474"/>
              <a:gd name="connsiteX139" fmla="*/ 784978 w 12192000"/>
              <a:gd name="connsiteY139" fmla="*/ 2212360 h 2237474"/>
              <a:gd name="connsiteX140" fmla="*/ 669923 w 12192000"/>
              <a:gd name="connsiteY140" fmla="*/ 2211682 h 2237474"/>
              <a:gd name="connsiteX141" fmla="*/ 648680 w 12192000"/>
              <a:gd name="connsiteY141" fmla="*/ 2206229 h 2237474"/>
              <a:gd name="connsiteX142" fmla="*/ 597225 w 12192000"/>
              <a:gd name="connsiteY142" fmla="*/ 2180999 h 2237474"/>
              <a:gd name="connsiteX143" fmla="*/ 558449 w 12192000"/>
              <a:gd name="connsiteY143" fmla="*/ 2182346 h 2237474"/>
              <a:gd name="connsiteX144" fmla="*/ 550517 w 12192000"/>
              <a:gd name="connsiteY144" fmla="*/ 2182060 h 2237474"/>
              <a:gd name="connsiteX145" fmla="*/ 550309 w 12192000"/>
              <a:gd name="connsiteY145" fmla="*/ 2181825 h 2237474"/>
              <a:gd name="connsiteX146" fmla="*/ 520671 w 12192000"/>
              <a:gd name="connsiteY146" fmla="*/ 2180980 h 2237474"/>
              <a:gd name="connsiteX147" fmla="*/ 515024 w 12192000"/>
              <a:gd name="connsiteY147" fmla="*/ 2179258 h 2237474"/>
              <a:gd name="connsiteX148" fmla="*/ 413835 w 12192000"/>
              <a:gd name="connsiteY148" fmla="*/ 2156783 h 2237474"/>
              <a:gd name="connsiteX149" fmla="*/ 376513 w 12192000"/>
              <a:gd name="connsiteY149" fmla="*/ 2154014 h 2237474"/>
              <a:gd name="connsiteX150" fmla="*/ 273386 w 12192000"/>
              <a:gd name="connsiteY150" fmla="*/ 2142551 h 2237474"/>
              <a:gd name="connsiteX151" fmla="*/ 169207 w 12192000"/>
              <a:gd name="connsiteY151" fmla="*/ 2128100 h 2237474"/>
              <a:gd name="connsiteX152" fmla="*/ 80022 w 12192000"/>
              <a:gd name="connsiteY152" fmla="*/ 2107254 h 2237474"/>
              <a:gd name="connsiteX153" fmla="*/ 72352 w 12192000"/>
              <a:gd name="connsiteY153" fmla="*/ 2107991 h 2237474"/>
              <a:gd name="connsiteX154" fmla="*/ 37645 w 12192000"/>
              <a:gd name="connsiteY154" fmla="*/ 2115401 h 2237474"/>
              <a:gd name="connsiteX155" fmla="*/ 4572 w 12192000"/>
              <a:gd name="connsiteY155" fmla="*/ 2111091 h 2237474"/>
              <a:gd name="connsiteX156" fmla="*/ 0 w 12192000"/>
              <a:gd name="connsiteY156" fmla="*/ 2110468 h 2237474"/>
              <a:gd name="connsiteX157" fmla="*/ 0 w 12192000"/>
              <a:gd name="connsiteY157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02752 h 2237474"/>
              <a:gd name="connsiteX138" fmla="*/ 800195 w 12192000"/>
              <a:gd name="connsiteY138" fmla="*/ 2209407 h 2237474"/>
              <a:gd name="connsiteX139" fmla="*/ 784978 w 12192000"/>
              <a:gd name="connsiteY139" fmla="*/ 2212360 h 2237474"/>
              <a:gd name="connsiteX140" fmla="*/ 669923 w 12192000"/>
              <a:gd name="connsiteY140" fmla="*/ 2211682 h 2237474"/>
              <a:gd name="connsiteX141" fmla="*/ 648680 w 12192000"/>
              <a:gd name="connsiteY141" fmla="*/ 2206229 h 2237474"/>
              <a:gd name="connsiteX142" fmla="*/ 597225 w 12192000"/>
              <a:gd name="connsiteY142" fmla="*/ 2180999 h 2237474"/>
              <a:gd name="connsiteX143" fmla="*/ 558449 w 12192000"/>
              <a:gd name="connsiteY143" fmla="*/ 2182346 h 2237474"/>
              <a:gd name="connsiteX144" fmla="*/ 550517 w 12192000"/>
              <a:gd name="connsiteY144" fmla="*/ 2182060 h 2237474"/>
              <a:gd name="connsiteX145" fmla="*/ 520671 w 12192000"/>
              <a:gd name="connsiteY145" fmla="*/ 2180980 h 2237474"/>
              <a:gd name="connsiteX146" fmla="*/ 515024 w 12192000"/>
              <a:gd name="connsiteY146" fmla="*/ 2179258 h 2237474"/>
              <a:gd name="connsiteX147" fmla="*/ 413835 w 12192000"/>
              <a:gd name="connsiteY147" fmla="*/ 2156783 h 2237474"/>
              <a:gd name="connsiteX148" fmla="*/ 376513 w 12192000"/>
              <a:gd name="connsiteY148" fmla="*/ 2154014 h 2237474"/>
              <a:gd name="connsiteX149" fmla="*/ 273386 w 12192000"/>
              <a:gd name="connsiteY149" fmla="*/ 2142551 h 2237474"/>
              <a:gd name="connsiteX150" fmla="*/ 169207 w 12192000"/>
              <a:gd name="connsiteY150" fmla="*/ 2128100 h 2237474"/>
              <a:gd name="connsiteX151" fmla="*/ 80022 w 12192000"/>
              <a:gd name="connsiteY151" fmla="*/ 2107254 h 2237474"/>
              <a:gd name="connsiteX152" fmla="*/ 72352 w 12192000"/>
              <a:gd name="connsiteY152" fmla="*/ 2107991 h 2237474"/>
              <a:gd name="connsiteX153" fmla="*/ 37645 w 12192000"/>
              <a:gd name="connsiteY153" fmla="*/ 2115401 h 2237474"/>
              <a:gd name="connsiteX154" fmla="*/ 4572 w 12192000"/>
              <a:gd name="connsiteY154" fmla="*/ 2111091 h 2237474"/>
              <a:gd name="connsiteX155" fmla="*/ 0 w 12192000"/>
              <a:gd name="connsiteY155" fmla="*/ 2110468 h 2237474"/>
              <a:gd name="connsiteX156" fmla="*/ 0 w 12192000"/>
              <a:gd name="connsiteY156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02752 h 2237474"/>
              <a:gd name="connsiteX138" fmla="*/ 800195 w 12192000"/>
              <a:gd name="connsiteY138" fmla="*/ 2209407 h 2237474"/>
              <a:gd name="connsiteX139" fmla="*/ 784978 w 12192000"/>
              <a:gd name="connsiteY139" fmla="*/ 2212360 h 2237474"/>
              <a:gd name="connsiteX140" fmla="*/ 669923 w 12192000"/>
              <a:gd name="connsiteY140" fmla="*/ 2211682 h 2237474"/>
              <a:gd name="connsiteX141" fmla="*/ 648680 w 12192000"/>
              <a:gd name="connsiteY141" fmla="*/ 2206229 h 2237474"/>
              <a:gd name="connsiteX142" fmla="*/ 597225 w 12192000"/>
              <a:gd name="connsiteY142" fmla="*/ 2180999 h 2237474"/>
              <a:gd name="connsiteX143" fmla="*/ 558449 w 12192000"/>
              <a:gd name="connsiteY143" fmla="*/ 2182346 h 2237474"/>
              <a:gd name="connsiteX144" fmla="*/ 520671 w 12192000"/>
              <a:gd name="connsiteY144" fmla="*/ 2180980 h 2237474"/>
              <a:gd name="connsiteX145" fmla="*/ 515024 w 12192000"/>
              <a:gd name="connsiteY145" fmla="*/ 2179258 h 2237474"/>
              <a:gd name="connsiteX146" fmla="*/ 413835 w 12192000"/>
              <a:gd name="connsiteY146" fmla="*/ 2156783 h 2237474"/>
              <a:gd name="connsiteX147" fmla="*/ 376513 w 12192000"/>
              <a:gd name="connsiteY147" fmla="*/ 2154014 h 2237474"/>
              <a:gd name="connsiteX148" fmla="*/ 273386 w 12192000"/>
              <a:gd name="connsiteY148" fmla="*/ 2142551 h 2237474"/>
              <a:gd name="connsiteX149" fmla="*/ 169207 w 12192000"/>
              <a:gd name="connsiteY149" fmla="*/ 2128100 h 2237474"/>
              <a:gd name="connsiteX150" fmla="*/ 80022 w 12192000"/>
              <a:gd name="connsiteY150" fmla="*/ 2107254 h 2237474"/>
              <a:gd name="connsiteX151" fmla="*/ 72352 w 12192000"/>
              <a:gd name="connsiteY151" fmla="*/ 2107991 h 2237474"/>
              <a:gd name="connsiteX152" fmla="*/ 37645 w 12192000"/>
              <a:gd name="connsiteY152" fmla="*/ 2115401 h 2237474"/>
              <a:gd name="connsiteX153" fmla="*/ 4572 w 12192000"/>
              <a:gd name="connsiteY153" fmla="*/ 2111091 h 2237474"/>
              <a:gd name="connsiteX154" fmla="*/ 0 w 12192000"/>
              <a:gd name="connsiteY154" fmla="*/ 2110468 h 2237474"/>
              <a:gd name="connsiteX155" fmla="*/ 0 w 12192000"/>
              <a:gd name="connsiteY15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02752 h 2237474"/>
              <a:gd name="connsiteX138" fmla="*/ 800195 w 12192000"/>
              <a:gd name="connsiteY138" fmla="*/ 2209407 h 2237474"/>
              <a:gd name="connsiteX139" fmla="*/ 784978 w 12192000"/>
              <a:gd name="connsiteY139" fmla="*/ 2212360 h 2237474"/>
              <a:gd name="connsiteX140" fmla="*/ 669923 w 12192000"/>
              <a:gd name="connsiteY140" fmla="*/ 2211682 h 2237474"/>
              <a:gd name="connsiteX141" fmla="*/ 648680 w 12192000"/>
              <a:gd name="connsiteY141" fmla="*/ 2206229 h 2237474"/>
              <a:gd name="connsiteX142" fmla="*/ 597225 w 12192000"/>
              <a:gd name="connsiteY142" fmla="*/ 2180999 h 2237474"/>
              <a:gd name="connsiteX143" fmla="*/ 520671 w 12192000"/>
              <a:gd name="connsiteY143" fmla="*/ 2180980 h 2237474"/>
              <a:gd name="connsiteX144" fmla="*/ 515024 w 12192000"/>
              <a:gd name="connsiteY144" fmla="*/ 2179258 h 2237474"/>
              <a:gd name="connsiteX145" fmla="*/ 413835 w 12192000"/>
              <a:gd name="connsiteY145" fmla="*/ 2156783 h 2237474"/>
              <a:gd name="connsiteX146" fmla="*/ 376513 w 12192000"/>
              <a:gd name="connsiteY146" fmla="*/ 2154014 h 2237474"/>
              <a:gd name="connsiteX147" fmla="*/ 273386 w 12192000"/>
              <a:gd name="connsiteY147" fmla="*/ 2142551 h 2237474"/>
              <a:gd name="connsiteX148" fmla="*/ 169207 w 12192000"/>
              <a:gd name="connsiteY148" fmla="*/ 2128100 h 2237474"/>
              <a:gd name="connsiteX149" fmla="*/ 80022 w 12192000"/>
              <a:gd name="connsiteY149" fmla="*/ 2107254 h 2237474"/>
              <a:gd name="connsiteX150" fmla="*/ 72352 w 12192000"/>
              <a:gd name="connsiteY150" fmla="*/ 2107991 h 2237474"/>
              <a:gd name="connsiteX151" fmla="*/ 37645 w 12192000"/>
              <a:gd name="connsiteY151" fmla="*/ 2115401 h 2237474"/>
              <a:gd name="connsiteX152" fmla="*/ 4572 w 12192000"/>
              <a:gd name="connsiteY152" fmla="*/ 2111091 h 2237474"/>
              <a:gd name="connsiteX153" fmla="*/ 0 w 12192000"/>
              <a:gd name="connsiteY153" fmla="*/ 2110468 h 2237474"/>
              <a:gd name="connsiteX154" fmla="*/ 0 w 12192000"/>
              <a:gd name="connsiteY154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02752 h 2237474"/>
              <a:gd name="connsiteX138" fmla="*/ 800195 w 12192000"/>
              <a:gd name="connsiteY138" fmla="*/ 2209407 h 2237474"/>
              <a:gd name="connsiteX139" fmla="*/ 784978 w 12192000"/>
              <a:gd name="connsiteY139" fmla="*/ 2212360 h 2237474"/>
              <a:gd name="connsiteX140" fmla="*/ 648680 w 12192000"/>
              <a:gd name="connsiteY140" fmla="*/ 2206229 h 2237474"/>
              <a:gd name="connsiteX141" fmla="*/ 597225 w 12192000"/>
              <a:gd name="connsiteY141" fmla="*/ 2180999 h 2237474"/>
              <a:gd name="connsiteX142" fmla="*/ 520671 w 12192000"/>
              <a:gd name="connsiteY142" fmla="*/ 2180980 h 2237474"/>
              <a:gd name="connsiteX143" fmla="*/ 515024 w 12192000"/>
              <a:gd name="connsiteY143" fmla="*/ 2179258 h 2237474"/>
              <a:gd name="connsiteX144" fmla="*/ 413835 w 12192000"/>
              <a:gd name="connsiteY144" fmla="*/ 2156783 h 2237474"/>
              <a:gd name="connsiteX145" fmla="*/ 376513 w 12192000"/>
              <a:gd name="connsiteY145" fmla="*/ 2154014 h 2237474"/>
              <a:gd name="connsiteX146" fmla="*/ 273386 w 12192000"/>
              <a:gd name="connsiteY146" fmla="*/ 2142551 h 2237474"/>
              <a:gd name="connsiteX147" fmla="*/ 169207 w 12192000"/>
              <a:gd name="connsiteY147" fmla="*/ 2128100 h 2237474"/>
              <a:gd name="connsiteX148" fmla="*/ 80022 w 12192000"/>
              <a:gd name="connsiteY148" fmla="*/ 2107254 h 2237474"/>
              <a:gd name="connsiteX149" fmla="*/ 72352 w 12192000"/>
              <a:gd name="connsiteY149" fmla="*/ 2107991 h 2237474"/>
              <a:gd name="connsiteX150" fmla="*/ 37645 w 12192000"/>
              <a:gd name="connsiteY150" fmla="*/ 2115401 h 2237474"/>
              <a:gd name="connsiteX151" fmla="*/ 4572 w 12192000"/>
              <a:gd name="connsiteY151" fmla="*/ 2111091 h 2237474"/>
              <a:gd name="connsiteX152" fmla="*/ 0 w 12192000"/>
              <a:gd name="connsiteY152" fmla="*/ 2110468 h 2237474"/>
              <a:gd name="connsiteX153" fmla="*/ 0 w 12192000"/>
              <a:gd name="connsiteY153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02752 h 2237474"/>
              <a:gd name="connsiteX138" fmla="*/ 800195 w 12192000"/>
              <a:gd name="connsiteY138" fmla="*/ 2209407 h 2237474"/>
              <a:gd name="connsiteX139" fmla="*/ 784978 w 12192000"/>
              <a:gd name="connsiteY139" fmla="*/ 2212360 h 2237474"/>
              <a:gd name="connsiteX140" fmla="*/ 597225 w 12192000"/>
              <a:gd name="connsiteY140" fmla="*/ 2180999 h 2237474"/>
              <a:gd name="connsiteX141" fmla="*/ 520671 w 12192000"/>
              <a:gd name="connsiteY141" fmla="*/ 2180980 h 2237474"/>
              <a:gd name="connsiteX142" fmla="*/ 515024 w 12192000"/>
              <a:gd name="connsiteY142" fmla="*/ 2179258 h 2237474"/>
              <a:gd name="connsiteX143" fmla="*/ 413835 w 12192000"/>
              <a:gd name="connsiteY143" fmla="*/ 2156783 h 2237474"/>
              <a:gd name="connsiteX144" fmla="*/ 376513 w 12192000"/>
              <a:gd name="connsiteY144" fmla="*/ 2154014 h 2237474"/>
              <a:gd name="connsiteX145" fmla="*/ 273386 w 12192000"/>
              <a:gd name="connsiteY145" fmla="*/ 2142551 h 2237474"/>
              <a:gd name="connsiteX146" fmla="*/ 169207 w 12192000"/>
              <a:gd name="connsiteY146" fmla="*/ 2128100 h 2237474"/>
              <a:gd name="connsiteX147" fmla="*/ 80022 w 12192000"/>
              <a:gd name="connsiteY147" fmla="*/ 2107254 h 2237474"/>
              <a:gd name="connsiteX148" fmla="*/ 72352 w 12192000"/>
              <a:gd name="connsiteY148" fmla="*/ 2107991 h 2237474"/>
              <a:gd name="connsiteX149" fmla="*/ 37645 w 12192000"/>
              <a:gd name="connsiteY149" fmla="*/ 2115401 h 2237474"/>
              <a:gd name="connsiteX150" fmla="*/ 4572 w 12192000"/>
              <a:gd name="connsiteY150" fmla="*/ 2111091 h 2237474"/>
              <a:gd name="connsiteX151" fmla="*/ 0 w 12192000"/>
              <a:gd name="connsiteY151" fmla="*/ 2110468 h 2237474"/>
              <a:gd name="connsiteX152" fmla="*/ 0 w 12192000"/>
              <a:gd name="connsiteY15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02752 h 2237474"/>
              <a:gd name="connsiteX138" fmla="*/ 800195 w 12192000"/>
              <a:gd name="connsiteY138" fmla="*/ 2209407 h 2237474"/>
              <a:gd name="connsiteX139" fmla="*/ 784978 w 12192000"/>
              <a:gd name="connsiteY139" fmla="*/ 2212360 h 2237474"/>
              <a:gd name="connsiteX140" fmla="*/ 597225 w 12192000"/>
              <a:gd name="connsiteY140" fmla="*/ 2180999 h 2237474"/>
              <a:gd name="connsiteX141" fmla="*/ 520671 w 12192000"/>
              <a:gd name="connsiteY141" fmla="*/ 2180980 h 2237474"/>
              <a:gd name="connsiteX142" fmla="*/ 515024 w 12192000"/>
              <a:gd name="connsiteY142" fmla="*/ 2179258 h 2237474"/>
              <a:gd name="connsiteX143" fmla="*/ 413835 w 12192000"/>
              <a:gd name="connsiteY143" fmla="*/ 2156783 h 2237474"/>
              <a:gd name="connsiteX144" fmla="*/ 376513 w 12192000"/>
              <a:gd name="connsiteY144" fmla="*/ 2154014 h 2237474"/>
              <a:gd name="connsiteX145" fmla="*/ 273386 w 12192000"/>
              <a:gd name="connsiteY145" fmla="*/ 2142551 h 2237474"/>
              <a:gd name="connsiteX146" fmla="*/ 169207 w 12192000"/>
              <a:gd name="connsiteY146" fmla="*/ 2128100 h 2237474"/>
              <a:gd name="connsiteX147" fmla="*/ 80022 w 12192000"/>
              <a:gd name="connsiteY147" fmla="*/ 2107254 h 2237474"/>
              <a:gd name="connsiteX148" fmla="*/ 37645 w 12192000"/>
              <a:gd name="connsiteY148" fmla="*/ 2115401 h 2237474"/>
              <a:gd name="connsiteX149" fmla="*/ 4572 w 12192000"/>
              <a:gd name="connsiteY149" fmla="*/ 2111091 h 2237474"/>
              <a:gd name="connsiteX150" fmla="*/ 0 w 12192000"/>
              <a:gd name="connsiteY150" fmla="*/ 2110468 h 2237474"/>
              <a:gd name="connsiteX151" fmla="*/ 0 w 12192000"/>
              <a:gd name="connsiteY151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02752 h 2237474"/>
              <a:gd name="connsiteX138" fmla="*/ 800195 w 12192000"/>
              <a:gd name="connsiteY138" fmla="*/ 2209407 h 2237474"/>
              <a:gd name="connsiteX139" fmla="*/ 784978 w 12192000"/>
              <a:gd name="connsiteY139" fmla="*/ 2212360 h 2237474"/>
              <a:gd name="connsiteX140" fmla="*/ 597225 w 12192000"/>
              <a:gd name="connsiteY140" fmla="*/ 2180999 h 2237474"/>
              <a:gd name="connsiteX141" fmla="*/ 520671 w 12192000"/>
              <a:gd name="connsiteY141" fmla="*/ 2180980 h 2237474"/>
              <a:gd name="connsiteX142" fmla="*/ 515024 w 12192000"/>
              <a:gd name="connsiteY142" fmla="*/ 2179258 h 2237474"/>
              <a:gd name="connsiteX143" fmla="*/ 413835 w 12192000"/>
              <a:gd name="connsiteY143" fmla="*/ 2156783 h 2237474"/>
              <a:gd name="connsiteX144" fmla="*/ 376513 w 12192000"/>
              <a:gd name="connsiteY144" fmla="*/ 2154014 h 2237474"/>
              <a:gd name="connsiteX145" fmla="*/ 273386 w 12192000"/>
              <a:gd name="connsiteY145" fmla="*/ 2142551 h 2237474"/>
              <a:gd name="connsiteX146" fmla="*/ 169207 w 12192000"/>
              <a:gd name="connsiteY146" fmla="*/ 2128100 h 2237474"/>
              <a:gd name="connsiteX147" fmla="*/ 77641 w 12192000"/>
              <a:gd name="connsiteY147" fmla="*/ 2126835 h 2237474"/>
              <a:gd name="connsiteX148" fmla="*/ 37645 w 12192000"/>
              <a:gd name="connsiteY148" fmla="*/ 2115401 h 2237474"/>
              <a:gd name="connsiteX149" fmla="*/ 4572 w 12192000"/>
              <a:gd name="connsiteY149" fmla="*/ 2111091 h 2237474"/>
              <a:gd name="connsiteX150" fmla="*/ 0 w 12192000"/>
              <a:gd name="connsiteY150" fmla="*/ 2110468 h 2237474"/>
              <a:gd name="connsiteX151" fmla="*/ 0 w 12192000"/>
              <a:gd name="connsiteY151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02752 h 2237474"/>
              <a:gd name="connsiteX138" fmla="*/ 800195 w 12192000"/>
              <a:gd name="connsiteY138" fmla="*/ 2209407 h 2237474"/>
              <a:gd name="connsiteX139" fmla="*/ 597225 w 12192000"/>
              <a:gd name="connsiteY139" fmla="*/ 2180999 h 2237474"/>
              <a:gd name="connsiteX140" fmla="*/ 520671 w 12192000"/>
              <a:gd name="connsiteY140" fmla="*/ 2180980 h 2237474"/>
              <a:gd name="connsiteX141" fmla="*/ 515024 w 12192000"/>
              <a:gd name="connsiteY141" fmla="*/ 2179258 h 2237474"/>
              <a:gd name="connsiteX142" fmla="*/ 413835 w 12192000"/>
              <a:gd name="connsiteY142" fmla="*/ 2156783 h 2237474"/>
              <a:gd name="connsiteX143" fmla="*/ 376513 w 12192000"/>
              <a:gd name="connsiteY143" fmla="*/ 2154014 h 2237474"/>
              <a:gd name="connsiteX144" fmla="*/ 273386 w 12192000"/>
              <a:gd name="connsiteY144" fmla="*/ 2142551 h 2237474"/>
              <a:gd name="connsiteX145" fmla="*/ 169207 w 12192000"/>
              <a:gd name="connsiteY145" fmla="*/ 2128100 h 2237474"/>
              <a:gd name="connsiteX146" fmla="*/ 77641 w 12192000"/>
              <a:gd name="connsiteY146" fmla="*/ 2126835 h 2237474"/>
              <a:gd name="connsiteX147" fmla="*/ 37645 w 12192000"/>
              <a:gd name="connsiteY147" fmla="*/ 2115401 h 2237474"/>
              <a:gd name="connsiteX148" fmla="*/ 4572 w 12192000"/>
              <a:gd name="connsiteY148" fmla="*/ 2111091 h 2237474"/>
              <a:gd name="connsiteX149" fmla="*/ 0 w 12192000"/>
              <a:gd name="connsiteY149" fmla="*/ 2110468 h 2237474"/>
              <a:gd name="connsiteX150" fmla="*/ 0 w 12192000"/>
              <a:gd name="connsiteY15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02752 h 2237474"/>
              <a:gd name="connsiteX138" fmla="*/ 776382 w 12192000"/>
              <a:gd name="connsiteY138" fmla="*/ 2204512 h 2237474"/>
              <a:gd name="connsiteX139" fmla="*/ 597225 w 12192000"/>
              <a:gd name="connsiteY139" fmla="*/ 2180999 h 2237474"/>
              <a:gd name="connsiteX140" fmla="*/ 520671 w 12192000"/>
              <a:gd name="connsiteY140" fmla="*/ 2180980 h 2237474"/>
              <a:gd name="connsiteX141" fmla="*/ 515024 w 12192000"/>
              <a:gd name="connsiteY141" fmla="*/ 2179258 h 2237474"/>
              <a:gd name="connsiteX142" fmla="*/ 413835 w 12192000"/>
              <a:gd name="connsiteY142" fmla="*/ 2156783 h 2237474"/>
              <a:gd name="connsiteX143" fmla="*/ 376513 w 12192000"/>
              <a:gd name="connsiteY143" fmla="*/ 2154014 h 2237474"/>
              <a:gd name="connsiteX144" fmla="*/ 273386 w 12192000"/>
              <a:gd name="connsiteY144" fmla="*/ 2142551 h 2237474"/>
              <a:gd name="connsiteX145" fmla="*/ 169207 w 12192000"/>
              <a:gd name="connsiteY145" fmla="*/ 2128100 h 2237474"/>
              <a:gd name="connsiteX146" fmla="*/ 77641 w 12192000"/>
              <a:gd name="connsiteY146" fmla="*/ 2126835 h 2237474"/>
              <a:gd name="connsiteX147" fmla="*/ 37645 w 12192000"/>
              <a:gd name="connsiteY147" fmla="*/ 2115401 h 2237474"/>
              <a:gd name="connsiteX148" fmla="*/ 4572 w 12192000"/>
              <a:gd name="connsiteY148" fmla="*/ 2111091 h 2237474"/>
              <a:gd name="connsiteX149" fmla="*/ 0 w 12192000"/>
              <a:gd name="connsiteY149" fmla="*/ 2110468 h 2237474"/>
              <a:gd name="connsiteX150" fmla="*/ 0 w 12192000"/>
              <a:gd name="connsiteY15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10095 h 2237474"/>
              <a:gd name="connsiteX138" fmla="*/ 776382 w 12192000"/>
              <a:gd name="connsiteY138" fmla="*/ 2204512 h 2237474"/>
              <a:gd name="connsiteX139" fmla="*/ 597225 w 12192000"/>
              <a:gd name="connsiteY139" fmla="*/ 2180999 h 2237474"/>
              <a:gd name="connsiteX140" fmla="*/ 520671 w 12192000"/>
              <a:gd name="connsiteY140" fmla="*/ 2180980 h 2237474"/>
              <a:gd name="connsiteX141" fmla="*/ 515024 w 12192000"/>
              <a:gd name="connsiteY141" fmla="*/ 2179258 h 2237474"/>
              <a:gd name="connsiteX142" fmla="*/ 413835 w 12192000"/>
              <a:gd name="connsiteY142" fmla="*/ 2156783 h 2237474"/>
              <a:gd name="connsiteX143" fmla="*/ 376513 w 12192000"/>
              <a:gd name="connsiteY143" fmla="*/ 2154014 h 2237474"/>
              <a:gd name="connsiteX144" fmla="*/ 273386 w 12192000"/>
              <a:gd name="connsiteY144" fmla="*/ 2142551 h 2237474"/>
              <a:gd name="connsiteX145" fmla="*/ 169207 w 12192000"/>
              <a:gd name="connsiteY145" fmla="*/ 2128100 h 2237474"/>
              <a:gd name="connsiteX146" fmla="*/ 77641 w 12192000"/>
              <a:gd name="connsiteY146" fmla="*/ 2126835 h 2237474"/>
              <a:gd name="connsiteX147" fmla="*/ 37645 w 12192000"/>
              <a:gd name="connsiteY147" fmla="*/ 2115401 h 2237474"/>
              <a:gd name="connsiteX148" fmla="*/ 4572 w 12192000"/>
              <a:gd name="connsiteY148" fmla="*/ 2111091 h 2237474"/>
              <a:gd name="connsiteX149" fmla="*/ 0 w 12192000"/>
              <a:gd name="connsiteY149" fmla="*/ 2110468 h 2237474"/>
              <a:gd name="connsiteX150" fmla="*/ 0 w 12192000"/>
              <a:gd name="connsiteY15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10095 h 2237474"/>
              <a:gd name="connsiteX138" fmla="*/ 776382 w 12192000"/>
              <a:gd name="connsiteY138" fmla="*/ 2204512 h 2237474"/>
              <a:gd name="connsiteX139" fmla="*/ 597225 w 12192000"/>
              <a:gd name="connsiteY139" fmla="*/ 2180999 h 2237474"/>
              <a:gd name="connsiteX140" fmla="*/ 520671 w 12192000"/>
              <a:gd name="connsiteY140" fmla="*/ 2180980 h 2237474"/>
              <a:gd name="connsiteX141" fmla="*/ 515024 w 12192000"/>
              <a:gd name="connsiteY141" fmla="*/ 2179258 h 2237474"/>
              <a:gd name="connsiteX142" fmla="*/ 413835 w 12192000"/>
              <a:gd name="connsiteY142" fmla="*/ 2156783 h 2237474"/>
              <a:gd name="connsiteX143" fmla="*/ 376513 w 12192000"/>
              <a:gd name="connsiteY143" fmla="*/ 2154014 h 2237474"/>
              <a:gd name="connsiteX144" fmla="*/ 273386 w 12192000"/>
              <a:gd name="connsiteY144" fmla="*/ 2142551 h 2237474"/>
              <a:gd name="connsiteX145" fmla="*/ 169207 w 12192000"/>
              <a:gd name="connsiteY145" fmla="*/ 2128100 h 2237474"/>
              <a:gd name="connsiteX146" fmla="*/ 77641 w 12192000"/>
              <a:gd name="connsiteY146" fmla="*/ 2126835 h 2237474"/>
              <a:gd name="connsiteX147" fmla="*/ 37645 w 12192000"/>
              <a:gd name="connsiteY147" fmla="*/ 2115401 h 2237474"/>
              <a:gd name="connsiteX148" fmla="*/ 4572 w 12192000"/>
              <a:gd name="connsiteY148" fmla="*/ 2111091 h 2237474"/>
              <a:gd name="connsiteX149" fmla="*/ 0 w 12192000"/>
              <a:gd name="connsiteY149" fmla="*/ 2110468 h 2237474"/>
              <a:gd name="connsiteX150" fmla="*/ 0 w 12192000"/>
              <a:gd name="connsiteY15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279765 w 12192000"/>
              <a:gd name="connsiteY133" fmla="*/ 2229639 h 2237474"/>
              <a:gd name="connsiteX134" fmla="*/ 1195347 w 12192000"/>
              <a:gd name="connsiteY134" fmla="*/ 2212354 h 2237474"/>
              <a:gd name="connsiteX135" fmla="*/ 970251 w 12192000"/>
              <a:gd name="connsiteY135" fmla="*/ 2221029 h 2237474"/>
              <a:gd name="connsiteX136" fmla="*/ 812914 w 12192000"/>
              <a:gd name="connsiteY136" fmla="*/ 2210095 h 2237474"/>
              <a:gd name="connsiteX137" fmla="*/ 776382 w 12192000"/>
              <a:gd name="connsiteY137" fmla="*/ 2204512 h 2237474"/>
              <a:gd name="connsiteX138" fmla="*/ 597225 w 12192000"/>
              <a:gd name="connsiteY138" fmla="*/ 2180999 h 2237474"/>
              <a:gd name="connsiteX139" fmla="*/ 520671 w 12192000"/>
              <a:gd name="connsiteY139" fmla="*/ 2180980 h 2237474"/>
              <a:gd name="connsiteX140" fmla="*/ 515024 w 12192000"/>
              <a:gd name="connsiteY140" fmla="*/ 2179258 h 2237474"/>
              <a:gd name="connsiteX141" fmla="*/ 413835 w 12192000"/>
              <a:gd name="connsiteY141" fmla="*/ 2156783 h 2237474"/>
              <a:gd name="connsiteX142" fmla="*/ 376513 w 12192000"/>
              <a:gd name="connsiteY142" fmla="*/ 2154014 h 2237474"/>
              <a:gd name="connsiteX143" fmla="*/ 273386 w 12192000"/>
              <a:gd name="connsiteY143" fmla="*/ 2142551 h 2237474"/>
              <a:gd name="connsiteX144" fmla="*/ 169207 w 12192000"/>
              <a:gd name="connsiteY144" fmla="*/ 2128100 h 2237474"/>
              <a:gd name="connsiteX145" fmla="*/ 77641 w 12192000"/>
              <a:gd name="connsiteY145" fmla="*/ 2126835 h 2237474"/>
              <a:gd name="connsiteX146" fmla="*/ 37645 w 12192000"/>
              <a:gd name="connsiteY146" fmla="*/ 2115401 h 2237474"/>
              <a:gd name="connsiteX147" fmla="*/ 4572 w 12192000"/>
              <a:gd name="connsiteY147" fmla="*/ 2111091 h 2237474"/>
              <a:gd name="connsiteX148" fmla="*/ 0 w 12192000"/>
              <a:gd name="connsiteY148" fmla="*/ 2110468 h 2237474"/>
              <a:gd name="connsiteX149" fmla="*/ 0 w 12192000"/>
              <a:gd name="connsiteY149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009910 w 12192000"/>
              <a:gd name="connsiteY107" fmla="*/ 1957866 h 2237474"/>
              <a:gd name="connsiteX108" fmla="*/ 2995934 w 12192000"/>
              <a:gd name="connsiteY108" fmla="*/ 1967085 h 2237474"/>
              <a:gd name="connsiteX109" fmla="*/ 2942858 w 12192000"/>
              <a:gd name="connsiteY109" fmla="*/ 1981367 h 2237474"/>
              <a:gd name="connsiteX110" fmla="*/ 2875436 w 12192000"/>
              <a:gd name="connsiteY110" fmla="*/ 1996977 h 2237474"/>
              <a:gd name="connsiteX111" fmla="*/ 2874892 w 12192000"/>
              <a:gd name="connsiteY111" fmla="*/ 1996085 h 2237474"/>
              <a:gd name="connsiteX112" fmla="*/ 2843662 w 12192000"/>
              <a:gd name="connsiteY112" fmla="*/ 1992498 h 2237474"/>
              <a:gd name="connsiteX113" fmla="*/ 2718916 w 12192000"/>
              <a:gd name="connsiteY113" fmla="*/ 1990867 h 2237474"/>
              <a:gd name="connsiteX114" fmla="*/ 2713522 w 12192000"/>
              <a:gd name="connsiteY114" fmla="*/ 1990173 h 2237474"/>
              <a:gd name="connsiteX115" fmla="*/ 2578178 w 12192000"/>
              <a:gd name="connsiteY115" fmla="*/ 1990531 h 2237474"/>
              <a:gd name="connsiteX116" fmla="*/ 2476147 w 12192000"/>
              <a:gd name="connsiteY116" fmla="*/ 1998305 h 2237474"/>
              <a:gd name="connsiteX117" fmla="*/ 2373568 w 12192000"/>
              <a:gd name="connsiteY117" fmla="*/ 2003219 h 2237474"/>
              <a:gd name="connsiteX118" fmla="*/ 2287219 w 12192000"/>
              <a:gd name="connsiteY118" fmla="*/ 1998750 h 2237474"/>
              <a:gd name="connsiteX119" fmla="*/ 2243069 w 12192000"/>
              <a:gd name="connsiteY119" fmla="*/ 2005321 h 2237474"/>
              <a:gd name="connsiteX120" fmla="*/ 2164831 w 12192000"/>
              <a:gd name="connsiteY120" fmla="*/ 2010143 h 2237474"/>
              <a:gd name="connsiteX121" fmla="*/ 2085228 w 12192000"/>
              <a:gd name="connsiteY121" fmla="*/ 2046431 h 2237474"/>
              <a:gd name="connsiteX122" fmla="*/ 2058061 w 12192000"/>
              <a:gd name="connsiteY122" fmla="*/ 2047942 h 2237474"/>
              <a:gd name="connsiteX123" fmla="*/ 2042244 w 12192000"/>
              <a:gd name="connsiteY123" fmla="*/ 2055560 h 2237474"/>
              <a:gd name="connsiteX124" fmla="*/ 1877728 w 12192000"/>
              <a:gd name="connsiteY124" fmla="*/ 2101004 h 2237474"/>
              <a:gd name="connsiteX125" fmla="*/ 1759056 w 12192000"/>
              <a:gd name="connsiteY125" fmla="*/ 2125608 h 2237474"/>
              <a:gd name="connsiteX126" fmla="*/ 1637948 w 12192000"/>
              <a:gd name="connsiteY126" fmla="*/ 2172597 h 2237474"/>
              <a:gd name="connsiteX127" fmla="*/ 1434549 w 12192000"/>
              <a:gd name="connsiteY127" fmla="*/ 2234522 h 2237474"/>
              <a:gd name="connsiteX128" fmla="*/ 1398481 w 12192000"/>
              <a:gd name="connsiteY128" fmla="*/ 2237074 h 2237474"/>
              <a:gd name="connsiteX129" fmla="*/ 1398407 w 12192000"/>
              <a:gd name="connsiteY129" fmla="*/ 2237095 h 2237474"/>
              <a:gd name="connsiteX130" fmla="*/ 1370962 w 12192000"/>
              <a:gd name="connsiteY130" fmla="*/ 2237474 h 2237474"/>
              <a:gd name="connsiteX131" fmla="*/ 1356367 w 12192000"/>
              <a:gd name="connsiteY131" fmla="*/ 2235089 h 2237474"/>
              <a:gd name="connsiteX132" fmla="*/ 1279765 w 12192000"/>
              <a:gd name="connsiteY132" fmla="*/ 2229639 h 2237474"/>
              <a:gd name="connsiteX133" fmla="*/ 1195347 w 12192000"/>
              <a:gd name="connsiteY133" fmla="*/ 2212354 h 2237474"/>
              <a:gd name="connsiteX134" fmla="*/ 970251 w 12192000"/>
              <a:gd name="connsiteY134" fmla="*/ 2221029 h 2237474"/>
              <a:gd name="connsiteX135" fmla="*/ 812914 w 12192000"/>
              <a:gd name="connsiteY135" fmla="*/ 2210095 h 2237474"/>
              <a:gd name="connsiteX136" fmla="*/ 776382 w 12192000"/>
              <a:gd name="connsiteY136" fmla="*/ 2204512 h 2237474"/>
              <a:gd name="connsiteX137" fmla="*/ 597225 w 12192000"/>
              <a:gd name="connsiteY137" fmla="*/ 2180999 h 2237474"/>
              <a:gd name="connsiteX138" fmla="*/ 520671 w 12192000"/>
              <a:gd name="connsiteY138" fmla="*/ 2180980 h 2237474"/>
              <a:gd name="connsiteX139" fmla="*/ 515024 w 12192000"/>
              <a:gd name="connsiteY139" fmla="*/ 2179258 h 2237474"/>
              <a:gd name="connsiteX140" fmla="*/ 413835 w 12192000"/>
              <a:gd name="connsiteY140" fmla="*/ 2156783 h 2237474"/>
              <a:gd name="connsiteX141" fmla="*/ 376513 w 12192000"/>
              <a:gd name="connsiteY141" fmla="*/ 2154014 h 2237474"/>
              <a:gd name="connsiteX142" fmla="*/ 273386 w 12192000"/>
              <a:gd name="connsiteY142" fmla="*/ 2142551 h 2237474"/>
              <a:gd name="connsiteX143" fmla="*/ 169207 w 12192000"/>
              <a:gd name="connsiteY143" fmla="*/ 2128100 h 2237474"/>
              <a:gd name="connsiteX144" fmla="*/ 77641 w 12192000"/>
              <a:gd name="connsiteY144" fmla="*/ 2126835 h 2237474"/>
              <a:gd name="connsiteX145" fmla="*/ 37645 w 12192000"/>
              <a:gd name="connsiteY145" fmla="*/ 2115401 h 2237474"/>
              <a:gd name="connsiteX146" fmla="*/ 4572 w 12192000"/>
              <a:gd name="connsiteY146" fmla="*/ 2111091 h 2237474"/>
              <a:gd name="connsiteX147" fmla="*/ 0 w 12192000"/>
              <a:gd name="connsiteY147" fmla="*/ 2110468 h 2237474"/>
              <a:gd name="connsiteX148" fmla="*/ 0 w 12192000"/>
              <a:gd name="connsiteY148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009910 w 12192000"/>
              <a:gd name="connsiteY107" fmla="*/ 1957866 h 2237474"/>
              <a:gd name="connsiteX108" fmla="*/ 2995934 w 12192000"/>
              <a:gd name="connsiteY108" fmla="*/ 1967085 h 2237474"/>
              <a:gd name="connsiteX109" fmla="*/ 2942858 w 12192000"/>
              <a:gd name="connsiteY109" fmla="*/ 1981367 h 2237474"/>
              <a:gd name="connsiteX110" fmla="*/ 2875436 w 12192000"/>
              <a:gd name="connsiteY110" fmla="*/ 1996977 h 2237474"/>
              <a:gd name="connsiteX111" fmla="*/ 2874892 w 12192000"/>
              <a:gd name="connsiteY111" fmla="*/ 1996085 h 2237474"/>
              <a:gd name="connsiteX112" fmla="*/ 2843662 w 12192000"/>
              <a:gd name="connsiteY112" fmla="*/ 1992498 h 2237474"/>
              <a:gd name="connsiteX113" fmla="*/ 2718916 w 12192000"/>
              <a:gd name="connsiteY113" fmla="*/ 1990867 h 2237474"/>
              <a:gd name="connsiteX114" fmla="*/ 2713522 w 12192000"/>
              <a:gd name="connsiteY114" fmla="*/ 1990173 h 2237474"/>
              <a:gd name="connsiteX115" fmla="*/ 2578178 w 12192000"/>
              <a:gd name="connsiteY115" fmla="*/ 1990531 h 2237474"/>
              <a:gd name="connsiteX116" fmla="*/ 2476147 w 12192000"/>
              <a:gd name="connsiteY116" fmla="*/ 1998305 h 2237474"/>
              <a:gd name="connsiteX117" fmla="*/ 2373568 w 12192000"/>
              <a:gd name="connsiteY117" fmla="*/ 2003219 h 2237474"/>
              <a:gd name="connsiteX118" fmla="*/ 2287219 w 12192000"/>
              <a:gd name="connsiteY118" fmla="*/ 1998750 h 2237474"/>
              <a:gd name="connsiteX119" fmla="*/ 2243069 w 12192000"/>
              <a:gd name="connsiteY119" fmla="*/ 2005321 h 2237474"/>
              <a:gd name="connsiteX120" fmla="*/ 2164831 w 12192000"/>
              <a:gd name="connsiteY120" fmla="*/ 2010143 h 2237474"/>
              <a:gd name="connsiteX121" fmla="*/ 2085228 w 12192000"/>
              <a:gd name="connsiteY121" fmla="*/ 2046431 h 2237474"/>
              <a:gd name="connsiteX122" fmla="*/ 2058061 w 12192000"/>
              <a:gd name="connsiteY122" fmla="*/ 2047942 h 2237474"/>
              <a:gd name="connsiteX123" fmla="*/ 2042244 w 12192000"/>
              <a:gd name="connsiteY123" fmla="*/ 2055560 h 2237474"/>
              <a:gd name="connsiteX124" fmla="*/ 1877728 w 12192000"/>
              <a:gd name="connsiteY124" fmla="*/ 2101004 h 2237474"/>
              <a:gd name="connsiteX125" fmla="*/ 1759056 w 12192000"/>
              <a:gd name="connsiteY125" fmla="*/ 2125608 h 2237474"/>
              <a:gd name="connsiteX126" fmla="*/ 1637948 w 12192000"/>
              <a:gd name="connsiteY126" fmla="*/ 2172597 h 2237474"/>
              <a:gd name="connsiteX127" fmla="*/ 1434549 w 12192000"/>
              <a:gd name="connsiteY127" fmla="*/ 2234522 h 2237474"/>
              <a:gd name="connsiteX128" fmla="*/ 1398481 w 12192000"/>
              <a:gd name="connsiteY128" fmla="*/ 2237074 h 2237474"/>
              <a:gd name="connsiteX129" fmla="*/ 1398407 w 12192000"/>
              <a:gd name="connsiteY129" fmla="*/ 2237095 h 2237474"/>
              <a:gd name="connsiteX130" fmla="*/ 1370962 w 12192000"/>
              <a:gd name="connsiteY130" fmla="*/ 2237474 h 2237474"/>
              <a:gd name="connsiteX131" fmla="*/ 1356367 w 12192000"/>
              <a:gd name="connsiteY131" fmla="*/ 2235089 h 2237474"/>
              <a:gd name="connsiteX132" fmla="*/ 1279765 w 12192000"/>
              <a:gd name="connsiteY132" fmla="*/ 2229639 h 2237474"/>
              <a:gd name="connsiteX133" fmla="*/ 1195347 w 12192000"/>
              <a:gd name="connsiteY133" fmla="*/ 2212354 h 2237474"/>
              <a:gd name="connsiteX134" fmla="*/ 970251 w 12192000"/>
              <a:gd name="connsiteY134" fmla="*/ 2221029 h 2237474"/>
              <a:gd name="connsiteX135" fmla="*/ 812914 w 12192000"/>
              <a:gd name="connsiteY135" fmla="*/ 2210095 h 2237474"/>
              <a:gd name="connsiteX136" fmla="*/ 776382 w 12192000"/>
              <a:gd name="connsiteY136" fmla="*/ 2204512 h 2237474"/>
              <a:gd name="connsiteX137" fmla="*/ 597225 w 12192000"/>
              <a:gd name="connsiteY137" fmla="*/ 2180999 h 2237474"/>
              <a:gd name="connsiteX138" fmla="*/ 520671 w 12192000"/>
              <a:gd name="connsiteY138" fmla="*/ 2180980 h 2237474"/>
              <a:gd name="connsiteX139" fmla="*/ 515024 w 12192000"/>
              <a:gd name="connsiteY139" fmla="*/ 2179258 h 2237474"/>
              <a:gd name="connsiteX140" fmla="*/ 413835 w 12192000"/>
              <a:gd name="connsiteY140" fmla="*/ 2156783 h 2237474"/>
              <a:gd name="connsiteX141" fmla="*/ 376513 w 12192000"/>
              <a:gd name="connsiteY141" fmla="*/ 2154014 h 2237474"/>
              <a:gd name="connsiteX142" fmla="*/ 273386 w 12192000"/>
              <a:gd name="connsiteY142" fmla="*/ 2142551 h 2237474"/>
              <a:gd name="connsiteX143" fmla="*/ 169207 w 12192000"/>
              <a:gd name="connsiteY143" fmla="*/ 2128100 h 2237474"/>
              <a:gd name="connsiteX144" fmla="*/ 77641 w 12192000"/>
              <a:gd name="connsiteY144" fmla="*/ 2126835 h 2237474"/>
              <a:gd name="connsiteX145" fmla="*/ 37645 w 12192000"/>
              <a:gd name="connsiteY145" fmla="*/ 2115401 h 2237474"/>
              <a:gd name="connsiteX146" fmla="*/ 4572 w 12192000"/>
              <a:gd name="connsiteY146" fmla="*/ 2111091 h 2237474"/>
              <a:gd name="connsiteX147" fmla="*/ 0 w 12192000"/>
              <a:gd name="connsiteY147" fmla="*/ 2110468 h 2237474"/>
              <a:gd name="connsiteX148" fmla="*/ 0 w 12192000"/>
              <a:gd name="connsiteY148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009910 w 12192000"/>
              <a:gd name="connsiteY107" fmla="*/ 1957866 h 2237474"/>
              <a:gd name="connsiteX108" fmla="*/ 2995934 w 12192000"/>
              <a:gd name="connsiteY108" fmla="*/ 1967085 h 2237474"/>
              <a:gd name="connsiteX109" fmla="*/ 2942858 w 12192000"/>
              <a:gd name="connsiteY109" fmla="*/ 1981367 h 2237474"/>
              <a:gd name="connsiteX110" fmla="*/ 2875436 w 12192000"/>
              <a:gd name="connsiteY110" fmla="*/ 1996977 h 2237474"/>
              <a:gd name="connsiteX111" fmla="*/ 2874892 w 12192000"/>
              <a:gd name="connsiteY111" fmla="*/ 1996085 h 2237474"/>
              <a:gd name="connsiteX112" fmla="*/ 2843662 w 12192000"/>
              <a:gd name="connsiteY112" fmla="*/ 1992498 h 2237474"/>
              <a:gd name="connsiteX113" fmla="*/ 2718916 w 12192000"/>
              <a:gd name="connsiteY113" fmla="*/ 1990867 h 2237474"/>
              <a:gd name="connsiteX114" fmla="*/ 2713522 w 12192000"/>
              <a:gd name="connsiteY114" fmla="*/ 1990173 h 2237474"/>
              <a:gd name="connsiteX115" fmla="*/ 2578178 w 12192000"/>
              <a:gd name="connsiteY115" fmla="*/ 1990531 h 2237474"/>
              <a:gd name="connsiteX116" fmla="*/ 2476147 w 12192000"/>
              <a:gd name="connsiteY116" fmla="*/ 1998305 h 2237474"/>
              <a:gd name="connsiteX117" fmla="*/ 2373568 w 12192000"/>
              <a:gd name="connsiteY117" fmla="*/ 2003219 h 2237474"/>
              <a:gd name="connsiteX118" fmla="*/ 2287219 w 12192000"/>
              <a:gd name="connsiteY118" fmla="*/ 1998750 h 2237474"/>
              <a:gd name="connsiteX119" fmla="*/ 2243069 w 12192000"/>
              <a:gd name="connsiteY119" fmla="*/ 2005321 h 2237474"/>
              <a:gd name="connsiteX120" fmla="*/ 2164831 w 12192000"/>
              <a:gd name="connsiteY120" fmla="*/ 2010143 h 2237474"/>
              <a:gd name="connsiteX121" fmla="*/ 2085228 w 12192000"/>
              <a:gd name="connsiteY121" fmla="*/ 2046431 h 2237474"/>
              <a:gd name="connsiteX122" fmla="*/ 2058061 w 12192000"/>
              <a:gd name="connsiteY122" fmla="*/ 2047942 h 2237474"/>
              <a:gd name="connsiteX123" fmla="*/ 2042244 w 12192000"/>
              <a:gd name="connsiteY123" fmla="*/ 2055560 h 2237474"/>
              <a:gd name="connsiteX124" fmla="*/ 1877728 w 12192000"/>
              <a:gd name="connsiteY124" fmla="*/ 2101004 h 2237474"/>
              <a:gd name="connsiteX125" fmla="*/ 1759056 w 12192000"/>
              <a:gd name="connsiteY125" fmla="*/ 2125608 h 2237474"/>
              <a:gd name="connsiteX126" fmla="*/ 1637948 w 12192000"/>
              <a:gd name="connsiteY126" fmla="*/ 2172597 h 2237474"/>
              <a:gd name="connsiteX127" fmla="*/ 1434549 w 12192000"/>
              <a:gd name="connsiteY127" fmla="*/ 2234522 h 2237474"/>
              <a:gd name="connsiteX128" fmla="*/ 1398481 w 12192000"/>
              <a:gd name="connsiteY128" fmla="*/ 2237074 h 2237474"/>
              <a:gd name="connsiteX129" fmla="*/ 1398407 w 12192000"/>
              <a:gd name="connsiteY129" fmla="*/ 2237095 h 2237474"/>
              <a:gd name="connsiteX130" fmla="*/ 1370962 w 12192000"/>
              <a:gd name="connsiteY130" fmla="*/ 2237474 h 2237474"/>
              <a:gd name="connsiteX131" fmla="*/ 1356367 w 12192000"/>
              <a:gd name="connsiteY131" fmla="*/ 2235089 h 2237474"/>
              <a:gd name="connsiteX132" fmla="*/ 1279765 w 12192000"/>
              <a:gd name="connsiteY132" fmla="*/ 2229639 h 2237474"/>
              <a:gd name="connsiteX133" fmla="*/ 1195347 w 12192000"/>
              <a:gd name="connsiteY133" fmla="*/ 2212354 h 2237474"/>
              <a:gd name="connsiteX134" fmla="*/ 970251 w 12192000"/>
              <a:gd name="connsiteY134" fmla="*/ 2221029 h 2237474"/>
              <a:gd name="connsiteX135" fmla="*/ 812914 w 12192000"/>
              <a:gd name="connsiteY135" fmla="*/ 2210095 h 2237474"/>
              <a:gd name="connsiteX136" fmla="*/ 776382 w 12192000"/>
              <a:gd name="connsiteY136" fmla="*/ 2204512 h 2237474"/>
              <a:gd name="connsiteX137" fmla="*/ 597225 w 12192000"/>
              <a:gd name="connsiteY137" fmla="*/ 2180999 h 2237474"/>
              <a:gd name="connsiteX138" fmla="*/ 520671 w 12192000"/>
              <a:gd name="connsiteY138" fmla="*/ 2180980 h 2237474"/>
              <a:gd name="connsiteX139" fmla="*/ 515024 w 12192000"/>
              <a:gd name="connsiteY139" fmla="*/ 2179258 h 2237474"/>
              <a:gd name="connsiteX140" fmla="*/ 413835 w 12192000"/>
              <a:gd name="connsiteY140" fmla="*/ 2156783 h 2237474"/>
              <a:gd name="connsiteX141" fmla="*/ 376513 w 12192000"/>
              <a:gd name="connsiteY141" fmla="*/ 2154014 h 2237474"/>
              <a:gd name="connsiteX142" fmla="*/ 273386 w 12192000"/>
              <a:gd name="connsiteY142" fmla="*/ 2142551 h 2237474"/>
              <a:gd name="connsiteX143" fmla="*/ 169207 w 12192000"/>
              <a:gd name="connsiteY143" fmla="*/ 2128100 h 2237474"/>
              <a:gd name="connsiteX144" fmla="*/ 77641 w 12192000"/>
              <a:gd name="connsiteY144" fmla="*/ 2126835 h 2237474"/>
              <a:gd name="connsiteX145" fmla="*/ 37645 w 12192000"/>
              <a:gd name="connsiteY145" fmla="*/ 2115401 h 2237474"/>
              <a:gd name="connsiteX146" fmla="*/ 4572 w 12192000"/>
              <a:gd name="connsiteY146" fmla="*/ 2111091 h 2237474"/>
              <a:gd name="connsiteX147" fmla="*/ 0 w 12192000"/>
              <a:gd name="connsiteY147" fmla="*/ 2110468 h 2237474"/>
              <a:gd name="connsiteX148" fmla="*/ 0 w 12192000"/>
              <a:gd name="connsiteY148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009910 w 12192000"/>
              <a:gd name="connsiteY107" fmla="*/ 1957866 h 2237474"/>
              <a:gd name="connsiteX108" fmla="*/ 2995934 w 12192000"/>
              <a:gd name="connsiteY108" fmla="*/ 1967085 h 2237474"/>
              <a:gd name="connsiteX109" fmla="*/ 2942858 w 12192000"/>
              <a:gd name="connsiteY109" fmla="*/ 1981367 h 2237474"/>
              <a:gd name="connsiteX110" fmla="*/ 2875436 w 12192000"/>
              <a:gd name="connsiteY110" fmla="*/ 1996977 h 2237474"/>
              <a:gd name="connsiteX111" fmla="*/ 2874892 w 12192000"/>
              <a:gd name="connsiteY111" fmla="*/ 1996085 h 2237474"/>
              <a:gd name="connsiteX112" fmla="*/ 2843662 w 12192000"/>
              <a:gd name="connsiteY112" fmla="*/ 1992498 h 2237474"/>
              <a:gd name="connsiteX113" fmla="*/ 2718916 w 12192000"/>
              <a:gd name="connsiteY113" fmla="*/ 1990867 h 2237474"/>
              <a:gd name="connsiteX114" fmla="*/ 2713522 w 12192000"/>
              <a:gd name="connsiteY114" fmla="*/ 1990173 h 2237474"/>
              <a:gd name="connsiteX115" fmla="*/ 2476147 w 12192000"/>
              <a:gd name="connsiteY115" fmla="*/ 1998305 h 2237474"/>
              <a:gd name="connsiteX116" fmla="*/ 2373568 w 12192000"/>
              <a:gd name="connsiteY116" fmla="*/ 2003219 h 2237474"/>
              <a:gd name="connsiteX117" fmla="*/ 2287219 w 12192000"/>
              <a:gd name="connsiteY117" fmla="*/ 1998750 h 2237474"/>
              <a:gd name="connsiteX118" fmla="*/ 2243069 w 12192000"/>
              <a:gd name="connsiteY118" fmla="*/ 2005321 h 2237474"/>
              <a:gd name="connsiteX119" fmla="*/ 2164831 w 12192000"/>
              <a:gd name="connsiteY119" fmla="*/ 2010143 h 2237474"/>
              <a:gd name="connsiteX120" fmla="*/ 2085228 w 12192000"/>
              <a:gd name="connsiteY120" fmla="*/ 2046431 h 2237474"/>
              <a:gd name="connsiteX121" fmla="*/ 2058061 w 12192000"/>
              <a:gd name="connsiteY121" fmla="*/ 2047942 h 2237474"/>
              <a:gd name="connsiteX122" fmla="*/ 2042244 w 12192000"/>
              <a:gd name="connsiteY122" fmla="*/ 2055560 h 2237474"/>
              <a:gd name="connsiteX123" fmla="*/ 1877728 w 12192000"/>
              <a:gd name="connsiteY123" fmla="*/ 2101004 h 2237474"/>
              <a:gd name="connsiteX124" fmla="*/ 1759056 w 12192000"/>
              <a:gd name="connsiteY124" fmla="*/ 2125608 h 2237474"/>
              <a:gd name="connsiteX125" fmla="*/ 1637948 w 12192000"/>
              <a:gd name="connsiteY125" fmla="*/ 2172597 h 2237474"/>
              <a:gd name="connsiteX126" fmla="*/ 1434549 w 12192000"/>
              <a:gd name="connsiteY126" fmla="*/ 2234522 h 2237474"/>
              <a:gd name="connsiteX127" fmla="*/ 1398481 w 12192000"/>
              <a:gd name="connsiteY127" fmla="*/ 2237074 h 2237474"/>
              <a:gd name="connsiteX128" fmla="*/ 1398407 w 12192000"/>
              <a:gd name="connsiteY128" fmla="*/ 2237095 h 2237474"/>
              <a:gd name="connsiteX129" fmla="*/ 1370962 w 12192000"/>
              <a:gd name="connsiteY129" fmla="*/ 2237474 h 2237474"/>
              <a:gd name="connsiteX130" fmla="*/ 1356367 w 12192000"/>
              <a:gd name="connsiteY130" fmla="*/ 2235089 h 2237474"/>
              <a:gd name="connsiteX131" fmla="*/ 1279765 w 12192000"/>
              <a:gd name="connsiteY131" fmla="*/ 2229639 h 2237474"/>
              <a:gd name="connsiteX132" fmla="*/ 1195347 w 12192000"/>
              <a:gd name="connsiteY132" fmla="*/ 2212354 h 2237474"/>
              <a:gd name="connsiteX133" fmla="*/ 970251 w 12192000"/>
              <a:gd name="connsiteY133" fmla="*/ 2221029 h 2237474"/>
              <a:gd name="connsiteX134" fmla="*/ 812914 w 12192000"/>
              <a:gd name="connsiteY134" fmla="*/ 2210095 h 2237474"/>
              <a:gd name="connsiteX135" fmla="*/ 776382 w 12192000"/>
              <a:gd name="connsiteY135" fmla="*/ 2204512 h 2237474"/>
              <a:gd name="connsiteX136" fmla="*/ 597225 w 12192000"/>
              <a:gd name="connsiteY136" fmla="*/ 2180999 h 2237474"/>
              <a:gd name="connsiteX137" fmla="*/ 520671 w 12192000"/>
              <a:gd name="connsiteY137" fmla="*/ 2180980 h 2237474"/>
              <a:gd name="connsiteX138" fmla="*/ 515024 w 12192000"/>
              <a:gd name="connsiteY138" fmla="*/ 2179258 h 2237474"/>
              <a:gd name="connsiteX139" fmla="*/ 413835 w 12192000"/>
              <a:gd name="connsiteY139" fmla="*/ 2156783 h 2237474"/>
              <a:gd name="connsiteX140" fmla="*/ 376513 w 12192000"/>
              <a:gd name="connsiteY140" fmla="*/ 2154014 h 2237474"/>
              <a:gd name="connsiteX141" fmla="*/ 273386 w 12192000"/>
              <a:gd name="connsiteY141" fmla="*/ 2142551 h 2237474"/>
              <a:gd name="connsiteX142" fmla="*/ 169207 w 12192000"/>
              <a:gd name="connsiteY142" fmla="*/ 2128100 h 2237474"/>
              <a:gd name="connsiteX143" fmla="*/ 77641 w 12192000"/>
              <a:gd name="connsiteY143" fmla="*/ 2126835 h 2237474"/>
              <a:gd name="connsiteX144" fmla="*/ 37645 w 12192000"/>
              <a:gd name="connsiteY144" fmla="*/ 2115401 h 2237474"/>
              <a:gd name="connsiteX145" fmla="*/ 4572 w 12192000"/>
              <a:gd name="connsiteY145" fmla="*/ 2111091 h 2237474"/>
              <a:gd name="connsiteX146" fmla="*/ 0 w 12192000"/>
              <a:gd name="connsiteY146" fmla="*/ 2110468 h 2237474"/>
              <a:gd name="connsiteX147" fmla="*/ 0 w 12192000"/>
              <a:gd name="connsiteY147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6900177 w 12192000"/>
              <a:gd name="connsiteY58" fmla="*/ 1636016 h 2237474"/>
              <a:gd name="connsiteX59" fmla="*/ 6795372 w 12192000"/>
              <a:gd name="connsiteY59" fmla="*/ 1644845 h 2237474"/>
              <a:gd name="connsiteX60" fmla="*/ 6692251 w 12192000"/>
              <a:gd name="connsiteY60" fmla="*/ 1656357 h 2237474"/>
              <a:gd name="connsiteX61" fmla="*/ 6655235 w 12192000"/>
              <a:gd name="connsiteY61" fmla="*/ 1661869 h 2237474"/>
              <a:gd name="connsiteX62" fmla="*/ 6554894 w 12192000"/>
              <a:gd name="connsiteY62" fmla="*/ 1664428 h 2237474"/>
              <a:gd name="connsiteX63" fmla="*/ 6516595 w 12192000"/>
              <a:gd name="connsiteY63" fmla="*/ 1667475 h 2237474"/>
              <a:gd name="connsiteX64" fmla="*/ 6508541 w 12192000"/>
              <a:gd name="connsiteY64" fmla="*/ 1668757 h 2237474"/>
              <a:gd name="connsiteX65" fmla="*/ 6471012 w 12192000"/>
              <a:gd name="connsiteY65" fmla="*/ 1678604 h 2237474"/>
              <a:gd name="connsiteX66" fmla="*/ 6364035 w 12192000"/>
              <a:gd name="connsiteY66" fmla="*/ 1667683 h 2237474"/>
              <a:gd name="connsiteX67" fmla="*/ 6280959 w 12192000"/>
              <a:gd name="connsiteY67" fmla="*/ 1689329 h 2237474"/>
              <a:gd name="connsiteX68" fmla="*/ 6243319 w 12192000"/>
              <a:gd name="connsiteY68" fmla="*/ 1695560 h 2237474"/>
              <a:gd name="connsiteX69" fmla="*/ 6098321 w 12192000"/>
              <a:gd name="connsiteY69" fmla="*/ 1721646 h 2237474"/>
              <a:gd name="connsiteX70" fmla="*/ 5880652 w 12192000"/>
              <a:gd name="connsiteY70" fmla="*/ 1779643 h 2237474"/>
              <a:gd name="connsiteX71" fmla="*/ 5785959 w 12192000"/>
              <a:gd name="connsiteY71" fmla="*/ 1775307 h 2237474"/>
              <a:gd name="connsiteX72" fmla="*/ 5643534 w 12192000"/>
              <a:gd name="connsiteY72" fmla="*/ 1802919 h 2237474"/>
              <a:gd name="connsiteX73" fmla="*/ 5518799 w 12192000"/>
              <a:gd name="connsiteY73" fmla="*/ 1818312 h 2237474"/>
              <a:gd name="connsiteX74" fmla="*/ 5505014 w 12192000"/>
              <a:gd name="connsiteY74" fmla="*/ 1819259 h 2237474"/>
              <a:gd name="connsiteX75" fmla="*/ 5453307 w 12192000"/>
              <a:gd name="connsiteY75" fmla="*/ 1815450 h 2237474"/>
              <a:gd name="connsiteX76" fmla="*/ 5221533 w 12192000"/>
              <a:gd name="connsiteY76" fmla="*/ 1846950 h 2237474"/>
              <a:gd name="connsiteX77" fmla="*/ 5149802 w 12192000"/>
              <a:gd name="connsiteY77" fmla="*/ 1844846 h 2237474"/>
              <a:gd name="connsiteX78" fmla="*/ 5114927 w 12192000"/>
              <a:gd name="connsiteY78" fmla="*/ 1847827 h 2237474"/>
              <a:gd name="connsiteX79" fmla="*/ 5108970 w 12192000"/>
              <a:gd name="connsiteY79" fmla="*/ 1847935 h 2237474"/>
              <a:gd name="connsiteX80" fmla="*/ 5067961 w 12192000"/>
              <a:gd name="connsiteY80" fmla="*/ 1845917 h 2237474"/>
              <a:gd name="connsiteX81" fmla="*/ 5007075 w 12192000"/>
              <a:gd name="connsiteY81" fmla="*/ 1838626 h 2237474"/>
              <a:gd name="connsiteX82" fmla="*/ 4944087 w 12192000"/>
              <a:gd name="connsiteY82" fmla="*/ 1823332 h 2237474"/>
              <a:gd name="connsiteX83" fmla="*/ 4907662 w 12192000"/>
              <a:gd name="connsiteY83" fmla="*/ 1816900 h 2237474"/>
              <a:gd name="connsiteX84" fmla="*/ 4882386 w 12192000"/>
              <a:gd name="connsiteY84" fmla="*/ 1809844 h 2237474"/>
              <a:gd name="connsiteX85" fmla="*/ 4811440 w 12192000"/>
              <a:gd name="connsiteY85" fmla="*/ 1804655 h 2237474"/>
              <a:gd name="connsiteX86" fmla="*/ 4691075 w 12192000"/>
              <a:gd name="connsiteY86" fmla="*/ 1801389 h 2237474"/>
              <a:gd name="connsiteX87" fmla="*/ 4640313 w 12192000"/>
              <a:gd name="connsiteY87" fmla="*/ 1784307 h 2237474"/>
              <a:gd name="connsiteX88" fmla="*/ 4536503 w 12192000"/>
              <a:gd name="connsiteY88" fmla="*/ 1785334 h 2237474"/>
              <a:gd name="connsiteX89" fmla="*/ 4513724 w 12192000"/>
              <a:gd name="connsiteY89" fmla="*/ 1791996 h 2237474"/>
              <a:gd name="connsiteX90" fmla="*/ 4459810 w 12192000"/>
              <a:gd name="connsiteY90" fmla="*/ 1797886 h 2237474"/>
              <a:gd name="connsiteX91" fmla="*/ 4379064 w 12192000"/>
              <a:gd name="connsiteY91" fmla="*/ 1817177 h 2237474"/>
              <a:gd name="connsiteX92" fmla="*/ 4290981 w 12192000"/>
              <a:gd name="connsiteY92" fmla="*/ 1839677 h 2237474"/>
              <a:gd name="connsiteX93" fmla="*/ 4238372 w 12192000"/>
              <a:gd name="connsiteY93" fmla="*/ 1851480 h 2237474"/>
              <a:gd name="connsiteX94" fmla="*/ 4232517 w 12192000"/>
              <a:gd name="connsiteY94" fmla="*/ 1852567 h 2237474"/>
              <a:gd name="connsiteX95" fmla="*/ 4191732 w 12192000"/>
              <a:gd name="connsiteY95" fmla="*/ 1857328 h 2237474"/>
              <a:gd name="connsiteX96" fmla="*/ 4065532 w 12192000"/>
              <a:gd name="connsiteY96" fmla="*/ 1855477 h 2237474"/>
              <a:gd name="connsiteX97" fmla="*/ 4028460 w 12192000"/>
              <a:gd name="connsiteY97" fmla="*/ 1855137 h 2237474"/>
              <a:gd name="connsiteX98" fmla="*/ 4002267 w 12192000"/>
              <a:gd name="connsiteY98" fmla="*/ 1852352 h 2237474"/>
              <a:gd name="connsiteX99" fmla="*/ 3931396 w 12192000"/>
              <a:gd name="connsiteY99" fmla="*/ 1858915 h 2237474"/>
              <a:gd name="connsiteX100" fmla="*/ 3812162 w 12192000"/>
              <a:gd name="connsiteY100" fmla="*/ 1875501 h 2237474"/>
              <a:gd name="connsiteX101" fmla="*/ 3758105 w 12192000"/>
              <a:gd name="connsiteY101" fmla="*/ 1871856 h 2237474"/>
              <a:gd name="connsiteX102" fmla="*/ 3715896 w 12192000"/>
              <a:gd name="connsiteY102" fmla="*/ 1881552 h 2237474"/>
              <a:gd name="connsiteX103" fmla="*/ 3567259 w 12192000"/>
              <a:gd name="connsiteY103" fmla="*/ 1893482 h 2237474"/>
              <a:gd name="connsiteX104" fmla="*/ 3405770 w 12192000"/>
              <a:gd name="connsiteY104" fmla="*/ 1904591 h 2237474"/>
              <a:gd name="connsiteX105" fmla="*/ 3280097 w 12192000"/>
              <a:gd name="connsiteY105" fmla="*/ 1919610 h 2237474"/>
              <a:gd name="connsiteX106" fmla="*/ 3009910 w 12192000"/>
              <a:gd name="connsiteY106" fmla="*/ 1957866 h 2237474"/>
              <a:gd name="connsiteX107" fmla="*/ 2995934 w 12192000"/>
              <a:gd name="connsiteY107" fmla="*/ 1967085 h 2237474"/>
              <a:gd name="connsiteX108" fmla="*/ 2942858 w 12192000"/>
              <a:gd name="connsiteY108" fmla="*/ 1981367 h 2237474"/>
              <a:gd name="connsiteX109" fmla="*/ 2875436 w 12192000"/>
              <a:gd name="connsiteY109" fmla="*/ 1996977 h 2237474"/>
              <a:gd name="connsiteX110" fmla="*/ 2874892 w 12192000"/>
              <a:gd name="connsiteY110" fmla="*/ 1996085 h 2237474"/>
              <a:gd name="connsiteX111" fmla="*/ 2843662 w 12192000"/>
              <a:gd name="connsiteY111" fmla="*/ 1992498 h 2237474"/>
              <a:gd name="connsiteX112" fmla="*/ 2718916 w 12192000"/>
              <a:gd name="connsiteY112" fmla="*/ 1990867 h 2237474"/>
              <a:gd name="connsiteX113" fmla="*/ 2713522 w 12192000"/>
              <a:gd name="connsiteY113" fmla="*/ 1990173 h 2237474"/>
              <a:gd name="connsiteX114" fmla="*/ 2476147 w 12192000"/>
              <a:gd name="connsiteY114" fmla="*/ 1998305 h 2237474"/>
              <a:gd name="connsiteX115" fmla="*/ 2373568 w 12192000"/>
              <a:gd name="connsiteY115" fmla="*/ 2003219 h 2237474"/>
              <a:gd name="connsiteX116" fmla="*/ 2287219 w 12192000"/>
              <a:gd name="connsiteY116" fmla="*/ 1998750 h 2237474"/>
              <a:gd name="connsiteX117" fmla="*/ 2243069 w 12192000"/>
              <a:gd name="connsiteY117" fmla="*/ 2005321 h 2237474"/>
              <a:gd name="connsiteX118" fmla="*/ 2164831 w 12192000"/>
              <a:gd name="connsiteY118" fmla="*/ 2010143 h 2237474"/>
              <a:gd name="connsiteX119" fmla="*/ 2085228 w 12192000"/>
              <a:gd name="connsiteY119" fmla="*/ 2046431 h 2237474"/>
              <a:gd name="connsiteX120" fmla="*/ 2058061 w 12192000"/>
              <a:gd name="connsiteY120" fmla="*/ 2047942 h 2237474"/>
              <a:gd name="connsiteX121" fmla="*/ 2042244 w 12192000"/>
              <a:gd name="connsiteY121" fmla="*/ 2055560 h 2237474"/>
              <a:gd name="connsiteX122" fmla="*/ 1877728 w 12192000"/>
              <a:gd name="connsiteY122" fmla="*/ 2101004 h 2237474"/>
              <a:gd name="connsiteX123" fmla="*/ 1759056 w 12192000"/>
              <a:gd name="connsiteY123" fmla="*/ 2125608 h 2237474"/>
              <a:gd name="connsiteX124" fmla="*/ 1637948 w 12192000"/>
              <a:gd name="connsiteY124" fmla="*/ 2172597 h 2237474"/>
              <a:gd name="connsiteX125" fmla="*/ 1434549 w 12192000"/>
              <a:gd name="connsiteY125" fmla="*/ 2234522 h 2237474"/>
              <a:gd name="connsiteX126" fmla="*/ 1398481 w 12192000"/>
              <a:gd name="connsiteY126" fmla="*/ 2237074 h 2237474"/>
              <a:gd name="connsiteX127" fmla="*/ 1398407 w 12192000"/>
              <a:gd name="connsiteY127" fmla="*/ 2237095 h 2237474"/>
              <a:gd name="connsiteX128" fmla="*/ 1370962 w 12192000"/>
              <a:gd name="connsiteY128" fmla="*/ 2237474 h 2237474"/>
              <a:gd name="connsiteX129" fmla="*/ 1356367 w 12192000"/>
              <a:gd name="connsiteY129" fmla="*/ 2235089 h 2237474"/>
              <a:gd name="connsiteX130" fmla="*/ 1279765 w 12192000"/>
              <a:gd name="connsiteY130" fmla="*/ 2229639 h 2237474"/>
              <a:gd name="connsiteX131" fmla="*/ 1195347 w 12192000"/>
              <a:gd name="connsiteY131" fmla="*/ 2212354 h 2237474"/>
              <a:gd name="connsiteX132" fmla="*/ 970251 w 12192000"/>
              <a:gd name="connsiteY132" fmla="*/ 2221029 h 2237474"/>
              <a:gd name="connsiteX133" fmla="*/ 812914 w 12192000"/>
              <a:gd name="connsiteY133" fmla="*/ 2210095 h 2237474"/>
              <a:gd name="connsiteX134" fmla="*/ 776382 w 12192000"/>
              <a:gd name="connsiteY134" fmla="*/ 2204512 h 2237474"/>
              <a:gd name="connsiteX135" fmla="*/ 597225 w 12192000"/>
              <a:gd name="connsiteY135" fmla="*/ 2180999 h 2237474"/>
              <a:gd name="connsiteX136" fmla="*/ 520671 w 12192000"/>
              <a:gd name="connsiteY136" fmla="*/ 2180980 h 2237474"/>
              <a:gd name="connsiteX137" fmla="*/ 515024 w 12192000"/>
              <a:gd name="connsiteY137" fmla="*/ 2179258 h 2237474"/>
              <a:gd name="connsiteX138" fmla="*/ 413835 w 12192000"/>
              <a:gd name="connsiteY138" fmla="*/ 2156783 h 2237474"/>
              <a:gd name="connsiteX139" fmla="*/ 376513 w 12192000"/>
              <a:gd name="connsiteY139" fmla="*/ 2154014 h 2237474"/>
              <a:gd name="connsiteX140" fmla="*/ 273386 w 12192000"/>
              <a:gd name="connsiteY140" fmla="*/ 2142551 h 2237474"/>
              <a:gd name="connsiteX141" fmla="*/ 169207 w 12192000"/>
              <a:gd name="connsiteY141" fmla="*/ 2128100 h 2237474"/>
              <a:gd name="connsiteX142" fmla="*/ 77641 w 12192000"/>
              <a:gd name="connsiteY142" fmla="*/ 2126835 h 2237474"/>
              <a:gd name="connsiteX143" fmla="*/ 37645 w 12192000"/>
              <a:gd name="connsiteY143" fmla="*/ 2115401 h 2237474"/>
              <a:gd name="connsiteX144" fmla="*/ 4572 w 12192000"/>
              <a:gd name="connsiteY144" fmla="*/ 2111091 h 2237474"/>
              <a:gd name="connsiteX145" fmla="*/ 0 w 12192000"/>
              <a:gd name="connsiteY145" fmla="*/ 2110468 h 2237474"/>
              <a:gd name="connsiteX146" fmla="*/ 0 w 12192000"/>
              <a:gd name="connsiteY146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074238 w 12192000"/>
              <a:gd name="connsiteY45" fmla="*/ 1301895 h 2237474"/>
              <a:gd name="connsiteX46" fmla="*/ 7942099 w 12192000"/>
              <a:gd name="connsiteY46" fmla="*/ 1336332 h 2237474"/>
              <a:gd name="connsiteX47" fmla="*/ 7902328 w 12192000"/>
              <a:gd name="connsiteY47" fmla="*/ 1345865 h 2237474"/>
              <a:gd name="connsiteX48" fmla="*/ 7840612 w 12192000"/>
              <a:gd name="connsiteY48" fmla="*/ 1369373 h 2237474"/>
              <a:gd name="connsiteX49" fmla="*/ 7786819 w 12192000"/>
              <a:gd name="connsiteY49" fmla="*/ 1378970 h 2237474"/>
              <a:gd name="connsiteX50" fmla="*/ 7548172 w 12192000"/>
              <a:gd name="connsiteY50" fmla="*/ 1417460 h 2237474"/>
              <a:gd name="connsiteX51" fmla="*/ 7483437 w 12192000"/>
              <a:gd name="connsiteY51" fmla="*/ 1478152 h 2237474"/>
              <a:gd name="connsiteX52" fmla="*/ 7377870 w 12192000"/>
              <a:gd name="connsiteY52" fmla="*/ 1523319 h 2237474"/>
              <a:gd name="connsiteX53" fmla="*/ 7230737 w 12192000"/>
              <a:gd name="connsiteY53" fmla="*/ 1562633 h 2237474"/>
              <a:gd name="connsiteX54" fmla="*/ 7224458 w 12192000"/>
              <a:gd name="connsiteY54" fmla="*/ 1573008 h 2237474"/>
              <a:gd name="connsiteX55" fmla="*/ 7183121 w 12192000"/>
              <a:gd name="connsiteY55" fmla="*/ 1595162 h 2237474"/>
              <a:gd name="connsiteX56" fmla="*/ 7164601 w 12192000"/>
              <a:gd name="connsiteY56" fmla="*/ 1606490 h 2237474"/>
              <a:gd name="connsiteX57" fmla="*/ 6900177 w 12192000"/>
              <a:gd name="connsiteY57" fmla="*/ 1636016 h 2237474"/>
              <a:gd name="connsiteX58" fmla="*/ 6795372 w 12192000"/>
              <a:gd name="connsiteY58" fmla="*/ 1644845 h 2237474"/>
              <a:gd name="connsiteX59" fmla="*/ 6692251 w 12192000"/>
              <a:gd name="connsiteY59" fmla="*/ 1656357 h 2237474"/>
              <a:gd name="connsiteX60" fmla="*/ 6655235 w 12192000"/>
              <a:gd name="connsiteY60" fmla="*/ 1661869 h 2237474"/>
              <a:gd name="connsiteX61" fmla="*/ 6554894 w 12192000"/>
              <a:gd name="connsiteY61" fmla="*/ 1664428 h 2237474"/>
              <a:gd name="connsiteX62" fmla="*/ 6516595 w 12192000"/>
              <a:gd name="connsiteY62" fmla="*/ 1667475 h 2237474"/>
              <a:gd name="connsiteX63" fmla="*/ 6508541 w 12192000"/>
              <a:gd name="connsiteY63" fmla="*/ 1668757 h 2237474"/>
              <a:gd name="connsiteX64" fmla="*/ 6471012 w 12192000"/>
              <a:gd name="connsiteY64" fmla="*/ 1678604 h 2237474"/>
              <a:gd name="connsiteX65" fmla="*/ 6364035 w 12192000"/>
              <a:gd name="connsiteY65" fmla="*/ 1667683 h 2237474"/>
              <a:gd name="connsiteX66" fmla="*/ 6280959 w 12192000"/>
              <a:gd name="connsiteY66" fmla="*/ 1689329 h 2237474"/>
              <a:gd name="connsiteX67" fmla="*/ 6243319 w 12192000"/>
              <a:gd name="connsiteY67" fmla="*/ 1695560 h 2237474"/>
              <a:gd name="connsiteX68" fmla="*/ 6098321 w 12192000"/>
              <a:gd name="connsiteY68" fmla="*/ 1721646 h 2237474"/>
              <a:gd name="connsiteX69" fmla="*/ 5880652 w 12192000"/>
              <a:gd name="connsiteY69" fmla="*/ 1779643 h 2237474"/>
              <a:gd name="connsiteX70" fmla="*/ 5785959 w 12192000"/>
              <a:gd name="connsiteY70" fmla="*/ 1775307 h 2237474"/>
              <a:gd name="connsiteX71" fmla="*/ 5643534 w 12192000"/>
              <a:gd name="connsiteY71" fmla="*/ 1802919 h 2237474"/>
              <a:gd name="connsiteX72" fmla="*/ 5518799 w 12192000"/>
              <a:gd name="connsiteY72" fmla="*/ 1818312 h 2237474"/>
              <a:gd name="connsiteX73" fmla="*/ 5505014 w 12192000"/>
              <a:gd name="connsiteY73" fmla="*/ 1819259 h 2237474"/>
              <a:gd name="connsiteX74" fmla="*/ 5453307 w 12192000"/>
              <a:gd name="connsiteY74" fmla="*/ 1815450 h 2237474"/>
              <a:gd name="connsiteX75" fmla="*/ 5221533 w 12192000"/>
              <a:gd name="connsiteY75" fmla="*/ 1846950 h 2237474"/>
              <a:gd name="connsiteX76" fmla="*/ 5149802 w 12192000"/>
              <a:gd name="connsiteY76" fmla="*/ 1844846 h 2237474"/>
              <a:gd name="connsiteX77" fmla="*/ 5114927 w 12192000"/>
              <a:gd name="connsiteY77" fmla="*/ 1847827 h 2237474"/>
              <a:gd name="connsiteX78" fmla="*/ 5108970 w 12192000"/>
              <a:gd name="connsiteY78" fmla="*/ 1847935 h 2237474"/>
              <a:gd name="connsiteX79" fmla="*/ 5067961 w 12192000"/>
              <a:gd name="connsiteY79" fmla="*/ 1845917 h 2237474"/>
              <a:gd name="connsiteX80" fmla="*/ 5007075 w 12192000"/>
              <a:gd name="connsiteY80" fmla="*/ 1838626 h 2237474"/>
              <a:gd name="connsiteX81" fmla="*/ 4944087 w 12192000"/>
              <a:gd name="connsiteY81" fmla="*/ 1823332 h 2237474"/>
              <a:gd name="connsiteX82" fmla="*/ 4907662 w 12192000"/>
              <a:gd name="connsiteY82" fmla="*/ 1816900 h 2237474"/>
              <a:gd name="connsiteX83" fmla="*/ 4882386 w 12192000"/>
              <a:gd name="connsiteY83" fmla="*/ 1809844 h 2237474"/>
              <a:gd name="connsiteX84" fmla="*/ 4811440 w 12192000"/>
              <a:gd name="connsiteY84" fmla="*/ 1804655 h 2237474"/>
              <a:gd name="connsiteX85" fmla="*/ 4691075 w 12192000"/>
              <a:gd name="connsiteY85" fmla="*/ 1801389 h 2237474"/>
              <a:gd name="connsiteX86" fmla="*/ 4640313 w 12192000"/>
              <a:gd name="connsiteY86" fmla="*/ 1784307 h 2237474"/>
              <a:gd name="connsiteX87" fmla="*/ 4536503 w 12192000"/>
              <a:gd name="connsiteY87" fmla="*/ 1785334 h 2237474"/>
              <a:gd name="connsiteX88" fmla="*/ 4513724 w 12192000"/>
              <a:gd name="connsiteY88" fmla="*/ 1791996 h 2237474"/>
              <a:gd name="connsiteX89" fmla="*/ 4459810 w 12192000"/>
              <a:gd name="connsiteY89" fmla="*/ 1797886 h 2237474"/>
              <a:gd name="connsiteX90" fmla="*/ 4379064 w 12192000"/>
              <a:gd name="connsiteY90" fmla="*/ 1817177 h 2237474"/>
              <a:gd name="connsiteX91" fmla="*/ 4290981 w 12192000"/>
              <a:gd name="connsiteY91" fmla="*/ 1839677 h 2237474"/>
              <a:gd name="connsiteX92" fmla="*/ 4238372 w 12192000"/>
              <a:gd name="connsiteY92" fmla="*/ 1851480 h 2237474"/>
              <a:gd name="connsiteX93" fmla="*/ 4232517 w 12192000"/>
              <a:gd name="connsiteY93" fmla="*/ 1852567 h 2237474"/>
              <a:gd name="connsiteX94" fmla="*/ 4191732 w 12192000"/>
              <a:gd name="connsiteY94" fmla="*/ 1857328 h 2237474"/>
              <a:gd name="connsiteX95" fmla="*/ 4065532 w 12192000"/>
              <a:gd name="connsiteY95" fmla="*/ 1855477 h 2237474"/>
              <a:gd name="connsiteX96" fmla="*/ 4028460 w 12192000"/>
              <a:gd name="connsiteY96" fmla="*/ 1855137 h 2237474"/>
              <a:gd name="connsiteX97" fmla="*/ 4002267 w 12192000"/>
              <a:gd name="connsiteY97" fmla="*/ 1852352 h 2237474"/>
              <a:gd name="connsiteX98" fmla="*/ 3931396 w 12192000"/>
              <a:gd name="connsiteY98" fmla="*/ 1858915 h 2237474"/>
              <a:gd name="connsiteX99" fmla="*/ 3812162 w 12192000"/>
              <a:gd name="connsiteY99" fmla="*/ 1875501 h 2237474"/>
              <a:gd name="connsiteX100" fmla="*/ 3758105 w 12192000"/>
              <a:gd name="connsiteY100" fmla="*/ 1871856 h 2237474"/>
              <a:gd name="connsiteX101" fmla="*/ 3715896 w 12192000"/>
              <a:gd name="connsiteY101" fmla="*/ 1881552 h 2237474"/>
              <a:gd name="connsiteX102" fmla="*/ 3567259 w 12192000"/>
              <a:gd name="connsiteY102" fmla="*/ 1893482 h 2237474"/>
              <a:gd name="connsiteX103" fmla="*/ 3405770 w 12192000"/>
              <a:gd name="connsiteY103" fmla="*/ 1904591 h 2237474"/>
              <a:gd name="connsiteX104" fmla="*/ 3280097 w 12192000"/>
              <a:gd name="connsiteY104" fmla="*/ 1919610 h 2237474"/>
              <a:gd name="connsiteX105" fmla="*/ 3009910 w 12192000"/>
              <a:gd name="connsiteY105" fmla="*/ 1957866 h 2237474"/>
              <a:gd name="connsiteX106" fmla="*/ 2995934 w 12192000"/>
              <a:gd name="connsiteY106" fmla="*/ 1967085 h 2237474"/>
              <a:gd name="connsiteX107" fmla="*/ 2942858 w 12192000"/>
              <a:gd name="connsiteY107" fmla="*/ 1981367 h 2237474"/>
              <a:gd name="connsiteX108" fmla="*/ 2875436 w 12192000"/>
              <a:gd name="connsiteY108" fmla="*/ 1996977 h 2237474"/>
              <a:gd name="connsiteX109" fmla="*/ 2874892 w 12192000"/>
              <a:gd name="connsiteY109" fmla="*/ 1996085 h 2237474"/>
              <a:gd name="connsiteX110" fmla="*/ 2843662 w 12192000"/>
              <a:gd name="connsiteY110" fmla="*/ 1992498 h 2237474"/>
              <a:gd name="connsiteX111" fmla="*/ 2718916 w 12192000"/>
              <a:gd name="connsiteY111" fmla="*/ 1990867 h 2237474"/>
              <a:gd name="connsiteX112" fmla="*/ 2713522 w 12192000"/>
              <a:gd name="connsiteY112" fmla="*/ 1990173 h 2237474"/>
              <a:gd name="connsiteX113" fmla="*/ 2476147 w 12192000"/>
              <a:gd name="connsiteY113" fmla="*/ 1998305 h 2237474"/>
              <a:gd name="connsiteX114" fmla="*/ 2373568 w 12192000"/>
              <a:gd name="connsiteY114" fmla="*/ 2003219 h 2237474"/>
              <a:gd name="connsiteX115" fmla="*/ 2287219 w 12192000"/>
              <a:gd name="connsiteY115" fmla="*/ 1998750 h 2237474"/>
              <a:gd name="connsiteX116" fmla="*/ 2243069 w 12192000"/>
              <a:gd name="connsiteY116" fmla="*/ 2005321 h 2237474"/>
              <a:gd name="connsiteX117" fmla="*/ 2164831 w 12192000"/>
              <a:gd name="connsiteY117" fmla="*/ 2010143 h 2237474"/>
              <a:gd name="connsiteX118" fmla="*/ 2085228 w 12192000"/>
              <a:gd name="connsiteY118" fmla="*/ 2046431 h 2237474"/>
              <a:gd name="connsiteX119" fmla="*/ 2058061 w 12192000"/>
              <a:gd name="connsiteY119" fmla="*/ 2047942 h 2237474"/>
              <a:gd name="connsiteX120" fmla="*/ 2042244 w 12192000"/>
              <a:gd name="connsiteY120" fmla="*/ 2055560 h 2237474"/>
              <a:gd name="connsiteX121" fmla="*/ 1877728 w 12192000"/>
              <a:gd name="connsiteY121" fmla="*/ 2101004 h 2237474"/>
              <a:gd name="connsiteX122" fmla="*/ 1759056 w 12192000"/>
              <a:gd name="connsiteY122" fmla="*/ 2125608 h 2237474"/>
              <a:gd name="connsiteX123" fmla="*/ 1637948 w 12192000"/>
              <a:gd name="connsiteY123" fmla="*/ 2172597 h 2237474"/>
              <a:gd name="connsiteX124" fmla="*/ 1434549 w 12192000"/>
              <a:gd name="connsiteY124" fmla="*/ 2234522 h 2237474"/>
              <a:gd name="connsiteX125" fmla="*/ 1398481 w 12192000"/>
              <a:gd name="connsiteY125" fmla="*/ 2237074 h 2237474"/>
              <a:gd name="connsiteX126" fmla="*/ 1398407 w 12192000"/>
              <a:gd name="connsiteY126" fmla="*/ 2237095 h 2237474"/>
              <a:gd name="connsiteX127" fmla="*/ 1370962 w 12192000"/>
              <a:gd name="connsiteY127" fmla="*/ 2237474 h 2237474"/>
              <a:gd name="connsiteX128" fmla="*/ 1356367 w 12192000"/>
              <a:gd name="connsiteY128" fmla="*/ 2235089 h 2237474"/>
              <a:gd name="connsiteX129" fmla="*/ 1279765 w 12192000"/>
              <a:gd name="connsiteY129" fmla="*/ 2229639 h 2237474"/>
              <a:gd name="connsiteX130" fmla="*/ 1195347 w 12192000"/>
              <a:gd name="connsiteY130" fmla="*/ 2212354 h 2237474"/>
              <a:gd name="connsiteX131" fmla="*/ 970251 w 12192000"/>
              <a:gd name="connsiteY131" fmla="*/ 2221029 h 2237474"/>
              <a:gd name="connsiteX132" fmla="*/ 812914 w 12192000"/>
              <a:gd name="connsiteY132" fmla="*/ 2210095 h 2237474"/>
              <a:gd name="connsiteX133" fmla="*/ 776382 w 12192000"/>
              <a:gd name="connsiteY133" fmla="*/ 2204512 h 2237474"/>
              <a:gd name="connsiteX134" fmla="*/ 597225 w 12192000"/>
              <a:gd name="connsiteY134" fmla="*/ 2180999 h 2237474"/>
              <a:gd name="connsiteX135" fmla="*/ 520671 w 12192000"/>
              <a:gd name="connsiteY135" fmla="*/ 2180980 h 2237474"/>
              <a:gd name="connsiteX136" fmla="*/ 515024 w 12192000"/>
              <a:gd name="connsiteY136" fmla="*/ 2179258 h 2237474"/>
              <a:gd name="connsiteX137" fmla="*/ 413835 w 12192000"/>
              <a:gd name="connsiteY137" fmla="*/ 2156783 h 2237474"/>
              <a:gd name="connsiteX138" fmla="*/ 376513 w 12192000"/>
              <a:gd name="connsiteY138" fmla="*/ 2154014 h 2237474"/>
              <a:gd name="connsiteX139" fmla="*/ 273386 w 12192000"/>
              <a:gd name="connsiteY139" fmla="*/ 2142551 h 2237474"/>
              <a:gd name="connsiteX140" fmla="*/ 169207 w 12192000"/>
              <a:gd name="connsiteY140" fmla="*/ 2128100 h 2237474"/>
              <a:gd name="connsiteX141" fmla="*/ 77641 w 12192000"/>
              <a:gd name="connsiteY141" fmla="*/ 2126835 h 2237474"/>
              <a:gd name="connsiteX142" fmla="*/ 37645 w 12192000"/>
              <a:gd name="connsiteY142" fmla="*/ 2115401 h 2237474"/>
              <a:gd name="connsiteX143" fmla="*/ 4572 w 12192000"/>
              <a:gd name="connsiteY143" fmla="*/ 2111091 h 2237474"/>
              <a:gd name="connsiteX144" fmla="*/ 0 w 12192000"/>
              <a:gd name="connsiteY144" fmla="*/ 2110468 h 2237474"/>
              <a:gd name="connsiteX145" fmla="*/ 0 w 12192000"/>
              <a:gd name="connsiteY14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074238 w 12192000"/>
              <a:gd name="connsiteY44" fmla="*/ 1301895 h 2237474"/>
              <a:gd name="connsiteX45" fmla="*/ 7942099 w 12192000"/>
              <a:gd name="connsiteY45" fmla="*/ 1336332 h 2237474"/>
              <a:gd name="connsiteX46" fmla="*/ 7902328 w 12192000"/>
              <a:gd name="connsiteY46" fmla="*/ 1345865 h 2237474"/>
              <a:gd name="connsiteX47" fmla="*/ 7840612 w 12192000"/>
              <a:gd name="connsiteY47" fmla="*/ 1369373 h 2237474"/>
              <a:gd name="connsiteX48" fmla="*/ 7786819 w 12192000"/>
              <a:gd name="connsiteY48" fmla="*/ 1378970 h 2237474"/>
              <a:gd name="connsiteX49" fmla="*/ 7548172 w 12192000"/>
              <a:gd name="connsiteY49" fmla="*/ 1417460 h 2237474"/>
              <a:gd name="connsiteX50" fmla="*/ 7483437 w 12192000"/>
              <a:gd name="connsiteY50" fmla="*/ 1478152 h 2237474"/>
              <a:gd name="connsiteX51" fmla="*/ 7377870 w 12192000"/>
              <a:gd name="connsiteY51" fmla="*/ 1523319 h 2237474"/>
              <a:gd name="connsiteX52" fmla="*/ 7230737 w 12192000"/>
              <a:gd name="connsiteY52" fmla="*/ 1562633 h 2237474"/>
              <a:gd name="connsiteX53" fmla="*/ 7224458 w 12192000"/>
              <a:gd name="connsiteY53" fmla="*/ 1573008 h 2237474"/>
              <a:gd name="connsiteX54" fmla="*/ 7183121 w 12192000"/>
              <a:gd name="connsiteY54" fmla="*/ 1595162 h 2237474"/>
              <a:gd name="connsiteX55" fmla="*/ 7164601 w 12192000"/>
              <a:gd name="connsiteY55" fmla="*/ 1606490 h 2237474"/>
              <a:gd name="connsiteX56" fmla="*/ 6900177 w 12192000"/>
              <a:gd name="connsiteY56" fmla="*/ 1636016 h 2237474"/>
              <a:gd name="connsiteX57" fmla="*/ 6795372 w 12192000"/>
              <a:gd name="connsiteY57" fmla="*/ 1644845 h 2237474"/>
              <a:gd name="connsiteX58" fmla="*/ 6692251 w 12192000"/>
              <a:gd name="connsiteY58" fmla="*/ 1656357 h 2237474"/>
              <a:gd name="connsiteX59" fmla="*/ 6655235 w 12192000"/>
              <a:gd name="connsiteY59" fmla="*/ 1661869 h 2237474"/>
              <a:gd name="connsiteX60" fmla="*/ 6554894 w 12192000"/>
              <a:gd name="connsiteY60" fmla="*/ 1664428 h 2237474"/>
              <a:gd name="connsiteX61" fmla="*/ 6516595 w 12192000"/>
              <a:gd name="connsiteY61" fmla="*/ 1667475 h 2237474"/>
              <a:gd name="connsiteX62" fmla="*/ 6508541 w 12192000"/>
              <a:gd name="connsiteY62" fmla="*/ 1668757 h 2237474"/>
              <a:gd name="connsiteX63" fmla="*/ 6471012 w 12192000"/>
              <a:gd name="connsiteY63" fmla="*/ 1678604 h 2237474"/>
              <a:gd name="connsiteX64" fmla="*/ 6364035 w 12192000"/>
              <a:gd name="connsiteY64" fmla="*/ 1667683 h 2237474"/>
              <a:gd name="connsiteX65" fmla="*/ 6280959 w 12192000"/>
              <a:gd name="connsiteY65" fmla="*/ 1689329 h 2237474"/>
              <a:gd name="connsiteX66" fmla="*/ 6243319 w 12192000"/>
              <a:gd name="connsiteY66" fmla="*/ 1695560 h 2237474"/>
              <a:gd name="connsiteX67" fmla="*/ 6098321 w 12192000"/>
              <a:gd name="connsiteY67" fmla="*/ 1721646 h 2237474"/>
              <a:gd name="connsiteX68" fmla="*/ 5880652 w 12192000"/>
              <a:gd name="connsiteY68" fmla="*/ 1779643 h 2237474"/>
              <a:gd name="connsiteX69" fmla="*/ 5785959 w 12192000"/>
              <a:gd name="connsiteY69" fmla="*/ 1775307 h 2237474"/>
              <a:gd name="connsiteX70" fmla="*/ 5643534 w 12192000"/>
              <a:gd name="connsiteY70" fmla="*/ 1802919 h 2237474"/>
              <a:gd name="connsiteX71" fmla="*/ 5518799 w 12192000"/>
              <a:gd name="connsiteY71" fmla="*/ 1818312 h 2237474"/>
              <a:gd name="connsiteX72" fmla="*/ 5505014 w 12192000"/>
              <a:gd name="connsiteY72" fmla="*/ 1819259 h 2237474"/>
              <a:gd name="connsiteX73" fmla="*/ 5453307 w 12192000"/>
              <a:gd name="connsiteY73" fmla="*/ 1815450 h 2237474"/>
              <a:gd name="connsiteX74" fmla="*/ 5221533 w 12192000"/>
              <a:gd name="connsiteY74" fmla="*/ 1846950 h 2237474"/>
              <a:gd name="connsiteX75" fmla="*/ 5149802 w 12192000"/>
              <a:gd name="connsiteY75" fmla="*/ 1844846 h 2237474"/>
              <a:gd name="connsiteX76" fmla="*/ 5114927 w 12192000"/>
              <a:gd name="connsiteY76" fmla="*/ 1847827 h 2237474"/>
              <a:gd name="connsiteX77" fmla="*/ 5108970 w 12192000"/>
              <a:gd name="connsiteY77" fmla="*/ 1847935 h 2237474"/>
              <a:gd name="connsiteX78" fmla="*/ 5067961 w 12192000"/>
              <a:gd name="connsiteY78" fmla="*/ 1845917 h 2237474"/>
              <a:gd name="connsiteX79" fmla="*/ 5007075 w 12192000"/>
              <a:gd name="connsiteY79" fmla="*/ 1838626 h 2237474"/>
              <a:gd name="connsiteX80" fmla="*/ 4944087 w 12192000"/>
              <a:gd name="connsiteY80" fmla="*/ 1823332 h 2237474"/>
              <a:gd name="connsiteX81" fmla="*/ 4907662 w 12192000"/>
              <a:gd name="connsiteY81" fmla="*/ 1816900 h 2237474"/>
              <a:gd name="connsiteX82" fmla="*/ 4882386 w 12192000"/>
              <a:gd name="connsiteY82" fmla="*/ 1809844 h 2237474"/>
              <a:gd name="connsiteX83" fmla="*/ 4811440 w 12192000"/>
              <a:gd name="connsiteY83" fmla="*/ 1804655 h 2237474"/>
              <a:gd name="connsiteX84" fmla="*/ 4691075 w 12192000"/>
              <a:gd name="connsiteY84" fmla="*/ 1801389 h 2237474"/>
              <a:gd name="connsiteX85" fmla="*/ 4640313 w 12192000"/>
              <a:gd name="connsiteY85" fmla="*/ 1784307 h 2237474"/>
              <a:gd name="connsiteX86" fmla="*/ 4536503 w 12192000"/>
              <a:gd name="connsiteY86" fmla="*/ 1785334 h 2237474"/>
              <a:gd name="connsiteX87" fmla="*/ 4513724 w 12192000"/>
              <a:gd name="connsiteY87" fmla="*/ 1791996 h 2237474"/>
              <a:gd name="connsiteX88" fmla="*/ 4459810 w 12192000"/>
              <a:gd name="connsiteY88" fmla="*/ 1797886 h 2237474"/>
              <a:gd name="connsiteX89" fmla="*/ 4379064 w 12192000"/>
              <a:gd name="connsiteY89" fmla="*/ 1817177 h 2237474"/>
              <a:gd name="connsiteX90" fmla="*/ 4290981 w 12192000"/>
              <a:gd name="connsiteY90" fmla="*/ 1839677 h 2237474"/>
              <a:gd name="connsiteX91" fmla="*/ 4238372 w 12192000"/>
              <a:gd name="connsiteY91" fmla="*/ 1851480 h 2237474"/>
              <a:gd name="connsiteX92" fmla="*/ 4232517 w 12192000"/>
              <a:gd name="connsiteY92" fmla="*/ 1852567 h 2237474"/>
              <a:gd name="connsiteX93" fmla="*/ 4191732 w 12192000"/>
              <a:gd name="connsiteY93" fmla="*/ 1857328 h 2237474"/>
              <a:gd name="connsiteX94" fmla="*/ 4065532 w 12192000"/>
              <a:gd name="connsiteY94" fmla="*/ 1855477 h 2237474"/>
              <a:gd name="connsiteX95" fmla="*/ 4028460 w 12192000"/>
              <a:gd name="connsiteY95" fmla="*/ 1855137 h 2237474"/>
              <a:gd name="connsiteX96" fmla="*/ 4002267 w 12192000"/>
              <a:gd name="connsiteY96" fmla="*/ 1852352 h 2237474"/>
              <a:gd name="connsiteX97" fmla="*/ 3931396 w 12192000"/>
              <a:gd name="connsiteY97" fmla="*/ 1858915 h 2237474"/>
              <a:gd name="connsiteX98" fmla="*/ 3812162 w 12192000"/>
              <a:gd name="connsiteY98" fmla="*/ 1875501 h 2237474"/>
              <a:gd name="connsiteX99" fmla="*/ 3758105 w 12192000"/>
              <a:gd name="connsiteY99" fmla="*/ 1871856 h 2237474"/>
              <a:gd name="connsiteX100" fmla="*/ 3715896 w 12192000"/>
              <a:gd name="connsiteY100" fmla="*/ 1881552 h 2237474"/>
              <a:gd name="connsiteX101" fmla="*/ 3567259 w 12192000"/>
              <a:gd name="connsiteY101" fmla="*/ 1893482 h 2237474"/>
              <a:gd name="connsiteX102" fmla="*/ 3405770 w 12192000"/>
              <a:gd name="connsiteY102" fmla="*/ 1904591 h 2237474"/>
              <a:gd name="connsiteX103" fmla="*/ 3280097 w 12192000"/>
              <a:gd name="connsiteY103" fmla="*/ 1919610 h 2237474"/>
              <a:gd name="connsiteX104" fmla="*/ 3009910 w 12192000"/>
              <a:gd name="connsiteY104" fmla="*/ 1957866 h 2237474"/>
              <a:gd name="connsiteX105" fmla="*/ 2995934 w 12192000"/>
              <a:gd name="connsiteY105" fmla="*/ 1967085 h 2237474"/>
              <a:gd name="connsiteX106" fmla="*/ 2942858 w 12192000"/>
              <a:gd name="connsiteY106" fmla="*/ 1981367 h 2237474"/>
              <a:gd name="connsiteX107" fmla="*/ 2875436 w 12192000"/>
              <a:gd name="connsiteY107" fmla="*/ 1996977 h 2237474"/>
              <a:gd name="connsiteX108" fmla="*/ 2874892 w 12192000"/>
              <a:gd name="connsiteY108" fmla="*/ 1996085 h 2237474"/>
              <a:gd name="connsiteX109" fmla="*/ 2843662 w 12192000"/>
              <a:gd name="connsiteY109" fmla="*/ 1992498 h 2237474"/>
              <a:gd name="connsiteX110" fmla="*/ 2718916 w 12192000"/>
              <a:gd name="connsiteY110" fmla="*/ 1990867 h 2237474"/>
              <a:gd name="connsiteX111" fmla="*/ 2713522 w 12192000"/>
              <a:gd name="connsiteY111" fmla="*/ 1990173 h 2237474"/>
              <a:gd name="connsiteX112" fmla="*/ 2476147 w 12192000"/>
              <a:gd name="connsiteY112" fmla="*/ 1998305 h 2237474"/>
              <a:gd name="connsiteX113" fmla="*/ 2373568 w 12192000"/>
              <a:gd name="connsiteY113" fmla="*/ 2003219 h 2237474"/>
              <a:gd name="connsiteX114" fmla="*/ 2287219 w 12192000"/>
              <a:gd name="connsiteY114" fmla="*/ 1998750 h 2237474"/>
              <a:gd name="connsiteX115" fmla="*/ 2243069 w 12192000"/>
              <a:gd name="connsiteY115" fmla="*/ 2005321 h 2237474"/>
              <a:gd name="connsiteX116" fmla="*/ 2164831 w 12192000"/>
              <a:gd name="connsiteY116" fmla="*/ 2010143 h 2237474"/>
              <a:gd name="connsiteX117" fmla="*/ 2085228 w 12192000"/>
              <a:gd name="connsiteY117" fmla="*/ 2046431 h 2237474"/>
              <a:gd name="connsiteX118" fmla="*/ 2058061 w 12192000"/>
              <a:gd name="connsiteY118" fmla="*/ 2047942 h 2237474"/>
              <a:gd name="connsiteX119" fmla="*/ 2042244 w 12192000"/>
              <a:gd name="connsiteY119" fmla="*/ 2055560 h 2237474"/>
              <a:gd name="connsiteX120" fmla="*/ 1877728 w 12192000"/>
              <a:gd name="connsiteY120" fmla="*/ 2101004 h 2237474"/>
              <a:gd name="connsiteX121" fmla="*/ 1759056 w 12192000"/>
              <a:gd name="connsiteY121" fmla="*/ 2125608 h 2237474"/>
              <a:gd name="connsiteX122" fmla="*/ 1637948 w 12192000"/>
              <a:gd name="connsiteY122" fmla="*/ 2172597 h 2237474"/>
              <a:gd name="connsiteX123" fmla="*/ 1434549 w 12192000"/>
              <a:gd name="connsiteY123" fmla="*/ 2234522 h 2237474"/>
              <a:gd name="connsiteX124" fmla="*/ 1398481 w 12192000"/>
              <a:gd name="connsiteY124" fmla="*/ 2237074 h 2237474"/>
              <a:gd name="connsiteX125" fmla="*/ 1398407 w 12192000"/>
              <a:gd name="connsiteY125" fmla="*/ 2237095 h 2237474"/>
              <a:gd name="connsiteX126" fmla="*/ 1370962 w 12192000"/>
              <a:gd name="connsiteY126" fmla="*/ 2237474 h 2237474"/>
              <a:gd name="connsiteX127" fmla="*/ 1356367 w 12192000"/>
              <a:gd name="connsiteY127" fmla="*/ 2235089 h 2237474"/>
              <a:gd name="connsiteX128" fmla="*/ 1279765 w 12192000"/>
              <a:gd name="connsiteY128" fmla="*/ 2229639 h 2237474"/>
              <a:gd name="connsiteX129" fmla="*/ 1195347 w 12192000"/>
              <a:gd name="connsiteY129" fmla="*/ 2212354 h 2237474"/>
              <a:gd name="connsiteX130" fmla="*/ 970251 w 12192000"/>
              <a:gd name="connsiteY130" fmla="*/ 2221029 h 2237474"/>
              <a:gd name="connsiteX131" fmla="*/ 812914 w 12192000"/>
              <a:gd name="connsiteY131" fmla="*/ 2210095 h 2237474"/>
              <a:gd name="connsiteX132" fmla="*/ 776382 w 12192000"/>
              <a:gd name="connsiteY132" fmla="*/ 2204512 h 2237474"/>
              <a:gd name="connsiteX133" fmla="*/ 597225 w 12192000"/>
              <a:gd name="connsiteY133" fmla="*/ 2180999 h 2237474"/>
              <a:gd name="connsiteX134" fmla="*/ 520671 w 12192000"/>
              <a:gd name="connsiteY134" fmla="*/ 2180980 h 2237474"/>
              <a:gd name="connsiteX135" fmla="*/ 515024 w 12192000"/>
              <a:gd name="connsiteY135" fmla="*/ 2179258 h 2237474"/>
              <a:gd name="connsiteX136" fmla="*/ 413835 w 12192000"/>
              <a:gd name="connsiteY136" fmla="*/ 2156783 h 2237474"/>
              <a:gd name="connsiteX137" fmla="*/ 376513 w 12192000"/>
              <a:gd name="connsiteY137" fmla="*/ 2154014 h 2237474"/>
              <a:gd name="connsiteX138" fmla="*/ 273386 w 12192000"/>
              <a:gd name="connsiteY138" fmla="*/ 2142551 h 2237474"/>
              <a:gd name="connsiteX139" fmla="*/ 169207 w 12192000"/>
              <a:gd name="connsiteY139" fmla="*/ 2128100 h 2237474"/>
              <a:gd name="connsiteX140" fmla="*/ 77641 w 12192000"/>
              <a:gd name="connsiteY140" fmla="*/ 2126835 h 2237474"/>
              <a:gd name="connsiteX141" fmla="*/ 37645 w 12192000"/>
              <a:gd name="connsiteY141" fmla="*/ 2115401 h 2237474"/>
              <a:gd name="connsiteX142" fmla="*/ 4572 w 12192000"/>
              <a:gd name="connsiteY142" fmla="*/ 2111091 h 2237474"/>
              <a:gd name="connsiteX143" fmla="*/ 0 w 12192000"/>
              <a:gd name="connsiteY143" fmla="*/ 2110468 h 2237474"/>
              <a:gd name="connsiteX144" fmla="*/ 0 w 12192000"/>
              <a:gd name="connsiteY144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074238 w 12192000"/>
              <a:gd name="connsiteY44" fmla="*/ 1301895 h 2237474"/>
              <a:gd name="connsiteX45" fmla="*/ 7942099 w 12192000"/>
              <a:gd name="connsiteY45" fmla="*/ 1336332 h 2237474"/>
              <a:gd name="connsiteX46" fmla="*/ 7902328 w 12192000"/>
              <a:gd name="connsiteY46" fmla="*/ 1345865 h 2237474"/>
              <a:gd name="connsiteX47" fmla="*/ 7840612 w 12192000"/>
              <a:gd name="connsiteY47" fmla="*/ 1369373 h 2237474"/>
              <a:gd name="connsiteX48" fmla="*/ 7786819 w 12192000"/>
              <a:gd name="connsiteY48" fmla="*/ 1378970 h 2237474"/>
              <a:gd name="connsiteX49" fmla="*/ 7548172 w 12192000"/>
              <a:gd name="connsiteY49" fmla="*/ 1417460 h 2237474"/>
              <a:gd name="connsiteX50" fmla="*/ 7483437 w 12192000"/>
              <a:gd name="connsiteY50" fmla="*/ 1478152 h 2237474"/>
              <a:gd name="connsiteX51" fmla="*/ 7377870 w 12192000"/>
              <a:gd name="connsiteY51" fmla="*/ 1523319 h 2237474"/>
              <a:gd name="connsiteX52" fmla="*/ 7230737 w 12192000"/>
              <a:gd name="connsiteY52" fmla="*/ 1562633 h 2237474"/>
              <a:gd name="connsiteX53" fmla="*/ 7224458 w 12192000"/>
              <a:gd name="connsiteY53" fmla="*/ 1573008 h 2237474"/>
              <a:gd name="connsiteX54" fmla="*/ 7183121 w 12192000"/>
              <a:gd name="connsiteY54" fmla="*/ 1595162 h 2237474"/>
              <a:gd name="connsiteX55" fmla="*/ 7164601 w 12192000"/>
              <a:gd name="connsiteY55" fmla="*/ 1606490 h 2237474"/>
              <a:gd name="connsiteX56" fmla="*/ 6900177 w 12192000"/>
              <a:gd name="connsiteY56" fmla="*/ 1636016 h 2237474"/>
              <a:gd name="connsiteX57" fmla="*/ 6795372 w 12192000"/>
              <a:gd name="connsiteY57" fmla="*/ 1644845 h 2237474"/>
              <a:gd name="connsiteX58" fmla="*/ 6692251 w 12192000"/>
              <a:gd name="connsiteY58" fmla="*/ 1656357 h 2237474"/>
              <a:gd name="connsiteX59" fmla="*/ 6655235 w 12192000"/>
              <a:gd name="connsiteY59" fmla="*/ 1661869 h 2237474"/>
              <a:gd name="connsiteX60" fmla="*/ 6554894 w 12192000"/>
              <a:gd name="connsiteY60" fmla="*/ 1664428 h 2237474"/>
              <a:gd name="connsiteX61" fmla="*/ 6516595 w 12192000"/>
              <a:gd name="connsiteY61" fmla="*/ 1667475 h 2237474"/>
              <a:gd name="connsiteX62" fmla="*/ 6508541 w 12192000"/>
              <a:gd name="connsiteY62" fmla="*/ 1668757 h 2237474"/>
              <a:gd name="connsiteX63" fmla="*/ 6471012 w 12192000"/>
              <a:gd name="connsiteY63" fmla="*/ 1678604 h 2237474"/>
              <a:gd name="connsiteX64" fmla="*/ 6364035 w 12192000"/>
              <a:gd name="connsiteY64" fmla="*/ 1667683 h 2237474"/>
              <a:gd name="connsiteX65" fmla="*/ 6280959 w 12192000"/>
              <a:gd name="connsiteY65" fmla="*/ 1689329 h 2237474"/>
              <a:gd name="connsiteX66" fmla="*/ 6243319 w 12192000"/>
              <a:gd name="connsiteY66" fmla="*/ 1695560 h 2237474"/>
              <a:gd name="connsiteX67" fmla="*/ 6098321 w 12192000"/>
              <a:gd name="connsiteY67" fmla="*/ 1721646 h 2237474"/>
              <a:gd name="connsiteX68" fmla="*/ 5880652 w 12192000"/>
              <a:gd name="connsiteY68" fmla="*/ 1779643 h 2237474"/>
              <a:gd name="connsiteX69" fmla="*/ 5785959 w 12192000"/>
              <a:gd name="connsiteY69" fmla="*/ 1775307 h 2237474"/>
              <a:gd name="connsiteX70" fmla="*/ 5643534 w 12192000"/>
              <a:gd name="connsiteY70" fmla="*/ 1802919 h 2237474"/>
              <a:gd name="connsiteX71" fmla="*/ 5518799 w 12192000"/>
              <a:gd name="connsiteY71" fmla="*/ 1818312 h 2237474"/>
              <a:gd name="connsiteX72" fmla="*/ 5505014 w 12192000"/>
              <a:gd name="connsiteY72" fmla="*/ 1819259 h 2237474"/>
              <a:gd name="connsiteX73" fmla="*/ 5453307 w 12192000"/>
              <a:gd name="connsiteY73" fmla="*/ 1815450 h 2237474"/>
              <a:gd name="connsiteX74" fmla="*/ 5221533 w 12192000"/>
              <a:gd name="connsiteY74" fmla="*/ 1846950 h 2237474"/>
              <a:gd name="connsiteX75" fmla="*/ 5149802 w 12192000"/>
              <a:gd name="connsiteY75" fmla="*/ 1844846 h 2237474"/>
              <a:gd name="connsiteX76" fmla="*/ 5114927 w 12192000"/>
              <a:gd name="connsiteY76" fmla="*/ 1847827 h 2237474"/>
              <a:gd name="connsiteX77" fmla="*/ 5108970 w 12192000"/>
              <a:gd name="connsiteY77" fmla="*/ 1847935 h 2237474"/>
              <a:gd name="connsiteX78" fmla="*/ 5067961 w 12192000"/>
              <a:gd name="connsiteY78" fmla="*/ 1845917 h 2237474"/>
              <a:gd name="connsiteX79" fmla="*/ 5007075 w 12192000"/>
              <a:gd name="connsiteY79" fmla="*/ 1838626 h 2237474"/>
              <a:gd name="connsiteX80" fmla="*/ 4944087 w 12192000"/>
              <a:gd name="connsiteY80" fmla="*/ 1823332 h 2237474"/>
              <a:gd name="connsiteX81" fmla="*/ 4907662 w 12192000"/>
              <a:gd name="connsiteY81" fmla="*/ 1816900 h 2237474"/>
              <a:gd name="connsiteX82" fmla="*/ 4882386 w 12192000"/>
              <a:gd name="connsiteY82" fmla="*/ 1809844 h 2237474"/>
              <a:gd name="connsiteX83" fmla="*/ 4811440 w 12192000"/>
              <a:gd name="connsiteY83" fmla="*/ 1804655 h 2237474"/>
              <a:gd name="connsiteX84" fmla="*/ 4691075 w 12192000"/>
              <a:gd name="connsiteY84" fmla="*/ 1801389 h 2237474"/>
              <a:gd name="connsiteX85" fmla="*/ 4640313 w 12192000"/>
              <a:gd name="connsiteY85" fmla="*/ 1784307 h 2237474"/>
              <a:gd name="connsiteX86" fmla="*/ 4536503 w 12192000"/>
              <a:gd name="connsiteY86" fmla="*/ 1785334 h 2237474"/>
              <a:gd name="connsiteX87" fmla="*/ 4513724 w 12192000"/>
              <a:gd name="connsiteY87" fmla="*/ 1791996 h 2237474"/>
              <a:gd name="connsiteX88" fmla="*/ 4459810 w 12192000"/>
              <a:gd name="connsiteY88" fmla="*/ 1797886 h 2237474"/>
              <a:gd name="connsiteX89" fmla="*/ 4379064 w 12192000"/>
              <a:gd name="connsiteY89" fmla="*/ 1817177 h 2237474"/>
              <a:gd name="connsiteX90" fmla="*/ 4290981 w 12192000"/>
              <a:gd name="connsiteY90" fmla="*/ 1839677 h 2237474"/>
              <a:gd name="connsiteX91" fmla="*/ 4238372 w 12192000"/>
              <a:gd name="connsiteY91" fmla="*/ 1851480 h 2237474"/>
              <a:gd name="connsiteX92" fmla="*/ 4232517 w 12192000"/>
              <a:gd name="connsiteY92" fmla="*/ 1852567 h 2237474"/>
              <a:gd name="connsiteX93" fmla="*/ 4191732 w 12192000"/>
              <a:gd name="connsiteY93" fmla="*/ 1857328 h 2237474"/>
              <a:gd name="connsiteX94" fmla="*/ 4065532 w 12192000"/>
              <a:gd name="connsiteY94" fmla="*/ 1855477 h 2237474"/>
              <a:gd name="connsiteX95" fmla="*/ 4028460 w 12192000"/>
              <a:gd name="connsiteY95" fmla="*/ 1855137 h 2237474"/>
              <a:gd name="connsiteX96" fmla="*/ 4002267 w 12192000"/>
              <a:gd name="connsiteY96" fmla="*/ 1852352 h 2237474"/>
              <a:gd name="connsiteX97" fmla="*/ 3931396 w 12192000"/>
              <a:gd name="connsiteY97" fmla="*/ 1858915 h 2237474"/>
              <a:gd name="connsiteX98" fmla="*/ 3812162 w 12192000"/>
              <a:gd name="connsiteY98" fmla="*/ 1875501 h 2237474"/>
              <a:gd name="connsiteX99" fmla="*/ 3758105 w 12192000"/>
              <a:gd name="connsiteY99" fmla="*/ 1871856 h 2237474"/>
              <a:gd name="connsiteX100" fmla="*/ 3715896 w 12192000"/>
              <a:gd name="connsiteY100" fmla="*/ 1881552 h 2237474"/>
              <a:gd name="connsiteX101" fmla="*/ 3567259 w 12192000"/>
              <a:gd name="connsiteY101" fmla="*/ 1893482 h 2237474"/>
              <a:gd name="connsiteX102" fmla="*/ 3405770 w 12192000"/>
              <a:gd name="connsiteY102" fmla="*/ 1904591 h 2237474"/>
              <a:gd name="connsiteX103" fmla="*/ 3280097 w 12192000"/>
              <a:gd name="connsiteY103" fmla="*/ 1919610 h 2237474"/>
              <a:gd name="connsiteX104" fmla="*/ 3009910 w 12192000"/>
              <a:gd name="connsiteY104" fmla="*/ 1957866 h 2237474"/>
              <a:gd name="connsiteX105" fmla="*/ 2995934 w 12192000"/>
              <a:gd name="connsiteY105" fmla="*/ 1967085 h 2237474"/>
              <a:gd name="connsiteX106" fmla="*/ 2942858 w 12192000"/>
              <a:gd name="connsiteY106" fmla="*/ 1981367 h 2237474"/>
              <a:gd name="connsiteX107" fmla="*/ 2875436 w 12192000"/>
              <a:gd name="connsiteY107" fmla="*/ 1996977 h 2237474"/>
              <a:gd name="connsiteX108" fmla="*/ 2874892 w 12192000"/>
              <a:gd name="connsiteY108" fmla="*/ 1996085 h 2237474"/>
              <a:gd name="connsiteX109" fmla="*/ 2843662 w 12192000"/>
              <a:gd name="connsiteY109" fmla="*/ 1992498 h 2237474"/>
              <a:gd name="connsiteX110" fmla="*/ 2718916 w 12192000"/>
              <a:gd name="connsiteY110" fmla="*/ 1990867 h 2237474"/>
              <a:gd name="connsiteX111" fmla="*/ 2713522 w 12192000"/>
              <a:gd name="connsiteY111" fmla="*/ 1990173 h 2237474"/>
              <a:gd name="connsiteX112" fmla="*/ 2476147 w 12192000"/>
              <a:gd name="connsiteY112" fmla="*/ 1998305 h 2237474"/>
              <a:gd name="connsiteX113" fmla="*/ 2373568 w 12192000"/>
              <a:gd name="connsiteY113" fmla="*/ 2003219 h 2237474"/>
              <a:gd name="connsiteX114" fmla="*/ 2287219 w 12192000"/>
              <a:gd name="connsiteY114" fmla="*/ 1998750 h 2237474"/>
              <a:gd name="connsiteX115" fmla="*/ 2243069 w 12192000"/>
              <a:gd name="connsiteY115" fmla="*/ 2005321 h 2237474"/>
              <a:gd name="connsiteX116" fmla="*/ 2164831 w 12192000"/>
              <a:gd name="connsiteY116" fmla="*/ 2010143 h 2237474"/>
              <a:gd name="connsiteX117" fmla="*/ 2085228 w 12192000"/>
              <a:gd name="connsiteY117" fmla="*/ 2046431 h 2237474"/>
              <a:gd name="connsiteX118" fmla="*/ 2058061 w 12192000"/>
              <a:gd name="connsiteY118" fmla="*/ 2047942 h 2237474"/>
              <a:gd name="connsiteX119" fmla="*/ 2042244 w 12192000"/>
              <a:gd name="connsiteY119" fmla="*/ 2055560 h 2237474"/>
              <a:gd name="connsiteX120" fmla="*/ 1877728 w 12192000"/>
              <a:gd name="connsiteY120" fmla="*/ 2101004 h 2237474"/>
              <a:gd name="connsiteX121" fmla="*/ 1759056 w 12192000"/>
              <a:gd name="connsiteY121" fmla="*/ 2125608 h 2237474"/>
              <a:gd name="connsiteX122" fmla="*/ 1637948 w 12192000"/>
              <a:gd name="connsiteY122" fmla="*/ 2172597 h 2237474"/>
              <a:gd name="connsiteX123" fmla="*/ 1434549 w 12192000"/>
              <a:gd name="connsiteY123" fmla="*/ 2234522 h 2237474"/>
              <a:gd name="connsiteX124" fmla="*/ 1398481 w 12192000"/>
              <a:gd name="connsiteY124" fmla="*/ 2237074 h 2237474"/>
              <a:gd name="connsiteX125" fmla="*/ 1398407 w 12192000"/>
              <a:gd name="connsiteY125" fmla="*/ 2237095 h 2237474"/>
              <a:gd name="connsiteX126" fmla="*/ 1370962 w 12192000"/>
              <a:gd name="connsiteY126" fmla="*/ 2237474 h 2237474"/>
              <a:gd name="connsiteX127" fmla="*/ 1356367 w 12192000"/>
              <a:gd name="connsiteY127" fmla="*/ 2235089 h 2237474"/>
              <a:gd name="connsiteX128" fmla="*/ 1279765 w 12192000"/>
              <a:gd name="connsiteY128" fmla="*/ 2229639 h 2237474"/>
              <a:gd name="connsiteX129" fmla="*/ 1195347 w 12192000"/>
              <a:gd name="connsiteY129" fmla="*/ 2212354 h 2237474"/>
              <a:gd name="connsiteX130" fmla="*/ 970251 w 12192000"/>
              <a:gd name="connsiteY130" fmla="*/ 2221029 h 2237474"/>
              <a:gd name="connsiteX131" fmla="*/ 812914 w 12192000"/>
              <a:gd name="connsiteY131" fmla="*/ 2210095 h 2237474"/>
              <a:gd name="connsiteX132" fmla="*/ 776382 w 12192000"/>
              <a:gd name="connsiteY132" fmla="*/ 2204512 h 2237474"/>
              <a:gd name="connsiteX133" fmla="*/ 597225 w 12192000"/>
              <a:gd name="connsiteY133" fmla="*/ 2180999 h 2237474"/>
              <a:gd name="connsiteX134" fmla="*/ 520671 w 12192000"/>
              <a:gd name="connsiteY134" fmla="*/ 2180980 h 2237474"/>
              <a:gd name="connsiteX135" fmla="*/ 515024 w 12192000"/>
              <a:gd name="connsiteY135" fmla="*/ 2179258 h 2237474"/>
              <a:gd name="connsiteX136" fmla="*/ 413835 w 12192000"/>
              <a:gd name="connsiteY136" fmla="*/ 2156783 h 2237474"/>
              <a:gd name="connsiteX137" fmla="*/ 376513 w 12192000"/>
              <a:gd name="connsiteY137" fmla="*/ 2154014 h 2237474"/>
              <a:gd name="connsiteX138" fmla="*/ 273386 w 12192000"/>
              <a:gd name="connsiteY138" fmla="*/ 2142551 h 2237474"/>
              <a:gd name="connsiteX139" fmla="*/ 169207 w 12192000"/>
              <a:gd name="connsiteY139" fmla="*/ 2128100 h 2237474"/>
              <a:gd name="connsiteX140" fmla="*/ 77641 w 12192000"/>
              <a:gd name="connsiteY140" fmla="*/ 2126835 h 2237474"/>
              <a:gd name="connsiteX141" fmla="*/ 37645 w 12192000"/>
              <a:gd name="connsiteY141" fmla="*/ 2115401 h 2237474"/>
              <a:gd name="connsiteX142" fmla="*/ 4572 w 12192000"/>
              <a:gd name="connsiteY142" fmla="*/ 2111091 h 2237474"/>
              <a:gd name="connsiteX143" fmla="*/ 0 w 12192000"/>
              <a:gd name="connsiteY143" fmla="*/ 2110468 h 2237474"/>
              <a:gd name="connsiteX144" fmla="*/ 0 w 12192000"/>
              <a:gd name="connsiteY144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10017 w 12192000"/>
              <a:gd name="connsiteY25" fmla="*/ 993931 h 2237474"/>
              <a:gd name="connsiteX26" fmla="*/ 9392919 w 12192000"/>
              <a:gd name="connsiteY26" fmla="*/ 994656 h 2237474"/>
              <a:gd name="connsiteX27" fmla="*/ 9268019 w 12192000"/>
              <a:gd name="connsiteY27" fmla="*/ 1007442 h 2237474"/>
              <a:gd name="connsiteX28" fmla="*/ 9234662 w 12192000"/>
              <a:gd name="connsiteY28" fmla="*/ 1023056 h 2237474"/>
              <a:gd name="connsiteX29" fmla="*/ 9181033 w 12192000"/>
              <a:gd name="connsiteY29" fmla="*/ 1037921 h 2237474"/>
              <a:gd name="connsiteX30" fmla="*/ 9155969 w 12192000"/>
              <a:gd name="connsiteY30" fmla="*/ 1046804 h 2237474"/>
              <a:gd name="connsiteX31" fmla="*/ 9133985 w 12192000"/>
              <a:gd name="connsiteY31" fmla="*/ 1046450 h 2237474"/>
              <a:gd name="connsiteX32" fmla="*/ 9003462 w 12192000"/>
              <a:gd name="connsiteY32" fmla="*/ 1042406 h 2237474"/>
              <a:gd name="connsiteX33" fmla="*/ 8968445 w 12192000"/>
              <a:gd name="connsiteY33" fmla="*/ 1052169 h 2237474"/>
              <a:gd name="connsiteX34" fmla="*/ 8886001 w 12192000"/>
              <a:gd name="connsiteY34" fmla="*/ 1067468 h 2237474"/>
              <a:gd name="connsiteX35" fmla="*/ 8838610 w 12192000"/>
              <a:gd name="connsiteY35" fmla="*/ 1075091 h 2237474"/>
              <a:gd name="connsiteX36" fmla="*/ 8750383 w 12192000"/>
              <a:gd name="connsiteY36" fmla="*/ 1097387 h 2237474"/>
              <a:gd name="connsiteX37" fmla="*/ 8665605 w 12192000"/>
              <a:gd name="connsiteY37" fmla="*/ 1110791 h 2237474"/>
              <a:gd name="connsiteX38" fmla="*/ 8584946 w 12192000"/>
              <a:gd name="connsiteY38" fmla="*/ 1135226 h 2237474"/>
              <a:gd name="connsiteX39" fmla="*/ 8419755 w 12192000"/>
              <a:gd name="connsiteY39" fmla="*/ 1216260 h 2237474"/>
              <a:gd name="connsiteX40" fmla="*/ 8411626 w 12192000"/>
              <a:gd name="connsiteY40" fmla="*/ 1214397 h 2237474"/>
              <a:gd name="connsiteX41" fmla="*/ 8363469 w 12192000"/>
              <a:gd name="connsiteY41" fmla="*/ 1246658 h 2237474"/>
              <a:gd name="connsiteX42" fmla="*/ 8275497 w 12192000"/>
              <a:gd name="connsiteY42" fmla="*/ 1264396 h 2237474"/>
              <a:gd name="connsiteX43" fmla="*/ 8074238 w 12192000"/>
              <a:gd name="connsiteY43" fmla="*/ 1301895 h 2237474"/>
              <a:gd name="connsiteX44" fmla="*/ 7942099 w 12192000"/>
              <a:gd name="connsiteY44" fmla="*/ 1336332 h 2237474"/>
              <a:gd name="connsiteX45" fmla="*/ 7902328 w 12192000"/>
              <a:gd name="connsiteY45" fmla="*/ 1345865 h 2237474"/>
              <a:gd name="connsiteX46" fmla="*/ 7840612 w 12192000"/>
              <a:gd name="connsiteY46" fmla="*/ 1369373 h 2237474"/>
              <a:gd name="connsiteX47" fmla="*/ 7786819 w 12192000"/>
              <a:gd name="connsiteY47" fmla="*/ 1378970 h 2237474"/>
              <a:gd name="connsiteX48" fmla="*/ 7548172 w 12192000"/>
              <a:gd name="connsiteY48" fmla="*/ 1417460 h 2237474"/>
              <a:gd name="connsiteX49" fmla="*/ 7483437 w 12192000"/>
              <a:gd name="connsiteY49" fmla="*/ 1478152 h 2237474"/>
              <a:gd name="connsiteX50" fmla="*/ 7377870 w 12192000"/>
              <a:gd name="connsiteY50" fmla="*/ 1523319 h 2237474"/>
              <a:gd name="connsiteX51" fmla="*/ 7230737 w 12192000"/>
              <a:gd name="connsiteY51" fmla="*/ 1562633 h 2237474"/>
              <a:gd name="connsiteX52" fmla="*/ 7224458 w 12192000"/>
              <a:gd name="connsiteY52" fmla="*/ 1573008 h 2237474"/>
              <a:gd name="connsiteX53" fmla="*/ 7183121 w 12192000"/>
              <a:gd name="connsiteY53" fmla="*/ 1595162 h 2237474"/>
              <a:gd name="connsiteX54" fmla="*/ 7164601 w 12192000"/>
              <a:gd name="connsiteY54" fmla="*/ 1606490 h 2237474"/>
              <a:gd name="connsiteX55" fmla="*/ 6900177 w 12192000"/>
              <a:gd name="connsiteY55" fmla="*/ 1636016 h 2237474"/>
              <a:gd name="connsiteX56" fmla="*/ 6795372 w 12192000"/>
              <a:gd name="connsiteY56" fmla="*/ 1644845 h 2237474"/>
              <a:gd name="connsiteX57" fmla="*/ 6692251 w 12192000"/>
              <a:gd name="connsiteY57" fmla="*/ 1656357 h 2237474"/>
              <a:gd name="connsiteX58" fmla="*/ 6655235 w 12192000"/>
              <a:gd name="connsiteY58" fmla="*/ 1661869 h 2237474"/>
              <a:gd name="connsiteX59" fmla="*/ 6554894 w 12192000"/>
              <a:gd name="connsiteY59" fmla="*/ 1664428 h 2237474"/>
              <a:gd name="connsiteX60" fmla="*/ 6516595 w 12192000"/>
              <a:gd name="connsiteY60" fmla="*/ 1667475 h 2237474"/>
              <a:gd name="connsiteX61" fmla="*/ 6508541 w 12192000"/>
              <a:gd name="connsiteY61" fmla="*/ 1668757 h 2237474"/>
              <a:gd name="connsiteX62" fmla="*/ 6471012 w 12192000"/>
              <a:gd name="connsiteY62" fmla="*/ 1678604 h 2237474"/>
              <a:gd name="connsiteX63" fmla="*/ 6364035 w 12192000"/>
              <a:gd name="connsiteY63" fmla="*/ 1667683 h 2237474"/>
              <a:gd name="connsiteX64" fmla="*/ 6280959 w 12192000"/>
              <a:gd name="connsiteY64" fmla="*/ 1689329 h 2237474"/>
              <a:gd name="connsiteX65" fmla="*/ 6243319 w 12192000"/>
              <a:gd name="connsiteY65" fmla="*/ 1695560 h 2237474"/>
              <a:gd name="connsiteX66" fmla="*/ 6098321 w 12192000"/>
              <a:gd name="connsiteY66" fmla="*/ 1721646 h 2237474"/>
              <a:gd name="connsiteX67" fmla="*/ 5880652 w 12192000"/>
              <a:gd name="connsiteY67" fmla="*/ 1779643 h 2237474"/>
              <a:gd name="connsiteX68" fmla="*/ 5785959 w 12192000"/>
              <a:gd name="connsiteY68" fmla="*/ 1775307 h 2237474"/>
              <a:gd name="connsiteX69" fmla="*/ 5643534 w 12192000"/>
              <a:gd name="connsiteY69" fmla="*/ 1802919 h 2237474"/>
              <a:gd name="connsiteX70" fmla="*/ 5518799 w 12192000"/>
              <a:gd name="connsiteY70" fmla="*/ 1818312 h 2237474"/>
              <a:gd name="connsiteX71" fmla="*/ 5505014 w 12192000"/>
              <a:gd name="connsiteY71" fmla="*/ 1819259 h 2237474"/>
              <a:gd name="connsiteX72" fmla="*/ 5453307 w 12192000"/>
              <a:gd name="connsiteY72" fmla="*/ 1815450 h 2237474"/>
              <a:gd name="connsiteX73" fmla="*/ 5221533 w 12192000"/>
              <a:gd name="connsiteY73" fmla="*/ 1846950 h 2237474"/>
              <a:gd name="connsiteX74" fmla="*/ 5149802 w 12192000"/>
              <a:gd name="connsiteY74" fmla="*/ 1844846 h 2237474"/>
              <a:gd name="connsiteX75" fmla="*/ 5114927 w 12192000"/>
              <a:gd name="connsiteY75" fmla="*/ 1847827 h 2237474"/>
              <a:gd name="connsiteX76" fmla="*/ 5108970 w 12192000"/>
              <a:gd name="connsiteY76" fmla="*/ 1847935 h 2237474"/>
              <a:gd name="connsiteX77" fmla="*/ 5067961 w 12192000"/>
              <a:gd name="connsiteY77" fmla="*/ 1845917 h 2237474"/>
              <a:gd name="connsiteX78" fmla="*/ 5007075 w 12192000"/>
              <a:gd name="connsiteY78" fmla="*/ 1838626 h 2237474"/>
              <a:gd name="connsiteX79" fmla="*/ 4944087 w 12192000"/>
              <a:gd name="connsiteY79" fmla="*/ 1823332 h 2237474"/>
              <a:gd name="connsiteX80" fmla="*/ 4907662 w 12192000"/>
              <a:gd name="connsiteY80" fmla="*/ 1816900 h 2237474"/>
              <a:gd name="connsiteX81" fmla="*/ 4882386 w 12192000"/>
              <a:gd name="connsiteY81" fmla="*/ 1809844 h 2237474"/>
              <a:gd name="connsiteX82" fmla="*/ 4811440 w 12192000"/>
              <a:gd name="connsiteY82" fmla="*/ 1804655 h 2237474"/>
              <a:gd name="connsiteX83" fmla="*/ 4691075 w 12192000"/>
              <a:gd name="connsiteY83" fmla="*/ 1801389 h 2237474"/>
              <a:gd name="connsiteX84" fmla="*/ 4640313 w 12192000"/>
              <a:gd name="connsiteY84" fmla="*/ 1784307 h 2237474"/>
              <a:gd name="connsiteX85" fmla="*/ 4536503 w 12192000"/>
              <a:gd name="connsiteY85" fmla="*/ 1785334 h 2237474"/>
              <a:gd name="connsiteX86" fmla="*/ 4513724 w 12192000"/>
              <a:gd name="connsiteY86" fmla="*/ 1791996 h 2237474"/>
              <a:gd name="connsiteX87" fmla="*/ 4459810 w 12192000"/>
              <a:gd name="connsiteY87" fmla="*/ 1797886 h 2237474"/>
              <a:gd name="connsiteX88" fmla="*/ 4379064 w 12192000"/>
              <a:gd name="connsiteY88" fmla="*/ 1817177 h 2237474"/>
              <a:gd name="connsiteX89" fmla="*/ 4290981 w 12192000"/>
              <a:gd name="connsiteY89" fmla="*/ 1839677 h 2237474"/>
              <a:gd name="connsiteX90" fmla="*/ 4238372 w 12192000"/>
              <a:gd name="connsiteY90" fmla="*/ 1851480 h 2237474"/>
              <a:gd name="connsiteX91" fmla="*/ 4232517 w 12192000"/>
              <a:gd name="connsiteY91" fmla="*/ 1852567 h 2237474"/>
              <a:gd name="connsiteX92" fmla="*/ 4191732 w 12192000"/>
              <a:gd name="connsiteY92" fmla="*/ 1857328 h 2237474"/>
              <a:gd name="connsiteX93" fmla="*/ 4065532 w 12192000"/>
              <a:gd name="connsiteY93" fmla="*/ 1855477 h 2237474"/>
              <a:gd name="connsiteX94" fmla="*/ 4028460 w 12192000"/>
              <a:gd name="connsiteY94" fmla="*/ 1855137 h 2237474"/>
              <a:gd name="connsiteX95" fmla="*/ 4002267 w 12192000"/>
              <a:gd name="connsiteY95" fmla="*/ 1852352 h 2237474"/>
              <a:gd name="connsiteX96" fmla="*/ 3931396 w 12192000"/>
              <a:gd name="connsiteY96" fmla="*/ 1858915 h 2237474"/>
              <a:gd name="connsiteX97" fmla="*/ 3812162 w 12192000"/>
              <a:gd name="connsiteY97" fmla="*/ 1875501 h 2237474"/>
              <a:gd name="connsiteX98" fmla="*/ 3758105 w 12192000"/>
              <a:gd name="connsiteY98" fmla="*/ 1871856 h 2237474"/>
              <a:gd name="connsiteX99" fmla="*/ 3715896 w 12192000"/>
              <a:gd name="connsiteY99" fmla="*/ 1881552 h 2237474"/>
              <a:gd name="connsiteX100" fmla="*/ 3567259 w 12192000"/>
              <a:gd name="connsiteY100" fmla="*/ 1893482 h 2237474"/>
              <a:gd name="connsiteX101" fmla="*/ 3405770 w 12192000"/>
              <a:gd name="connsiteY101" fmla="*/ 1904591 h 2237474"/>
              <a:gd name="connsiteX102" fmla="*/ 3280097 w 12192000"/>
              <a:gd name="connsiteY102" fmla="*/ 1919610 h 2237474"/>
              <a:gd name="connsiteX103" fmla="*/ 3009910 w 12192000"/>
              <a:gd name="connsiteY103" fmla="*/ 1957866 h 2237474"/>
              <a:gd name="connsiteX104" fmla="*/ 2995934 w 12192000"/>
              <a:gd name="connsiteY104" fmla="*/ 1967085 h 2237474"/>
              <a:gd name="connsiteX105" fmla="*/ 2942858 w 12192000"/>
              <a:gd name="connsiteY105" fmla="*/ 1981367 h 2237474"/>
              <a:gd name="connsiteX106" fmla="*/ 2875436 w 12192000"/>
              <a:gd name="connsiteY106" fmla="*/ 1996977 h 2237474"/>
              <a:gd name="connsiteX107" fmla="*/ 2874892 w 12192000"/>
              <a:gd name="connsiteY107" fmla="*/ 1996085 h 2237474"/>
              <a:gd name="connsiteX108" fmla="*/ 2843662 w 12192000"/>
              <a:gd name="connsiteY108" fmla="*/ 1992498 h 2237474"/>
              <a:gd name="connsiteX109" fmla="*/ 2718916 w 12192000"/>
              <a:gd name="connsiteY109" fmla="*/ 1990867 h 2237474"/>
              <a:gd name="connsiteX110" fmla="*/ 2713522 w 12192000"/>
              <a:gd name="connsiteY110" fmla="*/ 1990173 h 2237474"/>
              <a:gd name="connsiteX111" fmla="*/ 2476147 w 12192000"/>
              <a:gd name="connsiteY111" fmla="*/ 1998305 h 2237474"/>
              <a:gd name="connsiteX112" fmla="*/ 2373568 w 12192000"/>
              <a:gd name="connsiteY112" fmla="*/ 2003219 h 2237474"/>
              <a:gd name="connsiteX113" fmla="*/ 2287219 w 12192000"/>
              <a:gd name="connsiteY113" fmla="*/ 1998750 h 2237474"/>
              <a:gd name="connsiteX114" fmla="*/ 2243069 w 12192000"/>
              <a:gd name="connsiteY114" fmla="*/ 2005321 h 2237474"/>
              <a:gd name="connsiteX115" fmla="*/ 2164831 w 12192000"/>
              <a:gd name="connsiteY115" fmla="*/ 2010143 h 2237474"/>
              <a:gd name="connsiteX116" fmla="*/ 2085228 w 12192000"/>
              <a:gd name="connsiteY116" fmla="*/ 2046431 h 2237474"/>
              <a:gd name="connsiteX117" fmla="*/ 2058061 w 12192000"/>
              <a:gd name="connsiteY117" fmla="*/ 2047942 h 2237474"/>
              <a:gd name="connsiteX118" fmla="*/ 2042244 w 12192000"/>
              <a:gd name="connsiteY118" fmla="*/ 2055560 h 2237474"/>
              <a:gd name="connsiteX119" fmla="*/ 1877728 w 12192000"/>
              <a:gd name="connsiteY119" fmla="*/ 2101004 h 2237474"/>
              <a:gd name="connsiteX120" fmla="*/ 1759056 w 12192000"/>
              <a:gd name="connsiteY120" fmla="*/ 2125608 h 2237474"/>
              <a:gd name="connsiteX121" fmla="*/ 1637948 w 12192000"/>
              <a:gd name="connsiteY121" fmla="*/ 2172597 h 2237474"/>
              <a:gd name="connsiteX122" fmla="*/ 1434549 w 12192000"/>
              <a:gd name="connsiteY122" fmla="*/ 2234522 h 2237474"/>
              <a:gd name="connsiteX123" fmla="*/ 1398481 w 12192000"/>
              <a:gd name="connsiteY123" fmla="*/ 2237074 h 2237474"/>
              <a:gd name="connsiteX124" fmla="*/ 1398407 w 12192000"/>
              <a:gd name="connsiteY124" fmla="*/ 2237095 h 2237474"/>
              <a:gd name="connsiteX125" fmla="*/ 1370962 w 12192000"/>
              <a:gd name="connsiteY125" fmla="*/ 2237474 h 2237474"/>
              <a:gd name="connsiteX126" fmla="*/ 1356367 w 12192000"/>
              <a:gd name="connsiteY126" fmla="*/ 2235089 h 2237474"/>
              <a:gd name="connsiteX127" fmla="*/ 1279765 w 12192000"/>
              <a:gd name="connsiteY127" fmla="*/ 2229639 h 2237474"/>
              <a:gd name="connsiteX128" fmla="*/ 1195347 w 12192000"/>
              <a:gd name="connsiteY128" fmla="*/ 2212354 h 2237474"/>
              <a:gd name="connsiteX129" fmla="*/ 970251 w 12192000"/>
              <a:gd name="connsiteY129" fmla="*/ 2221029 h 2237474"/>
              <a:gd name="connsiteX130" fmla="*/ 812914 w 12192000"/>
              <a:gd name="connsiteY130" fmla="*/ 2210095 h 2237474"/>
              <a:gd name="connsiteX131" fmla="*/ 776382 w 12192000"/>
              <a:gd name="connsiteY131" fmla="*/ 2204512 h 2237474"/>
              <a:gd name="connsiteX132" fmla="*/ 597225 w 12192000"/>
              <a:gd name="connsiteY132" fmla="*/ 2180999 h 2237474"/>
              <a:gd name="connsiteX133" fmla="*/ 520671 w 12192000"/>
              <a:gd name="connsiteY133" fmla="*/ 2180980 h 2237474"/>
              <a:gd name="connsiteX134" fmla="*/ 515024 w 12192000"/>
              <a:gd name="connsiteY134" fmla="*/ 2179258 h 2237474"/>
              <a:gd name="connsiteX135" fmla="*/ 413835 w 12192000"/>
              <a:gd name="connsiteY135" fmla="*/ 2156783 h 2237474"/>
              <a:gd name="connsiteX136" fmla="*/ 376513 w 12192000"/>
              <a:gd name="connsiteY136" fmla="*/ 2154014 h 2237474"/>
              <a:gd name="connsiteX137" fmla="*/ 273386 w 12192000"/>
              <a:gd name="connsiteY137" fmla="*/ 2142551 h 2237474"/>
              <a:gd name="connsiteX138" fmla="*/ 169207 w 12192000"/>
              <a:gd name="connsiteY138" fmla="*/ 2128100 h 2237474"/>
              <a:gd name="connsiteX139" fmla="*/ 77641 w 12192000"/>
              <a:gd name="connsiteY139" fmla="*/ 2126835 h 2237474"/>
              <a:gd name="connsiteX140" fmla="*/ 37645 w 12192000"/>
              <a:gd name="connsiteY140" fmla="*/ 2115401 h 2237474"/>
              <a:gd name="connsiteX141" fmla="*/ 4572 w 12192000"/>
              <a:gd name="connsiteY141" fmla="*/ 2111091 h 2237474"/>
              <a:gd name="connsiteX142" fmla="*/ 0 w 12192000"/>
              <a:gd name="connsiteY142" fmla="*/ 2110468 h 2237474"/>
              <a:gd name="connsiteX143" fmla="*/ 0 w 12192000"/>
              <a:gd name="connsiteY143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10017 w 12192000"/>
              <a:gd name="connsiteY25" fmla="*/ 993931 h 2237474"/>
              <a:gd name="connsiteX26" fmla="*/ 9392919 w 12192000"/>
              <a:gd name="connsiteY26" fmla="*/ 994656 h 2237474"/>
              <a:gd name="connsiteX27" fmla="*/ 9268019 w 12192000"/>
              <a:gd name="connsiteY27" fmla="*/ 1007442 h 2237474"/>
              <a:gd name="connsiteX28" fmla="*/ 9234662 w 12192000"/>
              <a:gd name="connsiteY28" fmla="*/ 1023056 h 2237474"/>
              <a:gd name="connsiteX29" fmla="*/ 9181033 w 12192000"/>
              <a:gd name="connsiteY29" fmla="*/ 1037921 h 2237474"/>
              <a:gd name="connsiteX30" fmla="*/ 9155969 w 12192000"/>
              <a:gd name="connsiteY30" fmla="*/ 1046804 h 2237474"/>
              <a:gd name="connsiteX31" fmla="*/ 9133985 w 12192000"/>
              <a:gd name="connsiteY31" fmla="*/ 1046450 h 2237474"/>
              <a:gd name="connsiteX32" fmla="*/ 9003462 w 12192000"/>
              <a:gd name="connsiteY32" fmla="*/ 1042406 h 2237474"/>
              <a:gd name="connsiteX33" fmla="*/ 8968445 w 12192000"/>
              <a:gd name="connsiteY33" fmla="*/ 1052169 h 2237474"/>
              <a:gd name="connsiteX34" fmla="*/ 8886001 w 12192000"/>
              <a:gd name="connsiteY34" fmla="*/ 1067468 h 2237474"/>
              <a:gd name="connsiteX35" fmla="*/ 8838610 w 12192000"/>
              <a:gd name="connsiteY35" fmla="*/ 1075091 h 2237474"/>
              <a:gd name="connsiteX36" fmla="*/ 8750383 w 12192000"/>
              <a:gd name="connsiteY36" fmla="*/ 1097387 h 2237474"/>
              <a:gd name="connsiteX37" fmla="*/ 8665605 w 12192000"/>
              <a:gd name="connsiteY37" fmla="*/ 1110791 h 2237474"/>
              <a:gd name="connsiteX38" fmla="*/ 8584946 w 12192000"/>
              <a:gd name="connsiteY38" fmla="*/ 1135226 h 2237474"/>
              <a:gd name="connsiteX39" fmla="*/ 8419755 w 12192000"/>
              <a:gd name="connsiteY39" fmla="*/ 1216260 h 2237474"/>
              <a:gd name="connsiteX40" fmla="*/ 8411626 w 12192000"/>
              <a:gd name="connsiteY40" fmla="*/ 1214397 h 2237474"/>
              <a:gd name="connsiteX41" fmla="*/ 8363469 w 12192000"/>
              <a:gd name="connsiteY41" fmla="*/ 1246658 h 2237474"/>
              <a:gd name="connsiteX42" fmla="*/ 8275497 w 12192000"/>
              <a:gd name="connsiteY42" fmla="*/ 1264396 h 2237474"/>
              <a:gd name="connsiteX43" fmla="*/ 8074238 w 12192000"/>
              <a:gd name="connsiteY43" fmla="*/ 1301895 h 2237474"/>
              <a:gd name="connsiteX44" fmla="*/ 7942099 w 12192000"/>
              <a:gd name="connsiteY44" fmla="*/ 1336332 h 2237474"/>
              <a:gd name="connsiteX45" fmla="*/ 7902328 w 12192000"/>
              <a:gd name="connsiteY45" fmla="*/ 1345865 h 2237474"/>
              <a:gd name="connsiteX46" fmla="*/ 7840612 w 12192000"/>
              <a:gd name="connsiteY46" fmla="*/ 1369373 h 2237474"/>
              <a:gd name="connsiteX47" fmla="*/ 7786819 w 12192000"/>
              <a:gd name="connsiteY47" fmla="*/ 1378970 h 2237474"/>
              <a:gd name="connsiteX48" fmla="*/ 7548172 w 12192000"/>
              <a:gd name="connsiteY48" fmla="*/ 1417460 h 2237474"/>
              <a:gd name="connsiteX49" fmla="*/ 7483437 w 12192000"/>
              <a:gd name="connsiteY49" fmla="*/ 1478152 h 2237474"/>
              <a:gd name="connsiteX50" fmla="*/ 7377870 w 12192000"/>
              <a:gd name="connsiteY50" fmla="*/ 1523319 h 2237474"/>
              <a:gd name="connsiteX51" fmla="*/ 7230737 w 12192000"/>
              <a:gd name="connsiteY51" fmla="*/ 1562633 h 2237474"/>
              <a:gd name="connsiteX52" fmla="*/ 7224458 w 12192000"/>
              <a:gd name="connsiteY52" fmla="*/ 1573008 h 2237474"/>
              <a:gd name="connsiteX53" fmla="*/ 7183121 w 12192000"/>
              <a:gd name="connsiteY53" fmla="*/ 1595162 h 2237474"/>
              <a:gd name="connsiteX54" fmla="*/ 7164601 w 12192000"/>
              <a:gd name="connsiteY54" fmla="*/ 1606490 h 2237474"/>
              <a:gd name="connsiteX55" fmla="*/ 6900177 w 12192000"/>
              <a:gd name="connsiteY55" fmla="*/ 1636016 h 2237474"/>
              <a:gd name="connsiteX56" fmla="*/ 6795372 w 12192000"/>
              <a:gd name="connsiteY56" fmla="*/ 1644845 h 2237474"/>
              <a:gd name="connsiteX57" fmla="*/ 6692251 w 12192000"/>
              <a:gd name="connsiteY57" fmla="*/ 1656357 h 2237474"/>
              <a:gd name="connsiteX58" fmla="*/ 6655235 w 12192000"/>
              <a:gd name="connsiteY58" fmla="*/ 1661869 h 2237474"/>
              <a:gd name="connsiteX59" fmla="*/ 6554894 w 12192000"/>
              <a:gd name="connsiteY59" fmla="*/ 1664428 h 2237474"/>
              <a:gd name="connsiteX60" fmla="*/ 6516595 w 12192000"/>
              <a:gd name="connsiteY60" fmla="*/ 1667475 h 2237474"/>
              <a:gd name="connsiteX61" fmla="*/ 6508541 w 12192000"/>
              <a:gd name="connsiteY61" fmla="*/ 1668757 h 2237474"/>
              <a:gd name="connsiteX62" fmla="*/ 6471012 w 12192000"/>
              <a:gd name="connsiteY62" fmla="*/ 1678604 h 2237474"/>
              <a:gd name="connsiteX63" fmla="*/ 6364035 w 12192000"/>
              <a:gd name="connsiteY63" fmla="*/ 1667683 h 2237474"/>
              <a:gd name="connsiteX64" fmla="*/ 6280959 w 12192000"/>
              <a:gd name="connsiteY64" fmla="*/ 1689329 h 2237474"/>
              <a:gd name="connsiteX65" fmla="*/ 6243319 w 12192000"/>
              <a:gd name="connsiteY65" fmla="*/ 1695560 h 2237474"/>
              <a:gd name="connsiteX66" fmla="*/ 6098321 w 12192000"/>
              <a:gd name="connsiteY66" fmla="*/ 1721646 h 2237474"/>
              <a:gd name="connsiteX67" fmla="*/ 5880652 w 12192000"/>
              <a:gd name="connsiteY67" fmla="*/ 1779643 h 2237474"/>
              <a:gd name="connsiteX68" fmla="*/ 5785959 w 12192000"/>
              <a:gd name="connsiteY68" fmla="*/ 1775307 h 2237474"/>
              <a:gd name="connsiteX69" fmla="*/ 5643534 w 12192000"/>
              <a:gd name="connsiteY69" fmla="*/ 1802919 h 2237474"/>
              <a:gd name="connsiteX70" fmla="*/ 5518799 w 12192000"/>
              <a:gd name="connsiteY70" fmla="*/ 1818312 h 2237474"/>
              <a:gd name="connsiteX71" fmla="*/ 5505014 w 12192000"/>
              <a:gd name="connsiteY71" fmla="*/ 1819259 h 2237474"/>
              <a:gd name="connsiteX72" fmla="*/ 5453307 w 12192000"/>
              <a:gd name="connsiteY72" fmla="*/ 1815450 h 2237474"/>
              <a:gd name="connsiteX73" fmla="*/ 5221533 w 12192000"/>
              <a:gd name="connsiteY73" fmla="*/ 1846950 h 2237474"/>
              <a:gd name="connsiteX74" fmla="*/ 5149802 w 12192000"/>
              <a:gd name="connsiteY74" fmla="*/ 1844846 h 2237474"/>
              <a:gd name="connsiteX75" fmla="*/ 5114927 w 12192000"/>
              <a:gd name="connsiteY75" fmla="*/ 1847827 h 2237474"/>
              <a:gd name="connsiteX76" fmla="*/ 5108970 w 12192000"/>
              <a:gd name="connsiteY76" fmla="*/ 1847935 h 2237474"/>
              <a:gd name="connsiteX77" fmla="*/ 5067961 w 12192000"/>
              <a:gd name="connsiteY77" fmla="*/ 1845917 h 2237474"/>
              <a:gd name="connsiteX78" fmla="*/ 5007075 w 12192000"/>
              <a:gd name="connsiteY78" fmla="*/ 1838626 h 2237474"/>
              <a:gd name="connsiteX79" fmla="*/ 4944087 w 12192000"/>
              <a:gd name="connsiteY79" fmla="*/ 1823332 h 2237474"/>
              <a:gd name="connsiteX80" fmla="*/ 4907662 w 12192000"/>
              <a:gd name="connsiteY80" fmla="*/ 1816900 h 2237474"/>
              <a:gd name="connsiteX81" fmla="*/ 4882386 w 12192000"/>
              <a:gd name="connsiteY81" fmla="*/ 1809844 h 2237474"/>
              <a:gd name="connsiteX82" fmla="*/ 4811440 w 12192000"/>
              <a:gd name="connsiteY82" fmla="*/ 1804655 h 2237474"/>
              <a:gd name="connsiteX83" fmla="*/ 4691075 w 12192000"/>
              <a:gd name="connsiteY83" fmla="*/ 1801389 h 2237474"/>
              <a:gd name="connsiteX84" fmla="*/ 4640313 w 12192000"/>
              <a:gd name="connsiteY84" fmla="*/ 1784307 h 2237474"/>
              <a:gd name="connsiteX85" fmla="*/ 4536503 w 12192000"/>
              <a:gd name="connsiteY85" fmla="*/ 1785334 h 2237474"/>
              <a:gd name="connsiteX86" fmla="*/ 4513724 w 12192000"/>
              <a:gd name="connsiteY86" fmla="*/ 1791996 h 2237474"/>
              <a:gd name="connsiteX87" fmla="*/ 4459810 w 12192000"/>
              <a:gd name="connsiteY87" fmla="*/ 1797886 h 2237474"/>
              <a:gd name="connsiteX88" fmla="*/ 4379064 w 12192000"/>
              <a:gd name="connsiteY88" fmla="*/ 1817177 h 2237474"/>
              <a:gd name="connsiteX89" fmla="*/ 4290981 w 12192000"/>
              <a:gd name="connsiteY89" fmla="*/ 1839677 h 2237474"/>
              <a:gd name="connsiteX90" fmla="*/ 4238372 w 12192000"/>
              <a:gd name="connsiteY90" fmla="*/ 1851480 h 2237474"/>
              <a:gd name="connsiteX91" fmla="*/ 4232517 w 12192000"/>
              <a:gd name="connsiteY91" fmla="*/ 1852567 h 2237474"/>
              <a:gd name="connsiteX92" fmla="*/ 4191732 w 12192000"/>
              <a:gd name="connsiteY92" fmla="*/ 1857328 h 2237474"/>
              <a:gd name="connsiteX93" fmla="*/ 4065532 w 12192000"/>
              <a:gd name="connsiteY93" fmla="*/ 1855477 h 2237474"/>
              <a:gd name="connsiteX94" fmla="*/ 4028460 w 12192000"/>
              <a:gd name="connsiteY94" fmla="*/ 1855137 h 2237474"/>
              <a:gd name="connsiteX95" fmla="*/ 4002267 w 12192000"/>
              <a:gd name="connsiteY95" fmla="*/ 1852352 h 2237474"/>
              <a:gd name="connsiteX96" fmla="*/ 3931396 w 12192000"/>
              <a:gd name="connsiteY96" fmla="*/ 1858915 h 2237474"/>
              <a:gd name="connsiteX97" fmla="*/ 3812162 w 12192000"/>
              <a:gd name="connsiteY97" fmla="*/ 1875501 h 2237474"/>
              <a:gd name="connsiteX98" fmla="*/ 3758105 w 12192000"/>
              <a:gd name="connsiteY98" fmla="*/ 1871856 h 2237474"/>
              <a:gd name="connsiteX99" fmla="*/ 3715896 w 12192000"/>
              <a:gd name="connsiteY99" fmla="*/ 1881552 h 2237474"/>
              <a:gd name="connsiteX100" fmla="*/ 3567259 w 12192000"/>
              <a:gd name="connsiteY100" fmla="*/ 1893482 h 2237474"/>
              <a:gd name="connsiteX101" fmla="*/ 3405770 w 12192000"/>
              <a:gd name="connsiteY101" fmla="*/ 1904591 h 2237474"/>
              <a:gd name="connsiteX102" fmla="*/ 3280097 w 12192000"/>
              <a:gd name="connsiteY102" fmla="*/ 1919610 h 2237474"/>
              <a:gd name="connsiteX103" fmla="*/ 3009910 w 12192000"/>
              <a:gd name="connsiteY103" fmla="*/ 1957866 h 2237474"/>
              <a:gd name="connsiteX104" fmla="*/ 2995934 w 12192000"/>
              <a:gd name="connsiteY104" fmla="*/ 1967085 h 2237474"/>
              <a:gd name="connsiteX105" fmla="*/ 2942858 w 12192000"/>
              <a:gd name="connsiteY105" fmla="*/ 1981367 h 2237474"/>
              <a:gd name="connsiteX106" fmla="*/ 2875436 w 12192000"/>
              <a:gd name="connsiteY106" fmla="*/ 1996977 h 2237474"/>
              <a:gd name="connsiteX107" fmla="*/ 2874892 w 12192000"/>
              <a:gd name="connsiteY107" fmla="*/ 1996085 h 2237474"/>
              <a:gd name="connsiteX108" fmla="*/ 2843662 w 12192000"/>
              <a:gd name="connsiteY108" fmla="*/ 1992498 h 2237474"/>
              <a:gd name="connsiteX109" fmla="*/ 2718916 w 12192000"/>
              <a:gd name="connsiteY109" fmla="*/ 1990867 h 2237474"/>
              <a:gd name="connsiteX110" fmla="*/ 2713522 w 12192000"/>
              <a:gd name="connsiteY110" fmla="*/ 1990173 h 2237474"/>
              <a:gd name="connsiteX111" fmla="*/ 2476147 w 12192000"/>
              <a:gd name="connsiteY111" fmla="*/ 1998305 h 2237474"/>
              <a:gd name="connsiteX112" fmla="*/ 2373568 w 12192000"/>
              <a:gd name="connsiteY112" fmla="*/ 2003219 h 2237474"/>
              <a:gd name="connsiteX113" fmla="*/ 2287219 w 12192000"/>
              <a:gd name="connsiteY113" fmla="*/ 1998750 h 2237474"/>
              <a:gd name="connsiteX114" fmla="*/ 2243069 w 12192000"/>
              <a:gd name="connsiteY114" fmla="*/ 2005321 h 2237474"/>
              <a:gd name="connsiteX115" fmla="*/ 2164831 w 12192000"/>
              <a:gd name="connsiteY115" fmla="*/ 2010143 h 2237474"/>
              <a:gd name="connsiteX116" fmla="*/ 2085228 w 12192000"/>
              <a:gd name="connsiteY116" fmla="*/ 2046431 h 2237474"/>
              <a:gd name="connsiteX117" fmla="*/ 2058061 w 12192000"/>
              <a:gd name="connsiteY117" fmla="*/ 2047942 h 2237474"/>
              <a:gd name="connsiteX118" fmla="*/ 2042244 w 12192000"/>
              <a:gd name="connsiteY118" fmla="*/ 2055560 h 2237474"/>
              <a:gd name="connsiteX119" fmla="*/ 1877728 w 12192000"/>
              <a:gd name="connsiteY119" fmla="*/ 2101004 h 2237474"/>
              <a:gd name="connsiteX120" fmla="*/ 1759056 w 12192000"/>
              <a:gd name="connsiteY120" fmla="*/ 2125608 h 2237474"/>
              <a:gd name="connsiteX121" fmla="*/ 1637948 w 12192000"/>
              <a:gd name="connsiteY121" fmla="*/ 2172597 h 2237474"/>
              <a:gd name="connsiteX122" fmla="*/ 1434549 w 12192000"/>
              <a:gd name="connsiteY122" fmla="*/ 2234522 h 2237474"/>
              <a:gd name="connsiteX123" fmla="*/ 1398481 w 12192000"/>
              <a:gd name="connsiteY123" fmla="*/ 2237074 h 2237474"/>
              <a:gd name="connsiteX124" fmla="*/ 1398407 w 12192000"/>
              <a:gd name="connsiteY124" fmla="*/ 2237095 h 2237474"/>
              <a:gd name="connsiteX125" fmla="*/ 1370962 w 12192000"/>
              <a:gd name="connsiteY125" fmla="*/ 2237474 h 2237474"/>
              <a:gd name="connsiteX126" fmla="*/ 1356367 w 12192000"/>
              <a:gd name="connsiteY126" fmla="*/ 2235089 h 2237474"/>
              <a:gd name="connsiteX127" fmla="*/ 1279765 w 12192000"/>
              <a:gd name="connsiteY127" fmla="*/ 2229639 h 2237474"/>
              <a:gd name="connsiteX128" fmla="*/ 1195347 w 12192000"/>
              <a:gd name="connsiteY128" fmla="*/ 2212354 h 2237474"/>
              <a:gd name="connsiteX129" fmla="*/ 970251 w 12192000"/>
              <a:gd name="connsiteY129" fmla="*/ 2221029 h 2237474"/>
              <a:gd name="connsiteX130" fmla="*/ 812914 w 12192000"/>
              <a:gd name="connsiteY130" fmla="*/ 2210095 h 2237474"/>
              <a:gd name="connsiteX131" fmla="*/ 776382 w 12192000"/>
              <a:gd name="connsiteY131" fmla="*/ 2204512 h 2237474"/>
              <a:gd name="connsiteX132" fmla="*/ 597225 w 12192000"/>
              <a:gd name="connsiteY132" fmla="*/ 2180999 h 2237474"/>
              <a:gd name="connsiteX133" fmla="*/ 520671 w 12192000"/>
              <a:gd name="connsiteY133" fmla="*/ 2180980 h 2237474"/>
              <a:gd name="connsiteX134" fmla="*/ 515024 w 12192000"/>
              <a:gd name="connsiteY134" fmla="*/ 2179258 h 2237474"/>
              <a:gd name="connsiteX135" fmla="*/ 413835 w 12192000"/>
              <a:gd name="connsiteY135" fmla="*/ 2156783 h 2237474"/>
              <a:gd name="connsiteX136" fmla="*/ 376513 w 12192000"/>
              <a:gd name="connsiteY136" fmla="*/ 2154014 h 2237474"/>
              <a:gd name="connsiteX137" fmla="*/ 273386 w 12192000"/>
              <a:gd name="connsiteY137" fmla="*/ 2142551 h 2237474"/>
              <a:gd name="connsiteX138" fmla="*/ 169207 w 12192000"/>
              <a:gd name="connsiteY138" fmla="*/ 2128100 h 2237474"/>
              <a:gd name="connsiteX139" fmla="*/ 77641 w 12192000"/>
              <a:gd name="connsiteY139" fmla="*/ 2126835 h 2237474"/>
              <a:gd name="connsiteX140" fmla="*/ 37645 w 12192000"/>
              <a:gd name="connsiteY140" fmla="*/ 2115401 h 2237474"/>
              <a:gd name="connsiteX141" fmla="*/ 4572 w 12192000"/>
              <a:gd name="connsiteY141" fmla="*/ 2111091 h 2237474"/>
              <a:gd name="connsiteX142" fmla="*/ 0 w 12192000"/>
              <a:gd name="connsiteY142" fmla="*/ 2110468 h 2237474"/>
              <a:gd name="connsiteX143" fmla="*/ 0 w 12192000"/>
              <a:gd name="connsiteY143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10017 w 12192000"/>
              <a:gd name="connsiteY25" fmla="*/ 993931 h 2237474"/>
              <a:gd name="connsiteX26" fmla="*/ 9392919 w 12192000"/>
              <a:gd name="connsiteY26" fmla="*/ 994656 h 2237474"/>
              <a:gd name="connsiteX27" fmla="*/ 9268019 w 12192000"/>
              <a:gd name="connsiteY27" fmla="*/ 1007442 h 2237474"/>
              <a:gd name="connsiteX28" fmla="*/ 9181033 w 12192000"/>
              <a:gd name="connsiteY28" fmla="*/ 1037921 h 2237474"/>
              <a:gd name="connsiteX29" fmla="*/ 9155969 w 12192000"/>
              <a:gd name="connsiteY29" fmla="*/ 1046804 h 2237474"/>
              <a:gd name="connsiteX30" fmla="*/ 9133985 w 12192000"/>
              <a:gd name="connsiteY30" fmla="*/ 1046450 h 2237474"/>
              <a:gd name="connsiteX31" fmla="*/ 9003462 w 12192000"/>
              <a:gd name="connsiteY31" fmla="*/ 1042406 h 2237474"/>
              <a:gd name="connsiteX32" fmla="*/ 8968445 w 12192000"/>
              <a:gd name="connsiteY32" fmla="*/ 1052169 h 2237474"/>
              <a:gd name="connsiteX33" fmla="*/ 8886001 w 12192000"/>
              <a:gd name="connsiteY33" fmla="*/ 1067468 h 2237474"/>
              <a:gd name="connsiteX34" fmla="*/ 8838610 w 12192000"/>
              <a:gd name="connsiteY34" fmla="*/ 1075091 h 2237474"/>
              <a:gd name="connsiteX35" fmla="*/ 8750383 w 12192000"/>
              <a:gd name="connsiteY35" fmla="*/ 1097387 h 2237474"/>
              <a:gd name="connsiteX36" fmla="*/ 8665605 w 12192000"/>
              <a:gd name="connsiteY36" fmla="*/ 1110791 h 2237474"/>
              <a:gd name="connsiteX37" fmla="*/ 8584946 w 12192000"/>
              <a:gd name="connsiteY37" fmla="*/ 1135226 h 2237474"/>
              <a:gd name="connsiteX38" fmla="*/ 8419755 w 12192000"/>
              <a:gd name="connsiteY38" fmla="*/ 1216260 h 2237474"/>
              <a:gd name="connsiteX39" fmla="*/ 8411626 w 12192000"/>
              <a:gd name="connsiteY39" fmla="*/ 1214397 h 2237474"/>
              <a:gd name="connsiteX40" fmla="*/ 8363469 w 12192000"/>
              <a:gd name="connsiteY40" fmla="*/ 1246658 h 2237474"/>
              <a:gd name="connsiteX41" fmla="*/ 8275497 w 12192000"/>
              <a:gd name="connsiteY41" fmla="*/ 1264396 h 2237474"/>
              <a:gd name="connsiteX42" fmla="*/ 8074238 w 12192000"/>
              <a:gd name="connsiteY42" fmla="*/ 1301895 h 2237474"/>
              <a:gd name="connsiteX43" fmla="*/ 7942099 w 12192000"/>
              <a:gd name="connsiteY43" fmla="*/ 1336332 h 2237474"/>
              <a:gd name="connsiteX44" fmla="*/ 7902328 w 12192000"/>
              <a:gd name="connsiteY44" fmla="*/ 1345865 h 2237474"/>
              <a:gd name="connsiteX45" fmla="*/ 7840612 w 12192000"/>
              <a:gd name="connsiteY45" fmla="*/ 1369373 h 2237474"/>
              <a:gd name="connsiteX46" fmla="*/ 7786819 w 12192000"/>
              <a:gd name="connsiteY46" fmla="*/ 1378970 h 2237474"/>
              <a:gd name="connsiteX47" fmla="*/ 7548172 w 12192000"/>
              <a:gd name="connsiteY47" fmla="*/ 1417460 h 2237474"/>
              <a:gd name="connsiteX48" fmla="*/ 7483437 w 12192000"/>
              <a:gd name="connsiteY48" fmla="*/ 1478152 h 2237474"/>
              <a:gd name="connsiteX49" fmla="*/ 7377870 w 12192000"/>
              <a:gd name="connsiteY49" fmla="*/ 1523319 h 2237474"/>
              <a:gd name="connsiteX50" fmla="*/ 7230737 w 12192000"/>
              <a:gd name="connsiteY50" fmla="*/ 1562633 h 2237474"/>
              <a:gd name="connsiteX51" fmla="*/ 7224458 w 12192000"/>
              <a:gd name="connsiteY51" fmla="*/ 1573008 h 2237474"/>
              <a:gd name="connsiteX52" fmla="*/ 7183121 w 12192000"/>
              <a:gd name="connsiteY52" fmla="*/ 1595162 h 2237474"/>
              <a:gd name="connsiteX53" fmla="*/ 7164601 w 12192000"/>
              <a:gd name="connsiteY53" fmla="*/ 1606490 h 2237474"/>
              <a:gd name="connsiteX54" fmla="*/ 6900177 w 12192000"/>
              <a:gd name="connsiteY54" fmla="*/ 1636016 h 2237474"/>
              <a:gd name="connsiteX55" fmla="*/ 6795372 w 12192000"/>
              <a:gd name="connsiteY55" fmla="*/ 1644845 h 2237474"/>
              <a:gd name="connsiteX56" fmla="*/ 6692251 w 12192000"/>
              <a:gd name="connsiteY56" fmla="*/ 1656357 h 2237474"/>
              <a:gd name="connsiteX57" fmla="*/ 6655235 w 12192000"/>
              <a:gd name="connsiteY57" fmla="*/ 1661869 h 2237474"/>
              <a:gd name="connsiteX58" fmla="*/ 6554894 w 12192000"/>
              <a:gd name="connsiteY58" fmla="*/ 1664428 h 2237474"/>
              <a:gd name="connsiteX59" fmla="*/ 6516595 w 12192000"/>
              <a:gd name="connsiteY59" fmla="*/ 1667475 h 2237474"/>
              <a:gd name="connsiteX60" fmla="*/ 6508541 w 12192000"/>
              <a:gd name="connsiteY60" fmla="*/ 1668757 h 2237474"/>
              <a:gd name="connsiteX61" fmla="*/ 6471012 w 12192000"/>
              <a:gd name="connsiteY61" fmla="*/ 1678604 h 2237474"/>
              <a:gd name="connsiteX62" fmla="*/ 6364035 w 12192000"/>
              <a:gd name="connsiteY62" fmla="*/ 1667683 h 2237474"/>
              <a:gd name="connsiteX63" fmla="*/ 6280959 w 12192000"/>
              <a:gd name="connsiteY63" fmla="*/ 1689329 h 2237474"/>
              <a:gd name="connsiteX64" fmla="*/ 6243319 w 12192000"/>
              <a:gd name="connsiteY64" fmla="*/ 1695560 h 2237474"/>
              <a:gd name="connsiteX65" fmla="*/ 6098321 w 12192000"/>
              <a:gd name="connsiteY65" fmla="*/ 1721646 h 2237474"/>
              <a:gd name="connsiteX66" fmla="*/ 5880652 w 12192000"/>
              <a:gd name="connsiteY66" fmla="*/ 1779643 h 2237474"/>
              <a:gd name="connsiteX67" fmla="*/ 5785959 w 12192000"/>
              <a:gd name="connsiteY67" fmla="*/ 1775307 h 2237474"/>
              <a:gd name="connsiteX68" fmla="*/ 5643534 w 12192000"/>
              <a:gd name="connsiteY68" fmla="*/ 1802919 h 2237474"/>
              <a:gd name="connsiteX69" fmla="*/ 5518799 w 12192000"/>
              <a:gd name="connsiteY69" fmla="*/ 1818312 h 2237474"/>
              <a:gd name="connsiteX70" fmla="*/ 5505014 w 12192000"/>
              <a:gd name="connsiteY70" fmla="*/ 1819259 h 2237474"/>
              <a:gd name="connsiteX71" fmla="*/ 5453307 w 12192000"/>
              <a:gd name="connsiteY71" fmla="*/ 1815450 h 2237474"/>
              <a:gd name="connsiteX72" fmla="*/ 5221533 w 12192000"/>
              <a:gd name="connsiteY72" fmla="*/ 1846950 h 2237474"/>
              <a:gd name="connsiteX73" fmla="*/ 5149802 w 12192000"/>
              <a:gd name="connsiteY73" fmla="*/ 1844846 h 2237474"/>
              <a:gd name="connsiteX74" fmla="*/ 5114927 w 12192000"/>
              <a:gd name="connsiteY74" fmla="*/ 1847827 h 2237474"/>
              <a:gd name="connsiteX75" fmla="*/ 5108970 w 12192000"/>
              <a:gd name="connsiteY75" fmla="*/ 1847935 h 2237474"/>
              <a:gd name="connsiteX76" fmla="*/ 5067961 w 12192000"/>
              <a:gd name="connsiteY76" fmla="*/ 1845917 h 2237474"/>
              <a:gd name="connsiteX77" fmla="*/ 5007075 w 12192000"/>
              <a:gd name="connsiteY77" fmla="*/ 1838626 h 2237474"/>
              <a:gd name="connsiteX78" fmla="*/ 4944087 w 12192000"/>
              <a:gd name="connsiteY78" fmla="*/ 1823332 h 2237474"/>
              <a:gd name="connsiteX79" fmla="*/ 4907662 w 12192000"/>
              <a:gd name="connsiteY79" fmla="*/ 1816900 h 2237474"/>
              <a:gd name="connsiteX80" fmla="*/ 4882386 w 12192000"/>
              <a:gd name="connsiteY80" fmla="*/ 1809844 h 2237474"/>
              <a:gd name="connsiteX81" fmla="*/ 4811440 w 12192000"/>
              <a:gd name="connsiteY81" fmla="*/ 1804655 h 2237474"/>
              <a:gd name="connsiteX82" fmla="*/ 4691075 w 12192000"/>
              <a:gd name="connsiteY82" fmla="*/ 1801389 h 2237474"/>
              <a:gd name="connsiteX83" fmla="*/ 4640313 w 12192000"/>
              <a:gd name="connsiteY83" fmla="*/ 1784307 h 2237474"/>
              <a:gd name="connsiteX84" fmla="*/ 4536503 w 12192000"/>
              <a:gd name="connsiteY84" fmla="*/ 1785334 h 2237474"/>
              <a:gd name="connsiteX85" fmla="*/ 4513724 w 12192000"/>
              <a:gd name="connsiteY85" fmla="*/ 1791996 h 2237474"/>
              <a:gd name="connsiteX86" fmla="*/ 4459810 w 12192000"/>
              <a:gd name="connsiteY86" fmla="*/ 1797886 h 2237474"/>
              <a:gd name="connsiteX87" fmla="*/ 4379064 w 12192000"/>
              <a:gd name="connsiteY87" fmla="*/ 1817177 h 2237474"/>
              <a:gd name="connsiteX88" fmla="*/ 4290981 w 12192000"/>
              <a:gd name="connsiteY88" fmla="*/ 1839677 h 2237474"/>
              <a:gd name="connsiteX89" fmla="*/ 4238372 w 12192000"/>
              <a:gd name="connsiteY89" fmla="*/ 1851480 h 2237474"/>
              <a:gd name="connsiteX90" fmla="*/ 4232517 w 12192000"/>
              <a:gd name="connsiteY90" fmla="*/ 1852567 h 2237474"/>
              <a:gd name="connsiteX91" fmla="*/ 4191732 w 12192000"/>
              <a:gd name="connsiteY91" fmla="*/ 1857328 h 2237474"/>
              <a:gd name="connsiteX92" fmla="*/ 4065532 w 12192000"/>
              <a:gd name="connsiteY92" fmla="*/ 1855477 h 2237474"/>
              <a:gd name="connsiteX93" fmla="*/ 4028460 w 12192000"/>
              <a:gd name="connsiteY93" fmla="*/ 1855137 h 2237474"/>
              <a:gd name="connsiteX94" fmla="*/ 4002267 w 12192000"/>
              <a:gd name="connsiteY94" fmla="*/ 1852352 h 2237474"/>
              <a:gd name="connsiteX95" fmla="*/ 3931396 w 12192000"/>
              <a:gd name="connsiteY95" fmla="*/ 1858915 h 2237474"/>
              <a:gd name="connsiteX96" fmla="*/ 3812162 w 12192000"/>
              <a:gd name="connsiteY96" fmla="*/ 1875501 h 2237474"/>
              <a:gd name="connsiteX97" fmla="*/ 3758105 w 12192000"/>
              <a:gd name="connsiteY97" fmla="*/ 1871856 h 2237474"/>
              <a:gd name="connsiteX98" fmla="*/ 3715896 w 12192000"/>
              <a:gd name="connsiteY98" fmla="*/ 1881552 h 2237474"/>
              <a:gd name="connsiteX99" fmla="*/ 3567259 w 12192000"/>
              <a:gd name="connsiteY99" fmla="*/ 1893482 h 2237474"/>
              <a:gd name="connsiteX100" fmla="*/ 3405770 w 12192000"/>
              <a:gd name="connsiteY100" fmla="*/ 1904591 h 2237474"/>
              <a:gd name="connsiteX101" fmla="*/ 3280097 w 12192000"/>
              <a:gd name="connsiteY101" fmla="*/ 1919610 h 2237474"/>
              <a:gd name="connsiteX102" fmla="*/ 3009910 w 12192000"/>
              <a:gd name="connsiteY102" fmla="*/ 1957866 h 2237474"/>
              <a:gd name="connsiteX103" fmla="*/ 2995934 w 12192000"/>
              <a:gd name="connsiteY103" fmla="*/ 1967085 h 2237474"/>
              <a:gd name="connsiteX104" fmla="*/ 2942858 w 12192000"/>
              <a:gd name="connsiteY104" fmla="*/ 1981367 h 2237474"/>
              <a:gd name="connsiteX105" fmla="*/ 2875436 w 12192000"/>
              <a:gd name="connsiteY105" fmla="*/ 1996977 h 2237474"/>
              <a:gd name="connsiteX106" fmla="*/ 2874892 w 12192000"/>
              <a:gd name="connsiteY106" fmla="*/ 1996085 h 2237474"/>
              <a:gd name="connsiteX107" fmla="*/ 2843662 w 12192000"/>
              <a:gd name="connsiteY107" fmla="*/ 1992498 h 2237474"/>
              <a:gd name="connsiteX108" fmla="*/ 2718916 w 12192000"/>
              <a:gd name="connsiteY108" fmla="*/ 1990867 h 2237474"/>
              <a:gd name="connsiteX109" fmla="*/ 2713522 w 12192000"/>
              <a:gd name="connsiteY109" fmla="*/ 1990173 h 2237474"/>
              <a:gd name="connsiteX110" fmla="*/ 2476147 w 12192000"/>
              <a:gd name="connsiteY110" fmla="*/ 1998305 h 2237474"/>
              <a:gd name="connsiteX111" fmla="*/ 2373568 w 12192000"/>
              <a:gd name="connsiteY111" fmla="*/ 2003219 h 2237474"/>
              <a:gd name="connsiteX112" fmla="*/ 2287219 w 12192000"/>
              <a:gd name="connsiteY112" fmla="*/ 1998750 h 2237474"/>
              <a:gd name="connsiteX113" fmla="*/ 2243069 w 12192000"/>
              <a:gd name="connsiteY113" fmla="*/ 2005321 h 2237474"/>
              <a:gd name="connsiteX114" fmla="*/ 2164831 w 12192000"/>
              <a:gd name="connsiteY114" fmla="*/ 2010143 h 2237474"/>
              <a:gd name="connsiteX115" fmla="*/ 2085228 w 12192000"/>
              <a:gd name="connsiteY115" fmla="*/ 2046431 h 2237474"/>
              <a:gd name="connsiteX116" fmla="*/ 2058061 w 12192000"/>
              <a:gd name="connsiteY116" fmla="*/ 2047942 h 2237474"/>
              <a:gd name="connsiteX117" fmla="*/ 2042244 w 12192000"/>
              <a:gd name="connsiteY117" fmla="*/ 2055560 h 2237474"/>
              <a:gd name="connsiteX118" fmla="*/ 1877728 w 12192000"/>
              <a:gd name="connsiteY118" fmla="*/ 2101004 h 2237474"/>
              <a:gd name="connsiteX119" fmla="*/ 1759056 w 12192000"/>
              <a:gd name="connsiteY119" fmla="*/ 2125608 h 2237474"/>
              <a:gd name="connsiteX120" fmla="*/ 1637948 w 12192000"/>
              <a:gd name="connsiteY120" fmla="*/ 2172597 h 2237474"/>
              <a:gd name="connsiteX121" fmla="*/ 1434549 w 12192000"/>
              <a:gd name="connsiteY121" fmla="*/ 2234522 h 2237474"/>
              <a:gd name="connsiteX122" fmla="*/ 1398481 w 12192000"/>
              <a:gd name="connsiteY122" fmla="*/ 2237074 h 2237474"/>
              <a:gd name="connsiteX123" fmla="*/ 1398407 w 12192000"/>
              <a:gd name="connsiteY123" fmla="*/ 2237095 h 2237474"/>
              <a:gd name="connsiteX124" fmla="*/ 1370962 w 12192000"/>
              <a:gd name="connsiteY124" fmla="*/ 2237474 h 2237474"/>
              <a:gd name="connsiteX125" fmla="*/ 1356367 w 12192000"/>
              <a:gd name="connsiteY125" fmla="*/ 2235089 h 2237474"/>
              <a:gd name="connsiteX126" fmla="*/ 1279765 w 12192000"/>
              <a:gd name="connsiteY126" fmla="*/ 2229639 h 2237474"/>
              <a:gd name="connsiteX127" fmla="*/ 1195347 w 12192000"/>
              <a:gd name="connsiteY127" fmla="*/ 2212354 h 2237474"/>
              <a:gd name="connsiteX128" fmla="*/ 970251 w 12192000"/>
              <a:gd name="connsiteY128" fmla="*/ 2221029 h 2237474"/>
              <a:gd name="connsiteX129" fmla="*/ 812914 w 12192000"/>
              <a:gd name="connsiteY129" fmla="*/ 2210095 h 2237474"/>
              <a:gd name="connsiteX130" fmla="*/ 776382 w 12192000"/>
              <a:gd name="connsiteY130" fmla="*/ 2204512 h 2237474"/>
              <a:gd name="connsiteX131" fmla="*/ 597225 w 12192000"/>
              <a:gd name="connsiteY131" fmla="*/ 2180999 h 2237474"/>
              <a:gd name="connsiteX132" fmla="*/ 520671 w 12192000"/>
              <a:gd name="connsiteY132" fmla="*/ 2180980 h 2237474"/>
              <a:gd name="connsiteX133" fmla="*/ 515024 w 12192000"/>
              <a:gd name="connsiteY133" fmla="*/ 2179258 h 2237474"/>
              <a:gd name="connsiteX134" fmla="*/ 413835 w 12192000"/>
              <a:gd name="connsiteY134" fmla="*/ 2156783 h 2237474"/>
              <a:gd name="connsiteX135" fmla="*/ 376513 w 12192000"/>
              <a:gd name="connsiteY135" fmla="*/ 2154014 h 2237474"/>
              <a:gd name="connsiteX136" fmla="*/ 273386 w 12192000"/>
              <a:gd name="connsiteY136" fmla="*/ 2142551 h 2237474"/>
              <a:gd name="connsiteX137" fmla="*/ 169207 w 12192000"/>
              <a:gd name="connsiteY137" fmla="*/ 2128100 h 2237474"/>
              <a:gd name="connsiteX138" fmla="*/ 77641 w 12192000"/>
              <a:gd name="connsiteY138" fmla="*/ 2126835 h 2237474"/>
              <a:gd name="connsiteX139" fmla="*/ 37645 w 12192000"/>
              <a:gd name="connsiteY139" fmla="*/ 2115401 h 2237474"/>
              <a:gd name="connsiteX140" fmla="*/ 4572 w 12192000"/>
              <a:gd name="connsiteY140" fmla="*/ 2111091 h 2237474"/>
              <a:gd name="connsiteX141" fmla="*/ 0 w 12192000"/>
              <a:gd name="connsiteY141" fmla="*/ 2110468 h 2237474"/>
              <a:gd name="connsiteX142" fmla="*/ 0 w 12192000"/>
              <a:gd name="connsiteY14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10017 w 12192000"/>
              <a:gd name="connsiteY25" fmla="*/ 993931 h 2237474"/>
              <a:gd name="connsiteX26" fmla="*/ 9392919 w 12192000"/>
              <a:gd name="connsiteY26" fmla="*/ 994656 h 2237474"/>
              <a:gd name="connsiteX27" fmla="*/ 9268019 w 12192000"/>
              <a:gd name="connsiteY27" fmla="*/ 1007442 h 2237474"/>
              <a:gd name="connsiteX28" fmla="*/ 9188177 w 12192000"/>
              <a:gd name="connsiteY28" fmla="*/ 1035474 h 2237474"/>
              <a:gd name="connsiteX29" fmla="*/ 9155969 w 12192000"/>
              <a:gd name="connsiteY29" fmla="*/ 1046804 h 2237474"/>
              <a:gd name="connsiteX30" fmla="*/ 9133985 w 12192000"/>
              <a:gd name="connsiteY30" fmla="*/ 1046450 h 2237474"/>
              <a:gd name="connsiteX31" fmla="*/ 9003462 w 12192000"/>
              <a:gd name="connsiteY31" fmla="*/ 1042406 h 2237474"/>
              <a:gd name="connsiteX32" fmla="*/ 8968445 w 12192000"/>
              <a:gd name="connsiteY32" fmla="*/ 1052169 h 2237474"/>
              <a:gd name="connsiteX33" fmla="*/ 8886001 w 12192000"/>
              <a:gd name="connsiteY33" fmla="*/ 1067468 h 2237474"/>
              <a:gd name="connsiteX34" fmla="*/ 8838610 w 12192000"/>
              <a:gd name="connsiteY34" fmla="*/ 1075091 h 2237474"/>
              <a:gd name="connsiteX35" fmla="*/ 8750383 w 12192000"/>
              <a:gd name="connsiteY35" fmla="*/ 1097387 h 2237474"/>
              <a:gd name="connsiteX36" fmla="*/ 8665605 w 12192000"/>
              <a:gd name="connsiteY36" fmla="*/ 1110791 h 2237474"/>
              <a:gd name="connsiteX37" fmla="*/ 8584946 w 12192000"/>
              <a:gd name="connsiteY37" fmla="*/ 1135226 h 2237474"/>
              <a:gd name="connsiteX38" fmla="*/ 8419755 w 12192000"/>
              <a:gd name="connsiteY38" fmla="*/ 1216260 h 2237474"/>
              <a:gd name="connsiteX39" fmla="*/ 8411626 w 12192000"/>
              <a:gd name="connsiteY39" fmla="*/ 1214397 h 2237474"/>
              <a:gd name="connsiteX40" fmla="*/ 8363469 w 12192000"/>
              <a:gd name="connsiteY40" fmla="*/ 1246658 h 2237474"/>
              <a:gd name="connsiteX41" fmla="*/ 8275497 w 12192000"/>
              <a:gd name="connsiteY41" fmla="*/ 1264396 h 2237474"/>
              <a:gd name="connsiteX42" fmla="*/ 8074238 w 12192000"/>
              <a:gd name="connsiteY42" fmla="*/ 1301895 h 2237474"/>
              <a:gd name="connsiteX43" fmla="*/ 7942099 w 12192000"/>
              <a:gd name="connsiteY43" fmla="*/ 1336332 h 2237474"/>
              <a:gd name="connsiteX44" fmla="*/ 7902328 w 12192000"/>
              <a:gd name="connsiteY44" fmla="*/ 1345865 h 2237474"/>
              <a:gd name="connsiteX45" fmla="*/ 7840612 w 12192000"/>
              <a:gd name="connsiteY45" fmla="*/ 1369373 h 2237474"/>
              <a:gd name="connsiteX46" fmla="*/ 7786819 w 12192000"/>
              <a:gd name="connsiteY46" fmla="*/ 1378970 h 2237474"/>
              <a:gd name="connsiteX47" fmla="*/ 7548172 w 12192000"/>
              <a:gd name="connsiteY47" fmla="*/ 1417460 h 2237474"/>
              <a:gd name="connsiteX48" fmla="*/ 7483437 w 12192000"/>
              <a:gd name="connsiteY48" fmla="*/ 1478152 h 2237474"/>
              <a:gd name="connsiteX49" fmla="*/ 7377870 w 12192000"/>
              <a:gd name="connsiteY49" fmla="*/ 1523319 h 2237474"/>
              <a:gd name="connsiteX50" fmla="*/ 7230737 w 12192000"/>
              <a:gd name="connsiteY50" fmla="*/ 1562633 h 2237474"/>
              <a:gd name="connsiteX51" fmla="*/ 7224458 w 12192000"/>
              <a:gd name="connsiteY51" fmla="*/ 1573008 h 2237474"/>
              <a:gd name="connsiteX52" fmla="*/ 7183121 w 12192000"/>
              <a:gd name="connsiteY52" fmla="*/ 1595162 h 2237474"/>
              <a:gd name="connsiteX53" fmla="*/ 7164601 w 12192000"/>
              <a:gd name="connsiteY53" fmla="*/ 1606490 h 2237474"/>
              <a:gd name="connsiteX54" fmla="*/ 6900177 w 12192000"/>
              <a:gd name="connsiteY54" fmla="*/ 1636016 h 2237474"/>
              <a:gd name="connsiteX55" fmla="*/ 6795372 w 12192000"/>
              <a:gd name="connsiteY55" fmla="*/ 1644845 h 2237474"/>
              <a:gd name="connsiteX56" fmla="*/ 6692251 w 12192000"/>
              <a:gd name="connsiteY56" fmla="*/ 1656357 h 2237474"/>
              <a:gd name="connsiteX57" fmla="*/ 6655235 w 12192000"/>
              <a:gd name="connsiteY57" fmla="*/ 1661869 h 2237474"/>
              <a:gd name="connsiteX58" fmla="*/ 6554894 w 12192000"/>
              <a:gd name="connsiteY58" fmla="*/ 1664428 h 2237474"/>
              <a:gd name="connsiteX59" fmla="*/ 6516595 w 12192000"/>
              <a:gd name="connsiteY59" fmla="*/ 1667475 h 2237474"/>
              <a:gd name="connsiteX60" fmla="*/ 6508541 w 12192000"/>
              <a:gd name="connsiteY60" fmla="*/ 1668757 h 2237474"/>
              <a:gd name="connsiteX61" fmla="*/ 6471012 w 12192000"/>
              <a:gd name="connsiteY61" fmla="*/ 1678604 h 2237474"/>
              <a:gd name="connsiteX62" fmla="*/ 6364035 w 12192000"/>
              <a:gd name="connsiteY62" fmla="*/ 1667683 h 2237474"/>
              <a:gd name="connsiteX63" fmla="*/ 6280959 w 12192000"/>
              <a:gd name="connsiteY63" fmla="*/ 1689329 h 2237474"/>
              <a:gd name="connsiteX64" fmla="*/ 6243319 w 12192000"/>
              <a:gd name="connsiteY64" fmla="*/ 1695560 h 2237474"/>
              <a:gd name="connsiteX65" fmla="*/ 6098321 w 12192000"/>
              <a:gd name="connsiteY65" fmla="*/ 1721646 h 2237474"/>
              <a:gd name="connsiteX66" fmla="*/ 5880652 w 12192000"/>
              <a:gd name="connsiteY66" fmla="*/ 1779643 h 2237474"/>
              <a:gd name="connsiteX67" fmla="*/ 5785959 w 12192000"/>
              <a:gd name="connsiteY67" fmla="*/ 1775307 h 2237474"/>
              <a:gd name="connsiteX68" fmla="*/ 5643534 w 12192000"/>
              <a:gd name="connsiteY68" fmla="*/ 1802919 h 2237474"/>
              <a:gd name="connsiteX69" fmla="*/ 5518799 w 12192000"/>
              <a:gd name="connsiteY69" fmla="*/ 1818312 h 2237474"/>
              <a:gd name="connsiteX70" fmla="*/ 5505014 w 12192000"/>
              <a:gd name="connsiteY70" fmla="*/ 1819259 h 2237474"/>
              <a:gd name="connsiteX71" fmla="*/ 5453307 w 12192000"/>
              <a:gd name="connsiteY71" fmla="*/ 1815450 h 2237474"/>
              <a:gd name="connsiteX72" fmla="*/ 5221533 w 12192000"/>
              <a:gd name="connsiteY72" fmla="*/ 1846950 h 2237474"/>
              <a:gd name="connsiteX73" fmla="*/ 5149802 w 12192000"/>
              <a:gd name="connsiteY73" fmla="*/ 1844846 h 2237474"/>
              <a:gd name="connsiteX74" fmla="*/ 5114927 w 12192000"/>
              <a:gd name="connsiteY74" fmla="*/ 1847827 h 2237474"/>
              <a:gd name="connsiteX75" fmla="*/ 5108970 w 12192000"/>
              <a:gd name="connsiteY75" fmla="*/ 1847935 h 2237474"/>
              <a:gd name="connsiteX76" fmla="*/ 5067961 w 12192000"/>
              <a:gd name="connsiteY76" fmla="*/ 1845917 h 2237474"/>
              <a:gd name="connsiteX77" fmla="*/ 5007075 w 12192000"/>
              <a:gd name="connsiteY77" fmla="*/ 1838626 h 2237474"/>
              <a:gd name="connsiteX78" fmla="*/ 4944087 w 12192000"/>
              <a:gd name="connsiteY78" fmla="*/ 1823332 h 2237474"/>
              <a:gd name="connsiteX79" fmla="*/ 4907662 w 12192000"/>
              <a:gd name="connsiteY79" fmla="*/ 1816900 h 2237474"/>
              <a:gd name="connsiteX80" fmla="*/ 4882386 w 12192000"/>
              <a:gd name="connsiteY80" fmla="*/ 1809844 h 2237474"/>
              <a:gd name="connsiteX81" fmla="*/ 4811440 w 12192000"/>
              <a:gd name="connsiteY81" fmla="*/ 1804655 h 2237474"/>
              <a:gd name="connsiteX82" fmla="*/ 4691075 w 12192000"/>
              <a:gd name="connsiteY82" fmla="*/ 1801389 h 2237474"/>
              <a:gd name="connsiteX83" fmla="*/ 4640313 w 12192000"/>
              <a:gd name="connsiteY83" fmla="*/ 1784307 h 2237474"/>
              <a:gd name="connsiteX84" fmla="*/ 4536503 w 12192000"/>
              <a:gd name="connsiteY84" fmla="*/ 1785334 h 2237474"/>
              <a:gd name="connsiteX85" fmla="*/ 4513724 w 12192000"/>
              <a:gd name="connsiteY85" fmla="*/ 1791996 h 2237474"/>
              <a:gd name="connsiteX86" fmla="*/ 4459810 w 12192000"/>
              <a:gd name="connsiteY86" fmla="*/ 1797886 h 2237474"/>
              <a:gd name="connsiteX87" fmla="*/ 4379064 w 12192000"/>
              <a:gd name="connsiteY87" fmla="*/ 1817177 h 2237474"/>
              <a:gd name="connsiteX88" fmla="*/ 4290981 w 12192000"/>
              <a:gd name="connsiteY88" fmla="*/ 1839677 h 2237474"/>
              <a:gd name="connsiteX89" fmla="*/ 4238372 w 12192000"/>
              <a:gd name="connsiteY89" fmla="*/ 1851480 h 2237474"/>
              <a:gd name="connsiteX90" fmla="*/ 4232517 w 12192000"/>
              <a:gd name="connsiteY90" fmla="*/ 1852567 h 2237474"/>
              <a:gd name="connsiteX91" fmla="*/ 4191732 w 12192000"/>
              <a:gd name="connsiteY91" fmla="*/ 1857328 h 2237474"/>
              <a:gd name="connsiteX92" fmla="*/ 4065532 w 12192000"/>
              <a:gd name="connsiteY92" fmla="*/ 1855477 h 2237474"/>
              <a:gd name="connsiteX93" fmla="*/ 4028460 w 12192000"/>
              <a:gd name="connsiteY93" fmla="*/ 1855137 h 2237474"/>
              <a:gd name="connsiteX94" fmla="*/ 4002267 w 12192000"/>
              <a:gd name="connsiteY94" fmla="*/ 1852352 h 2237474"/>
              <a:gd name="connsiteX95" fmla="*/ 3931396 w 12192000"/>
              <a:gd name="connsiteY95" fmla="*/ 1858915 h 2237474"/>
              <a:gd name="connsiteX96" fmla="*/ 3812162 w 12192000"/>
              <a:gd name="connsiteY96" fmla="*/ 1875501 h 2237474"/>
              <a:gd name="connsiteX97" fmla="*/ 3758105 w 12192000"/>
              <a:gd name="connsiteY97" fmla="*/ 1871856 h 2237474"/>
              <a:gd name="connsiteX98" fmla="*/ 3715896 w 12192000"/>
              <a:gd name="connsiteY98" fmla="*/ 1881552 h 2237474"/>
              <a:gd name="connsiteX99" fmla="*/ 3567259 w 12192000"/>
              <a:gd name="connsiteY99" fmla="*/ 1893482 h 2237474"/>
              <a:gd name="connsiteX100" fmla="*/ 3405770 w 12192000"/>
              <a:gd name="connsiteY100" fmla="*/ 1904591 h 2237474"/>
              <a:gd name="connsiteX101" fmla="*/ 3280097 w 12192000"/>
              <a:gd name="connsiteY101" fmla="*/ 1919610 h 2237474"/>
              <a:gd name="connsiteX102" fmla="*/ 3009910 w 12192000"/>
              <a:gd name="connsiteY102" fmla="*/ 1957866 h 2237474"/>
              <a:gd name="connsiteX103" fmla="*/ 2995934 w 12192000"/>
              <a:gd name="connsiteY103" fmla="*/ 1967085 h 2237474"/>
              <a:gd name="connsiteX104" fmla="*/ 2942858 w 12192000"/>
              <a:gd name="connsiteY104" fmla="*/ 1981367 h 2237474"/>
              <a:gd name="connsiteX105" fmla="*/ 2875436 w 12192000"/>
              <a:gd name="connsiteY105" fmla="*/ 1996977 h 2237474"/>
              <a:gd name="connsiteX106" fmla="*/ 2874892 w 12192000"/>
              <a:gd name="connsiteY106" fmla="*/ 1996085 h 2237474"/>
              <a:gd name="connsiteX107" fmla="*/ 2843662 w 12192000"/>
              <a:gd name="connsiteY107" fmla="*/ 1992498 h 2237474"/>
              <a:gd name="connsiteX108" fmla="*/ 2718916 w 12192000"/>
              <a:gd name="connsiteY108" fmla="*/ 1990867 h 2237474"/>
              <a:gd name="connsiteX109" fmla="*/ 2713522 w 12192000"/>
              <a:gd name="connsiteY109" fmla="*/ 1990173 h 2237474"/>
              <a:gd name="connsiteX110" fmla="*/ 2476147 w 12192000"/>
              <a:gd name="connsiteY110" fmla="*/ 1998305 h 2237474"/>
              <a:gd name="connsiteX111" fmla="*/ 2373568 w 12192000"/>
              <a:gd name="connsiteY111" fmla="*/ 2003219 h 2237474"/>
              <a:gd name="connsiteX112" fmla="*/ 2287219 w 12192000"/>
              <a:gd name="connsiteY112" fmla="*/ 1998750 h 2237474"/>
              <a:gd name="connsiteX113" fmla="*/ 2243069 w 12192000"/>
              <a:gd name="connsiteY113" fmla="*/ 2005321 h 2237474"/>
              <a:gd name="connsiteX114" fmla="*/ 2164831 w 12192000"/>
              <a:gd name="connsiteY114" fmla="*/ 2010143 h 2237474"/>
              <a:gd name="connsiteX115" fmla="*/ 2085228 w 12192000"/>
              <a:gd name="connsiteY115" fmla="*/ 2046431 h 2237474"/>
              <a:gd name="connsiteX116" fmla="*/ 2058061 w 12192000"/>
              <a:gd name="connsiteY116" fmla="*/ 2047942 h 2237474"/>
              <a:gd name="connsiteX117" fmla="*/ 2042244 w 12192000"/>
              <a:gd name="connsiteY117" fmla="*/ 2055560 h 2237474"/>
              <a:gd name="connsiteX118" fmla="*/ 1877728 w 12192000"/>
              <a:gd name="connsiteY118" fmla="*/ 2101004 h 2237474"/>
              <a:gd name="connsiteX119" fmla="*/ 1759056 w 12192000"/>
              <a:gd name="connsiteY119" fmla="*/ 2125608 h 2237474"/>
              <a:gd name="connsiteX120" fmla="*/ 1637948 w 12192000"/>
              <a:gd name="connsiteY120" fmla="*/ 2172597 h 2237474"/>
              <a:gd name="connsiteX121" fmla="*/ 1434549 w 12192000"/>
              <a:gd name="connsiteY121" fmla="*/ 2234522 h 2237474"/>
              <a:gd name="connsiteX122" fmla="*/ 1398481 w 12192000"/>
              <a:gd name="connsiteY122" fmla="*/ 2237074 h 2237474"/>
              <a:gd name="connsiteX123" fmla="*/ 1398407 w 12192000"/>
              <a:gd name="connsiteY123" fmla="*/ 2237095 h 2237474"/>
              <a:gd name="connsiteX124" fmla="*/ 1370962 w 12192000"/>
              <a:gd name="connsiteY124" fmla="*/ 2237474 h 2237474"/>
              <a:gd name="connsiteX125" fmla="*/ 1356367 w 12192000"/>
              <a:gd name="connsiteY125" fmla="*/ 2235089 h 2237474"/>
              <a:gd name="connsiteX126" fmla="*/ 1279765 w 12192000"/>
              <a:gd name="connsiteY126" fmla="*/ 2229639 h 2237474"/>
              <a:gd name="connsiteX127" fmla="*/ 1195347 w 12192000"/>
              <a:gd name="connsiteY127" fmla="*/ 2212354 h 2237474"/>
              <a:gd name="connsiteX128" fmla="*/ 970251 w 12192000"/>
              <a:gd name="connsiteY128" fmla="*/ 2221029 h 2237474"/>
              <a:gd name="connsiteX129" fmla="*/ 812914 w 12192000"/>
              <a:gd name="connsiteY129" fmla="*/ 2210095 h 2237474"/>
              <a:gd name="connsiteX130" fmla="*/ 776382 w 12192000"/>
              <a:gd name="connsiteY130" fmla="*/ 2204512 h 2237474"/>
              <a:gd name="connsiteX131" fmla="*/ 597225 w 12192000"/>
              <a:gd name="connsiteY131" fmla="*/ 2180999 h 2237474"/>
              <a:gd name="connsiteX132" fmla="*/ 520671 w 12192000"/>
              <a:gd name="connsiteY132" fmla="*/ 2180980 h 2237474"/>
              <a:gd name="connsiteX133" fmla="*/ 515024 w 12192000"/>
              <a:gd name="connsiteY133" fmla="*/ 2179258 h 2237474"/>
              <a:gd name="connsiteX134" fmla="*/ 413835 w 12192000"/>
              <a:gd name="connsiteY134" fmla="*/ 2156783 h 2237474"/>
              <a:gd name="connsiteX135" fmla="*/ 376513 w 12192000"/>
              <a:gd name="connsiteY135" fmla="*/ 2154014 h 2237474"/>
              <a:gd name="connsiteX136" fmla="*/ 273386 w 12192000"/>
              <a:gd name="connsiteY136" fmla="*/ 2142551 h 2237474"/>
              <a:gd name="connsiteX137" fmla="*/ 169207 w 12192000"/>
              <a:gd name="connsiteY137" fmla="*/ 2128100 h 2237474"/>
              <a:gd name="connsiteX138" fmla="*/ 77641 w 12192000"/>
              <a:gd name="connsiteY138" fmla="*/ 2126835 h 2237474"/>
              <a:gd name="connsiteX139" fmla="*/ 37645 w 12192000"/>
              <a:gd name="connsiteY139" fmla="*/ 2115401 h 2237474"/>
              <a:gd name="connsiteX140" fmla="*/ 4572 w 12192000"/>
              <a:gd name="connsiteY140" fmla="*/ 2111091 h 2237474"/>
              <a:gd name="connsiteX141" fmla="*/ 0 w 12192000"/>
              <a:gd name="connsiteY141" fmla="*/ 2110468 h 2237474"/>
              <a:gd name="connsiteX142" fmla="*/ 0 w 12192000"/>
              <a:gd name="connsiteY14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1890686 w 12192000"/>
              <a:gd name="connsiteY4" fmla="*/ 732766 h 2237474"/>
              <a:gd name="connsiteX5" fmla="*/ 11820512 w 12192000"/>
              <a:gd name="connsiteY5" fmla="*/ 745392 h 2237474"/>
              <a:gd name="connsiteX6" fmla="*/ 11649954 w 12192000"/>
              <a:gd name="connsiteY6" fmla="*/ 749628 h 2237474"/>
              <a:gd name="connsiteX7" fmla="*/ 11560424 w 12192000"/>
              <a:gd name="connsiteY7" fmla="*/ 748017 h 2237474"/>
              <a:gd name="connsiteX8" fmla="*/ 11358455 w 12192000"/>
              <a:gd name="connsiteY8" fmla="*/ 747593 h 2237474"/>
              <a:gd name="connsiteX9" fmla="*/ 11165209 w 12192000"/>
              <a:gd name="connsiteY9" fmla="*/ 748852 h 2237474"/>
              <a:gd name="connsiteX10" fmla="*/ 11058755 w 12192000"/>
              <a:gd name="connsiteY10" fmla="*/ 749617 h 2237474"/>
              <a:gd name="connsiteX11" fmla="*/ 10846594 w 12192000"/>
              <a:gd name="connsiteY11" fmla="*/ 765069 h 2237474"/>
              <a:gd name="connsiteX12" fmla="*/ 10739478 w 12192000"/>
              <a:gd name="connsiteY12" fmla="*/ 776841 h 2237474"/>
              <a:gd name="connsiteX13" fmla="*/ 10458762 w 12192000"/>
              <a:gd name="connsiteY13" fmla="*/ 755400 h 2237474"/>
              <a:gd name="connsiteX14" fmla="*/ 10211200 w 12192000"/>
              <a:gd name="connsiteY14" fmla="*/ 767513 h 2237474"/>
              <a:gd name="connsiteX15" fmla="*/ 10167995 w 12192000"/>
              <a:gd name="connsiteY15" fmla="*/ 760843 h 2237474"/>
              <a:gd name="connsiteX16" fmla="*/ 9997044 w 12192000"/>
              <a:gd name="connsiteY16" fmla="*/ 780129 h 2237474"/>
              <a:gd name="connsiteX17" fmla="*/ 9943887 w 12192000"/>
              <a:gd name="connsiteY17" fmla="*/ 804141 h 2237474"/>
              <a:gd name="connsiteX18" fmla="*/ 9918248 w 12192000"/>
              <a:gd name="connsiteY18" fmla="*/ 816628 h 2237474"/>
              <a:gd name="connsiteX19" fmla="*/ 9767091 w 12192000"/>
              <a:gd name="connsiteY19" fmla="*/ 870550 h 2237474"/>
              <a:gd name="connsiteX20" fmla="*/ 9683005 w 12192000"/>
              <a:gd name="connsiteY20" fmla="*/ 894128 h 2237474"/>
              <a:gd name="connsiteX21" fmla="*/ 9594438 w 12192000"/>
              <a:gd name="connsiteY21" fmla="*/ 919051 h 2237474"/>
              <a:gd name="connsiteX22" fmla="*/ 9544189 w 12192000"/>
              <a:gd name="connsiteY22" fmla="*/ 938966 h 2237474"/>
              <a:gd name="connsiteX23" fmla="*/ 9500499 w 12192000"/>
              <a:gd name="connsiteY23" fmla="*/ 954680 h 2237474"/>
              <a:gd name="connsiteX24" fmla="*/ 9410017 w 12192000"/>
              <a:gd name="connsiteY24" fmla="*/ 993931 h 2237474"/>
              <a:gd name="connsiteX25" fmla="*/ 9392919 w 12192000"/>
              <a:gd name="connsiteY25" fmla="*/ 994656 h 2237474"/>
              <a:gd name="connsiteX26" fmla="*/ 9268019 w 12192000"/>
              <a:gd name="connsiteY26" fmla="*/ 1007442 h 2237474"/>
              <a:gd name="connsiteX27" fmla="*/ 9188177 w 12192000"/>
              <a:gd name="connsiteY27" fmla="*/ 1035474 h 2237474"/>
              <a:gd name="connsiteX28" fmla="*/ 9155969 w 12192000"/>
              <a:gd name="connsiteY28" fmla="*/ 1046804 h 2237474"/>
              <a:gd name="connsiteX29" fmla="*/ 9133985 w 12192000"/>
              <a:gd name="connsiteY29" fmla="*/ 1046450 h 2237474"/>
              <a:gd name="connsiteX30" fmla="*/ 9003462 w 12192000"/>
              <a:gd name="connsiteY30" fmla="*/ 1042406 h 2237474"/>
              <a:gd name="connsiteX31" fmla="*/ 8968445 w 12192000"/>
              <a:gd name="connsiteY31" fmla="*/ 1052169 h 2237474"/>
              <a:gd name="connsiteX32" fmla="*/ 8886001 w 12192000"/>
              <a:gd name="connsiteY32" fmla="*/ 1067468 h 2237474"/>
              <a:gd name="connsiteX33" fmla="*/ 8838610 w 12192000"/>
              <a:gd name="connsiteY33" fmla="*/ 1075091 h 2237474"/>
              <a:gd name="connsiteX34" fmla="*/ 8750383 w 12192000"/>
              <a:gd name="connsiteY34" fmla="*/ 1097387 h 2237474"/>
              <a:gd name="connsiteX35" fmla="*/ 8665605 w 12192000"/>
              <a:gd name="connsiteY35" fmla="*/ 1110791 h 2237474"/>
              <a:gd name="connsiteX36" fmla="*/ 8584946 w 12192000"/>
              <a:gd name="connsiteY36" fmla="*/ 1135226 h 2237474"/>
              <a:gd name="connsiteX37" fmla="*/ 8419755 w 12192000"/>
              <a:gd name="connsiteY37" fmla="*/ 1216260 h 2237474"/>
              <a:gd name="connsiteX38" fmla="*/ 8411626 w 12192000"/>
              <a:gd name="connsiteY38" fmla="*/ 1214397 h 2237474"/>
              <a:gd name="connsiteX39" fmla="*/ 8363469 w 12192000"/>
              <a:gd name="connsiteY39" fmla="*/ 1246658 h 2237474"/>
              <a:gd name="connsiteX40" fmla="*/ 8275497 w 12192000"/>
              <a:gd name="connsiteY40" fmla="*/ 1264396 h 2237474"/>
              <a:gd name="connsiteX41" fmla="*/ 8074238 w 12192000"/>
              <a:gd name="connsiteY41" fmla="*/ 1301895 h 2237474"/>
              <a:gd name="connsiteX42" fmla="*/ 7942099 w 12192000"/>
              <a:gd name="connsiteY42" fmla="*/ 1336332 h 2237474"/>
              <a:gd name="connsiteX43" fmla="*/ 7902328 w 12192000"/>
              <a:gd name="connsiteY43" fmla="*/ 1345865 h 2237474"/>
              <a:gd name="connsiteX44" fmla="*/ 7840612 w 12192000"/>
              <a:gd name="connsiteY44" fmla="*/ 1369373 h 2237474"/>
              <a:gd name="connsiteX45" fmla="*/ 7786819 w 12192000"/>
              <a:gd name="connsiteY45" fmla="*/ 1378970 h 2237474"/>
              <a:gd name="connsiteX46" fmla="*/ 7548172 w 12192000"/>
              <a:gd name="connsiteY46" fmla="*/ 1417460 h 2237474"/>
              <a:gd name="connsiteX47" fmla="*/ 7483437 w 12192000"/>
              <a:gd name="connsiteY47" fmla="*/ 1478152 h 2237474"/>
              <a:gd name="connsiteX48" fmla="*/ 7377870 w 12192000"/>
              <a:gd name="connsiteY48" fmla="*/ 1523319 h 2237474"/>
              <a:gd name="connsiteX49" fmla="*/ 7230737 w 12192000"/>
              <a:gd name="connsiteY49" fmla="*/ 1562633 h 2237474"/>
              <a:gd name="connsiteX50" fmla="*/ 7224458 w 12192000"/>
              <a:gd name="connsiteY50" fmla="*/ 1573008 h 2237474"/>
              <a:gd name="connsiteX51" fmla="*/ 7183121 w 12192000"/>
              <a:gd name="connsiteY51" fmla="*/ 1595162 h 2237474"/>
              <a:gd name="connsiteX52" fmla="*/ 7164601 w 12192000"/>
              <a:gd name="connsiteY52" fmla="*/ 1606490 h 2237474"/>
              <a:gd name="connsiteX53" fmla="*/ 6900177 w 12192000"/>
              <a:gd name="connsiteY53" fmla="*/ 1636016 h 2237474"/>
              <a:gd name="connsiteX54" fmla="*/ 6795372 w 12192000"/>
              <a:gd name="connsiteY54" fmla="*/ 1644845 h 2237474"/>
              <a:gd name="connsiteX55" fmla="*/ 6692251 w 12192000"/>
              <a:gd name="connsiteY55" fmla="*/ 1656357 h 2237474"/>
              <a:gd name="connsiteX56" fmla="*/ 6655235 w 12192000"/>
              <a:gd name="connsiteY56" fmla="*/ 1661869 h 2237474"/>
              <a:gd name="connsiteX57" fmla="*/ 6554894 w 12192000"/>
              <a:gd name="connsiteY57" fmla="*/ 1664428 h 2237474"/>
              <a:gd name="connsiteX58" fmla="*/ 6516595 w 12192000"/>
              <a:gd name="connsiteY58" fmla="*/ 1667475 h 2237474"/>
              <a:gd name="connsiteX59" fmla="*/ 6508541 w 12192000"/>
              <a:gd name="connsiteY59" fmla="*/ 1668757 h 2237474"/>
              <a:gd name="connsiteX60" fmla="*/ 6471012 w 12192000"/>
              <a:gd name="connsiteY60" fmla="*/ 1678604 h 2237474"/>
              <a:gd name="connsiteX61" fmla="*/ 6364035 w 12192000"/>
              <a:gd name="connsiteY61" fmla="*/ 1667683 h 2237474"/>
              <a:gd name="connsiteX62" fmla="*/ 6280959 w 12192000"/>
              <a:gd name="connsiteY62" fmla="*/ 1689329 h 2237474"/>
              <a:gd name="connsiteX63" fmla="*/ 6243319 w 12192000"/>
              <a:gd name="connsiteY63" fmla="*/ 1695560 h 2237474"/>
              <a:gd name="connsiteX64" fmla="*/ 6098321 w 12192000"/>
              <a:gd name="connsiteY64" fmla="*/ 1721646 h 2237474"/>
              <a:gd name="connsiteX65" fmla="*/ 5880652 w 12192000"/>
              <a:gd name="connsiteY65" fmla="*/ 1779643 h 2237474"/>
              <a:gd name="connsiteX66" fmla="*/ 5785959 w 12192000"/>
              <a:gd name="connsiteY66" fmla="*/ 1775307 h 2237474"/>
              <a:gd name="connsiteX67" fmla="*/ 5643534 w 12192000"/>
              <a:gd name="connsiteY67" fmla="*/ 1802919 h 2237474"/>
              <a:gd name="connsiteX68" fmla="*/ 5518799 w 12192000"/>
              <a:gd name="connsiteY68" fmla="*/ 1818312 h 2237474"/>
              <a:gd name="connsiteX69" fmla="*/ 5505014 w 12192000"/>
              <a:gd name="connsiteY69" fmla="*/ 1819259 h 2237474"/>
              <a:gd name="connsiteX70" fmla="*/ 5453307 w 12192000"/>
              <a:gd name="connsiteY70" fmla="*/ 1815450 h 2237474"/>
              <a:gd name="connsiteX71" fmla="*/ 5221533 w 12192000"/>
              <a:gd name="connsiteY71" fmla="*/ 1846950 h 2237474"/>
              <a:gd name="connsiteX72" fmla="*/ 5149802 w 12192000"/>
              <a:gd name="connsiteY72" fmla="*/ 1844846 h 2237474"/>
              <a:gd name="connsiteX73" fmla="*/ 5114927 w 12192000"/>
              <a:gd name="connsiteY73" fmla="*/ 1847827 h 2237474"/>
              <a:gd name="connsiteX74" fmla="*/ 5108970 w 12192000"/>
              <a:gd name="connsiteY74" fmla="*/ 1847935 h 2237474"/>
              <a:gd name="connsiteX75" fmla="*/ 5067961 w 12192000"/>
              <a:gd name="connsiteY75" fmla="*/ 1845917 h 2237474"/>
              <a:gd name="connsiteX76" fmla="*/ 5007075 w 12192000"/>
              <a:gd name="connsiteY76" fmla="*/ 1838626 h 2237474"/>
              <a:gd name="connsiteX77" fmla="*/ 4944087 w 12192000"/>
              <a:gd name="connsiteY77" fmla="*/ 1823332 h 2237474"/>
              <a:gd name="connsiteX78" fmla="*/ 4907662 w 12192000"/>
              <a:gd name="connsiteY78" fmla="*/ 1816900 h 2237474"/>
              <a:gd name="connsiteX79" fmla="*/ 4882386 w 12192000"/>
              <a:gd name="connsiteY79" fmla="*/ 1809844 h 2237474"/>
              <a:gd name="connsiteX80" fmla="*/ 4811440 w 12192000"/>
              <a:gd name="connsiteY80" fmla="*/ 1804655 h 2237474"/>
              <a:gd name="connsiteX81" fmla="*/ 4691075 w 12192000"/>
              <a:gd name="connsiteY81" fmla="*/ 1801389 h 2237474"/>
              <a:gd name="connsiteX82" fmla="*/ 4640313 w 12192000"/>
              <a:gd name="connsiteY82" fmla="*/ 1784307 h 2237474"/>
              <a:gd name="connsiteX83" fmla="*/ 4536503 w 12192000"/>
              <a:gd name="connsiteY83" fmla="*/ 1785334 h 2237474"/>
              <a:gd name="connsiteX84" fmla="*/ 4513724 w 12192000"/>
              <a:gd name="connsiteY84" fmla="*/ 1791996 h 2237474"/>
              <a:gd name="connsiteX85" fmla="*/ 4459810 w 12192000"/>
              <a:gd name="connsiteY85" fmla="*/ 1797886 h 2237474"/>
              <a:gd name="connsiteX86" fmla="*/ 4379064 w 12192000"/>
              <a:gd name="connsiteY86" fmla="*/ 1817177 h 2237474"/>
              <a:gd name="connsiteX87" fmla="*/ 4290981 w 12192000"/>
              <a:gd name="connsiteY87" fmla="*/ 1839677 h 2237474"/>
              <a:gd name="connsiteX88" fmla="*/ 4238372 w 12192000"/>
              <a:gd name="connsiteY88" fmla="*/ 1851480 h 2237474"/>
              <a:gd name="connsiteX89" fmla="*/ 4232517 w 12192000"/>
              <a:gd name="connsiteY89" fmla="*/ 1852567 h 2237474"/>
              <a:gd name="connsiteX90" fmla="*/ 4191732 w 12192000"/>
              <a:gd name="connsiteY90" fmla="*/ 1857328 h 2237474"/>
              <a:gd name="connsiteX91" fmla="*/ 4065532 w 12192000"/>
              <a:gd name="connsiteY91" fmla="*/ 1855477 h 2237474"/>
              <a:gd name="connsiteX92" fmla="*/ 4028460 w 12192000"/>
              <a:gd name="connsiteY92" fmla="*/ 1855137 h 2237474"/>
              <a:gd name="connsiteX93" fmla="*/ 4002267 w 12192000"/>
              <a:gd name="connsiteY93" fmla="*/ 1852352 h 2237474"/>
              <a:gd name="connsiteX94" fmla="*/ 3931396 w 12192000"/>
              <a:gd name="connsiteY94" fmla="*/ 1858915 h 2237474"/>
              <a:gd name="connsiteX95" fmla="*/ 3812162 w 12192000"/>
              <a:gd name="connsiteY95" fmla="*/ 1875501 h 2237474"/>
              <a:gd name="connsiteX96" fmla="*/ 3758105 w 12192000"/>
              <a:gd name="connsiteY96" fmla="*/ 1871856 h 2237474"/>
              <a:gd name="connsiteX97" fmla="*/ 3715896 w 12192000"/>
              <a:gd name="connsiteY97" fmla="*/ 1881552 h 2237474"/>
              <a:gd name="connsiteX98" fmla="*/ 3567259 w 12192000"/>
              <a:gd name="connsiteY98" fmla="*/ 1893482 h 2237474"/>
              <a:gd name="connsiteX99" fmla="*/ 3405770 w 12192000"/>
              <a:gd name="connsiteY99" fmla="*/ 1904591 h 2237474"/>
              <a:gd name="connsiteX100" fmla="*/ 3280097 w 12192000"/>
              <a:gd name="connsiteY100" fmla="*/ 1919610 h 2237474"/>
              <a:gd name="connsiteX101" fmla="*/ 3009910 w 12192000"/>
              <a:gd name="connsiteY101" fmla="*/ 1957866 h 2237474"/>
              <a:gd name="connsiteX102" fmla="*/ 2995934 w 12192000"/>
              <a:gd name="connsiteY102" fmla="*/ 1967085 h 2237474"/>
              <a:gd name="connsiteX103" fmla="*/ 2942858 w 12192000"/>
              <a:gd name="connsiteY103" fmla="*/ 1981367 h 2237474"/>
              <a:gd name="connsiteX104" fmla="*/ 2875436 w 12192000"/>
              <a:gd name="connsiteY104" fmla="*/ 1996977 h 2237474"/>
              <a:gd name="connsiteX105" fmla="*/ 2874892 w 12192000"/>
              <a:gd name="connsiteY105" fmla="*/ 1996085 h 2237474"/>
              <a:gd name="connsiteX106" fmla="*/ 2843662 w 12192000"/>
              <a:gd name="connsiteY106" fmla="*/ 1992498 h 2237474"/>
              <a:gd name="connsiteX107" fmla="*/ 2718916 w 12192000"/>
              <a:gd name="connsiteY107" fmla="*/ 1990867 h 2237474"/>
              <a:gd name="connsiteX108" fmla="*/ 2713522 w 12192000"/>
              <a:gd name="connsiteY108" fmla="*/ 1990173 h 2237474"/>
              <a:gd name="connsiteX109" fmla="*/ 2476147 w 12192000"/>
              <a:gd name="connsiteY109" fmla="*/ 1998305 h 2237474"/>
              <a:gd name="connsiteX110" fmla="*/ 2373568 w 12192000"/>
              <a:gd name="connsiteY110" fmla="*/ 2003219 h 2237474"/>
              <a:gd name="connsiteX111" fmla="*/ 2287219 w 12192000"/>
              <a:gd name="connsiteY111" fmla="*/ 1998750 h 2237474"/>
              <a:gd name="connsiteX112" fmla="*/ 2243069 w 12192000"/>
              <a:gd name="connsiteY112" fmla="*/ 2005321 h 2237474"/>
              <a:gd name="connsiteX113" fmla="*/ 2164831 w 12192000"/>
              <a:gd name="connsiteY113" fmla="*/ 2010143 h 2237474"/>
              <a:gd name="connsiteX114" fmla="*/ 2085228 w 12192000"/>
              <a:gd name="connsiteY114" fmla="*/ 2046431 h 2237474"/>
              <a:gd name="connsiteX115" fmla="*/ 2058061 w 12192000"/>
              <a:gd name="connsiteY115" fmla="*/ 2047942 h 2237474"/>
              <a:gd name="connsiteX116" fmla="*/ 2042244 w 12192000"/>
              <a:gd name="connsiteY116" fmla="*/ 2055560 h 2237474"/>
              <a:gd name="connsiteX117" fmla="*/ 1877728 w 12192000"/>
              <a:gd name="connsiteY117" fmla="*/ 2101004 h 2237474"/>
              <a:gd name="connsiteX118" fmla="*/ 1759056 w 12192000"/>
              <a:gd name="connsiteY118" fmla="*/ 2125608 h 2237474"/>
              <a:gd name="connsiteX119" fmla="*/ 1637948 w 12192000"/>
              <a:gd name="connsiteY119" fmla="*/ 2172597 h 2237474"/>
              <a:gd name="connsiteX120" fmla="*/ 1434549 w 12192000"/>
              <a:gd name="connsiteY120" fmla="*/ 2234522 h 2237474"/>
              <a:gd name="connsiteX121" fmla="*/ 1398481 w 12192000"/>
              <a:gd name="connsiteY121" fmla="*/ 2237074 h 2237474"/>
              <a:gd name="connsiteX122" fmla="*/ 1398407 w 12192000"/>
              <a:gd name="connsiteY122" fmla="*/ 2237095 h 2237474"/>
              <a:gd name="connsiteX123" fmla="*/ 1370962 w 12192000"/>
              <a:gd name="connsiteY123" fmla="*/ 2237474 h 2237474"/>
              <a:gd name="connsiteX124" fmla="*/ 1356367 w 12192000"/>
              <a:gd name="connsiteY124" fmla="*/ 2235089 h 2237474"/>
              <a:gd name="connsiteX125" fmla="*/ 1279765 w 12192000"/>
              <a:gd name="connsiteY125" fmla="*/ 2229639 h 2237474"/>
              <a:gd name="connsiteX126" fmla="*/ 1195347 w 12192000"/>
              <a:gd name="connsiteY126" fmla="*/ 2212354 h 2237474"/>
              <a:gd name="connsiteX127" fmla="*/ 970251 w 12192000"/>
              <a:gd name="connsiteY127" fmla="*/ 2221029 h 2237474"/>
              <a:gd name="connsiteX128" fmla="*/ 812914 w 12192000"/>
              <a:gd name="connsiteY128" fmla="*/ 2210095 h 2237474"/>
              <a:gd name="connsiteX129" fmla="*/ 776382 w 12192000"/>
              <a:gd name="connsiteY129" fmla="*/ 2204512 h 2237474"/>
              <a:gd name="connsiteX130" fmla="*/ 597225 w 12192000"/>
              <a:gd name="connsiteY130" fmla="*/ 2180999 h 2237474"/>
              <a:gd name="connsiteX131" fmla="*/ 520671 w 12192000"/>
              <a:gd name="connsiteY131" fmla="*/ 2180980 h 2237474"/>
              <a:gd name="connsiteX132" fmla="*/ 515024 w 12192000"/>
              <a:gd name="connsiteY132" fmla="*/ 2179258 h 2237474"/>
              <a:gd name="connsiteX133" fmla="*/ 413835 w 12192000"/>
              <a:gd name="connsiteY133" fmla="*/ 2156783 h 2237474"/>
              <a:gd name="connsiteX134" fmla="*/ 376513 w 12192000"/>
              <a:gd name="connsiteY134" fmla="*/ 2154014 h 2237474"/>
              <a:gd name="connsiteX135" fmla="*/ 273386 w 12192000"/>
              <a:gd name="connsiteY135" fmla="*/ 2142551 h 2237474"/>
              <a:gd name="connsiteX136" fmla="*/ 169207 w 12192000"/>
              <a:gd name="connsiteY136" fmla="*/ 2128100 h 2237474"/>
              <a:gd name="connsiteX137" fmla="*/ 77641 w 12192000"/>
              <a:gd name="connsiteY137" fmla="*/ 2126835 h 2237474"/>
              <a:gd name="connsiteX138" fmla="*/ 37645 w 12192000"/>
              <a:gd name="connsiteY138" fmla="*/ 2115401 h 2237474"/>
              <a:gd name="connsiteX139" fmla="*/ 4572 w 12192000"/>
              <a:gd name="connsiteY139" fmla="*/ 2111091 h 2237474"/>
              <a:gd name="connsiteX140" fmla="*/ 0 w 12192000"/>
              <a:gd name="connsiteY140" fmla="*/ 2110468 h 2237474"/>
              <a:gd name="connsiteX141" fmla="*/ 0 w 12192000"/>
              <a:gd name="connsiteY141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38659 w 12192000"/>
              <a:gd name="connsiteY3" fmla="*/ 756742 h 2237474"/>
              <a:gd name="connsiteX4" fmla="*/ 11890686 w 12192000"/>
              <a:gd name="connsiteY4" fmla="*/ 732766 h 2237474"/>
              <a:gd name="connsiteX5" fmla="*/ 11820512 w 12192000"/>
              <a:gd name="connsiteY5" fmla="*/ 745392 h 2237474"/>
              <a:gd name="connsiteX6" fmla="*/ 11649954 w 12192000"/>
              <a:gd name="connsiteY6" fmla="*/ 749628 h 2237474"/>
              <a:gd name="connsiteX7" fmla="*/ 11560424 w 12192000"/>
              <a:gd name="connsiteY7" fmla="*/ 748017 h 2237474"/>
              <a:gd name="connsiteX8" fmla="*/ 11358455 w 12192000"/>
              <a:gd name="connsiteY8" fmla="*/ 747593 h 2237474"/>
              <a:gd name="connsiteX9" fmla="*/ 11165209 w 12192000"/>
              <a:gd name="connsiteY9" fmla="*/ 748852 h 2237474"/>
              <a:gd name="connsiteX10" fmla="*/ 11058755 w 12192000"/>
              <a:gd name="connsiteY10" fmla="*/ 749617 h 2237474"/>
              <a:gd name="connsiteX11" fmla="*/ 10846594 w 12192000"/>
              <a:gd name="connsiteY11" fmla="*/ 765069 h 2237474"/>
              <a:gd name="connsiteX12" fmla="*/ 10739478 w 12192000"/>
              <a:gd name="connsiteY12" fmla="*/ 776841 h 2237474"/>
              <a:gd name="connsiteX13" fmla="*/ 10458762 w 12192000"/>
              <a:gd name="connsiteY13" fmla="*/ 755400 h 2237474"/>
              <a:gd name="connsiteX14" fmla="*/ 10211200 w 12192000"/>
              <a:gd name="connsiteY14" fmla="*/ 767513 h 2237474"/>
              <a:gd name="connsiteX15" fmla="*/ 10167995 w 12192000"/>
              <a:gd name="connsiteY15" fmla="*/ 760843 h 2237474"/>
              <a:gd name="connsiteX16" fmla="*/ 9997044 w 12192000"/>
              <a:gd name="connsiteY16" fmla="*/ 780129 h 2237474"/>
              <a:gd name="connsiteX17" fmla="*/ 9943887 w 12192000"/>
              <a:gd name="connsiteY17" fmla="*/ 804141 h 2237474"/>
              <a:gd name="connsiteX18" fmla="*/ 9918248 w 12192000"/>
              <a:gd name="connsiteY18" fmla="*/ 816628 h 2237474"/>
              <a:gd name="connsiteX19" fmla="*/ 9767091 w 12192000"/>
              <a:gd name="connsiteY19" fmla="*/ 870550 h 2237474"/>
              <a:gd name="connsiteX20" fmla="*/ 9683005 w 12192000"/>
              <a:gd name="connsiteY20" fmla="*/ 894128 h 2237474"/>
              <a:gd name="connsiteX21" fmla="*/ 9594438 w 12192000"/>
              <a:gd name="connsiteY21" fmla="*/ 919051 h 2237474"/>
              <a:gd name="connsiteX22" fmla="*/ 9544189 w 12192000"/>
              <a:gd name="connsiteY22" fmla="*/ 938966 h 2237474"/>
              <a:gd name="connsiteX23" fmla="*/ 9500499 w 12192000"/>
              <a:gd name="connsiteY23" fmla="*/ 954680 h 2237474"/>
              <a:gd name="connsiteX24" fmla="*/ 9410017 w 12192000"/>
              <a:gd name="connsiteY24" fmla="*/ 993931 h 2237474"/>
              <a:gd name="connsiteX25" fmla="*/ 9392919 w 12192000"/>
              <a:gd name="connsiteY25" fmla="*/ 994656 h 2237474"/>
              <a:gd name="connsiteX26" fmla="*/ 9268019 w 12192000"/>
              <a:gd name="connsiteY26" fmla="*/ 1007442 h 2237474"/>
              <a:gd name="connsiteX27" fmla="*/ 9188177 w 12192000"/>
              <a:gd name="connsiteY27" fmla="*/ 1035474 h 2237474"/>
              <a:gd name="connsiteX28" fmla="*/ 9155969 w 12192000"/>
              <a:gd name="connsiteY28" fmla="*/ 1046804 h 2237474"/>
              <a:gd name="connsiteX29" fmla="*/ 9133985 w 12192000"/>
              <a:gd name="connsiteY29" fmla="*/ 1046450 h 2237474"/>
              <a:gd name="connsiteX30" fmla="*/ 9003462 w 12192000"/>
              <a:gd name="connsiteY30" fmla="*/ 1042406 h 2237474"/>
              <a:gd name="connsiteX31" fmla="*/ 8968445 w 12192000"/>
              <a:gd name="connsiteY31" fmla="*/ 1052169 h 2237474"/>
              <a:gd name="connsiteX32" fmla="*/ 8886001 w 12192000"/>
              <a:gd name="connsiteY32" fmla="*/ 1067468 h 2237474"/>
              <a:gd name="connsiteX33" fmla="*/ 8838610 w 12192000"/>
              <a:gd name="connsiteY33" fmla="*/ 1075091 h 2237474"/>
              <a:gd name="connsiteX34" fmla="*/ 8750383 w 12192000"/>
              <a:gd name="connsiteY34" fmla="*/ 1097387 h 2237474"/>
              <a:gd name="connsiteX35" fmla="*/ 8665605 w 12192000"/>
              <a:gd name="connsiteY35" fmla="*/ 1110791 h 2237474"/>
              <a:gd name="connsiteX36" fmla="*/ 8584946 w 12192000"/>
              <a:gd name="connsiteY36" fmla="*/ 1135226 h 2237474"/>
              <a:gd name="connsiteX37" fmla="*/ 8419755 w 12192000"/>
              <a:gd name="connsiteY37" fmla="*/ 1216260 h 2237474"/>
              <a:gd name="connsiteX38" fmla="*/ 8411626 w 12192000"/>
              <a:gd name="connsiteY38" fmla="*/ 1214397 h 2237474"/>
              <a:gd name="connsiteX39" fmla="*/ 8363469 w 12192000"/>
              <a:gd name="connsiteY39" fmla="*/ 1246658 h 2237474"/>
              <a:gd name="connsiteX40" fmla="*/ 8275497 w 12192000"/>
              <a:gd name="connsiteY40" fmla="*/ 1264396 h 2237474"/>
              <a:gd name="connsiteX41" fmla="*/ 8074238 w 12192000"/>
              <a:gd name="connsiteY41" fmla="*/ 1301895 h 2237474"/>
              <a:gd name="connsiteX42" fmla="*/ 7942099 w 12192000"/>
              <a:gd name="connsiteY42" fmla="*/ 1336332 h 2237474"/>
              <a:gd name="connsiteX43" fmla="*/ 7902328 w 12192000"/>
              <a:gd name="connsiteY43" fmla="*/ 1345865 h 2237474"/>
              <a:gd name="connsiteX44" fmla="*/ 7840612 w 12192000"/>
              <a:gd name="connsiteY44" fmla="*/ 1369373 h 2237474"/>
              <a:gd name="connsiteX45" fmla="*/ 7786819 w 12192000"/>
              <a:gd name="connsiteY45" fmla="*/ 1378970 h 2237474"/>
              <a:gd name="connsiteX46" fmla="*/ 7548172 w 12192000"/>
              <a:gd name="connsiteY46" fmla="*/ 1417460 h 2237474"/>
              <a:gd name="connsiteX47" fmla="*/ 7483437 w 12192000"/>
              <a:gd name="connsiteY47" fmla="*/ 1478152 h 2237474"/>
              <a:gd name="connsiteX48" fmla="*/ 7377870 w 12192000"/>
              <a:gd name="connsiteY48" fmla="*/ 1523319 h 2237474"/>
              <a:gd name="connsiteX49" fmla="*/ 7230737 w 12192000"/>
              <a:gd name="connsiteY49" fmla="*/ 1562633 h 2237474"/>
              <a:gd name="connsiteX50" fmla="*/ 7224458 w 12192000"/>
              <a:gd name="connsiteY50" fmla="*/ 1573008 h 2237474"/>
              <a:gd name="connsiteX51" fmla="*/ 7183121 w 12192000"/>
              <a:gd name="connsiteY51" fmla="*/ 1595162 h 2237474"/>
              <a:gd name="connsiteX52" fmla="*/ 7164601 w 12192000"/>
              <a:gd name="connsiteY52" fmla="*/ 1606490 h 2237474"/>
              <a:gd name="connsiteX53" fmla="*/ 6900177 w 12192000"/>
              <a:gd name="connsiteY53" fmla="*/ 1636016 h 2237474"/>
              <a:gd name="connsiteX54" fmla="*/ 6795372 w 12192000"/>
              <a:gd name="connsiteY54" fmla="*/ 1644845 h 2237474"/>
              <a:gd name="connsiteX55" fmla="*/ 6692251 w 12192000"/>
              <a:gd name="connsiteY55" fmla="*/ 1656357 h 2237474"/>
              <a:gd name="connsiteX56" fmla="*/ 6655235 w 12192000"/>
              <a:gd name="connsiteY56" fmla="*/ 1661869 h 2237474"/>
              <a:gd name="connsiteX57" fmla="*/ 6554894 w 12192000"/>
              <a:gd name="connsiteY57" fmla="*/ 1664428 h 2237474"/>
              <a:gd name="connsiteX58" fmla="*/ 6516595 w 12192000"/>
              <a:gd name="connsiteY58" fmla="*/ 1667475 h 2237474"/>
              <a:gd name="connsiteX59" fmla="*/ 6508541 w 12192000"/>
              <a:gd name="connsiteY59" fmla="*/ 1668757 h 2237474"/>
              <a:gd name="connsiteX60" fmla="*/ 6471012 w 12192000"/>
              <a:gd name="connsiteY60" fmla="*/ 1678604 h 2237474"/>
              <a:gd name="connsiteX61" fmla="*/ 6364035 w 12192000"/>
              <a:gd name="connsiteY61" fmla="*/ 1667683 h 2237474"/>
              <a:gd name="connsiteX62" fmla="*/ 6280959 w 12192000"/>
              <a:gd name="connsiteY62" fmla="*/ 1689329 h 2237474"/>
              <a:gd name="connsiteX63" fmla="*/ 6243319 w 12192000"/>
              <a:gd name="connsiteY63" fmla="*/ 1695560 h 2237474"/>
              <a:gd name="connsiteX64" fmla="*/ 6098321 w 12192000"/>
              <a:gd name="connsiteY64" fmla="*/ 1721646 h 2237474"/>
              <a:gd name="connsiteX65" fmla="*/ 5880652 w 12192000"/>
              <a:gd name="connsiteY65" fmla="*/ 1779643 h 2237474"/>
              <a:gd name="connsiteX66" fmla="*/ 5785959 w 12192000"/>
              <a:gd name="connsiteY66" fmla="*/ 1775307 h 2237474"/>
              <a:gd name="connsiteX67" fmla="*/ 5643534 w 12192000"/>
              <a:gd name="connsiteY67" fmla="*/ 1802919 h 2237474"/>
              <a:gd name="connsiteX68" fmla="*/ 5518799 w 12192000"/>
              <a:gd name="connsiteY68" fmla="*/ 1818312 h 2237474"/>
              <a:gd name="connsiteX69" fmla="*/ 5505014 w 12192000"/>
              <a:gd name="connsiteY69" fmla="*/ 1819259 h 2237474"/>
              <a:gd name="connsiteX70" fmla="*/ 5453307 w 12192000"/>
              <a:gd name="connsiteY70" fmla="*/ 1815450 h 2237474"/>
              <a:gd name="connsiteX71" fmla="*/ 5221533 w 12192000"/>
              <a:gd name="connsiteY71" fmla="*/ 1846950 h 2237474"/>
              <a:gd name="connsiteX72" fmla="*/ 5149802 w 12192000"/>
              <a:gd name="connsiteY72" fmla="*/ 1844846 h 2237474"/>
              <a:gd name="connsiteX73" fmla="*/ 5114927 w 12192000"/>
              <a:gd name="connsiteY73" fmla="*/ 1847827 h 2237474"/>
              <a:gd name="connsiteX74" fmla="*/ 5108970 w 12192000"/>
              <a:gd name="connsiteY74" fmla="*/ 1847935 h 2237474"/>
              <a:gd name="connsiteX75" fmla="*/ 5067961 w 12192000"/>
              <a:gd name="connsiteY75" fmla="*/ 1845917 h 2237474"/>
              <a:gd name="connsiteX76" fmla="*/ 5007075 w 12192000"/>
              <a:gd name="connsiteY76" fmla="*/ 1838626 h 2237474"/>
              <a:gd name="connsiteX77" fmla="*/ 4944087 w 12192000"/>
              <a:gd name="connsiteY77" fmla="*/ 1823332 h 2237474"/>
              <a:gd name="connsiteX78" fmla="*/ 4907662 w 12192000"/>
              <a:gd name="connsiteY78" fmla="*/ 1816900 h 2237474"/>
              <a:gd name="connsiteX79" fmla="*/ 4882386 w 12192000"/>
              <a:gd name="connsiteY79" fmla="*/ 1809844 h 2237474"/>
              <a:gd name="connsiteX80" fmla="*/ 4811440 w 12192000"/>
              <a:gd name="connsiteY80" fmla="*/ 1804655 h 2237474"/>
              <a:gd name="connsiteX81" fmla="*/ 4691075 w 12192000"/>
              <a:gd name="connsiteY81" fmla="*/ 1801389 h 2237474"/>
              <a:gd name="connsiteX82" fmla="*/ 4640313 w 12192000"/>
              <a:gd name="connsiteY82" fmla="*/ 1784307 h 2237474"/>
              <a:gd name="connsiteX83" fmla="*/ 4536503 w 12192000"/>
              <a:gd name="connsiteY83" fmla="*/ 1785334 h 2237474"/>
              <a:gd name="connsiteX84" fmla="*/ 4513724 w 12192000"/>
              <a:gd name="connsiteY84" fmla="*/ 1791996 h 2237474"/>
              <a:gd name="connsiteX85" fmla="*/ 4459810 w 12192000"/>
              <a:gd name="connsiteY85" fmla="*/ 1797886 h 2237474"/>
              <a:gd name="connsiteX86" fmla="*/ 4379064 w 12192000"/>
              <a:gd name="connsiteY86" fmla="*/ 1817177 h 2237474"/>
              <a:gd name="connsiteX87" fmla="*/ 4290981 w 12192000"/>
              <a:gd name="connsiteY87" fmla="*/ 1839677 h 2237474"/>
              <a:gd name="connsiteX88" fmla="*/ 4238372 w 12192000"/>
              <a:gd name="connsiteY88" fmla="*/ 1851480 h 2237474"/>
              <a:gd name="connsiteX89" fmla="*/ 4232517 w 12192000"/>
              <a:gd name="connsiteY89" fmla="*/ 1852567 h 2237474"/>
              <a:gd name="connsiteX90" fmla="*/ 4191732 w 12192000"/>
              <a:gd name="connsiteY90" fmla="*/ 1857328 h 2237474"/>
              <a:gd name="connsiteX91" fmla="*/ 4065532 w 12192000"/>
              <a:gd name="connsiteY91" fmla="*/ 1855477 h 2237474"/>
              <a:gd name="connsiteX92" fmla="*/ 4028460 w 12192000"/>
              <a:gd name="connsiteY92" fmla="*/ 1855137 h 2237474"/>
              <a:gd name="connsiteX93" fmla="*/ 4002267 w 12192000"/>
              <a:gd name="connsiteY93" fmla="*/ 1852352 h 2237474"/>
              <a:gd name="connsiteX94" fmla="*/ 3931396 w 12192000"/>
              <a:gd name="connsiteY94" fmla="*/ 1858915 h 2237474"/>
              <a:gd name="connsiteX95" fmla="*/ 3812162 w 12192000"/>
              <a:gd name="connsiteY95" fmla="*/ 1875501 h 2237474"/>
              <a:gd name="connsiteX96" fmla="*/ 3758105 w 12192000"/>
              <a:gd name="connsiteY96" fmla="*/ 1871856 h 2237474"/>
              <a:gd name="connsiteX97" fmla="*/ 3715896 w 12192000"/>
              <a:gd name="connsiteY97" fmla="*/ 1881552 h 2237474"/>
              <a:gd name="connsiteX98" fmla="*/ 3567259 w 12192000"/>
              <a:gd name="connsiteY98" fmla="*/ 1893482 h 2237474"/>
              <a:gd name="connsiteX99" fmla="*/ 3405770 w 12192000"/>
              <a:gd name="connsiteY99" fmla="*/ 1904591 h 2237474"/>
              <a:gd name="connsiteX100" fmla="*/ 3280097 w 12192000"/>
              <a:gd name="connsiteY100" fmla="*/ 1919610 h 2237474"/>
              <a:gd name="connsiteX101" fmla="*/ 3009910 w 12192000"/>
              <a:gd name="connsiteY101" fmla="*/ 1957866 h 2237474"/>
              <a:gd name="connsiteX102" fmla="*/ 2995934 w 12192000"/>
              <a:gd name="connsiteY102" fmla="*/ 1967085 h 2237474"/>
              <a:gd name="connsiteX103" fmla="*/ 2942858 w 12192000"/>
              <a:gd name="connsiteY103" fmla="*/ 1981367 h 2237474"/>
              <a:gd name="connsiteX104" fmla="*/ 2875436 w 12192000"/>
              <a:gd name="connsiteY104" fmla="*/ 1996977 h 2237474"/>
              <a:gd name="connsiteX105" fmla="*/ 2874892 w 12192000"/>
              <a:gd name="connsiteY105" fmla="*/ 1996085 h 2237474"/>
              <a:gd name="connsiteX106" fmla="*/ 2843662 w 12192000"/>
              <a:gd name="connsiteY106" fmla="*/ 1992498 h 2237474"/>
              <a:gd name="connsiteX107" fmla="*/ 2718916 w 12192000"/>
              <a:gd name="connsiteY107" fmla="*/ 1990867 h 2237474"/>
              <a:gd name="connsiteX108" fmla="*/ 2713522 w 12192000"/>
              <a:gd name="connsiteY108" fmla="*/ 1990173 h 2237474"/>
              <a:gd name="connsiteX109" fmla="*/ 2476147 w 12192000"/>
              <a:gd name="connsiteY109" fmla="*/ 1998305 h 2237474"/>
              <a:gd name="connsiteX110" fmla="*/ 2373568 w 12192000"/>
              <a:gd name="connsiteY110" fmla="*/ 2003219 h 2237474"/>
              <a:gd name="connsiteX111" fmla="*/ 2287219 w 12192000"/>
              <a:gd name="connsiteY111" fmla="*/ 1998750 h 2237474"/>
              <a:gd name="connsiteX112" fmla="*/ 2243069 w 12192000"/>
              <a:gd name="connsiteY112" fmla="*/ 2005321 h 2237474"/>
              <a:gd name="connsiteX113" fmla="*/ 2164831 w 12192000"/>
              <a:gd name="connsiteY113" fmla="*/ 2010143 h 2237474"/>
              <a:gd name="connsiteX114" fmla="*/ 2085228 w 12192000"/>
              <a:gd name="connsiteY114" fmla="*/ 2046431 h 2237474"/>
              <a:gd name="connsiteX115" fmla="*/ 2058061 w 12192000"/>
              <a:gd name="connsiteY115" fmla="*/ 2047942 h 2237474"/>
              <a:gd name="connsiteX116" fmla="*/ 2042244 w 12192000"/>
              <a:gd name="connsiteY116" fmla="*/ 2055560 h 2237474"/>
              <a:gd name="connsiteX117" fmla="*/ 1877728 w 12192000"/>
              <a:gd name="connsiteY117" fmla="*/ 2101004 h 2237474"/>
              <a:gd name="connsiteX118" fmla="*/ 1759056 w 12192000"/>
              <a:gd name="connsiteY118" fmla="*/ 2125608 h 2237474"/>
              <a:gd name="connsiteX119" fmla="*/ 1637948 w 12192000"/>
              <a:gd name="connsiteY119" fmla="*/ 2172597 h 2237474"/>
              <a:gd name="connsiteX120" fmla="*/ 1434549 w 12192000"/>
              <a:gd name="connsiteY120" fmla="*/ 2234522 h 2237474"/>
              <a:gd name="connsiteX121" fmla="*/ 1398481 w 12192000"/>
              <a:gd name="connsiteY121" fmla="*/ 2237074 h 2237474"/>
              <a:gd name="connsiteX122" fmla="*/ 1398407 w 12192000"/>
              <a:gd name="connsiteY122" fmla="*/ 2237095 h 2237474"/>
              <a:gd name="connsiteX123" fmla="*/ 1370962 w 12192000"/>
              <a:gd name="connsiteY123" fmla="*/ 2237474 h 2237474"/>
              <a:gd name="connsiteX124" fmla="*/ 1356367 w 12192000"/>
              <a:gd name="connsiteY124" fmla="*/ 2235089 h 2237474"/>
              <a:gd name="connsiteX125" fmla="*/ 1279765 w 12192000"/>
              <a:gd name="connsiteY125" fmla="*/ 2229639 h 2237474"/>
              <a:gd name="connsiteX126" fmla="*/ 1195347 w 12192000"/>
              <a:gd name="connsiteY126" fmla="*/ 2212354 h 2237474"/>
              <a:gd name="connsiteX127" fmla="*/ 970251 w 12192000"/>
              <a:gd name="connsiteY127" fmla="*/ 2221029 h 2237474"/>
              <a:gd name="connsiteX128" fmla="*/ 812914 w 12192000"/>
              <a:gd name="connsiteY128" fmla="*/ 2210095 h 2237474"/>
              <a:gd name="connsiteX129" fmla="*/ 776382 w 12192000"/>
              <a:gd name="connsiteY129" fmla="*/ 2204512 h 2237474"/>
              <a:gd name="connsiteX130" fmla="*/ 597225 w 12192000"/>
              <a:gd name="connsiteY130" fmla="*/ 2180999 h 2237474"/>
              <a:gd name="connsiteX131" fmla="*/ 520671 w 12192000"/>
              <a:gd name="connsiteY131" fmla="*/ 2180980 h 2237474"/>
              <a:gd name="connsiteX132" fmla="*/ 515024 w 12192000"/>
              <a:gd name="connsiteY132" fmla="*/ 2179258 h 2237474"/>
              <a:gd name="connsiteX133" fmla="*/ 413835 w 12192000"/>
              <a:gd name="connsiteY133" fmla="*/ 2156783 h 2237474"/>
              <a:gd name="connsiteX134" fmla="*/ 376513 w 12192000"/>
              <a:gd name="connsiteY134" fmla="*/ 2154014 h 2237474"/>
              <a:gd name="connsiteX135" fmla="*/ 273386 w 12192000"/>
              <a:gd name="connsiteY135" fmla="*/ 2142551 h 2237474"/>
              <a:gd name="connsiteX136" fmla="*/ 169207 w 12192000"/>
              <a:gd name="connsiteY136" fmla="*/ 2128100 h 2237474"/>
              <a:gd name="connsiteX137" fmla="*/ 77641 w 12192000"/>
              <a:gd name="connsiteY137" fmla="*/ 2126835 h 2237474"/>
              <a:gd name="connsiteX138" fmla="*/ 37645 w 12192000"/>
              <a:gd name="connsiteY138" fmla="*/ 2115401 h 2237474"/>
              <a:gd name="connsiteX139" fmla="*/ 4572 w 12192000"/>
              <a:gd name="connsiteY139" fmla="*/ 2111091 h 2237474"/>
              <a:gd name="connsiteX140" fmla="*/ 0 w 12192000"/>
              <a:gd name="connsiteY140" fmla="*/ 2110468 h 2237474"/>
              <a:gd name="connsiteX141" fmla="*/ 0 w 12192000"/>
              <a:gd name="connsiteY141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1890686 w 12192000"/>
              <a:gd name="connsiteY3" fmla="*/ 732766 h 2237474"/>
              <a:gd name="connsiteX4" fmla="*/ 11820512 w 12192000"/>
              <a:gd name="connsiteY4" fmla="*/ 745392 h 2237474"/>
              <a:gd name="connsiteX5" fmla="*/ 11649954 w 12192000"/>
              <a:gd name="connsiteY5" fmla="*/ 749628 h 2237474"/>
              <a:gd name="connsiteX6" fmla="*/ 11560424 w 12192000"/>
              <a:gd name="connsiteY6" fmla="*/ 748017 h 2237474"/>
              <a:gd name="connsiteX7" fmla="*/ 11358455 w 12192000"/>
              <a:gd name="connsiteY7" fmla="*/ 747593 h 2237474"/>
              <a:gd name="connsiteX8" fmla="*/ 11165209 w 12192000"/>
              <a:gd name="connsiteY8" fmla="*/ 748852 h 2237474"/>
              <a:gd name="connsiteX9" fmla="*/ 11058755 w 12192000"/>
              <a:gd name="connsiteY9" fmla="*/ 749617 h 2237474"/>
              <a:gd name="connsiteX10" fmla="*/ 10846594 w 12192000"/>
              <a:gd name="connsiteY10" fmla="*/ 765069 h 2237474"/>
              <a:gd name="connsiteX11" fmla="*/ 10739478 w 12192000"/>
              <a:gd name="connsiteY11" fmla="*/ 776841 h 2237474"/>
              <a:gd name="connsiteX12" fmla="*/ 10458762 w 12192000"/>
              <a:gd name="connsiteY12" fmla="*/ 755400 h 2237474"/>
              <a:gd name="connsiteX13" fmla="*/ 10211200 w 12192000"/>
              <a:gd name="connsiteY13" fmla="*/ 767513 h 2237474"/>
              <a:gd name="connsiteX14" fmla="*/ 10167995 w 12192000"/>
              <a:gd name="connsiteY14" fmla="*/ 760843 h 2237474"/>
              <a:gd name="connsiteX15" fmla="*/ 9997044 w 12192000"/>
              <a:gd name="connsiteY15" fmla="*/ 780129 h 2237474"/>
              <a:gd name="connsiteX16" fmla="*/ 9943887 w 12192000"/>
              <a:gd name="connsiteY16" fmla="*/ 804141 h 2237474"/>
              <a:gd name="connsiteX17" fmla="*/ 9918248 w 12192000"/>
              <a:gd name="connsiteY17" fmla="*/ 816628 h 2237474"/>
              <a:gd name="connsiteX18" fmla="*/ 9767091 w 12192000"/>
              <a:gd name="connsiteY18" fmla="*/ 870550 h 2237474"/>
              <a:gd name="connsiteX19" fmla="*/ 9683005 w 12192000"/>
              <a:gd name="connsiteY19" fmla="*/ 894128 h 2237474"/>
              <a:gd name="connsiteX20" fmla="*/ 9594438 w 12192000"/>
              <a:gd name="connsiteY20" fmla="*/ 919051 h 2237474"/>
              <a:gd name="connsiteX21" fmla="*/ 9544189 w 12192000"/>
              <a:gd name="connsiteY21" fmla="*/ 938966 h 2237474"/>
              <a:gd name="connsiteX22" fmla="*/ 9500499 w 12192000"/>
              <a:gd name="connsiteY22" fmla="*/ 954680 h 2237474"/>
              <a:gd name="connsiteX23" fmla="*/ 9410017 w 12192000"/>
              <a:gd name="connsiteY23" fmla="*/ 993931 h 2237474"/>
              <a:gd name="connsiteX24" fmla="*/ 9392919 w 12192000"/>
              <a:gd name="connsiteY24" fmla="*/ 994656 h 2237474"/>
              <a:gd name="connsiteX25" fmla="*/ 9268019 w 12192000"/>
              <a:gd name="connsiteY25" fmla="*/ 1007442 h 2237474"/>
              <a:gd name="connsiteX26" fmla="*/ 9188177 w 12192000"/>
              <a:gd name="connsiteY26" fmla="*/ 1035474 h 2237474"/>
              <a:gd name="connsiteX27" fmla="*/ 9155969 w 12192000"/>
              <a:gd name="connsiteY27" fmla="*/ 1046804 h 2237474"/>
              <a:gd name="connsiteX28" fmla="*/ 9133985 w 12192000"/>
              <a:gd name="connsiteY28" fmla="*/ 1046450 h 2237474"/>
              <a:gd name="connsiteX29" fmla="*/ 9003462 w 12192000"/>
              <a:gd name="connsiteY29" fmla="*/ 1042406 h 2237474"/>
              <a:gd name="connsiteX30" fmla="*/ 8968445 w 12192000"/>
              <a:gd name="connsiteY30" fmla="*/ 1052169 h 2237474"/>
              <a:gd name="connsiteX31" fmla="*/ 8886001 w 12192000"/>
              <a:gd name="connsiteY31" fmla="*/ 1067468 h 2237474"/>
              <a:gd name="connsiteX32" fmla="*/ 8838610 w 12192000"/>
              <a:gd name="connsiteY32" fmla="*/ 1075091 h 2237474"/>
              <a:gd name="connsiteX33" fmla="*/ 8750383 w 12192000"/>
              <a:gd name="connsiteY33" fmla="*/ 1097387 h 2237474"/>
              <a:gd name="connsiteX34" fmla="*/ 8665605 w 12192000"/>
              <a:gd name="connsiteY34" fmla="*/ 1110791 h 2237474"/>
              <a:gd name="connsiteX35" fmla="*/ 8584946 w 12192000"/>
              <a:gd name="connsiteY35" fmla="*/ 1135226 h 2237474"/>
              <a:gd name="connsiteX36" fmla="*/ 8419755 w 12192000"/>
              <a:gd name="connsiteY36" fmla="*/ 1216260 h 2237474"/>
              <a:gd name="connsiteX37" fmla="*/ 8411626 w 12192000"/>
              <a:gd name="connsiteY37" fmla="*/ 1214397 h 2237474"/>
              <a:gd name="connsiteX38" fmla="*/ 8363469 w 12192000"/>
              <a:gd name="connsiteY38" fmla="*/ 1246658 h 2237474"/>
              <a:gd name="connsiteX39" fmla="*/ 8275497 w 12192000"/>
              <a:gd name="connsiteY39" fmla="*/ 1264396 h 2237474"/>
              <a:gd name="connsiteX40" fmla="*/ 8074238 w 12192000"/>
              <a:gd name="connsiteY40" fmla="*/ 1301895 h 2237474"/>
              <a:gd name="connsiteX41" fmla="*/ 7942099 w 12192000"/>
              <a:gd name="connsiteY41" fmla="*/ 1336332 h 2237474"/>
              <a:gd name="connsiteX42" fmla="*/ 7902328 w 12192000"/>
              <a:gd name="connsiteY42" fmla="*/ 1345865 h 2237474"/>
              <a:gd name="connsiteX43" fmla="*/ 7840612 w 12192000"/>
              <a:gd name="connsiteY43" fmla="*/ 1369373 h 2237474"/>
              <a:gd name="connsiteX44" fmla="*/ 7786819 w 12192000"/>
              <a:gd name="connsiteY44" fmla="*/ 1378970 h 2237474"/>
              <a:gd name="connsiteX45" fmla="*/ 7548172 w 12192000"/>
              <a:gd name="connsiteY45" fmla="*/ 1417460 h 2237474"/>
              <a:gd name="connsiteX46" fmla="*/ 7483437 w 12192000"/>
              <a:gd name="connsiteY46" fmla="*/ 1478152 h 2237474"/>
              <a:gd name="connsiteX47" fmla="*/ 7377870 w 12192000"/>
              <a:gd name="connsiteY47" fmla="*/ 1523319 h 2237474"/>
              <a:gd name="connsiteX48" fmla="*/ 7230737 w 12192000"/>
              <a:gd name="connsiteY48" fmla="*/ 1562633 h 2237474"/>
              <a:gd name="connsiteX49" fmla="*/ 7224458 w 12192000"/>
              <a:gd name="connsiteY49" fmla="*/ 1573008 h 2237474"/>
              <a:gd name="connsiteX50" fmla="*/ 7183121 w 12192000"/>
              <a:gd name="connsiteY50" fmla="*/ 1595162 h 2237474"/>
              <a:gd name="connsiteX51" fmla="*/ 7164601 w 12192000"/>
              <a:gd name="connsiteY51" fmla="*/ 1606490 h 2237474"/>
              <a:gd name="connsiteX52" fmla="*/ 6900177 w 12192000"/>
              <a:gd name="connsiteY52" fmla="*/ 1636016 h 2237474"/>
              <a:gd name="connsiteX53" fmla="*/ 6795372 w 12192000"/>
              <a:gd name="connsiteY53" fmla="*/ 1644845 h 2237474"/>
              <a:gd name="connsiteX54" fmla="*/ 6692251 w 12192000"/>
              <a:gd name="connsiteY54" fmla="*/ 1656357 h 2237474"/>
              <a:gd name="connsiteX55" fmla="*/ 6655235 w 12192000"/>
              <a:gd name="connsiteY55" fmla="*/ 1661869 h 2237474"/>
              <a:gd name="connsiteX56" fmla="*/ 6554894 w 12192000"/>
              <a:gd name="connsiteY56" fmla="*/ 1664428 h 2237474"/>
              <a:gd name="connsiteX57" fmla="*/ 6516595 w 12192000"/>
              <a:gd name="connsiteY57" fmla="*/ 1667475 h 2237474"/>
              <a:gd name="connsiteX58" fmla="*/ 6508541 w 12192000"/>
              <a:gd name="connsiteY58" fmla="*/ 1668757 h 2237474"/>
              <a:gd name="connsiteX59" fmla="*/ 6471012 w 12192000"/>
              <a:gd name="connsiteY59" fmla="*/ 1678604 h 2237474"/>
              <a:gd name="connsiteX60" fmla="*/ 6364035 w 12192000"/>
              <a:gd name="connsiteY60" fmla="*/ 1667683 h 2237474"/>
              <a:gd name="connsiteX61" fmla="*/ 6280959 w 12192000"/>
              <a:gd name="connsiteY61" fmla="*/ 1689329 h 2237474"/>
              <a:gd name="connsiteX62" fmla="*/ 6243319 w 12192000"/>
              <a:gd name="connsiteY62" fmla="*/ 1695560 h 2237474"/>
              <a:gd name="connsiteX63" fmla="*/ 6098321 w 12192000"/>
              <a:gd name="connsiteY63" fmla="*/ 1721646 h 2237474"/>
              <a:gd name="connsiteX64" fmla="*/ 5880652 w 12192000"/>
              <a:gd name="connsiteY64" fmla="*/ 1779643 h 2237474"/>
              <a:gd name="connsiteX65" fmla="*/ 5785959 w 12192000"/>
              <a:gd name="connsiteY65" fmla="*/ 1775307 h 2237474"/>
              <a:gd name="connsiteX66" fmla="*/ 5643534 w 12192000"/>
              <a:gd name="connsiteY66" fmla="*/ 1802919 h 2237474"/>
              <a:gd name="connsiteX67" fmla="*/ 5518799 w 12192000"/>
              <a:gd name="connsiteY67" fmla="*/ 1818312 h 2237474"/>
              <a:gd name="connsiteX68" fmla="*/ 5505014 w 12192000"/>
              <a:gd name="connsiteY68" fmla="*/ 1819259 h 2237474"/>
              <a:gd name="connsiteX69" fmla="*/ 5453307 w 12192000"/>
              <a:gd name="connsiteY69" fmla="*/ 1815450 h 2237474"/>
              <a:gd name="connsiteX70" fmla="*/ 5221533 w 12192000"/>
              <a:gd name="connsiteY70" fmla="*/ 1846950 h 2237474"/>
              <a:gd name="connsiteX71" fmla="*/ 5149802 w 12192000"/>
              <a:gd name="connsiteY71" fmla="*/ 1844846 h 2237474"/>
              <a:gd name="connsiteX72" fmla="*/ 5114927 w 12192000"/>
              <a:gd name="connsiteY72" fmla="*/ 1847827 h 2237474"/>
              <a:gd name="connsiteX73" fmla="*/ 5108970 w 12192000"/>
              <a:gd name="connsiteY73" fmla="*/ 1847935 h 2237474"/>
              <a:gd name="connsiteX74" fmla="*/ 5067961 w 12192000"/>
              <a:gd name="connsiteY74" fmla="*/ 1845917 h 2237474"/>
              <a:gd name="connsiteX75" fmla="*/ 5007075 w 12192000"/>
              <a:gd name="connsiteY75" fmla="*/ 1838626 h 2237474"/>
              <a:gd name="connsiteX76" fmla="*/ 4944087 w 12192000"/>
              <a:gd name="connsiteY76" fmla="*/ 1823332 h 2237474"/>
              <a:gd name="connsiteX77" fmla="*/ 4907662 w 12192000"/>
              <a:gd name="connsiteY77" fmla="*/ 1816900 h 2237474"/>
              <a:gd name="connsiteX78" fmla="*/ 4882386 w 12192000"/>
              <a:gd name="connsiteY78" fmla="*/ 1809844 h 2237474"/>
              <a:gd name="connsiteX79" fmla="*/ 4811440 w 12192000"/>
              <a:gd name="connsiteY79" fmla="*/ 1804655 h 2237474"/>
              <a:gd name="connsiteX80" fmla="*/ 4691075 w 12192000"/>
              <a:gd name="connsiteY80" fmla="*/ 1801389 h 2237474"/>
              <a:gd name="connsiteX81" fmla="*/ 4640313 w 12192000"/>
              <a:gd name="connsiteY81" fmla="*/ 1784307 h 2237474"/>
              <a:gd name="connsiteX82" fmla="*/ 4536503 w 12192000"/>
              <a:gd name="connsiteY82" fmla="*/ 1785334 h 2237474"/>
              <a:gd name="connsiteX83" fmla="*/ 4513724 w 12192000"/>
              <a:gd name="connsiteY83" fmla="*/ 1791996 h 2237474"/>
              <a:gd name="connsiteX84" fmla="*/ 4459810 w 12192000"/>
              <a:gd name="connsiteY84" fmla="*/ 1797886 h 2237474"/>
              <a:gd name="connsiteX85" fmla="*/ 4379064 w 12192000"/>
              <a:gd name="connsiteY85" fmla="*/ 1817177 h 2237474"/>
              <a:gd name="connsiteX86" fmla="*/ 4290981 w 12192000"/>
              <a:gd name="connsiteY86" fmla="*/ 1839677 h 2237474"/>
              <a:gd name="connsiteX87" fmla="*/ 4238372 w 12192000"/>
              <a:gd name="connsiteY87" fmla="*/ 1851480 h 2237474"/>
              <a:gd name="connsiteX88" fmla="*/ 4232517 w 12192000"/>
              <a:gd name="connsiteY88" fmla="*/ 1852567 h 2237474"/>
              <a:gd name="connsiteX89" fmla="*/ 4191732 w 12192000"/>
              <a:gd name="connsiteY89" fmla="*/ 1857328 h 2237474"/>
              <a:gd name="connsiteX90" fmla="*/ 4065532 w 12192000"/>
              <a:gd name="connsiteY90" fmla="*/ 1855477 h 2237474"/>
              <a:gd name="connsiteX91" fmla="*/ 4028460 w 12192000"/>
              <a:gd name="connsiteY91" fmla="*/ 1855137 h 2237474"/>
              <a:gd name="connsiteX92" fmla="*/ 4002267 w 12192000"/>
              <a:gd name="connsiteY92" fmla="*/ 1852352 h 2237474"/>
              <a:gd name="connsiteX93" fmla="*/ 3931396 w 12192000"/>
              <a:gd name="connsiteY93" fmla="*/ 1858915 h 2237474"/>
              <a:gd name="connsiteX94" fmla="*/ 3812162 w 12192000"/>
              <a:gd name="connsiteY94" fmla="*/ 1875501 h 2237474"/>
              <a:gd name="connsiteX95" fmla="*/ 3758105 w 12192000"/>
              <a:gd name="connsiteY95" fmla="*/ 1871856 h 2237474"/>
              <a:gd name="connsiteX96" fmla="*/ 3715896 w 12192000"/>
              <a:gd name="connsiteY96" fmla="*/ 1881552 h 2237474"/>
              <a:gd name="connsiteX97" fmla="*/ 3567259 w 12192000"/>
              <a:gd name="connsiteY97" fmla="*/ 1893482 h 2237474"/>
              <a:gd name="connsiteX98" fmla="*/ 3405770 w 12192000"/>
              <a:gd name="connsiteY98" fmla="*/ 1904591 h 2237474"/>
              <a:gd name="connsiteX99" fmla="*/ 3280097 w 12192000"/>
              <a:gd name="connsiteY99" fmla="*/ 1919610 h 2237474"/>
              <a:gd name="connsiteX100" fmla="*/ 3009910 w 12192000"/>
              <a:gd name="connsiteY100" fmla="*/ 1957866 h 2237474"/>
              <a:gd name="connsiteX101" fmla="*/ 2995934 w 12192000"/>
              <a:gd name="connsiteY101" fmla="*/ 1967085 h 2237474"/>
              <a:gd name="connsiteX102" fmla="*/ 2942858 w 12192000"/>
              <a:gd name="connsiteY102" fmla="*/ 1981367 h 2237474"/>
              <a:gd name="connsiteX103" fmla="*/ 2875436 w 12192000"/>
              <a:gd name="connsiteY103" fmla="*/ 1996977 h 2237474"/>
              <a:gd name="connsiteX104" fmla="*/ 2874892 w 12192000"/>
              <a:gd name="connsiteY104" fmla="*/ 1996085 h 2237474"/>
              <a:gd name="connsiteX105" fmla="*/ 2843662 w 12192000"/>
              <a:gd name="connsiteY105" fmla="*/ 1992498 h 2237474"/>
              <a:gd name="connsiteX106" fmla="*/ 2718916 w 12192000"/>
              <a:gd name="connsiteY106" fmla="*/ 1990867 h 2237474"/>
              <a:gd name="connsiteX107" fmla="*/ 2713522 w 12192000"/>
              <a:gd name="connsiteY107" fmla="*/ 1990173 h 2237474"/>
              <a:gd name="connsiteX108" fmla="*/ 2476147 w 12192000"/>
              <a:gd name="connsiteY108" fmla="*/ 1998305 h 2237474"/>
              <a:gd name="connsiteX109" fmla="*/ 2373568 w 12192000"/>
              <a:gd name="connsiteY109" fmla="*/ 2003219 h 2237474"/>
              <a:gd name="connsiteX110" fmla="*/ 2287219 w 12192000"/>
              <a:gd name="connsiteY110" fmla="*/ 1998750 h 2237474"/>
              <a:gd name="connsiteX111" fmla="*/ 2243069 w 12192000"/>
              <a:gd name="connsiteY111" fmla="*/ 2005321 h 2237474"/>
              <a:gd name="connsiteX112" fmla="*/ 2164831 w 12192000"/>
              <a:gd name="connsiteY112" fmla="*/ 2010143 h 2237474"/>
              <a:gd name="connsiteX113" fmla="*/ 2085228 w 12192000"/>
              <a:gd name="connsiteY113" fmla="*/ 2046431 h 2237474"/>
              <a:gd name="connsiteX114" fmla="*/ 2058061 w 12192000"/>
              <a:gd name="connsiteY114" fmla="*/ 2047942 h 2237474"/>
              <a:gd name="connsiteX115" fmla="*/ 2042244 w 12192000"/>
              <a:gd name="connsiteY115" fmla="*/ 2055560 h 2237474"/>
              <a:gd name="connsiteX116" fmla="*/ 1877728 w 12192000"/>
              <a:gd name="connsiteY116" fmla="*/ 2101004 h 2237474"/>
              <a:gd name="connsiteX117" fmla="*/ 1759056 w 12192000"/>
              <a:gd name="connsiteY117" fmla="*/ 2125608 h 2237474"/>
              <a:gd name="connsiteX118" fmla="*/ 1637948 w 12192000"/>
              <a:gd name="connsiteY118" fmla="*/ 2172597 h 2237474"/>
              <a:gd name="connsiteX119" fmla="*/ 1434549 w 12192000"/>
              <a:gd name="connsiteY119" fmla="*/ 2234522 h 2237474"/>
              <a:gd name="connsiteX120" fmla="*/ 1398481 w 12192000"/>
              <a:gd name="connsiteY120" fmla="*/ 2237074 h 2237474"/>
              <a:gd name="connsiteX121" fmla="*/ 1398407 w 12192000"/>
              <a:gd name="connsiteY121" fmla="*/ 2237095 h 2237474"/>
              <a:gd name="connsiteX122" fmla="*/ 1370962 w 12192000"/>
              <a:gd name="connsiteY122" fmla="*/ 2237474 h 2237474"/>
              <a:gd name="connsiteX123" fmla="*/ 1356367 w 12192000"/>
              <a:gd name="connsiteY123" fmla="*/ 2235089 h 2237474"/>
              <a:gd name="connsiteX124" fmla="*/ 1279765 w 12192000"/>
              <a:gd name="connsiteY124" fmla="*/ 2229639 h 2237474"/>
              <a:gd name="connsiteX125" fmla="*/ 1195347 w 12192000"/>
              <a:gd name="connsiteY125" fmla="*/ 2212354 h 2237474"/>
              <a:gd name="connsiteX126" fmla="*/ 970251 w 12192000"/>
              <a:gd name="connsiteY126" fmla="*/ 2221029 h 2237474"/>
              <a:gd name="connsiteX127" fmla="*/ 812914 w 12192000"/>
              <a:gd name="connsiteY127" fmla="*/ 2210095 h 2237474"/>
              <a:gd name="connsiteX128" fmla="*/ 776382 w 12192000"/>
              <a:gd name="connsiteY128" fmla="*/ 2204512 h 2237474"/>
              <a:gd name="connsiteX129" fmla="*/ 597225 w 12192000"/>
              <a:gd name="connsiteY129" fmla="*/ 2180999 h 2237474"/>
              <a:gd name="connsiteX130" fmla="*/ 520671 w 12192000"/>
              <a:gd name="connsiteY130" fmla="*/ 2180980 h 2237474"/>
              <a:gd name="connsiteX131" fmla="*/ 515024 w 12192000"/>
              <a:gd name="connsiteY131" fmla="*/ 2179258 h 2237474"/>
              <a:gd name="connsiteX132" fmla="*/ 413835 w 12192000"/>
              <a:gd name="connsiteY132" fmla="*/ 2156783 h 2237474"/>
              <a:gd name="connsiteX133" fmla="*/ 376513 w 12192000"/>
              <a:gd name="connsiteY133" fmla="*/ 2154014 h 2237474"/>
              <a:gd name="connsiteX134" fmla="*/ 273386 w 12192000"/>
              <a:gd name="connsiteY134" fmla="*/ 2142551 h 2237474"/>
              <a:gd name="connsiteX135" fmla="*/ 169207 w 12192000"/>
              <a:gd name="connsiteY135" fmla="*/ 2128100 h 2237474"/>
              <a:gd name="connsiteX136" fmla="*/ 77641 w 12192000"/>
              <a:gd name="connsiteY136" fmla="*/ 2126835 h 2237474"/>
              <a:gd name="connsiteX137" fmla="*/ 37645 w 12192000"/>
              <a:gd name="connsiteY137" fmla="*/ 2115401 h 2237474"/>
              <a:gd name="connsiteX138" fmla="*/ 4572 w 12192000"/>
              <a:gd name="connsiteY138" fmla="*/ 2111091 h 2237474"/>
              <a:gd name="connsiteX139" fmla="*/ 0 w 12192000"/>
              <a:gd name="connsiteY139" fmla="*/ 2110468 h 2237474"/>
              <a:gd name="connsiteX140" fmla="*/ 0 w 12192000"/>
              <a:gd name="connsiteY14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1890686 w 12192000"/>
              <a:gd name="connsiteY3" fmla="*/ 732766 h 2237474"/>
              <a:gd name="connsiteX4" fmla="*/ 11820512 w 12192000"/>
              <a:gd name="connsiteY4" fmla="*/ 745392 h 2237474"/>
              <a:gd name="connsiteX5" fmla="*/ 11649954 w 12192000"/>
              <a:gd name="connsiteY5" fmla="*/ 749628 h 2237474"/>
              <a:gd name="connsiteX6" fmla="*/ 11560424 w 12192000"/>
              <a:gd name="connsiteY6" fmla="*/ 748017 h 2237474"/>
              <a:gd name="connsiteX7" fmla="*/ 11358455 w 12192000"/>
              <a:gd name="connsiteY7" fmla="*/ 747593 h 2237474"/>
              <a:gd name="connsiteX8" fmla="*/ 11165209 w 12192000"/>
              <a:gd name="connsiteY8" fmla="*/ 748852 h 2237474"/>
              <a:gd name="connsiteX9" fmla="*/ 11058755 w 12192000"/>
              <a:gd name="connsiteY9" fmla="*/ 749617 h 2237474"/>
              <a:gd name="connsiteX10" fmla="*/ 10846594 w 12192000"/>
              <a:gd name="connsiteY10" fmla="*/ 765069 h 2237474"/>
              <a:gd name="connsiteX11" fmla="*/ 10739478 w 12192000"/>
              <a:gd name="connsiteY11" fmla="*/ 776841 h 2237474"/>
              <a:gd name="connsiteX12" fmla="*/ 10458762 w 12192000"/>
              <a:gd name="connsiteY12" fmla="*/ 755400 h 2237474"/>
              <a:gd name="connsiteX13" fmla="*/ 10211200 w 12192000"/>
              <a:gd name="connsiteY13" fmla="*/ 767513 h 2237474"/>
              <a:gd name="connsiteX14" fmla="*/ 10167995 w 12192000"/>
              <a:gd name="connsiteY14" fmla="*/ 760843 h 2237474"/>
              <a:gd name="connsiteX15" fmla="*/ 9997044 w 12192000"/>
              <a:gd name="connsiteY15" fmla="*/ 780129 h 2237474"/>
              <a:gd name="connsiteX16" fmla="*/ 9943887 w 12192000"/>
              <a:gd name="connsiteY16" fmla="*/ 804141 h 2237474"/>
              <a:gd name="connsiteX17" fmla="*/ 9918248 w 12192000"/>
              <a:gd name="connsiteY17" fmla="*/ 816628 h 2237474"/>
              <a:gd name="connsiteX18" fmla="*/ 9767091 w 12192000"/>
              <a:gd name="connsiteY18" fmla="*/ 870550 h 2237474"/>
              <a:gd name="connsiteX19" fmla="*/ 9683005 w 12192000"/>
              <a:gd name="connsiteY19" fmla="*/ 894128 h 2237474"/>
              <a:gd name="connsiteX20" fmla="*/ 9594438 w 12192000"/>
              <a:gd name="connsiteY20" fmla="*/ 919051 h 2237474"/>
              <a:gd name="connsiteX21" fmla="*/ 9544189 w 12192000"/>
              <a:gd name="connsiteY21" fmla="*/ 938966 h 2237474"/>
              <a:gd name="connsiteX22" fmla="*/ 9500499 w 12192000"/>
              <a:gd name="connsiteY22" fmla="*/ 954680 h 2237474"/>
              <a:gd name="connsiteX23" fmla="*/ 9410017 w 12192000"/>
              <a:gd name="connsiteY23" fmla="*/ 993931 h 2237474"/>
              <a:gd name="connsiteX24" fmla="*/ 9392919 w 12192000"/>
              <a:gd name="connsiteY24" fmla="*/ 994656 h 2237474"/>
              <a:gd name="connsiteX25" fmla="*/ 9268019 w 12192000"/>
              <a:gd name="connsiteY25" fmla="*/ 1007442 h 2237474"/>
              <a:gd name="connsiteX26" fmla="*/ 9188177 w 12192000"/>
              <a:gd name="connsiteY26" fmla="*/ 1035474 h 2237474"/>
              <a:gd name="connsiteX27" fmla="*/ 9155969 w 12192000"/>
              <a:gd name="connsiteY27" fmla="*/ 1046804 h 2237474"/>
              <a:gd name="connsiteX28" fmla="*/ 9133985 w 12192000"/>
              <a:gd name="connsiteY28" fmla="*/ 1046450 h 2237474"/>
              <a:gd name="connsiteX29" fmla="*/ 9003462 w 12192000"/>
              <a:gd name="connsiteY29" fmla="*/ 1042406 h 2237474"/>
              <a:gd name="connsiteX30" fmla="*/ 8968445 w 12192000"/>
              <a:gd name="connsiteY30" fmla="*/ 1052169 h 2237474"/>
              <a:gd name="connsiteX31" fmla="*/ 8886001 w 12192000"/>
              <a:gd name="connsiteY31" fmla="*/ 1067468 h 2237474"/>
              <a:gd name="connsiteX32" fmla="*/ 8838610 w 12192000"/>
              <a:gd name="connsiteY32" fmla="*/ 1075091 h 2237474"/>
              <a:gd name="connsiteX33" fmla="*/ 8750383 w 12192000"/>
              <a:gd name="connsiteY33" fmla="*/ 1097387 h 2237474"/>
              <a:gd name="connsiteX34" fmla="*/ 8665605 w 12192000"/>
              <a:gd name="connsiteY34" fmla="*/ 1110791 h 2237474"/>
              <a:gd name="connsiteX35" fmla="*/ 8584946 w 12192000"/>
              <a:gd name="connsiteY35" fmla="*/ 1135226 h 2237474"/>
              <a:gd name="connsiteX36" fmla="*/ 8419755 w 12192000"/>
              <a:gd name="connsiteY36" fmla="*/ 1216260 h 2237474"/>
              <a:gd name="connsiteX37" fmla="*/ 8411626 w 12192000"/>
              <a:gd name="connsiteY37" fmla="*/ 1214397 h 2237474"/>
              <a:gd name="connsiteX38" fmla="*/ 8363469 w 12192000"/>
              <a:gd name="connsiteY38" fmla="*/ 1246658 h 2237474"/>
              <a:gd name="connsiteX39" fmla="*/ 8275497 w 12192000"/>
              <a:gd name="connsiteY39" fmla="*/ 1264396 h 2237474"/>
              <a:gd name="connsiteX40" fmla="*/ 8074238 w 12192000"/>
              <a:gd name="connsiteY40" fmla="*/ 1301895 h 2237474"/>
              <a:gd name="connsiteX41" fmla="*/ 7942099 w 12192000"/>
              <a:gd name="connsiteY41" fmla="*/ 1336332 h 2237474"/>
              <a:gd name="connsiteX42" fmla="*/ 7902328 w 12192000"/>
              <a:gd name="connsiteY42" fmla="*/ 1345865 h 2237474"/>
              <a:gd name="connsiteX43" fmla="*/ 7840612 w 12192000"/>
              <a:gd name="connsiteY43" fmla="*/ 1369373 h 2237474"/>
              <a:gd name="connsiteX44" fmla="*/ 7786819 w 12192000"/>
              <a:gd name="connsiteY44" fmla="*/ 1378970 h 2237474"/>
              <a:gd name="connsiteX45" fmla="*/ 7548172 w 12192000"/>
              <a:gd name="connsiteY45" fmla="*/ 1417460 h 2237474"/>
              <a:gd name="connsiteX46" fmla="*/ 7483437 w 12192000"/>
              <a:gd name="connsiteY46" fmla="*/ 1478152 h 2237474"/>
              <a:gd name="connsiteX47" fmla="*/ 7377870 w 12192000"/>
              <a:gd name="connsiteY47" fmla="*/ 1523319 h 2237474"/>
              <a:gd name="connsiteX48" fmla="*/ 7230737 w 12192000"/>
              <a:gd name="connsiteY48" fmla="*/ 1562633 h 2237474"/>
              <a:gd name="connsiteX49" fmla="*/ 7224458 w 12192000"/>
              <a:gd name="connsiteY49" fmla="*/ 1573008 h 2237474"/>
              <a:gd name="connsiteX50" fmla="*/ 7183121 w 12192000"/>
              <a:gd name="connsiteY50" fmla="*/ 1595162 h 2237474"/>
              <a:gd name="connsiteX51" fmla="*/ 7164601 w 12192000"/>
              <a:gd name="connsiteY51" fmla="*/ 1606490 h 2237474"/>
              <a:gd name="connsiteX52" fmla="*/ 6900177 w 12192000"/>
              <a:gd name="connsiteY52" fmla="*/ 1636016 h 2237474"/>
              <a:gd name="connsiteX53" fmla="*/ 6795372 w 12192000"/>
              <a:gd name="connsiteY53" fmla="*/ 1644845 h 2237474"/>
              <a:gd name="connsiteX54" fmla="*/ 6692251 w 12192000"/>
              <a:gd name="connsiteY54" fmla="*/ 1656357 h 2237474"/>
              <a:gd name="connsiteX55" fmla="*/ 6655235 w 12192000"/>
              <a:gd name="connsiteY55" fmla="*/ 1661869 h 2237474"/>
              <a:gd name="connsiteX56" fmla="*/ 6554894 w 12192000"/>
              <a:gd name="connsiteY56" fmla="*/ 1664428 h 2237474"/>
              <a:gd name="connsiteX57" fmla="*/ 6516595 w 12192000"/>
              <a:gd name="connsiteY57" fmla="*/ 1667475 h 2237474"/>
              <a:gd name="connsiteX58" fmla="*/ 6508541 w 12192000"/>
              <a:gd name="connsiteY58" fmla="*/ 1668757 h 2237474"/>
              <a:gd name="connsiteX59" fmla="*/ 6471012 w 12192000"/>
              <a:gd name="connsiteY59" fmla="*/ 1678604 h 2237474"/>
              <a:gd name="connsiteX60" fmla="*/ 6364035 w 12192000"/>
              <a:gd name="connsiteY60" fmla="*/ 1667683 h 2237474"/>
              <a:gd name="connsiteX61" fmla="*/ 6280959 w 12192000"/>
              <a:gd name="connsiteY61" fmla="*/ 1689329 h 2237474"/>
              <a:gd name="connsiteX62" fmla="*/ 6243319 w 12192000"/>
              <a:gd name="connsiteY62" fmla="*/ 1695560 h 2237474"/>
              <a:gd name="connsiteX63" fmla="*/ 6098321 w 12192000"/>
              <a:gd name="connsiteY63" fmla="*/ 1721646 h 2237474"/>
              <a:gd name="connsiteX64" fmla="*/ 5880652 w 12192000"/>
              <a:gd name="connsiteY64" fmla="*/ 1779643 h 2237474"/>
              <a:gd name="connsiteX65" fmla="*/ 5785959 w 12192000"/>
              <a:gd name="connsiteY65" fmla="*/ 1775307 h 2237474"/>
              <a:gd name="connsiteX66" fmla="*/ 5643534 w 12192000"/>
              <a:gd name="connsiteY66" fmla="*/ 1802919 h 2237474"/>
              <a:gd name="connsiteX67" fmla="*/ 5518799 w 12192000"/>
              <a:gd name="connsiteY67" fmla="*/ 1818312 h 2237474"/>
              <a:gd name="connsiteX68" fmla="*/ 5505014 w 12192000"/>
              <a:gd name="connsiteY68" fmla="*/ 1819259 h 2237474"/>
              <a:gd name="connsiteX69" fmla="*/ 5453307 w 12192000"/>
              <a:gd name="connsiteY69" fmla="*/ 1815450 h 2237474"/>
              <a:gd name="connsiteX70" fmla="*/ 5221533 w 12192000"/>
              <a:gd name="connsiteY70" fmla="*/ 1846950 h 2237474"/>
              <a:gd name="connsiteX71" fmla="*/ 5149802 w 12192000"/>
              <a:gd name="connsiteY71" fmla="*/ 1844846 h 2237474"/>
              <a:gd name="connsiteX72" fmla="*/ 5114927 w 12192000"/>
              <a:gd name="connsiteY72" fmla="*/ 1847827 h 2237474"/>
              <a:gd name="connsiteX73" fmla="*/ 5108970 w 12192000"/>
              <a:gd name="connsiteY73" fmla="*/ 1847935 h 2237474"/>
              <a:gd name="connsiteX74" fmla="*/ 5067961 w 12192000"/>
              <a:gd name="connsiteY74" fmla="*/ 1845917 h 2237474"/>
              <a:gd name="connsiteX75" fmla="*/ 5007075 w 12192000"/>
              <a:gd name="connsiteY75" fmla="*/ 1838626 h 2237474"/>
              <a:gd name="connsiteX76" fmla="*/ 4944087 w 12192000"/>
              <a:gd name="connsiteY76" fmla="*/ 1823332 h 2237474"/>
              <a:gd name="connsiteX77" fmla="*/ 4907662 w 12192000"/>
              <a:gd name="connsiteY77" fmla="*/ 1816900 h 2237474"/>
              <a:gd name="connsiteX78" fmla="*/ 4882386 w 12192000"/>
              <a:gd name="connsiteY78" fmla="*/ 1809844 h 2237474"/>
              <a:gd name="connsiteX79" fmla="*/ 4811440 w 12192000"/>
              <a:gd name="connsiteY79" fmla="*/ 1804655 h 2237474"/>
              <a:gd name="connsiteX80" fmla="*/ 4691075 w 12192000"/>
              <a:gd name="connsiteY80" fmla="*/ 1801389 h 2237474"/>
              <a:gd name="connsiteX81" fmla="*/ 4640313 w 12192000"/>
              <a:gd name="connsiteY81" fmla="*/ 1784307 h 2237474"/>
              <a:gd name="connsiteX82" fmla="*/ 4536503 w 12192000"/>
              <a:gd name="connsiteY82" fmla="*/ 1785334 h 2237474"/>
              <a:gd name="connsiteX83" fmla="*/ 4513724 w 12192000"/>
              <a:gd name="connsiteY83" fmla="*/ 1791996 h 2237474"/>
              <a:gd name="connsiteX84" fmla="*/ 4459810 w 12192000"/>
              <a:gd name="connsiteY84" fmla="*/ 1797886 h 2237474"/>
              <a:gd name="connsiteX85" fmla="*/ 4379064 w 12192000"/>
              <a:gd name="connsiteY85" fmla="*/ 1817177 h 2237474"/>
              <a:gd name="connsiteX86" fmla="*/ 4290981 w 12192000"/>
              <a:gd name="connsiteY86" fmla="*/ 1839677 h 2237474"/>
              <a:gd name="connsiteX87" fmla="*/ 4238372 w 12192000"/>
              <a:gd name="connsiteY87" fmla="*/ 1851480 h 2237474"/>
              <a:gd name="connsiteX88" fmla="*/ 4232517 w 12192000"/>
              <a:gd name="connsiteY88" fmla="*/ 1852567 h 2237474"/>
              <a:gd name="connsiteX89" fmla="*/ 4191732 w 12192000"/>
              <a:gd name="connsiteY89" fmla="*/ 1857328 h 2237474"/>
              <a:gd name="connsiteX90" fmla="*/ 4065532 w 12192000"/>
              <a:gd name="connsiteY90" fmla="*/ 1855477 h 2237474"/>
              <a:gd name="connsiteX91" fmla="*/ 4028460 w 12192000"/>
              <a:gd name="connsiteY91" fmla="*/ 1855137 h 2237474"/>
              <a:gd name="connsiteX92" fmla="*/ 4002267 w 12192000"/>
              <a:gd name="connsiteY92" fmla="*/ 1852352 h 2237474"/>
              <a:gd name="connsiteX93" fmla="*/ 3931396 w 12192000"/>
              <a:gd name="connsiteY93" fmla="*/ 1858915 h 2237474"/>
              <a:gd name="connsiteX94" fmla="*/ 3812162 w 12192000"/>
              <a:gd name="connsiteY94" fmla="*/ 1875501 h 2237474"/>
              <a:gd name="connsiteX95" fmla="*/ 3758105 w 12192000"/>
              <a:gd name="connsiteY95" fmla="*/ 1871856 h 2237474"/>
              <a:gd name="connsiteX96" fmla="*/ 3715896 w 12192000"/>
              <a:gd name="connsiteY96" fmla="*/ 1881552 h 2237474"/>
              <a:gd name="connsiteX97" fmla="*/ 3567259 w 12192000"/>
              <a:gd name="connsiteY97" fmla="*/ 1893482 h 2237474"/>
              <a:gd name="connsiteX98" fmla="*/ 3405770 w 12192000"/>
              <a:gd name="connsiteY98" fmla="*/ 1904591 h 2237474"/>
              <a:gd name="connsiteX99" fmla="*/ 3280097 w 12192000"/>
              <a:gd name="connsiteY99" fmla="*/ 1919610 h 2237474"/>
              <a:gd name="connsiteX100" fmla="*/ 3009910 w 12192000"/>
              <a:gd name="connsiteY100" fmla="*/ 1957866 h 2237474"/>
              <a:gd name="connsiteX101" fmla="*/ 2995934 w 12192000"/>
              <a:gd name="connsiteY101" fmla="*/ 1967085 h 2237474"/>
              <a:gd name="connsiteX102" fmla="*/ 2942858 w 12192000"/>
              <a:gd name="connsiteY102" fmla="*/ 1981367 h 2237474"/>
              <a:gd name="connsiteX103" fmla="*/ 2875436 w 12192000"/>
              <a:gd name="connsiteY103" fmla="*/ 1996977 h 2237474"/>
              <a:gd name="connsiteX104" fmla="*/ 2874892 w 12192000"/>
              <a:gd name="connsiteY104" fmla="*/ 1996085 h 2237474"/>
              <a:gd name="connsiteX105" fmla="*/ 2843662 w 12192000"/>
              <a:gd name="connsiteY105" fmla="*/ 1992498 h 2237474"/>
              <a:gd name="connsiteX106" fmla="*/ 2718916 w 12192000"/>
              <a:gd name="connsiteY106" fmla="*/ 1990867 h 2237474"/>
              <a:gd name="connsiteX107" fmla="*/ 2713522 w 12192000"/>
              <a:gd name="connsiteY107" fmla="*/ 1990173 h 2237474"/>
              <a:gd name="connsiteX108" fmla="*/ 2476147 w 12192000"/>
              <a:gd name="connsiteY108" fmla="*/ 1998305 h 2237474"/>
              <a:gd name="connsiteX109" fmla="*/ 2373568 w 12192000"/>
              <a:gd name="connsiteY109" fmla="*/ 2003219 h 2237474"/>
              <a:gd name="connsiteX110" fmla="*/ 2287219 w 12192000"/>
              <a:gd name="connsiteY110" fmla="*/ 1998750 h 2237474"/>
              <a:gd name="connsiteX111" fmla="*/ 2243069 w 12192000"/>
              <a:gd name="connsiteY111" fmla="*/ 2005321 h 2237474"/>
              <a:gd name="connsiteX112" fmla="*/ 2164831 w 12192000"/>
              <a:gd name="connsiteY112" fmla="*/ 2010143 h 2237474"/>
              <a:gd name="connsiteX113" fmla="*/ 2085228 w 12192000"/>
              <a:gd name="connsiteY113" fmla="*/ 2046431 h 2237474"/>
              <a:gd name="connsiteX114" fmla="*/ 2058061 w 12192000"/>
              <a:gd name="connsiteY114" fmla="*/ 2047942 h 2237474"/>
              <a:gd name="connsiteX115" fmla="*/ 2042244 w 12192000"/>
              <a:gd name="connsiteY115" fmla="*/ 2055560 h 2237474"/>
              <a:gd name="connsiteX116" fmla="*/ 1877728 w 12192000"/>
              <a:gd name="connsiteY116" fmla="*/ 2101004 h 2237474"/>
              <a:gd name="connsiteX117" fmla="*/ 1759056 w 12192000"/>
              <a:gd name="connsiteY117" fmla="*/ 2125608 h 2237474"/>
              <a:gd name="connsiteX118" fmla="*/ 1637948 w 12192000"/>
              <a:gd name="connsiteY118" fmla="*/ 2172597 h 2237474"/>
              <a:gd name="connsiteX119" fmla="*/ 1434549 w 12192000"/>
              <a:gd name="connsiteY119" fmla="*/ 2234522 h 2237474"/>
              <a:gd name="connsiteX120" fmla="*/ 1398481 w 12192000"/>
              <a:gd name="connsiteY120" fmla="*/ 2237074 h 2237474"/>
              <a:gd name="connsiteX121" fmla="*/ 1398407 w 12192000"/>
              <a:gd name="connsiteY121" fmla="*/ 2237095 h 2237474"/>
              <a:gd name="connsiteX122" fmla="*/ 1370962 w 12192000"/>
              <a:gd name="connsiteY122" fmla="*/ 2237474 h 2237474"/>
              <a:gd name="connsiteX123" fmla="*/ 1356367 w 12192000"/>
              <a:gd name="connsiteY123" fmla="*/ 2235089 h 2237474"/>
              <a:gd name="connsiteX124" fmla="*/ 1279765 w 12192000"/>
              <a:gd name="connsiteY124" fmla="*/ 2229639 h 2237474"/>
              <a:gd name="connsiteX125" fmla="*/ 1195347 w 12192000"/>
              <a:gd name="connsiteY125" fmla="*/ 2212354 h 2237474"/>
              <a:gd name="connsiteX126" fmla="*/ 970251 w 12192000"/>
              <a:gd name="connsiteY126" fmla="*/ 2221029 h 2237474"/>
              <a:gd name="connsiteX127" fmla="*/ 812914 w 12192000"/>
              <a:gd name="connsiteY127" fmla="*/ 2210095 h 2237474"/>
              <a:gd name="connsiteX128" fmla="*/ 776382 w 12192000"/>
              <a:gd name="connsiteY128" fmla="*/ 2204512 h 2237474"/>
              <a:gd name="connsiteX129" fmla="*/ 597225 w 12192000"/>
              <a:gd name="connsiteY129" fmla="*/ 2180999 h 2237474"/>
              <a:gd name="connsiteX130" fmla="*/ 520671 w 12192000"/>
              <a:gd name="connsiteY130" fmla="*/ 2180980 h 2237474"/>
              <a:gd name="connsiteX131" fmla="*/ 515024 w 12192000"/>
              <a:gd name="connsiteY131" fmla="*/ 2179258 h 2237474"/>
              <a:gd name="connsiteX132" fmla="*/ 413835 w 12192000"/>
              <a:gd name="connsiteY132" fmla="*/ 2156783 h 2237474"/>
              <a:gd name="connsiteX133" fmla="*/ 376513 w 12192000"/>
              <a:gd name="connsiteY133" fmla="*/ 2154014 h 2237474"/>
              <a:gd name="connsiteX134" fmla="*/ 273386 w 12192000"/>
              <a:gd name="connsiteY134" fmla="*/ 2142551 h 2237474"/>
              <a:gd name="connsiteX135" fmla="*/ 169207 w 12192000"/>
              <a:gd name="connsiteY135" fmla="*/ 2128100 h 2237474"/>
              <a:gd name="connsiteX136" fmla="*/ 77641 w 12192000"/>
              <a:gd name="connsiteY136" fmla="*/ 2126835 h 2237474"/>
              <a:gd name="connsiteX137" fmla="*/ 37645 w 12192000"/>
              <a:gd name="connsiteY137" fmla="*/ 2115401 h 2237474"/>
              <a:gd name="connsiteX138" fmla="*/ 4572 w 12192000"/>
              <a:gd name="connsiteY138" fmla="*/ 2111091 h 2237474"/>
              <a:gd name="connsiteX139" fmla="*/ 0 w 12192000"/>
              <a:gd name="connsiteY139" fmla="*/ 2110468 h 2237474"/>
              <a:gd name="connsiteX140" fmla="*/ 0 w 12192000"/>
              <a:gd name="connsiteY14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1890686 w 12192000"/>
              <a:gd name="connsiteY3" fmla="*/ 732766 h 2237474"/>
              <a:gd name="connsiteX4" fmla="*/ 11820512 w 12192000"/>
              <a:gd name="connsiteY4" fmla="*/ 745392 h 2237474"/>
              <a:gd name="connsiteX5" fmla="*/ 11649954 w 12192000"/>
              <a:gd name="connsiteY5" fmla="*/ 749628 h 2237474"/>
              <a:gd name="connsiteX6" fmla="*/ 11560424 w 12192000"/>
              <a:gd name="connsiteY6" fmla="*/ 748017 h 2237474"/>
              <a:gd name="connsiteX7" fmla="*/ 11358455 w 12192000"/>
              <a:gd name="connsiteY7" fmla="*/ 747593 h 2237474"/>
              <a:gd name="connsiteX8" fmla="*/ 11165209 w 12192000"/>
              <a:gd name="connsiteY8" fmla="*/ 748852 h 2237474"/>
              <a:gd name="connsiteX9" fmla="*/ 11058755 w 12192000"/>
              <a:gd name="connsiteY9" fmla="*/ 749617 h 2237474"/>
              <a:gd name="connsiteX10" fmla="*/ 10846594 w 12192000"/>
              <a:gd name="connsiteY10" fmla="*/ 765069 h 2237474"/>
              <a:gd name="connsiteX11" fmla="*/ 10739478 w 12192000"/>
              <a:gd name="connsiteY11" fmla="*/ 776841 h 2237474"/>
              <a:gd name="connsiteX12" fmla="*/ 10458762 w 12192000"/>
              <a:gd name="connsiteY12" fmla="*/ 755400 h 2237474"/>
              <a:gd name="connsiteX13" fmla="*/ 10211200 w 12192000"/>
              <a:gd name="connsiteY13" fmla="*/ 767513 h 2237474"/>
              <a:gd name="connsiteX14" fmla="*/ 10167995 w 12192000"/>
              <a:gd name="connsiteY14" fmla="*/ 760843 h 2237474"/>
              <a:gd name="connsiteX15" fmla="*/ 9997044 w 12192000"/>
              <a:gd name="connsiteY15" fmla="*/ 780129 h 2237474"/>
              <a:gd name="connsiteX16" fmla="*/ 9943887 w 12192000"/>
              <a:gd name="connsiteY16" fmla="*/ 804141 h 2237474"/>
              <a:gd name="connsiteX17" fmla="*/ 9918248 w 12192000"/>
              <a:gd name="connsiteY17" fmla="*/ 816628 h 2237474"/>
              <a:gd name="connsiteX18" fmla="*/ 9767091 w 12192000"/>
              <a:gd name="connsiteY18" fmla="*/ 870550 h 2237474"/>
              <a:gd name="connsiteX19" fmla="*/ 9683005 w 12192000"/>
              <a:gd name="connsiteY19" fmla="*/ 894128 h 2237474"/>
              <a:gd name="connsiteX20" fmla="*/ 9594438 w 12192000"/>
              <a:gd name="connsiteY20" fmla="*/ 919051 h 2237474"/>
              <a:gd name="connsiteX21" fmla="*/ 9544189 w 12192000"/>
              <a:gd name="connsiteY21" fmla="*/ 938966 h 2237474"/>
              <a:gd name="connsiteX22" fmla="*/ 9500499 w 12192000"/>
              <a:gd name="connsiteY22" fmla="*/ 954680 h 2237474"/>
              <a:gd name="connsiteX23" fmla="*/ 9410017 w 12192000"/>
              <a:gd name="connsiteY23" fmla="*/ 993931 h 2237474"/>
              <a:gd name="connsiteX24" fmla="*/ 9392919 w 12192000"/>
              <a:gd name="connsiteY24" fmla="*/ 994656 h 2237474"/>
              <a:gd name="connsiteX25" fmla="*/ 9268019 w 12192000"/>
              <a:gd name="connsiteY25" fmla="*/ 1007442 h 2237474"/>
              <a:gd name="connsiteX26" fmla="*/ 9188177 w 12192000"/>
              <a:gd name="connsiteY26" fmla="*/ 1035474 h 2237474"/>
              <a:gd name="connsiteX27" fmla="*/ 9155969 w 12192000"/>
              <a:gd name="connsiteY27" fmla="*/ 1046804 h 2237474"/>
              <a:gd name="connsiteX28" fmla="*/ 9133985 w 12192000"/>
              <a:gd name="connsiteY28" fmla="*/ 1046450 h 2237474"/>
              <a:gd name="connsiteX29" fmla="*/ 9003462 w 12192000"/>
              <a:gd name="connsiteY29" fmla="*/ 1042406 h 2237474"/>
              <a:gd name="connsiteX30" fmla="*/ 8968445 w 12192000"/>
              <a:gd name="connsiteY30" fmla="*/ 1052169 h 2237474"/>
              <a:gd name="connsiteX31" fmla="*/ 8886001 w 12192000"/>
              <a:gd name="connsiteY31" fmla="*/ 1067468 h 2237474"/>
              <a:gd name="connsiteX32" fmla="*/ 8838610 w 12192000"/>
              <a:gd name="connsiteY32" fmla="*/ 1075091 h 2237474"/>
              <a:gd name="connsiteX33" fmla="*/ 8750383 w 12192000"/>
              <a:gd name="connsiteY33" fmla="*/ 1097387 h 2237474"/>
              <a:gd name="connsiteX34" fmla="*/ 8665605 w 12192000"/>
              <a:gd name="connsiteY34" fmla="*/ 1110791 h 2237474"/>
              <a:gd name="connsiteX35" fmla="*/ 8584946 w 12192000"/>
              <a:gd name="connsiteY35" fmla="*/ 1135226 h 2237474"/>
              <a:gd name="connsiteX36" fmla="*/ 8419755 w 12192000"/>
              <a:gd name="connsiteY36" fmla="*/ 1216260 h 2237474"/>
              <a:gd name="connsiteX37" fmla="*/ 8411626 w 12192000"/>
              <a:gd name="connsiteY37" fmla="*/ 1214397 h 2237474"/>
              <a:gd name="connsiteX38" fmla="*/ 8363469 w 12192000"/>
              <a:gd name="connsiteY38" fmla="*/ 1246658 h 2237474"/>
              <a:gd name="connsiteX39" fmla="*/ 8275497 w 12192000"/>
              <a:gd name="connsiteY39" fmla="*/ 1264396 h 2237474"/>
              <a:gd name="connsiteX40" fmla="*/ 8074238 w 12192000"/>
              <a:gd name="connsiteY40" fmla="*/ 1301895 h 2237474"/>
              <a:gd name="connsiteX41" fmla="*/ 7942099 w 12192000"/>
              <a:gd name="connsiteY41" fmla="*/ 1336332 h 2237474"/>
              <a:gd name="connsiteX42" fmla="*/ 7902328 w 12192000"/>
              <a:gd name="connsiteY42" fmla="*/ 1345865 h 2237474"/>
              <a:gd name="connsiteX43" fmla="*/ 7840612 w 12192000"/>
              <a:gd name="connsiteY43" fmla="*/ 1369373 h 2237474"/>
              <a:gd name="connsiteX44" fmla="*/ 7786819 w 12192000"/>
              <a:gd name="connsiteY44" fmla="*/ 1378970 h 2237474"/>
              <a:gd name="connsiteX45" fmla="*/ 7548172 w 12192000"/>
              <a:gd name="connsiteY45" fmla="*/ 1417460 h 2237474"/>
              <a:gd name="connsiteX46" fmla="*/ 7483437 w 12192000"/>
              <a:gd name="connsiteY46" fmla="*/ 1478152 h 2237474"/>
              <a:gd name="connsiteX47" fmla="*/ 7377870 w 12192000"/>
              <a:gd name="connsiteY47" fmla="*/ 1523319 h 2237474"/>
              <a:gd name="connsiteX48" fmla="*/ 7230737 w 12192000"/>
              <a:gd name="connsiteY48" fmla="*/ 1562633 h 2237474"/>
              <a:gd name="connsiteX49" fmla="*/ 7224458 w 12192000"/>
              <a:gd name="connsiteY49" fmla="*/ 1573008 h 2237474"/>
              <a:gd name="connsiteX50" fmla="*/ 7183121 w 12192000"/>
              <a:gd name="connsiteY50" fmla="*/ 1595162 h 2237474"/>
              <a:gd name="connsiteX51" fmla="*/ 7164601 w 12192000"/>
              <a:gd name="connsiteY51" fmla="*/ 1606490 h 2237474"/>
              <a:gd name="connsiteX52" fmla="*/ 6900177 w 12192000"/>
              <a:gd name="connsiteY52" fmla="*/ 1636016 h 2237474"/>
              <a:gd name="connsiteX53" fmla="*/ 6795372 w 12192000"/>
              <a:gd name="connsiteY53" fmla="*/ 1644845 h 2237474"/>
              <a:gd name="connsiteX54" fmla="*/ 6692251 w 12192000"/>
              <a:gd name="connsiteY54" fmla="*/ 1656357 h 2237474"/>
              <a:gd name="connsiteX55" fmla="*/ 6655235 w 12192000"/>
              <a:gd name="connsiteY55" fmla="*/ 1661869 h 2237474"/>
              <a:gd name="connsiteX56" fmla="*/ 6554894 w 12192000"/>
              <a:gd name="connsiteY56" fmla="*/ 1664428 h 2237474"/>
              <a:gd name="connsiteX57" fmla="*/ 6516595 w 12192000"/>
              <a:gd name="connsiteY57" fmla="*/ 1667475 h 2237474"/>
              <a:gd name="connsiteX58" fmla="*/ 6508541 w 12192000"/>
              <a:gd name="connsiteY58" fmla="*/ 1668757 h 2237474"/>
              <a:gd name="connsiteX59" fmla="*/ 6471012 w 12192000"/>
              <a:gd name="connsiteY59" fmla="*/ 1678604 h 2237474"/>
              <a:gd name="connsiteX60" fmla="*/ 6364035 w 12192000"/>
              <a:gd name="connsiteY60" fmla="*/ 1667683 h 2237474"/>
              <a:gd name="connsiteX61" fmla="*/ 6280959 w 12192000"/>
              <a:gd name="connsiteY61" fmla="*/ 1689329 h 2237474"/>
              <a:gd name="connsiteX62" fmla="*/ 6243319 w 12192000"/>
              <a:gd name="connsiteY62" fmla="*/ 1695560 h 2237474"/>
              <a:gd name="connsiteX63" fmla="*/ 6098321 w 12192000"/>
              <a:gd name="connsiteY63" fmla="*/ 1721646 h 2237474"/>
              <a:gd name="connsiteX64" fmla="*/ 5880652 w 12192000"/>
              <a:gd name="connsiteY64" fmla="*/ 1779643 h 2237474"/>
              <a:gd name="connsiteX65" fmla="*/ 5785959 w 12192000"/>
              <a:gd name="connsiteY65" fmla="*/ 1775307 h 2237474"/>
              <a:gd name="connsiteX66" fmla="*/ 5643534 w 12192000"/>
              <a:gd name="connsiteY66" fmla="*/ 1802919 h 2237474"/>
              <a:gd name="connsiteX67" fmla="*/ 5518799 w 12192000"/>
              <a:gd name="connsiteY67" fmla="*/ 1818312 h 2237474"/>
              <a:gd name="connsiteX68" fmla="*/ 5505014 w 12192000"/>
              <a:gd name="connsiteY68" fmla="*/ 1819259 h 2237474"/>
              <a:gd name="connsiteX69" fmla="*/ 5453307 w 12192000"/>
              <a:gd name="connsiteY69" fmla="*/ 1815450 h 2237474"/>
              <a:gd name="connsiteX70" fmla="*/ 5221533 w 12192000"/>
              <a:gd name="connsiteY70" fmla="*/ 1846950 h 2237474"/>
              <a:gd name="connsiteX71" fmla="*/ 5149802 w 12192000"/>
              <a:gd name="connsiteY71" fmla="*/ 1844846 h 2237474"/>
              <a:gd name="connsiteX72" fmla="*/ 5114927 w 12192000"/>
              <a:gd name="connsiteY72" fmla="*/ 1847827 h 2237474"/>
              <a:gd name="connsiteX73" fmla="*/ 5108970 w 12192000"/>
              <a:gd name="connsiteY73" fmla="*/ 1847935 h 2237474"/>
              <a:gd name="connsiteX74" fmla="*/ 5067961 w 12192000"/>
              <a:gd name="connsiteY74" fmla="*/ 1845917 h 2237474"/>
              <a:gd name="connsiteX75" fmla="*/ 5007075 w 12192000"/>
              <a:gd name="connsiteY75" fmla="*/ 1838626 h 2237474"/>
              <a:gd name="connsiteX76" fmla="*/ 4944087 w 12192000"/>
              <a:gd name="connsiteY76" fmla="*/ 1823332 h 2237474"/>
              <a:gd name="connsiteX77" fmla="*/ 4907662 w 12192000"/>
              <a:gd name="connsiteY77" fmla="*/ 1816900 h 2237474"/>
              <a:gd name="connsiteX78" fmla="*/ 4882386 w 12192000"/>
              <a:gd name="connsiteY78" fmla="*/ 1809844 h 2237474"/>
              <a:gd name="connsiteX79" fmla="*/ 4811440 w 12192000"/>
              <a:gd name="connsiteY79" fmla="*/ 1804655 h 2237474"/>
              <a:gd name="connsiteX80" fmla="*/ 4691075 w 12192000"/>
              <a:gd name="connsiteY80" fmla="*/ 1801389 h 2237474"/>
              <a:gd name="connsiteX81" fmla="*/ 4640313 w 12192000"/>
              <a:gd name="connsiteY81" fmla="*/ 1784307 h 2237474"/>
              <a:gd name="connsiteX82" fmla="*/ 4536503 w 12192000"/>
              <a:gd name="connsiteY82" fmla="*/ 1785334 h 2237474"/>
              <a:gd name="connsiteX83" fmla="*/ 4513724 w 12192000"/>
              <a:gd name="connsiteY83" fmla="*/ 1791996 h 2237474"/>
              <a:gd name="connsiteX84" fmla="*/ 4459810 w 12192000"/>
              <a:gd name="connsiteY84" fmla="*/ 1797886 h 2237474"/>
              <a:gd name="connsiteX85" fmla="*/ 4379064 w 12192000"/>
              <a:gd name="connsiteY85" fmla="*/ 1817177 h 2237474"/>
              <a:gd name="connsiteX86" fmla="*/ 4290981 w 12192000"/>
              <a:gd name="connsiteY86" fmla="*/ 1839677 h 2237474"/>
              <a:gd name="connsiteX87" fmla="*/ 4238372 w 12192000"/>
              <a:gd name="connsiteY87" fmla="*/ 1851480 h 2237474"/>
              <a:gd name="connsiteX88" fmla="*/ 4232517 w 12192000"/>
              <a:gd name="connsiteY88" fmla="*/ 1852567 h 2237474"/>
              <a:gd name="connsiteX89" fmla="*/ 4191732 w 12192000"/>
              <a:gd name="connsiteY89" fmla="*/ 1857328 h 2237474"/>
              <a:gd name="connsiteX90" fmla="*/ 4065532 w 12192000"/>
              <a:gd name="connsiteY90" fmla="*/ 1855477 h 2237474"/>
              <a:gd name="connsiteX91" fmla="*/ 4028460 w 12192000"/>
              <a:gd name="connsiteY91" fmla="*/ 1855137 h 2237474"/>
              <a:gd name="connsiteX92" fmla="*/ 4002267 w 12192000"/>
              <a:gd name="connsiteY92" fmla="*/ 1852352 h 2237474"/>
              <a:gd name="connsiteX93" fmla="*/ 3931396 w 12192000"/>
              <a:gd name="connsiteY93" fmla="*/ 1858915 h 2237474"/>
              <a:gd name="connsiteX94" fmla="*/ 3812162 w 12192000"/>
              <a:gd name="connsiteY94" fmla="*/ 1875501 h 2237474"/>
              <a:gd name="connsiteX95" fmla="*/ 3758105 w 12192000"/>
              <a:gd name="connsiteY95" fmla="*/ 1871856 h 2237474"/>
              <a:gd name="connsiteX96" fmla="*/ 3567259 w 12192000"/>
              <a:gd name="connsiteY96" fmla="*/ 1893482 h 2237474"/>
              <a:gd name="connsiteX97" fmla="*/ 3405770 w 12192000"/>
              <a:gd name="connsiteY97" fmla="*/ 1904591 h 2237474"/>
              <a:gd name="connsiteX98" fmla="*/ 3280097 w 12192000"/>
              <a:gd name="connsiteY98" fmla="*/ 1919610 h 2237474"/>
              <a:gd name="connsiteX99" fmla="*/ 3009910 w 12192000"/>
              <a:gd name="connsiteY99" fmla="*/ 1957866 h 2237474"/>
              <a:gd name="connsiteX100" fmla="*/ 2995934 w 12192000"/>
              <a:gd name="connsiteY100" fmla="*/ 1967085 h 2237474"/>
              <a:gd name="connsiteX101" fmla="*/ 2942858 w 12192000"/>
              <a:gd name="connsiteY101" fmla="*/ 1981367 h 2237474"/>
              <a:gd name="connsiteX102" fmla="*/ 2875436 w 12192000"/>
              <a:gd name="connsiteY102" fmla="*/ 1996977 h 2237474"/>
              <a:gd name="connsiteX103" fmla="*/ 2874892 w 12192000"/>
              <a:gd name="connsiteY103" fmla="*/ 1996085 h 2237474"/>
              <a:gd name="connsiteX104" fmla="*/ 2843662 w 12192000"/>
              <a:gd name="connsiteY104" fmla="*/ 1992498 h 2237474"/>
              <a:gd name="connsiteX105" fmla="*/ 2718916 w 12192000"/>
              <a:gd name="connsiteY105" fmla="*/ 1990867 h 2237474"/>
              <a:gd name="connsiteX106" fmla="*/ 2713522 w 12192000"/>
              <a:gd name="connsiteY106" fmla="*/ 1990173 h 2237474"/>
              <a:gd name="connsiteX107" fmla="*/ 2476147 w 12192000"/>
              <a:gd name="connsiteY107" fmla="*/ 1998305 h 2237474"/>
              <a:gd name="connsiteX108" fmla="*/ 2373568 w 12192000"/>
              <a:gd name="connsiteY108" fmla="*/ 2003219 h 2237474"/>
              <a:gd name="connsiteX109" fmla="*/ 2287219 w 12192000"/>
              <a:gd name="connsiteY109" fmla="*/ 1998750 h 2237474"/>
              <a:gd name="connsiteX110" fmla="*/ 2243069 w 12192000"/>
              <a:gd name="connsiteY110" fmla="*/ 2005321 h 2237474"/>
              <a:gd name="connsiteX111" fmla="*/ 2164831 w 12192000"/>
              <a:gd name="connsiteY111" fmla="*/ 2010143 h 2237474"/>
              <a:gd name="connsiteX112" fmla="*/ 2085228 w 12192000"/>
              <a:gd name="connsiteY112" fmla="*/ 2046431 h 2237474"/>
              <a:gd name="connsiteX113" fmla="*/ 2058061 w 12192000"/>
              <a:gd name="connsiteY113" fmla="*/ 2047942 h 2237474"/>
              <a:gd name="connsiteX114" fmla="*/ 2042244 w 12192000"/>
              <a:gd name="connsiteY114" fmla="*/ 2055560 h 2237474"/>
              <a:gd name="connsiteX115" fmla="*/ 1877728 w 12192000"/>
              <a:gd name="connsiteY115" fmla="*/ 2101004 h 2237474"/>
              <a:gd name="connsiteX116" fmla="*/ 1759056 w 12192000"/>
              <a:gd name="connsiteY116" fmla="*/ 2125608 h 2237474"/>
              <a:gd name="connsiteX117" fmla="*/ 1637948 w 12192000"/>
              <a:gd name="connsiteY117" fmla="*/ 2172597 h 2237474"/>
              <a:gd name="connsiteX118" fmla="*/ 1434549 w 12192000"/>
              <a:gd name="connsiteY118" fmla="*/ 2234522 h 2237474"/>
              <a:gd name="connsiteX119" fmla="*/ 1398481 w 12192000"/>
              <a:gd name="connsiteY119" fmla="*/ 2237074 h 2237474"/>
              <a:gd name="connsiteX120" fmla="*/ 1398407 w 12192000"/>
              <a:gd name="connsiteY120" fmla="*/ 2237095 h 2237474"/>
              <a:gd name="connsiteX121" fmla="*/ 1370962 w 12192000"/>
              <a:gd name="connsiteY121" fmla="*/ 2237474 h 2237474"/>
              <a:gd name="connsiteX122" fmla="*/ 1356367 w 12192000"/>
              <a:gd name="connsiteY122" fmla="*/ 2235089 h 2237474"/>
              <a:gd name="connsiteX123" fmla="*/ 1279765 w 12192000"/>
              <a:gd name="connsiteY123" fmla="*/ 2229639 h 2237474"/>
              <a:gd name="connsiteX124" fmla="*/ 1195347 w 12192000"/>
              <a:gd name="connsiteY124" fmla="*/ 2212354 h 2237474"/>
              <a:gd name="connsiteX125" fmla="*/ 970251 w 12192000"/>
              <a:gd name="connsiteY125" fmla="*/ 2221029 h 2237474"/>
              <a:gd name="connsiteX126" fmla="*/ 812914 w 12192000"/>
              <a:gd name="connsiteY126" fmla="*/ 2210095 h 2237474"/>
              <a:gd name="connsiteX127" fmla="*/ 776382 w 12192000"/>
              <a:gd name="connsiteY127" fmla="*/ 2204512 h 2237474"/>
              <a:gd name="connsiteX128" fmla="*/ 597225 w 12192000"/>
              <a:gd name="connsiteY128" fmla="*/ 2180999 h 2237474"/>
              <a:gd name="connsiteX129" fmla="*/ 520671 w 12192000"/>
              <a:gd name="connsiteY129" fmla="*/ 2180980 h 2237474"/>
              <a:gd name="connsiteX130" fmla="*/ 515024 w 12192000"/>
              <a:gd name="connsiteY130" fmla="*/ 2179258 h 2237474"/>
              <a:gd name="connsiteX131" fmla="*/ 413835 w 12192000"/>
              <a:gd name="connsiteY131" fmla="*/ 2156783 h 2237474"/>
              <a:gd name="connsiteX132" fmla="*/ 376513 w 12192000"/>
              <a:gd name="connsiteY132" fmla="*/ 2154014 h 2237474"/>
              <a:gd name="connsiteX133" fmla="*/ 273386 w 12192000"/>
              <a:gd name="connsiteY133" fmla="*/ 2142551 h 2237474"/>
              <a:gd name="connsiteX134" fmla="*/ 169207 w 12192000"/>
              <a:gd name="connsiteY134" fmla="*/ 2128100 h 2237474"/>
              <a:gd name="connsiteX135" fmla="*/ 77641 w 12192000"/>
              <a:gd name="connsiteY135" fmla="*/ 2126835 h 2237474"/>
              <a:gd name="connsiteX136" fmla="*/ 37645 w 12192000"/>
              <a:gd name="connsiteY136" fmla="*/ 2115401 h 2237474"/>
              <a:gd name="connsiteX137" fmla="*/ 4572 w 12192000"/>
              <a:gd name="connsiteY137" fmla="*/ 2111091 h 2237474"/>
              <a:gd name="connsiteX138" fmla="*/ 0 w 12192000"/>
              <a:gd name="connsiteY138" fmla="*/ 2110468 h 2237474"/>
              <a:gd name="connsiteX139" fmla="*/ 0 w 12192000"/>
              <a:gd name="connsiteY139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1890686 w 12192000"/>
              <a:gd name="connsiteY3" fmla="*/ 732766 h 2237474"/>
              <a:gd name="connsiteX4" fmla="*/ 11820512 w 12192000"/>
              <a:gd name="connsiteY4" fmla="*/ 745392 h 2237474"/>
              <a:gd name="connsiteX5" fmla="*/ 11649954 w 12192000"/>
              <a:gd name="connsiteY5" fmla="*/ 749628 h 2237474"/>
              <a:gd name="connsiteX6" fmla="*/ 11560424 w 12192000"/>
              <a:gd name="connsiteY6" fmla="*/ 748017 h 2237474"/>
              <a:gd name="connsiteX7" fmla="*/ 11358455 w 12192000"/>
              <a:gd name="connsiteY7" fmla="*/ 747593 h 2237474"/>
              <a:gd name="connsiteX8" fmla="*/ 11165209 w 12192000"/>
              <a:gd name="connsiteY8" fmla="*/ 748852 h 2237474"/>
              <a:gd name="connsiteX9" fmla="*/ 11058755 w 12192000"/>
              <a:gd name="connsiteY9" fmla="*/ 749617 h 2237474"/>
              <a:gd name="connsiteX10" fmla="*/ 10846594 w 12192000"/>
              <a:gd name="connsiteY10" fmla="*/ 765069 h 2237474"/>
              <a:gd name="connsiteX11" fmla="*/ 10739478 w 12192000"/>
              <a:gd name="connsiteY11" fmla="*/ 776841 h 2237474"/>
              <a:gd name="connsiteX12" fmla="*/ 10458762 w 12192000"/>
              <a:gd name="connsiteY12" fmla="*/ 755400 h 2237474"/>
              <a:gd name="connsiteX13" fmla="*/ 10211200 w 12192000"/>
              <a:gd name="connsiteY13" fmla="*/ 767513 h 2237474"/>
              <a:gd name="connsiteX14" fmla="*/ 10167995 w 12192000"/>
              <a:gd name="connsiteY14" fmla="*/ 760843 h 2237474"/>
              <a:gd name="connsiteX15" fmla="*/ 9997044 w 12192000"/>
              <a:gd name="connsiteY15" fmla="*/ 780129 h 2237474"/>
              <a:gd name="connsiteX16" fmla="*/ 9943887 w 12192000"/>
              <a:gd name="connsiteY16" fmla="*/ 804141 h 2237474"/>
              <a:gd name="connsiteX17" fmla="*/ 9918248 w 12192000"/>
              <a:gd name="connsiteY17" fmla="*/ 816628 h 2237474"/>
              <a:gd name="connsiteX18" fmla="*/ 9767091 w 12192000"/>
              <a:gd name="connsiteY18" fmla="*/ 870550 h 2237474"/>
              <a:gd name="connsiteX19" fmla="*/ 9683005 w 12192000"/>
              <a:gd name="connsiteY19" fmla="*/ 894128 h 2237474"/>
              <a:gd name="connsiteX20" fmla="*/ 9594438 w 12192000"/>
              <a:gd name="connsiteY20" fmla="*/ 919051 h 2237474"/>
              <a:gd name="connsiteX21" fmla="*/ 9544189 w 12192000"/>
              <a:gd name="connsiteY21" fmla="*/ 938966 h 2237474"/>
              <a:gd name="connsiteX22" fmla="*/ 9500499 w 12192000"/>
              <a:gd name="connsiteY22" fmla="*/ 954680 h 2237474"/>
              <a:gd name="connsiteX23" fmla="*/ 9410017 w 12192000"/>
              <a:gd name="connsiteY23" fmla="*/ 993931 h 2237474"/>
              <a:gd name="connsiteX24" fmla="*/ 9392919 w 12192000"/>
              <a:gd name="connsiteY24" fmla="*/ 994656 h 2237474"/>
              <a:gd name="connsiteX25" fmla="*/ 9268019 w 12192000"/>
              <a:gd name="connsiteY25" fmla="*/ 1007442 h 2237474"/>
              <a:gd name="connsiteX26" fmla="*/ 9188177 w 12192000"/>
              <a:gd name="connsiteY26" fmla="*/ 1035474 h 2237474"/>
              <a:gd name="connsiteX27" fmla="*/ 9155969 w 12192000"/>
              <a:gd name="connsiteY27" fmla="*/ 1046804 h 2237474"/>
              <a:gd name="connsiteX28" fmla="*/ 9133985 w 12192000"/>
              <a:gd name="connsiteY28" fmla="*/ 1046450 h 2237474"/>
              <a:gd name="connsiteX29" fmla="*/ 9003462 w 12192000"/>
              <a:gd name="connsiteY29" fmla="*/ 1042406 h 2237474"/>
              <a:gd name="connsiteX30" fmla="*/ 8968445 w 12192000"/>
              <a:gd name="connsiteY30" fmla="*/ 1052169 h 2237474"/>
              <a:gd name="connsiteX31" fmla="*/ 8886001 w 12192000"/>
              <a:gd name="connsiteY31" fmla="*/ 1067468 h 2237474"/>
              <a:gd name="connsiteX32" fmla="*/ 8838610 w 12192000"/>
              <a:gd name="connsiteY32" fmla="*/ 1075091 h 2237474"/>
              <a:gd name="connsiteX33" fmla="*/ 8750383 w 12192000"/>
              <a:gd name="connsiteY33" fmla="*/ 1097387 h 2237474"/>
              <a:gd name="connsiteX34" fmla="*/ 8665605 w 12192000"/>
              <a:gd name="connsiteY34" fmla="*/ 1110791 h 2237474"/>
              <a:gd name="connsiteX35" fmla="*/ 8584946 w 12192000"/>
              <a:gd name="connsiteY35" fmla="*/ 1135226 h 2237474"/>
              <a:gd name="connsiteX36" fmla="*/ 8419755 w 12192000"/>
              <a:gd name="connsiteY36" fmla="*/ 1216260 h 2237474"/>
              <a:gd name="connsiteX37" fmla="*/ 8411626 w 12192000"/>
              <a:gd name="connsiteY37" fmla="*/ 1214397 h 2237474"/>
              <a:gd name="connsiteX38" fmla="*/ 8363469 w 12192000"/>
              <a:gd name="connsiteY38" fmla="*/ 1246658 h 2237474"/>
              <a:gd name="connsiteX39" fmla="*/ 8275497 w 12192000"/>
              <a:gd name="connsiteY39" fmla="*/ 1264396 h 2237474"/>
              <a:gd name="connsiteX40" fmla="*/ 8074238 w 12192000"/>
              <a:gd name="connsiteY40" fmla="*/ 1301895 h 2237474"/>
              <a:gd name="connsiteX41" fmla="*/ 7942099 w 12192000"/>
              <a:gd name="connsiteY41" fmla="*/ 1336332 h 2237474"/>
              <a:gd name="connsiteX42" fmla="*/ 7902328 w 12192000"/>
              <a:gd name="connsiteY42" fmla="*/ 1345865 h 2237474"/>
              <a:gd name="connsiteX43" fmla="*/ 7840612 w 12192000"/>
              <a:gd name="connsiteY43" fmla="*/ 1369373 h 2237474"/>
              <a:gd name="connsiteX44" fmla="*/ 7786819 w 12192000"/>
              <a:gd name="connsiteY44" fmla="*/ 1378970 h 2237474"/>
              <a:gd name="connsiteX45" fmla="*/ 7548172 w 12192000"/>
              <a:gd name="connsiteY45" fmla="*/ 1417460 h 2237474"/>
              <a:gd name="connsiteX46" fmla="*/ 7483437 w 12192000"/>
              <a:gd name="connsiteY46" fmla="*/ 1478152 h 2237474"/>
              <a:gd name="connsiteX47" fmla="*/ 7377870 w 12192000"/>
              <a:gd name="connsiteY47" fmla="*/ 1523319 h 2237474"/>
              <a:gd name="connsiteX48" fmla="*/ 7230737 w 12192000"/>
              <a:gd name="connsiteY48" fmla="*/ 1562633 h 2237474"/>
              <a:gd name="connsiteX49" fmla="*/ 7224458 w 12192000"/>
              <a:gd name="connsiteY49" fmla="*/ 1573008 h 2237474"/>
              <a:gd name="connsiteX50" fmla="*/ 7183121 w 12192000"/>
              <a:gd name="connsiteY50" fmla="*/ 1595162 h 2237474"/>
              <a:gd name="connsiteX51" fmla="*/ 7164601 w 12192000"/>
              <a:gd name="connsiteY51" fmla="*/ 1606490 h 2237474"/>
              <a:gd name="connsiteX52" fmla="*/ 6900177 w 12192000"/>
              <a:gd name="connsiteY52" fmla="*/ 1636016 h 2237474"/>
              <a:gd name="connsiteX53" fmla="*/ 6795372 w 12192000"/>
              <a:gd name="connsiteY53" fmla="*/ 1644845 h 2237474"/>
              <a:gd name="connsiteX54" fmla="*/ 6692251 w 12192000"/>
              <a:gd name="connsiteY54" fmla="*/ 1656357 h 2237474"/>
              <a:gd name="connsiteX55" fmla="*/ 6655235 w 12192000"/>
              <a:gd name="connsiteY55" fmla="*/ 1661869 h 2237474"/>
              <a:gd name="connsiteX56" fmla="*/ 6554894 w 12192000"/>
              <a:gd name="connsiteY56" fmla="*/ 1664428 h 2237474"/>
              <a:gd name="connsiteX57" fmla="*/ 6516595 w 12192000"/>
              <a:gd name="connsiteY57" fmla="*/ 1667475 h 2237474"/>
              <a:gd name="connsiteX58" fmla="*/ 6508541 w 12192000"/>
              <a:gd name="connsiteY58" fmla="*/ 1668757 h 2237474"/>
              <a:gd name="connsiteX59" fmla="*/ 6471012 w 12192000"/>
              <a:gd name="connsiteY59" fmla="*/ 1678604 h 2237474"/>
              <a:gd name="connsiteX60" fmla="*/ 6364035 w 12192000"/>
              <a:gd name="connsiteY60" fmla="*/ 1667683 h 2237474"/>
              <a:gd name="connsiteX61" fmla="*/ 6280959 w 12192000"/>
              <a:gd name="connsiteY61" fmla="*/ 1689329 h 2237474"/>
              <a:gd name="connsiteX62" fmla="*/ 6243319 w 12192000"/>
              <a:gd name="connsiteY62" fmla="*/ 1695560 h 2237474"/>
              <a:gd name="connsiteX63" fmla="*/ 6098321 w 12192000"/>
              <a:gd name="connsiteY63" fmla="*/ 1721646 h 2237474"/>
              <a:gd name="connsiteX64" fmla="*/ 5880652 w 12192000"/>
              <a:gd name="connsiteY64" fmla="*/ 1779643 h 2237474"/>
              <a:gd name="connsiteX65" fmla="*/ 5785959 w 12192000"/>
              <a:gd name="connsiteY65" fmla="*/ 1775307 h 2237474"/>
              <a:gd name="connsiteX66" fmla="*/ 5643534 w 12192000"/>
              <a:gd name="connsiteY66" fmla="*/ 1802919 h 2237474"/>
              <a:gd name="connsiteX67" fmla="*/ 5518799 w 12192000"/>
              <a:gd name="connsiteY67" fmla="*/ 1818312 h 2237474"/>
              <a:gd name="connsiteX68" fmla="*/ 5505014 w 12192000"/>
              <a:gd name="connsiteY68" fmla="*/ 1819259 h 2237474"/>
              <a:gd name="connsiteX69" fmla="*/ 5453307 w 12192000"/>
              <a:gd name="connsiteY69" fmla="*/ 1815450 h 2237474"/>
              <a:gd name="connsiteX70" fmla="*/ 5221533 w 12192000"/>
              <a:gd name="connsiteY70" fmla="*/ 1846950 h 2237474"/>
              <a:gd name="connsiteX71" fmla="*/ 5149802 w 12192000"/>
              <a:gd name="connsiteY71" fmla="*/ 1844846 h 2237474"/>
              <a:gd name="connsiteX72" fmla="*/ 5114927 w 12192000"/>
              <a:gd name="connsiteY72" fmla="*/ 1847827 h 2237474"/>
              <a:gd name="connsiteX73" fmla="*/ 5108970 w 12192000"/>
              <a:gd name="connsiteY73" fmla="*/ 1847935 h 2237474"/>
              <a:gd name="connsiteX74" fmla="*/ 5067961 w 12192000"/>
              <a:gd name="connsiteY74" fmla="*/ 1845917 h 2237474"/>
              <a:gd name="connsiteX75" fmla="*/ 5007075 w 12192000"/>
              <a:gd name="connsiteY75" fmla="*/ 1838626 h 2237474"/>
              <a:gd name="connsiteX76" fmla="*/ 4944087 w 12192000"/>
              <a:gd name="connsiteY76" fmla="*/ 1823332 h 2237474"/>
              <a:gd name="connsiteX77" fmla="*/ 4907662 w 12192000"/>
              <a:gd name="connsiteY77" fmla="*/ 1816900 h 2237474"/>
              <a:gd name="connsiteX78" fmla="*/ 4882386 w 12192000"/>
              <a:gd name="connsiteY78" fmla="*/ 1809844 h 2237474"/>
              <a:gd name="connsiteX79" fmla="*/ 4811440 w 12192000"/>
              <a:gd name="connsiteY79" fmla="*/ 1804655 h 2237474"/>
              <a:gd name="connsiteX80" fmla="*/ 4691075 w 12192000"/>
              <a:gd name="connsiteY80" fmla="*/ 1801389 h 2237474"/>
              <a:gd name="connsiteX81" fmla="*/ 4640313 w 12192000"/>
              <a:gd name="connsiteY81" fmla="*/ 1784307 h 2237474"/>
              <a:gd name="connsiteX82" fmla="*/ 4536503 w 12192000"/>
              <a:gd name="connsiteY82" fmla="*/ 1785334 h 2237474"/>
              <a:gd name="connsiteX83" fmla="*/ 4513724 w 12192000"/>
              <a:gd name="connsiteY83" fmla="*/ 1791996 h 2237474"/>
              <a:gd name="connsiteX84" fmla="*/ 4459810 w 12192000"/>
              <a:gd name="connsiteY84" fmla="*/ 1797886 h 2237474"/>
              <a:gd name="connsiteX85" fmla="*/ 4379064 w 12192000"/>
              <a:gd name="connsiteY85" fmla="*/ 1817177 h 2237474"/>
              <a:gd name="connsiteX86" fmla="*/ 4290981 w 12192000"/>
              <a:gd name="connsiteY86" fmla="*/ 1839677 h 2237474"/>
              <a:gd name="connsiteX87" fmla="*/ 4238372 w 12192000"/>
              <a:gd name="connsiteY87" fmla="*/ 1851480 h 2237474"/>
              <a:gd name="connsiteX88" fmla="*/ 4232517 w 12192000"/>
              <a:gd name="connsiteY88" fmla="*/ 1852567 h 2237474"/>
              <a:gd name="connsiteX89" fmla="*/ 4191732 w 12192000"/>
              <a:gd name="connsiteY89" fmla="*/ 1857328 h 2237474"/>
              <a:gd name="connsiteX90" fmla="*/ 4065532 w 12192000"/>
              <a:gd name="connsiteY90" fmla="*/ 1855477 h 2237474"/>
              <a:gd name="connsiteX91" fmla="*/ 4028460 w 12192000"/>
              <a:gd name="connsiteY91" fmla="*/ 1855137 h 2237474"/>
              <a:gd name="connsiteX92" fmla="*/ 4002267 w 12192000"/>
              <a:gd name="connsiteY92" fmla="*/ 1852352 h 2237474"/>
              <a:gd name="connsiteX93" fmla="*/ 3931396 w 12192000"/>
              <a:gd name="connsiteY93" fmla="*/ 1858915 h 2237474"/>
              <a:gd name="connsiteX94" fmla="*/ 3812162 w 12192000"/>
              <a:gd name="connsiteY94" fmla="*/ 1875501 h 2237474"/>
              <a:gd name="connsiteX95" fmla="*/ 3758105 w 12192000"/>
              <a:gd name="connsiteY95" fmla="*/ 1871856 h 2237474"/>
              <a:gd name="connsiteX96" fmla="*/ 3567259 w 12192000"/>
              <a:gd name="connsiteY96" fmla="*/ 1893482 h 2237474"/>
              <a:gd name="connsiteX97" fmla="*/ 3405770 w 12192000"/>
              <a:gd name="connsiteY97" fmla="*/ 1904591 h 2237474"/>
              <a:gd name="connsiteX98" fmla="*/ 3280097 w 12192000"/>
              <a:gd name="connsiteY98" fmla="*/ 1919610 h 2237474"/>
              <a:gd name="connsiteX99" fmla="*/ 3009910 w 12192000"/>
              <a:gd name="connsiteY99" fmla="*/ 1957866 h 2237474"/>
              <a:gd name="connsiteX100" fmla="*/ 2995934 w 12192000"/>
              <a:gd name="connsiteY100" fmla="*/ 1967085 h 2237474"/>
              <a:gd name="connsiteX101" fmla="*/ 2942858 w 12192000"/>
              <a:gd name="connsiteY101" fmla="*/ 1981367 h 2237474"/>
              <a:gd name="connsiteX102" fmla="*/ 2875436 w 12192000"/>
              <a:gd name="connsiteY102" fmla="*/ 1996977 h 2237474"/>
              <a:gd name="connsiteX103" fmla="*/ 2874892 w 12192000"/>
              <a:gd name="connsiteY103" fmla="*/ 1996085 h 2237474"/>
              <a:gd name="connsiteX104" fmla="*/ 2843662 w 12192000"/>
              <a:gd name="connsiteY104" fmla="*/ 1992498 h 2237474"/>
              <a:gd name="connsiteX105" fmla="*/ 2718916 w 12192000"/>
              <a:gd name="connsiteY105" fmla="*/ 1990867 h 2237474"/>
              <a:gd name="connsiteX106" fmla="*/ 2713522 w 12192000"/>
              <a:gd name="connsiteY106" fmla="*/ 1990173 h 2237474"/>
              <a:gd name="connsiteX107" fmla="*/ 2476147 w 12192000"/>
              <a:gd name="connsiteY107" fmla="*/ 1998305 h 2237474"/>
              <a:gd name="connsiteX108" fmla="*/ 2373568 w 12192000"/>
              <a:gd name="connsiteY108" fmla="*/ 2003219 h 2237474"/>
              <a:gd name="connsiteX109" fmla="*/ 2287219 w 12192000"/>
              <a:gd name="connsiteY109" fmla="*/ 1998750 h 2237474"/>
              <a:gd name="connsiteX110" fmla="*/ 2243069 w 12192000"/>
              <a:gd name="connsiteY110" fmla="*/ 2005321 h 2237474"/>
              <a:gd name="connsiteX111" fmla="*/ 2164831 w 12192000"/>
              <a:gd name="connsiteY111" fmla="*/ 2010143 h 2237474"/>
              <a:gd name="connsiteX112" fmla="*/ 2085228 w 12192000"/>
              <a:gd name="connsiteY112" fmla="*/ 2046431 h 2237474"/>
              <a:gd name="connsiteX113" fmla="*/ 2058061 w 12192000"/>
              <a:gd name="connsiteY113" fmla="*/ 2047942 h 2237474"/>
              <a:gd name="connsiteX114" fmla="*/ 2042244 w 12192000"/>
              <a:gd name="connsiteY114" fmla="*/ 2055560 h 2237474"/>
              <a:gd name="connsiteX115" fmla="*/ 1877728 w 12192000"/>
              <a:gd name="connsiteY115" fmla="*/ 2101004 h 2237474"/>
              <a:gd name="connsiteX116" fmla="*/ 1759056 w 12192000"/>
              <a:gd name="connsiteY116" fmla="*/ 2125608 h 2237474"/>
              <a:gd name="connsiteX117" fmla="*/ 1637948 w 12192000"/>
              <a:gd name="connsiteY117" fmla="*/ 2172597 h 2237474"/>
              <a:gd name="connsiteX118" fmla="*/ 1434549 w 12192000"/>
              <a:gd name="connsiteY118" fmla="*/ 2234522 h 2237474"/>
              <a:gd name="connsiteX119" fmla="*/ 1398481 w 12192000"/>
              <a:gd name="connsiteY119" fmla="*/ 2237074 h 2237474"/>
              <a:gd name="connsiteX120" fmla="*/ 1398407 w 12192000"/>
              <a:gd name="connsiteY120" fmla="*/ 2237095 h 2237474"/>
              <a:gd name="connsiteX121" fmla="*/ 1370962 w 12192000"/>
              <a:gd name="connsiteY121" fmla="*/ 2237474 h 2237474"/>
              <a:gd name="connsiteX122" fmla="*/ 1356367 w 12192000"/>
              <a:gd name="connsiteY122" fmla="*/ 2235089 h 2237474"/>
              <a:gd name="connsiteX123" fmla="*/ 1279765 w 12192000"/>
              <a:gd name="connsiteY123" fmla="*/ 2229639 h 2237474"/>
              <a:gd name="connsiteX124" fmla="*/ 1195347 w 12192000"/>
              <a:gd name="connsiteY124" fmla="*/ 2212354 h 2237474"/>
              <a:gd name="connsiteX125" fmla="*/ 970251 w 12192000"/>
              <a:gd name="connsiteY125" fmla="*/ 2221029 h 2237474"/>
              <a:gd name="connsiteX126" fmla="*/ 812914 w 12192000"/>
              <a:gd name="connsiteY126" fmla="*/ 2210095 h 2237474"/>
              <a:gd name="connsiteX127" fmla="*/ 776382 w 12192000"/>
              <a:gd name="connsiteY127" fmla="*/ 2204512 h 2237474"/>
              <a:gd name="connsiteX128" fmla="*/ 597225 w 12192000"/>
              <a:gd name="connsiteY128" fmla="*/ 2180999 h 2237474"/>
              <a:gd name="connsiteX129" fmla="*/ 520671 w 12192000"/>
              <a:gd name="connsiteY129" fmla="*/ 2180980 h 2237474"/>
              <a:gd name="connsiteX130" fmla="*/ 515024 w 12192000"/>
              <a:gd name="connsiteY130" fmla="*/ 2179258 h 2237474"/>
              <a:gd name="connsiteX131" fmla="*/ 413835 w 12192000"/>
              <a:gd name="connsiteY131" fmla="*/ 2156783 h 2237474"/>
              <a:gd name="connsiteX132" fmla="*/ 376513 w 12192000"/>
              <a:gd name="connsiteY132" fmla="*/ 2154014 h 2237474"/>
              <a:gd name="connsiteX133" fmla="*/ 273386 w 12192000"/>
              <a:gd name="connsiteY133" fmla="*/ 2142551 h 2237474"/>
              <a:gd name="connsiteX134" fmla="*/ 77641 w 12192000"/>
              <a:gd name="connsiteY134" fmla="*/ 2126835 h 2237474"/>
              <a:gd name="connsiteX135" fmla="*/ 37645 w 12192000"/>
              <a:gd name="connsiteY135" fmla="*/ 2115401 h 2237474"/>
              <a:gd name="connsiteX136" fmla="*/ 4572 w 12192000"/>
              <a:gd name="connsiteY136" fmla="*/ 2111091 h 2237474"/>
              <a:gd name="connsiteX137" fmla="*/ 0 w 12192000"/>
              <a:gd name="connsiteY137" fmla="*/ 2110468 h 2237474"/>
              <a:gd name="connsiteX138" fmla="*/ 0 w 12192000"/>
              <a:gd name="connsiteY138" fmla="*/ 0 h 2237474"/>
              <a:gd name="connsiteX0" fmla="*/ 0 w 12192000"/>
              <a:gd name="connsiteY0" fmla="*/ 0 h 2237627"/>
              <a:gd name="connsiteX1" fmla="*/ 12192000 w 12192000"/>
              <a:gd name="connsiteY1" fmla="*/ 0 h 2237627"/>
              <a:gd name="connsiteX2" fmla="*/ 12192000 w 12192000"/>
              <a:gd name="connsiteY2" fmla="*/ 751299 h 2237627"/>
              <a:gd name="connsiteX3" fmla="*/ 11890686 w 12192000"/>
              <a:gd name="connsiteY3" fmla="*/ 732766 h 2237627"/>
              <a:gd name="connsiteX4" fmla="*/ 11820512 w 12192000"/>
              <a:gd name="connsiteY4" fmla="*/ 745392 h 2237627"/>
              <a:gd name="connsiteX5" fmla="*/ 11649954 w 12192000"/>
              <a:gd name="connsiteY5" fmla="*/ 749628 h 2237627"/>
              <a:gd name="connsiteX6" fmla="*/ 11560424 w 12192000"/>
              <a:gd name="connsiteY6" fmla="*/ 748017 h 2237627"/>
              <a:gd name="connsiteX7" fmla="*/ 11358455 w 12192000"/>
              <a:gd name="connsiteY7" fmla="*/ 747593 h 2237627"/>
              <a:gd name="connsiteX8" fmla="*/ 11165209 w 12192000"/>
              <a:gd name="connsiteY8" fmla="*/ 748852 h 2237627"/>
              <a:gd name="connsiteX9" fmla="*/ 11058755 w 12192000"/>
              <a:gd name="connsiteY9" fmla="*/ 749617 h 2237627"/>
              <a:gd name="connsiteX10" fmla="*/ 10846594 w 12192000"/>
              <a:gd name="connsiteY10" fmla="*/ 765069 h 2237627"/>
              <a:gd name="connsiteX11" fmla="*/ 10739478 w 12192000"/>
              <a:gd name="connsiteY11" fmla="*/ 776841 h 2237627"/>
              <a:gd name="connsiteX12" fmla="*/ 10458762 w 12192000"/>
              <a:gd name="connsiteY12" fmla="*/ 755400 h 2237627"/>
              <a:gd name="connsiteX13" fmla="*/ 10211200 w 12192000"/>
              <a:gd name="connsiteY13" fmla="*/ 767513 h 2237627"/>
              <a:gd name="connsiteX14" fmla="*/ 10167995 w 12192000"/>
              <a:gd name="connsiteY14" fmla="*/ 760843 h 2237627"/>
              <a:gd name="connsiteX15" fmla="*/ 9997044 w 12192000"/>
              <a:gd name="connsiteY15" fmla="*/ 780129 h 2237627"/>
              <a:gd name="connsiteX16" fmla="*/ 9943887 w 12192000"/>
              <a:gd name="connsiteY16" fmla="*/ 804141 h 2237627"/>
              <a:gd name="connsiteX17" fmla="*/ 9918248 w 12192000"/>
              <a:gd name="connsiteY17" fmla="*/ 816628 h 2237627"/>
              <a:gd name="connsiteX18" fmla="*/ 9767091 w 12192000"/>
              <a:gd name="connsiteY18" fmla="*/ 870550 h 2237627"/>
              <a:gd name="connsiteX19" fmla="*/ 9683005 w 12192000"/>
              <a:gd name="connsiteY19" fmla="*/ 894128 h 2237627"/>
              <a:gd name="connsiteX20" fmla="*/ 9594438 w 12192000"/>
              <a:gd name="connsiteY20" fmla="*/ 919051 h 2237627"/>
              <a:gd name="connsiteX21" fmla="*/ 9544189 w 12192000"/>
              <a:gd name="connsiteY21" fmla="*/ 938966 h 2237627"/>
              <a:gd name="connsiteX22" fmla="*/ 9500499 w 12192000"/>
              <a:gd name="connsiteY22" fmla="*/ 954680 h 2237627"/>
              <a:gd name="connsiteX23" fmla="*/ 9410017 w 12192000"/>
              <a:gd name="connsiteY23" fmla="*/ 993931 h 2237627"/>
              <a:gd name="connsiteX24" fmla="*/ 9392919 w 12192000"/>
              <a:gd name="connsiteY24" fmla="*/ 994656 h 2237627"/>
              <a:gd name="connsiteX25" fmla="*/ 9268019 w 12192000"/>
              <a:gd name="connsiteY25" fmla="*/ 1007442 h 2237627"/>
              <a:gd name="connsiteX26" fmla="*/ 9188177 w 12192000"/>
              <a:gd name="connsiteY26" fmla="*/ 1035474 h 2237627"/>
              <a:gd name="connsiteX27" fmla="*/ 9155969 w 12192000"/>
              <a:gd name="connsiteY27" fmla="*/ 1046804 h 2237627"/>
              <a:gd name="connsiteX28" fmla="*/ 9133985 w 12192000"/>
              <a:gd name="connsiteY28" fmla="*/ 1046450 h 2237627"/>
              <a:gd name="connsiteX29" fmla="*/ 9003462 w 12192000"/>
              <a:gd name="connsiteY29" fmla="*/ 1042406 h 2237627"/>
              <a:gd name="connsiteX30" fmla="*/ 8968445 w 12192000"/>
              <a:gd name="connsiteY30" fmla="*/ 1052169 h 2237627"/>
              <a:gd name="connsiteX31" fmla="*/ 8886001 w 12192000"/>
              <a:gd name="connsiteY31" fmla="*/ 1067468 h 2237627"/>
              <a:gd name="connsiteX32" fmla="*/ 8838610 w 12192000"/>
              <a:gd name="connsiteY32" fmla="*/ 1075091 h 2237627"/>
              <a:gd name="connsiteX33" fmla="*/ 8750383 w 12192000"/>
              <a:gd name="connsiteY33" fmla="*/ 1097387 h 2237627"/>
              <a:gd name="connsiteX34" fmla="*/ 8665605 w 12192000"/>
              <a:gd name="connsiteY34" fmla="*/ 1110791 h 2237627"/>
              <a:gd name="connsiteX35" fmla="*/ 8584946 w 12192000"/>
              <a:gd name="connsiteY35" fmla="*/ 1135226 h 2237627"/>
              <a:gd name="connsiteX36" fmla="*/ 8419755 w 12192000"/>
              <a:gd name="connsiteY36" fmla="*/ 1216260 h 2237627"/>
              <a:gd name="connsiteX37" fmla="*/ 8411626 w 12192000"/>
              <a:gd name="connsiteY37" fmla="*/ 1214397 h 2237627"/>
              <a:gd name="connsiteX38" fmla="*/ 8363469 w 12192000"/>
              <a:gd name="connsiteY38" fmla="*/ 1246658 h 2237627"/>
              <a:gd name="connsiteX39" fmla="*/ 8275497 w 12192000"/>
              <a:gd name="connsiteY39" fmla="*/ 1264396 h 2237627"/>
              <a:gd name="connsiteX40" fmla="*/ 8074238 w 12192000"/>
              <a:gd name="connsiteY40" fmla="*/ 1301895 h 2237627"/>
              <a:gd name="connsiteX41" fmla="*/ 7942099 w 12192000"/>
              <a:gd name="connsiteY41" fmla="*/ 1336332 h 2237627"/>
              <a:gd name="connsiteX42" fmla="*/ 7902328 w 12192000"/>
              <a:gd name="connsiteY42" fmla="*/ 1345865 h 2237627"/>
              <a:gd name="connsiteX43" fmla="*/ 7840612 w 12192000"/>
              <a:gd name="connsiteY43" fmla="*/ 1369373 h 2237627"/>
              <a:gd name="connsiteX44" fmla="*/ 7786819 w 12192000"/>
              <a:gd name="connsiteY44" fmla="*/ 1378970 h 2237627"/>
              <a:gd name="connsiteX45" fmla="*/ 7548172 w 12192000"/>
              <a:gd name="connsiteY45" fmla="*/ 1417460 h 2237627"/>
              <a:gd name="connsiteX46" fmla="*/ 7483437 w 12192000"/>
              <a:gd name="connsiteY46" fmla="*/ 1478152 h 2237627"/>
              <a:gd name="connsiteX47" fmla="*/ 7377870 w 12192000"/>
              <a:gd name="connsiteY47" fmla="*/ 1523319 h 2237627"/>
              <a:gd name="connsiteX48" fmla="*/ 7230737 w 12192000"/>
              <a:gd name="connsiteY48" fmla="*/ 1562633 h 2237627"/>
              <a:gd name="connsiteX49" fmla="*/ 7224458 w 12192000"/>
              <a:gd name="connsiteY49" fmla="*/ 1573008 h 2237627"/>
              <a:gd name="connsiteX50" fmla="*/ 7183121 w 12192000"/>
              <a:gd name="connsiteY50" fmla="*/ 1595162 h 2237627"/>
              <a:gd name="connsiteX51" fmla="*/ 7164601 w 12192000"/>
              <a:gd name="connsiteY51" fmla="*/ 1606490 h 2237627"/>
              <a:gd name="connsiteX52" fmla="*/ 6900177 w 12192000"/>
              <a:gd name="connsiteY52" fmla="*/ 1636016 h 2237627"/>
              <a:gd name="connsiteX53" fmla="*/ 6795372 w 12192000"/>
              <a:gd name="connsiteY53" fmla="*/ 1644845 h 2237627"/>
              <a:gd name="connsiteX54" fmla="*/ 6692251 w 12192000"/>
              <a:gd name="connsiteY54" fmla="*/ 1656357 h 2237627"/>
              <a:gd name="connsiteX55" fmla="*/ 6655235 w 12192000"/>
              <a:gd name="connsiteY55" fmla="*/ 1661869 h 2237627"/>
              <a:gd name="connsiteX56" fmla="*/ 6554894 w 12192000"/>
              <a:gd name="connsiteY56" fmla="*/ 1664428 h 2237627"/>
              <a:gd name="connsiteX57" fmla="*/ 6516595 w 12192000"/>
              <a:gd name="connsiteY57" fmla="*/ 1667475 h 2237627"/>
              <a:gd name="connsiteX58" fmla="*/ 6508541 w 12192000"/>
              <a:gd name="connsiteY58" fmla="*/ 1668757 h 2237627"/>
              <a:gd name="connsiteX59" fmla="*/ 6471012 w 12192000"/>
              <a:gd name="connsiteY59" fmla="*/ 1678604 h 2237627"/>
              <a:gd name="connsiteX60" fmla="*/ 6364035 w 12192000"/>
              <a:gd name="connsiteY60" fmla="*/ 1667683 h 2237627"/>
              <a:gd name="connsiteX61" fmla="*/ 6280959 w 12192000"/>
              <a:gd name="connsiteY61" fmla="*/ 1689329 h 2237627"/>
              <a:gd name="connsiteX62" fmla="*/ 6243319 w 12192000"/>
              <a:gd name="connsiteY62" fmla="*/ 1695560 h 2237627"/>
              <a:gd name="connsiteX63" fmla="*/ 6098321 w 12192000"/>
              <a:gd name="connsiteY63" fmla="*/ 1721646 h 2237627"/>
              <a:gd name="connsiteX64" fmla="*/ 5880652 w 12192000"/>
              <a:gd name="connsiteY64" fmla="*/ 1779643 h 2237627"/>
              <a:gd name="connsiteX65" fmla="*/ 5785959 w 12192000"/>
              <a:gd name="connsiteY65" fmla="*/ 1775307 h 2237627"/>
              <a:gd name="connsiteX66" fmla="*/ 5643534 w 12192000"/>
              <a:gd name="connsiteY66" fmla="*/ 1802919 h 2237627"/>
              <a:gd name="connsiteX67" fmla="*/ 5518799 w 12192000"/>
              <a:gd name="connsiteY67" fmla="*/ 1818312 h 2237627"/>
              <a:gd name="connsiteX68" fmla="*/ 5505014 w 12192000"/>
              <a:gd name="connsiteY68" fmla="*/ 1819259 h 2237627"/>
              <a:gd name="connsiteX69" fmla="*/ 5453307 w 12192000"/>
              <a:gd name="connsiteY69" fmla="*/ 1815450 h 2237627"/>
              <a:gd name="connsiteX70" fmla="*/ 5221533 w 12192000"/>
              <a:gd name="connsiteY70" fmla="*/ 1846950 h 2237627"/>
              <a:gd name="connsiteX71" fmla="*/ 5149802 w 12192000"/>
              <a:gd name="connsiteY71" fmla="*/ 1844846 h 2237627"/>
              <a:gd name="connsiteX72" fmla="*/ 5114927 w 12192000"/>
              <a:gd name="connsiteY72" fmla="*/ 1847827 h 2237627"/>
              <a:gd name="connsiteX73" fmla="*/ 5108970 w 12192000"/>
              <a:gd name="connsiteY73" fmla="*/ 1847935 h 2237627"/>
              <a:gd name="connsiteX74" fmla="*/ 5067961 w 12192000"/>
              <a:gd name="connsiteY74" fmla="*/ 1845917 h 2237627"/>
              <a:gd name="connsiteX75" fmla="*/ 5007075 w 12192000"/>
              <a:gd name="connsiteY75" fmla="*/ 1838626 h 2237627"/>
              <a:gd name="connsiteX76" fmla="*/ 4944087 w 12192000"/>
              <a:gd name="connsiteY76" fmla="*/ 1823332 h 2237627"/>
              <a:gd name="connsiteX77" fmla="*/ 4907662 w 12192000"/>
              <a:gd name="connsiteY77" fmla="*/ 1816900 h 2237627"/>
              <a:gd name="connsiteX78" fmla="*/ 4882386 w 12192000"/>
              <a:gd name="connsiteY78" fmla="*/ 1809844 h 2237627"/>
              <a:gd name="connsiteX79" fmla="*/ 4811440 w 12192000"/>
              <a:gd name="connsiteY79" fmla="*/ 1804655 h 2237627"/>
              <a:gd name="connsiteX80" fmla="*/ 4691075 w 12192000"/>
              <a:gd name="connsiteY80" fmla="*/ 1801389 h 2237627"/>
              <a:gd name="connsiteX81" fmla="*/ 4640313 w 12192000"/>
              <a:gd name="connsiteY81" fmla="*/ 1784307 h 2237627"/>
              <a:gd name="connsiteX82" fmla="*/ 4536503 w 12192000"/>
              <a:gd name="connsiteY82" fmla="*/ 1785334 h 2237627"/>
              <a:gd name="connsiteX83" fmla="*/ 4513724 w 12192000"/>
              <a:gd name="connsiteY83" fmla="*/ 1791996 h 2237627"/>
              <a:gd name="connsiteX84" fmla="*/ 4459810 w 12192000"/>
              <a:gd name="connsiteY84" fmla="*/ 1797886 h 2237627"/>
              <a:gd name="connsiteX85" fmla="*/ 4379064 w 12192000"/>
              <a:gd name="connsiteY85" fmla="*/ 1817177 h 2237627"/>
              <a:gd name="connsiteX86" fmla="*/ 4290981 w 12192000"/>
              <a:gd name="connsiteY86" fmla="*/ 1839677 h 2237627"/>
              <a:gd name="connsiteX87" fmla="*/ 4238372 w 12192000"/>
              <a:gd name="connsiteY87" fmla="*/ 1851480 h 2237627"/>
              <a:gd name="connsiteX88" fmla="*/ 4232517 w 12192000"/>
              <a:gd name="connsiteY88" fmla="*/ 1852567 h 2237627"/>
              <a:gd name="connsiteX89" fmla="*/ 4191732 w 12192000"/>
              <a:gd name="connsiteY89" fmla="*/ 1857328 h 2237627"/>
              <a:gd name="connsiteX90" fmla="*/ 4065532 w 12192000"/>
              <a:gd name="connsiteY90" fmla="*/ 1855477 h 2237627"/>
              <a:gd name="connsiteX91" fmla="*/ 4028460 w 12192000"/>
              <a:gd name="connsiteY91" fmla="*/ 1855137 h 2237627"/>
              <a:gd name="connsiteX92" fmla="*/ 4002267 w 12192000"/>
              <a:gd name="connsiteY92" fmla="*/ 1852352 h 2237627"/>
              <a:gd name="connsiteX93" fmla="*/ 3931396 w 12192000"/>
              <a:gd name="connsiteY93" fmla="*/ 1858915 h 2237627"/>
              <a:gd name="connsiteX94" fmla="*/ 3812162 w 12192000"/>
              <a:gd name="connsiteY94" fmla="*/ 1875501 h 2237627"/>
              <a:gd name="connsiteX95" fmla="*/ 3758105 w 12192000"/>
              <a:gd name="connsiteY95" fmla="*/ 1871856 h 2237627"/>
              <a:gd name="connsiteX96" fmla="*/ 3567259 w 12192000"/>
              <a:gd name="connsiteY96" fmla="*/ 1893482 h 2237627"/>
              <a:gd name="connsiteX97" fmla="*/ 3405770 w 12192000"/>
              <a:gd name="connsiteY97" fmla="*/ 1904591 h 2237627"/>
              <a:gd name="connsiteX98" fmla="*/ 3280097 w 12192000"/>
              <a:gd name="connsiteY98" fmla="*/ 1919610 h 2237627"/>
              <a:gd name="connsiteX99" fmla="*/ 3009910 w 12192000"/>
              <a:gd name="connsiteY99" fmla="*/ 1957866 h 2237627"/>
              <a:gd name="connsiteX100" fmla="*/ 2995934 w 12192000"/>
              <a:gd name="connsiteY100" fmla="*/ 1967085 h 2237627"/>
              <a:gd name="connsiteX101" fmla="*/ 2942858 w 12192000"/>
              <a:gd name="connsiteY101" fmla="*/ 1981367 h 2237627"/>
              <a:gd name="connsiteX102" fmla="*/ 2875436 w 12192000"/>
              <a:gd name="connsiteY102" fmla="*/ 1996977 h 2237627"/>
              <a:gd name="connsiteX103" fmla="*/ 2874892 w 12192000"/>
              <a:gd name="connsiteY103" fmla="*/ 1996085 h 2237627"/>
              <a:gd name="connsiteX104" fmla="*/ 2843662 w 12192000"/>
              <a:gd name="connsiteY104" fmla="*/ 1992498 h 2237627"/>
              <a:gd name="connsiteX105" fmla="*/ 2718916 w 12192000"/>
              <a:gd name="connsiteY105" fmla="*/ 1990867 h 2237627"/>
              <a:gd name="connsiteX106" fmla="*/ 2713522 w 12192000"/>
              <a:gd name="connsiteY106" fmla="*/ 1990173 h 2237627"/>
              <a:gd name="connsiteX107" fmla="*/ 2476147 w 12192000"/>
              <a:gd name="connsiteY107" fmla="*/ 1998305 h 2237627"/>
              <a:gd name="connsiteX108" fmla="*/ 2373568 w 12192000"/>
              <a:gd name="connsiteY108" fmla="*/ 2003219 h 2237627"/>
              <a:gd name="connsiteX109" fmla="*/ 2287219 w 12192000"/>
              <a:gd name="connsiteY109" fmla="*/ 1998750 h 2237627"/>
              <a:gd name="connsiteX110" fmla="*/ 2243069 w 12192000"/>
              <a:gd name="connsiteY110" fmla="*/ 2005321 h 2237627"/>
              <a:gd name="connsiteX111" fmla="*/ 2164831 w 12192000"/>
              <a:gd name="connsiteY111" fmla="*/ 2010143 h 2237627"/>
              <a:gd name="connsiteX112" fmla="*/ 2085228 w 12192000"/>
              <a:gd name="connsiteY112" fmla="*/ 2046431 h 2237627"/>
              <a:gd name="connsiteX113" fmla="*/ 2058061 w 12192000"/>
              <a:gd name="connsiteY113" fmla="*/ 2047942 h 2237627"/>
              <a:gd name="connsiteX114" fmla="*/ 2042244 w 12192000"/>
              <a:gd name="connsiteY114" fmla="*/ 2055560 h 2237627"/>
              <a:gd name="connsiteX115" fmla="*/ 1877728 w 12192000"/>
              <a:gd name="connsiteY115" fmla="*/ 2101004 h 2237627"/>
              <a:gd name="connsiteX116" fmla="*/ 1759056 w 12192000"/>
              <a:gd name="connsiteY116" fmla="*/ 2125608 h 2237627"/>
              <a:gd name="connsiteX117" fmla="*/ 1637948 w 12192000"/>
              <a:gd name="connsiteY117" fmla="*/ 2172597 h 2237627"/>
              <a:gd name="connsiteX118" fmla="*/ 1434549 w 12192000"/>
              <a:gd name="connsiteY118" fmla="*/ 2234522 h 2237627"/>
              <a:gd name="connsiteX119" fmla="*/ 1398481 w 12192000"/>
              <a:gd name="connsiteY119" fmla="*/ 2237074 h 2237627"/>
              <a:gd name="connsiteX120" fmla="*/ 1370962 w 12192000"/>
              <a:gd name="connsiteY120" fmla="*/ 2237474 h 2237627"/>
              <a:gd name="connsiteX121" fmla="*/ 1356367 w 12192000"/>
              <a:gd name="connsiteY121" fmla="*/ 2235089 h 2237627"/>
              <a:gd name="connsiteX122" fmla="*/ 1279765 w 12192000"/>
              <a:gd name="connsiteY122" fmla="*/ 2229639 h 2237627"/>
              <a:gd name="connsiteX123" fmla="*/ 1195347 w 12192000"/>
              <a:gd name="connsiteY123" fmla="*/ 2212354 h 2237627"/>
              <a:gd name="connsiteX124" fmla="*/ 970251 w 12192000"/>
              <a:gd name="connsiteY124" fmla="*/ 2221029 h 2237627"/>
              <a:gd name="connsiteX125" fmla="*/ 812914 w 12192000"/>
              <a:gd name="connsiteY125" fmla="*/ 2210095 h 2237627"/>
              <a:gd name="connsiteX126" fmla="*/ 776382 w 12192000"/>
              <a:gd name="connsiteY126" fmla="*/ 2204512 h 2237627"/>
              <a:gd name="connsiteX127" fmla="*/ 597225 w 12192000"/>
              <a:gd name="connsiteY127" fmla="*/ 2180999 h 2237627"/>
              <a:gd name="connsiteX128" fmla="*/ 520671 w 12192000"/>
              <a:gd name="connsiteY128" fmla="*/ 2180980 h 2237627"/>
              <a:gd name="connsiteX129" fmla="*/ 515024 w 12192000"/>
              <a:gd name="connsiteY129" fmla="*/ 2179258 h 2237627"/>
              <a:gd name="connsiteX130" fmla="*/ 413835 w 12192000"/>
              <a:gd name="connsiteY130" fmla="*/ 2156783 h 2237627"/>
              <a:gd name="connsiteX131" fmla="*/ 376513 w 12192000"/>
              <a:gd name="connsiteY131" fmla="*/ 2154014 h 2237627"/>
              <a:gd name="connsiteX132" fmla="*/ 273386 w 12192000"/>
              <a:gd name="connsiteY132" fmla="*/ 2142551 h 2237627"/>
              <a:gd name="connsiteX133" fmla="*/ 77641 w 12192000"/>
              <a:gd name="connsiteY133" fmla="*/ 2126835 h 2237627"/>
              <a:gd name="connsiteX134" fmla="*/ 37645 w 12192000"/>
              <a:gd name="connsiteY134" fmla="*/ 2115401 h 2237627"/>
              <a:gd name="connsiteX135" fmla="*/ 4572 w 12192000"/>
              <a:gd name="connsiteY135" fmla="*/ 2111091 h 2237627"/>
              <a:gd name="connsiteX136" fmla="*/ 0 w 12192000"/>
              <a:gd name="connsiteY136" fmla="*/ 2110468 h 2237627"/>
              <a:gd name="connsiteX137" fmla="*/ 0 w 12192000"/>
              <a:gd name="connsiteY137" fmla="*/ 0 h 2237627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820512 w 12192000"/>
              <a:gd name="connsiteY4" fmla="*/ 745392 h 2240205"/>
              <a:gd name="connsiteX5" fmla="*/ 11649954 w 12192000"/>
              <a:gd name="connsiteY5" fmla="*/ 749628 h 2240205"/>
              <a:gd name="connsiteX6" fmla="*/ 11560424 w 12192000"/>
              <a:gd name="connsiteY6" fmla="*/ 748017 h 2240205"/>
              <a:gd name="connsiteX7" fmla="*/ 11358455 w 12192000"/>
              <a:gd name="connsiteY7" fmla="*/ 747593 h 2240205"/>
              <a:gd name="connsiteX8" fmla="*/ 11165209 w 12192000"/>
              <a:gd name="connsiteY8" fmla="*/ 748852 h 2240205"/>
              <a:gd name="connsiteX9" fmla="*/ 11058755 w 12192000"/>
              <a:gd name="connsiteY9" fmla="*/ 749617 h 2240205"/>
              <a:gd name="connsiteX10" fmla="*/ 10846594 w 12192000"/>
              <a:gd name="connsiteY10" fmla="*/ 765069 h 2240205"/>
              <a:gd name="connsiteX11" fmla="*/ 10739478 w 12192000"/>
              <a:gd name="connsiteY11" fmla="*/ 776841 h 2240205"/>
              <a:gd name="connsiteX12" fmla="*/ 10458762 w 12192000"/>
              <a:gd name="connsiteY12" fmla="*/ 755400 h 2240205"/>
              <a:gd name="connsiteX13" fmla="*/ 10211200 w 12192000"/>
              <a:gd name="connsiteY13" fmla="*/ 767513 h 2240205"/>
              <a:gd name="connsiteX14" fmla="*/ 10167995 w 12192000"/>
              <a:gd name="connsiteY14" fmla="*/ 760843 h 2240205"/>
              <a:gd name="connsiteX15" fmla="*/ 9997044 w 12192000"/>
              <a:gd name="connsiteY15" fmla="*/ 780129 h 2240205"/>
              <a:gd name="connsiteX16" fmla="*/ 9943887 w 12192000"/>
              <a:gd name="connsiteY16" fmla="*/ 804141 h 2240205"/>
              <a:gd name="connsiteX17" fmla="*/ 9918248 w 12192000"/>
              <a:gd name="connsiteY17" fmla="*/ 816628 h 2240205"/>
              <a:gd name="connsiteX18" fmla="*/ 9767091 w 12192000"/>
              <a:gd name="connsiteY18" fmla="*/ 870550 h 2240205"/>
              <a:gd name="connsiteX19" fmla="*/ 9683005 w 12192000"/>
              <a:gd name="connsiteY19" fmla="*/ 894128 h 2240205"/>
              <a:gd name="connsiteX20" fmla="*/ 9594438 w 12192000"/>
              <a:gd name="connsiteY20" fmla="*/ 919051 h 2240205"/>
              <a:gd name="connsiteX21" fmla="*/ 9544189 w 12192000"/>
              <a:gd name="connsiteY21" fmla="*/ 938966 h 2240205"/>
              <a:gd name="connsiteX22" fmla="*/ 9500499 w 12192000"/>
              <a:gd name="connsiteY22" fmla="*/ 954680 h 2240205"/>
              <a:gd name="connsiteX23" fmla="*/ 9410017 w 12192000"/>
              <a:gd name="connsiteY23" fmla="*/ 993931 h 2240205"/>
              <a:gd name="connsiteX24" fmla="*/ 9392919 w 12192000"/>
              <a:gd name="connsiteY24" fmla="*/ 994656 h 2240205"/>
              <a:gd name="connsiteX25" fmla="*/ 9268019 w 12192000"/>
              <a:gd name="connsiteY25" fmla="*/ 1007442 h 2240205"/>
              <a:gd name="connsiteX26" fmla="*/ 9188177 w 12192000"/>
              <a:gd name="connsiteY26" fmla="*/ 1035474 h 2240205"/>
              <a:gd name="connsiteX27" fmla="*/ 9155969 w 12192000"/>
              <a:gd name="connsiteY27" fmla="*/ 1046804 h 2240205"/>
              <a:gd name="connsiteX28" fmla="*/ 9133985 w 12192000"/>
              <a:gd name="connsiteY28" fmla="*/ 1046450 h 2240205"/>
              <a:gd name="connsiteX29" fmla="*/ 9003462 w 12192000"/>
              <a:gd name="connsiteY29" fmla="*/ 1042406 h 2240205"/>
              <a:gd name="connsiteX30" fmla="*/ 8968445 w 12192000"/>
              <a:gd name="connsiteY30" fmla="*/ 1052169 h 2240205"/>
              <a:gd name="connsiteX31" fmla="*/ 8886001 w 12192000"/>
              <a:gd name="connsiteY31" fmla="*/ 1067468 h 2240205"/>
              <a:gd name="connsiteX32" fmla="*/ 8838610 w 12192000"/>
              <a:gd name="connsiteY32" fmla="*/ 1075091 h 2240205"/>
              <a:gd name="connsiteX33" fmla="*/ 8750383 w 12192000"/>
              <a:gd name="connsiteY33" fmla="*/ 1097387 h 2240205"/>
              <a:gd name="connsiteX34" fmla="*/ 8665605 w 12192000"/>
              <a:gd name="connsiteY34" fmla="*/ 1110791 h 2240205"/>
              <a:gd name="connsiteX35" fmla="*/ 8584946 w 12192000"/>
              <a:gd name="connsiteY35" fmla="*/ 1135226 h 2240205"/>
              <a:gd name="connsiteX36" fmla="*/ 8419755 w 12192000"/>
              <a:gd name="connsiteY36" fmla="*/ 1216260 h 2240205"/>
              <a:gd name="connsiteX37" fmla="*/ 8411626 w 12192000"/>
              <a:gd name="connsiteY37" fmla="*/ 1214397 h 2240205"/>
              <a:gd name="connsiteX38" fmla="*/ 8363469 w 12192000"/>
              <a:gd name="connsiteY38" fmla="*/ 1246658 h 2240205"/>
              <a:gd name="connsiteX39" fmla="*/ 8275497 w 12192000"/>
              <a:gd name="connsiteY39" fmla="*/ 1264396 h 2240205"/>
              <a:gd name="connsiteX40" fmla="*/ 8074238 w 12192000"/>
              <a:gd name="connsiteY40" fmla="*/ 1301895 h 2240205"/>
              <a:gd name="connsiteX41" fmla="*/ 7942099 w 12192000"/>
              <a:gd name="connsiteY41" fmla="*/ 1336332 h 2240205"/>
              <a:gd name="connsiteX42" fmla="*/ 7902328 w 12192000"/>
              <a:gd name="connsiteY42" fmla="*/ 1345865 h 2240205"/>
              <a:gd name="connsiteX43" fmla="*/ 7840612 w 12192000"/>
              <a:gd name="connsiteY43" fmla="*/ 1369373 h 2240205"/>
              <a:gd name="connsiteX44" fmla="*/ 7786819 w 12192000"/>
              <a:gd name="connsiteY44" fmla="*/ 1378970 h 2240205"/>
              <a:gd name="connsiteX45" fmla="*/ 7548172 w 12192000"/>
              <a:gd name="connsiteY45" fmla="*/ 1417460 h 2240205"/>
              <a:gd name="connsiteX46" fmla="*/ 7483437 w 12192000"/>
              <a:gd name="connsiteY46" fmla="*/ 1478152 h 2240205"/>
              <a:gd name="connsiteX47" fmla="*/ 7377870 w 12192000"/>
              <a:gd name="connsiteY47" fmla="*/ 1523319 h 2240205"/>
              <a:gd name="connsiteX48" fmla="*/ 7230737 w 12192000"/>
              <a:gd name="connsiteY48" fmla="*/ 1562633 h 2240205"/>
              <a:gd name="connsiteX49" fmla="*/ 7224458 w 12192000"/>
              <a:gd name="connsiteY49" fmla="*/ 1573008 h 2240205"/>
              <a:gd name="connsiteX50" fmla="*/ 7183121 w 12192000"/>
              <a:gd name="connsiteY50" fmla="*/ 1595162 h 2240205"/>
              <a:gd name="connsiteX51" fmla="*/ 7164601 w 12192000"/>
              <a:gd name="connsiteY51" fmla="*/ 1606490 h 2240205"/>
              <a:gd name="connsiteX52" fmla="*/ 6900177 w 12192000"/>
              <a:gd name="connsiteY52" fmla="*/ 1636016 h 2240205"/>
              <a:gd name="connsiteX53" fmla="*/ 6795372 w 12192000"/>
              <a:gd name="connsiteY53" fmla="*/ 1644845 h 2240205"/>
              <a:gd name="connsiteX54" fmla="*/ 6692251 w 12192000"/>
              <a:gd name="connsiteY54" fmla="*/ 1656357 h 2240205"/>
              <a:gd name="connsiteX55" fmla="*/ 6655235 w 12192000"/>
              <a:gd name="connsiteY55" fmla="*/ 1661869 h 2240205"/>
              <a:gd name="connsiteX56" fmla="*/ 6554894 w 12192000"/>
              <a:gd name="connsiteY56" fmla="*/ 1664428 h 2240205"/>
              <a:gd name="connsiteX57" fmla="*/ 6516595 w 12192000"/>
              <a:gd name="connsiteY57" fmla="*/ 1667475 h 2240205"/>
              <a:gd name="connsiteX58" fmla="*/ 6508541 w 12192000"/>
              <a:gd name="connsiteY58" fmla="*/ 1668757 h 2240205"/>
              <a:gd name="connsiteX59" fmla="*/ 6471012 w 12192000"/>
              <a:gd name="connsiteY59" fmla="*/ 1678604 h 2240205"/>
              <a:gd name="connsiteX60" fmla="*/ 6364035 w 12192000"/>
              <a:gd name="connsiteY60" fmla="*/ 1667683 h 2240205"/>
              <a:gd name="connsiteX61" fmla="*/ 6280959 w 12192000"/>
              <a:gd name="connsiteY61" fmla="*/ 1689329 h 2240205"/>
              <a:gd name="connsiteX62" fmla="*/ 6243319 w 12192000"/>
              <a:gd name="connsiteY62" fmla="*/ 1695560 h 2240205"/>
              <a:gd name="connsiteX63" fmla="*/ 6098321 w 12192000"/>
              <a:gd name="connsiteY63" fmla="*/ 1721646 h 2240205"/>
              <a:gd name="connsiteX64" fmla="*/ 5880652 w 12192000"/>
              <a:gd name="connsiteY64" fmla="*/ 1779643 h 2240205"/>
              <a:gd name="connsiteX65" fmla="*/ 5785959 w 12192000"/>
              <a:gd name="connsiteY65" fmla="*/ 1775307 h 2240205"/>
              <a:gd name="connsiteX66" fmla="*/ 5643534 w 12192000"/>
              <a:gd name="connsiteY66" fmla="*/ 1802919 h 2240205"/>
              <a:gd name="connsiteX67" fmla="*/ 5518799 w 12192000"/>
              <a:gd name="connsiteY67" fmla="*/ 1818312 h 2240205"/>
              <a:gd name="connsiteX68" fmla="*/ 5505014 w 12192000"/>
              <a:gd name="connsiteY68" fmla="*/ 1819259 h 2240205"/>
              <a:gd name="connsiteX69" fmla="*/ 5453307 w 12192000"/>
              <a:gd name="connsiteY69" fmla="*/ 1815450 h 2240205"/>
              <a:gd name="connsiteX70" fmla="*/ 5221533 w 12192000"/>
              <a:gd name="connsiteY70" fmla="*/ 1846950 h 2240205"/>
              <a:gd name="connsiteX71" fmla="*/ 5149802 w 12192000"/>
              <a:gd name="connsiteY71" fmla="*/ 1844846 h 2240205"/>
              <a:gd name="connsiteX72" fmla="*/ 5114927 w 12192000"/>
              <a:gd name="connsiteY72" fmla="*/ 1847827 h 2240205"/>
              <a:gd name="connsiteX73" fmla="*/ 5108970 w 12192000"/>
              <a:gd name="connsiteY73" fmla="*/ 1847935 h 2240205"/>
              <a:gd name="connsiteX74" fmla="*/ 5067961 w 12192000"/>
              <a:gd name="connsiteY74" fmla="*/ 1845917 h 2240205"/>
              <a:gd name="connsiteX75" fmla="*/ 5007075 w 12192000"/>
              <a:gd name="connsiteY75" fmla="*/ 1838626 h 2240205"/>
              <a:gd name="connsiteX76" fmla="*/ 4944087 w 12192000"/>
              <a:gd name="connsiteY76" fmla="*/ 1823332 h 2240205"/>
              <a:gd name="connsiteX77" fmla="*/ 4907662 w 12192000"/>
              <a:gd name="connsiteY77" fmla="*/ 1816900 h 2240205"/>
              <a:gd name="connsiteX78" fmla="*/ 4882386 w 12192000"/>
              <a:gd name="connsiteY78" fmla="*/ 1809844 h 2240205"/>
              <a:gd name="connsiteX79" fmla="*/ 4811440 w 12192000"/>
              <a:gd name="connsiteY79" fmla="*/ 1804655 h 2240205"/>
              <a:gd name="connsiteX80" fmla="*/ 4691075 w 12192000"/>
              <a:gd name="connsiteY80" fmla="*/ 1801389 h 2240205"/>
              <a:gd name="connsiteX81" fmla="*/ 4640313 w 12192000"/>
              <a:gd name="connsiteY81" fmla="*/ 1784307 h 2240205"/>
              <a:gd name="connsiteX82" fmla="*/ 4536503 w 12192000"/>
              <a:gd name="connsiteY82" fmla="*/ 1785334 h 2240205"/>
              <a:gd name="connsiteX83" fmla="*/ 4513724 w 12192000"/>
              <a:gd name="connsiteY83" fmla="*/ 1791996 h 2240205"/>
              <a:gd name="connsiteX84" fmla="*/ 4459810 w 12192000"/>
              <a:gd name="connsiteY84" fmla="*/ 1797886 h 2240205"/>
              <a:gd name="connsiteX85" fmla="*/ 4379064 w 12192000"/>
              <a:gd name="connsiteY85" fmla="*/ 1817177 h 2240205"/>
              <a:gd name="connsiteX86" fmla="*/ 4290981 w 12192000"/>
              <a:gd name="connsiteY86" fmla="*/ 1839677 h 2240205"/>
              <a:gd name="connsiteX87" fmla="*/ 4238372 w 12192000"/>
              <a:gd name="connsiteY87" fmla="*/ 1851480 h 2240205"/>
              <a:gd name="connsiteX88" fmla="*/ 4232517 w 12192000"/>
              <a:gd name="connsiteY88" fmla="*/ 1852567 h 2240205"/>
              <a:gd name="connsiteX89" fmla="*/ 4191732 w 12192000"/>
              <a:gd name="connsiteY89" fmla="*/ 1857328 h 2240205"/>
              <a:gd name="connsiteX90" fmla="*/ 4065532 w 12192000"/>
              <a:gd name="connsiteY90" fmla="*/ 1855477 h 2240205"/>
              <a:gd name="connsiteX91" fmla="*/ 4028460 w 12192000"/>
              <a:gd name="connsiteY91" fmla="*/ 1855137 h 2240205"/>
              <a:gd name="connsiteX92" fmla="*/ 4002267 w 12192000"/>
              <a:gd name="connsiteY92" fmla="*/ 1852352 h 2240205"/>
              <a:gd name="connsiteX93" fmla="*/ 3931396 w 12192000"/>
              <a:gd name="connsiteY93" fmla="*/ 1858915 h 2240205"/>
              <a:gd name="connsiteX94" fmla="*/ 3812162 w 12192000"/>
              <a:gd name="connsiteY94" fmla="*/ 1875501 h 2240205"/>
              <a:gd name="connsiteX95" fmla="*/ 3758105 w 12192000"/>
              <a:gd name="connsiteY95" fmla="*/ 1871856 h 2240205"/>
              <a:gd name="connsiteX96" fmla="*/ 3567259 w 12192000"/>
              <a:gd name="connsiteY96" fmla="*/ 1893482 h 2240205"/>
              <a:gd name="connsiteX97" fmla="*/ 3405770 w 12192000"/>
              <a:gd name="connsiteY97" fmla="*/ 1904591 h 2240205"/>
              <a:gd name="connsiteX98" fmla="*/ 3280097 w 12192000"/>
              <a:gd name="connsiteY98" fmla="*/ 1919610 h 2240205"/>
              <a:gd name="connsiteX99" fmla="*/ 3009910 w 12192000"/>
              <a:gd name="connsiteY99" fmla="*/ 1957866 h 2240205"/>
              <a:gd name="connsiteX100" fmla="*/ 2995934 w 12192000"/>
              <a:gd name="connsiteY100" fmla="*/ 1967085 h 2240205"/>
              <a:gd name="connsiteX101" fmla="*/ 2942858 w 12192000"/>
              <a:gd name="connsiteY101" fmla="*/ 1981367 h 2240205"/>
              <a:gd name="connsiteX102" fmla="*/ 2875436 w 12192000"/>
              <a:gd name="connsiteY102" fmla="*/ 1996977 h 2240205"/>
              <a:gd name="connsiteX103" fmla="*/ 2874892 w 12192000"/>
              <a:gd name="connsiteY103" fmla="*/ 1996085 h 2240205"/>
              <a:gd name="connsiteX104" fmla="*/ 2843662 w 12192000"/>
              <a:gd name="connsiteY104" fmla="*/ 1992498 h 2240205"/>
              <a:gd name="connsiteX105" fmla="*/ 2718916 w 12192000"/>
              <a:gd name="connsiteY105" fmla="*/ 1990867 h 2240205"/>
              <a:gd name="connsiteX106" fmla="*/ 2713522 w 12192000"/>
              <a:gd name="connsiteY106" fmla="*/ 1990173 h 2240205"/>
              <a:gd name="connsiteX107" fmla="*/ 2476147 w 12192000"/>
              <a:gd name="connsiteY107" fmla="*/ 1998305 h 2240205"/>
              <a:gd name="connsiteX108" fmla="*/ 2373568 w 12192000"/>
              <a:gd name="connsiteY108" fmla="*/ 2003219 h 2240205"/>
              <a:gd name="connsiteX109" fmla="*/ 2287219 w 12192000"/>
              <a:gd name="connsiteY109" fmla="*/ 1998750 h 2240205"/>
              <a:gd name="connsiteX110" fmla="*/ 2243069 w 12192000"/>
              <a:gd name="connsiteY110" fmla="*/ 2005321 h 2240205"/>
              <a:gd name="connsiteX111" fmla="*/ 2164831 w 12192000"/>
              <a:gd name="connsiteY111" fmla="*/ 2010143 h 2240205"/>
              <a:gd name="connsiteX112" fmla="*/ 2085228 w 12192000"/>
              <a:gd name="connsiteY112" fmla="*/ 2046431 h 2240205"/>
              <a:gd name="connsiteX113" fmla="*/ 2058061 w 12192000"/>
              <a:gd name="connsiteY113" fmla="*/ 2047942 h 2240205"/>
              <a:gd name="connsiteX114" fmla="*/ 2042244 w 12192000"/>
              <a:gd name="connsiteY114" fmla="*/ 2055560 h 2240205"/>
              <a:gd name="connsiteX115" fmla="*/ 1877728 w 12192000"/>
              <a:gd name="connsiteY115" fmla="*/ 2101004 h 2240205"/>
              <a:gd name="connsiteX116" fmla="*/ 1759056 w 12192000"/>
              <a:gd name="connsiteY116" fmla="*/ 2125608 h 2240205"/>
              <a:gd name="connsiteX117" fmla="*/ 1637948 w 12192000"/>
              <a:gd name="connsiteY117" fmla="*/ 2172597 h 2240205"/>
              <a:gd name="connsiteX118" fmla="*/ 1434549 w 12192000"/>
              <a:gd name="connsiteY118" fmla="*/ 2234522 h 2240205"/>
              <a:gd name="connsiteX119" fmla="*/ 1370962 w 12192000"/>
              <a:gd name="connsiteY119" fmla="*/ 2237474 h 2240205"/>
              <a:gd name="connsiteX120" fmla="*/ 1356367 w 12192000"/>
              <a:gd name="connsiteY120" fmla="*/ 2235089 h 2240205"/>
              <a:gd name="connsiteX121" fmla="*/ 1279765 w 12192000"/>
              <a:gd name="connsiteY121" fmla="*/ 2229639 h 2240205"/>
              <a:gd name="connsiteX122" fmla="*/ 1195347 w 12192000"/>
              <a:gd name="connsiteY122" fmla="*/ 2212354 h 2240205"/>
              <a:gd name="connsiteX123" fmla="*/ 970251 w 12192000"/>
              <a:gd name="connsiteY123" fmla="*/ 2221029 h 2240205"/>
              <a:gd name="connsiteX124" fmla="*/ 812914 w 12192000"/>
              <a:gd name="connsiteY124" fmla="*/ 2210095 h 2240205"/>
              <a:gd name="connsiteX125" fmla="*/ 776382 w 12192000"/>
              <a:gd name="connsiteY125" fmla="*/ 2204512 h 2240205"/>
              <a:gd name="connsiteX126" fmla="*/ 597225 w 12192000"/>
              <a:gd name="connsiteY126" fmla="*/ 2180999 h 2240205"/>
              <a:gd name="connsiteX127" fmla="*/ 520671 w 12192000"/>
              <a:gd name="connsiteY127" fmla="*/ 2180980 h 2240205"/>
              <a:gd name="connsiteX128" fmla="*/ 515024 w 12192000"/>
              <a:gd name="connsiteY128" fmla="*/ 2179258 h 2240205"/>
              <a:gd name="connsiteX129" fmla="*/ 413835 w 12192000"/>
              <a:gd name="connsiteY129" fmla="*/ 2156783 h 2240205"/>
              <a:gd name="connsiteX130" fmla="*/ 376513 w 12192000"/>
              <a:gd name="connsiteY130" fmla="*/ 2154014 h 2240205"/>
              <a:gd name="connsiteX131" fmla="*/ 273386 w 12192000"/>
              <a:gd name="connsiteY131" fmla="*/ 2142551 h 2240205"/>
              <a:gd name="connsiteX132" fmla="*/ 77641 w 12192000"/>
              <a:gd name="connsiteY132" fmla="*/ 2126835 h 2240205"/>
              <a:gd name="connsiteX133" fmla="*/ 37645 w 12192000"/>
              <a:gd name="connsiteY133" fmla="*/ 2115401 h 2240205"/>
              <a:gd name="connsiteX134" fmla="*/ 4572 w 12192000"/>
              <a:gd name="connsiteY134" fmla="*/ 2111091 h 2240205"/>
              <a:gd name="connsiteX135" fmla="*/ 0 w 12192000"/>
              <a:gd name="connsiteY135" fmla="*/ 2110468 h 2240205"/>
              <a:gd name="connsiteX136" fmla="*/ 0 w 12192000"/>
              <a:gd name="connsiteY136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820512 w 12192000"/>
              <a:gd name="connsiteY4" fmla="*/ 745392 h 2240205"/>
              <a:gd name="connsiteX5" fmla="*/ 11649954 w 12192000"/>
              <a:gd name="connsiteY5" fmla="*/ 749628 h 2240205"/>
              <a:gd name="connsiteX6" fmla="*/ 11560424 w 12192000"/>
              <a:gd name="connsiteY6" fmla="*/ 748017 h 2240205"/>
              <a:gd name="connsiteX7" fmla="*/ 11358455 w 12192000"/>
              <a:gd name="connsiteY7" fmla="*/ 747593 h 2240205"/>
              <a:gd name="connsiteX8" fmla="*/ 11165209 w 12192000"/>
              <a:gd name="connsiteY8" fmla="*/ 748852 h 2240205"/>
              <a:gd name="connsiteX9" fmla="*/ 11058755 w 12192000"/>
              <a:gd name="connsiteY9" fmla="*/ 749617 h 2240205"/>
              <a:gd name="connsiteX10" fmla="*/ 10846594 w 12192000"/>
              <a:gd name="connsiteY10" fmla="*/ 765069 h 2240205"/>
              <a:gd name="connsiteX11" fmla="*/ 10739478 w 12192000"/>
              <a:gd name="connsiteY11" fmla="*/ 776841 h 2240205"/>
              <a:gd name="connsiteX12" fmla="*/ 10458762 w 12192000"/>
              <a:gd name="connsiteY12" fmla="*/ 755400 h 2240205"/>
              <a:gd name="connsiteX13" fmla="*/ 10211200 w 12192000"/>
              <a:gd name="connsiteY13" fmla="*/ 767513 h 2240205"/>
              <a:gd name="connsiteX14" fmla="*/ 10167995 w 12192000"/>
              <a:gd name="connsiteY14" fmla="*/ 760843 h 2240205"/>
              <a:gd name="connsiteX15" fmla="*/ 9997044 w 12192000"/>
              <a:gd name="connsiteY15" fmla="*/ 780129 h 2240205"/>
              <a:gd name="connsiteX16" fmla="*/ 9943887 w 12192000"/>
              <a:gd name="connsiteY16" fmla="*/ 804141 h 2240205"/>
              <a:gd name="connsiteX17" fmla="*/ 9918248 w 12192000"/>
              <a:gd name="connsiteY17" fmla="*/ 816628 h 2240205"/>
              <a:gd name="connsiteX18" fmla="*/ 9767091 w 12192000"/>
              <a:gd name="connsiteY18" fmla="*/ 870550 h 2240205"/>
              <a:gd name="connsiteX19" fmla="*/ 9683005 w 12192000"/>
              <a:gd name="connsiteY19" fmla="*/ 894128 h 2240205"/>
              <a:gd name="connsiteX20" fmla="*/ 9594438 w 12192000"/>
              <a:gd name="connsiteY20" fmla="*/ 919051 h 2240205"/>
              <a:gd name="connsiteX21" fmla="*/ 9544189 w 12192000"/>
              <a:gd name="connsiteY21" fmla="*/ 938966 h 2240205"/>
              <a:gd name="connsiteX22" fmla="*/ 9500499 w 12192000"/>
              <a:gd name="connsiteY22" fmla="*/ 954680 h 2240205"/>
              <a:gd name="connsiteX23" fmla="*/ 9410017 w 12192000"/>
              <a:gd name="connsiteY23" fmla="*/ 993931 h 2240205"/>
              <a:gd name="connsiteX24" fmla="*/ 9392919 w 12192000"/>
              <a:gd name="connsiteY24" fmla="*/ 994656 h 2240205"/>
              <a:gd name="connsiteX25" fmla="*/ 9268019 w 12192000"/>
              <a:gd name="connsiteY25" fmla="*/ 1007442 h 2240205"/>
              <a:gd name="connsiteX26" fmla="*/ 9188177 w 12192000"/>
              <a:gd name="connsiteY26" fmla="*/ 1035474 h 2240205"/>
              <a:gd name="connsiteX27" fmla="*/ 9155969 w 12192000"/>
              <a:gd name="connsiteY27" fmla="*/ 1046804 h 2240205"/>
              <a:gd name="connsiteX28" fmla="*/ 9133985 w 12192000"/>
              <a:gd name="connsiteY28" fmla="*/ 1046450 h 2240205"/>
              <a:gd name="connsiteX29" fmla="*/ 9003462 w 12192000"/>
              <a:gd name="connsiteY29" fmla="*/ 1042406 h 2240205"/>
              <a:gd name="connsiteX30" fmla="*/ 8968445 w 12192000"/>
              <a:gd name="connsiteY30" fmla="*/ 1052169 h 2240205"/>
              <a:gd name="connsiteX31" fmla="*/ 8886001 w 12192000"/>
              <a:gd name="connsiteY31" fmla="*/ 1067468 h 2240205"/>
              <a:gd name="connsiteX32" fmla="*/ 8838610 w 12192000"/>
              <a:gd name="connsiteY32" fmla="*/ 1075091 h 2240205"/>
              <a:gd name="connsiteX33" fmla="*/ 8750383 w 12192000"/>
              <a:gd name="connsiteY33" fmla="*/ 1097387 h 2240205"/>
              <a:gd name="connsiteX34" fmla="*/ 8665605 w 12192000"/>
              <a:gd name="connsiteY34" fmla="*/ 1110791 h 2240205"/>
              <a:gd name="connsiteX35" fmla="*/ 8584946 w 12192000"/>
              <a:gd name="connsiteY35" fmla="*/ 1135226 h 2240205"/>
              <a:gd name="connsiteX36" fmla="*/ 8419755 w 12192000"/>
              <a:gd name="connsiteY36" fmla="*/ 1216260 h 2240205"/>
              <a:gd name="connsiteX37" fmla="*/ 8411626 w 12192000"/>
              <a:gd name="connsiteY37" fmla="*/ 1214397 h 2240205"/>
              <a:gd name="connsiteX38" fmla="*/ 8363469 w 12192000"/>
              <a:gd name="connsiteY38" fmla="*/ 1246658 h 2240205"/>
              <a:gd name="connsiteX39" fmla="*/ 8275497 w 12192000"/>
              <a:gd name="connsiteY39" fmla="*/ 1264396 h 2240205"/>
              <a:gd name="connsiteX40" fmla="*/ 8074238 w 12192000"/>
              <a:gd name="connsiteY40" fmla="*/ 1301895 h 2240205"/>
              <a:gd name="connsiteX41" fmla="*/ 7942099 w 12192000"/>
              <a:gd name="connsiteY41" fmla="*/ 1336332 h 2240205"/>
              <a:gd name="connsiteX42" fmla="*/ 7902328 w 12192000"/>
              <a:gd name="connsiteY42" fmla="*/ 1345865 h 2240205"/>
              <a:gd name="connsiteX43" fmla="*/ 7840612 w 12192000"/>
              <a:gd name="connsiteY43" fmla="*/ 1369373 h 2240205"/>
              <a:gd name="connsiteX44" fmla="*/ 7786819 w 12192000"/>
              <a:gd name="connsiteY44" fmla="*/ 1378970 h 2240205"/>
              <a:gd name="connsiteX45" fmla="*/ 7548172 w 12192000"/>
              <a:gd name="connsiteY45" fmla="*/ 1417460 h 2240205"/>
              <a:gd name="connsiteX46" fmla="*/ 7483437 w 12192000"/>
              <a:gd name="connsiteY46" fmla="*/ 1478152 h 2240205"/>
              <a:gd name="connsiteX47" fmla="*/ 7377870 w 12192000"/>
              <a:gd name="connsiteY47" fmla="*/ 1523319 h 2240205"/>
              <a:gd name="connsiteX48" fmla="*/ 7230737 w 12192000"/>
              <a:gd name="connsiteY48" fmla="*/ 1562633 h 2240205"/>
              <a:gd name="connsiteX49" fmla="*/ 7224458 w 12192000"/>
              <a:gd name="connsiteY49" fmla="*/ 1573008 h 2240205"/>
              <a:gd name="connsiteX50" fmla="*/ 7183121 w 12192000"/>
              <a:gd name="connsiteY50" fmla="*/ 1595162 h 2240205"/>
              <a:gd name="connsiteX51" fmla="*/ 7164601 w 12192000"/>
              <a:gd name="connsiteY51" fmla="*/ 1606490 h 2240205"/>
              <a:gd name="connsiteX52" fmla="*/ 6900177 w 12192000"/>
              <a:gd name="connsiteY52" fmla="*/ 1636016 h 2240205"/>
              <a:gd name="connsiteX53" fmla="*/ 6795372 w 12192000"/>
              <a:gd name="connsiteY53" fmla="*/ 1644845 h 2240205"/>
              <a:gd name="connsiteX54" fmla="*/ 6692251 w 12192000"/>
              <a:gd name="connsiteY54" fmla="*/ 1656357 h 2240205"/>
              <a:gd name="connsiteX55" fmla="*/ 6655235 w 12192000"/>
              <a:gd name="connsiteY55" fmla="*/ 1661869 h 2240205"/>
              <a:gd name="connsiteX56" fmla="*/ 6554894 w 12192000"/>
              <a:gd name="connsiteY56" fmla="*/ 1664428 h 2240205"/>
              <a:gd name="connsiteX57" fmla="*/ 6516595 w 12192000"/>
              <a:gd name="connsiteY57" fmla="*/ 1667475 h 2240205"/>
              <a:gd name="connsiteX58" fmla="*/ 6508541 w 12192000"/>
              <a:gd name="connsiteY58" fmla="*/ 1668757 h 2240205"/>
              <a:gd name="connsiteX59" fmla="*/ 6471012 w 12192000"/>
              <a:gd name="connsiteY59" fmla="*/ 1678604 h 2240205"/>
              <a:gd name="connsiteX60" fmla="*/ 6364035 w 12192000"/>
              <a:gd name="connsiteY60" fmla="*/ 1667683 h 2240205"/>
              <a:gd name="connsiteX61" fmla="*/ 6243319 w 12192000"/>
              <a:gd name="connsiteY61" fmla="*/ 1695560 h 2240205"/>
              <a:gd name="connsiteX62" fmla="*/ 6098321 w 12192000"/>
              <a:gd name="connsiteY62" fmla="*/ 1721646 h 2240205"/>
              <a:gd name="connsiteX63" fmla="*/ 5880652 w 12192000"/>
              <a:gd name="connsiteY63" fmla="*/ 1779643 h 2240205"/>
              <a:gd name="connsiteX64" fmla="*/ 5785959 w 12192000"/>
              <a:gd name="connsiteY64" fmla="*/ 1775307 h 2240205"/>
              <a:gd name="connsiteX65" fmla="*/ 5643534 w 12192000"/>
              <a:gd name="connsiteY65" fmla="*/ 1802919 h 2240205"/>
              <a:gd name="connsiteX66" fmla="*/ 5518799 w 12192000"/>
              <a:gd name="connsiteY66" fmla="*/ 1818312 h 2240205"/>
              <a:gd name="connsiteX67" fmla="*/ 5505014 w 12192000"/>
              <a:gd name="connsiteY67" fmla="*/ 1819259 h 2240205"/>
              <a:gd name="connsiteX68" fmla="*/ 5453307 w 12192000"/>
              <a:gd name="connsiteY68" fmla="*/ 1815450 h 2240205"/>
              <a:gd name="connsiteX69" fmla="*/ 5221533 w 12192000"/>
              <a:gd name="connsiteY69" fmla="*/ 1846950 h 2240205"/>
              <a:gd name="connsiteX70" fmla="*/ 5149802 w 12192000"/>
              <a:gd name="connsiteY70" fmla="*/ 1844846 h 2240205"/>
              <a:gd name="connsiteX71" fmla="*/ 5114927 w 12192000"/>
              <a:gd name="connsiteY71" fmla="*/ 1847827 h 2240205"/>
              <a:gd name="connsiteX72" fmla="*/ 5108970 w 12192000"/>
              <a:gd name="connsiteY72" fmla="*/ 1847935 h 2240205"/>
              <a:gd name="connsiteX73" fmla="*/ 5067961 w 12192000"/>
              <a:gd name="connsiteY73" fmla="*/ 1845917 h 2240205"/>
              <a:gd name="connsiteX74" fmla="*/ 5007075 w 12192000"/>
              <a:gd name="connsiteY74" fmla="*/ 1838626 h 2240205"/>
              <a:gd name="connsiteX75" fmla="*/ 4944087 w 12192000"/>
              <a:gd name="connsiteY75" fmla="*/ 1823332 h 2240205"/>
              <a:gd name="connsiteX76" fmla="*/ 4907662 w 12192000"/>
              <a:gd name="connsiteY76" fmla="*/ 1816900 h 2240205"/>
              <a:gd name="connsiteX77" fmla="*/ 4882386 w 12192000"/>
              <a:gd name="connsiteY77" fmla="*/ 1809844 h 2240205"/>
              <a:gd name="connsiteX78" fmla="*/ 4811440 w 12192000"/>
              <a:gd name="connsiteY78" fmla="*/ 1804655 h 2240205"/>
              <a:gd name="connsiteX79" fmla="*/ 4691075 w 12192000"/>
              <a:gd name="connsiteY79" fmla="*/ 1801389 h 2240205"/>
              <a:gd name="connsiteX80" fmla="*/ 4640313 w 12192000"/>
              <a:gd name="connsiteY80" fmla="*/ 1784307 h 2240205"/>
              <a:gd name="connsiteX81" fmla="*/ 4536503 w 12192000"/>
              <a:gd name="connsiteY81" fmla="*/ 1785334 h 2240205"/>
              <a:gd name="connsiteX82" fmla="*/ 4513724 w 12192000"/>
              <a:gd name="connsiteY82" fmla="*/ 1791996 h 2240205"/>
              <a:gd name="connsiteX83" fmla="*/ 4459810 w 12192000"/>
              <a:gd name="connsiteY83" fmla="*/ 1797886 h 2240205"/>
              <a:gd name="connsiteX84" fmla="*/ 4379064 w 12192000"/>
              <a:gd name="connsiteY84" fmla="*/ 1817177 h 2240205"/>
              <a:gd name="connsiteX85" fmla="*/ 4290981 w 12192000"/>
              <a:gd name="connsiteY85" fmla="*/ 1839677 h 2240205"/>
              <a:gd name="connsiteX86" fmla="*/ 4238372 w 12192000"/>
              <a:gd name="connsiteY86" fmla="*/ 1851480 h 2240205"/>
              <a:gd name="connsiteX87" fmla="*/ 4232517 w 12192000"/>
              <a:gd name="connsiteY87" fmla="*/ 1852567 h 2240205"/>
              <a:gd name="connsiteX88" fmla="*/ 4191732 w 12192000"/>
              <a:gd name="connsiteY88" fmla="*/ 1857328 h 2240205"/>
              <a:gd name="connsiteX89" fmla="*/ 4065532 w 12192000"/>
              <a:gd name="connsiteY89" fmla="*/ 1855477 h 2240205"/>
              <a:gd name="connsiteX90" fmla="*/ 4028460 w 12192000"/>
              <a:gd name="connsiteY90" fmla="*/ 1855137 h 2240205"/>
              <a:gd name="connsiteX91" fmla="*/ 4002267 w 12192000"/>
              <a:gd name="connsiteY91" fmla="*/ 1852352 h 2240205"/>
              <a:gd name="connsiteX92" fmla="*/ 3931396 w 12192000"/>
              <a:gd name="connsiteY92" fmla="*/ 1858915 h 2240205"/>
              <a:gd name="connsiteX93" fmla="*/ 3812162 w 12192000"/>
              <a:gd name="connsiteY93" fmla="*/ 1875501 h 2240205"/>
              <a:gd name="connsiteX94" fmla="*/ 3758105 w 12192000"/>
              <a:gd name="connsiteY94" fmla="*/ 1871856 h 2240205"/>
              <a:gd name="connsiteX95" fmla="*/ 3567259 w 12192000"/>
              <a:gd name="connsiteY95" fmla="*/ 1893482 h 2240205"/>
              <a:gd name="connsiteX96" fmla="*/ 3405770 w 12192000"/>
              <a:gd name="connsiteY96" fmla="*/ 1904591 h 2240205"/>
              <a:gd name="connsiteX97" fmla="*/ 3280097 w 12192000"/>
              <a:gd name="connsiteY97" fmla="*/ 1919610 h 2240205"/>
              <a:gd name="connsiteX98" fmla="*/ 3009910 w 12192000"/>
              <a:gd name="connsiteY98" fmla="*/ 1957866 h 2240205"/>
              <a:gd name="connsiteX99" fmla="*/ 2995934 w 12192000"/>
              <a:gd name="connsiteY99" fmla="*/ 1967085 h 2240205"/>
              <a:gd name="connsiteX100" fmla="*/ 2942858 w 12192000"/>
              <a:gd name="connsiteY100" fmla="*/ 1981367 h 2240205"/>
              <a:gd name="connsiteX101" fmla="*/ 2875436 w 12192000"/>
              <a:gd name="connsiteY101" fmla="*/ 1996977 h 2240205"/>
              <a:gd name="connsiteX102" fmla="*/ 2874892 w 12192000"/>
              <a:gd name="connsiteY102" fmla="*/ 1996085 h 2240205"/>
              <a:gd name="connsiteX103" fmla="*/ 2843662 w 12192000"/>
              <a:gd name="connsiteY103" fmla="*/ 1992498 h 2240205"/>
              <a:gd name="connsiteX104" fmla="*/ 2718916 w 12192000"/>
              <a:gd name="connsiteY104" fmla="*/ 1990867 h 2240205"/>
              <a:gd name="connsiteX105" fmla="*/ 2713522 w 12192000"/>
              <a:gd name="connsiteY105" fmla="*/ 1990173 h 2240205"/>
              <a:gd name="connsiteX106" fmla="*/ 2476147 w 12192000"/>
              <a:gd name="connsiteY106" fmla="*/ 1998305 h 2240205"/>
              <a:gd name="connsiteX107" fmla="*/ 2373568 w 12192000"/>
              <a:gd name="connsiteY107" fmla="*/ 2003219 h 2240205"/>
              <a:gd name="connsiteX108" fmla="*/ 2287219 w 12192000"/>
              <a:gd name="connsiteY108" fmla="*/ 1998750 h 2240205"/>
              <a:gd name="connsiteX109" fmla="*/ 2243069 w 12192000"/>
              <a:gd name="connsiteY109" fmla="*/ 2005321 h 2240205"/>
              <a:gd name="connsiteX110" fmla="*/ 2164831 w 12192000"/>
              <a:gd name="connsiteY110" fmla="*/ 2010143 h 2240205"/>
              <a:gd name="connsiteX111" fmla="*/ 2085228 w 12192000"/>
              <a:gd name="connsiteY111" fmla="*/ 2046431 h 2240205"/>
              <a:gd name="connsiteX112" fmla="*/ 2058061 w 12192000"/>
              <a:gd name="connsiteY112" fmla="*/ 2047942 h 2240205"/>
              <a:gd name="connsiteX113" fmla="*/ 2042244 w 12192000"/>
              <a:gd name="connsiteY113" fmla="*/ 2055560 h 2240205"/>
              <a:gd name="connsiteX114" fmla="*/ 1877728 w 12192000"/>
              <a:gd name="connsiteY114" fmla="*/ 2101004 h 2240205"/>
              <a:gd name="connsiteX115" fmla="*/ 1759056 w 12192000"/>
              <a:gd name="connsiteY115" fmla="*/ 2125608 h 2240205"/>
              <a:gd name="connsiteX116" fmla="*/ 1637948 w 12192000"/>
              <a:gd name="connsiteY116" fmla="*/ 2172597 h 2240205"/>
              <a:gd name="connsiteX117" fmla="*/ 1434549 w 12192000"/>
              <a:gd name="connsiteY117" fmla="*/ 2234522 h 2240205"/>
              <a:gd name="connsiteX118" fmla="*/ 1370962 w 12192000"/>
              <a:gd name="connsiteY118" fmla="*/ 2237474 h 2240205"/>
              <a:gd name="connsiteX119" fmla="*/ 1356367 w 12192000"/>
              <a:gd name="connsiteY119" fmla="*/ 2235089 h 2240205"/>
              <a:gd name="connsiteX120" fmla="*/ 1279765 w 12192000"/>
              <a:gd name="connsiteY120" fmla="*/ 2229639 h 2240205"/>
              <a:gd name="connsiteX121" fmla="*/ 1195347 w 12192000"/>
              <a:gd name="connsiteY121" fmla="*/ 2212354 h 2240205"/>
              <a:gd name="connsiteX122" fmla="*/ 970251 w 12192000"/>
              <a:gd name="connsiteY122" fmla="*/ 2221029 h 2240205"/>
              <a:gd name="connsiteX123" fmla="*/ 812914 w 12192000"/>
              <a:gd name="connsiteY123" fmla="*/ 2210095 h 2240205"/>
              <a:gd name="connsiteX124" fmla="*/ 776382 w 12192000"/>
              <a:gd name="connsiteY124" fmla="*/ 2204512 h 2240205"/>
              <a:gd name="connsiteX125" fmla="*/ 597225 w 12192000"/>
              <a:gd name="connsiteY125" fmla="*/ 2180999 h 2240205"/>
              <a:gd name="connsiteX126" fmla="*/ 520671 w 12192000"/>
              <a:gd name="connsiteY126" fmla="*/ 2180980 h 2240205"/>
              <a:gd name="connsiteX127" fmla="*/ 515024 w 12192000"/>
              <a:gd name="connsiteY127" fmla="*/ 2179258 h 2240205"/>
              <a:gd name="connsiteX128" fmla="*/ 413835 w 12192000"/>
              <a:gd name="connsiteY128" fmla="*/ 2156783 h 2240205"/>
              <a:gd name="connsiteX129" fmla="*/ 376513 w 12192000"/>
              <a:gd name="connsiteY129" fmla="*/ 2154014 h 2240205"/>
              <a:gd name="connsiteX130" fmla="*/ 273386 w 12192000"/>
              <a:gd name="connsiteY130" fmla="*/ 2142551 h 2240205"/>
              <a:gd name="connsiteX131" fmla="*/ 77641 w 12192000"/>
              <a:gd name="connsiteY131" fmla="*/ 2126835 h 2240205"/>
              <a:gd name="connsiteX132" fmla="*/ 37645 w 12192000"/>
              <a:gd name="connsiteY132" fmla="*/ 2115401 h 2240205"/>
              <a:gd name="connsiteX133" fmla="*/ 4572 w 12192000"/>
              <a:gd name="connsiteY133" fmla="*/ 2111091 h 2240205"/>
              <a:gd name="connsiteX134" fmla="*/ 0 w 12192000"/>
              <a:gd name="connsiteY134" fmla="*/ 2110468 h 2240205"/>
              <a:gd name="connsiteX135" fmla="*/ 0 w 12192000"/>
              <a:gd name="connsiteY135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820512 w 12192000"/>
              <a:gd name="connsiteY4" fmla="*/ 745392 h 2240205"/>
              <a:gd name="connsiteX5" fmla="*/ 11649954 w 12192000"/>
              <a:gd name="connsiteY5" fmla="*/ 749628 h 2240205"/>
              <a:gd name="connsiteX6" fmla="*/ 11560424 w 12192000"/>
              <a:gd name="connsiteY6" fmla="*/ 748017 h 2240205"/>
              <a:gd name="connsiteX7" fmla="*/ 11358455 w 12192000"/>
              <a:gd name="connsiteY7" fmla="*/ 747593 h 2240205"/>
              <a:gd name="connsiteX8" fmla="*/ 11165209 w 12192000"/>
              <a:gd name="connsiteY8" fmla="*/ 748852 h 2240205"/>
              <a:gd name="connsiteX9" fmla="*/ 11058755 w 12192000"/>
              <a:gd name="connsiteY9" fmla="*/ 749617 h 2240205"/>
              <a:gd name="connsiteX10" fmla="*/ 10846594 w 12192000"/>
              <a:gd name="connsiteY10" fmla="*/ 765069 h 2240205"/>
              <a:gd name="connsiteX11" fmla="*/ 10739478 w 12192000"/>
              <a:gd name="connsiteY11" fmla="*/ 776841 h 2240205"/>
              <a:gd name="connsiteX12" fmla="*/ 10458762 w 12192000"/>
              <a:gd name="connsiteY12" fmla="*/ 755400 h 2240205"/>
              <a:gd name="connsiteX13" fmla="*/ 10211200 w 12192000"/>
              <a:gd name="connsiteY13" fmla="*/ 767513 h 2240205"/>
              <a:gd name="connsiteX14" fmla="*/ 10167995 w 12192000"/>
              <a:gd name="connsiteY14" fmla="*/ 760843 h 2240205"/>
              <a:gd name="connsiteX15" fmla="*/ 9997044 w 12192000"/>
              <a:gd name="connsiteY15" fmla="*/ 780129 h 2240205"/>
              <a:gd name="connsiteX16" fmla="*/ 9943887 w 12192000"/>
              <a:gd name="connsiteY16" fmla="*/ 804141 h 2240205"/>
              <a:gd name="connsiteX17" fmla="*/ 9918248 w 12192000"/>
              <a:gd name="connsiteY17" fmla="*/ 816628 h 2240205"/>
              <a:gd name="connsiteX18" fmla="*/ 9767091 w 12192000"/>
              <a:gd name="connsiteY18" fmla="*/ 870550 h 2240205"/>
              <a:gd name="connsiteX19" fmla="*/ 9683005 w 12192000"/>
              <a:gd name="connsiteY19" fmla="*/ 894128 h 2240205"/>
              <a:gd name="connsiteX20" fmla="*/ 9594438 w 12192000"/>
              <a:gd name="connsiteY20" fmla="*/ 919051 h 2240205"/>
              <a:gd name="connsiteX21" fmla="*/ 9544189 w 12192000"/>
              <a:gd name="connsiteY21" fmla="*/ 938966 h 2240205"/>
              <a:gd name="connsiteX22" fmla="*/ 9500499 w 12192000"/>
              <a:gd name="connsiteY22" fmla="*/ 954680 h 2240205"/>
              <a:gd name="connsiteX23" fmla="*/ 9410017 w 12192000"/>
              <a:gd name="connsiteY23" fmla="*/ 993931 h 2240205"/>
              <a:gd name="connsiteX24" fmla="*/ 9392919 w 12192000"/>
              <a:gd name="connsiteY24" fmla="*/ 994656 h 2240205"/>
              <a:gd name="connsiteX25" fmla="*/ 9268019 w 12192000"/>
              <a:gd name="connsiteY25" fmla="*/ 1007442 h 2240205"/>
              <a:gd name="connsiteX26" fmla="*/ 9188177 w 12192000"/>
              <a:gd name="connsiteY26" fmla="*/ 1035474 h 2240205"/>
              <a:gd name="connsiteX27" fmla="*/ 9155969 w 12192000"/>
              <a:gd name="connsiteY27" fmla="*/ 1046804 h 2240205"/>
              <a:gd name="connsiteX28" fmla="*/ 9133985 w 12192000"/>
              <a:gd name="connsiteY28" fmla="*/ 1046450 h 2240205"/>
              <a:gd name="connsiteX29" fmla="*/ 9003462 w 12192000"/>
              <a:gd name="connsiteY29" fmla="*/ 1042406 h 2240205"/>
              <a:gd name="connsiteX30" fmla="*/ 8968445 w 12192000"/>
              <a:gd name="connsiteY30" fmla="*/ 1052169 h 2240205"/>
              <a:gd name="connsiteX31" fmla="*/ 8886001 w 12192000"/>
              <a:gd name="connsiteY31" fmla="*/ 1067468 h 2240205"/>
              <a:gd name="connsiteX32" fmla="*/ 8838610 w 12192000"/>
              <a:gd name="connsiteY32" fmla="*/ 1075091 h 2240205"/>
              <a:gd name="connsiteX33" fmla="*/ 8665605 w 12192000"/>
              <a:gd name="connsiteY33" fmla="*/ 1110791 h 2240205"/>
              <a:gd name="connsiteX34" fmla="*/ 8584946 w 12192000"/>
              <a:gd name="connsiteY34" fmla="*/ 1135226 h 2240205"/>
              <a:gd name="connsiteX35" fmla="*/ 8419755 w 12192000"/>
              <a:gd name="connsiteY35" fmla="*/ 1216260 h 2240205"/>
              <a:gd name="connsiteX36" fmla="*/ 8411626 w 12192000"/>
              <a:gd name="connsiteY36" fmla="*/ 1214397 h 2240205"/>
              <a:gd name="connsiteX37" fmla="*/ 8363469 w 12192000"/>
              <a:gd name="connsiteY37" fmla="*/ 1246658 h 2240205"/>
              <a:gd name="connsiteX38" fmla="*/ 8275497 w 12192000"/>
              <a:gd name="connsiteY38" fmla="*/ 1264396 h 2240205"/>
              <a:gd name="connsiteX39" fmla="*/ 8074238 w 12192000"/>
              <a:gd name="connsiteY39" fmla="*/ 1301895 h 2240205"/>
              <a:gd name="connsiteX40" fmla="*/ 7942099 w 12192000"/>
              <a:gd name="connsiteY40" fmla="*/ 1336332 h 2240205"/>
              <a:gd name="connsiteX41" fmla="*/ 7902328 w 12192000"/>
              <a:gd name="connsiteY41" fmla="*/ 1345865 h 2240205"/>
              <a:gd name="connsiteX42" fmla="*/ 7840612 w 12192000"/>
              <a:gd name="connsiteY42" fmla="*/ 1369373 h 2240205"/>
              <a:gd name="connsiteX43" fmla="*/ 7786819 w 12192000"/>
              <a:gd name="connsiteY43" fmla="*/ 1378970 h 2240205"/>
              <a:gd name="connsiteX44" fmla="*/ 7548172 w 12192000"/>
              <a:gd name="connsiteY44" fmla="*/ 1417460 h 2240205"/>
              <a:gd name="connsiteX45" fmla="*/ 7483437 w 12192000"/>
              <a:gd name="connsiteY45" fmla="*/ 1478152 h 2240205"/>
              <a:gd name="connsiteX46" fmla="*/ 7377870 w 12192000"/>
              <a:gd name="connsiteY46" fmla="*/ 1523319 h 2240205"/>
              <a:gd name="connsiteX47" fmla="*/ 7230737 w 12192000"/>
              <a:gd name="connsiteY47" fmla="*/ 1562633 h 2240205"/>
              <a:gd name="connsiteX48" fmla="*/ 7224458 w 12192000"/>
              <a:gd name="connsiteY48" fmla="*/ 1573008 h 2240205"/>
              <a:gd name="connsiteX49" fmla="*/ 7183121 w 12192000"/>
              <a:gd name="connsiteY49" fmla="*/ 1595162 h 2240205"/>
              <a:gd name="connsiteX50" fmla="*/ 7164601 w 12192000"/>
              <a:gd name="connsiteY50" fmla="*/ 1606490 h 2240205"/>
              <a:gd name="connsiteX51" fmla="*/ 6900177 w 12192000"/>
              <a:gd name="connsiteY51" fmla="*/ 1636016 h 2240205"/>
              <a:gd name="connsiteX52" fmla="*/ 6795372 w 12192000"/>
              <a:gd name="connsiteY52" fmla="*/ 1644845 h 2240205"/>
              <a:gd name="connsiteX53" fmla="*/ 6692251 w 12192000"/>
              <a:gd name="connsiteY53" fmla="*/ 1656357 h 2240205"/>
              <a:gd name="connsiteX54" fmla="*/ 6655235 w 12192000"/>
              <a:gd name="connsiteY54" fmla="*/ 1661869 h 2240205"/>
              <a:gd name="connsiteX55" fmla="*/ 6554894 w 12192000"/>
              <a:gd name="connsiteY55" fmla="*/ 1664428 h 2240205"/>
              <a:gd name="connsiteX56" fmla="*/ 6516595 w 12192000"/>
              <a:gd name="connsiteY56" fmla="*/ 1667475 h 2240205"/>
              <a:gd name="connsiteX57" fmla="*/ 6508541 w 12192000"/>
              <a:gd name="connsiteY57" fmla="*/ 1668757 h 2240205"/>
              <a:gd name="connsiteX58" fmla="*/ 6471012 w 12192000"/>
              <a:gd name="connsiteY58" fmla="*/ 1678604 h 2240205"/>
              <a:gd name="connsiteX59" fmla="*/ 6364035 w 12192000"/>
              <a:gd name="connsiteY59" fmla="*/ 1667683 h 2240205"/>
              <a:gd name="connsiteX60" fmla="*/ 6243319 w 12192000"/>
              <a:gd name="connsiteY60" fmla="*/ 1695560 h 2240205"/>
              <a:gd name="connsiteX61" fmla="*/ 6098321 w 12192000"/>
              <a:gd name="connsiteY61" fmla="*/ 1721646 h 2240205"/>
              <a:gd name="connsiteX62" fmla="*/ 5880652 w 12192000"/>
              <a:gd name="connsiteY62" fmla="*/ 1779643 h 2240205"/>
              <a:gd name="connsiteX63" fmla="*/ 5785959 w 12192000"/>
              <a:gd name="connsiteY63" fmla="*/ 1775307 h 2240205"/>
              <a:gd name="connsiteX64" fmla="*/ 5643534 w 12192000"/>
              <a:gd name="connsiteY64" fmla="*/ 1802919 h 2240205"/>
              <a:gd name="connsiteX65" fmla="*/ 5518799 w 12192000"/>
              <a:gd name="connsiteY65" fmla="*/ 1818312 h 2240205"/>
              <a:gd name="connsiteX66" fmla="*/ 5505014 w 12192000"/>
              <a:gd name="connsiteY66" fmla="*/ 1819259 h 2240205"/>
              <a:gd name="connsiteX67" fmla="*/ 5453307 w 12192000"/>
              <a:gd name="connsiteY67" fmla="*/ 1815450 h 2240205"/>
              <a:gd name="connsiteX68" fmla="*/ 5221533 w 12192000"/>
              <a:gd name="connsiteY68" fmla="*/ 1846950 h 2240205"/>
              <a:gd name="connsiteX69" fmla="*/ 5149802 w 12192000"/>
              <a:gd name="connsiteY69" fmla="*/ 1844846 h 2240205"/>
              <a:gd name="connsiteX70" fmla="*/ 5114927 w 12192000"/>
              <a:gd name="connsiteY70" fmla="*/ 1847827 h 2240205"/>
              <a:gd name="connsiteX71" fmla="*/ 5108970 w 12192000"/>
              <a:gd name="connsiteY71" fmla="*/ 1847935 h 2240205"/>
              <a:gd name="connsiteX72" fmla="*/ 5067961 w 12192000"/>
              <a:gd name="connsiteY72" fmla="*/ 1845917 h 2240205"/>
              <a:gd name="connsiteX73" fmla="*/ 5007075 w 12192000"/>
              <a:gd name="connsiteY73" fmla="*/ 1838626 h 2240205"/>
              <a:gd name="connsiteX74" fmla="*/ 4944087 w 12192000"/>
              <a:gd name="connsiteY74" fmla="*/ 1823332 h 2240205"/>
              <a:gd name="connsiteX75" fmla="*/ 4907662 w 12192000"/>
              <a:gd name="connsiteY75" fmla="*/ 1816900 h 2240205"/>
              <a:gd name="connsiteX76" fmla="*/ 4882386 w 12192000"/>
              <a:gd name="connsiteY76" fmla="*/ 1809844 h 2240205"/>
              <a:gd name="connsiteX77" fmla="*/ 4811440 w 12192000"/>
              <a:gd name="connsiteY77" fmla="*/ 1804655 h 2240205"/>
              <a:gd name="connsiteX78" fmla="*/ 4691075 w 12192000"/>
              <a:gd name="connsiteY78" fmla="*/ 1801389 h 2240205"/>
              <a:gd name="connsiteX79" fmla="*/ 4640313 w 12192000"/>
              <a:gd name="connsiteY79" fmla="*/ 1784307 h 2240205"/>
              <a:gd name="connsiteX80" fmla="*/ 4536503 w 12192000"/>
              <a:gd name="connsiteY80" fmla="*/ 1785334 h 2240205"/>
              <a:gd name="connsiteX81" fmla="*/ 4513724 w 12192000"/>
              <a:gd name="connsiteY81" fmla="*/ 1791996 h 2240205"/>
              <a:gd name="connsiteX82" fmla="*/ 4459810 w 12192000"/>
              <a:gd name="connsiteY82" fmla="*/ 1797886 h 2240205"/>
              <a:gd name="connsiteX83" fmla="*/ 4379064 w 12192000"/>
              <a:gd name="connsiteY83" fmla="*/ 1817177 h 2240205"/>
              <a:gd name="connsiteX84" fmla="*/ 4290981 w 12192000"/>
              <a:gd name="connsiteY84" fmla="*/ 1839677 h 2240205"/>
              <a:gd name="connsiteX85" fmla="*/ 4238372 w 12192000"/>
              <a:gd name="connsiteY85" fmla="*/ 1851480 h 2240205"/>
              <a:gd name="connsiteX86" fmla="*/ 4232517 w 12192000"/>
              <a:gd name="connsiteY86" fmla="*/ 1852567 h 2240205"/>
              <a:gd name="connsiteX87" fmla="*/ 4191732 w 12192000"/>
              <a:gd name="connsiteY87" fmla="*/ 1857328 h 2240205"/>
              <a:gd name="connsiteX88" fmla="*/ 4065532 w 12192000"/>
              <a:gd name="connsiteY88" fmla="*/ 1855477 h 2240205"/>
              <a:gd name="connsiteX89" fmla="*/ 4028460 w 12192000"/>
              <a:gd name="connsiteY89" fmla="*/ 1855137 h 2240205"/>
              <a:gd name="connsiteX90" fmla="*/ 4002267 w 12192000"/>
              <a:gd name="connsiteY90" fmla="*/ 1852352 h 2240205"/>
              <a:gd name="connsiteX91" fmla="*/ 3931396 w 12192000"/>
              <a:gd name="connsiteY91" fmla="*/ 1858915 h 2240205"/>
              <a:gd name="connsiteX92" fmla="*/ 3812162 w 12192000"/>
              <a:gd name="connsiteY92" fmla="*/ 1875501 h 2240205"/>
              <a:gd name="connsiteX93" fmla="*/ 3758105 w 12192000"/>
              <a:gd name="connsiteY93" fmla="*/ 1871856 h 2240205"/>
              <a:gd name="connsiteX94" fmla="*/ 3567259 w 12192000"/>
              <a:gd name="connsiteY94" fmla="*/ 1893482 h 2240205"/>
              <a:gd name="connsiteX95" fmla="*/ 3405770 w 12192000"/>
              <a:gd name="connsiteY95" fmla="*/ 1904591 h 2240205"/>
              <a:gd name="connsiteX96" fmla="*/ 3280097 w 12192000"/>
              <a:gd name="connsiteY96" fmla="*/ 1919610 h 2240205"/>
              <a:gd name="connsiteX97" fmla="*/ 3009910 w 12192000"/>
              <a:gd name="connsiteY97" fmla="*/ 1957866 h 2240205"/>
              <a:gd name="connsiteX98" fmla="*/ 2995934 w 12192000"/>
              <a:gd name="connsiteY98" fmla="*/ 1967085 h 2240205"/>
              <a:gd name="connsiteX99" fmla="*/ 2942858 w 12192000"/>
              <a:gd name="connsiteY99" fmla="*/ 1981367 h 2240205"/>
              <a:gd name="connsiteX100" fmla="*/ 2875436 w 12192000"/>
              <a:gd name="connsiteY100" fmla="*/ 1996977 h 2240205"/>
              <a:gd name="connsiteX101" fmla="*/ 2874892 w 12192000"/>
              <a:gd name="connsiteY101" fmla="*/ 1996085 h 2240205"/>
              <a:gd name="connsiteX102" fmla="*/ 2843662 w 12192000"/>
              <a:gd name="connsiteY102" fmla="*/ 1992498 h 2240205"/>
              <a:gd name="connsiteX103" fmla="*/ 2718916 w 12192000"/>
              <a:gd name="connsiteY103" fmla="*/ 1990867 h 2240205"/>
              <a:gd name="connsiteX104" fmla="*/ 2713522 w 12192000"/>
              <a:gd name="connsiteY104" fmla="*/ 1990173 h 2240205"/>
              <a:gd name="connsiteX105" fmla="*/ 2476147 w 12192000"/>
              <a:gd name="connsiteY105" fmla="*/ 1998305 h 2240205"/>
              <a:gd name="connsiteX106" fmla="*/ 2373568 w 12192000"/>
              <a:gd name="connsiteY106" fmla="*/ 2003219 h 2240205"/>
              <a:gd name="connsiteX107" fmla="*/ 2287219 w 12192000"/>
              <a:gd name="connsiteY107" fmla="*/ 1998750 h 2240205"/>
              <a:gd name="connsiteX108" fmla="*/ 2243069 w 12192000"/>
              <a:gd name="connsiteY108" fmla="*/ 2005321 h 2240205"/>
              <a:gd name="connsiteX109" fmla="*/ 2164831 w 12192000"/>
              <a:gd name="connsiteY109" fmla="*/ 2010143 h 2240205"/>
              <a:gd name="connsiteX110" fmla="*/ 2085228 w 12192000"/>
              <a:gd name="connsiteY110" fmla="*/ 2046431 h 2240205"/>
              <a:gd name="connsiteX111" fmla="*/ 2058061 w 12192000"/>
              <a:gd name="connsiteY111" fmla="*/ 2047942 h 2240205"/>
              <a:gd name="connsiteX112" fmla="*/ 2042244 w 12192000"/>
              <a:gd name="connsiteY112" fmla="*/ 2055560 h 2240205"/>
              <a:gd name="connsiteX113" fmla="*/ 1877728 w 12192000"/>
              <a:gd name="connsiteY113" fmla="*/ 2101004 h 2240205"/>
              <a:gd name="connsiteX114" fmla="*/ 1759056 w 12192000"/>
              <a:gd name="connsiteY114" fmla="*/ 2125608 h 2240205"/>
              <a:gd name="connsiteX115" fmla="*/ 1637948 w 12192000"/>
              <a:gd name="connsiteY115" fmla="*/ 2172597 h 2240205"/>
              <a:gd name="connsiteX116" fmla="*/ 1434549 w 12192000"/>
              <a:gd name="connsiteY116" fmla="*/ 2234522 h 2240205"/>
              <a:gd name="connsiteX117" fmla="*/ 1370962 w 12192000"/>
              <a:gd name="connsiteY117" fmla="*/ 2237474 h 2240205"/>
              <a:gd name="connsiteX118" fmla="*/ 1356367 w 12192000"/>
              <a:gd name="connsiteY118" fmla="*/ 2235089 h 2240205"/>
              <a:gd name="connsiteX119" fmla="*/ 1279765 w 12192000"/>
              <a:gd name="connsiteY119" fmla="*/ 2229639 h 2240205"/>
              <a:gd name="connsiteX120" fmla="*/ 1195347 w 12192000"/>
              <a:gd name="connsiteY120" fmla="*/ 2212354 h 2240205"/>
              <a:gd name="connsiteX121" fmla="*/ 970251 w 12192000"/>
              <a:gd name="connsiteY121" fmla="*/ 2221029 h 2240205"/>
              <a:gd name="connsiteX122" fmla="*/ 812914 w 12192000"/>
              <a:gd name="connsiteY122" fmla="*/ 2210095 h 2240205"/>
              <a:gd name="connsiteX123" fmla="*/ 776382 w 12192000"/>
              <a:gd name="connsiteY123" fmla="*/ 2204512 h 2240205"/>
              <a:gd name="connsiteX124" fmla="*/ 597225 w 12192000"/>
              <a:gd name="connsiteY124" fmla="*/ 2180999 h 2240205"/>
              <a:gd name="connsiteX125" fmla="*/ 520671 w 12192000"/>
              <a:gd name="connsiteY125" fmla="*/ 2180980 h 2240205"/>
              <a:gd name="connsiteX126" fmla="*/ 515024 w 12192000"/>
              <a:gd name="connsiteY126" fmla="*/ 2179258 h 2240205"/>
              <a:gd name="connsiteX127" fmla="*/ 413835 w 12192000"/>
              <a:gd name="connsiteY127" fmla="*/ 2156783 h 2240205"/>
              <a:gd name="connsiteX128" fmla="*/ 376513 w 12192000"/>
              <a:gd name="connsiteY128" fmla="*/ 2154014 h 2240205"/>
              <a:gd name="connsiteX129" fmla="*/ 273386 w 12192000"/>
              <a:gd name="connsiteY129" fmla="*/ 2142551 h 2240205"/>
              <a:gd name="connsiteX130" fmla="*/ 77641 w 12192000"/>
              <a:gd name="connsiteY130" fmla="*/ 2126835 h 2240205"/>
              <a:gd name="connsiteX131" fmla="*/ 37645 w 12192000"/>
              <a:gd name="connsiteY131" fmla="*/ 2115401 h 2240205"/>
              <a:gd name="connsiteX132" fmla="*/ 4572 w 12192000"/>
              <a:gd name="connsiteY132" fmla="*/ 2111091 h 2240205"/>
              <a:gd name="connsiteX133" fmla="*/ 0 w 12192000"/>
              <a:gd name="connsiteY133" fmla="*/ 2110468 h 2240205"/>
              <a:gd name="connsiteX134" fmla="*/ 0 w 12192000"/>
              <a:gd name="connsiteY134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820512 w 12192000"/>
              <a:gd name="connsiteY4" fmla="*/ 745392 h 2240205"/>
              <a:gd name="connsiteX5" fmla="*/ 11649954 w 12192000"/>
              <a:gd name="connsiteY5" fmla="*/ 749628 h 2240205"/>
              <a:gd name="connsiteX6" fmla="*/ 11560424 w 12192000"/>
              <a:gd name="connsiteY6" fmla="*/ 748017 h 2240205"/>
              <a:gd name="connsiteX7" fmla="*/ 11358455 w 12192000"/>
              <a:gd name="connsiteY7" fmla="*/ 747593 h 2240205"/>
              <a:gd name="connsiteX8" fmla="*/ 11165209 w 12192000"/>
              <a:gd name="connsiteY8" fmla="*/ 748852 h 2240205"/>
              <a:gd name="connsiteX9" fmla="*/ 11058755 w 12192000"/>
              <a:gd name="connsiteY9" fmla="*/ 749617 h 2240205"/>
              <a:gd name="connsiteX10" fmla="*/ 10846594 w 12192000"/>
              <a:gd name="connsiteY10" fmla="*/ 765069 h 2240205"/>
              <a:gd name="connsiteX11" fmla="*/ 10739478 w 12192000"/>
              <a:gd name="connsiteY11" fmla="*/ 776841 h 2240205"/>
              <a:gd name="connsiteX12" fmla="*/ 10458762 w 12192000"/>
              <a:gd name="connsiteY12" fmla="*/ 755400 h 2240205"/>
              <a:gd name="connsiteX13" fmla="*/ 10211200 w 12192000"/>
              <a:gd name="connsiteY13" fmla="*/ 767513 h 2240205"/>
              <a:gd name="connsiteX14" fmla="*/ 10167995 w 12192000"/>
              <a:gd name="connsiteY14" fmla="*/ 760843 h 2240205"/>
              <a:gd name="connsiteX15" fmla="*/ 9997044 w 12192000"/>
              <a:gd name="connsiteY15" fmla="*/ 780129 h 2240205"/>
              <a:gd name="connsiteX16" fmla="*/ 9943887 w 12192000"/>
              <a:gd name="connsiteY16" fmla="*/ 804141 h 2240205"/>
              <a:gd name="connsiteX17" fmla="*/ 9918248 w 12192000"/>
              <a:gd name="connsiteY17" fmla="*/ 816628 h 2240205"/>
              <a:gd name="connsiteX18" fmla="*/ 9767091 w 12192000"/>
              <a:gd name="connsiteY18" fmla="*/ 870550 h 2240205"/>
              <a:gd name="connsiteX19" fmla="*/ 9683005 w 12192000"/>
              <a:gd name="connsiteY19" fmla="*/ 894128 h 2240205"/>
              <a:gd name="connsiteX20" fmla="*/ 9594438 w 12192000"/>
              <a:gd name="connsiteY20" fmla="*/ 919051 h 2240205"/>
              <a:gd name="connsiteX21" fmla="*/ 9544189 w 12192000"/>
              <a:gd name="connsiteY21" fmla="*/ 938966 h 2240205"/>
              <a:gd name="connsiteX22" fmla="*/ 9500499 w 12192000"/>
              <a:gd name="connsiteY22" fmla="*/ 954680 h 2240205"/>
              <a:gd name="connsiteX23" fmla="*/ 9410017 w 12192000"/>
              <a:gd name="connsiteY23" fmla="*/ 993931 h 2240205"/>
              <a:gd name="connsiteX24" fmla="*/ 9392919 w 12192000"/>
              <a:gd name="connsiteY24" fmla="*/ 994656 h 2240205"/>
              <a:gd name="connsiteX25" fmla="*/ 9268019 w 12192000"/>
              <a:gd name="connsiteY25" fmla="*/ 1007442 h 2240205"/>
              <a:gd name="connsiteX26" fmla="*/ 9188177 w 12192000"/>
              <a:gd name="connsiteY26" fmla="*/ 1035474 h 2240205"/>
              <a:gd name="connsiteX27" fmla="*/ 9155969 w 12192000"/>
              <a:gd name="connsiteY27" fmla="*/ 1046804 h 2240205"/>
              <a:gd name="connsiteX28" fmla="*/ 9133985 w 12192000"/>
              <a:gd name="connsiteY28" fmla="*/ 1046450 h 2240205"/>
              <a:gd name="connsiteX29" fmla="*/ 9003462 w 12192000"/>
              <a:gd name="connsiteY29" fmla="*/ 1042406 h 2240205"/>
              <a:gd name="connsiteX30" fmla="*/ 8968445 w 12192000"/>
              <a:gd name="connsiteY30" fmla="*/ 1052169 h 2240205"/>
              <a:gd name="connsiteX31" fmla="*/ 8886001 w 12192000"/>
              <a:gd name="connsiteY31" fmla="*/ 1067468 h 2240205"/>
              <a:gd name="connsiteX32" fmla="*/ 8838610 w 12192000"/>
              <a:gd name="connsiteY32" fmla="*/ 1075091 h 2240205"/>
              <a:gd name="connsiteX33" fmla="*/ 8665605 w 12192000"/>
              <a:gd name="connsiteY33" fmla="*/ 1110791 h 2240205"/>
              <a:gd name="connsiteX34" fmla="*/ 8584946 w 12192000"/>
              <a:gd name="connsiteY34" fmla="*/ 1135226 h 2240205"/>
              <a:gd name="connsiteX35" fmla="*/ 8419755 w 12192000"/>
              <a:gd name="connsiteY35" fmla="*/ 1216260 h 2240205"/>
              <a:gd name="connsiteX36" fmla="*/ 8411626 w 12192000"/>
              <a:gd name="connsiteY36" fmla="*/ 1214397 h 2240205"/>
              <a:gd name="connsiteX37" fmla="*/ 8363469 w 12192000"/>
              <a:gd name="connsiteY37" fmla="*/ 1246658 h 2240205"/>
              <a:gd name="connsiteX38" fmla="*/ 8275497 w 12192000"/>
              <a:gd name="connsiteY38" fmla="*/ 1264396 h 2240205"/>
              <a:gd name="connsiteX39" fmla="*/ 8074238 w 12192000"/>
              <a:gd name="connsiteY39" fmla="*/ 1301895 h 2240205"/>
              <a:gd name="connsiteX40" fmla="*/ 7942099 w 12192000"/>
              <a:gd name="connsiteY40" fmla="*/ 1336332 h 2240205"/>
              <a:gd name="connsiteX41" fmla="*/ 7902328 w 12192000"/>
              <a:gd name="connsiteY41" fmla="*/ 1345865 h 2240205"/>
              <a:gd name="connsiteX42" fmla="*/ 7840612 w 12192000"/>
              <a:gd name="connsiteY42" fmla="*/ 1369373 h 2240205"/>
              <a:gd name="connsiteX43" fmla="*/ 7786819 w 12192000"/>
              <a:gd name="connsiteY43" fmla="*/ 1378970 h 2240205"/>
              <a:gd name="connsiteX44" fmla="*/ 7548172 w 12192000"/>
              <a:gd name="connsiteY44" fmla="*/ 1417460 h 2240205"/>
              <a:gd name="connsiteX45" fmla="*/ 7483437 w 12192000"/>
              <a:gd name="connsiteY45" fmla="*/ 1478152 h 2240205"/>
              <a:gd name="connsiteX46" fmla="*/ 7377870 w 12192000"/>
              <a:gd name="connsiteY46" fmla="*/ 1523319 h 2240205"/>
              <a:gd name="connsiteX47" fmla="*/ 7230737 w 12192000"/>
              <a:gd name="connsiteY47" fmla="*/ 1562633 h 2240205"/>
              <a:gd name="connsiteX48" fmla="*/ 7224458 w 12192000"/>
              <a:gd name="connsiteY48" fmla="*/ 1573008 h 2240205"/>
              <a:gd name="connsiteX49" fmla="*/ 7183121 w 12192000"/>
              <a:gd name="connsiteY49" fmla="*/ 1595162 h 2240205"/>
              <a:gd name="connsiteX50" fmla="*/ 7164601 w 12192000"/>
              <a:gd name="connsiteY50" fmla="*/ 1606490 h 2240205"/>
              <a:gd name="connsiteX51" fmla="*/ 6900177 w 12192000"/>
              <a:gd name="connsiteY51" fmla="*/ 1636016 h 2240205"/>
              <a:gd name="connsiteX52" fmla="*/ 6795372 w 12192000"/>
              <a:gd name="connsiteY52" fmla="*/ 1644845 h 2240205"/>
              <a:gd name="connsiteX53" fmla="*/ 6692251 w 12192000"/>
              <a:gd name="connsiteY53" fmla="*/ 1656357 h 2240205"/>
              <a:gd name="connsiteX54" fmla="*/ 6655235 w 12192000"/>
              <a:gd name="connsiteY54" fmla="*/ 1661869 h 2240205"/>
              <a:gd name="connsiteX55" fmla="*/ 6554894 w 12192000"/>
              <a:gd name="connsiteY55" fmla="*/ 1664428 h 2240205"/>
              <a:gd name="connsiteX56" fmla="*/ 6516595 w 12192000"/>
              <a:gd name="connsiteY56" fmla="*/ 1667475 h 2240205"/>
              <a:gd name="connsiteX57" fmla="*/ 6508541 w 12192000"/>
              <a:gd name="connsiteY57" fmla="*/ 1668757 h 2240205"/>
              <a:gd name="connsiteX58" fmla="*/ 6471012 w 12192000"/>
              <a:gd name="connsiteY58" fmla="*/ 1678604 h 2240205"/>
              <a:gd name="connsiteX59" fmla="*/ 6364035 w 12192000"/>
              <a:gd name="connsiteY59" fmla="*/ 1667683 h 2240205"/>
              <a:gd name="connsiteX60" fmla="*/ 6243319 w 12192000"/>
              <a:gd name="connsiteY60" fmla="*/ 1695560 h 2240205"/>
              <a:gd name="connsiteX61" fmla="*/ 6098321 w 12192000"/>
              <a:gd name="connsiteY61" fmla="*/ 1721646 h 2240205"/>
              <a:gd name="connsiteX62" fmla="*/ 5880652 w 12192000"/>
              <a:gd name="connsiteY62" fmla="*/ 1779643 h 2240205"/>
              <a:gd name="connsiteX63" fmla="*/ 5785959 w 12192000"/>
              <a:gd name="connsiteY63" fmla="*/ 1775307 h 2240205"/>
              <a:gd name="connsiteX64" fmla="*/ 5643534 w 12192000"/>
              <a:gd name="connsiteY64" fmla="*/ 1802919 h 2240205"/>
              <a:gd name="connsiteX65" fmla="*/ 5518799 w 12192000"/>
              <a:gd name="connsiteY65" fmla="*/ 1818312 h 2240205"/>
              <a:gd name="connsiteX66" fmla="*/ 5505014 w 12192000"/>
              <a:gd name="connsiteY66" fmla="*/ 1819259 h 2240205"/>
              <a:gd name="connsiteX67" fmla="*/ 5453307 w 12192000"/>
              <a:gd name="connsiteY67" fmla="*/ 1815450 h 2240205"/>
              <a:gd name="connsiteX68" fmla="*/ 5221533 w 12192000"/>
              <a:gd name="connsiteY68" fmla="*/ 1846950 h 2240205"/>
              <a:gd name="connsiteX69" fmla="*/ 5149802 w 12192000"/>
              <a:gd name="connsiteY69" fmla="*/ 1844846 h 2240205"/>
              <a:gd name="connsiteX70" fmla="*/ 5114927 w 12192000"/>
              <a:gd name="connsiteY70" fmla="*/ 1847827 h 2240205"/>
              <a:gd name="connsiteX71" fmla="*/ 5108970 w 12192000"/>
              <a:gd name="connsiteY71" fmla="*/ 1847935 h 2240205"/>
              <a:gd name="connsiteX72" fmla="*/ 5067961 w 12192000"/>
              <a:gd name="connsiteY72" fmla="*/ 1845917 h 2240205"/>
              <a:gd name="connsiteX73" fmla="*/ 5007075 w 12192000"/>
              <a:gd name="connsiteY73" fmla="*/ 1838626 h 2240205"/>
              <a:gd name="connsiteX74" fmla="*/ 4944087 w 12192000"/>
              <a:gd name="connsiteY74" fmla="*/ 1823332 h 2240205"/>
              <a:gd name="connsiteX75" fmla="*/ 4907662 w 12192000"/>
              <a:gd name="connsiteY75" fmla="*/ 1816900 h 2240205"/>
              <a:gd name="connsiteX76" fmla="*/ 4882386 w 12192000"/>
              <a:gd name="connsiteY76" fmla="*/ 1809844 h 2240205"/>
              <a:gd name="connsiteX77" fmla="*/ 4811440 w 12192000"/>
              <a:gd name="connsiteY77" fmla="*/ 1804655 h 2240205"/>
              <a:gd name="connsiteX78" fmla="*/ 4691075 w 12192000"/>
              <a:gd name="connsiteY78" fmla="*/ 1801389 h 2240205"/>
              <a:gd name="connsiteX79" fmla="*/ 4640313 w 12192000"/>
              <a:gd name="connsiteY79" fmla="*/ 1784307 h 2240205"/>
              <a:gd name="connsiteX80" fmla="*/ 4536503 w 12192000"/>
              <a:gd name="connsiteY80" fmla="*/ 1785334 h 2240205"/>
              <a:gd name="connsiteX81" fmla="*/ 4513724 w 12192000"/>
              <a:gd name="connsiteY81" fmla="*/ 1791996 h 2240205"/>
              <a:gd name="connsiteX82" fmla="*/ 4459810 w 12192000"/>
              <a:gd name="connsiteY82" fmla="*/ 1797886 h 2240205"/>
              <a:gd name="connsiteX83" fmla="*/ 4379064 w 12192000"/>
              <a:gd name="connsiteY83" fmla="*/ 1817177 h 2240205"/>
              <a:gd name="connsiteX84" fmla="*/ 4290981 w 12192000"/>
              <a:gd name="connsiteY84" fmla="*/ 1839677 h 2240205"/>
              <a:gd name="connsiteX85" fmla="*/ 4238372 w 12192000"/>
              <a:gd name="connsiteY85" fmla="*/ 1851480 h 2240205"/>
              <a:gd name="connsiteX86" fmla="*/ 4232517 w 12192000"/>
              <a:gd name="connsiteY86" fmla="*/ 1852567 h 2240205"/>
              <a:gd name="connsiteX87" fmla="*/ 4191732 w 12192000"/>
              <a:gd name="connsiteY87" fmla="*/ 1857328 h 2240205"/>
              <a:gd name="connsiteX88" fmla="*/ 4065532 w 12192000"/>
              <a:gd name="connsiteY88" fmla="*/ 1855477 h 2240205"/>
              <a:gd name="connsiteX89" fmla="*/ 4028460 w 12192000"/>
              <a:gd name="connsiteY89" fmla="*/ 1855137 h 2240205"/>
              <a:gd name="connsiteX90" fmla="*/ 4002267 w 12192000"/>
              <a:gd name="connsiteY90" fmla="*/ 1852352 h 2240205"/>
              <a:gd name="connsiteX91" fmla="*/ 3931396 w 12192000"/>
              <a:gd name="connsiteY91" fmla="*/ 1858915 h 2240205"/>
              <a:gd name="connsiteX92" fmla="*/ 3812162 w 12192000"/>
              <a:gd name="connsiteY92" fmla="*/ 1875501 h 2240205"/>
              <a:gd name="connsiteX93" fmla="*/ 3758105 w 12192000"/>
              <a:gd name="connsiteY93" fmla="*/ 1871856 h 2240205"/>
              <a:gd name="connsiteX94" fmla="*/ 3567259 w 12192000"/>
              <a:gd name="connsiteY94" fmla="*/ 1893482 h 2240205"/>
              <a:gd name="connsiteX95" fmla="*/ 3405770 w 12192000"/>
              <a:gd name="connsiteY95" fmla="*/ 1904591 h 2240205"/>
              <a:gd name="connsiteX96" fmla="*/ 3280097 w 12192000"/>
              <a:gd name="connsiteY96" fmla="*/ 1919610 h 2240205"/>
              <a:gd name="connsiteX97" fmla="*/ 3009910 w 12192000"/>
              <a:gd name="connsiteY97" fmla="*/ 1957866 h 2240205"/>
              <a:gd name="connsiteX98" fmla="*/ 2995934 w 12192000"/>
              <a:gd name="connsiteY98" fmla="*/ 1967085 h 2240205"/>
              <a:gd name="connsiteX99" fmla="*/ 2942858 w 12192000"/>
              <a:gd name="connsiteY99" fmla="*/ 1981367 h 2240205"/>
              <a:gd name="connsiteX100" fmla="*/ 2875436 w 12192000"/>
              <a:gd name="connsiteY100" fmla="*/ 1996977 h 2240205"/>
              <a:gd name="connsiteX101" fmla="*/ 2874892 w 12192000"/>
              <a:gd name="connsiteY101" fmla="*/ 1996085 h 2240205"/>
              <a:gd name="connsiteX102" fmla="*/ 2843662 w 12192000"/>
              <a:gd name="connsiteY102" fmla="*/ 1992498 h 2240205"/>
              <a:gd name="connsiteX103" fmla="*/ 2718916 w 12192000"/>
              <a:gd name="connsiteY103" fmla="*/ 1990867 h 2240205"/>
              <a:gd name="connsiteX104" fmla="*/ 2713522 w 12192000"/>
              <a:gd name="connsiteY104" fmla="*/ 1990173 h 2240205"/>
              <a:gd name="connsiteX105" fmla="*/ 2476147 w 12192000"/>
              <a:gd name="connsiteY105" fmla="*/ 1998305 h 2240205"/>
              <a:gd name="connsiteX106" fmla="*/ 2373568 w 12192000"/>
              <a:gd name="connsiteY106" fmla="*/ 2003219 h 2240205"/>
              <a:gd name="connsiteX107" fmla="*/ 2287219 w 12192000"/>
              <a:gd name="connsiteY107" fmla="*/ 1998750 h 2240205"/>
              <a:gd name="connsiteX108" fmla="*/ 2243069 w 12192000"/>
              <a:gd name="connsiteY108" fmla="*/ 2005321 h 2240205"/>
              <a:gd name="connsiteX109" fmla="*/ 2164831 w 12192000"/>
              <a:gd name="connsiteY109" fmla="*/ 2010143 h 2240205"/>
              <a:gd name="connsiteX110" fmla="*/ 2085228 w 12192000"/>
              <a:gd name="connsiteY110" fmla="*/ 2046431 h 2240205"/>
              <a:gd name="connsiteX111" fmla="*/ 2058061 w 12192000"/>
              <a:gd name="connsiteY111" fmla="*/ 2047942 h 2240205"/>
              <a:gd name="connsiteX112" fmla="*/ 2042244 w 12192000"/>
              <a:gd name="connsiteY112" fmla="*/ 2055560 h 2240205"/>
              <a:gd name="connsiteX113" fmla="*/ 1877728 w 12192000"/>
              <a:gd name="connsiteY113" fmla="*/ 2101004 h 2240205"/>
              <a:gd name="connsiteX114" fmla="*/ 1759056 w 12192000"/>
              <a:gd name="connsiteY114" fmla="*/ 2125608 h 2240205"/>
              <a:gd name="connsiteX115" fmla="*/ 1637948 w 12192000"/>
              <a:gd name="connsiteY115" fmla="*/ 2172597 h 2240205"/>
              <a:gd name="connsiteX116" fmla="*/ 1434549 w 12192000"/>
              <a:gd name="connsiteY116" fmla="*/ 2234522 h 2240205"/>
              <a:gd name="connsiteX117" fmla="*/ 1370962 w 12192000"/>
              <a:gd name="connsiteY117" fmla="*/ 2237474 h 2240205"/>
              <a:gd name="connsiteX118" fmla="*/ 1356367 w 12192000"/>
              <a:gd name="connsiteY118" fmla="*/ 2235089 h 2240205"/>
              <a:gd name="connsiteX119" fmla="*/ 1279765 w 12192000"/>
              <a:gd name="connsiteY119" fmla="*/ 2229639 h 2240205"/>
              <a:gd name="connsiteX120" fmla="*/ 1195347 w 12192000"/>
              <a:gd name="connsiteY120" fmla="*/ 2212354 h 2240205"/>
              <a:gd name="connsiteX121" fmla="*/ 970251 w 12192000"/>
              <a:gd name="connsiteY121" fmla="*/ 2221029 h 2240205"/>
              <a:gd name="connsiteX122" fmla="*/ 812914 w 12192000"/>
              <a:gd name="connsiteY122" fmla="*/ 2210095 h 2240205"/>
              <a:gd name="connsiteX123" fmla="*/ 776382 w 12192000"/>
              <a:gd name="connsiteY123" fmla="*/ 2204512 h 2240205"/>
              <a:gd name="connsiteX124" fmla="*/ 597225 w 12192000"/>
              <a:gd name="connsiteY124" fmla="*/ 2180999 h 2240205"/>
              <a:gd name="connsiteX125" fmla="*/ 520671 w 12192000"/>
              <a:gd name="connsiteY125" fmla="*/ 2180980 h 2240205"/>
              <a:gd name="connsiteX126" fmla="*/ 515024 w 12192000"/>
              <a:gd name="connsiteY126" fmla="*/ 2179258 h 2240205"/>
              <a:gd name="connsiteX127" fmla="*/ 413835 w 12192000"/>
              <a:gd name="connsiteY127" fmla="*/ 2156783 h 2240205"/>
              <a:gd name="connsiteX128" fmla="*/ 376513 w 12192000"/>
              <a:gd name="connsiteY128" fmla="*/ 2154014 h 2240205"/>
              <a:gd name="connsiteX129" fmla="*/ 273386 w 12192000"/>
              <a:gd name="connsiteY129" fmla="*/ 2142551 h 2240205"/>
              <a:gd name="connsiteX130" fmla="*/ 77641 w 12192000"/>
              <a:gd name="connsiteY130" fmla="*/ 2126835 h 2240205"/>
              <a:gd name="connsiteX131" fmla="*/ 37645 w 12192000"/>
              <a:gd name="connsiteY131" fmla="*/ 2115401 h 2240205"/>
              <a:gd name="connsiteX132" fmla="*/ 4572 w 12192000"/>
              <a:gd name="connsiteY132" fmla="*/ 2111091 h 2240205"/>
              <a:gd name="connsiteX133" fmla="*/ 0 w 12192000"/>
              <a:gd name="connsiteY133" fmla="*/ 2110468 h 2240205"/>
              <a:gd name="connsiteX134" fmla="*/ 0 w 12192000"/>
              <a:gd name="connsiteY134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820512 w 12192000"/>
              <a:gd name="connsiteY4" fmla="*/ 745392 h 2240205"/>
              <a:gd name="connsiteX5" fmla="*/ 11649954 w 12192000"/>
              <a:gd name="connsiteY5" fmla="*/ 749628 h 2240205"/>
              <a:gd name="connsiteX6" fmla="*/ 11560424 w 12192000"/>
              <a:gd name="connsiteY6" fmla="*/ 748017 h 2240205"/>
              <a:gd name="connsiteX7" fmla="*/ 11358455 w 12192000"/>
              <a:gd name="connsiteY7" fmla="*/ 747593 h 2240205"/>
              <a:gd name="connsiteX8" fmla="*/ 11165209 w 12192000"/>
              <a:gd name="connsiteY8" fmla="*/ 748852 h 2240205"/>
              <a:gd name="connsiteX9" fmla="*/ 11058755 w 12192000"/>
              <a:gd name="connsiteY9" fmla="*/ 749617 h 2240205"/>
              <a:gd name="connsiteX10" fmla="*/ 10846594 w 12192000"/>
              <a:gd name="connsiteY10" fmla="*/ 765069 h 2240205"/>
              <a:gd name="connsiteX11" fmla="*/ 10739478 w 12192000"/>
              <a:gd name="connsiteY11" fmla="*/ 776841 h 2240205"/>
              <a:gd name="connsiteX12" fmla="*/ 10458762 w 12192000"/>
              <a:gd name="connsiteY12" fmla="*/ 755400 h 2240205"/>
              <a:gd name="connsiteX13" fmla="*/ 10211200 w 12192000"/>
              <a:gd name="connsiteY13" fmla="*/ 767513 h 2240205"/>
              <a:gd name="connsiteX14" fmla="*/ 10167995 w 12192000"/>
              <a:gd name="connsiteY14" fmla="*/ 760843 h 2240205"/>
              <a:gd name="connsiteX15" fmla="*/ 9997044 w 12192000"/>
              <a:gd name="connsiteY15" fmla="*/ 780129 h 2240205"/>
              <a:gd name="connsiteX16" fmla="*/ 9943887 w 12192000"/>
              <a:gd name="connsiteY16" fmla="*/ 804141 h 2240205"/>
              <a:gd name="connsiteX17" fmla="*/ 9918248 w 12192000"/>
              <a:gd name="connsiteY17" fmla="*/ 816628 h 2240205"/>
              <a:gd name="connsiteX18" fmla="*/ 9767091 w 12192000"/>
              <a:gd name="connsiteY18" fmla="*/ 870550 h 2240205"/>
              <a:gd name="connsiteX19" fmla="*/ 9683005 w 12192000"/>
              <a:gd name="connsiteY19" fmla="*/ 894128 h 2240205"/>
              <a:gd name="connsiteX20" fmla="*/ 9594438 w 12192000"/>
              <a:gd name="connsiteY20" fmla="*/ 919051 h 2240205"/>
              <a:gd name="connsiteX21" fmla="*/ 9544189 w 12192000"/>
              <a:gd name="connsiteY21" fmla="*/ 938966 h 2240205"/>
              <a:gd name="connsiteX22" fmla="*/ 9500499 w 12192000"/>
              <a:gd name="connsiteY22" fmla="*/ 954680 h 2240205"/>
              <a:gd name="connsiteX23" fmla="*/ 9410017 w 12192000"/>
              <a:gd name="connsiteY23" fmla="*/ 993931 h 2240205"/>
              <a:gd name="connsiteX24" fmla="*/ 9392919 w 12192000"/>
              <a:gd name="connsiteY24" fmla="*/ 994656 h 2240205"/>
              <a:gd name="connsiteX25" fmla="*/ 9268019 w 12192000"/>
              <a:gd name="connsiteY25" fmla="*/ 1007442 h 2240205"/>
              <a:gd name="connsiteX26" fmla="*/ 9188177 w 12192000"/>
              <a:gd name="connsiteY26" fmla="*/ 1035474 h 2240205"/>
              <a:gd name="connsiteX27" fmla="*/ 9155969 w 12192000"/>
              <a:gd name="connsiteY27" fmla="*/ 1046804 h 2240205"/>
              <a:gd name="connsiteX28" fmla="*/ 9133985 w 12192000"/>
              <a:gd name="connsiteY28" fmla="*/ 1046450 h 2240205"/>
              <a:gd name="connsiteX29" fmla="*/ 9003462 w 12192000"/>
              <a:gd name="connsiteY29" fmla="*/ 1042406 h 2240205"/>
              <a:gd name="connsiteX30" fmla="*/ 8968445 w 12192000"/>
              <a:gd name="connsiteY30" fmla="*/ 1052169 h 2240205"/>
              <a:gd name="connsiteX31" fmla="*/ 8886001 w 12192000"/>
              <a:gd name="connsiteY31" fmla="*/ 1067468 h 2240205"/>
              <a:gd name="connsiteX32" fmla="*/ 8838610 w 12192000"/>
              <a:gd name="connsiteY32" fmla="*/ 1075091 h 2240205"/>
              <a:gd name="connsiteX33" fmla="*/ 8665605 w 12192000"/>
              <a:gd name="connsiteY33" fmla="*/ 1110791 h 2240205"/>
              <a:gd name="connsiteX34" fmla="*/ 8584946 w 12192000"/>
              <a:gd name="connsiteY34" fmla="*/ 1135226 h 2240205"/>
              <a:gd name="connsiteX35" fmla="*/ 8419755 w 12192000"/>
              <a:gd name="connsiteY35" fmla="*/ 1216260 h 2240205"/>
              <a:gd name="connsiteX36" fmla="*/ 8411626 w 12192000"/>
              <a:gd name="connsiteY36" fmla="*/ 1214397 h 2240205"/>
              <a:gd name="connsiteX37" fmla="*/ 8363469 w 12192000"/>
              <a:gd name="connsiteY37" fmla="*/ 1246658 h 2240205"/>
              <a:gd name="connsiteX38" fmla="*/ 8275497 w 12192000"/>
              <a:gd name="connsiteY38" fmla="*/ 1264396 h 2240205"/>
              <a:gd name="connsiteX39" fmla="*/ 8074238 w 12192000"/>
              <a:gd name="connsiteY39" fmla="*/ 1301895 h 2240205"/>
              <a:gd name="connsiteX40" fmla="*/ 7902328 w 12192000"/>
              <a:gd name="connsiteY40" fmla="*/ 1345865 h 2240205"/>
              <a:gd name="connsiteX41" fmla="*/ 7840612 w 12192000"/>
              <a:gd name="connsiteY41" fmla="*/ 1369373 h 2240205"/>
              <a:gd name="connsiteX42" fmla="*/ 7786819 w 12192000"/>
              <a:gd name="connsiteY42" fmla="*/ 1378970 h 2240205"/>
              <a:gd name="connsiteX43" fmla="*/ 7548172 w 12192000"/>
              <a:gd name="connsiteY43" fmla="*/ 1417460 h 2240205"/>
              <a:gd name="connsiteX44" fmla="*/ 7483437 w 12192000"/>
              <a:gd name="connsiteY44" fmla="*/ 1478152 h 2240205"/>
              <a:gd name="connsiteX45" fmla="*/ 7377870 w 12192000"/>
              <a:gd name="connsiteY45" fmla="*/ 1523319 h 2240205"/>
              <a:gd name="connsiteX46" fmla="*/ 7230737 w 12192000"/>
              <a:gd name="connsiteY46" fmla="*/ 1562633 h 2240205"/>
              <a:gd name="connsiteX47" fmla="*/ 7224458 w 12192000"/>
              <a:gd name="connsiteY47" fmla="*/ 1573008 h 2240205"/>
              <a:gd name="connsiteX48" fmla="*/ 7183121 w 12192000"/>
              <a:gd name="connsiteY48" fmla="*/ 1595162 h 2240205"/>
              <a:gd name="connsiteX49" fmla="*/ 7164601 w 12192000"/>
              <a:gd name="connsiteY49" fmla="*/ 1606490 h 2240205"/>
              <a:gd name="connsiteX50" fmla="*/ 6900177 w 12192000"/>
              <a:gd name="connsiteY50" fmla="*/ 1636016 h 2240205"/>
              <a:gd name="connsiteX51" fmla="*/ 6795372 w 12192000"/>
              <a:gd name="connsiteY51" fmla="*/ 1644845 h 2240205"/>
              <a:gd name="connsiteX52" fmla="*/ 6692251 w 12192000"/>
              <a:gd name="connsiteY52" fmla="*/ 1656357 h 2240205"/>
              <a:gd name="connsiteX53" fmla="*/ 6655235 w 12192000"/>
              <a:gd name="connsiteY53" fmla="*/ 1661869 h 2240205"/>
              <a:gd name="connsiteX54" fmla="*/ 6554894 w 12192000"/>
              <a:gd name="connsiteY54" fmla="*/ 1664428 h 2240205"/>
              <a:gd name="connsiteX55" fmla="*/ 6516595 w 12192000"/>
              <a:gd name="connsiteY55" fmla="*/ 1667475 h 2240205"/>
              <a:gd name="connsiteX56" fmla="*/ 6508541 w 12192000"/>
              <a:gd name="connsiteY56" fmla="*/ 1668757 h 2240205"/>
              <a:gd name="connsiteX57" fmla="*/ 6471012 w 12192000"/>
              <a:gd name="connsiteY57" fmla="*/ 1678604 h 2240205"/>
              <a:gd name="connsiteX58" fmla="*/ 6364035 w 12192000"/>
              <a:gd name="connsiteY58" fmla="*/ 1667683 h 2240205"/>
              <a:gd name="connsiteX59" fmla="*/ 6243319 w 12192000"/>
              <a:gd name="connsiteY59" fmla="*/ 1695560 h 2240205"/>
              <a:gd name="connsiteX60" fmla="*/ 6098321 w 12192000"/>
              <a:gd name="connsiteY60" fmla="*/ 1721646 h 2240205"/>
              <a:gd name="connsiteX61" fmla="*/ 5880652 w 12192000"/>
              <a:gd name="connsiteY61" fmla="*/ 1779643 h 2240205"/>
              <a:gd name="connsiteX62" fmla="*/ 5785959 w 12192000"/>
              <a:gd name="connsiteY62" fmla="*/ 1775307 h 2240205"/>
              <a:gd name="connsiteX63" fmla="*/ 5643534 w 12192000"/>
              <a:gd name="connsiteY63" fmla="*/ 1802919 h 2240205"/>
              <a:gd name="connsiteX64" fmla="*/ 5518799 w 12192000"/>
              <a:gd name="connsiteY64" fmla="*/ 1818312 h 2240205"/>
              <a:gd name="connsiteX65" fmla="*/ 5505014 w 12192000"/>
              <a:gd name="connsiteY65" fmla="*/ 1819259 h 2240205"/>
              <a:gd name="connsiteX66" fmla="*/ 5453307 w 12192000"/>
              <a:gd name="connsiteY66" fmla="*/ 1815450 h 2240205"/>
              <a:gd name="connsiteX67" fmla="*/ 5221533 w 12192000"/>
              <a:gd name="connsiteY67" fmla="*/ 1846950 h 2240205"/>
              <a:gd name="connsiteX68" fmla="*/ 5149802 w 12192000"/>
              <a:gd name="connsiteY68" fmla="*/ 1844846 h 2240205"/>
              <a:gd name="connsiteX69" fmla="*/ 5114927 w 12192000"/>
              <a:gd name="connsiteY69" fmla="*/ 1847827 h 2240205"/>
              <a:gd name="connsiteX70" fmla="*/ 5108970 w 12192000"/>
              <a:gd name="connsiteY70" fmla="*/ 1847935 h 2240205"/>
              <a:gd name="connsiteX71" fmla="*/ 5067961 w 12192000"/>
              <a:gd name="connsiteY71" fmla="*/ 1845917 h 2240205"/>
              <a:gd name="connsiteX72" fmla="*/ 5007075 w 12192000"/>
              <a:gd name="connsiteY72" fmla="*/ 1838626 h 2240205"/>
              <a:gd name="connsiteX73" fmla="*/ 4944087 w 12192000"/>
              <a:gd name="connsiteY73" fmla="*/ 1823332 h 2240205"/>
              <a:gd name="connsiteX74" fmla="*/ 4907662 w 12192000"/>
              <a:gd name="connsiteY74" fmla="*/ 1816900 h 2240205"/>
              <a:gd name="connsiteX75" fmla="*/ 4882386 w 12192000"/>
              <a:gd name="connsiteY75" fmla="*/ 1809844 h 2240205"/>
              <a:gd name="connsiteX76" fmla="*/ 4811440 w 12192000"/>
              <a:gd name="connsiteY76" fmla="*/ 1804655 h 2240205"/>
              <a:gd name="connsiteX77" fmla="*/ 4691075 w 12192000"/>
              <a:gd name="connsiteY77" fmla="*/ 1801389 h 2240205"/>
              <a:gd name="connsiteX78" fmla="*/ 4640313 w 12192000"/>
              <a:gd name="connsiteY78" fmla="*/ 1784307 h 2240205"/>
              <a:gd name="connsiteX79" fmla="*/ 4536503 w 12192000"/>
              <a:gd name="connsiteY79" fmla="*/ 1785334 h 2240205"/>
              <a:gd name="connsiteX80" fmla="*/ 4513724 w 12192000"/>
              <a:gd name="connsiteY80" fmla="*/ 1791996 h 2240205"/>
              <a:gd name="connsiteX81" fmla="*/ 4459810 w 12192000"/>
              <a:gd name="connsiteY81" fmla="*/ 1797886 h 2240205"/>
              <a:gd name="connsiteX82" fmla="*/ 4379064 w 12192000"/>
              <a:gd name="connsiteY82" fmla="*/ 1817177 h 2240205"/>
              <a:gd name="connsiteX83" fmla="*/ 4290981 w 12192000"/>
              <a:gd name="connsiteY83" fmla="*/ 1839677 h 2240205"/>
              <a:gd name="connsiteX84" fmla="*/ 4238372 w 12192000"/>
              <a:gd name="connsiteY84" fmla="*/ 1851480 h 2240205"/>
              <a:gd name="connsiteX85" fmla="*/ 4232517 w 12192000"/>
              <a:gd name="connsiteY85" fmla="*/ 1852567 h 2240205"/>
              <a:gd name="connsiteX86" fmla="*/ 4191732 w 12192000"/>
              <a:gd name="connsiteY86" fmla="*/ 1857328 h 2240205"/>
              <a:gd name="connsiteX87" fmla="*/ 4065532 w 12192000"/>
              <a:gd name="connsiteY87" fmla="*/ 1855477 h 2240205"/>
              <a:gd name="connsiteX88" fmla="*/ 4028460 w 12192000"/>
              <a:gd name="connsiteY88" fmla="*/ 1855137 h 2240205"/>
              <a:gd name="connsiteX89" fmla="*/ 4002267 w 12192000"/>
              <a:gd name="connsiteY89" fmla="*/ 1852352 h 2240205"/>
              <a:gd name="connsiteX90" fmla="*/ 3931396 w 12192000"/>
              <a:gd name="connsiteY90" fmla="*/ 1858915 h 2240205"/>
              <a:gd name="connsiteX91" fmla="*/ 3812162 w 12192000"/>
              <a:gd name="connsiteY91" fmla="*/ 1875501 h 2240205"/>
              <a:gd name="connsiteX92" fmla="*/ 3758105 w 12192000"/>
              <a:gd name="connsiteY92" fmla="*/ 1871856 h 2240205"/>
              <a:gd name="connsiteX93" fmla="*/ 3567259 w 12192000"/>
              <a:gd name="connsiteY93" fmla="*/ 1893482 h 2240205"/>
              <a:gd name="connsiteX94" fmla="*/ 3405770 w 12192000"/>
              <a:gd name="connsiteY94" fmla="*/ 1904591 h 2240205"/>
              <a:gd name="connsiteX95" fmla="*/ 3280097 w 12192000"/>
              <a:gd name="connsiteY95" fmla="*/ 1919610 h 2240205"/>
              <a:gd name="connsiteX96" fmla="*/ 3009910 w 12192000"/>
              <a:gd name="connsiteY96" fmla="*/ 1957866 h 2240205"/>
              <a:gd name="connsiteX97" fmla="*/ 2995934 w 12192000"/>
              <a:gd name="connsiteY97" fmla="*/ 1967085 h 2240205"/>
              <a:gd name="connsiteX98" fmla="*/ 2942858 w 12192000"/>
              <a:gd name="connsiteY98" fmla="*/ 1981367 h 2240205"/>
              <a:gd name="connsiteX99" fmla="*/ 2875436 w 12192000"/>
              <a:gd name="connsiteY99" fmla="*/ 1996977 h 2240205"/>
              <a:gd name="connsiteX100" fmla="*/ 2874892 w 12192000"/>
              <a:gd name="connsiteY100" fmla="*/ 1996085 h 2240205"/>
              <a:gd name="connsiteX101" fmla="*/ 2843662 w 12192000"/>
              <a:gd name="connsiteY101" fmla="*/ 1992498 h 2240205"/>
              <a:gd name="connsiteX102" fmla="*/ 2718916 w 12192000"/>
              <a:gd name="connsiteY102" fmla="*/ 1990867 h 2240205"/>
              <a:gd name="connsiteX103" fmla="*/ 2713522 w 12192000"/>
              <a:gd name="connsiteY103" fmla="*/ 1990173 h 2240205"/>
              <a:gd name="connsiteX104" fmla="*/ 2476147 w 12192000"/>
              <a:gd name="connsiteY104" fmla="*/ 1998305 h 2240205"/>
              <a:gd name="connsiteX105" fmla="*/ 2373568 w 12192000"/>
              <a:gd name="connsiteY105" fmla="*/ 2003219 h 2240205"/>
              <a:gd name="connsiteX106" fmla="*/ 2287219 w 12192000"/>
              <a:gd name="connsiteY106" fmla="*/ 1998750 h 2240205"/>
              <a:gd name="connsiteX107" fmla="*/ 2243069 w 12192000"/>
              <a:gd name="connsiteY107" fmla="*/ 2005321 h 2240205"/>
              <a:gd name="connsiteX108" fmla="*/ 2164831 w 12192000"/>
              <a:gd name="connsiteY108" fmla="*/ 2010143 h 2240205"/>
              <a:gd name="connsiteX109" fmla="*/ 2085228 w 12192000"/>
              <a:gd name="connsiteY109" fmla="*/ 2046431 h 2240205"/>
              <a:gd name="connsiteX110" fmla="*/ 2058061 w 12192000"/>
              <a:gd name="connsiteY110" fmla="*/ 2047942 h 2240205"/>
              <a:gd name="connsiteX111" fmla="*/ 2042244 w 12192000"/>
              <a:gd name="connsiteY111" fmla="*/ 2055560 h 2240205"/>
              <a:gd name="connsiteX112" fmla="*/ 1877728 w 12192000"/>
              <a:gd name="connsiteY112" fmla="*/ 2101004 h 2240205"/>
              <a:gd name="connsiteX113" fmla="*/ 1759056 w 12192000"/>
              <a:gd name="connsiteY113" fmla="*/ 2125608 h 2240205"/>
              <a:gd name="connsiteX114" fmla="*/ 1637948 w 12192000"/>
              <a:gd name="connsiteY114" fmla="*/ 2172597 h 2240205"/>
              <a:gd name="connsiteX115" fmla="*/ 1434549 w 12192000"/>
              <a:gd name="connsiteY115" fmla="*/ 2234522 h 2240205"/>
              <a:gd name="connsiteX116" fmla="*/ 1370962 w 12192000"/>
              <a:gd name="connsiteY116" fmla="*/ 2237474 h 2240205"/>
              <a:gd name="connsiteX117" fmla="*/ 1356367 w 12192000"/>
              <a:gd name="connsiteY117" fmla="*/ 2235089 h 2240205"/>
              <a:gd name="connsiteX118" fmla="*/ 1279765 w 12192000"/>
              <a:gd name="connsiteY118" fmla="*/ 2229639 h 2240205"/>
              <a:gd name="connsiteX119" fmla="*/ 1195347 w 12192000"/>
              <a:gd name="connsiteY119" fmla="*/ 2212354 h 2240205"/>
              <a:gd name="connsiteX120" fmla="*/ 970251 w 12192000"/>
              <a:gd name="connsiteY120" fmla="*/ 2221029 h 2240205"/>
              <a:gd name="connsiteX121" fmla="*/ 812914 w 12192000"/>
              <a:gd name="connsiteY121" fmla="*/ 2210095 h 2240205"/>
              <a:gd name="connsiteX122" fmla="*/ 776382 w 12192000"/>
              <a:gd name="connsiteY122" fmla="*/ 2204512 h 2240205"/>
              <a:gd name="connsiteX123" fmla="*/ 597225 w 12192000"/>
              <a:gd name="connsiteY123" fmla="*/ 2180999 h 2240205"/>
              <a:gd name="connsiteX124" fmla="*/ 520671 w 12192000"/>
              <a:gd name="connsiteY124" fmla="*/ 2180980 h 2240205"/>
              <a:gd name="connsiteX125" fmla="*/ 515024 w 12192000"/>
              <a:gd name="connsiteY125" fmla="*/ 2179258 h 2240205"/>
              <a:gd name="connsiteX126" fmla="*/ 413835 w 12192000"/>
              <a:gd name="connsiteY126" fmla="*/ 2156783 h 2240205"/>
              <a:gd name="connsiteX127" fmla="*/ 376513 w 12192000"/>
              <a:gd name="connsiteY127" fmla="*/ 2154014 h 2240205"/>
              <a:gd name="connsiteX128" fmla="*/ 273386 w 12192000"/>
              <a:gd name="connsiteY128" fmla="*/ 2142551 h 2240205"/>
              <a:gd name="connsiteX129" fmla="*/ 77641 w 12192000"/>
              <a:gd name="connsiteY129" fmla="*/ 2126835 h 2240205"/>
              <a:gd name="connsiteX130" fmla="*/ 37645 w 12192000"/>
              <a:gd name="connsiteY130" fmla="*/ 2115401 h 2240205"/>
              <a:gd name="connsiteX131" fmla="*/ 4572 w 12192000"/>
              <a:gd name="connsiteY131" fmla="*/ 2111091 h 2240205"/>
              <a:gd name="connsiteX132" fmla="*/ 0 w 12192000"/>
              <a:gd name="connsiteY132" fmla="*/ 2110468 h 2240205"/>
              <a:gd name="connsiteX133" fmla="*/ 0 w 12192000"/>
              <a:gd name="connsiteY133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820512 w 12192000"/>
              <a:gd name="connsiteY4" fmla="*/ 745392 h 2240205"/>
              <a:gd name="connsiteX5" fmla="*/ 11649954 w 12192000"/>
              <a:gd name="connsiteY5" fmla="*/ 749628 h 2240205"/>
              <a:gd name="connsiteX6" fmla="*/ 11560424 w 12192000"/>
              <a:gd name="connsiteY6" fmla="*/ 748017 h 2240205"/>
              <a:gd name="connsiteX7" fmla="*/ 11358455 w 12192000"/>
              <a:gd name="connsiteY7" fmla="*/ 747593 h 2240205"/>
              <a:gd name="connsiteX8" fmla="*/ 11165209 w 12192000"/>
              <a:gd name="connsiteY8" fmla="*/ 748852 h 2240205"/>
              <a:gd name="connsiteX9" fmla="*/ 11058755 w 12192000"/>
              <a:gd name="connsiteY9" fmla="*/ 749617 h 2240205"/>
              <a:gd name="connsiteX10" fmla="*/ 10846594 w 12192000"/>
              <a:gd name="connsiteY10" fmla="*/ 765069 h 2240205"/>
              <a:gd name="connsiteX11" fmla="*/ 10739478 w 12192000"/>
              <a:gd name="connsiteY11" fmla="*/ 776841 h 2240205"/>
              <a:gd name="connsiteX12" fmla="*/ 10458762 w 12192000"/>
              <a:gd name="connsiteY12" fmla="*/ 755400 h 2240205"/>
              <a:gd name="connsiteX13" fmla="*/ 10211200 w 12192000"/>
              <a:gd name="connsiteY13" fmla="*/ 767513 h 2240205"/>
              <a:gd name="connsiteX14" fmla="*/ 10167995 w 12192000"/>
              <a:gd name="connsiteY14" fmla="*/ 760843 h 2240205"/>
              <a:gd name="connsiteX15" fmla="*/ 9997044 w 12192000"/>
              <a:gd name="connsiteY15" fmla="*/ 780129 h 2240205"/>
              <a:gd name="connsiteX16" fmla="*/ 9943887 w 12192000"/>
              <a:gd name="connsiteY16" fmla="*/ 804141 h 2240205"/>
              <a:gd name="connsiteX17" fmla="*/ 9918248 w 12192000"/>
              <a:gd name="connsiteY17" fmla="*/ 816628 h 2240205"/>
              <a:gd name="connsiteX18" fmla="*/ 9767091 w 12192000"/>
              <a:gd name="connsiteY18" fmla="*/ 870550 h 2240205"/>
              <a:gd name="connsiteX19" fmla="*/ 9683005 w 12192000"/>
              <a:gd name="connsiteY19" fmla="*/ 894128 h 2240205"/>
              <a:gd name="connsiteX20" fmla="*/ 9594438 w 12192000"/>
              <a:gd name="connsiteY20" fmla="*/ 919051 h 2240205"/>
              <a:gd name="connsiteX21" fmla="*/ 9544189 w 12192000"/>
              <a:gd name="connsiteY21" fmla="*/ 938966 h 2240205"/>
              <a:gd name="connsiteX22" fmla="*/ 9500499 w 12192000"/>
              <a:gd name="connsiteY22" fmla="*/ 954680 h 2240205"/>
              <a:gd name="connsiteX23" fmla="*/ 9410017 w 12192000"/>
              <a:gd name="connsiteY23" fmla="*/ 993931 h 2240205"/>
              <a:gd name="connsiteX24" fmla="*/ 9392919 w 12192000"/>
              <a:gd name="connsiteY24" fmla="*/ 994656 h 2240205"/>
              <a:gd name="connsiteX25" fmla="*/ 9268019 w 12192000"/>
              <a:gd name="connsiteY25" fmla="*/ 1007442 h 2240205"/>
              <a:gd name="connsiteX26" fmla="*/ 9188177 w 12192000"/>
              <a:gd name="connsiteY26" fmla="*/ 1035474 h 2240205"/>
              <a:gd name="connsiteX27" fmla="*/ 9155969 w 12192000"/>
              <a:gd name="connsiteY27" fmla="*/ 1046804 h 2240205"/>
              <a:gd name="connsiteX28" fmla="*/ 9133985 w 12192000"/>
              <a:gd name="connsiteY28" fmla="*/ 1046450 h 2240205"/>
              <a:gd name="connsiteX29" fmla="*/ 9003462 w 12192000"/>
              <a:gd name="connsiteY29" fmla="*/ 1042406 h 2240205"/>
              <a:gd name="connsiteX30" fmla="*/ 8968445 w 12192000"/>
              <a:gd name="connsiteY30" fmla="*/ 1052169 h 2240205"/>
              <a:gd name="connsiteX31" fmla="*/ 8886001 w 12192000"/>
              <a:gd name="connsiteY31" fmla="*/ 1067468 h 2240205"/>
              <a:gd name="connsiteX32" fmla="*/ 8838610 w 12192000"/>
              <a:gd name="connsiteY32" fmla="*/ 1075091 h 2240205"/>
              <a:gd name="connsiteX33" fmla="*/ 8665605 w 12192000"/>
              <a:gd name="connsiteY33" fmla="*/ 1110791 h 2240205"/>
              <a:gd name="connsiteX34" fmla="*/ 8584946 w 12192000"/>
              <a:gd name="connsiteY34" fmla="*/ 1135226 h 2240205"/>
              <a:gd name="connsiteX35" fmla="*/ 8419755 w 12192000"/>
              <a:gd name="connsiteY35" fmla="*/ 1216260 h 2240205"/>
              <a:gd name="connsiteX36" fmla="*/ 8411626 w 12192000"/>
              <a:gd name="connsiteY36" fmla="*/ 1214397 h 2240205"/>
              <a:gd name="connsiteX37" fmla="*/ 8363469 w 12192000"/>
              <a:gd name="connsiteY37" fmla="*/ 1246658 h 2240205"/>
              <a:gd name="connsiteX38" fmla="*/ 8275497 w 12192000"/>
              <a:gd name="connsiteY38" fmla="*/ 1264396 h 2240205"/>
              <a:gd name="connsiteX39" fmla="*/ 8074238 w 12192000"/>
              <a:gd name="connsiteY39" fmla="*/ 1301895 h 2240205"/>
              <a:gd name="connsiteX40" fmla="*/ 7902328 w 12192000"/>
              <a:gd name="connsiteY40" fmla="*/ 1345865 h 2240205"/>
              <a:gd name="connsiteX41" fmla="*/ 7840612 w 12192000"/>
              <a:gd name="connsiteY41" fmla="*/ 1369373 h 2240205"/>
              <a:gd name="connsiteX42" fmla="*/ 7786819 w 12192000"/>
              <a:gd name="connsiteY42" fmla="*/ 1378970 h 2240205"/>
              <a:gd name="connsiteX43" fmla="*/ 7548172 w 12192000"/>
              <a:gd name="connsiteY43" fmla="*/ 1417460 h 2240205"/>
              <a:gd name="connsiteX44" fmla="*/ 7483437 w 12192000"/>
              <a:gd name="connsiteY44" fmla="*/ 1478152 h 2240205"/>
              <a:gd name="connsiteX45" fmla="*/ 7377870 w 12192000"/>
              <a:gd name="connsiteY45" fmla="*/ 1523319 h 2240205"/>
              <a:gd name="connsiteX46" fmla="*/ 7230737 w 12192000"/>
              <a:gd name="connsiteY46" fmla="*/ 1562633 h 2240205"/>
              <a:gd name="connsiteX47" fmla="*/ 7224458 w 12192000"/>
              <a:gd name="connsiteY47" fmla="*/ 1573008 h 2240205"/>
              <a:gd name="connsiteX48" fmla="*/ 7183121 w 12192000"/>
              <a:gd name="connsiteY48" fmla="*/ 1595162 h 2240205"/>
              <a:gd name="connsiteX49" fmla="*/ 7164601 w 12192000"/>
              <a:gd name="connsiteY49" fmla="*/ 1606490 h 2240205"/>
              <a:gd name="connsiteX50" fmla="*/ 6900177 w 12192000"/>
              <a:gd name="connsiteY50" fmla="*/ 1636016 h 2240205"/>
              <a:gd name="connsiteX51" fmla="*/ 6795372 w 12192000"/>
              <a:gd name="connsiteY51" fmla="*/ 1644845 h 2240205"/>
              <a:gd name="connsiteX52" fmla="*/ 6692251 w 12192000"/>
              <a:gd name="connsiteY52" fmla="*/ 1656357 h 2240205"/>
              <a:gd name="connsiteX53" fmla="*/ 6655235 w 12192000"/>
              <a:gd name="connsiteY53" fmla="*/ 1661869 h 2240205"/>
              <a:gd name="connsiteX54" fmla="*/ 6554894 w 12192000"/>
              <a:gd name="connsiteY54" fmla="*/ 1664428 h 2240205"/>
              <a:gd name="connsiteX55" fmla="*/ 6516595 w 12192000"/>
              <a:gd name="connsiteY55" fmla="*/ 1667475 h 2240205"/>
              <a:gd name="connsiteX56" fmla="*/ 6508541 w 12192000"/>
              <a:gd name="connsiteY56" fmla="*/ 1668757 h 2240205"/>
              <a:gd name="connsiteX57" fmla="*/ 6471012 w 12192000"/>
              <a:gd name="connsiteY57" fmla="*/ 1678604 h 2240205"/>
              <a:gd name="connsiteX58" fmla="*/ 6364035 w 12192000"/>
              <a:gd name="connsiteY58" fmla="*/ 1667683 h 2240205"/>
              <a:gd name="connsiteX59" fmla="*/ 6243319 w 12192000"/>
              <a:gd name="connsiteY59" fmla="*/ 1695560 h 2240205"/>
              <a:gd name="connsiteX60" fmla="*/ 6098321 w 12192000"/>
              <a:gd name="connsiteY60" fmla="*/ 1721646 h 2240205"/>
              <a:gd name="connsiteX61" fmla="*/ 5880652 w 12192000"/>
              <a:gd name="connsiteY61" fmla="*/ 1779643 h 2240205"/>
              <a:gd name="connsiteX62" fmla="*/ 5785959 w 12192000"/>
              <a:gd name="connsiteY62" fmla="*/ 1775307 h 2240205"/>
              <a:gd name="connsiteX63" fmla="*/ 5643534 w 12192000"/>
              <a:gd name="connsiteY63" fmla="*/ 1802919 h 2240205"/>
              <a:gd name="connsiteX64" fmla="*/ 5518799 w 12192000"/>
              <a:gd name="connsiteY64" fmla="*/ 1818312 h 2240205"/>
              <a:gd name="connsiteX65" fmla="*/ 5505014 w 12192000"/>
              <a:gd name="connsiteY65" fmla="*/ 1819259 h 2240205"/>
              <a:gd name="connsiteX66" fmla="*/ 5453307 w 12192000"/>
              <a:gd name="connsiteY66" fmla="*/ 1815450 h 2240205"/>
              <a:gd name="connsiteX67" fmla="*/ 5221533 w 12192000"/>
              <a:gd name="connsiteY67" fmla="*/ 1846950 h 2240205"/>
              <a:gd name="connsiteX68" fmla="*/ 5149802 w 12192000"/>
              <a:gd name="connsiteY68" fmla="*/ 1844846 h 2240205"/>
              <a:gd name="connsiteX69" fmla="*/ 5114927 w 12192000"/>
              <a:gd name="connsiteY69" fmla="*/ 1847827 h 2240205"/>
              <a:gd name="connsiteX70" fmla="*/ 5108970 w 12192000"/>
              <a:gd name="connsiteY70" fmla="*/ 1847935 h 2240205"/>
              <a:gd name="connsiteX71" fmla="*/ 5067961 w 12192000"/>
              <a:gd name="connsiteY71" fmla="*/ 1845917 h 2240205"/>
              <a:gd name="connsiteX72" fmla="*/ 5007075 w 12192000"/>
              <a:gd name="connsiteY72" fmla="*/ 1838626 h 2240205"/>
              <a:gd name="connsiteX73" fmla="*/ 4944087 w 12192000"/>
              <a:gd name="connsiteY73" fmla="*/ 1823332 h 2240205"/>
              <a:gd name="connsiteX74" fmla="*/ 4907662 w 12192000"/>
              <a:gd name="connsiteY74" fmla="*/ 1816900 h 2240205"/>
              <a:gd name="connsiteX75" fmla="*/ 4882386 w 12192000"/>
              <a:gd name="connsiteY75" fmla="*/ 1809844 h 2240205"/>
              <a:gd name="connsiteX76" fmla="*/ 4811440 w 12192000"/>
              <a:gd name="connsiteY76" fmla="*/ 1804655 h 2240205"/>
              <a:gd name="connsiteX77" fmla="*/ 4691075 w 12192000"/>
              <a:gd name="connsiteY77" fmla="*/ 1801389 h 2240205"/>
              <a:gd name="connsiteX78" fmla="*/ 4640313 w 12192000"/>
              <a:gd name="connsiteY78" fmla="*/ 1784307 h 2240205"/>
              <a:gd name="connsiteX79" fmla="*/ 4536503 w 12192000"/>
              <a:gd name="connsiteY79" fmla="*/ 1785334 h 2240205"/>
              <a:gd name="connsiteX80" fmla="*/ 4513724 w 12192000"/>
              <a:gd name="connsiteY80" fmla="*/ 1791996 h 2240205"/>
              <a:gd name="connsiteX81" fmla="*/ 4459810 w 12192000"/>
              <a:gd name="connsiteY81" fmla="*/ 1797886 h 2240205"/>
              <a:gd name="connsiteX82" fmla="*/ 4379064 w 12192000"/>
              <a:gd name="connsiteY82" fmla="*/ 1817177 h 2240205"/>
              <a:gd name="connsiteX83" fmla="*/ 4290981 w 12192000"/>
              <a:gd name="connsiteY83" fmla="*/ 1839677 h 2240205"/>
              <a:gd name="connsiteX84" fmla="*/ 4238372 w 12192000"/>
              <a:gd name="connsiteY84" fmla="*/ 1851480 h 2240205"/>
              <a:gd name="connsiteX85" fmla="*/ 4232517 w 12192000"/>
              <a:gd name="connsiteY85" fmla="*/ 1852567 h 2240205"/>
              <a:gd name="connsiteX86" fmla="*/ 4191732 w 12192000"/>
              <a:gd name="connsiteY86" fmla="*/ 1857328 h 2240205"/>
              <a:gd name="connsiteX87" fmla="*/ 4065532 w 12192000"/>
              <a:gd name="connsiteY87" fmla="*/ 1855477 h 2240205"/>
              <a:gd name="connsiteX88" fmla="*/ 4028460 w 12192000"/>
              <a:gd name="connsiteY88" fmla="*/ 1855137 h 2240205"/>
              <a:gd name="connsiteX89" fmla="*/ 4002267 w 12192000"/>
              <a:gd name="connsiteY89" fmla="*/ 1852352 h 2240205"/>
              <a:gd name="connsiteX90" fmla="*/ 3931396 w 12192000"/>
              <a:gd name="connsiteY90" fmla="*/ 1858915 h 2240205"/>
              <a:gd name="connsiteX91" fmla="*/ 3812162 w 12192000"/>
              <a:gd name="connsiteY91" fmla="*/ 1875501 h 2240205"/>
              <a:gd name="connsiteX92" fmla="*/ 3758105 w 12192000"/>
              <a:gd name="connsiteY92" fmla="*/ 1871856 h 2240205"/>
              <a:gd name="connsiteX93" fmla="*/ 3567259 w 12192000"/>
              <a:gd name="connsiteY93" fmla="*/ 1893482 h 2240205"/>
              <a:gd name="connsiteX94" fmla="*/ 3405770 w 12192000"/>
              <a:gd name="connsiteY94" fmla="*/ 1904591 h 2240205"/>
              <a:gd name="connsiteX95" fmla="*/ 3280097 w 12192000"/>
              <a:gd name="connsiteY95" fmla="*/ 1919610 h 2240205"/>
              <a:gd name="connsiteX96" fmla="*/ 3009910 w 12192000"/>
              <a:gd name="connsiteY96" fmla="*/ 1957866 h 2240205"/>
              <a:gd name="connsiteX97" fmla="*/ 2995934 w 12192000"/>
              <a:gd name="connsiteY97" fmla="*/ 1967085 h 2240205"/>
              <a:gd name="connsiteX98" fmla="*/ 2942858 w 12192000"/>
              <a:gd name="connsiteY98" fmla="*/ 1981367 h 2240205"/>
              <a:gd name="connsiteX99" fmla="*/ 2875436 w 12192000"/>
              <a:gd name="connsiteY99" fmla="*/ 1996977 h 2240205"/>
              <a:gd name="connsiteX100" fmla="*/ 2874892 w 12192000"/>
              <a:gd name="connsiteY100" fmla="*/ 1996085 h 2240205"/>
              <a:gd name="connsiteX101" fmla="*/ 2843662 w 12192000"/>
              <a:gd name="connsiteY101" fmla="*/ 1992498 h 2240205"/>
              <a:gd name="connsiteX102" fmla="*/ 2718916 w 12192000"/>
              <a:gd name="connsiteY102" fmla="*/ 1990867 h 2240205"/>
              <a:gd name="connsiteX103" fmla="*/ 2713522 w 12192000"/>
              <a:gd name="connsiteY103" fmla="*/ 1990173 h 2240205"/>
              <a:gd name="connsiteX104" fmla="*/ 2476147 w 12192000"/>
              <a:gd name="connsiteY104" fmla="*/ 1998305 h 2240205"/>
              <a:gd name="connsiteX105" fmla="*/ 2373568 w 12192000"/>
              <a:gd name="connsiteY105" fmla="*/ 2003219 h 2240205"/>
              <a:gd name="connsiteX106" fmla="*/ 2287219 w 12192000"/>
              <a:gd name="connsiteY106" fmla="*/ 1998750 h 2240205"/>
              <a:gd name="connsiteX107" fmla="*/ 2243069 w 12192000"/>
              <a:gd name="connsiteY107" fmla="*/ 2005321 h 2240205"/>
              <a:gd name="connsiteX108" fmla="*/ 2164831 w 12192000"/>
              <a:gd name="connsiteY108" fmla="*/ 2010143 h 2240205"/>
              <a:gd name="connsiteX109" fmla="*/ 2085228 w 12192000"/>
              <a:gd name="connsiteY109" fmla="*/ 2046431 h 2240205"/>
              <a:gd name="connsiteX110" fmla="*/ 2058061 w 12192000"/>
              <a:gd name="connsiteY110" fmla="*/ 2047942 h 2240205"/>
              <a:gd name="connsiteX111" fmla="*/ 2042244 w 12192000"/>
              <a:gd name="connsiteY111" fmla="*/ 2055560 h 2240205"/>
              <a:gd name="connsiteX112" fmla="*/ 1877728 w 12192000"/>
              <a:gd name="connsiteY112" fmla="*/ 2101004 h 2240205"/>
              <a:gd name="connsiteX113" fmla="*/ 1759056 w 12192000"/>
              <a:gd name="connsiteY113" fmla="*/ 2125608 h 2240205"/>
              <a:gd name="connsiteX114" fmla="*/ 1637948 w 12192000"/>
              <a:gd name="connsiteY114" fmla="*/ 2172597 h 2240205"/>
              <a:gd name="connsiteX115" fmla="*/ 1434549 w 12192000"/>
              <a:gd name="connsiteY115" fmla="*/ 2234522 h 2240205"/>
              <a:gd name="connsiteX116" fmla="*/ 1370962 w 12192000"/>
              <a:gd name="connsiteY116" fmla="*/ 2237474 h 2240205"/>
              <a:gd name="connsiteX117" fmla="*/ 1356367 w 12192000"/>
              <a:gd name="connsiteY117" fmla="*/ 2235089 h 2240205"/>
              <a:gd name="connsiteX118" fmla="*/ 1279765 w 12192000"/>
              <a:gd name="connsiteY118" fmla="*/ 2229639 h 2240205"/>
              <a:gd name="connsiteX119" fmla="*/ 1195347 w 12192000"/>
              <a:gd name="connsiteY119" fmla="*/ 2212354 h 2240205"/>
              <a:gd name="connsiteX120" fmla="*/ 970251 w 12192000"/>
              <a:gd name="connsiteY120" fmla="*/ 2221029 h 2240205"/>
              <a:gd name="connsiteX121" fmla="*/ 812914 w 12192000"/>
              <a:gd name="connsiteY121" fmla="*/ 2210095 h 2240205"/>
              <a:gd name="connsiteX122" fmla="*/ 776382 w 12192000"/>
              <a:gd name="connsiteY122" fmla="*/ 2204512 h 2240205"/>
              <a:gd name="connsiteX123" fmla="*/ 597225 w 12192000"/>
              <a:gd name="connsiteY123" fmla="*/ 2180999 h 2240205"/>
              <a:gd name="connsiteX124" fmla="*/ 520671 w 12192000"/>
              <a:gd name="connsiteY124" fmla="*/ 2180980 h 2240205"/>
              <a:gd name="connsiteX125" fmla="*/ 515024 w 12192000"/>
              <a:gd name="connsiteY125" fmla="*/ 2179258 h 2240205"/>
              <a:gd name="connsiteX126" fmla="*/ 413835 w 12192000"/>
              <a:gd name="connsiteY126" fmla="*/ 2156783 h 2240205"/>
              <a:gd name="connsiteX127" fmla="*/ 376513 w 12192000"/>
              <a:gd name="connsiteY127" fmla="*/ 2154014 h 2240205"/>
              <a:gd name="connsiteX128" fmla="*/ 273386 w 12192000"/>
              <a:gd name="connsiteY128" fmla="*/ 2142551 h 2240205"/>
              <a:gd name="connsiteX129" fmla="*/ 77641 w 12192000"/>
              <a:gd name="connsiteY129" fmla="*/ 2126835 h 2240205"/>
              <a:gd name="connsiteX130" fmla="*/ 37645 w 12192000"/>
              <a:gd name="connsiteY130" fmla="*/ 2115401 h 2240205"/>
              <a:gd name="connsiteX131" fmla="*/ 4572 w 12192000"/>
              <a:gd name="connsiteY131" fmla="*/ 2111091 h 2240205"/>
              <a:gd name="connsiteX132" fmla="*/ 0 w 12192000"/>
              <a:gd name="connsiteY132" fmla="*/ 2110468 h 2240205"/>
              <a:gd name="connsiteX133" fmla="*/ 0 w 12192000"/>
              <a:gd name="connsiteY133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820512 w 12192000"/>
              <a:gd name="connsiteY4" fmla="*/ 745392 h 2240205"/>
              <a:gd name="connsiteX5" fmla="*/ 11649954 w 12192000"/>
              <a:gd name="connsiteY5" fmla="*/ 749628 h 2240205"/>
              <a:gd name="connsiteX6" fmla="*/ 11560424 w 12192000"/>
              <a:gd name="connsiteY6" fmla="*/ 748017 h 2240205"/>
              <a:gd name="connsiteX7" fmla="*/ 11358455 w 12192000"/>
              <a:gd name="connsiteY7" fmla="*/ 747593 h 2240205"/>
              <a:gd name="connsiteX8" fmla="*/ 11165209 w 12192000"/>
              <a:gd name="connsiteY8" fmla="*/ 748852 h 2240205"/>
              <a:gd name="connsiteX9" fmla="*/ 11058755 w 12192000"/>
              <a:gd name="connsiteY9" fmla="*/ 749617 h 2240205"/>
              <a:gd name="connsiteX10" fmla="*/ 10846594 w 12192000"/>
              <a:gd name="connsiteY10" fmla="*/ 765069 h 2240205"/>
              <a:gd name="connsiteX11" fmla="*/ 10739478 w 12192000"/>
              <a:gd name="connsiteY11" fmla="*/ 776841 h 2240205"/>
              <a:gd name="connsiteX12" fmla="*/ 10458762 w 12192000"/>
              <a:gd name="connsiteY12" fmla="*/ 755400 h 2240205"/>
              <a:gd name="connsiteX13" fmla="*/ 10211200 w 12192000"/>
              <a:gd name="connsiteY13" fmla="*/ 767513 h 2240205"/>
              <a:gd name="connsiteX14" fmla="*/ 10167995 w 12192000"/>
              <a:gd name="connsiteY14" fmla="*/ 760843 h 2240205"/>
              <a:gd name="connsiteX15" fmla="*/ 9997044 w 12192000"/>
              <a:gd name="connsiteY15" fmla="*/ 780129 h 2240205"/>
              <a:gd name="connsiteX16" fmla="*/ 9943887 w 12192000"/>
              <a:gd name="connsiteY16" fmla="*/ 804141 h 2240205"/>
              <a:gd name="connsiteX17" fmla="*/ 9918248 w 12192000"/>
              <a:gd name="connsiteY17" fmla="*/ 816628 h 2240205"/>
              <a:gd name="connsiteX18" fmla="*/ 9767091 w 12192000"/>
              <a:gd name="connsiteY18" fmla="*/ 870550 h 2240205"/>
              <a:gd name="connsiteX19" fmla="*/ 9683005 w 12192000"/>
              <a:gd name="connsiteY19" fmla="*/ 894128 h 2240205"/>
              <a:gd name="connsiteX20" fmla="*/ 9544189 w 12192000"/>
              <a:gd name="connsiteY20" fmla="*/ 938966 h 2240205"/>
              <a:gd name="connsiteX21" fmla="*/ 9500499 w 12192000"/>
              <a:gd name="connsiteY21" fmla="*/ 954680 h 2240205"/>
              <a:gd name="connsiteX22" fmla="*/ 9410017 w 12192000"/>
              <a:gd name="connsiteY22" fmla="*/ 993931 h 2240205"/>
              <a:gd name="connsiteX23" fmla="*/ 9392919 w 12192000"/>
              <a:gd name="connsiteY23" fmla="*/ 994656 h 2240205"/>
              <a:gd name="connsiteX24" fmla="*/ 9268019 w 12192000"/>
              <a:gd name="connsiteY24" fmla="*/ 1007442 h 2240205"/>
              <a:gd name="connsiteX25" fmla="*/ 9188177 w 12192000"/>
              <a:gd name="connsiteY25" fmla="*/ 1035474 h 2240205"/>
              <a:gd name="connsiteX26" fmla="*/ 9155969 w 12192000"/>
              <a:gd name="connsiteY26" fmla="*/ 1046804 h 2240205"/>
              <a:gd name="connsiteX27" fmla="*/ 9133985 w 12192000"/>
              <a:gd name="connsiteY27" fmla="*/ 1046450 h 2240205"/>
              <a:gd name="connsiteX28" fmla="*/ 9003462 w 12192000"/>
              <a:gd name="connsiteY28" fmla="*/ 1042406 h 2240205"/>
              <a:gd name="connsiteX29" fmla="*/ 8968445 w 12192000"/>
              <a:gd name="connsiteY29" fmla="*/ 1052169 h 2240205"/>
              <a:gd name="connsiteX30" fmla="*/ 8886001 w 12192000"/>
              <a:gd name="connsiteY30" fmla="*/ 1067468 h 2240205"/>
              <a:gd name="connsiteX31" fmla="*/ 8838610 w 12192000"/>
              <a:gd name="connsiteY31" fmla="*/ 1075091 h 2240205"/>
              <a:gd name="connsiteX32" fmla="*/ 8665605 w 12192000"/>
              <a:gd name="connsiteY32" fmla="*/ 1110791 h 2240205"/>
              <a:gd name="connsiteX33" fmla="*/ 8584946 w 12192000"/>
              <a:gd name="connsiteY33" fmla="*/ 1135226 h 2240205"/>
              <a:gd name="connsiteX34" fmla="*/ 8419755 w 12192000"/>
              <a:gd name="connsiteY34" fmla="*/ 1216260 h 2240205"/>
              <a:gd name="connsiteX35" fmla="*/ 8411626 w 12192000"/>
              <a:gd name="connsiteY35" fmla="*/ 1214397 h 2240205"/>
              <a:gd name="connsiteX36" fmla="*/ 8363469 w 12192000"/>
              <a:gd name="connsiteY36" fmla="*/ 1246658 h 2240205"/>
              <a:gd name="connsiteX37" fmla="*/ 8275497 w 12192000"/>
              <a:gd name="connsiteY37" fmla="*/ 1264396 h 2240205"/>
              <a:gd name="connsiteX38" fmla="*/ 8074238 w 12192000"/>
              <a:gd name="connsiteY38" fmla="*/ 1301895 h 2240205"/>
              <a:gd name="connsiteX39" fmla="*/ 7902328 w 12192000"/>
              <a:gd name="connsiteY39" fmla="*/ 1345865 h 2240205"/>
              <a:gd name="connsiteX40" fmla="*/ 7840612 w 12192000"/>
              <a:gd name="connsiteY40" fmla="*/ 1369373 h 2240205"/>
              <a:gd name="connsiteX41" fmla="*/ 7786819 w 12192000"/>
              <a:gd name="connsiteY41" fmla="*/ 1378970 h 2240205"/>
              <a:gd name="connsiteX42" fmla="*/ 7548172 w 12192000"/>
              <a:gd name="connsiteY42" fmla="*/ 1417460 h 2240205"/>
              <a:gd name="connsiteX43" fmla="*/ 7483437 w 12192000"/>
              <a:gd name="connsiteY43" fmla="*/ 1478152 h 2240205"/>
              <a:gd name="connsiteX44" fmla="*/ 7377870 w 12192000"/>
              <a:gd name="connsiteY44" fmla="*/ 1523319 h 2240205"/>
              <a:gd name="connsiteX45" fmla="*/ 7230737 w 12192000"/>
              <a:gd name="connsiteY45" fmla="*/ 1562633 h 2240205"/>
              <a:gd name="connsiteX46" fmla="*/ 7224458 w 12192000"/>
              <a:gd name="connsiteY46" fmla="*/ 1573008 h 2240205"/>
              <a:gd name="connsiteX47" fmla="*/ 7183121 w 12192000"/>
              <a:gd name="connsiteY47" fmla="*/ 1595162 h 2240205"/>
              <a:gd name="connsiteX48" fmla="*/ 7164601 w 12192000"/>
              <a:gd name="connsiteY48" fmla="*/ 1606490 h 2240205"/>
              <a:gd name="connsiteX49" fmla="*/ 6900177 w 12192000"/>
              <a:gd name="connsiteY49" fmla="*/ 1636016 h 2240205"/>
              <a:gd name="connsiteX50" fmla="*/ 6795372 w 12192000"/>
              <a:gd name="connsiteY50" fmla="*/ 1644845 h 2240205"/>
              <a:gd name="connsiteX51" fmla="*/ 6692251 w 12192000"/>
              <a:gd name="connsiteY51" fmla="*/ 1656357 h 2240205"/>
              <a:gd name="connsiteX52" fmla="*/ 6655235 w 12192000"/>
              <a:gd name="connsiteY52" fmla="*/ 1661869 h 2240205"/>
              <a:gd name="connsiteX53" fmla="*/ 6554894 w 12192000"/>
              <a:gd name="connsiteY53" fmla="*/ 1664428 h 2240205"/>
              <a:gd name="connsiteX54" fmla="*/ 6516595 w 12192000"/>
              <a:gd name="connsiteY54" fmla="*/ 1667475 h 2240205"/>
              <a:gd name="connsiteX55" fmla="*/ 6508541 w 12192000"/>
              <a:gd name="connsiteY55" fmla="*/ 1668757 h 2240205"/>
              <a:gd name="connsiteX56" fmla="*/ 6471012 w 12192000"/>
              <a:gd name="connsiteY56" fmla="*/ 1678604 h 2240205"/>
              <a:gd name="connsiteX57" fmla="*/ 6364035 w 12192000"/>
              <a:gd name="connsiteY57" fmla="*/ 1667683 h 2240205"/>
              <a:gd name="connsiteX58" fmla="*/ 6243319 w 12192000"/>
              <a:gd name="connsiteY58" fmla="*/ 1695560 h 2240205"/>
              <a:gd name="connsiteX59" fmla="*/ 6098321 w 12192000"/>
              <a:gd name="connsiteY59" fmla="*/ 1721646 h 2240205"/>
              <a:gd name="connsiteX60" fmla="*/ 5880652 w 12192000"/>
              <a:gd name="connsiteY60" fmla="*/ 1779643 h 2240205"/>
              <a:gd name="connsiteX61" fmla="*/ 5785959 w 12192000"/>
              <a:gd name="connsiteY61" fmla="*/ 1775307 h 2240205"/>
              <a:gd name="connsiteX62" fmla="*/ 5643534 w 12192000"/>
              <a:gd name="connsiteY62" fmla="*/ 1802919 h 2240205"/>
              <a:gd name="connsiteX63" fmla="*/ 5518799 w 12192000"/>
              <a:gd name="connsiteY63" fmla="*/ 1818312 h 2240205"/>
              <a:gd name="connsiteX64" fmla="*/ 5505014 w 12192000"/>
              <a:gd name="connsiteY64" fmla="*/ 1819259 h 2240205"/>
              <a:gd name="connsiteX65" fmla="*/ 5453307 w 12192000"/>
              <a:gd name="connsiteY65" fmla="*/ 1815450 h 2240205"/>
              <a:gd name="connsiteX66" fmla="*/ 5221533 w 12192000"/>
              <a:gd name="connsiteY66" fmla="*/ 1846950 h 2240205"/>
              <a:gd name="connsiteX67" fmla="*/ 5149802 w 12192000"/>
              <a:gd name="connsiteY67" fmla="*/ 1844846 h 2240205"/>
              <a:gd name="connsiteX68" fmla="*/ 5114927 w 12192000"/>
              <a:gd name="connsiteY68" fmla="*/ 1847827 h 2240205"/>
              <a:gd name="connsiteX69" fmla="*/ 5108970 w 12192000"/>
              <a:gd name="connsiteY69" fmla="*/ 1847935 h 2240205"/>
              <a:gd name="connsiteX70" fmla="*/ 5067961 w 12192000"/>
              <a:gd name="connsiteY70" fmla="*/ 1845917 h 2240205"/>
              <a:gd name="connsiteX71" fmla="*/ 5007075 w 12192000"/>
              <a:gd name="connsiteY71" fmla="*/ 1838626 h 2240205"/>
              <a:gd name="connsiteX72" fmla="*/ 4944087 w 12192000"/>
              <a:gd name="connsiteY72" fmla="*/ 1823332 h 2240205"/>
              <a:gd name="connsiteX73" fmla="*/ 4907662 w 12192000"/>
              <a:gd name="connsiteY73" fmla="*/ 1816900 h 2240205"/>
              <a:gd name="connsiteX74" fmla="*/ 4882386 w 12192000"/>
              <a:gd name="connsiteY74" fmla="*/ 1809844 h 2240205"/>
              <a:gd name="connsiteX75" fmla="*/ 4811440 w 12192000"/>
              <a:gd name="connsiteY75" fmla="*/ 1804655 h 2240205"/>
              <a:gd name="connsiteX76" fmla="*/ 4691075 w 12192000"/>
              <a:gd name="connsiteY76" fmla="*/ 1801389 h 2240205"/>
              <a:gd name="connsiteX77" fmla="*/ 4640313 w 12192000"/>
              <a:gd name="connsiteY77" fmla="*/ 1784307 h 2240205"/>
              <a:gd name="connsiteX78" fmla="*/ 4536503 w 12192000"/>
              <a:gd name="connsiteY78" fmla="*/ 1785334 h 2240205"/>
              <a:gd name="connsiteX79" fmla="*/ 4513724 w 12192000"/>
              <a:gd name="connsiteY79" fmla="*/ 1791996 h 2240205"/>
              <a:gd name="connsiteX80" fmla="*/ 4459810 w 12192000"/>
              <a:gd name="connsiteY80" fmla="*/ 1797886 h 2240205"/>
              <a:gd name="connsiteX81" fmla="*/ 4379064 w 12192000"/>
              <a:gd name="connsiteY81" fmla="*/ 1817177 h 2240205"/>
              <a:gd name="connsiteX82" fmla="*/ 4290981 w 12192000"/>
              <a:gd name="connsiteY82" fmla="*/ 1839677 h 2240205"/>
              <a:gd name="connsiteX83" fmla="*/ 4238372 w 12192000"/>
              <a:gd name="connsiteY83" fmla="*/ 1851480 h 2240205"/>
              <a:gd name="connsiteX84" fmla="*/ 4232517 w 12192000"/>
              <a:gd name="connsiteY84" fmla="*/ 1852567 h 2240205"/>
              <a:gd name="connsiteX85" fmla="*/ 4191732 w 12192000"/>
              <a:gd name="connsiteY85" fmla="*/ 1857328 h 2240205"/>
              <a:gd name="connsiteX86" fmla="*/ 4065532 w 12192000"/>
              <a:gd name="connsiteY86" fmla="*/ 1855477 h 2240205"/>
              <a:gd name="connsiteX87" fmla="*/ 4028460 w 12192000"/>
              <a:gd name="connsiteY87" fmla="*/ 1855137 h 2240205"/>
              <a:gd name="connsiteX88" fmla="*/ 4002267 w 12192000"/>
              <a:gd name="connsiteY88" fmla="*/ 1852352 h 2240205"/>
              <a:gd name="connsiteX89" fmla="*/ 3931396 w 12192000"/>
              <a:gd name="connsiteY89" fmla="*/ 1858915 h 2240205"/>
              <a:gd name="connsiteX90" fmla="*/ 3812162 w 12192000"/>
              <a:gd name="connsiteY90" fmla="*/ 1875501 h 2240205"/>
              <a:gd name="connsiteX91" fmla="*/ 3758105 w 12192000"/>
              <a:gd name="connsiteY91" fmla="*/ 1871856 h 2240205"/>
              <a:gd name="connsiteX92" fmla="*/ 3567259 w 12192000"/>
              <a:gd name="connsiteY92" fmla="*/ 1893482 h 2240205"/>
              <a:gd name="connsiteX93" fmla="*/ 3405770 w 12192000"/>
              <a:gd name="connsiteY93" fmla="*/ 1904591 h 2240205"/>
              <a:gd name="connsiteX94" fmla="*/ 3280097 w 12192000"/>
              <a:gd name="connsiteY94" fmla="*/ 1919610 h 2240205"/>
              <a:gd name="connsiteX95" fmla="*/ 3009910 w 12192000"/>
              <a:gd name="connsiteY95" fmla="*/ 1957866 h 2240205"/>
              <a:gd name="connsiteX96" fmla="*/ 2995934 w 12192000"/>
              <a:gd name="connsiteY96" fmla="*/ 1967085 h 2240205"/>
              <a:gd name="connsiteX97" fmla="*/ 2942858 w 12192000"/>
              <a:gd name="connsiteY97" fmla="*/ 1981367 h 2240205"/>
              <a:gd name="connsiteX98" fmla="*/ 2875436 w 12192000"/>
              <a:gd name="connsiteY98" fmla="*/ 1996977 h 2240205"/>
              <a:gd name="connsiteX99" fmla="*/ 2874892 w 12192000"/>
              <a:gd name="connsiteY99" fmla="*/ 1996085 h 2240205"/>
              <a:gd name="connsiteX100" fmla="*/ 2843662 w 12192000"/>
              <a:gd name="connsiteY100" fmla="*/ 1992498 h 2240205"/>
              <a:gd name="connsiteX101" fmla="*/ 2718916 w 12192000"/>
              <a:gd name="connsiteY101" fmla="*/ 1990867 h 2240205"/>
              <a:gd name="connsiteX102" fmla="*/ 2713522 w 12192000"/>
              <a:gd name="connsiteY102" fmla="*/ 1990173 h 2240205"/>
              <a:gd name="connsiteX103" fmla="*/ 2476147 w 12192000"/>
              <a:gd name="connsiteY103" fmla="*/ 1998305 h 2240205"/>
              <a:gd name="connsiteX104" fmla="*/ 2373568 w 12192000"/>
              <a:gd name="connsiteY104" fmla="*/ 2003219 h 2240205"/>
              <a:gd name="connsiteX105" fmla="*/ 2287219 w 12192000"/>
              <a:gd name="connsiteY105" fmla="*/ 1998750 h 2240205"/>
              <a:gd name="connsiteX106" fmla="*/ 2243069 w 12192000"/>
              <a:gd name="connsiteY106" fmla="*/ 2005321 h 2240205"/>
              <a:gd name="connsiteX107" fmla="*/ 2164831 w 12192000"/>
              <a:gd name="connsiteY107" fmla="*/ 2010143 h 2240205"/>
              <a:gd name="connsiteX108" fmla="*/ 2085228 w 12192000"/>
              <a:gd name="connsiteY108" fmla="*/ 2046431 h 2240205"/>
              <a:gd name="connsiteX109" fmla="*/ 2058061 w 12192000"/>
              <a:gd name="connsiteY109" fmla="*/ 2047942 h 2240205"/>
              <a:gd name="connsiteX110" fmla="*/ 2042244 w 12192000"/>
              <a:gd name="connsiteY110" fmla="*/ 2055560 h 2240205"/>
              <a:gd name="connsiteX111" fmla="*/ 1877728 w 12192000"/>
              <a:gd name="connsiteY111" fmla="*/ 2101004 h 2240205"/>
              <a:gd name="connsiteX112" fmla="*/ 1759056 w 12192000"/>
              <a:gd name="connsiteY112" fmla="*/ 2125608 h 2240205"/>
              <a:gd name="connsiteX113" fmla="*/ 1637948 w 12192000"/>
              <a:gd name="connsiteY113" fmla="*/ 2172597 h 2240205"/>
              <a:gd name="connsiteX114" fmla="*/ 1434549 w 12192000"/>
              <a:gd name="connsiteY114" fmla="*/ 2234522 h 2240205"/>
              <a:gd name="connsiteX115" fmla="*/ 1370962 w 12192000"/>
              <a:gd name="connsiteY115" fmla="*/ 2237474 h 2240205"/>
              <a:gd name="connsiteX116" fmla="*/ 1356367 w 12192000"/>
              <a:gd name="connsiteY116" fmla="*/ 2235089 h 2240205"/>
              <a:gd name="connsiteX117" fmla="*/ 1279765 w 12192000"/>
              <a:gd name="connsiteY117" fmla="*/ 2229639 h 2240205"/>
              <a:gd name="connsiteX118" fmla="*/ 1195347 w 12192000"/>
              <a:gd name="connsiteY118" fmla="*/ 2212354 h 2240205"/>
              <a:gd name="connsiteX119" fmla="*/ 970251 w 12192000"/>
              <a:gd name="connsiteY119" fmla="*/ 2221029 h 2240205"/>
              <a:gd name="connsiteX120" fmla="*/ 812914 w 12192000"/>
              <a:gd name="connsiteY120" fmla="*/ 2210095 h 2240205"/>
              <a:gd name="connsiteX121" fmla="*/ 776382 w 12192000"/>
              <a:gd name="connsiteY121" fmla="*/ 2204512 h 2240205"/>
              <a:gd name="connsiteX122" fmla="*/ 597225 w 12192000"/>
              <a:gd name="connsiteY122" fmla="*/ 2180999 h 2240205"/>
              <a:gd name="connsiteX123" fmla="*/ 520671 w 12192000"/>
              <a:gd name="connsiteY123" fmla="*/ 2180980 h 2240205"/>
              <a:gd name="connsiteX124" fmla="*/ 515024 w 12192000"/>
              <a:gd name="connsiteY124" fmla="*/ 2179258 h 2240205"/>
              <a:gd name="connsiteX125" fmla="*/ 413835 w 12192000"/>
              <a:gd name="connsiteY125" fmla="*/ 2156783 h 2240205"/>
              <a:gd name="connsiteX126" fmla="*/ 376513 w 12192000"/>
              <a:gd name="connsiteY126" fmla="*/ 2154014 h 2240205"/>
              <a:gd name="connsiteX127" fmla="*/ 273386 w 12192000"/>
              <a:gd name="connsiteY127" fmla="*/ 2142551 h 2240205"/>
              <a:gd name="connsiteX128" fmla="*/ 77641 w 12192000"/>
              <a:gd name="connsiteY128" fmla="*/ 2126835 h 2240205"/>
              <a:gd name="connsiteX129" fmla="*/ 37645 w 12192000"/>
              <a:gd name="connsiteY129" fmla="*/ 2115401 h 2240205"/>
              <a:gd name="connsiteX130" fmla="*/ 4572 w 12192000"/>
              <a:gd name="connsiteY130" fmla="*/ 2111091 h 2240205"/>
              <a:gd name="connsiteX131" fmla="*/ 0 w 12192000"/>
              <a:gd name="connsiteY131" fmla="*/ 2110468 h 2240205"/>
              <a:gd name="connsiteX132" fmla="*/ 0 w 12192000"/>
              <a:gd name="connsiteY132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820512 w 12192000"/>
              <a:gd name="connsiteY4" fmla="*/ 745392 h 2240205"/>
              <a:gd name="connsiteX5" fmla="*/ 11649954 w 12192000"/>
              <a:gd name="connsiteY5" fmla="*/ 749628 h 2240205"/>
              <a:gd name="connsiteX6" fmla="*/ 11560424 w 12192000"/>
              <a:gd name="connsiteY6" fmla="*/ 748017 h 2240205"/>
              <a:gd name="connsiteX7" fmla="*/ 11358455 w 12192000"/>
              <a:gd name="connsiteY7" fmla="*/ 747593 h 2240205"/>
              <a:gd name="connsiteX8" fmla="*/ 11165209 w 12192000"/>
              <a:gd name="connsiteY8" fmla="*/ 748852 h 2240205"/>
              <a:gd name="connsiteX9" fmla="*/ 11058755 w 12192000"/>
              <a:gd name="connsiteY9" fmla="*/ 749617 h 2240205"/>
              <a:gd name="connsiteX10" fmla="*/ 10846594 w 12192000"/>
              <a:gd name="connsiteY10" fmla="*/ 765069 h 2240205"/>
              <a:gd name="connsiteX11" fmla="*/ 10739478 w 12192000"/>
              <a:gd name="connsiteY11" fmla="*/ 776841 h 2240205"/>
              <a:gd name="connsiteX12" fmla="*/ 10458762 w 12192000"/>
              <a:gd name="connsiteY12" fmla="*/ 755400 h 2240205"/>
              <a:gd name="connsiteX13" fmla="*/ 10211200 w 12192000"/>
              <a:gd name="connsiteY13" fmla="*/ 767513 h 2240205"/>
              <a:gd name="connsiteX14" fmla="*/ 10167995 w 12192000"/>
              <a:gd name="connsiteY14" fmla="*/ 760843 h 2240205"/>
              <a:gd name="connsiteX15" fmla="*/ 9997044 w 12192000"/>
              <a:gd name="connsiteY15" fmla="*/ 780129 h 2240205"/>
              <a:gd name="connsiteX16" fmla="*/ 9943887 w 12192000"/>
              <a:gd name="connsiteY16" fmla="*/ 804141 h 2240205"/>
              <a:gd name="connsiteX17" fmla="*/ 9918248 w 12192000"/>
              <a:gd name="connsiteY17" fmla="*/ 816628 h 2240205"/>
              <a:gd name="connsiteX18" fmla="*/ 9767091 w 12192000"/>
              <a:gd name="connsiteY18" fmla="*/ 870550 h 2240205"/>
              <a:gd name="connsiteX19" fmla="*/ 9683005 w 12192000"/>
              <a:gd name="connsiteY19" fmla="*/ 894128 h 2240205"/>
              <a:gd name="connsiteX20" fmla="*/ 9500499 w 12192000"/>
              <a:gd name="connsiteY20" fmla="*/ 954680 h 2240205"/>
              <a:gd name="connsiteX21" fmla="*/ 9410017 w 12192000"/>
              <a:gd name="connsiteY21" fmla="*/ 993931 h 2240205"/>
              <a:gd name="connsiteX22" fmla="*/ 9392919 w 12192000"/>
              <a:gd name="connsiteY22" fmla="*/ 994656 h 2240205"/>
              <a:gd name="connsiteX23" fmla="*/ 9268019 w 12192000"/>
              <a:gd name="connsiteY23" fmla="*/ 1007442 h 2240205"/>
              <a:gd name="connsiteX24" fmla="*/ 9188177 w 12192000"/>
              <a:gd name="connsiteY24" fmla="*/ 1035474 h 2240205"/>
              <a:gd name="connsiteX25" fmla="*/ 9155969 w 12192000"/>
              <a:gd name="connsiteY25" fmla="*/ 1046804 h 2240205"/>
              <a:gd name="connsiteX26" fmla="*/ 9133985 w 12192000"/>
              <a:gd name="connsiteY26" fmla="*/ 1046450 h 2240205"/>
              <a:gd name="connsiteX27" fmla="*/ 9003462 w 12192000"/>
              <a:gd name="connsiteY27" fmla="*/ 1042406 h 2240205"/>
              <a:gd name="connsiteX28" fmla="*/ 8968445 w 12192000"/>
              <a:gd name="connsiteY28" fmla="*/ 1052169 h 2240205"/>
              <a:gd name="connsiteX29" fmla="*/ 8886001 w 12192000"/>
              <a:gd name="connsiteY29" fmla="*/ 1067468 h 2240205"/>
              <a:gd name="connsiteX30" fmla="*/ 8838610 w 12192000"/>
              <a:gd name="connsiteY30" fmla="*/ 1075091 h 2240205"/>
              <a:gd name="connsiteX31" fmla="*/ 8665605 w 12192000"/>
              <a:gd name="connsiteY31" fmla="*/ 1110791 h 2240205"/>
              <a:gd name="connsiteX32" fmla="*/ 8584946 w 12192000"/>
              <a:gd name="connsiteY32" fmla="*/ 1135226 h 2240205"/>
              <a:gd name="connsiteX33" fmla="*/ 8419755 w 12192000"/>
              <a:gd name="connsiteY33" fmla="*/ 1216260 h 2240205"/>
              <a:gd name="connsiteX34" fmla="*/ 8411626 w 12192000"/>
              <a:gd name="connsiteY34" fmla="*/ 1214397 h 2240205"/>
              <a:gd name="connsiteX35" fmla="*/ 8363469 w 12192000"/>
              <a:gd name="connsiteY35" fmla="*/ 1246658 h 2240205"/>
              <a:gd name="connsiteX36" fmla="*/ 8275497 w 12192000"/>
              <a:gd name="connsiteY36" fmla="*/ 1264396 h 2240205"/>
              <a:gd name="connsiteX37" fmla="*/ 8074238 w 12192000"/>
              <a:gd name="connsiteY37" fmla="*/ 1301895 h 2240205"/>
              <a:gd name="connsiteX38" fmla="*/ 7902328 w 12192000"/>
              <a:gd name="connsiteY38" fmla="*/ 1345865 h 2240205"/>
              <a:gd name="connsiteX39" fmla="*/ 7840612 w 12192000"/>
              <a:gd name="connsiteY39" fmla="*/ 1369373 h 2240205"/>
              <a:gd name="connsiteX40" fmla="*/ 7786819 w 12192000"/>
              <a:gd name="connsiteY40" fmla="*/ 1378970 h 2240205"/>
              <a:gd name="connsiteX41" fmla="*/ 7548172 w 12192000"/>
              <a:gd name="connsiteY41" fmla="*/ 1417460 h 2240205"/>
              <a:gd name="connsiteX42" fmla="*/ 7483437 w 12192000"/>
              <a:gd name="connsiteY42" fmla="*/ 1478152 h 2240205"/>
              <a:gd name="connsiteX43" fmla="*/ 7377870 w 12192000"/>
              <a:gd name="connsiteY43" fmla="*/ 1523319 h 2240205"/>
              <a:gd name="connsiteX44" fmla="*/ 7230737 w 12192000"/>
              <a:gd name="connsiteY44" fmla="*/ 1562633 h 2240205"/>
              <a:gd name="connsiteX45" fmla="*/ 7224458 w 12192000"/>
              <a:gd name="connsiteY45" fmla="*/ 1573008 h 2240205"/>
              <a:gd name="connsiteX46" fmla="*/ 7183121 w 12192000"/>
              <a:gd name="connsiteY46" fmla="*/ 1595162 h 2240205"/>
              <a:gd name="connsiteX47" fmla="*/ 7164601 w 12192000"/>
              <a:gd name="connsiteY47" fmla="*/ 1606490 h 2240205"/>
              <a:gd name="connsiteX48" fmla="*/ 6900177 w 12192000"/>
              <a:gd name="connsiteY48" fmla="*/ 1636016 h 2240205"/>
              <a:gd name="connsiteX49" fmla="*/ 6795372 w 12192000"/>
              <a:gd name="connsiteY49" fmla="*/ 1644845 h 2240205"/>
              <a:gd name="connsiteX50" fmla="*/ 6692251 w 12192000"/>
              <a:gd name="connsiteY50" fmla="*/ 1656357 h 2240205"/>
              <a:gd name="connsiteX51" fmla="*/ 6655235 w 12192000"/>
              <a:gd name="connsiteY51" fmla="*/ 1661869 h 2240205"/>
              <a:gd name="connsiteX52" fmla="*/ 6554894 w 12192000"/>
              <a:gd name="connsiteY52" fmla="*/ 1664428 h 2240205"/>
              <a:gd name="connsiteX53" fmla="*/ 6516595 w 12192000"/>
              <a:gd name="connsiteY53" fmla="*/ 1667475 h 2240205"/>
              <a:gd name="connsiteX54" fmla="*/ 6508541 w 12192000"/>
              <a:gd name="connsiteY54" fmla="*/ 1668757 h 2240205"/>
              <a:gd name="connsiteX55" fmla="*/ 6471012 w 12192000"/>
              <a:gd name="connsiteY55" fmla="*/ 1678604 h 2240205"/>
              <a:gd name="connsiteX56" fmla="*/ 6364035 w 12192000"/>
              <a:gd name="connsiteY56" fmla="*/ 1667683 h 2240205"/>
              <a:gd name="connsiteX57" fmla="*/ 6243319 w 12192000"/>
              <a:gd name="connsiteY57" fmla="*/ 1695560 h 2240205"/>
              <a:gd name="connsiteX58" fmla="*/ 6098321 w 12192000"/>
              <a:gd name="connsiteY58" fmla="*/ 1721646 h 2240205"/>
              <a:gd name="connsiteX59" fmla="*/ 5880652 w 12192000"/>
              <a:gd name="connsiteY59" fmla="*/ 1779643 h 2240205"/>
              <a:gd name="connsiteX60" fmla="*/ 5785959 w 12192000"/>
              <a:gd name="connsiteY60" fmla="*/ 1775307 h 2240205"/>
              <a:gd name="connsiteX61" fmla="*/ 5643534 w 12192000"/>
              <a:gd name="connsiteY61" fmla="*/ 1802919 h 2240205"/>
              <a:gd name="connsiteX62" fmla="*/ 5518799 w 12192000"/>
              <a:gd name="connsiteY62" fmla="*/ 1818312 h 2240205"/>
              <a:gd name="connsiteX63" fmla="*/ 5505014 w 12192000"/>
              <a:gd name="connsiteY63" fmla="*/ 1819259 h 2240205"/>
              <a:gd name="connsiteX64" fmla="*/ 5453307 w 12192000"/>
              <a:gd name="connsiteY64" fmla="*/ 1815450 h 2240205"/>
              <a:gd name="connsiteX65" fmla="*/ 5221533 w 12192000"/>
              <a:gd name="connsiteY65" fmla="*/ 1846950 h 2240205"/>
              <a:gd name="connsiteX66" fmla="*/ 5149802 w 12192000"/>
              <a:gd name="connsiteY66" fmla="*/ 1844846 h 2240205"/>
              <a:gd name="connsiteX67" fmla="*/ 5114927 w 12192000"/>
              <a:gd name="connsiteY67" fmla="*/ 1847827 h 2240205"/>
              <a:gd name="connsiteX68" fmla="*/ 5108970 w 12192000"/>
              <a:gd name="connsiteY68" fmla="*/ 1847935 h 2240205"/>
              <a:gd name="connsiteX69" fmla="*/ 5067961 w 12192000"/>
              <a:gd name="connsiteY69" fmla="*/ 1845917 h 2240205"/>
              <a:gd name="connsiteX70" fmla="*/ 5007075 w 12192000"/>
              <a:gd name="connsiteY70" fmla="*/ 1838626 h 2240205"/>
              <a:gd name="connsiteX71" fmla="*/ 4944087 w 12192000"/>
              <a:gd name="connsiteY71" fmla="*/ 1823332 h 2240205"/>
              <a:gd name="connsiteX72" fmla="*/ 4907662 w 12192000"/>
              <a:gd name="connsiteY72" fmla="*/ 1816900 h 2240205"/>
              <a:gd name="connsiteX73" fmla="*/ 4882386 w 12192000"/>
              <a:gd name="connsiteY73" fmla="*/ 1809844 h 2240205"/>
              <a:gd name="connsiteX74" fmla="*/ 4811440 w 12192000"/>
              <a:gd name="connsiteY74" fmla="*/ 1804655 h 2240205"/>
              <a:gd name="connsiteX75" fmla="*/ 4691075 w 12192000"/>
              <a:gd name="connsiteY75" fmla="*/ 1801389 h 2240205"/>
              <a:gd name="connsiteX76" fmla="*/ 4640313 w 12192000"/>
              <a:gd name="connsiteY76" fmla="*/ 1784307 h 2240205"/>
              <a:gd name="connsiteX77" fmla="*/ 4536503 w 12192000"/>
              <a:gd name="connsiteY77" fmla="*/ 1785334 h 2240205"/>
              <a:gd name="connsiteX78" fmla="*/ 4513724 w 12192000"/>
              <a:gd name="connsiteY78" fmla="*/ 1791996 h 2240205"/>
              <a:gd name="connsiteX79" fmla="*/ 4459810 w 12192000"/>
              <a:gd name="connsiteY79" fmla="*/ 1797886 h 2240205"/>
              <a:gd name="connsiteX80" fmla="*/ 4379064 w 12192000"/>
              <a:gd name="connsiteY80" fmla="*/ 1817177 h 2240205"/>
              <a:gd name="connsiteX81" fmla="*/ 4290981 w 12192000"/>
              <a:gd name="connsiteY81" fmla="*/ 1839677 h 2240205"/>
              <a:gd name="connsiteX82" fmla="*/ 4238372 w 12192000"/>
              <a:gd name="connsiteY82" fmla="*/ 1851480 h 2240205"/>
              <a:gd name="connsiteX83" fmla="*/ 4232517 w 12192000"/>
              <a:gd name="connsiteY83" fmla="*/ 1852567 h 2240205"/>
              <a:gd name="connsiteX84" fmla="*/ 4191732 w 12192000"/>
              <a:gd name="connsiteY84" fmla="*/ 1857328 h 2240205"/>
              <a:gd name="connsiteX85" fmla="*/ 4065532 w 12192000"/>
              <a:gd name="connsiteY85" fmla="*/ 1855477 h 2240205"/>
              <a:gd name="connsiteX86" fmla="*/ 4028460 w 12192000"/>
              <a:gd name="connsiteY86" fmla="*/ 1855137 h 2240205"/>
              <a:gd name="connsiteX87" fmla="*/ 4002267 w 12192000"/>
              <a:gd name="connsiteY87" fmla="*/ 1852352 h 2240205"/>
              <a:gd name="connsiteX88" fmla="*/ 3931396 w 12192000"/>
              <a:gd name="connsiteY88" fmla="*/ 1858915 h 2240205"/>
              <a:gd name="connsiteX89" fmla="*/ 3812162 w 12192000"/>
              <a:gd name="connsiteY89" fmla="*/ 1875501 h 2240205"/>
              <a:gd name="connsiteX90" fmla="*/ 3758105 w 12192000"/>
              <a:gd name="connsiteY90" fmla="*/ 1871856 h 2240205"/>
              <a:gd name="connsiteX91" fmla="*/ 3567259 w 12192000"/>
              <a:gd name="connsiteY91" fmla="*/ 1893482 h 2240205"/>
              <a:gd name="connsiteX92" fmla="*/ 3405770 w 12192000"/>
              <a:gd name="connsiteY92" fmla="*/ 1904591 h 2240205"/>
              <a:gd name="connsiteX93" fmla="*/ 3280097 w 12192000"/>
              <a:gd name="connsiteY93" fmla="*/ 1919610 h 2240205"/>
              <a:gd name="connsiteX94" fmla="*/ 3009910 w 12192000"/>
              <a:gd name="connsiteY94" fmla="*/ 1957866 h 2240205"/>
              <a:gd name="connsiteX95" fmla="*/ 2995934 w 12192000"/>
              <a:gd name="connsiteY95" fmla="*/ 1967085 h 2240205"/>
              <a:gd name="connsiteX96" fmla="*/ 2942858 w 12192000"/>
              <a:gd name="connsiteY96" fmla="*/ 1981367 h 2240205"/>
              <a:gd name="connsiteX97" fmla="*/ 2875436 w 12192000"/>
              <a:gd name="connsiteY97" fmla="*/ 1996977 h 2240205"/>
              <a:gd name="connsiteX98" fmla="*/ 2874892 w 12192000"/>
              <a:gd name="connsiteY98" fmla="*/ 1996085 h 2240205"/>
              <a:gd name="connsiteX99" fmla="*/ 2843662 w 12192000"/>
              <a:gd name="connsiteY99" fmla="*/ 1992498 h 2240205"/>
              <a:gd name="connsiteX100" fmla="*/ 2718916 w 12192000"/>
              <a:gd name="connsiteY100" fmla="*/ 1990867 h 2240205"/>
              <a:gd name="connsiteX101" fmla="*/ 2713522 w 12192000"/>
              <a:gd name="connsiteY101" fmla="*/ 1990173 h 2240205"/>
              <a:gd name="connsiteX102" fmla="*/ 2476147 w 12192000"/>
              <a:gd name="connsiteY102" fmla="*/ 1998305 h 2240205"/>
              <a:gd name="connsiteX103" fmla="*/ 2373568 w 12192000"/>
              <a:gd name="connsiteY103" fmla="*/ 2003219 h 2240205"/>
              <a:gd name="connsiteX104" fmla="*/ 2287219 w 12192000"/>
              <a:gd name="connsiteY104" fmla="*/ 1998750 h 2240205"/>
              <a:gd name="connsiteX105" fmla="*/ 2243069 w 12192000"/>
              <a:gd name="connsiteY105" fmla="*/ 2005321 h 2240205"/>
              <a:gd name="connsiteX106" fmla="*/ 2164831 w 12192000"/>
              <a:gd name="connsiteY106" fmla="*/ 2010143 h 2240205"/>
              <a:gd name="connsiteX107" fmla="*/ 2085228 w 12192000"/>
              <a:gd name="connsiteY107" fmla="*/ 2046431 h 2240205"/>
              <a:gd name="connsiteX108" fmla="*/ 2058061 w 12192000"/>
              <a:gd name="connsiteY108" fmla="*/ 2047942 h 2240205"/>
              <a:gd name="connsiteX109" fmla="*/ 2042244 w 12192000"/>
              <a:gd name="connsiteY109" fmla="*/ 2055560 h 2240205"/>
              <a:gd name="connsiteX110" fmla="*/ 1877728 w 12192000"/>
              <a:gd name="connsiteY110" fmla="*/ 2101004 h 2240205"/>
              <a:gd name="connsiteX111" fmla="*/ 1759056 w 12192000"/>
              <a:gd name="connsiteY111" fmla="*/ 2125608 h 2240205"/>
              <a:gd name="connsiteX112" fmla="*/ 1637948 w 12192000"/>
              <a:gd name="connsiteY112" fmla="*/ 2172597 h 2240205"/>
              <a:gd name="connsiteX113" fmla="*/ 1434549 w 12192000"/>
              <a:gd name="connsiteY113" fmla="*/ 2234522 h 2240205"/>
              <a:gd name="connsiteX114" fmla="*/ 1370962 w 12192000"/>
              <a:gd name="connsiteY114" fmla="*/ 2237474 h 2240205"/>
              <a:gd name="connsiteX115" fmla="*/ 1356367 w 12192000"/>
              <a:gd name="connsiteY115" fmla="*/ 2235089 h 2240205"/>
              <a:gd name="connsiteX116" fmla="*/ 1279765 w 12192000"/>
              <a:gd name="connsiteY116" fmla="*/ 2229639 h 2240205"/>
              <a:gd name="connsiteX117" fmla="*/ 1195347 w 12192000"/>
              <a:gd name="connsiteY117" fmla="*/ 2212354 h 2240205"/>
              <a:gd name="connsiteX118" fmla="*/ 970251 w 12192000"/>
              <a:gd name="connsiteY118" fmla="*/ 2221029 h 2240205"/>
              <a:gd name="connsiteX119" fmla="*/ 812914 w 12192000"/>
              <a:gd name="connsiteY119" fmla="*/ 2210095 h 2240205"/>
              <a:gd name="connsiteX120" fmla="*/ 776382 w 12192000"/>
              <a:gd name="connsiteY120" fmla="*/ 2204512 h 2240205"/>
              <a:gd name="connsiteX121" fmla="*/ 597225 w 12192000"/>
              <a:gd name="connsiteY121" fmla="*/ 2180999 h 2240205"/>
              <a:gd name="connsiteX122" fmla="*/ 520671 w 12192000"/>
              <a:gd name="connsiteY122" fmla="*/ 2180980 h 2240205"/>
              <a:gd name="connsiteX123" fmla="*/ 515024 w 12192000"/>
              <a:gd name="connsiteY123" fmla="*/ 2179258 h 2240205"/>
              <a:gd name="connsiteX124" fmla="*/ 413835 w 12192000"/>
              <a:gd name="connsiteY124" fmla="*/ 2156783 h 2240205"/>
              <a:gd name="connsiteX125" fmla="*/ 376513 w 12192000"/>
              <a:gd name="connsiteY125" fmla="*/ 2154014 h 2240205"/>
              <a:gd name="connsiteX126" fmla="*/ 273386 w 12192000"/>
              <a:gd name="connsiteY126" fmla="*/ 2142551 h 2240205"/>
              <a:gd name="connsiteX127" fmla="*/ 77641 w 12192000"/>
              <a:gd name="connsiteY127" fmla="*/ 2126835 h 2240205"/>
              <a:gd name="connsiteX128" fmla="*/ 37645 w 12192000"/>
              <a:gd name="connsiteY128" fmla="*/ 2115401 h 2240205"/>
              <a:gd name="connsiteX129" fmla="*/ 4572 w 12192000"/>
              <a:gd name="connsiteY129" fmla="*/ 2111091 h 2240205"/>
              <a:gd name="connsiteX130" fmla="*/ 0 w 12192000"/>
              <a:gd name="connsiteY130" fmla="*/ 2110468 h 2240205"/>
              <a:gd name="connsiteX131" fmla="*/ 0 w 12192000"/>
              <a:gd name="connsiteY131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820512 w 12192000"/>
              <a:gd name="connsiteY4" fmla="*/ 745392 h 2240205"/>
              <a:gd name="connsiteX5" fmla="*/ 11649954 w 12192000"/>
              <a:gd name="connsiteY5" fmla="*/ 749628 h 2240205"/>
              <a:gd name="connsiteX6" fmla="*/ 11560424 w 12192000"/>
              <a:gd name="connsiteY6" fmla="*/ 748017 h 2240205"/>
              <a:gd name="connsiteX7" fmla="*/ 11358455 w 12192000"/>
              <a:gd name="connsiteY7" fmla="*/ 747593 h 2240205"/>
              <a:gd name="connsiteX8" fmla="*/ 11165209 w 12192000"/>
              <a:gd name="connsiteY8" fmla="*/ 748852 h 2240205"/>
              <a:gd name="connsiteX9" fmla="*/ 11058755 w 12192000"/>
              <a:gd name="connsiteY9" fmla="*/ 749617 h 2240205"/>
              <a:gd name="connsiteX10" fmla="*/ 10846594 w 12192000"/>
              <a:gd name="connsiteY10" fmla="*/ 765069 h 2240205"/>
              <a:gd name="connsiteX11" fmla="*/ 10739478 w 12192000"/>
              <a:gd name="connsiteY11" fmla="*/ 776841 h 2240205"/>
              <a:gd name="connsiteX12" fmla="*/ 10458762 w 12192000"/>
              <a:gd name="connsiteY12" fmla="*/ 755400 h 2240205"/>
              <a:gd name="connsiteX13" fmla="*/ 10211200 w 12192000"/>
              <a:gd name="connsiteY13" fmla="*/ 767513 h 2240205"/>
              <a:gd name="connsiteX14" fmla="*/ 10167995 w 12192000"/>
              <a:gd name="connsiteY14" fmla="*/ 760843 h 2240205"/>
              <a:gd name="connsiteX15" fmla="*/ 9997044 w 12192000"/>
              <a:gd name="connsiteY15" fmla="*/ 780129 h 2240205"/>
              <a:gd name="connsiteX16" fmla="*/ 9943887 w 12192000"/>
              <a:gd name="connsiteY16" fmla="*/ 804141 h 2240205"/>
              <a:gd name="connsiteX17" fmla="*/ 9918248 w 12192000"/>
              <a:gd name="connsiteY17" fmla="*/ 816628 h 2240205"/>
              <a:gd name="connsiteX18" fmla="*/ 9767091 w 12192000"/>
              <a:gd name="connsiteY18" fmla="*/ 870550 h 2240205"/>
              <a:gd name="connsiteX19" fmla="*/ 9683005 w 12192000"/>
              <a:gd name="connsiteY19" fmla="*/ 894128 h 2240205"/>
              <a:gd name="connsiteX20" fmla="*/ 9500499 w 12192000"/>
              <a:gd name="connsiteY20" fmla="*/ 954680 h 2240205"/>
              <a:gd name="connsiteX21" fmla="*/ 9410017 w 12192000"/>
              <a:gd name="connsiteY21" fmla="*/ 993931 h 2240205"/>
              <a:gd name="connsiteX22" fmla="*/ 9392919 w 12192000"/>
              <a:gd name="connsiteY22" fmla="*/ 994656 h 2240205"/>
              <a:gd name="connsiteX23" fmla="*/ 9268019 w 12192000"/>
              <a:gd name="connsiteY23" fmla="*/ 1007442 h 2240205"/>
              <a:gd name="connsiteX24" fmla="*/ 9188177 w 12192000"/>
              <a:gd name="connsiteY24" fmla="*/ 1035474 h 2240205"/>
              <a:gd name="connsiteX25" fmla="*/ 9155969 w 12192000"/>
              <a:gd name="connsiteY25" fmla="*/ 1046804 h 2240205"/>
              <a:gd name="connsiteX26" fmla="*/ 9133985 w 12192000"/>
              <a:gd name="connsiteY26" fmla="*/ 1046450 h 2240205"/>
              <a:gd name="connsiteX27" fmla="*/ 9003462 w 12192000"/>
              <a:gd name="connsiteY27" fmla="*/ 1042406 h 2240205"/>
              <a:gd name="connsiteX28" fmla="*/ 8968445 w 12192000"/>
              <a:gd name="connsiteY28" fmla="*/ 1052169 h 2240205"/>
              <a:gd name="connsiteX29" fmla="*/ 8886001 w 12192000"/>
              <a:gd name="connsiteY29" fmla="*/ 1067468 h 2240205"/>
              <a:gd name="connsiteX30" fmla="*/ 8838610 w 12192000"/>
              <a:gd name="connsiteY30" fmla="*/ 1075091 h 2240205"/>
              <a:gd name="connsiteX31" fmla="*/ 8665605 w 12192000"/>
              <a:gd name="connsiteY31" fmla="*/ 1110791 h 2240205"/>
              <a:gd name="connsiteX32" fmla="*/ 8584946 w 12192000"/>
              <a:gd name="connsiteY32" fmla="*/ 1135226 h 2240205"/>
              <a:gd name="connsiteX33" fmla="*/ 8419755 w 12192000"/>
              <a:gd name="connsiteY33" fmla="*/ 1216260 h 2240205"/>
              <a:gd name="connsiteX34" fmla="*/ 8411626 w 12192000"/>
              <a:gd name="connsiteY34" fmla="*/ 1214397 h 2240205"/>
              <a:gd name="connsiteX35" fmla="*/ 8363469 w 12192000"/>
              <a:gd name="connsiteY35" fmla="*/ 1246658 h 2240205"/>
              <a:gd name="connsiteX36" fmla="*/ 8275497 w 12192000"/>
              <a:gd name="connsiteY36" fmla="*/ 1264396 h 2240205"/>
              <a:gd name="connsiteX37" fmla="*/ 8074238 w 12192000"/>
              <a:gd name="connsiteY37" fmla="*/ 1301895 h 2240205"/>
              <a:gd name="connsiteX38" fmla="*/ 7902328 w 12192000"/>
              <a:gd name="connsiteY38" fmla="*/ 1345865 h 2240205"/>
              <a:gd name="connsiteX39" fmla="*/ 7840612 w 12192000"/>
              <a:gd name="connsiteY39" fmla="*/ 1369373 h 2240205"/>
              <a:gd name="connsiteX40" fmla="*/ 7786819 w 12192000"/>
              <a:gd name="connsiteY40" fmla="*/ 1378970 h 2240205"/>
              <a:gd name="connsiteX41" fmla="*/ 7548172 w 12192000"/>
              <a:gd name="connsiteY41" fmla="*/ 1417460 h 2240205"/>
              <a:gd name="connsiteX42" fmla="*/ 7483437 w 12192000"/>
              <a:gd name="connsiteY42" fmla="*/ 1478152 h 2240205"/>
              <a:gd name="connsiteX43" fmla="*/ 7377870 w 12192000"/>
              <a:gd name="connsiteY43" fmla="*/ 1523319 h 2240205"/>
              <a:gd name="connsiteX44" fmla="*/ 7230737 w 12192000"/>
              <a:gd name="connsiteY44" fmla="*/ 1562633 h 2240205"/>
              <a:gd name="connsiteX45" fmla="*/ 7224458 w 12192000"/>
              <a:gd name="connsiteY45" fmla="*/ 1573008 h 2240205"/>
              <a:gd name="connsiteX46" fmla="*/ 7183121 w 12192000"/>
              <a:gd name="connsiteY46" fmla="*/ 1595162 h 2240205"/>
              <a:gd name="connsiteX47" fmla="*/ 7164601 w 12192000"/>
              <a:gd name="connsiteY47" fmla="*/ 1606490 h 2240205"/>
              <a:gd name="connsiteX48" fmla="*/ 6900177 w 12192000"/>
              <a:gd name="connsiteY48" fmla="*/ 1636016 h 2240205"/>
              <a:gd name="connsiteX49" fmla="*/ 6795372 w 12192000"/>
              <a:gd name="connsiteY49" fmla="*/ 1644845 h 2240205"/>
              <a:gd name="connsiteX50" fmla="*/ 6692251 w 12192000"/>
              <a:gd name="connsiteY50" fmla="*/ 1656357 h 2240205"/>
              <a:gd name="connsiteX51" fmla="*/ 6655235 w 12192000"/>
              <a:gd name="connsiteY51" fmla="*/ 1661869 h 2240205"/>
              <a:gd name="connsiteX52" fmla="*/ 6554894 w 12192000"/>
              <a:gd name="connsiteY52" fmla="*/ 1664428 h 2240205"/>
              <a:gd name="connsiteX53" fmla="*/ 6516595 w 12192000"/>
              <a:gd name="connsiteY53" fmla="*/ 1667475 h 2240205"/>
              <a:gd name="connsiteX54" fmla="*/ 6508541 w 12192000"/>
              <a:gd name="connsiteY54" fmla="*/ 1668757 h 2240205"/>
              <a:gd name="connsiteX55" fmla="*/ 6471012 w 12192000"/>
              <a:gd name="connsiteY55" fmla="*/ 1678604 h 2240205"/>
              <a:gd name="connsiteX56" fmla="*/ 6364035 w 12192000"/>
              <a:gd name="connsiteY56" fmla="*/ 1667683 h 2240205"/>
              <a:gd name="connsiteX57" fmla="*/ 6243319 w 12192000"/>
              <a:gd name="connsiteY57" fmla="*/ 1695560 h 2240205"/>
              <a:gd name="connsiteX58" fmla="*/ 6098321 w 12192000"/>
              <a:gd name="connsiteY58" fmla="*/ 1721646 h 2240205"/>
              <a:gd name="connsiteX59" fmla="*/ 5880652 w 12192000"/>
              <a:gd name="connsiteY59" fmla="*/ 1779643 h 2240205"/>
              <a:gd name="connsiteX60" fmla="*/ 5785959 w 12192000"/>
              <a:gd name="connsiteY60" fmla="*/ 1775307 h 2240205"/>
              <a:gd name="connsiteX61" fmla="*/ 5643534 w 12192000"/>
              <a:gd name="connsiteY61" fmla="*/ 1802919 h 2240205"/>
              <a:gd name="connsiteX62" fmla="*/ 5518799 w 12192000"/>
              <a:gd name="connsiteY62" fmla="*/ 1818312 h 2240205"/>
              <a:gd name="connsiteX63" fmla="*/ 5505014 w 12192000"/>
              <a:gd name="connsiteY63" fmla="*/ 1819259 h 2240205"/>
              <a:gd name="connsiteX64" fmla="*/ 5453307 w 12192000"/>
              <a:gd name="connsiteY64" fmla="*/ 1815450 h 2240205"/>
              <a:gd name="connsiteX65" fmla="*/ 5221533 w 12192000"/>
              <a:gd name="connsiteY65" fmla="*/ 1846950 h 2240205"/>
              <a:gd name="connsiteX66" fmla="*/ 5149802 w 12192000"/>
              <a:gd name="connsiteY66" fmla="*/ 1844846 h 2240205"/>
              <a:gd name="connsiteX67" fmla="*/ 5114927 w 12192000"/>
              <a:gd name="connsiteY67" fmla="*/ 1847827 h 2240205"/>
              <a:gd name="connsiteX68" fmla="*/ 5108970 w 12192000"/>
              <a:gd name="connsiteY68" fmla="*/ 1847935 h 2240205"/>
              <a:gd name="connsiteX69" fmla="*/ 5067961 w 12192000"/>
              <a:gd name="connsiteY69" fmla="*/ 1845917 h 2240205"/>
              <a:gd name="connsiteX70" fmla="*/ 5007075 w 12192000"/>
              <a:gd name="connsiteY70" fmla="*/ 1838626 h 2240205"/>
              <a:gd name="connsiteX71" fmla="*/ 4944087 w 12192000"/>
              <a:gd name="connsiteY71" fmla="*/ 1823332 h 2240205"/>
              <a:gd name="connsiteX72" fmla="*/ 4907662 w 12192000"/>
              <a:gd name="connsiteY72" fmla="*/ 1816900 h 2240205"/>
              <a:gd name="connsiteX73" fmla="*/ 4882386 w 12192000"/>
              <a:gd name="connsiteY73" fmla="*/ 1809844 h 2240205"/>
              <a:gd name="connsiteX74" fmla="*/ 4811440 w 12192000"/>
              <a:gd name="connsiteY74" fmla="*/ 1804655 h 2240205"/>
              <a:gd name="connsiteX75" fmla="*/ 4691075 w 12192000"/>
              <a:gd name="connsiteY75" fmla="*/ 1801389 h 2240205"/>
              <a:gd name="connsiteX76" fmla="*/ 4640313 w 12192000"/>
              <a:gd name="connsiteY76" fmla="*/ 1784307 h 2240205"/>
              <a:gd name="connsiteX77" fmla="*/ 4536503 w 12192000"/>
              <a:gd name="connsiteY77" fmla="*/ 1785334 h 2240205"/>
              <a:gd name="connsiteX78" fmla="*/ 4513724 w 12192000"/>
              <a:gd name="connsiteY78" fmla="*/ 1791996 h 2240205"/>
              <a:gd name="connsiteX79" fmla="*/ 4459810 w 12192000"/>
              <a:gd name="connsiteY79" fmla="*/ 1797886 h 2240205"/>
              <a:gd name="connsiteX80" fmla="*/ 4379064 w 12192000"/>
              <a:gd name="connsiteY80" fmla="*/ 1817177 h 2240205"/>
              <a:gd name="connsiteX81" fmla="*/ 4290981 w 12192000"/>
              <a:gd name="connsiteY81" fmla="*/ 1839677 h 2240205"/>
              <a:gd name="connsiteX82" fmla="*/ 4238372 w 12192000"/>
              <a:gd name="connsiteY82" fmla="*/ 1851480 h 2240205"/>
              <a:gd name="connsiteX83" fmla="*/ 4232517 w 12192000"/>
              <a:gd name="connsiteY83" fmla="*/ 1852567 h 2240205"/>
              <a:gd name="connsiteX84" fmla="*/ 4191732 w 12192000"/>
              <a:gd name="connsiteY84" fmla="*/ 1857328 h 2240205"/>
              <a:gd name="connsiteX85" fmla="*/ 4065532 w 12192000"/>
              <a:gd name="connsiteY85" fmla="*/ 1855477 h 2240205"/>
              <a:gd name="connsiteX86" fmla="*/ 4028460 w 12192000"/>
              <a:gd name="connsiteY86" fmla="*/ 1855137 h 2240205"/>
              <a:gd name="connsiteX87" fmla="*/ 4002267 w 12192000"/>
              <a:gd name="connsiteY87" fmla="*/ 1852352 h 2240205"/>
              <a:gd name="connsiteX88" fmla="*/ 3931396 w 12192000"/>
              <a:gd name="connsiteY88" fmla="*/ 1858915 h 2240205"/>
              <a:gd name="connsiteX89" fmla="*/ 3812162 w 12192000"/>
              <a:gd name="connsiteY89" fmla="*/ 1875501 h 2240205"/>
              <a:gd name="connsiteX90" fmla="*/ 3758105 w 12192000"/>
              <a:gd name="connsiteY90" fmla="*/ 1871856 h 2240205"/>
              <a:gd name="connsiteX91" fmla="*/ 3567259 w 12192000"/>
              <a:gd name="connsiteY91" fmla="*/ 1893482 h 2240205"/>
              <a:gd name="connsiteX92" fmla="*/ 3405770 w 12192000"/>
              <a:gd name="connsiteY92" fmla="*/ 1904591 h 2240205"/>
              <a:gd name="connsiteX93" fmla="*/ 3280097 w 12192000"/>
              <a:gd name="connsiteY93" fmla="*/ 1919610 h 2240205"/>
              <a:gd name="connsiteX94" fmla="*/ 3009910 w 12192000"/>
              <a:gd name="connsiteY94" fmla="*/ 1957866 h 2240205"/>
              <a:gd name="connsiteX95" fmla="*/ 2995934 w 12192000"/>
              <a:gd name="connsiteY95" fmla="*/ 1967085 h 2240205"/>
              <a:gd name="connsiteX96" fmla="*/ 2942858 w 12192000"/>
              <a:gd name="connsiteY96" fmla="*/ 1981367 h 2240205"/>
              <a:gd name="connsiteX97" fmla="*/ 2875436 w 12192000"/>
              <a:gd name="connsiteY97" fmla="*/ 1996977 h 2240205"/>
              <a:gd name="connsiteX98" fmla="*/ 2874892 w 12192000"/>
              <a:gd name="connsiteY98" fmla="*/ 1996085 h 2240205"/>
              <a:gd name="connsiteX99" fmla="*/ 2843662 w 12192000"/>
              <a:gd name="connsiteY99" fmla="*/ 1992498 h 2240205"/>
              <a:gd name="connsiteX100" fmla="*/ 2718916 w 12192000"/>
              <a:gd name="connsiteY100" fmla="*/ 1990867 h 2240205"/>
              <a:gd name="connsiteX101" fmla="*/ 2713522 w 12192000"/>
              <a:gd name="connsiteY101" fmla="*/ 1990173 h 2240205"/>
              <a:gd name="connsiteX102" fmla="*/ 2476147 w 12192000"/>
              <a:gd name="connsiteY102" fmla="*/ 1998305 h 2240205"/>
              <a:gd name="connsiteX103" fmla="*/ 2373568 w 12192000"/>
              <a:gd name="connsiteY103" fmla="*/ 2003219 h 2240205"/>
              <a:gd name="connsiteX104" fmla="*/ 2287219 w 12192000"/>
              <a:gd name="connsiteY104" fmla="*/ 1998750 h 2240205"/>
              <a:gd name="connsiteX105" fmla="*/ 2243069 w 12192000"/>
              <a:gd name="connsiteY105" fmla="*/ 2005321 h 2240205"/>
              <a:gd name="connsiteX106" fmla="*/ 2164831 w 12192000"/>
              <a:gd name="connsiteY106" fmla="*/ 2010143 h 2240205"/>
              <a:gd name="connsiteX107" fmla="*/ 2085228 w 12192000"/>
              <a:gd name="connsiteY107" fmla="*/ 2046431 h 2240205"/>
              <a:gd name="connsiteX108" fmla="*/ 2058061 w 12192000"/>
              <a:gd name="connsiteY108" fmla="*/ 2047942 h 2240205"/>
              <a:gd name="connsiteX109" fmla="*/ 2042244 w 12192000"/>
              <a:gd name="connsiteY109" fmla="*/ 2055560 h 2240205"/>
              <a:gd name="connsiteX110" fmla="*/ 1877728 w 12192000"/>
              <a:gd name="connsiteY110" fmla="*/ 2101004 h 2240205"/>
              <a:gd name="connsiteX111" fmla="*/ 1759056 w 12192000"/>
              <a:gd name="connsiteY111" fmla="*/ 2125608 h 2240205"/>
              <a:gd name="connsiteX112" fmla="*/ 1637948 w 12192000"/>
              <a:gd name="connsiteY112" fmla="*/ 2172597 h 2240205"/>
              <a:gd name="connsiteX113" fmla="*/ 1434549 w 12192000"/>
              <a:gd name="connsiteY113" fmla="*/ 2234522 h 2240205"/>
              <a:gd name="connsiteX114" fmla="*/ 1370962 w 12192000"/>
              <a:gd name="connsiteY114" fmla="*/ 2237474 h 2240205"/>
              <a:gd name="connsiteX115" fmla="*/ 1356367 w 12192000"/>
              <a:gd name="connsiteY115" fmla="*/ 2235089 h 2240205"/>
              <a:gd name="connsiteX116" fmla="*/ 1279765 w 12192000"/>
              <a:gd name="connsiteY116" fmla="*/ 2229639 h 2240205"/>
              <a:gd name="connsiteX117" fmla="*/ 1195347 w 12192000"/>
              <a:gd name="connsiteY117" fmla="*/ 2212354 h 2240205"/>
              <a:gd name="connsiteX118" fmla="*/ 970251 w 12192000"/>
              <a:gd name="connsiteY118" fmla="*/ 2221029 h 2240205"/>
              <a:gd name="connsiteX119" fmla="*/ 812914 w 12192000"/>
              <a:gd name="connsiteY119" fmla="*/ 2210095 h 2240205"/>
              <a:gd name="connsiteX120" fmla="*/ 776382 w 12192000"/>
              <a:gd name="connsiteY120" fmla="*/ 2204512 h 2240205"/>
              <a:gd name="connsiteX121" fmla="*/ 597225 w 12192000"/>
              <a:gd name="connsiteY121" fmla="*/ 2180999 h 2240205"/>
              <a:gd name="connsiteX122" fmla="*/ 520671 w 12192000"/>
              <a:gd name="connsiteY122" fmla="*/ 2180980 h 2240205"/>
              <a:gd name="connsiteX123" fmla="*/ 515024 w 12192000"/>
              <a:gd name="connsiteY123" fmla="*/ 2179258 h 2240205"/>
              <a:gd name="connsiteX124" fmla="*/ 413835 w 12192000"/>
              <a:gd name="connsiteY124" fmla="*/ 2156783 h 2240205"/>
              <a:gd name="connsiteX125" fmla="*/ 376513 w 12192000"/>
              <a:gd name="connsiteY125" fmla="*/ 2154014 h 2240205"/>
              <a:gd name="connsiteX126" fmla="*/ 273386 w 12192000"/>
              <a:gd name="connsiteY126" fmla="*/ 2142551 h 2240205"/>
              <a:gd name="connsiteX127" fmla="*/ 77641 w 12192000"/>
              <a:gd name="connsiteY127" fmla="*/ 2126835 h 2240205"/>
              <a:gd name="connsiteX128" fmla="*/ 37645 w 12192000"/>
              <a:gd name="connsiteY128" fmla="*/ 2115401 h 2240205"/>
              <a:gd name="connsiteX129" fmla="*/ 4572 w 12192000"/>
              <a:gd name="connsiteY129" fmla="*/ 2111091 h 2240205"/>
              <a:gd name="connsiteX130" fmla="*/ 0 w 12192000"/>
              <a:gd name="connsiteY130" fmla="*/ 2110468 h 2240205"/>
              <a:gd name="connsiteX131" fmla="*/ 0 w 12192000"/>
              <a:gd name="connsiteY131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649954 w 12192000"/>
              <a:gd name="connsiteY4" fmla="*/ 749628 h 2240205"/>
              <a:gd name="connsiteX5" fmla="*/ 11560424 w 12192000"/>
              <a:gd name="connsiteY5" fmla="*/ 748017 h 2240205"/>
              <a:gd name="connsiteX6" fmla="*/ 11358455 w 12192000"/>
              <a:gd name="connsiteY6" fmla="*/ 747593 h 2240205"/>
              <a:gd name="connsiteX7" fmla="*/ 11165209 w 12192000"/>
              <a:gd name="connsiteY7" fmla="*/ 748852 h 2240205"/>
              <a:gd name="connsiteX8" fmla="*/ 11058755 w 12192000"/>
              <a:gd name="connsiteY8" fmla="*/ 749617 h 2240205"/>
              <a:gd name="connsiteX9" fmla="*/ 10846594 w 12192000"/>
              <a:gd name="connsiteY9" fmla="*/ 765069 h 2240205"/>
              <a:gd name="connsiteX10" fmla="*/ 10739478 w 12192000"/>
              <a:gd name="connsiteY10" fmla="*/ 776841 h 2240205"/>
              <a:gd name="connsiteX11" fmla="*/ 10458762 w 12192000"/>
              <a:gd name="connsiteY11" fmla="*/ 755400 h 2240205"/>
              <a:gd name="connsiteX12" fmla="*/ 10211200 w 12192000"/>
              <a:gd name="connsiteY12" fmla="*/ 767513 h 2240205"/>
              <a:gd name="connsiteX13" fmla="*/ 10167995 w 12192000"/>
              <a:gd name="connsiteY13" fmla="*/ 760843 h 2240205"/>
              <a:gd name="connsiteX14" fmla="*/ 9997044 w 12192000"/>
              <a:gd name="connsiteY14" fmla="*/ 780129 h 2240205"/>
              <a:gd name="connsiteX15" fmla="*/ 9943887 w 12192000"/>
              <a:gd name="connsiteY15" fmla="*/ 804141 h 2240205"/>
              <a:gd name="connsiteX16" fmla="*/ 9918248 w 12192000"/>
              <a:gd name="connsiteY16" fmla="*/ 816628 h 2240205"/>
              <a:gd name="connsiteX17" fmla="*/ 9767091 w 12192000"/>
              <a:gd name="connsiteY17" fmla="*/ 870550 h 2240205"/>
              <a:gd name="connsiteX18" fmla="*/ 9683005 w 12192000"/>
              <a:gd name="connsiteY18" fmla="*/ 894128 h 2240205"/>
              <a:gd name="connsiteX19" fmla="*/ 9500499 w 12192000"/>
              <a:gd name="connsiteY19" fmla="*/ 954680 h 2240205"/>
              <a:gd name="connsiteX20" fmla="*/ 9410017 w 12192000"/>
              <a:gd name="connsiteY20" fmla="*/ 993931 h 2240205"/>
              <a:gd name="connsiteX21" fmla="*/ 9392919 w 12192000"/>
              <a:gd name="connsiteY21" fmla="*/ 994656 h 2240205"/>
              <a:gd name="connsiteX22" fmla="*/ 9268019 w 12192000"/>
              <a:gd name="connsiteY22" fmla="*/ 1007442 h 2240205"/>
              <a:gd name="connsiteX23" fmla="*/ 9188177 w 12192000"/>
              <a:gd name="connsiteY23" fmla="*/ 1035474 h 2240205"/>
              <a:gd name="connsiteX24" fmla="*/ 9155969 w 12192000"/>
              <a:gd name="connsiteY24" fmla="*/ 1046804 h 2240205"/>
              <a:gd name="connsiteX25" fmla="*/ 9133985 w 12192000"/>
              <a:gd name="connsiteY25" fmla="*/ 1046450 h 2240205"/>
              <a:gd name="connsiteX26" fmla="*/ 9003462 w 12192000"/>
              <a:gd name="connsiteY26" fmla="*/ 1042406 h 2240205"/>
              <a:gd name="connsiteX27" fmla="*/ 8968445 w 12192000"/>
              <a:gd name="connsiteY27" fmla="*/ 1052169 h 2240205"/>
              <a:gd name="connsiteX28" fmla="*/ 8886001 w 12192000"/>
              <a:gd name="connsiteY28" fmla="*/ 1067468 h 2240205"/>
              <a:gd name="connsiteX29" fmla="*/ 8838610 w 12192000"/>
              <a:gd name="connsiteY29" fmla="*/ 1075091 h 2240205"/>
              <a:gd name="connsiteX30" fmla="*/ 8665605 w 12192000"/>
              <a:gd name="connsiteY30" fmla="*/ 1110791 h 2240205"/>
              <a:gd name="connsiteX31" fmla="*/ 8584946 w 12192000"/>
              <a:gd name="connsiteY31" fmla="*/ 1135226 h 2240205"/>
              <a:gd name="connsiteX32" fmla="*/ 8419755 w 12192000"/>
              <a:gd name="connsiteY32" fmla="*/ 1216260 h 2240205"/>
              <a:gd name="connsiteX33" fmla="*/ 8411626 w 12192000"/>
              <a:gd name="connsiteY33" fmla="*/ 1214397 h 2240205"/>
              <a:gd name="connsiteX34" fmla="*/ 8363469 w 12192000"/>
              <a:gd name="connsiteY34" fmla="*/ 1246658 h 2240205"/>
              <a:gd name="connsiteX35" fmla="*/ 8275497 w 12192000"/>
              <a:gd name="connsiteY35" fmla="*/ 1264396 h 2240205"/>
              <a:gd name="connsiteX36" fmla="*/ 8074238 w 12192000"/>
              <a:gd name="connsiteY36" fmla="*/ 1301895 h 2240205"/>
              <a:gd name="connsiteX37" fmla="*/ 7902328 w 12192000"/>
              <a:gd name="connsiteY37" fmla="*/ 1345865 h 2240205"/>
              <a:gd name="connsiteX38" fmla="*/ 7840612 w 12192000"/>
              <a:gd name="connsiteY38" fmla="*/ 1369373 h 2240205"/>
              <a:gd name="connsiteX39" fmla="*/ 7786819 w 12192000"/>
              <a:gd name="connsiteY39" fmla="*/ 1378970 h 2240205"/>
              <a:gd name="connsiteX40" fmla="*/ 7548172 w 12192000"/>
              <a:gd name="connsiteY40" fmla="*/ 1417460 h 2240205"/>
              <a:gd name="connsiteX41" fmla="*/ 7483437 w 12192000"/>
              <a:gd name="connsiteY41" fmla="*/ 1478152 h 2240205"/>
              <a:gd name="connsiteX42" fmla="*/ 7377870 w 12192000"/>
              <a:gd name="connsiteY42" fmla="*/ 1523319 h 2240205"/>
              <a:gd name="connsiteX43" fmla="*/ 7230737 w 12192000"/>
              <a:gd name="connsiteY43" fmla="*/ 1562633 h 2240205"/>
              <a:gd name="connsiteX44" fmla="*/ 7224458 w 12192000"/>
              <a:gd name="connsiteY44" fmla="*/ 1573008 h 2240205"/>
              <a:gd name="connsiteX45" fmla="*/ 7183121 w 12192000"/>
              <a:gd name="connsiteY45" fmla="*/ 1595162 h 2240205"/>
              <a:gd name="connsiteX46" fmla="*/ 7164601 w 12192000"/>
              <a:gd name="connsiteY46" fmla="*/ 1606490 h 2240205"/>
              <a:gd name="connsiteX47" fmla="*/ 6900177 w 12192000"/>
              <a:gd name="connsiteY47" fmla="*/ 1636016 h 2240205"/>
              <a:gd name="connsiteX48" fmla="*/ 6795372 w 12192000"/>
              <a:gd name="connsiteY48" fmla="*/ 1644845 h 2240205"/>
              <a:gd name="connsiteX49" fmla="*/ 6692251 w 12192000"/>
              <a:gd name="connsiteY49" fmla="*/ 1656357 h 2240205"/>
              <a:gd name="connsiteX50" fmla="*/ 6655235 w 12192000"/>
              <a:gd name="connsiteY50" fmla="*/ 1661869 h 2240205"/>
              <a:gd name="connsiteX51" fmla="*/ 6554894 w 12192000"/>
              <a:gd name="connsiteY51" fmla="*/ 1664428 h 2240205"/>
              <a:gd name="connsiteX52" fmla="*/ 6516595 w 12192000"/>
              <a:gd name="connsiteY52" fmla="*/ 1667475 h 2240205"/>
              <a:gd name="connsiteX53" fmla="*/ 6508541 w 12192000"/>
              <a:gd name="connsiteY53" fmla="*/ 1668757 h 2240205"/>
              <a:gd name="connsiteX54" fmla="*/ 6471012 w 12192000"/>
              <a:gd name="connsiteY54" fmla="*/ 1678604 h 2240205"/>
              <a:gd name="connsiteX55" fmla="*/ 6364035 w 12192000"/>
              <a:gd name="connsiteY55" fmla="*/ 1667683 h 2240205"/>
              <a:gd name="connsiteX56" fmla="*/ 6243319 w 12192000"/>
              <a:gd name="connsiteY56" fmla="*/ 1695560 h 2240205"/>
              <a:gd name="connsiteX57" fmla="*/ 6098321 w 12192000"/>
              <a:gd name="connsiteY57" fmla="*/ 1721646 h 2240205"/>
              <a:gd name="connsiteX58" fmla="*/ 5880652 w 12192000"/>
              <a:gd name="connsiteY58" fmla="*/ 1779643 h 2240205"/>
              <a:gd name="connsiteX59" fmla="*/ 5785959 w 12192000"/>
              <a:gd name="connsiteY59" fmla="*/ 1775307 h 2240205"/>
              <a:gd name="connsiteX60" fmla="*/ 5643534 w 12192000"/>
              <a:gd name="connsiteY60" fmla="*/ 1802919 h 2240205"/>
              <a:gd name="connsiteX61" fmla="*/ 5518799 w 12192000"/>
              <a:gd name="connsiteY61" fmla="*/ 1818312 h 2240205"/>
              <a:gd name="connsiteX62" fmla="*/ 5505014 w 12192000"/>
              <a:gd name="connsiteY62" fmla="*/ 1819259 h 2240205"/>
              <a:gd name="connsiteX63" fmla="*/ 5453307 w 12192000"/>
              <a:gd name="connsiteY63" fmla="*/ 1815450 h 2240205"/>
              <a:gd name="connsiteX64" fmla="*/ 5221533 w 12192000"/>
              <a:gd name="connsiteY64" fmla="*/ 1846950 h 2240205"/>
              <a:gd name="connsiteX65" fmla="*/ 5149802 w 12192000"/>
              <a:gd name="connsiteY65" fmla="*/ 1844846 h 2240205"/>
              <a:gd name="connsiteX66" fmla="*/ 5114927 w 12192000"/>
              <a:gd name="connsiteY66" fmla="*/ 1847827 h 2240205"/>
              <a:gd name="connsiteX67" fmla="*/ 5108970 w 12192000"/>
              <a:gd name="connsiteY67" fmla="*/ 1847935 h 2240205"/>
              <a:gd name="connsiteX68" fmla="*/ 5067961 w 12192000"/>
              <a:gd name="connsiteY68" fmla="*/ 1845917 h 2240205"/>
              <a:gd name="connsiteX69" fmla="*/ 5007075 w 12192000"/>
              <a:gd name="connsiteY69" fmla="*/ 1838626 h 2240205"/>
              <a:gd name="connsiteX70" fmla="*/ 4944087 w 12192000"/>
              <a:gd name="connsiteY70" fmla="*/ 1823332 h 2240205"/>
              <a:gd name="connsiteX71" fmla="*/ 4907662 w 12192000"/>
              <a:gd name="connsiteY71" fmla="*/ 1816900 h 2240205"/>
              <a:gd name="connsiteX72" fmla="*/ 4882386 w 12192000"/>
              <a:gd name="connsiteY72" fmla="*/ 1809844 h 2240205"/>
              <a:gd name="connsiteX73" fmla="*/ 4811440 w 12192000"/>
              <a:gd name="connsiteY73" fmla="*/ 1804655 h 2240205"/>
              <a:gd name="connsiteX74" fmla="*/ 4691075 w 12192000"/>
              <a:gd name="connsiteY74" fmla="*/ 1801389 h 2240205"/>
              <a:gd name="connsiteX75" fmla="*/ 4640313 w 12192000"/>
              <a:gd name="connsiteY75" fmla="*/ 1784307 h 2240205"/>
              <a:gd name="connsiteX76" fmla="*/ 4536503 w 12192000"/>
              <a:gd name="connsiteY76" fmla="*/ 1785334 h 2240205"/>
              <a:gd name="connsiteX77" fmla="*/ 4513724 w 12192000"/>
              <a:gd name="connsiteY77" fmla="*/ 1791996 h 2240205"/>
              <a:gd name="connsiteX78" fmla="*/ 4459810 w 12192000"/>
              <a:gd name="connsiteY78" fmla="*/ 1797886 h 2240205"/>
              <a:gd name="connsiteX79" fmla="*/ 4379064 w 12192000"/>
              <a:gd name="connsiteY79" fmla="*/ 1817177 h 2240205"/>
              <a:gd name="connsiteX80" fmla="*/ 4290981 w 12192000"/>
              <a:gd name="connsiteY80" fmla="*/ 1839677 h 2240205"/>
              <a:gd name="connsiteX81" fmla="*/ 4238372 w 12192000"/>
              <a:gd name="connsiteY81" fmla="*/ 1851480 h 2240205"/>
              <a:gd name="connsiteX82" fmla="*/ 4232517 w 12192000"/>
              <a:gd name="connsiteY82" fmla="*/ 1852567 h 2240205"/>
              <a:gd name="connsiteX83" fmla="*/ 4191732 w 12192000"/>
              <a:gd name="connsiteY83" fmla="*/ 1857328 h 2240205"/>
              <a:gd name="connsiteX84" fmla="*/ 4065532 w 12192000"/>
              <a:gd name="connsiteY84" fmla="*/ 1855477 h 2240205"/>
              <a:gd name="connsiteX85" fmla="*/ 4028460 w 12192000"/>
              <a:gd name="connsiteY85" fmla="*/ 1855137 h 2240205"/>
              <a:gd name="connsiteX86" fmla="*/ 4002267 w 12192000"/>
              <a:gd name="connsiteY86" fmla="*/ 1852352 h 2240205"/>
              <a:gd name="connsiteX87" fmla="*/ 3931396 w 12192000"/>
              <a:gd name="connsiteY87" fmla="*/ 1858915 h 2240205"/>
              <a:gd name="connsiteX88" fmla="*/ 3812162 w 12192000"/>
              <a:gd name="connsiteY88" fmla="*/ 1875501 h 2240205"/>
              <a:gd name="connsiteX89" fmla="*/ 3758105 w 12192000"/>
              <a:gd name="connsiteY89" fmla="*/ 1871856 h 2240205"/>
              <a:gd name="connsiteX90" fmla="*/ 3567259 w 12192000"/>
              <a:gd name="connsiteY90" fmla="*/ 1893482 h 2240205"/>
              <a:gd name="connsiteX91" fmla="*/ 3405770 w 12192000"/>
              <a:gd name="connsiteY91" fmla="*/ 1904591 h 2240205"/>
              <a:gd name="connsiteX92" fmla="*/ 3280097 w 12192000"/>
              <a:gd name="connsiteY92" fmla="*/ 1919610 h 2240205"/>
              <a:gd name="connsiteX93" fmla="*/ 3009910 w 12192000"/>
              <a:gd name="connsiteY93" fmla="*/ 1957866 h 2240205"/>
              <a:gd name="connsiteX94" fmla="*/ 2995934 w 12192000"/>
              <a:gd name="connsiteY94" fmla="*/ 1967085 h 2240205"/>
              <a:gd name="connsiteX95" fmla="*/ 2942858 w 12192000"/>
              <a:gd name="connsiteY95" fmla="*/ 1981367 h 2240205"/>
              <a:gd name="connsiteX96" fmla="*/ 2875436 w 12192000"/>
              <a:gd name="connsiteY96" fmla="*/ 1996977 h 2240205"/>
              <a:gd name="connsiteX97" fmla="*/ 2874892 w 12192000"/>
              <a:gd name="connsiteY97" fmla="*/ 1996085 h 2240205"/>
              <a:gd name="connsiteX98" fmla="*/ 2843662 w 12192000"/>
              <a:gd name="connsiteY98" fmla="*/ 1992498 h 2240205"/>
              <a:gd name="connsiteX99" fmla="*/ 2718916 w 12192000"/>
              <a:gd name="connsiteY99" fmla="*/ 1990867 h 2240205"/>
              <a:gd name="connsiteX100" fmla="*/ 2713522 w 12192000"/>
              <a:gd name="connsiteY100" fmla="*/ 1990173 h 2240205"/>
              <a:gd name="connsiteX101" fmla="*/ 2476147 w 12192000"/>
              <a:gd name="connsiteY101" fmla="*/ 1998305 h 2240205"/>
              <a:gd name="connsiteX102" fmla="*/ 2373568 w 12192000"/>
              <a:gd name="connsiteY102" fmla="*/ 2003219 h 2240205"/>
              <a:gd name="connsiteX103" fmla="*/ 2287219 w 12192000"/>
              <a:gd name="connsiteY103" fmla="*/ 1998750 h 2240205"/>
              <a:gd name="connsiteX104" fmla="*/ 2243069 w 12192000"/>
              <a:gd name="connsiteY104" fmla="*/ 2005321 h 2240205"/>
              <a:gd name="connsiteX105" fmla="*/ 2164831 w 12192000"/>
              <a:gd name="connsiteY105" fmla="*/ 2010143 h 2240205"/>
              <a:gd name="connsiteX106" fmla="*/ 2085228 w 12192000"/>
              <a:gd name="connsiteY106" fmla="*/ 2046431 h 2240205"/>
              <a:gd name="connsiteX107" fmla="*/ 2058061 w 12192000"/>
              <a:gd name="connsiteY107" fmla="*/ 2047942 h 2240205"/>
              <a:gd name="connsiteX108" fmla="*/ 2042244 w 12192000"/>
              <a:gd name="connsiteY108" fmla="*/ 2055560 h 2240205"/>
              <a:gd name="connsiteX109" fmla="*/ 1877728 w 12192000"/>
              <a:gd name="connsiteY109" fmla="*/ 2101004 h 2240205"/>
              <a:gd name="connsiteX110" fmla="*/ 1759056 w 12192000"/>
              <a:gd name="connsiteY110" fmla="*/ 2125608 h 2240205"/>
              <a:gd name="connsiteX111" fmla="*/ 1637948 w 12192000"/>
              <a:gd name="connsiteY111" fmla="*/ 2172597 h 2240205"/>
              <a:gd name="connsiteX112" fmla="*/ 1434549 w 12192000"/>
              <a:gd name="connsiteY112" fmla="*/ 2234522 h 2240205"/>
              <a:gd name="connsiteX113" fmla="*/ 1370962 w 12192000"/>
              <a:gd name="connsiteY113" fmla="*/ 2237474 h 2240205"/>
              <a:gd name="connsiteX114" fmla="*/ 1356367 w 12192000"/>
              <a:gd name="connsiteY114" fmla="*/ 2235089 h 2240205"/>
              <a:gd name="connsiteX115" fmla="*/ 1279765 w 12192000"/>
              <a:gd name="connsiteY115" fmla="*/ 2229639 h 2240205"/>
              <a:gd name="connsiteX116" fmla="*/ 1195347 w 12192000"/>
              <a:gd name="connsiteY116" fmla="*/ 2212354 h 2240205"/>
              <a:gd name="connsiteX117" fmla="*/ 970251 w 12192000"/>
              <a:gd name="connsiteY117" fmla="*/ 2221029 h 2240205"/>
              <a:gd name="connsiteX118" fmla="*/ 812914 w 12192000"/>
              <a:gd name="connsiteY118" fmla="*/ 2210095 h 2240205"/>
              <a:gd name="connsiteX119" fmla="*/ 776382 w 12192000"/>
              <a:gd name="connsiteY119" fmla="*/ 2204512 h 2240205"/>
              <a:gd name="connsiteX120" fmla="*/ 597225 w 12192000"/>
              <a:gd name="connsiteY120" fmla="*/ 2180999 h 2240205"/>
              <a:gd name="connsiteX121" fmla="*/ 520671 w 12192000"/>
              <a:gd name="connsiteY121" fmla="*/ 2180980 h 2240205"/>
              <a:gd name="connsiteX122" fmla="*/ 515024 w 12192000"/>
              <a:gd name="connsiteY122" fmla="*/ 2179258 h 2240205"/>
              <a:gd name="connsiteX123" fmla="*/ 413835 w 12192000"/>
              <a:gd name="connsiteY123" fmla="*/ 2156783 h 2240205"/>
              <a:gd name="connsiteX124" fmla="*/ 376513 w 12192000"/>
              <a:gd name="connsiteY124" fmla="*/ 2154014 h 2240205"/>
              <a:gd name="connsiteX125" fmla="*/ 273386 w 12192000"/>
              <a:gd name="connsiteY125" fmla="*/ 2142551 h 2240205"/>
              <a:gd name="connsiteX126" fmla="*/ 77641 w 12192000"/>
              <a:gd name="connsiteY126" fmla="*/ 2126835 h 2240205"/>
              <a:gd name="connsiteX127" fmla="*/ 37645 w 12192000"/>
              <a:gd name="connsiteY127" fmla="*/ 2115401 h 2240205"/>
              <a:gd name="connsiteX128" fmla="*/ 4572 w 12192000"/>
              <a:gd name="connsiteY128" fmla="*/ 2111091 h 2240205"/>
              <a:gd name="connsiteX129" fmla="*/ 0 w 12192000"/>
              <a:gd name="connsiteY129" fmla="*/ 2110468 h 2240205"/>
              <a:gd name="connsiteX130" fmla="*/ 0 w 12192000"/>
              <a:gd name="connsiteY130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649954 w 12192000"/>
              <a:gd name="connsiteY4" fmla="*/ 749628 h 2240205"/>
              <a:gd name="connsiteX5" fmla="*/ 11560424 w 12192000"/>
              <a:gd name="connsiteY5" fmla="*/ 748017 h 2240205"/>
              <a:gd name="connsiteX6" fmla="*/ 11358455 w 12192000"/>
              <a:gd name="connsiteY6" fmla="*/ 747593 h 2240205"/>
              <a:gd name="connsiteX7" fmla="*/ 11165209 w 12192000"/>
              <a:gd name="connsiteY7" fmla="*/ 748852 h 2240205"/>
              <a:gd name="connsiteX8" fmla="*/ 11058755 w 12192000"/>
              <a:gd name="connsiteY8" fmla="*/ 749617 h 2240205"/>
              <a:gd name="connsiteX9" fmla="*/ 10739478 w 12192000"/>
              <a:gd name="connsiteY9" fmla="*/ 776841 h 2240205"/>
              <a:gd name="connsiteX10" fmla="*/ 10458762 w 12192000"/>
              <a:gd name="connsiteY10" fmla="*/ 755400 h 2240205"/>
              <a:gd name="connsiteX11" fmla="*/ 10211200 w 12192000"/>
              <a:gd name="connsiteY11" fmla="*/ 767513 h 2240205"/>
              <a:gd name="connsiteX12" fmla="*/ 10167995 w 12192000"/>
              <a:gd name="connsiteY12" fmla="*/ 760843 h 2240205"/>
              <a:gd name="connsiteX13" fmla="*/ 9997044 w 12192000"/>
              <a:gd name="connsiteY13" fmla="*/ 780129 h 2240205"/>
              <a:gd name="connsiteX14" fmla="*/ 9943887 w 12192000"/>
              <a:gd name="connsiteY14" fmla="*/ 804141 h 2240205"/>
              <a:gd name="connsiteX15" fmla="*/ 9918248 w 12192000"/>
              <a:gd name="connsiteY15" fmla="*/ 816628 h 2240205"/>
              <a:gd name="connsiteX16" fmla="*/ 9767091 w 12192000"/>
              <a:gd name="connsiteY16" fmla="*/ 870550 h 2240205"/>
              <a:gd name="connsiteX17" fmla="*/ 9683005 w 12192000"/>
              <a:gd name="connsiteY17" fmla="*/ 894128 h 2240205"/>
              <a:gd name="connsiteX18" fmla="*/ 9500499 w 12192000"/>
              <a:gd name="connsiteY18" fmla="*/ 954680 h 2240205"/>
              <a:gd name="connsiteX19" fmla="*/ 9410017 w 12192000"/>
              <a:gd name="connsiteY19" fmla="*/ 993931 h 2240205"/>
              <a:gd name="connsiteX20" fmla="*/ 9392919 w 12192000"/>
              <a:gd name="connsiteY20" fmla="*/ 994656 h 2240205"/>
              <a:gd name="connsiteX21" fmla="*/ 9268019 w 12192000"/>
              <a:gd name="connsiteY21" fmla="*/ 1007442 h 2240205"/>
              <a:gd name="connsiteX22" fmla="*/ 9188177 w 12192000"/>
              <a:gd name="connsiteY22" fmla="*/ 1035474 h 2240205"/>
              <a:gd name="connsiteX23" fmla="*/ 9155969 w 12192000"/>
              <a:gd name="connsiteY23" fmla="*/ 1046804 h 2240205"/>
              <a:gd name="connsiteX24" fmla="*/ 9133985 w 12192000"/>
              <a:gd name="connsiteY24" fmla="*/ 1046450 h 2240205"/>
              <a:gd name="connsiteX25" fmla="*/ 9003462 w 12192000"/>
              <a:gd name="connsiteY25" fmla="*/ 1042406 h 2240205"/>
              <a:gd name="connsiteX26" fmla="*/ 8968445 w 12192000"/>
              <a:gd name="connsiteY26" fmla="*/ 1052169 h 2240205"/>
              <a:gd name="connsiteX27" fmla="*/ 8886001 w 12192000"/>
              <a:gd name="connsiteY27" fmla="*/ 1067468 h 2240205"/>
              <a:gd name="connsiteX28" fmla="*/ 8838610 w 12192000"/>
              <a:gd name="connsiteY28" fmla="*/ 1075091 h 2240205"/>
              <a:gd name="connsiteX29" fmla="*/ 8665605 w 12192000"/>
              <a:gd name="connsiteY29" fmla="*/ 1110791 h 2240205"/>
              <a:gd name="connsiteX30" fmla="*/ 8584946 w 12192000"/>
              <a:gd name="connsiteY30" fmla="*/ 1135226 h 2240205"/>
              <a:gd name="connsiteX31" fmla="*/ 8419755 w 12192000"/>
              <a:gd name="connsiteY31" fmla="*/ 1216260 h 2240205"/>
              <a:gd name="connsiteX32" fmla="*/ 8411626 w 12192000"/>
              <a:gd name="connsiteY32" fmla="*/ 1214397 h 2240205"/>
              <a:gd name="connsiteX33" fmla="*/ 8363469 w 12192000"/>
              <a:gd name="connsiteY33" fmla="*/ 1246658 h 2240205"/>
              <a:gd name="connsiteX34" fmla="*/ 8275497 w 12192000"/>
              <a:gd name="connsiteY34" fmla="*/ 1264396 h 2240205"/>
              <a:gd name="connsiteX35" fmla="*/ 8074238 w 12192000"/>
              <a:gd name="connsiteY35" fmla="*/ 1301895 h 2240205"/>
              <a:gd name="connsiteX36" fmla="*/ 7902328 w 12192000"/>
              <a:gd name="connsiteY36" fmla="*/ 1345865 h 2240205"/>
              <a:gd name="connsiteX37" fmla="*/ 7840612 w 12192000"/>
              <a:gd name="connsiteY37" fmla="*/ 1369373 h 2240205"/>
              <a:gd name="connsiteX38" fmla="*/ 7786819 w 12192000"/>
              <a:gd name="connsiteY38" fmla="*/ 1378970 h 2240205"/>
              <a:gd name="connsiteX39" fmla="*/ 7548172 w 12192000"/>
              <a:gd name="connsiteY39" fmla="*/ 1417460 h 2240205"/>
              <a:gd name="connsiteX40" fmla="*/ 7483437 w 12192000"/>
              <a:gd name="connsiteY40" fmla="*/ 1478152 h 2240205"/>
              <a:gd name="connsiteX41" fmla="*/ 7377870 w 12192000"/>
              <a:gd name="connsiteY41" fmla="*/ 1523319 h 2240205"/>
              <a:gd name="connsiteX42" fmla="*/ 7230737 w 12192000"/>
              <a:gd name="connsiteY42" fmla="*/ 1562633 h 2240205"/>
              <a:gd name="connsiteX43" fmla="*/ 7224458 w 12192000"/>
              <a:gd name="connsiteY43" fmla="*/ 1573008 h 2240205"/>
              <a:gd name="connsiteX44" fmla="*/ 7183121 w 12192000"/>
              <a:gd name="connsiteY44" fmla="*/ 1595162 h 2240205"/>
              <a:gd name="connsiteX45" fmla="*/ 7164601 w 12192000"/>
              <a:gd name="connsiteY45" fmla="*/ 1606490 h 2240205"/>
              <a:gd name="connsiteX46" fmla="*/ 6900177 w 12192000"/>
              <a:gd name="connsiteY46" fmla="*/ 1636016 h 2240205"/>
              <a:gd name="connsiteX47" fmla="*/ 6795372 w 12192000"/>
              <a:gd name="connsiteY47" fmla="*/ 1644845 h 2240205"/>
              <a:gd name="connsiteX48" fmla="*/ 6692251 w 12192000"/>
              <a:gd name="connsiteY48" fmla="*/ 1656357 h 2240205"/>
              <a:gd name="connsiteX49" fmla="*/ 6655235 w 12192000"/>
              <a:gd name="connsiteY49" fmla="*/ 1661869 h 2240205"/>
              <a:gd name="connsiteX50" fmla="*/ 6554894 w 12192000"/>
              <a:gd name="connsiteY50" fmla="*/ 1664428 h 2240205"/>
              <a:gd name="connsiteX51" fmla="*/ 6516595 w 12192000"/>
              <a:gd name="connsiteY51" fmla="*/ 1667475 h 2240205"/>
              <a:gd name="connsiteX52" fmla="*/ 6508541 w 12192000"/>
              <a:gd name="connsiteY52" fmla="*/ 1668757 h 2240205"/>
              <a:gd name="connsiteX53" fmla="*/ 6471012 w 12192000"/>
              <a:gd name="connsiteY53" fmla="*/ 1678604 h 2240205"/>
              <a:gd name="connsiteX54" fmla="*/ 6364035 w 12192000"/>
              <a:gd name="connsiteY54" fmla="*/ 1667683 h 2240205"/>
              <a:gd name="connsiteX55" fmla="*/ 6243319 w 12192000"/>
              <a:gd name="connsiteY55" fmla="*/ 1695560 h 2240205"/>
              <a:gd name="connsiteX56" fmla="*/ 6098321 w 12192000"/>
              <a:gd name="connsiteY56" fmla="*/ 1721646 h 2240205"/>
              <a:gd name="connsiteX57" fmla="*/ 5880652 w 12192000"/>
              <a:gd name="connsiteY57" fmla="*/ 1779643 h 2240205"/>
              <a:gd name="connsiteX58" fmla="*/ 5785959 w 12192000"/>
              <a:gd name="connsiteY58" fmla="*/ 1775307 h 2240205"/>
              <a:gd name="connsiteX59" fmla="*/ 5643534 w 12192000"/>
              <a:gd name="connsiteY59" fmla="*/ 1802919 h 2240205"/>
              <a:gd name="connsiteX60" fmla="*/ 5518799 w 12192000"/>
              <a:gd name="connsiteY60" fmla="*/ 1818312 h 2240205"/>
              <a:gd name="connsiteX61" fmla="*/ 5505014 w 12192000"/>
              <a:gd name="connsiteY61" fmla="*/ 1819259 h 2240205"/>
              <a:gd name="connsiteX62" fmla="*/ 5453307 w 12192000"/>
              <a:gd name="connsiteY62" fmla="*/ 1815450 h 2240205"/>
              <a:gd name="connsiteX63" fmla="*/ 5221533 w 12192000"/>
              <a:gd name="connsiteY63" fmla="*/ 1846950 h 2240205"/>
              <a:gd name="connsiteX64" fmla="*/ 5149802 w 12192000"/>
              <a:gd name="connsiteY64" fmla="*/ 1844846 h 2240205"/>
              <a:gd name="connsiteX65" fmla="*/ 5114927 w 12192000"/>
              <a:gd name="connsiteY65" fmla="*/ 1847827 h 2240205"/>
              <a:gd name="connsiteX66" fmla="*/ 5108970 w 12192000"/>
              <a:gd name="connsiteY66" fmla="*/ 1847935 h 2240205"/>
              <a:gd name="connsiteX67" fmla="*/ 5067961 w 12192000"/>
              <a:gd name="connsiteY67" fmla="*/ 1845917 h 2240205"/>
              <a:gd name="connsiteX68" fmla="*/ 5007075 w 12192000"/>
              <a:gd name="connsiteY68" fmla="*/ 1838626 h 2240205"/>
              <a:gd name="connsiteX69" fmla="*/ 4944087 w 12192000"/>
              <a:gd name="connsiteY69" fmla="*/ 1823332 h 2240205"/>
              <a:gd name="connsiteX70" fmla="*/ 4907662 w 12192000"/>
              <a:gd name="connsiteY70" fmla="*/ 1816900 h 2240205"/>
              <a:gd name="connsiteX71" fmla="*/ 4882386 w 12192000"/>
              <a:gd name="connsiteY71" fmla="*/ 1809844 h 2240205"/>
              <a:gd name="connsiteX72" fmla="*/ 4811440 w 12192000"/>
              <a:gd name="connsiteY72" fmla="*/ 1804655 h 2240205"/>
              <a:gd name="connsiteX73" fmla="*/ 4691075 w 12192000"/>
              <a:gd name="connsiteY73" fmla="*/ 1801389 h 2240205"/>
              <a:gd name="connsiteX74" fmla="*/ 4640313 w 12192000"/>
              <a:gd name="connsiteY74" fmla="*/ 1784307 h 2240205"/>
              <a:gd name="connsiteX75" fmla="*/ 4536503 w 12192000"/>
              <a:gd name="connsiteY75" fmla="*/ 1785334 h 2240205"/>
              <a:gd name="connsiteX76" fmla="*/ 4513724 w 12192000"/>
              <a:gd name="connsiteY76" fmla="*/ 1791996 h 2240205"/>
              <a:gd name="connsiteX77" fmla="*/ 4459810 w 12192000"/>
              <a:gd name="connsiteY77" fmla="*/ 1797886 h 2240205"/>
              <a:gd name="connsiteX78" fmla="*/ 4379064 w 12192000"/>
              <a:gd name="connsiteY78" fmla="*/ 1817177 h 2240205"/>
              <a:gd name="connsiteX79" fmla="*/ 4290981 w 12192000"/>
              <a:gd name="connsiteY79" fmla="*/ 1839677 h 2240205"/>
              <a:gd name="connsiteX80" fmla="*/ 4238372 w 12192000"/>
              <a:gd name="connsiteY80" fmla="*/ 1851480 h 2240205"/>
              <a:gd name="connsiteX81" fmla="*/ 4232517 w 12192000"/>
              <a:gd name="connsiteY81" fmla="*/ 1852567 h 2240205"/>
              <a:gd name="connsiteX82" fmla="*/ 4191732 w 12192000"/>
              <a:gd name="connsiteY82" fmla="*/ 1857328 h 2240205"/>
              <a:gd name="connsiteX83" fmla="*/ 4065532 w 12192000"/>
              <a:gd name="connsiteY83" fmla="*/ 1855477 h 2240205"/>
              <a:gd name="connsiteX84" fmla="*/ 4028460 w 12192000"/>
              <a:gd name="connsiteY84" fmla="*/ 1855137 h 2240205"/>
              <a:gd name="connsiteX85" fmla="*/ 4002267 w 12192000"/>
              <a:gd name="connsiteY85" fmla="*/ 1852352 h 2240205"/>
              <a:gd name="connsiteX86" fmla="*/ 3931396 w 12192000"/>
              <a:gd name="connsiteY86" fmla="*/ 1858915 h 2240205"/>
              <a:gd name="connsiteX87" fmla="*/ 3812162 w 12192000"/>
              <a:gd name="connsiteY87" fmla="*/ 1875501 h 2240205"/>
              <a:gd name="connsiteX88" fmla="*/ 3758105 w 12192000"/>
              <a:gd name="connsiteY88" fmla="*/ 1871856 h 2240205"/>
              <a:gd name="connsiteX89" fmla="*/ 3567259 w 12192000"/>
              <a:gd name="connsiteY89" fmla="*/ 1893482 h 2240205"/>
              <a:gd name="connsiteX90" fmla="*/ 3405770 w 12192000"/>
              <a:gd name="connsiteY90" fmla="*/ 1904591 h 2240205"/>
              <a:gd name="connsiteX91" fmla="*/ 3280097 w 12192000"/>
              <a:gd name="connsiteY91" fmla="*/ 1919610 h 2240205"/>
              <a:gd name="connsiteX92" fmla="*/ 3009910 w 12192000"/>
              <a:gd name="connsiteY92" fmla="*/ 1957866 h 2240205"/>
              <a:gd name="connsiteX93" fmla="*/ 2995934 w 12192000"/>
              <a:gd name="connsiteY93" fmla="*/ 1967085 h 2240205"/>
              <a:gd name="connsiteX94" fmla="*/ 2942858 w 12192000"/>
              <a:gd name="connsiteY94" fmla="*/ 1981367 h 2240205"/>
              <a:gd name="connsiteX95" fmla="*/ 2875436 w 12192000"/>
              <a:gd name="connsiteY95" fmla="*/ 1996977 h 2240205"/>
              <a:gd name="connsiteX96" fmla="*/ 2874892 w 12192000"/>
              <a:gd name="connsiteY96" fmla="*/ 1996085 h 2240205"/>
              <a:gd name="connsiteX97" fmla="*/ 2843662 w 12192000"/>
              <a:gd name="connsiteY97" fmla="*/ 1992498 h 2240205"/>
              <a:gd name="connsiteX98" fmla="*/ 2718916 w 12192000"/>
              <a:gd name="connsiteY98" fmla="*/ 1990867 h 2240205"/>
              <a:gd name="connsiteX99" fmla="*/ 2713522 w 12192000"/>
              <a:gd name="connsiteY99" fmla="*/ 1990173 h 2240205"/>
              <a:gd name="connsiteX100" fmla="*/ 2476147 w 12192000"/>
              <a:gd name="connsiteY100" fmla="*/ 1998305 h 2240205"/>
              <a:gd name="connsiteX101" fmla="*/ 2373568 w 12192000"/>
              <a:gd name="connsiteY101" fmla="*/ 2003219 h 2240205"/>
              <a:gd name="connsiteX102" fmla="*/ 2287219 w 12192000"/>
              <a:gd name="connsiteY102" fmla="*/ 1998750 h 2240205"/>
              <a:gd name="connsiteX103" fmla="*/ 2243069 w 12192000"/>
              <a:gd name="connsiteY103" fmla="*/ 2005321 h 2240205"/>
              <a:gd name="connsiteX104" fmla="*/ 2164831 w 12192000"/>
              <a:gd name="connsiteY104" fmla="*/ 2010143 h 2240205"/>
              <a:gd name="connsiteX105" fmla="*/ 2085228 w 12192000"/>
              <a:gd name="connsiteY105" fmla="*/ 2046431 h 2240205"/>
              <a:gd name="connsiteX106" fmla="*/ 2058061 w 12192000"/>
              <a:gd name="connsiteY106" fmla="*/ 2047942 h 2240205"/>
              <a:gd name="connsiteX107" fmla="*/ 2042244 w 12192000"/>
              <a:gd name="connsiteY107" fmla="*/ 2055560 h 2240205"/>
              <a:gd name="connsiteX108" fmla="*/ 1877728 w 12192000"/>
              <a:gd name="connsiteY108" fmla="*/ 2101004 h 2240205"/>
              <a:gd name="connsiteX109" fmla="*/ 1759056 w 12192000"/>
              <a:gd name="connsiteY109" fmla="*/ 2125608 h 2240205"/>
              <a:gd name="connsiteX110" fmla="*/ 1637948 w 12192000"/>
              <a:gd name="connsiteY110" fmla="*/ 2172597 h 2240205"/>
              <a:gd name="connsiteX111" fmla="*/ 1434549 w 12192000"/>
              <a:gd name="connsiteY111" fmla="*/ 2234522 h 2240205"/>
              <a:gd name="connsiteX112" fmla="*/ 1370962 w 12192000"/>
              <a:gd name="connsiteY112" fmla="*/ 2237474 h 2240205"/>
              <a:gd name="connsiteX113" fmla="*/ 1356367 w 12192000"/>
              <a:gd name="connsiteY113" fmla="*/ 2235089 h 2240205"/>
              <a:gd name="connsiteX114" fmla="*/ 1279765 w 12192000"/>
              <a:gd name="connsiteY114" fmla="*/ 2229639 h 2240205"/>
              <a:gd name="connsiteX115" fmla="*/ 1195347 w 12192000"/>
              <a:gd name="connsiteY115" fmla="*/ 2212354 h 2240205"/>
              <a:gd name="connsiteX116" fmla="*/ 970251 w 12192000"/>
              <a:gd name="connsiteY116" fmla="*/ 2221029 h 2240205"/>
              <a:gd name="connsiteX117" fmla="*/ 812914 w 12192000"/>
              <a:gd name="connsiteY117" fmla="*/ 2210095 h 2240205"/>
              <a:gd name="connsiteX118" fmla="*/ 776382 w 12192000"/>
              <a:gd name="connsiteY118" fmla="*/ 2204512 h 2240205"/>
              <a:gd name="connsiteX119" fmla="*/ 597225 w 12192000"/>
              <a:gd name="connsiteY119" fmla="*/ 2180999 h 2240205"/>
              <a:gd name="connsiteX120" fmla="*/ 520671 w 12192000"/>
              <a:gd name="connsiteY120" fmla="*/ 2180980 h 2240205"/>
              <a:gd name="connsiteX121" fmla="*/ 515024 w 12192000"/>
              <a:gd name="connsiteY121" fmla="*/ 2179258 h 2240205"/>
              <a:gd name="connsiteX122" fmla="*/ 413835 w 12192000"/>
              <a:gd name="connsiteY122" fmla="*/ 2156783 h 2240205"/>
              <a:gd name="connsiteX123" fmla="*/ 376513 w 12192000"/>
              <a:gd name="connsiteY123" fmla="*/ 2154014 h 2240205"/>
              <a:gd name="connsiteX124" fmla="*/ 273386 w 12192000"/>
              <a:gd name="connsiteY124" fmla="*/ 2142551 h 2240205"/>
              <a:gd name="connsiteX125" fmla="*/ 77641 w 12192000"/>
              <a:gd name="connsiteY125" fmla="*/ 2126835 h 2240205"/>
              <a:gd name="connsiteX126" fmla="*/ 37645 w 12192000"/>
              <a:gd name="connsiteY126" fmla="*/ 2115401 h 2240205"/>
              <a:gd name="connsiteX127" fmla="*/ 4572 w 12192000"/>
              <a:gd name="connsiteY127" fmla="*/ 2111091 h 2240205"/>
              <a:gd name="connsiteX128" fmla="*/ 0 w 12192000"/>
              <a:gd name="connsiteY128" fmla="*/ 2110468 h 2240205"/>
              <a:gd name="connsiteX129" fmla="*/ 0 w 12192000"/>
              <a:gd name="connsiteY129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649954 w 12192000"/>
              <a:gd name="connsiteY4" fmla="*/ 749628 h 2240205"/>
              <a:gd name="connsiteX5" fmla="*/ 11560424 w 12192000"/>
              <a:gd name="connsiteY5" fmla="*/ 748017 h 2240205"/>
              <a:gd name="connsiteX6" fmla="*/ 11358455 w 12192000"/>
              <a:gd name="connsiteY6" fmla="*/ 747593 h 2240205"/>
              <a:gd name="connsiteX7" fmla="*/ 11165209 w 12192000"/>
              <a:gd name="connsiteY7" fmla="*/ 748852 h 2240205"/>
              <a:gd name="connsiteX8" fmla="*/ 11058755 w 12192000"/>
              <a:gd name="connsiteY8" fmla="*/ 749617 h 2240205"/>
              <a:gd name="connsiteX9" fmla="*/ 10803046 w 12192000"/>
              <a:gd name="connsiteY9" fmla="*/ 774328 h 2240205"/>
              <a:gd name="connsiteX10" fmla="*/ 10458762 w 12192000"/>
              <a:gd name="connsiteY10" fmla="*/ 755400 h 2240205"/>
              <a:gd name="connsiteX11" fmla="*/ 10211200 w 12192000"/>
              <a:gd name="connsiteY11" fmla="*/ 767513 h 2240205"/>
              <a:gd name="connsiteX12" fmla="*/ 10167995 w 12192000"/>
              <a:gd name="connsiteY12" fmla="*/ 760843 h 2240205"/>
              <a:gd name="connsiteX13" fmla="*/ 9997044 w 12192000"/>
              <a:gd name="connsiteY13" fmla="*/ 780129 h 2240205"/>
              <a:gd name="connsiteX14" fmla="*/ 9943887 w 12192000"/>
              <a:gd name="connsiteY14" fmla="*/ 804141 h 2240205"/>
              <a:gd name="connsiteX15" fmla="*/ 9918248 w 12192000"/>
              <a:gd name="connsiteY15" fmla="*/ 816628 h 2240205"/>
              <a:gd name="connsiteX16" fmla="*/ 9767091 w 12192000"/>
              <a:gd name="connsiteY16" fmla="*/ 870550 h 2240205"/>
              <a:gd name="connsiteX17" fmla="*/ 9683005 w 12192000"/>
              <a:gd name="connsiteY17" fmla="*/ 894128 h 2240205"/>
              <a:gd name="connsiteX18" fmla="*/ 9500499 w 12192000"/>
              <a:gd name="connsiteY18" fmla="*/ 954680 h 2240205"/>
              <a:gd name="connsiteX19" fmla="*/ 9410017 w 12192000"/>
              <a:gd name="connsiteY19" fmla="*/ 993931 h 2240205"/>
              <a:gd name="connsiteX20" fmla="*/ 9392919 w 12192000"/>
              <a:gd name="connsiteY20" fmla="*/ 994656 h 2240205"/>
              <a:gd name="connsiteX21" fmla="*/ 9268019 w 12192000"/>
              <a:gd name="connsiteY21" fmla="*/ 1007442 h 2240205"/>
              <a:gd name="connsiteX22" fmla="*/ 9188177 w 12192000"/>
              <a:gd name="connsiteY22" fmla="*/ 1035474 h 2240205"/>
              <a:gd name="connsiteX23" fmla="*/ 9155969 w 12192000"/>
              <a:gd name="connsiteY23" fmla="*/ 1046804 h 2240205"/>
              <a:gd name="connsiteX24" fmla="*/ 9133985 w 12192000"/>
              <a:gd name="connsiteY24" fmla="*/ 1046450 h 2240205"/>
              <a:gd name="connsiteX25" fmla="*/ 9003462 w 12192000"/>
              <a:gd name="connsiteY25" fmla="*/ 1042406 h 2240205"/>
              <a:gd name="connsiteX26" fmla="*/ 8968445 w 12192000"/>
              <a:gd name="connsiteY26" fmla="*/ 1052169 h 2240205"/>
              <a:gd name="connsiteX27" fmla="*/ 8886001 w 12192000"/>
              <a:gd name="connsiteY27" fmla="*/ 1067468 h 2240205"/>
              <a:gd name="connsiteX28" fmla="*/ 8838610 w 12192000"/>
              <a:gd name="connsiteY28" fmla="*/ 1075091 h 2240205"/>
              <a:gd name="connsiteX29" fmla="*/ 8665605 w 12192000"/>
              <a:gd name="connsiteY29" fmla="*/ 1110791 h 2240205"/>
              <a:gd name="connsiteX30" fmla="*/ 8584946 w 12192000"/>
              <a:gd name="connsiteY30" fmla="*/ 1135226 h 2240205"/>
              <a:gd name="connsiteX31" fmla="*/ 8419755 w 12192000"/>
              <a:gd name="connsiteY31" fmla="*/ 1216260 h 2240205"/>
              <a:gd name="connsiteX32" fmla="*/ 8411626 w 12192000"/>
              <a:gd name="connsiteY32" fmla="*/ 1214397 h 2240205"/>
              <a:gd name="connsiteX33" fmla="*/ 8363469 w 12192000"/>
              <a:gd name="connsiteY33" fmla="*/ 1246658 h 2240205"/>
              <a:gd name="connsiteX34" fmla="*/ 8275497 w 12192000"/>
              <a:gd name="connsiteY34" fmla="*/ 1264396 h 2240205"/>
              <a:gd name="connsiteX35" fmla="*/ 8074238 w 12192000"/>
              <a:gd name="connsiteY35" fmla="*/ 1301895 h 2240205"/>
              <a:gd name="connsiteX36" fmla="*/ 7902328 w 12192000"/>
              <a:gd name="connsiteY36" fmla="*/ 1345865 h 2240205"/>
              <a:gd name="connsiteX37" fmla="*/ 7840612 w 12192000"/>
              <a:gd name="connsiteY37" fmla="*/ 1369373 h 2240205"/>
              <a:gd name="connsiteX38" fmla="*/ 7786819 w 12192000"/>
              <a:gd name="connsiteY38" fmla="*/ 1378970 h 2240205"/>
              <a:gd name="connsiteX39" fmla="*/ 7548172 w 12192000"/>
              <a:gd name="connsiteY39" fmla="*/ 1417460 h 2240205"/>
              <a:gd name="connsiteX40" fmla="*/ 7483437 w 12192000"/>
              <a:gd name="connsiteY40" fmla="*/ 1478152 h 2240205"/>
              <a:gd name="connsiteX41" fmla="*/ 7377870 w 12192000"/>
              <a:gd name="connsiteY41" fmla="*/ 1523319 h 2240205"/>
              <a:gd name="connsiteX42" fmla="*/ 7230737 w 12192000"/>
              <a:gd name="connsiteY42" fmla="*/ 1562633 h 2240205"/>
              <a:gd name="connsiteX43" fmla="*/ 7224458 w 12192000"/>
              <a:gd name="connsiteY43" fmla="*/ 1573008 h 2240205"/>
              <a:gd name="connsiteX44" fmla="*/ 7183121 w 12192000"/>
              <a:gd name="connsiteY44" fmla="*/ 1595162 h 2240205"/>
              <a:gd name="connsiteX45" fmla="*/ 7164601 w 12192000"/>
              <a:gd name="connsiteY45" fmla="*/ 1606490 h 2240205"/>
              <a:gd name="connsiteX46" fmla="*/ 6900177 w 12192000"/>
              <a:gd name="connsiteY46" fmla="*/ 1636016 h 2240205"/>
              <a:gd name="connsiteX47" fmla="*/ 6795372 w 12192000"/>
              <a:gd name="connsiteY47" fmla="*/ 1644845 h 2240205"/>
              <a:gd name="connsiteX48" fmla="*/ 6692251 w 12192000"/>
              <a:gd name="connsiteY48" fmla="*/ 1656357 h 2240205"/>
              <a:gd name="connsiteX49" fmla="*/ 6655235 w 12192000"/>
              <a:gd name="connsiteY49" fmla="*/ 1661869 h 2240205"/>
              <a:gd name="connsiteX50" fmla="*/ 6554894 w 12192000"/>
              <a:gd name="connsiteY50" fmla="*/ 1664428 h 2240205"/>
              <a:gd name="connsiteX51" fmla="*/ 6516595 w 12192000"/>
              <a:gd name="connsiteY51" fmla="*/ 1667475 h 2240205"/>
              <a:gd name="connsiteX52" fmla="*/ 6508541 w 12192000"/>
              <a:gd name="connsiteY52" fmla="*/ 1668757 h 2240205"/>
              <a:gd name="connsiteX53" fmla="*/ 6471012 w 12192000"/>
              <a:gd name="connsiteY53" fmla="*/ 1678604 h 2240205"/>
              <a:gd name="connsiteX54" fmla="*/ 6364035 w 12192000"/>
              <a:gd name="connsiteY54" fmla="*/ 1667683 h 2240205"/>
              <a:gd name="connsiteX55" fmla="*/ 6243319 w 12192000"/>
              <a:gd name="connsiteY55" fmla="*/ 1695560 h 2240205"/>
              <a:gd name="connsiteX56" fmla="*/ 6098321 w 12192000"/>
              <a:gd name="connsiteY56" fmla="*/ 1721646 h 2240205"/>
              <a:gd name="connsiteX57" fmla="*/ 5880652 w 12192000"/>
              <a:gd name="connsiteY57" fmla="*/ 1779643 h 2240205"/>
              <a:gd name="connsiteX58" fmla="*/ 5785959 w 12192000"/>
              <a:gd name="connsiteY58" fmla="*/ 1775307 h 2240205"/>
              <a:gd name="connsiteX59" fmla="*/ 5643534 w 12192000"/>
              <a:gd name="connsiteY59" fmla="*/ 1802919 h 2240205"/>
              <a:gd name="connsiteX60" fmla="*/ 5518799 w 12192000"/>
              <a:gd name="connsiteY60" fmla="*/ 1818312 h 2240205"/>
              <a:gd name="connsiteX61" fmla="*/ 5505014 w 12192000"/>
              <a:gd name="connsiteY61" fmla="*/ 1819259 h 2240205"/>
              <a:gd name="connsiteX62" fmla="*/ 5453307 w 12192000"/>
              <a:gd name="connsiteY62" fmla="*/ 1815450 h 2240205"/>
              <a:gd name="connsiteX63" fmla="*/ 5221533 w 12192000"/>
              <a:gd name="connsiteY63" fmla="*/ 1846950 h 2240205"/>
              <a:gd name="connsiteX64" fmla="*/ 5149802 w 12192000"/>
              <a:gd name="connsiteY64" fmla="*/ 1844846 h 2240205"/>
              <a:gd name="connsiteX65" fmla="*/ 5114927 w 12192000"/>
              <a:gd name="connsiteY65" fmla="*/ 1847827 h 2240205"/>
              <a:gd name="connsiteX66" fmla="*/ 5108970 w 12192000"/>
              <a:gd name="connsiteY66" fmla="*/ 1847935 h 2240205"/>
              <a:gd name="connsiteX67" fmla="*/ 5067961 w 12192000"/>
              <a:gd name="connsiteY67" fmla="*/ 1845917 h 2240205"/>
              <a:gd name="connsiteX68" fmla="*/ 5007075 w 12192000"/>
              <a:gd name="connsiteY68" fmla="*/ 1838626 h 2240205"/>
              <a:gd name="connsiteX69" fmla="*/ 4944087 w 12192000"/>
              <a:gd name="connsiteY69" fmla="*/ 1823332 h 2240205"/>
              <a:gd name="connsiteX70" fmla="*/ 4907662 w 12192000"/>
              <a:gd name="connsiteY70" fmla="*/ 1816900 h 2240205"/>
              <a:gd name="connsiteX71" fmla="*/ 4882386 w 12192000"/>
              <a:gd name="connsiteY71" fmla="*/ 1809844 h 2240205"/>
              <a:gd name="connsiteX72" fmla="*/ 4811440 w 12192000"/>
              <a:gd name="connsiteY72" fmla="*/ 1804655 h 2240205"/>
              <a:gd name="connsiteX73" fmla="*/ 4691075 w 12192000"/>
              <a:gd name="connsiteY73" fmla="*/ 1801389 h 2240205"/>
              <a:gd name="connsiteX74" fmla="*/ 4640313 w 12192000"/>
              <a:gd name="connsiteY74" fmla="*/ 1784307 h 2240205"/>
              <a:gd name="connsiteX75" fmla="*/ 4536503 w 12192000"/>
              <a:gd name="connsiteY75" fmla="*/ 1785334 h 2240205"/>
              <a:gd name="connsiteX76" fmla="*/ 4513724 w 12192000"/>
              <a:gd name="connsiteY76" fmla="*/ 1791996 h 2240205"/>
              <a:gd name="connsiteX77" fmla="*/ 4459810 w 12192000"/>
              <a:gd name="connsiteY77" fmla="*/ 1797886 h 2240205"/>
              <a:gd name="connsiteX78" fmla="*/ 4379064 w 12192000"/>
              <a:gd name="connsiteY78" fmla="*/ 1817177 h 2240205"/>
              <a:gd name="connsiteX79" fmla="*/ 4290981 w 12192000"/>
              <a:gd name="connsiteY79" fmla="*/ 1839677 h 2240205"/>
              <a:gd name="connsiteX80" fmla="*/ 4238372 w 12192000"/>
              <a:gd name="connsiteY80" fmla="*/ 1851480 h 2240205"/>
              <a:gd name="connsiteX81" fmla="*/ 4232517 w 12192000"/>
              <a:gd name="connsiteY81" fmla="*/ 1852567 h 2240205"/>
              <a:gd name="connsiteX82" fmla="*/ 4191732 w 12192000"/>
              <a:gd name="connsiteY82" fmla="*/ 1857328 h 2240205"/>
              <a:gd name="connsiteX83" fmla="*/ 4065532 w 12192000"/>
              <a:gd name="connsiteY83" fmla="*/ 1855477 h 2240205"/>
              <a:gd name="connsiteX84" fmla="*/ 4028460 w 12192000"/>
              <a:gd name="connsiteY84" fmla="*/ 1855137 h 2240205"/>
              <a:gd name="connsiteX85" fmla="*/ 4002267 w 12192000"/>
              <a:gd name="connsiteY85" fmla="*/ 1852352 h 2240205"/>
              <a:gd name="connsiteX86" fmla="*/ 3931396 w 12192000"/>
              <a:gd name="connsiteY86" fmla="*/ 1858915 h 2240205"/>
              <a:gd name="connsiteX87" fmla="*/ 3812162 w 12192000"/>
              <a:gd name="connsiteY87" fmla="*/ 1875501 h 2240205"/>
              <a:gd name="connsiteX88" fmla="*/ 3758105 w 12192000"/>
              <a:gd name="connsiteY88" fmla="*/ 1871856 h 2240205"/>
              <a:gd name="connsiteX89" fmla="*/ 3567259 w 12192000"/>
              <a:gd name="connsiteY89" fmla="*/ 1893482 h 2240205"/>
              <a:gd name="connsiteX90" fmla="*/ 3405770 w 12192000"/>
              <a:gd name="connsiteY90" fmla="*/ 1904591 h 2240205"/>
              <a:gd name="connsiteX91" fmla="*/ 3280097 w 12192000"/>
              <a:gd name="connsiteY91" fmla="*/ 1919610 h 2240205"/>
              <a:gd name="connsiteX92" fmla="*/ 3009910 w 12192000"/>
              <a:gd name="connsiteY92" fmla="*/ 1957866 h 2240205"/>
              <a:gd name="connsiteX93" fmla="*/ 2995934 w 12192000"/>
              <a:gd name="connsiteY93" fmla="*/ 1967085 h 2240205"/>
              <a:gd name="connsiteX94" fmla="*/ 2942858 w 12192000"/>
              <a:gd name="connsiteY94" fmla="*/ 1981367 h 2240205"/>
              <a:gd name="connsiteX95" fmla="*/ 2875436 w 12192000"/>
              <a:gd name="connsiteY95" fmla="*/ 1996977 h 2240205"/>
              <a:gd name="connsiteX96" fmla="*/ 2874892 w 12192000"/>
              <a:gd name="connsiteY96" fmla="*/ 1996085 h 2240205"/>
              <a:gd name="connsiteX97" fmla="*/ 2843662 w 12192000"/>
              <a:gd name="connsiteY97" fmla="*/ 1992498 h 2240205"/>
              <a:gd name="connsiteX98" fmla="*/ 2718916 w 12192000"/>
              <a:gd name="connsiteY98" fmla="*/ 1990867 h 2240205"/>
              <a:gd name="connsiteX99" fmla="*/ 2713522 w 12192000"/>
              <a:gd name="connsiteY99" fmla="*/ 1990173 h 2240205"/>
              <a:gd name="connsiteX100" fmla="*/ 2476147 w 12192000"/>
              <a:gd name="connsiteY100" fmla="*/ 1998305 h 2240205"/>
              <a:gd name="connsiteX101" fmla="*/ 2373568 w 12192000"/>
              <a:gd name="connsiteY101" fmla="*/ 2003219 h 2240205"/>
              <a:gd name="connsiteX102" fmla="*/ 2287219 w 12192000"/>
              <a:gd name="connsiteY102" fmla="*/ 1998750 h 2240205"/>
              <a:gd name="connsiteX103" fmla="*/ 2243069 w 12192000"/>
              <a:gd name="connsiteY103" fmla="*/ 2005321 h 2240205"/>
              <a:gd name="connsiteX104" fmla="*/ 2164831 w 12192000"/>
              <a:gd name="connsiteY104" fmla="*/ 2010143 h 2240205"/>
              <a:gd name="connsiteX105" fmla="*/ 2085228 w 12192000"/>
              <a:gd name="connsiteY105" fmla="*/ 2046431 h 2240205"/>
              <a:gd name="connsiteX106" fmla="*/ 2058061 w 12192000"/>
              <a:gd name="connsiteY106" fmla="*/ 2047942 h 2240205"/>
              <a:gd name="connsiteX107" fmla="*/ 2042244 w 12192000"/>
              <a:gd name="connsiteY107" fmla="*/ 2055560 h 2240205"/>
              <a:gd name="connsiteX108" fmla="*/ 1877728 w 12192000"/>
              <a:gd name="connsiteY108" fmla="*/ 2101004 h 2240205"/>
              <a:gd name="connsiteX109" fmla="*/ 1759056 w 12192000"/>
              <a:gd name="connsiteY109" fmla="*/ 2125608 h 2240205"/>
              <a:gd name="connsiteX110" fmla="*/ 1637948 w 12192000"/>
              <a:gd name="connsiteY110" fmla="*/ 2172597 h 2240205"/>
              <a:gd name="connsiteX111" fmla="*/ 1434549 w 12192000"/>
              <a:gd name="connsiteY111" fmla="*/ 2234522 h 2240205"/>
              <a:gd name="connsiteX112" fmla="*/ 1370962 w 12192000"/>
              <a:gd name="connsiteY112" fmla="*/ 2237474 h 2240205"/>
              <a:gd name="connsiteX113" fmla="*/ 1356367 w 12192000"/>
              <a:gd name="connsiteY113" fmla="*/ 2235089 h 2240205"/>
              <a:gd name="connsiteX114" fmla="*/ 1279765 w 12192000"/>
              <a:gd name="connsiteY114" fmla="*/ 2229639 h 2240205"/>
              <a:gd name="connsiteX115" fmla="*/ 1195347 w 12192000"/>
              <a:gd name="connsiteY115" fmla="*/ 2212354 h 2240205"/>
              <a:gd name="connsiteX116" fmla="*/ 970251 w 12192000"/>
              <a:gd name="connsiteY116" fmla="*/ 2221029 h 2240205"/>
              <a:gd name="connsiteX117" fmla="*/ 812914 w 12192000"/>
              <a:gd name="connsiteY117" fmla="*/ 2210095 h 2240205"/>
              <a:gd name="connsiteX118" fmla="*/ 776382 w 12192000"/>
              <a:gd name="connsiteY118" fmla="*/ 2204512 h 2240205"/>
              <a:gd name="connsiteX119" fmla="*/ 597225 w 12192000"/>
              <a:gd name="connsiteY119" fmla="*/ 2180999 h 2240205"/>
              <a:gd name="connsiteX120" fmla="*/ 520671 w 12192000"/>
              <a:gd name="connsiteY120" fmla="*/ 2180980 h 2240205"/>
              <a:gd name="connsiteX121" fmla="*/ 515024 w 12192000"/>
              <a:gd name="connsiteY121" fmla="*/ 2179258 h 2240205"/>
              <a:gd name="connsiteX122" fmla="*/ 413835 w 12192000"/>
              <a:gd name="connsiteY122" fmla="*/ 2156783 h 2240205"/>
              <a:gd name="connsiteX123" fmla="*/ 376513 w 12192000"/>
              <a:gd name="connsiteY123" fmla="*/ 2154014 h 2240205"/>
              <a:gd name="connsiteX124" fmla="*/ 273386 w 12192000"/>
              <a:gd name="connsiteY124" fmla="*/ 2142551 h 2240205"/>
              <a:gd name="connsiteX125" fmla="*/ 77641 w 12192000"/>
              <a:gd name="connsiteY125" fmla="*/ 2126835 h 2240205"/>
              <a:gd name="connsiteX126" fmla="*/ 37645 w 12192000"/>
              <a:gd name="connsiteY126" fmla="*/ 2115401 h 2240205"/>
              <a:gd name="connsiteX127" fmla="*/ 4572 w 12192000"/>
              <a:gd name="connsiteY127" fmla="*/ 2111091 h 2240205"/>
              <a:gd name="connsiteX128" fmla="*/ 0 w 12192000"/>
              <a:gd name="connsiteY128" fmla="*/ 2110468 h 2240205"/>
              <a:gd name="connsiteX129" fmla="*/ 0 w 12192000"/>
              <a:gd name="connsiteY129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649954 w 12192000"/>
              <a:gd name="connsiteY4" fmla="*/ 749628 h 2240205"/>
              <a:gd name="connsiteX5" fmla="*/ 11560424 w 12192000"/>
              <a:gd name="connsiteY5" fmla="*/ 748017 h 2240205"/>
              <a:gd name="connsiteX6" fmla="*/ 11358455 w 12192000"/>
              <a:gd name="connsiteY6" fmla="*/ 747593 h 2240205"/>
              <a:gd name="connsiteX7" fmla="*/ 11165209 w 12192000"/>
              <a:gd name="connsiteY7" fmla="*/ 748852 h 2240205"/>
              <a:gd name="connsiteX8" fmla="*/ 11058755 w 12192000"/>
              <a:gd name="connsiteY8" fmla="*/ 749617 h 2240205"/>
              <a:gd name="connsiteX9" fmla="*/ 10803046 w 12192000"/>
              <a:gd name="connsiteY9" fmla="*/ 774328 h 2240205"/>
              <a:gd name="connsiteX10" fmla="*/ 10458762 w 12192000"/>
              <a:gd name="connsiteY10" fmla="*/ 755400 h 2240205"/>
              <a:gd name="connsiteX11" fmla="*/ 10211200 w 12192000"/>
              <a:gd name="connsiteY11" fmla="*/ 767513 h 2240205"/>
              <a:gd name="connsiteX12" fmla="*/ 10167995 w 12192000"/>
              <a:gd name="connsiteY12" fmla="*/ 760843 h 2240205"/>
              <a:gd name="connsiteX13" fmla="*/ 9997044 w 12192000"/>
              <a:gd name="connsiteY13" fmla="*/ 780129 h 2240205"/>
              <a:gd name="connsiteX14" fmla="*/ 9943887 w 12192000"/>
              <a:gd name="connsiteY14" fmla="*/ 804141 h 2240205"/>
              <a:gd name="connsiteX15" fmla="*/ 9918248 w 12192000"/>
              <a:gd name="connsiteY15" fmla="*/ 816628 h 2240205"/>
              <a:gd name="connsiteX16" fmla="*/ 9767091 w 12192000"/>
              <a:gd name="connsiteY16" fmla="*/ 870550 h 2240205"/>
              <a:gd name="connsiteX17" fmla="*/ 9683005 w 12192000"/>
              <a:gd name="connsiteY17" fmla="*/ 894128 h 2240205"/>
              <a:gd name="connsiteX18" fmla="*/ 9500499 w 12192000"/>
              <a:gd name="connsiteY18" fmla="*/ 954680 h 2240205"/>
              <a:gd name="connsiteX19" fmla="*/ 9410017 w 12192000"/>
              <a:gd name="connsiteY19" fmla="*/ 993931 h 2240205"/>
              <a:gd name="connsiteX20" fmla="*/ 9392919 w 12192000"/>
              <a:gd name="connsiteY20" fmla="*/ 994656 h 2240205"/>
              <a:gd name="connsiteX21" fmla="*/ 9268019 w 12192000"/>
              <a:gd name="connsiteY21" fmla="*/ 1007442 h 2240205"/>
              <a:gd name="connsiteX22" fmla="*/ 9188177 w 12192000"/>
              <a:gd name="connsiteY22" fmla="*/ 1035474 h 2240205"/>
              <a:gd name="connsiteX23" fmla="*/ 9155969 w 12192000"/>
              <a:gd name="connsiteY23" fmla="*/ 1046804 h 2240205"/>
              <a:gd name="connsiteX24" fmla="*/ 9133985 w 12192000"/>
              <a:gd name="connsiteY24" fmla="*/ 1046450 h 2240205"/>
              <a:gd name="connsiteX25" fmla="*/ 9003462 w 12192000"/>
              <a:gd name="connsiteY25" fmla="*/ 1042406 h 2240205"/>
              <a:gd name="connsiteX26" fmla="*/ 8968445 w 12192000"/>
              <a:gd name="connsiteY26" fmla="*/ 1052169 h 2240205"/>
              <a:gd name="connsiteX27" fmla="*/ 8886001 w 12192000"/>
              <a:gd name="connsiteY27" fmla="*/ 1067468 h 2240205"/>
              <a:gd name="connsiteX28" fmla="*/ 8838610 w 12192000"/>
              <a:gd name="connsiteY28" fmla="*/ 1075091 h 2240205"/>
              <a:gd name="connsiteX29" fmla="*/ 8665605 w 12192000"/>
              <a:gd name="connsiteY29" fmla="*/ 1110791 h 2240205"/>
              <a:gd name="connsiteX30" fmla="*/ 8584946 w 12192000"/>
              <a:gd name="connsiteY30" fmla="*/ 1135226 h 2240205"/>
              <a:gd name="connsiteX31" fmla="*/ 8419755 w 12192000"/>
              <a:gd name="connsiteY31" fmla="*/ 1216260 h 2240205"/>
              <a:gd name="connsiteX32" fmla="*/ 8411626 w 12192000"/>
              <a:gd name="connsiteY32" fmla="*/ 1214397 h 2240205"/>
              <a:gd name="connsiteX33" fmla="*/ 8363469 w 12192000"/>
              <a:gd name="connsiteY33" fmla="*/ 1246658 h 2240205"/>
              <a:gd name="connsiteX34" fmla="*/ 8275497 w 12192000"/>
              <a:gd name="connsiteY34" fmla="*/ 1264396 h 2240205"/>
              <a:gd name="connsiteX35" fmla="*/ 8074238 w 12192000"/>
              <a:gd name="connsiteY35" fmla="*/ 1301895 h 2240205"/>
              <a:gd name="connsiteX36" fmla="*/ 7902328 w 12192000"/>
              <a:gd name="connsiteY36" fmla="*/ 1345865 h 2240205"/>
              <a:gd name="connsiteX37" fmla="*/ 7840612 w 12192000"/>
              <a:gd name="connsiteY37" fmla="*/ 1369373 h 2240205"/>
              <a:gd name="connsiteX38" fmla="*/ 7786819 w 12192000"/>
              <a:gd name="connsiteY38" fmla="*/ 1378970 h 2240205"/>
              <a:gd name="connsiteX39" fmla="*/ 7548172 w 12192000"/>
              <a:gd name="connsiteY39" fmla="*/ 1417460 h 2240205"/>
              <a:gd name="connsiteX40" fmla="*/ 7483437 w 12192000"/>
              <a:gd name="connsiteY40" fmla="*/ 1478152 h 2240205"/>
              <a:gd name="connsiteX41" fmla="*/ 7377870 w 12192000"/>
              <a:gd name="connsiteY41" fmla="*/ 1523319 h 2240205"/>
              <a:gd name="connsiteX42" fmla="*/ 7230737 w 12192000"/>
              <a:gd name="connsiteY42" fmla="*/ 1562633 h 2240205"/>
              <a:gd name="connsiteX43" fmla="*/ 7224458 w 12192000"/>
              <a:gd name="connsiteY43" fmla="*/ 1573008 h 2240205"/>
              <a:gd name="connsiteX44" fmla="*/ 7183121 w 12192000"/>
              <a:gd name="connsiteY44" fmla="*/ 1595162 h 2240205"/>
              <a:gd name="connsiteX45" fmla="*/ 7164601 w 12192000"/>
              <a:gd name="connsiteY45" fmla="*/ 1606490 h 2240205"/>
              <a:gd name="connsiteX46" fmla="*/ 6900177 w 12192000"/>
              <a:gd name="connsiteY46" fmla="*/ 1636016 h 2240205"/>
              <a:gd name="connsiteX47" fmla="*/ 6795372 w 12192000"/>
              <a:gd name="connsiteY47" fmla="*/ 1644845 h 2240205"/>
              <a:gd name="connsiteX48" fmla="*/ 6692251 w 12192000"/>
              <a:gd name="connsiteY48" fmla="*/ 1656357 h 2240205"/>
              <a:gd name="connsiteX49" fmla="*/ 6655235 w 12192000"/>
              <a:gd name="connsiteY49" fmla="*/ 1661869 h 2240205"/>
              <a:gd name="connsiteX50" fmla="*/ 6554894 w 12192000"/>
              <a:gd name="connsiteY50" fmla="*/ 1664428 h 2240205"/>
              <a:gd name="connsiteX51" fmla="*/ 6516595 w 12192000"/>
              <a:gd name="connsiteY51" fmla="*/ 1667475 h 2240205"/>
              <a:gd name="connsiteX52" fmla="*/ 6508541 w 12192000"/>
              <a:gd name="connsiteY52" fmla="*/ 1668757 h 2240205"/>
              <a:gd name="connsiteX53" fmla="*/ 6471012 w 12192000"/>
              <a:gd name="connsiteY53" fmla="*/ 1678604 h 2240205"/>
              <a:gd name="connsiteX54" fmla="*/ 6364035 w 12192000"/>
              <a:gd name="connsiteY54" fmla="*/ 1667683 h 2240205"/>
              <a:gd name="connsiteX55" fmla="*/ 6243319 w 12192000"/>
              <a:gd name="connsiteY55" fmla="*/ 1695560 h 2240205"/>
              <a:gd name="connsiteX56" fmla="*/ 6098321 w 12192000"/>
              <a:gd name="connsiteY56" fmla="*/ 1721646 h 2240205"/>
              <a:gd name="connsiteX57" fmla="*/ 5880652 w 12192000"/>
              <a:gd name="connsiteY57" fmla="*/ 1779643 h 2240205"/>
              <a:gd name="connsiteX58" fmla="*/ 5785959 w 12192000"/>
              <a:gd name="connsiteY58" fmla="*/ 1775307 h 2240205"/>
              <a:gd name="connsiteX59" fmla="*/ 5643534 w 12192000"/>
              <a:gd name="connsiteY59" fmla="*/ 1802919 h 2240205"/>
              <a:gd name="connsiteX60" fmla="*/ 5518799 w 12192000"/>
              <a:gd name="connsiteY60" fmla="*/ 1818312 h 2240205"/>
              <a:gd name="connsiteX61" fmla="*/ 5505014 w 12192000"/>
              <a:gd name="connsiteY61" fmla="*/ 1819259 h 2240205"/>
              <a:gd name="connsiteX62" fmla="*/ 5453307 w 12192000"/>
              <a:gd name="connsiteY62" fmla="*/ 1815450 h 2240205"/>
              <a:gd name="connsiteX63" fmla="*/ 5221533 w 12192000"/>
              <a:gd name="connsiteY63" fmla="*/ 1846950 h 2240205"/>
              <a:gd name="connsiteX64" fmla="*/ 5149802 w 12192000"/>
              <a:gd name="connsiteY64" fmla="*/ 1844846 h 2240205"/>
              <a:gd name="connsiteX65" fmla="*/ 5114927 w 12192000"/>
              <a:gd name="connsiteY65" fmla="*/ 1847827 h 2240205"/>
              <a:gd name="connsiteX66" fmla="*/ 5108970 w 12192000"/>
              <a:gd name="connsiteY66" fmla="*/ 1847935 h 2240205"/>
              <a:gd name="connsiteX67" fmla="*/ 5067961 w 12192000"/>
              <a:gd name="connsiteY67" fmla="*/ 1845917 h 2240205"/>
              <a:gd name="connsiteX68" fmla="*/ 5007075 w 12192000"/>
              <a:gd name="connsiteY68" fmla="*/ 1838626 h 2240205"/>
              <a:gd name="connsiteX69" fmla="*/ 4944087 w 12192000"/>
              <a:gd name="connsiteY69" fmla="*/ 1823332 h 2240205"/>
              <a:gd name="connsiteX70" fmla="*/ 4907662 w 12192000"/>
              <a:gd name="connsiteY70" fmla="*/ 1816900 h 2240205"/>
              <a:gd name="connsiteX71" fmla="*/ 4882386 w 12192000"/>
              <a:gd name="connsiteY71" fmla="*/ 1809844 h 2240205"/>
              <a:gd name="connsiteX72" fmla="*/ 4811440 w 12192000"/>
              <a:gd name="connsiteY72" fmla="*/ 1804655 h 2240205"/>
              <a:gd name="connsiteX73" fmla="*/ 4691075 w 12192000"/>
              <a:gd name="connsiteY73" fmla="*/ 1801389 h 2240205"/>
              <a:gd name="connsiteX74" fmla="*/ 4640313 w 12192000"/>
              <a:gd name="connsiteY74" fmla="*/ 1784307 h 2240205"/>
              <a:gd name="connsiteX75" fmla="*/ 4536503 w 12192000"/>
              <a:gd name="connsiteY75" fmla="*/ 1785334 h 2240205"/>
              <a:gd name="connsiteX76" fmla="*/ 4513724 w 12192000"/>
              <a:gd name="connsiteY76" fmla="*/ 1791996 h 2240205"/>
              <a:gd name="connsiteX77" fmla="*/ 4459810 w 12192000"/>
              <a:gd name="connsiteY77" fmla="*/ 1797886 h 2240205"/>
              <a:gd name="connsiteX78" fmla="*/ 4379064 w 12192000"/>
              <a:gd name="connsiteY78" fmla="*/ 1817177 h 2240205"/>
              <a:gd name="connsiteX79" fmla="*/ 4290981 w 12192000"/>
              <a:gd name="connsiteY79" fmla="*/ 1839677 h 2240205"/>
              <a:gd name="connsiteX80" fmla="*/ 4238372 w 12192000"/>
              <a:gd name="connsiteY80" fmla="*/ 1851480 h 2240205"/>
              <a:gd name="connsiteX81" fmla="*/ 4232517 w 12192000"/>
              <a:gd name="connsiteY81" fmla="*/ 1852567 h 2240205"/>
              <a:gd name="connsiteX82" fmla="*/ 4191732 w 12192000"/>
              <a:gd name="connsiteY82" fmla="*/ 1857328 h 2240205"/>
              <a:gd name="connsiteX83" fmla="*/ 4065532 w 12192000"/>
              <a:gd name="connsiteY83" fmla="*/ 1855477 h 2240205"/>
              <a:gd name="connsiteX84" fmla="*/ 4028460 w 12192000"/>
              <a:gd name="connsiteY84" fmla="*/ 1855137 h 2240205"/>
              <a:gd name="connsiteX85" fmla="*/ 4002267 w 12192000"/>
              <a:gd name="connsiteY85" fmla="*/ 1852352 h 2240205"/>
              <a:gd name="connsiteX86" fmla="*/ 3931396 w 12192000"/>
              <a:gd name="connsiteY86" fmla="*/ 1858915 h 2240205"/>
              <a:gd name="connsiteX87" fmla="*/ 3812162 w 12192000"/>
              <a:gd name="connsiteY87" fmla="*/ 1875501 h 2240205"/>
              <a:gd name="connsiteX88" fmla="*/ 3758105 w 12192000"/>
              <a:gd name="connsiteY88" fmla="*/ 1871856 h 2240205"/>
              <a:gd name="connsiteX89" fmla="*/ 3567259 w 12192000"/>
              <a:gd name="connsiteY89" fmla="*/ 1893482 h 2240205"/>
              <a:gd name="connsiteX90" fmla="*/ 3405770 w 12192000"/>
              <a:gd name="connsiteY90" fmla="*/ 1904591 h 2240205"/>
              <a:gd name="connsiteX91" fmla="*/ 3280097 w 12192000"/>
              <a:gd name="connsiteY91" fmla="*/ 1919610 h 2240205"/>
              <a:gd name="connsiteX92" fmla="*/ 3009910 w 12192000"/>
              <a:gd name="connsiteY92" fmla="*/ 1957866 h 2240205"/>
              <a:gd name="connsiteX93" fmla="*/ 2995934 w 12192000"/>
              <a:gd name="connsiteY93" fmla="*/ 1967085 h 2240205"/>
              <a:gd name="connsiteX94" fmla="*/ 2942858 w 12192000"/>
              <a:gd name="connsiteY94" fmla="*/ 1981367 h 2240205"/>
              <a:gd name="connsiteX95" fmla="*/ 2875436 w 12192000"/>
              <a:gd name="connsiteY95" fmla="*/ 1996977 h 2240205"/>
              <a:gd name="connsiteX96" fmla="*/ 2874892 w 12192000"/>
              <a:gd name="connsiteY96" fmla="*/ 1996085 h 2240205"/>
              <a:gd name="connsiteX97" fmla="*/ 2843662 w 12192000"/>
              <a:gd name="connsiteY97" fmla="*/ 1992498 h 2240205"/>
              <a:gd name="connsiteX98" fmla="*/ 2718916 w 12192000"/>
              <a:gd name="connsiteY98" fmla="*/ 1990867 h 2240205"/>
              <a:gd name="connsiteX99" fmla="*/ 2713522 w 12192000"/>
              <a:gd name="connsiteY99" fmla="*/ 1990173 h 2240205"/>
              <a:gd name="connsiteX100" fmla="*/ 2476147 w 12192000"/>
              <a:gd name="connsiteY100" fmla="*/ 1998305 h 2240205"/>
              <a:gd name="connsiteX101" fmla="*/ 2373568 w 12192000"/>
              <a:gd name="connsiteY101" fmla="*/ 2003219 h 2240205"/>
              <a:gd name="connsiteX102" fmla="*/ 2287219 w 12192000"/>
              <a:gd name="connsiteY102" fmla="*/ 1998750 h 2240205"/>
              <a:gd name="connsiteX103" fmla="*/ 2243069 w 12192000"/>
              <a:gd name="connsiteY103" fmla="*/ 2005321 h 2240205"/>
              <a:gd name="connsiteX104" fmla="*/ 2164831 w 12192000"/>
              <a:gd name="connsiteY104" fmla="*/ 2010143 h 2240205"/>
              <a:gd name="connsiteX105" fmla="*/ 2085228 w 12192000"/>
              <a:gd name="connsiteY105" fmla="*/ 2046431 h 2240205"/>
              <a:gd name="connsiteX106" fmla="*/ 2058061 w 12192000"/>
              <a:gd name="connsiteY106" fmla="*/ 2047942 h 2240205"/>
              <a:gd name="connsiteX107" fmla="*/ 2042244 w 12192000"/>
              <a:gd name="connsiteY107" fmla="*/ 2055560 h 2240205"/>
              <a:gd name="connsiteX108" fmla="*/ 1877728 w 12192000"/>
              <a:gd name="connsiteY108" fmla="*/ 2101004 h 2240205"/>
              <a:gd name="connsiteX109" fmla="*/ 1759056 w 12192000"/>
              <a:gd name="connsiteY109" fmla="*/ 2125608 h 2240205"/>
              <a:gd name="connsiteX110" fmla="*/ 1637948 w 12192000"/>
              <a:gd name="connsiteY110" fmla="*/ 2172597 h 2240205"/>
              <a:gd name="connsiteX111" fmla="*/ 1434549 w 12192000"/>
              <a:gd name="connsiteY111" fmla="*/ 2234522 h 2240205"/>
              <a:gd name="connsiteX112" fmla="*/ 1370962 w 12192000"/>
              <a:gd name="connsiteY112" fmla="*/ 2237474 h 2240205"/>
              <a:gd name="connsiteX113" fmla="*/ 1356367 w 12192000"/>
              <a:gd name="connsiteY113" fmla="*/ 2235089 h 2240205"/>
              <a:gd name="connsiteX114" fmla="*/ 1279765 w 12192000"/>
              <a:gd name="connsiteY114" fmla="*/ 2229639 h 2240205"/>
              <a:gd name="connsiteX115" fmla="*/ 1195347 w 12192000"/>
              <a:gd name="connsiteY115" fmla="*/ 2212354 h 2240205"/>
              <a:gd name="connsiteX116" fmla="*/ 970251 w 12192000"/>
              <a:gd name="connsiteY116" fmla="*/ 2221029 h 2240205"/>
              <a:gd name="connsiteX117" fmla="*/ 812914 w 12192000"/>
              <a:gd name="connsiteY117" fmla="*/ 2210095 h 2240205"/>
              <a:gd name="connsiteX118" fmla="*/ 776382 w 12192000"/>
              <a:gd name="connsiteY118" fmla="*/ 2204512 h 2240205"/>
              <a:gd name="connsiteX119" fmla="*/ 597225 w 12192000"/>
              <a:gd name="connsiteY119" fmla="*/ 2180999 h 2240205"/>
              <a:gd name="connsiteX120" fmla="*/ 520671 w 12192000"/>
              <a:gd name="connsiteY120" fmla="*/ 2180980 h 2240205"/>
              <a:gd name="connsiteX121" fmla="*/ 515024 w 12192000"/>
              <a:gd name="connsiteY121" fmla="*/ 2179258 h 2240205"/>
              <a:gd name="connsiteX122" fmla="*/ 413835 w 12192000"/>
              <a:gd name="connsiteY122" fmla="*/ 2156783 h 2240205"/>
              <a:gd name="connsiteX123" fmla="*/ 376513 w 12192000"/>
              <a:gd name="connsiteY123" fmla="*/ 2154014 h 2240205"/>
              <a:gd name="connsiteX124" fmla="*/ 273386 w 12192000"/>
              <a:gd name="connsiteY124" fmla="*/ 2142551 h 2240205"/>
              <a:gd name="connsiteX125" fmla="*/ 77641 w 12192000"/>
              <a:gd name="connsiteY125" fmla="*/ 2126835 h 2240205"/>
              <a:gd name="connsiteX126" fmla="*/ 37645 w 12192000"/>
              <a:gd name="connsiteY126" fmla="*/ 2115401 h 2240205"/>
              <a:gd name="connsiteX127" fmla="*/ 4572 w 12192000"/>
              <a:gd name="connsiteY127" fmla="*/ 2111091 h 2240205"/>
              <a:gd name="connsiteX128" fmla="*/ 0 w 12192000"/>
              <a:gd name="connsiteY128" fmla="*/ 2110468 h 2240205"/>
              <a:gd name="connsiteX129" fmla="*/ 0 w 12192000"/>
              <a:gd name="connsiteY129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649954 w 12192000"/>
              <a:gd name="connsiteY4" fmla="*/ 749628 h 2240205"/>
              <a:gd name="connsiteX5" fmla="*/ 11560424 w 12192000"/>
              <a:gd name="connsiteY5" fmla="*/ 748017 h 2240205"/>
              <a:gd name="connsiteX6" fmla="*/ 11358455 w 12192000"/>
              <a:gd name="connsiteY6" fmla="*/ 747593 h 2240205"/>
              <a:gd name="connsiteX7" fmla="*/ 11165209 w 12192000"/>
              <a:gd name="connsiteY7" fmla="*/ 748852 h 2240205"/>
              <a:gd name="connsiteX8" fmla="*/ 11058755 w 12192000"/>
              <a:gd name="connsiteY8" fmla="*/ 749617 h 2240205"/>
              <a:gd name="connsiteX9" fmla="*/ 10803046 w 12192000"/>
              <a:gd name="connsiteY9" fmla="*/ 774328 h 2240205"/>
              <a:gd name="connsiteX10" fmla="*/ 10458762 w 12192000"/>
              <a:gd name="connsiteY10" fmla="*/ 755400 h 2240205"/>
              <a:gd name="connsiteX11" fmla="*/ 10211200 w 12192000"/>
              <a:gd name="connsiteY11" fmla="*/ 767513 h 2240205"/>
              <a:gd name="connsiteX12" fmla="*/ 10167995 w 12192000"/>
              <a:gd name="connsiteY12" fmla="*/ 760843 h 2240205"/>
              <a:gd name="connsiteX13" fmla="*/ 9997044 w 12192000"/>
              <a:gd name="connsiteY13" fmla="*/ 780129 h 2240205"/>
              <a:gd name="connsiteX14" fmla="*/ 9943887 w 12192000"/>
              <a:gd name="connsiteY14" fmla="*/ 804141 h 2240205"/>
              <a:gd name="connsiteX15" fmla="*/ 9918248 w 12192000"/>
              <a:gd name="connsiteY15" fmla="*/ 816628 h 2240205"/>
              <a:gd name="connsiteX16" fmla="*/ 9767091 w 12192000"/>
              <a:gd name="connsiteY16" fmla="*/ 870550 h 2240205"/>
              <a:gd name="connsiteX17" fmla="*/ 9683005 w 12192000"/>
              <a:gd name="connsiteY17" fmla="*/ 894128 h 2240205"/>
              <a:gd name="connsiteX18" fmla="*/ 9500499 w 12192000"/>
              <a:gd name="connsiteY18" fmla="*/ 954680 h 2240205"/>
              <a:gd name="connsiteX19" fmla="*/ 9410017 w 12192000"/>
              <a:gd name="connsiteY19" fmla="*/ 993931 h 2240205"/>
              <a:gd name="connsiteX20" fmla="*/ 9392919 w 12192000"/>
              <a:gd name="connsiteY20" fmla="*/ 994656 h 2240205"/>
              <a:gd name="connsiteX21" fmla="*/ 9268019 w 12192000"/>
              <a:gd name="connsiteY21" fmla="*/ 1007442 h 2240205"/>
              <a:gd name="connsiteX22" fmla="*/ 9188177 w 12192000"/>
              <a:gd name="connsiteY22" fmla="*/ 1035474 h 2240205"/>
              <a:gd name="connsiteX23" fmla="*/ 9155969 w 12192000"/>
              <a:gd name="connsiteY23" fmla="*/ 1046804 h 2240205"/>
              <a:gd name="connsiteX24" fmla="*/ 9133985 w 12192000"/>
              <a:gd name="connsiteY24" fmla="*/ 1046450 h 2240205"/>
              <a:gd name="connsiteX25" fmla="*/ 9003462 w 12192000"/>
              <a:gd name="connsiteY25" fmla="*/ 1042406 h 2240205"/>
              <a:gd name="connsiteX26" fmla="*/ 8968445 w 12192000"/>
              <a:gd name="connsiteY26" fmla="*/ 1052169 h 2240205"/>
              <a:gd name="connsiteX27" fmla="*/ 8886001 w 12192000"/>
              <a:gd name="connsiteY27" fmla="*/ 1067468 h 2240205"/>
              <a:gd name="connsiteX28" fmla="*/ 8838610 w 12192000"/>
              <a:gd name="connsiteY28" fmla="*/ 1075091 h 2240205"/>
              <a:gd name="connsiteX29" fmla="*/ 8665605 w 12192000"/>
              <a:gd name="connsiteY29" fmla="*/ 1110791 h 2240205"/>
              <a:gd name="connsiteX30" fmla="*/ 8419755 w 12192000"/>
              <a:gd name="connsiteY30" fmla="*/ 1216260 h 2240205"/>
              <a:gd name="connsiteX31" fmla="*/ 8411626 w 12192000"/>
              <a:gd name="connsiteY31" fmla="*/ 1214397 h 2240205"/>
              <a:gd name="connsiteX32" fmla="*/ 8363469 w 12192000"/>
              <a:gd name="connsiteY32" fmla="*/ 1246658 h 2240205"/>
              <a:gd name="connsiteX33" fmla="*/ 8275497 w 12192000"/>
              <a:gd name="connsiteY33" fmla="*/ 1264396 h 2240205"/>
              <a:gd name="connsiteX34" fmla="*/ 8074238 w 12192000"/>
              <a:gd name="connsiteY34" fmla="*/ 1301895 h 2240205"/>
              <a:gd name="connsiteX35" fmla="*/ 7902328 w 12192000"/>
              <a:gd name="connsiteY35" fmla="*/ 1345865 h 2240205"/>
              <a:gd name="connsiteX36" fmla="*/ 7840612 w 12192000"/>
              <a:gd name="connsiteY36" fmla="*/ 1369373 h 2240205"/>
              <a:gd name="connsiteX37" fmla="*/ 7786819 w 12192000"/>
              <a:gd name="connsiteY37" fmla="*/ 1378970 h 2240205"/>
              <a:gd name="connsiteX38" fmla="*/ 7548172 w 12192000"/>
              <a:gd name="connsiteY38" fmla="*/ 1417460 h 2240205"/>
              <a:gd name="connsiteX39" fmla="*/ 7483437 w 12192000"/>
              <a:gd name="connsiteY39" fmla="*/ 1478152 h 2240205"/>
              <a:gd name="connsiteX40" fmla="*/ 7377870 w 12192000"/>
              <a:gd name="connsiteY40" fmla="*/ 1523319 h 2240205"/>
              <a:gd name="connsiteX41" fmla="*/ 7230737 w 12192000"/>
              <a:gd name="connsiteY41" fmla="*/ 1562633 h 2240205"/>
              <a:gd name="connsiteX42" fmla="*/ 7224458 w 12192000"/>
              <a:gd name="connsiteY42" fmla="*/ 1573008 h 2240205"/>
              <a:gd name="connsiteX43" fmla="*/ 7183121 w 12192000"/>
              <a:gd name="connsiteY43" fmla="*/ 1595162 h 2240205"/>
              <a:gd name="connsiteX44" fmla="*/ 7164601 w 12192000"/>
              <a:gd name="connsiteY44" fmla="*/ 1606490 h 2240205"/>
              <a:gd name="connsiteX45" fmla="*/ 6900177 w 12192000"/>
              <a:gd name="connsiteY45" fmla="*/ 1636016 h 2240205"/>
              <a:gd name="connsiteX46" fmla="*/ 6795372 w 12192000"/>
              <a:gd name="connsiteY46" fmla="*/ 1644845 h 2240205"/>
              <a:gd name="connsiteX47" fmla="*/ 6692251 w 12192000"/>
              <a:gd name="connsiteY47" fmla="*/ 1656357 h 2240205"/>
              <a:gd name="connsiteX48" fmla="*/ 6655235 w 12192000"/>
              <a:gd name="connsiteY48" fmla="*/ 1661869 h 2240205"/>
              <a:gd name="connsiteX49" fmla="*/ 6554894 w 12192000"/>
              <a:gd name="connsiteY49" fmla="*/ 1664428 h 2240205"/>
              <a:gd name="connsiteX50" fmla="*/ 6516595 w 12192000"/>
              <a:gd name="connsiteY50" fmla="*/ 1667475 h 2240205"/>
              <a:gd name="connsiteX51" fmla="*/ 6508541 w 12192000"/>
              <a:gd name="connsiteY51" fmla="*/ 1668757 h 2240205"/>
              <a:gd name="connsiteX52" fmla="*/ 6471012 w 12192000"/>
              <a:gd name="connsiteY52" fmla="*/ 1678604 h 2240205"/>
              <a:gd name="connsiteX53" fmla="*/ 6364035 w 12192000"/>
              <a:gd name="connsiteY53" fmla="*/ 1667683 h 2240205"/>
              <a:gd name="connsiteX54" fmla="*/ 6243319 w 12192000"/>
              <a:gd name="connsiteY54" fmla="*/ 1695560 h 2240205"/>
              <a:gd name="connsiteX55" fmla="*/ 6098321 w 12192000"/>
              <a:gd name="connsiteY55" fmla="*/ 1721646 h 2240205"/>
              <a:gd name="connsiteX56" fmla="*/ 5880652 w 12192000"/>
              <a:gd name="connsiteY56" fmla="*/ 1779643 h 2240205"/>
              <a:gd name="connsiteX57" fmla="*/ 5785959 w 12192000"/>
              <a:gd name="connsiteY57" fmla="*/ 1775307 h 2240205"/>
              <a:gd name="connsiteX58" fmla="*/ 5643534 w 12192000"/>
              <a:gd name="connsiteY58" fmla="*/ 1802919 h 2240205"/>
              <a:gd name="connsiteX59" fmla="*/ 5518799 w 12192000"/>
              <a:gd name="connsiteY59" fmla="*/ 1818312 h 2240205"/>
              <a:gd name="connsiteX60" fmla="*/ 5505014 w 12192000"/>
              <a:gd name="connsiteY60" fmla="*/ 1819259 h 2240205"/>
              <a:gd name="connsiteX61" fmla="*/ 5453307 w 12192000"/>
              <a:gd name="connsiteY61" fmla="*/ 1815450 h 2240205"/>
              <a:gd name="connsiteX62" fmla="*/ 5221533 w 12192000"/>
              <a:gd name="connsiteY62" fmla="*/ 1846950 h 2240205"/>
              <a:gd name="connsiteX63" fmla="*/ 5149802 w 12192000"/>
              <a:gd name="connsiteY63" fmla="*/ 1844846 h 2240205"/>
              <a:gd name="connsiteX64" fmla="*/ 5114927 w 12192000"/>
              <a:gd name="connsiteY64" fmla="*/ 1847827 h 2240205"/>
              <a:gd name="connsiteX65" fmla="*/ 5108970 w 12192000"/>
              <a:gd name="connsiteY65" fmla="*/ 1847935 h 2240205"/>
              <a:gd name="connsiteX66" fmla="*/ 5067961 w 12192000"/>
              <a:gd name="connsiteY66" fmla="*/ 1845917 h 2240205"/>
              <a:gd name="connsiteX67" fmla="*/ 5007075 w 12192000"/>
              <a:gd name="connsiteY67" fmla="*/ 1838626 h 2240205"/>
              <a:gd name="connsiteX68" fmla="*/ 4944087 w 12192000"/>
              <a:gd name="connsiteY68" fmla="*/ 1823332 h 2240205"/>
              <a:gd name="connsiteX69" fmla="*/ 4907662 w 12192000"/>
              <a:gd name="connsiteY69" fmla="*/ 1816900 h 2240205"/>
              <a:gd name="connsiteX70" fmla="*/ 4882386 w 12192000"/>
              <a:gd name="connsiteY70" fmla="*/ 1809844 h 2240205"/>
              <a:gd name="connsiteX71" fmla="*/ 4811440 w 12192000"/>
              <a:gd name="connsiteY71" fmla="*/ 1804655 h 2240205"/>
              <a:gd name="connsiteX72" fmla="*/ 4691075 w 12192000"/>
              <a:gd name="connsiteY72" fmla="*/ 1801389 h 2240205"/>
              <a:gd name="connsiteX73" fmla="*/ 4640313 w 12192000"/>
              <a:gd name="connsiteY73" fmla="*/ 1784307 h 2240205"/>
              <a:gd name="connsiteX74" fmla="*/ 4536503 w 12192000"/>
              <a:gd name="connsiteY74" fmla="*/ 1785334 h 2240205"/>
              <a:gd name="connsiteX75" fmla="*/ 4513724 w 12192000"/>
              <a:gd name="connsiteY75" fmla="*/ 1791996 h 2240205"/>
              <a:gd name="connsiteX76" fmla="*/ 4459810 w 12192000"/>
              <a:gd name="connsiteY76" fmla="*/ 1797886 h 2240205"/>
              <a:gd name="connsiteX77" fmla="*/ 4379064 w 12192000"/>
              <a:gd name="connsiteY77" fmla="*/ 1817177 h 2240205"/>
              <a:gd name="connsiteX78" fmla="*/ 4290981 w 12192000"/>
              <a:gd name="connsiteY78" fmla="*/ 1839677 h 2240205"/>
              <a:gd name="connsiteX79" fmla="*/ 4238372 w 12192000"/>
              <a:gd name="connsiteY79" fmla="*/ 1851480 h 2240205"/>
              <a:gd name="connsiteX80" fmla="*/ 4232517 w 12192000"/>
              <a:gd name="connsiteY80" fmla="*/ 1852567 h 2240205"/>
              <a:gd name="connsiteX81" fmla="*/ 4191732 w 12192000"/>
              <a:gd name="connsiteY81" fmla="*/ 1857328 h 2240205"/>
              <a:gd name="connsiteX82" fmla="*/ 4065532 w 12192000"/>
              <a:gd name="connsiteY82" fmla="*/ 1855477 h 2240205"/>
              <a:gd name="connsiteX83" fmla="*/ 4028460 w 12192000"/>
              <a:gd name="connsiteY83" fmla="*/ 1855137 h 2240205"/>
              <a:gd name="connsiteX84" fmla="*/ 4002267 w 12192000"/>
              <a:gd name="connsiteY84" fmla="*/ 1852352 h 2240205"/>
              <a:gd name="connsiteX85" fmla="*/ 3931396 w 12192000"/>
              <a:gd name="connsiteY85" fmla="*/ 1858915 h 2240205"/>
              <a:gd name="connsiteX86" fmla="*/ 3812162 w 12192000"/>
              <a:gd name="connsiteY86" fmla="*/ 1875501 h 2240205"/>
              <a:gd name="connsiteX87" fmla="*/ 3758105 w 12192000"/>
              <a:gd name="connsiteY87" fmla="*/ 1871856 h 2240205"/>
              <a:gd name="connsiteX88" fmla="*/ 3567259 w 12192000"/>
              <a:gd name="connsiteY88" fmla="*/ 1893482 h 2240205"/>
              <a:gd name="connsiteX89" fmla="*/ 3405770 w 12192000"/>
              <a:gd name="connsiteY89" fmla="*/ 1904591 h 2240205"/>
              <a:gd name="connsiteX90" fmla="*/ 3280097 w 12192000"/>
              <a:gd name="connsiteY90" fmla="*/ 1919610 h 2240205"/>
              <a:gd name="connsiteX91" fmla="*/ 3009910 w 12192000"/>
              <a:gd name="connsiteY91" fmla="*/ 1957866 h 2240205"/>
              <a:gd name="connsiteX92" fmla="*/ 2995934 w 12192000"/>
              <a:gd name="connsiteY92" fmla="*/ 1967085 h 2240205"/>
              <a:gd name="connsiteX93" fmla="*/ 2942858 w 12192000"/>
              <a:gd name="connsiteY93" fmla="*/ 1981367 h 2240205"/>
              <a:gd name="connsiteX94" fmla="*/ 2875436 w 12192000"/>
              <a:gd name="connsiteY94" fmla="*/ 1996977 h 2240205"/>
              <a:gd name="connsiteX95" fmla="*/ 2874892 w 12192000"/>
              <a:gd name="connsiteY95" fmla="*/ 1996085 h 2240205"/>
              <a:gd name="connsiteX96" fmla="*/ 2843662 w 12192000"/>
              <a:gd name="connsiteY96" fmla="*/ 1992498 h 2240205"/>
              <a:gd name="connsiteX97" fmla="*/ 2718916 w 12192000"/>
              <a:gd name="connsiteY97" fmla="*/ 1990867 h 2240205"/>
              <a:gd name="connsiteX98" fmla="*/ 2713522 w 12192000"/>
              <a:gd name="connsiteY98" fmla="*/ 1990173 h 2240205"/>
              <a:gd name="connsiteX99" fmla="*/ 2476147 w 12192000"/>
              <a:gd name="connsiteY99" fmla="*/ 1998305 h 2240205"/>
              <a:gd name="connsiteX100" fmla="*/ 2373568 w 12192000"/>
              <a:gd name="connsiteY100" fmla="*/ 2003219 h 2240205"/>
              <a:gd name="connsiteX101" fmla="*/ 2287219 w 12192000"/>
              <a:gd name="connsiteY101" fmla="*/ 1998750 h 2240205"/>
              <a:gd name="connsiteX102" fmla="*/ 2243069 w 12192000"/>
              <a:gd name="connsiteY102" fmla="*/ 2005321 h 2240205"/>
              <a:gd name="connsiteX103" fmla="*/ 2164831 w 12192000"/>
              <a:gd name="connsiteY103" fmla="*/ 2010143 h 2240205"/>
              <a:gd name="connsiteX104" fmla="*/ 2085228 w 12192000"/>
              <a:gd name="connsiteY104" fmla="*/ 2046431 h 2240205"/>
              <a:gd name="connsiteX105" fmla="*/ 2058061 w 12192000"/>
              <a:gd name="connsiteY105" fmla="*/ 2047942 h 2240205"/>
              <a:gd name="connsiteX106" fmla="*/ 2042244 w 12192000"/>
              <a:gd name="connsiteY106" fmla="*/ 2055560 h 2240205"/>
              <a:gd name="connsiteX107" fmla="*/ 1877728 w 12192000"/>
              <a:gd name="connsiteY107" fmla="*/ 2101004 h 2240205"/>
              <a:gd name="connsiteX108" fmla="*/ 1759056 w 12192000"/>
              <a:gd name="connsiteY108" fmla="*/ 2125608 h 2240205"/>
              <a:gd name="connsiteX109" fmla="*/ 1637948 w 12192000"/>
              <a:gd name="connsiteY109" fmla="*/ 2172597 h 2240205"/>
              <a:gd name="connsiteX110" fmla="*/ 1434549 w 12192000"/>
              <a:gd name="connsiteY110" fmla="*/ 2234522 h 2240205"/>
              <a:gd name="connsiteX111" fmla="*/ 1370962 w 12192000"/>
              <a:gd name="connsiteY111" fmla="*/ 2237474 h 2240205"/>
              <a:gd name="connsiteX112" fmla="*/ 1356367 w 12192000"/>
              <a:gd name="connsiteY112" fmla="*/ 2235089 h 2240205"/>
              <a:gd name="connsiteX113" fmla="*/ 1279765 w 12192000"/>
              <a:gd name="connsiteY113" fmla="*/ 2229639 h 2240205"/>
              <a:gd name="connsiteX114" fmla="*/ 1195347 w 12192000"/>
              <a:gd name="connsiteY114" fmla="*/ 2212354 h 2240205"/>
              <a:gd name="connsiteX115" fmla="*/ 970251 w 12192000"/>
              <a:gd name="connsiteY115" fmla="*/ 2221029 h 2240205"/>
              <a:gd name="connsiteX116" fmla="*/ 812914 w 12192000"/>
              <a:gd name="connsiteY116" fmla="*/ 2210095 h 2240205"/>
              <a:gd name="connsiteX117" fmla="*/ 776382 w 12192000"/>
              <a:gd name="connsiteY117" fmla="*/ 2204512 h 2240205"/>
              <a:gd name="connsiteX118" fmla="*/ 597225 w 12192000"/>
              <a:gd name="connsiteY118" fmla="*/ 2180999 h 2240205"/>
              <a:gd name="connsiteX119" fmla="*/ 520671 w 12192000"/>
              <a:gd name="connsiteY119" fmla="*/ 2180980 h 2240205"/>
              <a:gd name="connsiteX120" fmla="*/ 515024 w 12192000"/>
              <a:gd name="connsiteY120" fmla="*/ 2179258 h 2240205"/>
              <a:gd name="connsiteX121" fmla="*/ 413835 w 12192000"/>
              <a:gd name="connsiteY121" fmla="*/ 2156783 h 2240205"/>
              <a:gd name="connsiteX122" fmla="*/ 376513 w 12192000"/>
              <a:gd name="connsiteY122" fmla="*/ 2154014 h 2240205"/>
              <a:gd name="connsiteX123" fmla="*/ 273386 w 12192000"/>
              <a:gd name="connsiteY123" fmla="*/ 2142551 h 2240205"/>
              <a:gd name="connsiteX124" fmla="*/ 77641 w 12192000"/>
              <a:gd name="connsiteY124" fmla="*/ 2126835 h 2240205"/>
              <a:gd name="connsiteX125" fmla="*/ 37645 w 12192000"/>
              <a:gd name="connsiteY125" fmla="*/ 2115401 h 2240205"/>
              <a:gd name="connsiteX126" fmla="*/ 4572 w 12192000"/>
              <a:gd name="connsiteY126" fmla="*/ 2111091 h 2240205"/>
              <a:gd name="connsiteX127" fmla="*/ 0 w 12192000"/>
              <a:gd name="connsiteY127" fmla="*/ 2110468 h 2240205"/>
              <a:gd name="connsiteX128" fmla="*/ 0 w 12192000"/>
              <a:gd name="connsiteY128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649954 w 12192000"/>
              <a:gd name="connsiteY4" fmla="*/ 749628 h 2240205"/>
              <a:gd name="connsiteX5" fmla="*/ 11560424 w 12192000"/>
              <a:gd name="connsiteY5" fmla="*/ 748017 h 2240205"/>
              <a:gd name="connsiteX6" fmla="*/ 11358455 w 12192000"/>
              <a:gd name="connsiteY6" fmla="*/ 747593 h 2240205"/>
              <a:gd name="connsiteX7" fmla="*/ 11165209 w 12192000"/>
              <a:gd name="connsiteY7" fmla="*/ 748852 h 2240205"/>
              <a:gd name="connsiteX8" fmla="*/ 11058755 w 12192000"/>
              <a:gd name="connsiteY8" fmla="*/ 749617 h 2240205"/>
              <a:gd name="connsiteX9" fmla="*/ 10803046 w 12192000"/>
              <a:gd name="connsiteY9" fmla="*/ 774328 h 2240205"/>
              <a:gd name="connsiteX10" fmla="*/ 10458762 w 12192000"/>
              <a:gd name="connsiteY10" fmla="*/ 755400 h 2240205"/>
              <a:gd name="connsiteX11" fmla="*/ 10211200 w 12192000"/>
              <a:gd name="connsiteY11" fmla="*/ 767513 h 2240205"/>
              <a:gd name="connsiteX12" fmla="*/ 10167995 w 12192000"/>
              <a:gd name="connsiteY12" fmla="*/ 760843 h 2240205"/>
              <a:gd name="connsiteX13" fmla="*/ 9997044 w 12192000"/>
              <a:gd name="connsiteY13" fmla="*/ 780129 h 2240205"/>
              <a:gd name="connsiteX14" fmla="*/ 9943887 w 12192000"/>
              <a:gd name="connsiteY14" fmla="*/ 804141 h 2240205"/>
              <a:gd name="connsiteX15" fmla="*/ 9918248 w 12192000"/>
              <a:gd name="connsiteY15" fmla="*/ 816628 h 2240205"/>
              <a:gd name="connsiteX16" fmla="*/ 9767091 w 12192000"/>
              <a:gd name="connsiteY16" fmla="*/ 870550 h 2240205"/>
              <a:gd name="connsiteX17" fmla="*/ 9683005 w 12192000"/>
              <a:gd name="connsiteY17" fmla="*/ 894128 h 2240205"/>
              <a:gd name="connsiteX18" fmla="*/ 9500499 w 12192000"/>
              <a:gd name="connsiteY18" fmla="*/ 954680 h 2240205"/>
              <a:gd name="connsiteX19" fmla="*/ 9410017 w 12192000"/>
              <a:gd name="connsiteY19" fmla="*/ 993931 h 2240205"/>
              <a:gd name="connsiteX20" fmla="*/ 9392919 w 12192000"/>
              <a:gd name="connsiteY20" fmla="*/ 994656 h 2240205"/>
              <a:gd name="connsiteX21" fmla="*/ 9268019 w 12192000"/>
              <a:gd name="connsiteY21" fmla="*/ 1007442 h 2240205"/>
              <a:gd name="connsiteX22" fmla="*/ 9188177 w 12192000"/>
              <a:gd name="connsiteY22" fmla="*/ 1035474 h 2240205"/>
              <a:gd name="connsiteX23" fmla="*/ 9155969 w 12192000"/>
              <a:gd name="connsiteY23" fmla="*/ 1046804 h 2240205"/>
              <a:gd name="connsiteX24" fmla="*/ 9133985 w 12192000"/>
              <a:gd name="connsiteY24" fmla="*/ 1046450 h 2240205"/>
              <a:gd name="connsiteX25" fmla="*/ 9003462 w 12192000"/>
              <a:gd name="connsiteY25" fmla="*/ 1042406 h 2240205"/>
              <a:gd name="connsiteX26" fmla="*/ 8968445 w 12192000"/>
              <a:gd name="connsiteY26" fmla="*/ 1052169 h 2240205"/>
              <a:gd name="connsiteX27" fmla="*/ 8886001 w 12192000"/>
              <a:gd name="connsiteY27" fmla="*/ 1067468 h 2240205"/>
              <a:gd name="connsiteX28" fmla="*/ 8838610 w 12192000"/>
              <a:gd name="connsiteY28" fmla="*/ 1075091 h 2240205"/>
              <a:gd name="connsiteX29" fmla="*/ 8665605 w 12192000"/>
              <a:gd name="connsiteY29" fmla="*/ 1110791 h 2240205"/>
              <a:gd name="connsiteX30" fmla="*/ 8419755 w 12192000"/>
              <a:gd name="connsiteY30" fmla="*/ 1216260 h 2240205"/>
              <a:gd name="connsiteX31" fmla="*/ 8411626 w 12192000"/>
              <a:gd name="connsiteY31" fmla="*/ 1214397 h 2240205"/>
              <a:gd name="connsiteX32" fmla="*/ 8363469 w 12192000"/>
              <a:gd name="connsiteY32" fmla="*/ 1246658 h 2240205"/>
              <a:gd name="connsiteX33" fmla="*/ 8275497 w 12192000"/>
              <a:gd name="connsiteY33" fmla="*/ 1264396 h 2240205"/>
              <a:gd name="connsiteX34" fmla="*/ 8074238 w 12192000"/>
              <a:gd name="connsiteY34" fmla="*/ 1301895 h 2240205"/>
              <a:gd name="connsiteX35" fmla="*/ 7902328 w 12192000"/>
              <a:gd name="connsiteY35" fmla="*/ 1345865 h 2240205"/>
              <a:gd name="connsiteX36" fmla="*/ 7840612 w 12192000"/>
              <a:gd name="connsiteY36" fmla="*/ 1369373 h 2240205"/>
              <a:gd name="connsiteX37" fmla="*/ 7786819 w 12192000"/>
              <a:gd name="connsiteY37" fmla="*/ 1378970 h 2240205"/>
              <a:gd name="connsiteX38" fmla="*/ 7548172 w 12192000"/>
              <a:gd name="connsiteY38" fmla="*/ 1417460 h 2240205"/>
              <a:gd name="connsiteX39" fmla="*/ 7483437 w 12192000"/>
              <a:gd name="connsiteY39" fmla="*/ 1478152 h 2240205"/>
              <a:gd name="connsiteX40" fmla="*/ 7377870 w 12192000"/>
              <a:gd name="connsiteY40" fmla="*/ 1523319 h 2240205"/>
              <a:gd name="connsiteX41" fmla="*/ 7230737 w 12192000"/>
              <a:gd name="connsiteY41" fmla="*/ 1562633 h 2240205"/>
              <a:gd name="connsiteX42" fmla="*/ 7224458 w 12192000"/>
              <a:gd name="connsiteY42" fmla="*/ 1573008 h 2240205"/>
              <a:gd name="connsiteX43" fmla="*/ 7183121 w 12192000"/>
              <a:gd name="connsiteY43" fmla="*/ 1595162 h 2240205"/>
              <a:gd name="connsiteX44" fmla="*/ 7164601 w 12192000"/>
              <a:gd name="connsiteY44" fmla="*/ 1606490 h 2240205"/>
              <a:gd name="connsiteX45" fmla="*/ 6900177 w 12192000"/>
              <a:gd name="connsiteY45" fmla="*/ 1636016 h 2240205"/>
              <a:gd name="connsiteX46" fmla="*/ 6795372 w 12192000"/>
              <a:gd name="connsiteY46" fmla="*/ 1644845 h 2240205"/>
              <a:gd name="connsiteX47" fmla="*/ 6692251 w 12192000"/>
              <a:gd name="connsiteY47" fmla="*/ 1656357 h 2240205"/>
              <a:gd name="connsiteX48" fmla="*/ 6655235 w 12192000"/>
              <a:gd name="connsiteY48" fmla="*/ 1661869 h 2240205"/>
              <a:gd name="connsiteX49" fmla="*/ 6554894 w 12192000"/>
              <a:gd name="connsiteY49" fmla="*/ 1664428 h 2240205"/>
              <a:gd name="connsiteX50" fmla="*/ 6516595 w 12192000"/>
              <a:gd name="connsiteY50" fmla="*/ 1667475 h 2240205"/>
              <a:gd name="connsiteX51" fmla="*/ 6508541 w 12192000"/>
              <a:gd name="connsiteY51" fmla="*/ 1668757 h 2240205"/>
              <a:gd name="connsiteX52" fmla="*/ 6471012 w 12192000"/>
              <a:gd name="connsiteY52" fmla="*/ 1678604 h 2240205"/>
              <a:gd name="connsiteX53" fmla="*/ 6364035 w 12192000"/>
              <a:gd name="connsiteY53" fmla="*/ 1667683 h 2240205"/>
              <a:gd name="connsiteX54" fmla="*/ 6243319 w 12192000"/>
              <a:gd name="connsiteY54" fmla="*/ 1695560 h 2240205"/>
              <a:gd name="connsiteX55" fmla="*/ 6098321 w 12192000"/>
              <a:gd name="connsiteY55" fmla="*/ 1721646 h 2240205"/>
              <a:gd name="connsiteX56" fmla="*/ 5880652 w 12192000"/>
              <a:gd name="connsiteY56" fmla="*/ 1779643 h 2240205"/>
              <a:gd name="connsiteX57" fmla="*/ 5785959 w 12192000"/>
              <a:gd name="connsiteY57" fmla="*/ 1775307 h 2240205"/>
              <a:gd name="connsiteX58" fmla="*/ 5643534 w 12192000"/>
              <a:gd name="connsiteY58" fmla="*/ 1802919 h 2240205"/>
              <a:gd name="connsiteX59" fmla="*/ 5518799 w 12192000"/>
              <a:gd name="connsiteY59" fmla="*/ 1818312 h 2240205"/>
              <a:gd name="connsiteX60" fmla="*/ 5505014 w 12192000"/>
              <a:gd name="connsiteY60" fmla="*/ 1819259 h 2240205"/>
              <a:gd name="connsiteX61" fmla="*/ 5453307 w 12192000"/>
              <a:gd name="connsiteY61" fmla="*/ 1815450 h 2240205"/>
              <a:gd name="connsiteX62" fmla="*/ 5221533 w 12192000"/>
              <a:gd name="connsiteY62" fmla="*/ 1846950 h 2240205"/>
              <a:gd name="connsiteX63" fmla="*/ 5149802 w 12192000"/>
              <a:gd name="connsiteY63" fmla="*/ 1844846 h 2240205"/>
              <a:gd name="connsiteX64" fmla="*/ 5114927 w 12192000"/>
              <a:gd name="connsiteY64" fmla="*/ 1847827 h 2240205"/>
              <a:gd name="connsiteX65" fmla="*/ 5108970 w 12192000"/>
              <a:gd name="connsiteY65" fmla="*/ 1847935 h 2240205"/>
              <a:gd name="connsiteX66" fmla="*/ 5067961 w 12192000"/>
              <a:gd name="connsiteY66" fmla="*/ 1845917 h 2240205"/>
              <a:gd name="connsiteX67" fmla="*/ 5007075 w 12192000"/>
              <a:gd name="connsiteY67" fmla="*/ 1838626 h 2240205"/>
              <a:gd name="connsiteX68" fmla="*/ 4944087 w 12192000"/>
              <a:gd name="connsiteY68" fmla="*/ 1823332 h 2240205"/>
              <a:gd name="connsiteX69" fmla="*/ 4907662 w 12192000"/>
              <a:gd name="connsiteY69" fmla="*/ 1816900 h 2240205"/>
              <a:gd name="connsiteX70" fmla="*/ 4882386 w 12192000"/>
              <a:gd name="connsiteY70" fmla="*/ 1809844 h 2240205"/>
              <a:gd name="connsiteX71" fmla="*/ 4811440 w 12192000"/>
              <a:gd name="connsiteY71" fmla="*/ 1804655 h 2240205"/>
              <a:gd name="connsiteX72" fmla="*/ 4691075 w 12192000"/>
              <a:gd name="connsiteY72" fmla="*/ 1801389 h 2240205"/>
              <a:gd name="connsiteX73" fmla="*/ 4640313 w 12192000"/>
              <a:gd name="connsiteY73" fmla="*/ 1784307 h 2240205"/>
              <a:gd name="connsiteX74" fmla="*/ 4536503 w 12192000"/>
              <a:gd name="connsiteY74" fmla="*/ 1785334 h 2240205"/>
              <a:gd name="connsiteX75" fmla="*/ 4513724 w 12192000"/>
              <a:gd name="connsiteY75" fmla="*/ 1791996 h 2240205"/>
              <a:gd name="connsiteX76" fmla="*/ 4459810 w 12192000"/>
              <a:gd name="connsiteY76" fmla="*/ 1797886 h 2240205"/>
              <a:gd name="connsiteX77" fmla="*/ 4379064 w 12192000"/>
              <a:gd name="connsiteY77" fmla="*/ 1817177 h 2240205"/>
              <a:gd name="connsiteX78" fmla="*/ 4290981 w 12192000"/>
              <a:gd name="connsiteY78" fmla="*/ 1839677 h 2240205"/>
              <a:gd name="connsiteX79" fmla="*/ 4238372 w 12192000"/>
              <a:gd name="connsiteY79" fmla="*/ 1851480 h 2240205"/>
              <a:gd name="connsiteX80" fmla="*/ 4232517 w 12192000"/>
              <a:gd name="connsiteY80" fmla="*/ 1852567 h 2240205"/>
              <a:gd name="connsiteX81" fmla="*/ 4191732 w 12192000"/>
              <a:gd name="connsiteY81" fmla="*/ 1857328 h 2240205"/>
              <a:gd name="connsiteX82" fmla="*/ 4065532 w 12192000"/>
              <a:gd name="connsiteY82" fmla="*/ 1855477 h 2240205"/>
              <a:gd name="connsiteX83" fmla="*/ 4028460 w 12192000"/>
              <a:gd name="connsiteY83" fmla="*/ 1855137 h 2240205"/>
              <a:gd name="connsiteX84" fmla="*/ 4002267 w 12192000"/>
              <a:gd name="connsiteY84" fmla="*/ 1852352 h 2240205"/>
              <a:gd name="connsiteX85" fmla="*/ 3931396 w 12192000"/>
              <a:gd name="connsiteY85" fmla="*/ 1858915 h 2240205"/>
              <a:gd name="connsiteX86" fmla="*/ 3812162 w 12192000"/>
              <a:gd name="connsiteY86" fmla="*/ 1875501 h 2240205"/>
              <a:gd name="connsiteX87" fmla="*/ 3758105 w 12192000"/>
              <a:gd name="connsiteY87" fmla="*/ 1871856 h 2240205"/>
              <a:gd name="connsiteX88" fmla="*/ 3567259 w 12192000"/>
              <a:gd name="connsiteY88" fmla="*/ 1893482 h 2240205"/>
              <a:gd name="connsiteX89" fmla="*/ 3405770 w 12192000"/>
              <a:gd name="connsiteY89" fmla="*/ 1904591 h 2240205"/>
              <a:gd name="connsiteX90" fmla="*/ 3280097 w 12192000"/>
              <a:gd name="connsiteY90" fmla="*/ 1919610 h 2240205"/>
              <a:gd name="connsiteX91" fmla="*/ 3009910 w 12192000"/>
              <a:gd name="connsiteY91" fmla="*/ 1957866 h 2240205"/>
              <a:gd name="connsiteX92" fmla="*/ 2995934 w 12192000"/>
              <a:gd name="connsiteY92" fmla="*/ 1967085 h 2240205"/>
              <a:gd name="connsiteX93" fmla="*/ 2942858 w 12192000"/>
              <a:gd name="connsiteY93" fmla="*/ 1981367 h 2240205"/>
              <a:gd name="connsiteX94" fmla="*/ 2875436 w 12192000"/>
              <a:gd name="connsiteY94" fmla="*/ 1996977 h 2240205"/>
              <a:gd name="connsiteX95" fmla="*/ 2874892 w 12192000"/>
              <a:gd name="connsiteY95" fmla="*/ 1996085 h 2240205"/>
              <a:gd name="connsiteX96" fmla="*/ 2843662 w 12192000"/>
              <a:gd name="connsiteY96" fmla="*/ 1992498 h 2240205"/>
              <a:gd name="connsiteX97" fmla="*/ 2718916 w 12192000"/>
              <a:gd name="connsiteY97" fmla="*/ 1990867 h 2240205"/>
              <a:gd name="connsiteX98" fmla="*/ 2713522 w 12192000"/>
              <a:gd name="connsiteY98" fmla="*/ 1990173 h 2240205"/>
              <a:gd name="connsiteX99" fmla="*/ 2476147 w 12192000"/>
              <a:gd name="connsiteY99" fmla="*/ 1998305 h 2240205"/>
              <a:gd name="connsiteX100" fmla="*/ 2373568 w 12192000"/>
              <a:gd name="connsiteY100" fmla="*/ 2003219 h 2240205"/>
              <a:gd name="connsiteX101" fmla="*/ 2287219 w 12192000"/>
              <a:gd name="connsiteY101" fmla="*/ 1998750 h 2240205"/>
              <a:gd name="connsiteX102" fmla="*/ 2243069 w 12192000"/>
              <a:gd name="connsiteY102" fmla="*/ 2005321 h 2240205"/>
              <a:gd name="connsiteX103" fmla="*/ 2164831 w 12192000"/>
              <a:gd name="connsiteY103" fmla="*/ 2010143 h 2240205"/>
              <a:gd name="connsiteX104" fmla="*/ 2085228 w 12192000"/>
              <a:gd name="connsiteY104" fmla="*/ 2046431 h 2240205"/>
              <a:gd name="connsiteX105" fmla="*/ 2058061 w 12192000"/>
              <a:gd name="connsiteY105" fmla="*/ 2047942 h 2240205"/>
              <a:gd name="connsiteX106" fmla="*/ 2042244 w 12192000"/>
              <a:gd name="connsiteY106" fmla="*/ 2055560 h 2240205"/>
              <a:gd name="connsiteX107" fmla="*/ 1877728 w 12192000"/>
              <a:gd name="connsiteY107" fmla="*/ 2101004 h 2240205"/>
              <a:gd name="connsiteX108" fmla="*/ 1759056 w 12192000"/>
              <a:gd name="connsiteY108" fmla="*/ 2125608 h 2240205"/>
              <a:gd name="connsiteX109" fmla="*/ 1637948 w 12192000"/>
              <a:gd name="connsiteY109" fmla="*/ 2172597 h 2240205"/>
              <a:gd name="connsiteX110" fmla="*/ 1434549 w 12192000"/>
              <a:gd name="connsiteY110" fmla="*/ 2234522 h 2240205"/>
              <a:gd name="connsiteX111" fmla="*/ 1370962 w 12192000"/>
              <a:gd name="connsiteY111" fmla="*/ 2237474 h 2240205"/>
              <a:gd name="connsiteX112" fmla="*/ 1356367 w 12192000"/>
              <a:gd name="connsiteY112" fmla="*/ 2235089 h 2240205"/>
              <a:gd name="connsiteX113" fmla="*/ 1279765 w 12192000"/>
              <a:gd name="connsiteY113" fmla="*/ 2229639 h 2240205"/>
              <a:gd name="connsiteX114" fmla="*/ 1195347 w 12192000"/>
              <a:gd name="connsiteY114" fmla="*/ 2212354 h 2240205"/>
              <a:gd name="connsiteX115" fmla="*/ 970251 w 12192000"/>
              <a:gd name="connsiteY115" fmla="*/ 2221029 h 2240205"/>
              <a:gd name="connsiteX116" fmla="*/ 812914 w 12192000"/>
              <a:gd name="connsiteY116" fmla="*/ 2210095 h 2240205"/>
              <a:gd name="connsiteX117" fmla="*/ 776382 w 12192000"/>
              <a:gd name="connsiteY117" fmla="*/ 2204512 h 2240205"/>
              <a:gd name="connsiteX118" fmla="*/ 597225 w 12192000"/>
              <a:gd name="connsiteY118" fmla="*/ 2180999 h 2240205"/>
              <a:gd name="connsiteX119" fmla="*/ 520671 w 12192000"/>
              <a:gd name="connsiteY119" fmla="*/ 2180980 h 2240205"/>
              <a:gd name="connsiteX120" fmla="*/ 515024 w 12192000"/>
              <a:gd name="connsiteY120" fmla="*/ 2179258 h 2240205"/>
              <a:gd name="connsiteX121" fmla="*/ 413835 w 12192000"/>
              <a:gd name="connsiteY121" fmla="*/ 2156783 h 2240205"/>
              <a:gd name="connsiteX122" fmla="*/ 376513 w 12192000"/>
              <a:gd name="connsiteY122" fmla="*/ 2154014 h 2240205"/>
              <a:gd name="connsiteX123" fmla="*/ 273386 w 12192000"/>
              <a:gd name="connsiteY123" fmla="*/ 2142551 h 2240205"/>
              <a:gd name="connsiteX124" fmla="*/ 77641 w 12192000"/>
              <a:gd name="connsiteY124" fmla="*/ 2126835 h 2240205"/>
              <a:gd name="connsiteX125" fmla="*/ 37645 w 12192000"/>
              <a:gd name="connsiteY125" fmla="*/ 2115401 h 2240205"/>
              <a:gd name="connsiteX126" fmla="*/ 4572 w 12192000"/>
              <a:gd name="connsiteY126" fmla="*/ 2111091 h 2240205"/>
              <a:gd name="connsiteX127" fmla="*/ 0 w 12192000"/>
              <a:gd name="connsiteY127" fmla="*/ 2110468 h 2240205"/>
              <a:gd name="connsiteX128" fmla="*/ 0 w 12192000"/>
              <a:gd name="connsiteY128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649954 w 12192000"/>
              <a:gd name="connsiteY4" fmla="*/ 749628 h 2240205"/>
              <a:gd name="connsiteX5" fmla="*/ 11560424 w 12192000"/>
              <a:gd name="connsiteY5" fmla="*/ 748017 h 2240205"/>
              <a:gd name="connsiteX6" fmla="*/ 11358455 w 12192000"/>
              <a:gd name="connsiteY6" fmla="*/ 747593 h 2240205"/>
              <a:gd name="connsiteX7" fmla="*/ 11165209 w 12192000"/>
              <a:gd name="connsiteY7" fmla="*/ 748852 h 2240205"/>
              <a:gd name="connsiteX8" fmla="*/ 11058755 w 12192000"/>
              <a:gd name="connsiteY8" fmla="*/ 749617 h 2240205"/>
              <a:gd name="connsiteX9" fmla="*/ 10803046 w 12192000"/>
              <a:gd name="connsiteY9" fmla="*/ 774328 h 2240205"/>
              <a:gd name="connsiteX10" fmla="*/ 10458762 w 12192000"/>
              <a:gd name="connsiteY10" fmla="*/ 755400 h 2240205"/>
              <a:gd name="connsiteX11" fmla="*/ 10211200 w 12192000"/>
              <a:gd name="connsiteY11" fmla="*/ 767513 h 2240205"/>
              <a:gd name="connsiteX12" fmla="*/ 10167995 w 12192000"/>
              <a:gd name="connsiteY12" fmla="*/ 760843 h 2240205"/>
              <a:gd name="connsiteX13" fmla="*/ 9997044 w 12192000"/>
              <a:gd name="connsiteY13" fmla="*/ 780129 h 2240205"/>
              <a:gd name="connsiteX14" fmla="*/ 9943887 w 12192000"/>
              <a:gd name="connsiteY14" fmla="*/ 804141 h 2240205"/>
              <a:gd name="connsiteX15" fmla="*/ 9918248 w 12192000"/>
              <a:gd name="connsiteY15" fmla="*/ 816628 h 2240205"/>
              <a:gd name="connsiteX16" fmla="*/ 9767091 w 12192000"/>
              <a:gd name="connsiteY16" fmla="*/ 870550 h 2240205"/>
              <a:gd name="connsiteX17" fmla="*/ 9683005 w 12192000"/>
              <a:gd name="connsiteY17" fmla="*/ 894128 h 2240205"/>
              <a:gd name="connsiteX18" fmla="*/ 9500499 w 12192000"/>
              <a:gd name="connsiteY18" fmla="*/ 954680 h 2240205"/>
              <a:gd name="connsiteX19" fmla="*/ 9410017 w 12192000"/>
              <a:gd name="connsiteY19" fmla="*/ 993931 h 2240205"/>
              <a:gd name="connsiteX20" fmla="*/ 9392919 w 12192000"/>
              <a:gd name="connsiteY20" fmla="*/ 994656 h 2240205"/>
              <a:gd name="connsiteX21" fmla="*/ 9268019 w 12192000"/>
              <a:gd name="connsiteY21" fmla="*/ 1007442 h 2240205"/>
              <a:gd name="connsiteX22" fmla="*/ 9188177 w 12192000"/>
              <a:gd name="connsiteY22" fmla="*/ 1035474 h 2240205"/>
              <a:gd name="connsiteX23" fmla="*/ 9155969 w 12192000"/>
              <a:gd name="connsiteY23" fmla="*/ 1046804 h 2240205"/>
              <a:gd name="connsiteX24" fmla="*/ 9133985 w 12192000"/>
              <a:gd name="connsiteY24" fmla="*/ 1046450 h 2240205"/>
              <a:gd name="connsiteX25" fmla="*/ 9003462 w 12192000"/>
              <a:gd name="connsiteY25" fmla="*/ 1042406 h 2240205"/>
              <a:gd name="connsiteX26" fmla="*/ 8968445 w 12192000"/>
              <a:gd name="connsiteY26" fmla="*/ 1052169 h 2240205"/>
              <a:gd name="connsiteX27" fmla="*/ 8886001 w 12192000"/>
              <a:gd name="connsiteY27" fmla="*/ 1067468 h 2240205"/>
              <a:gd name="connsiteX28" fmla="*/ 8838610 w 12192000"/>
              <a:gd name="connsiteY28" fmla="*/ 1075091 h 2240205"/>
              <a:gd name="connsiteX29" fmla="*/ 8665605 w 12192000"/>
              <a:gd name="connsiteY29" fmla="*/ 1110791 h 2240205"/>
              <a:gd name="connsiteX30" fmla="*/ 8419755 w 12192000"/>
              <a:gd name="connsiteY30" fmla="*/ 1216260 h 2240205"/>
              <a:gd name="connsiteX31" fmla="*/ 8411626 w 12192000"/>
              <a:gd name="connsiteY31" fmla="*/ 1214397 h 2240205"/>
              <a:gd name="connsiteX32" fmla="*/ 8363469 w 12192000"/>
              <a:gd name="connsiteY32" fmla="*/ 1246658 h 2240205"/>
              <a:gd name="connsiteX33" fmla="*/ 8275497 w 12192000"/>
              <a:gd name="connsiteY33" fmla="*/ 1264396 h 2240205"/>
              <a:gd name="connsiteX34" fmla="*/ 8074238 w 12192000"/>
              <a:gd name="connsiteY34" fmla="*/ 1301895 h 2240205"/>
              <a:gd name="connsiteX35" fmla="*/ 7902328 w 12192000"/>
              <a:gd name="connsiteY35" fmla="*/ 1345865 h 2240205"/>
              <a:gd name="connsiteX36" fmla="*/ 7840612 w 12192000"/>
              <a:gd name="connsiteY36" fmla="*/ 1369373 h 2240205"/>
              <a:gd name="connsiteX37" fmla="*/ 7786819 w 12192000"/>
              <a:gd name="connsiteY37" fmla="*/ 1378970 h 2240205"/>
              <a:gd name="connsiteX38" fmla="*/ 7548172 w 12192000"/>
              <a:gd name="connsiteY38" fmla="*/ 1417460 h 2240205"/>
              <a:gd name="connsiteX39" fmla="*/ 7483437 w 12192000"/>
              <a:gd name="connsiteY39" fmla="*/ 1478152 h 2240205"/>
              <a:gd name="connsiteX40" fmla="*/ 7377870 w 12192000"/>
              <a:gd name="connsiteY40" fmla="*/ 1523319 h 2240205"/>
              <a:gd name="connsiteX41" fmla="*/ 7230737 w 12192000"/>
              <a:gd name="connsiteY41" fmla="*/ 1562633 h 2240205"/>
              <a:gd name="connsiteX42" fmla="*/ 7224458 w 12192000"/>
              <a:gd name="connsiteY42" fmla="*/ 1573008 h 2240205"/>
              <a:gd name="connsiteX43" fmla="*/ 7183121 w 12192000"/>
              <a:gd name="connsiteY43" fmla="*/ 1595162 h 2240205"/>
              <a:gd name="connsiteX44" fmla="*/ 7164601 w 12192000"/>
              <a:gd name="connsiteY44" fmla="*/ 1606490 h 2240205"/>
              <a:gd name="connsiteX45" fmla="*/ 6900177 w 12192000"/>
              <a:gd name="connsiteY45" fmla="*/ 1636016 h 2240205"/>
              <a:gd name="connsiteX46" fmla="*/ 6795372 w 12192000"/>
              <a:gd name="connsiteY46" fmla="*/ 1644845 h 2240205"/>
              <a:gd name="connsiteX47" fmla="*/ 6692251 w 12192000"/>
              <a:gd name="connsiteY47" fmla="*/ 1656357 h 2240205"/>
              <a:gd name="connsiteX48" fmla="*/ 6655235 w 12192000"/>
              <a:gd name="connsiteY48" fmla="*/ 1661869 h 2240205"/>
              <a:gd name="connsiteX49" fmla="*/ 6554894 w 12192000"/>
              <a:gd name="connsiteY49" fmla="*/ 1664428 h 2240205"/>
              <a:gd name="connsiteX50" fmla="*/ 6516595 w 12192000"/>
              <a:gd name="connsiteY50" fmla="*/ 1667475 h 2240205"/>
              <a:gd name="connsiteX51" fmla="*/ 6508541 w 12192000"/>
              <a:gd name="connsiteY51" fmla="*/ 1668757 h 2240205"/>
              <a:gd name="connsiteX52" fmla="*/ 6471012 w 12192000"/>
              <a:gd name="connsiteY52" fmla="*/ 1678604 h 2240205"/>
              <a:gd name="connsiteX53" fmla="*/ 6364035 w 12192000"/>
              <a:gd name="connsiteY53" fmla="*/ 1667683 h 2240205"/>
              <a:gd name="connsiteX54" fmla="*/ 6243319 w 12192000"/>
              <a:gd name="connsiteY54" fmla="*/ 1695560 h 2240205"/>
              <a:gd name="connsiteX55" fmla="*/ 6098321 w 12192000"/>
              <a:gd name="connsiteY55" fmla="*/ 1721646 h 2240205"/>
              <a:gd name="connsiteX56" fmla="*/ 5880652 w 12192000"/>
              <a:gd name="connsiteY56" fmla="*/ 1779643 h 2240205"/>
              <a:gd name="connsiteX57" fmla="*/ 5785959 w 12192000"/>
              <a:gd name="connsiteY57" fmla="*/ 1775307 h 2240205"/>
              <a:gd name="connsiteX58" fmla="*/ 5643534 w 12192000"/>
              <a:gd name="connsiteY58" fmla="*/ 1802919 h 2240205"/>
              <a:gd name="connsiteX59" fmla="*/ 5518799 w 12192000"/>
              <a:gd name="connsiteY59" fmla="*/ 1818312 h 2240205"/>
              <a:gd name="connsiteX60" fmla="*/ 5505014 w 12192000"/>
              <a:gd name="connsiteY60" fmla="*/ 1819259 h 2240205"/>
              <a:gd name="connsiteX61" fmla="*/ 5453307 w 12192000"/>
              <a:gd name="connsiteY61" fmla="*/ 1815450 h 2240205"/>
              <a:gd name="connsiteX62" fmla="*/ 5221533 w 12192000"/>
              <a:gd name="connsiteY62" fmla="*/ 1846950 h 2240205"/>
              <a:gd name="connsiteX63" fmla="*/ 5149802 w 12192000"/>
              <a:gd name="connsiteY63" fmla="*/ 1844846 h 2240205"/>
              <a:gd name="connsiteX64" fmla="*/ 5114927 w 12192000"/>
              <a:gd name="connsiteY64" fmla="*/ 1847827 h 2240205"/>
              <a:gd name="connsiteX65" fmla="*/ 5108970 w 12192000"/>
              <a:gd name="connsiteY65" fmla="*/ 1847935 h 2240205"/>
              <a:gd name="connsiteX66" fmla="*/ 5067961 w 12192000"/>
              <a:gd name="connsiteY66" fmla="*/ 1845917 h 2240205"/>
              <a:gd name="connsiteX67" fmla="*/ 5007075 w 12192000"/>
              <a:gd name="connsiteY67" fmla="*/ 1838626 h 2240205"/>
              <a:gd name="connsiteX68" fmla="*/ 4944087 w 12192000"/>
              <a:gd name="connsiteY68" fmla="*/ 1823332 h 2240205"/>
              <a:gd name="connsiteX69" fmla="*/ 4907662 w 12192000"/>
              <a:gd name="connsiteY69" fmla="*/ 1816900 h 2240205"/>
              <a:gd name="connsiteX70" fmla="*/ 4882386 w 12192000"/>
              <a:gd name="connsiteY70" fmla="*/ 1809844 h 2240205"/>
              <a:gd name="connsiteX71" fmla="*/ 4811440 w 12192000"/>
              <a:gd name="connsiteY71" fmla="*/ 1804655 h 2240205"/>
              <a:gd name="connsiteX72" fmla="*/ 4691075 w 12192000"/>
              <a:gd name="connsiteY72" fmla="*/ 1801389 h 2240205"/>
              <a:gd name="connsiteX73" fmla="*/ 4640313 w 12192000"/>
              <a:gd name="connsiteY73" fmla="*/ 1784307 h 2240205"/>
              <a:gd name="connsiteX74" fmla="*/ 4536503 w 12192000"/>
              <a:gd name="connsiteY74" fmla="*/ 1785334 h 2240205"/>
              <a:gd name="connsiteX75" fmla="*/ 4513724 w 12192000"/>
              <a:gd name="connsiteY75" fmla="*/ 1791996 h 2240205"/>
              <a:gd name="connsiteX76" fmla="*/ 4459810 w 12192000"/>
              <a:gd name="connsiteY76" fmla="*/ 1797886 h 2240205"/>
              <a:gd name="connsiteX77" fmla="*/ 4379064 w 12192000"/>
              <a:gd name="connsiteY77" fmla="*/ 1817177 h 2240205"/>
              <a:gd name="connsiteX78" fmla="*/ 4290981 w 12192000"/>
              <a:gd name="connsiteY78" fmla="*/ 1839677 h 2240205"/>
              <a:gd name="connsiteX79" fmla="*/ 4238372 w 12192000"/>
              <a:gd name="connsiteY79" fmla="*/ 1851480 h 2240205"/>
              <a:gd name="connsiteX80" fmla="*/ 4232517 w 12192000"/>
              <a:gd name="connsiteY80" fmla="*/ 1852567 h 2240205"/>
              <a:gd name="connsiteX81" fmla="*/ 4191732 w 12192000"/>
              <a:gd name="connsiteY81" fmla="*/ 1857328 h 2240205"/>
              <a:gd name="connsiteX82" fmla="*/ 4065532 w 12192000"/>
              <a:gd name="connsiteY82" fmla="*/ 1855477 h 2240205"/>
              <a:gd name="connsiteX83" fmla="*/ 4028460 w 12192000"/>
              <a:gd name="connsiteY83" fmla="*/ 1855137 h 2240205"/>
              <a:gd name="connsiteX84" fmla="*/ 4002267 w 12192000"/>
              <a:gd name="connsiteY84" fmla="*/ 1852352 h 2240205"/>
              <a:gd name="connsiteX85" fmla="*/ 3931396 w 12192000"/>
              <a:gd name="connsiteY85" fmla="*/ 1858915 h 2240205"/>
              <a:gd name="connsiteX86" fmla="*/ 3812162 w 12192000"/>
              <a:gd name="connsiteY86" fmla="*/ 1875501 h 2240205"/>
              <a:gd name="connsiteX87" fmla="*/ 3758105 w 12192000"/>
              <a:gd name="connsiteY87" fmla="*/ 1871856 h 2240205"/>
              <a:gd name="connsiteX88" fmla="*/ 3567259 w 12192000"/>
              <a:gd name="connsiteY88" fmla="*/ 1893482 h 2240205"/>
              <a:gd name="connsiteX89" fmla="*/ 3405770 w 12192000"/>
              <a:gd name="connsiteY89" fmla="*/ 1904591 h 2240205"/>
              <a:gd name="connsiteX90" fmla="*/ 3280097 w 12192000"/>
              <a:gd name="connsiteY90" fmla="*/ 1919610 h 2240205"/>
              <a:gd name="connsiteX91" fmla="*/ 3009910 w 12192000"/>
              <a:gd name="connsiteY91" fmla="*/ 1957866 h 2240205"/>
              <a:gd name="connsiteX92" fmla="*/ 2995934 w 12192000"/>
              <a:gd name="connsiteY92" fmla="*/ 1967085 h 2240205"/>
              <a:gd name="connsiteX93" fmla="*/ 2942858 w 12192000"/>
              <a:gd name="connsiteY93" fmla="*/ 1981367 h 2240205"/>
              <a:gd name="connsiteX94" fmla="*/ 2875436 w 12192000"/>
              <a:gd name="connsiteY94" fmla="*/ 1996977 h 2240205"/>
              <a:gd name="connsiteX95" fmla="*/ 2874892 w 12192000"/>
              <a:gd name="connsiteY95" fmla="*/ 1996085 h 2240205"/>
              <a:gd name="connsiteX96" fmla="*/ 2843662 w 12192000"/>
              <a:gd name="connsiteY96" fmla="*/ 1992498 h 2240205"/>
              <a:gd name="connsiteX97" fmla="*/ 2718916 w 12192000"/>
              <a:gd name="connsiteY97" fmla="*/ 1990867 h 2240205"/>
              <a:gd name="connsiteX98" fmla="*/ 2713522 w 12192000"/>
              <a:gd name="connsiteY98" fmla="*/ 1990173 h 2240205"/>
              <a:gd name="connsiteX99" fmla="*/ 2476147 w 12192000"/>
              <a:gd name="connsiteY99" fmla="*/ 1998305 h 2240205"/>
              <a:gd name="connsiteX100" fmla="*/ 2373568 w 12192000"/>
              <a:gd name="connsiteY100" fmla="*/ 2003219 h 2240205"/>
              <a:gd name="connsiteX101" fmla="*/ 2287219 w 12192000"/>
              <a:gd name="connsiteY101" fmla="*/ 1998750 h 2240205"/>
              <a:gd name="connsiteX102" fmla="*/ 2243069 w 12192000"/>
              <a:gd name="connsiteY102" fmla="*/ 2005321 h 2240205"/>
              <a:gd name="connsiteX103" fmla="*/ 2164831 w 12192000"/>
              <a:gd name="connsiteY103" fmla="*/ 2010143 h 2240205"/>
              <a:gd name="connsiteX104" fmla="*/ 2085228 w 12192000"/>
              <a:gd name="connsiteY104" fmla="*/ 2046431 h 2240205"/>
              <a:gd name="connsiteX105" fmla="*/ 2058061 w 12192000"/>
              <a:gd name="connsiteY105" fmla="*/ 2047942 h 2240205"/>
              <a:gd name="connsiteX106" fmla="*/ 2042244 w 12192000"/>
              <a:gd name="connsiteY106" fmla="*/ 2055560 h 2240205"/>
              <a:gd name="connsiteX107" fmla="*/ 1877728 w 12192000"/>
              <a:gd name="connsiteY107" fmla="*/ 2101004 h 2240205"/>
              <a:gd name="connsiteX108" fmla="*/ 1759056 w 12192000"/>
              <a:gd name="connsiteY108" fmla="*/ 2125608 h 2240205"/>
              <a:gd name="connsiteX109" fmla="*/ 1637948 w 12192000"/>
              <a:gd name="connsiteY109" fmla="*/ 2172597 h 2240205"/>
              <a:gd name="connsiteX110" fmla="*/ 1434549 w 12192000"/>
              <a:gd name="connsiteY110" fmla="*/ 2234522 h 2240205"/>
              <a:gd name="connsiteX111" fmla="*/ 1370962 w 12192000"/>
              <a:gd name="connsiteY111" fmla="*/ 2237474 h 2240205"/>
              <a:gd name="connsiteX112" fmla="*/ 1356367 w 12192000"/>
              <a:gd name="connsiteY112" fmla="*/ 2235089 h 2240205"/>
              <a:gd name="connsiteX113" fmla="*/ 1279765 w 12192000"/>
              <a:gd name="connsiteY113" fmla="*/ 2229639 h 2240205"/>
              <a:gd name="connsiteX114" fmla="*/ 1195347 w 12192000"/>
              <a:gd name="connsiteY114" fmla="*/ 2212354 h 2240205"/>
              <a:gd name="connsiteX115" fmla="*/ 970251 w 12192000"/>
              <a:gd name="connsiteY115" fmla="*/ 2221029 h 2240205"/>
              <a:gd name="connsiteX116" fmla="*/ 812914 w 12192000"/>
              <a:gd name="connsiteY116" fmla="*/ 2210095 h 2240205"/>
              <a:gd name="connsiteX117" fmla="*/ 776382 w 12192000"/>
              <a:gd name="connsiteY117" fmla="*/ 2204512 h 2240205"/>
              <a:gd name="connsiteX118" fmla="*/ 597225 w 12192000"/>
              <a:gd name="connsiteY118" fmla="*/ 2180999 h 2240205"/>
              <a:gd name="connsiteX119" fmla="*/ 520671 w 12192000"/>
              <a:gd name="connsiteY119" fmla="*/ 2180980 h 2240205"/>
              <a:gd name="connsiteX120" fmla="*/ 515024 w 12192000"/>
              <a:gd name="connsiteY120" fmla="*/ 2179258 h 2240205"/>
              <a:gd name="connsiteX121" fmla="*/ 413835 w 12192000"/>
              <a:gd name="connsiteY121" fmla="*/ 2156783 h 2240205"/>
              <a:gd name="connsiteX122" fmla="*/ 376513 w 12192000"/>
              <a:gd name="connsiteY122" fmla="*/ 2154014 h 2240205"/>
              <a:gd name="connsiteX123" fmla="*/ 273386 w 12192000"/>
              <a:gd name="connsiteY123" fmla="*/ 2142551 h 2240205"/>
              <a:gd name="connsiteX124" fmla="*/ 77641 w 12192000"/>
              <a:gd name="connsiteY124" fmla="*/ 2126835 h 2240205"/>
              <a:gd name="connsiteX125" fmla="*/ 37645 w 12192000"/>
              <a:gd name="connsiteY125" fmla="*/ 2115401 h 2240205"/>
              <a:gd name="connsiteX126" fmla="*/ 4572 w 12192000"/>
              <a:gd name="connsiteY126" fmla="*/ 2111091 h 2240205"/>
              <a:gd name="connsiteX127" fmla="*/ 0 w 12192000"/>
              <a:gd name="connsiteY127" fmla="*/ 2110468 h 2240205"/>
              <a:gd name="connsiteX128" fmla="*/ 0 w 12192000"/>
              <a:gd name="connsiteY128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649954 w 12192000"/>
              <a:gd name="connsiteY4" fmla="*/ 749628 h 2240205"/>
              <a:gd name="connsiteX5" fmla="*/ 11560424 w 12192000"/>
              <a:gd name="connsiteY5" fmla="*/ 748017 h 2240205"/>
              <a:gd name="connsiteX6" fmla="*/ 11358455 w 12192000"/>
              <a:gd name="connsiteY6" fmla="*/ 747593 h 2240205"/>
              <a:gd name="connsiteX7" fmla="*/ 11165209 w 12192000"/>
              <a:gd name="connsiteY7" fmla="*/ 748852 h 2240205"/>
              <a:gd name="connsiteX8" fmla="*/ 11058755 w 12192000"/>
              <a:gd name="connsiteY8" fmla="*/ 749617 h 2240205"/>
              <a:gd name="connsiteX9" fmla="*/ 10803046 w 12192000"/>
              <a:gd name="connsiteY9" fmla="*/ 774328 h 2240205"/>
              <a:gd name="connsiteX10" fmla="*/ 10458762 w 12192000"/>
              <a:gd name="connsiteY10" fmla="*/ 755400 h 2240205"/>
              <a:gd name="connsiteX11" fmla="*/ 10211200 w 12192000"/>
              <a:gd name="connsiteY11" fmla="*/ 767513 h 2240205"/>
              <a:gd name="connsiteX12" fmla="*/ 10167995 w 12192000"/>
              <a:gd name="connsiteY12" fmla="*/ 760843 h 2240205"/>
              <a:gd name="connsiteX13" fmla="*/ 9997044 w 12192000"/>
              <a:gd name="connsiteY13" fmla="*/ 780129 h 2240205"/>
              <a:gd name="connsiteX14" fmla="*/ 9943887 w 12192000"/>
              <a:gd name="connsiteY14" fmla="*/ 804141 h 2240205"/>
              <a:gd name="connsiteX15" fmla="*/ 9918248 w 12192000"/>
              <a:gd name="connsiteY15" fmla="*/ 816628 h 2240205"/>
              <a:gd name="connsiteX16" fmla="*/ 9767091 w 12192000"/>
              <a:gd name="connsiteY16" fmla="*/ 870550 h 2240205"/>
              <a:gd name="connsiteX17" fmla="*/ 9683005 w 12192000"/>
              <a:gd name="connsiteY17" fmla="*/ 894128 h 2240205"/>
              <a:gd name="connsiteX18" fmla="*/ 9500499 w 12192000"/>
              <a:gd name="connsiteY18" fmla="*/ 954680 h 2240205"/>
              <a:gd name="connsiteX19" fmla="*/ 9410017 w 12192000"/>
              <a:gd name="connsiteY19" fmla="*/ 993931 h 2240205"/>
              <a:gd name="connsiteX20" fmla="*/ 9392919 w 12192000"/>
              <a:gd name="connsiteY20" fmla="*/ 994656 h 2240205"/>
              <a:gd name="connsiteX21" fmla="*/ 9268019 w 12192000"/>
              <a:gd name="connsiteY21" fmla="*/ 1007442 h 2240205"/>
              <a:gd name="connsiteX22" fmla="*/ 9188177 w 12192000"/>
              <a:gd name="connsiteY22" fmla="*/ 1035474 h 2240205"/>
              <a:gd name="connsiteX23" fmla="*/ 9155969 w 12192000"/>
              <a:gd name="connsiteY23" fmla="*/ 1046804 h 2240205"/>
              <a:gd name="connsiteX24" fmla="*/ 9133985 w 12192000"/>
              <a:gd name="connsiteY24" fmla="*/ 1046450 h 2240205"/>
              <a:gd name="connsiteX25" fmla="*/ 9003462 w 12192000"/>
              <a:gd name="connsiteY25" fmla="*/ 1042406 h 2240205"/>
              <a:gd name="connsiteX26" fmla="*/ 8968445 w 12192000"/>
              <a:gd name="connsiteY26" fmla="*/ 1052169 h 2240205"/>
              <a:gd name="connsiteX27" fmla="*/ 8886001 w 12192000"/>
              <a:gd name="connsiteY27" fmla="*/ 1067468 h 2240205"/>
              <a:gd name="connsiteX28" fmla="*/ 8838610 w 12192000"/>
              <a:gd name="connsiteY28" fmla="*/ 1075091 h 2240205"/>
              <a:gd name="connsiteX29" fmla="*/ 8665605 w 12192000"/>
              <a:gd name="connsiteY29" fmla="*/ 1110791 h 2240205"/>
              <a:gd name="connsiteX30" fmla="*/ 8419755 w 12192000"/>
              <a:gd name="connsiteY30" fmla="*/ 1216260 h 2240205"/>
              <a:gd name="connsiteX31" fmla="*/ 8411626 w 12192000"/>
              <a:gd name="connsiteY31" fmla="*/ 1214397 h 2240205"/>
              <a:gd name="connsiteX32" fmla="*/ 8363469 w 12192000"/>
              <a:gd name="connsiteY32" fmla="*/ 1246658 h 2240205"/>
              <a:gd name="connsiteX33" fmla="*/ 8275497 w 12192000"/>
              <a:gd name="connsiteY33" fmla="*/ 1264396 h 2240205"/>
              <a:gd name="connsiteX34" fmla="*/ 8074238 w 12192000"/>
              <a:gd name="connsiteY34" fmla="*/ 1301895 h 2240205"/>
              <a:gd name="connsiteX35" fmla="*/ 7902328 w 12192000"/>
              <a:gd name="connsiteY35" fmla="*/ 1345865 h 2240205"/>
              <a:gd name="connsiteX36" fmla="*/ 7840612 w 12192000"/>
              <a:gd name="connsiteY36" fmla="*/ 1369373 h 2240205"/>
              <a:gd name="connsiteX37" fmla="*/ 7786819 w 12192000"/>
              <a:gd name="connsiteY37" fmla="*/ 1378970 h 2240205"/>
              <a:gd name="connsiteX38" fmla="*/ 7548172 w 12192000"/>
              <a:gd name="connsiteY38" fmla="*/ 1417460 h 2240205"/>
              <a:gd name="connsiteX39" fmla="*/ 7483437 w 12192000"/>
              <a:gd name="connsiteY39" fmla="*/ 1478152 h 2240205"/>
              <a:gd name="connsiteX40" fmla="*/ 7377870 w 12192000"/>
              <a:gd name="connsiteY40" fmla="*/ 1523319 h 2240205"/>
              <a:gd name="connsiteX41" fmla="*/ 7230737 w 12192000"/>
              <a:gd name="connsiteY41" fmla="*/ 1562633 h 2240205"/>
              <a:gd name="connsiteX42" fmla="*/ 7224458 w 12192000"/>
              <a:gd name="connsiteY42" fmla="*/ 1573008 h 2240205"/>
              <a:gd name="connsiteX43" fmla="*/ 7183121 w 12192000"/>
              <a:gd name="connsiteY43" fmla="*/ 1595162 h 2240205"/>
              <a:gd name="connsiteX44" fmla="*/ 7164601 w 12192000"/>
              <a:gd name="connsiteY44" fmla="*/ 1606490 h 2240205"/>
              <a:gd name="connsiteX45" fmla="*/ 6900177 w 12192000"/>
              <a:gd name="connsiteY45" fmla="*/ 1636016 h 2240205"/>
              <a:gd name="connsiteX46" fmla="*/ 6795372 w 12192000"/>
              <a:gd name="connsiteY46" fmla="*/ 1644845 h 2240205"/>
              <a:gd name="connsiteX47" fmla="*/ 6692251 w 12192000"/>
              <a:gd name="connsiteY47" fmla="*/ 1656357 h 2240205"/>
              <a:gd name="connsiteX48" fmla="*/ 6655235 w 12192000"/>
              <a:gd name="connsiteY48" fmla="*/ 1661869 h 2240205"/>
              <a:gd name="connsiteX49" fmla="*/ 6554894 w 12192000"/>
              <a:gd name="connsiteY49" fmla="*/ 1664428 h 2240205"/>
              <a:gd name="connsiteX50" fmla="*/ 6516595 w 12192000"/>
              <a:gd name="connsiteY50" fmla="*/ 1667475 h 2240205"/>
              <a:gd name="connsiteX51" fmla="*/ 6508541 w 12192000"/>
              <a:gd name="connsiteY51" fmla="*/ 1668757 h 2240205"/>
              <a:gd name="connsiteX52" fmla="*/ 6471012 w 12192000"/>
              <a:gd name="connsiteY52" fmla="*/ 1678604 h 2240205"/>
              <a:gd name="connsiteX53" fmla="*/ 6364035 w 12192000"/>
              <a:gd name="connsiteY53" fmla="*/ 1667683 h 2240205"/>
              <a:gd name="connsiteX54" fmla="*/ 6243319 w 12192000"/>
              <a:gd name="connsiteY54" fmla="*/ 1695560 h 2240205"/>
              <a:gd name="connsiteX55" fmla="*/ 6098321 w 12192000"/>
              <a:gd name="connsiteY55" fmla="*/ 1721646 h 2240205"/>
              <a:gd name="connsiteX56" fmla="*/ 5880652 w 12192000"/>
              <a:gd name="connsiteY56" fmla="*/ 1779643 h 2240205"/>
              <a:gd name="connsiteX57" fmla="*/ 5785959 w 12192000"/>
              <a:gd name="connsiteY57" fmla="*/ 1775307 h 2240205"/>
              <a:gd name="connsiteX58" fmla="*/ 5643534 w 12192000"/>
              <a:gd name="connsiteY58" fmla="*/ 1802919 h 2240205"/>
              <a:gd name="connsiteX59" fmla="*/ 5518799 w 12192000"/>
              <a:gd name="connsiteY59" fmla="*/ 1818312 h 2240205"/>
              <a:gd name="connsiteX60" fmla="*/ 5505014 w 12192000"/>
              <a:gd name="connsiteY60" fmla="*/ 1819259 h 2240205"/>
              <a:gd name="connsiteX61" fmla="*/ 5453307 w 12192000"/>
              <a:gd name="connsiteY61" fmla="*/ 1815450 h 2240205"/>
              <a:gd name="connsiteX62" fmla="*/ 5221533 w 12192000"/>
              <a:gd name="connsiteY62" fmla="*/ 1846950 h 2240205"/>
              <a:gd name="connsiteX63" fmla="*/ 5149802 w 12192000"/>
              <a:gd name="connsiteY63" fmla="*/ 1844846 h 2240205"/>
              <a:gd name="connsiteX64" fmla="*/ 5114927 w 12192000"/>
              <a:gd name="connsiteY64" fmla="*/ 1847827 h 2240205"/>
              <a:gd name="connsiteX65" fmla="*/ 5108970 w 12192000"/>
              <a:gd name="connsiteY65" fmla="*/ 1847935 h 2240205"/>
              <a:gd name="connsiteX66" fmla="*/ 5067961 w 12192000"/>
              <a:gd name="connsiteY66" fmla="*/ 1845917 h 2240205"/>
              <a:gd name="connsiteX67" fmla="*/ 5007075 w 12192000"/>
              <a:gd name="connsiteY67" fmla="*/ 1838626 h 2240205"/>
              <a:gd name="connsiteX68" fmla="*/ 4944087 w 12192000"/>
              <a:gd name="connsiteY68" fmla="*/ 1823332 h 2240205"/>
              <a:gd name="connsiteX69" fmla="*/ 4907662 w 12192000"/>
              <a:gd name="connsiteY69" fmla="*/ 1816900 h 2240205"/>
              <a:gd name="connsiteX70" fmla="*/ 4882386 w 12192000"/>
              <a:gd name="connsiteY70" fmla="*/ 1809844 h 2240205"/>
              <a:gd name="connsiteX71" fmla="*/ 4811440 w 12192000"/>
              <a:gd name="connsiteY71" fmla="*/ 1804655 h 2240205"/>
              <a:gd name="connsiteX72" fmla="*/ 4691075 w 12192000"/>
              <a:gd name="connsiteY72" fmla="*/ 1801389 h 2240205"/>
              <a:gd name="connsiteX73" fmla="*/ 4640313 w 12192000"/>
              <a:gd name="connsiteY73" fmla="*/ 1784307 h 2240205"/>
              <a:gd name="connsiteX74" fmla="*/ 4536503 w 12192000"/>
              <a:gd name="connsiteY74" fmla="*/ 1785334 h 2240205"/>
              <a:gd name="connsiteX75" fmla="*/ 4513724 w 12192000"/>
              <a:gd name="connsiteY75" fmla="*/ 1791996 h 2240205"/>
              <a:gd name="connsiteX76" fmla="*/ 4459810 w 12192000"/>
              <a:gd name="connsiteY76" fmla="*/ 1797886 h 2240205"/>
              <a:gd name="connsiteX77" fmla="*/ 4379064 w 12192000"/>
              <a:gd name="connsiteY77" fmla="*/ 1817177 h 2240205"/>
              <a:gd name="connsiteX78" fmla="*/ 4290981 w 12192000"/>
              <a:gd name="connsiteY78" fmla="*/ 1839677 h 2240205"/>
              <a:gd name="connsiteX79" fmla="*/ 4238372 w 12192000"/>
              <a:gd name="connsiteY79" fmla="*/ 1851480 h 2240205"/>
              <a:gd name="connsiteX80" fmla="*/ 4232517 w 12192000"/>
              <a:gd name="connsiteY80" fmla="*/ 1852567 h 2240205"/>
              <a:gd name="connsiteX81" fmla="*/ 4191732 w 12192000"/>
              <a:gd name="connsiteY81" fmla="*/ 1857328 h 2240205"/>
              <a:gd name="connsiteX82" fmla="*/ 4065532 w 12192000"/>
              <a:gd name="connsiteY82" fmla="*/ 1855477 h 2240205"/>
              <a:gd name="connsiteX83" fmla="*/ 4028460 w 12192000"/>
              <a:gd name="connsiteY83" fmla="*/ 1855137 h 2240205"/>
              <a:gd name="connsiteX84" fmla="*/ 4002267 w 12192000"/>
              <a:gd name="connsiteY84" fmla="*/ 1852352 h 2240205"/>
              <a:gd name="connsiteX85" fmla="*/ 3931396 w 12192000"/>
              <a:gd name="connsiteY85" fmla="*/ 1858915 h 2240205"/>
              <a:gd name="connsiteX86" fmla="*/ 3812162 w 12192000"/>
              <a:gd name="connsiteY86" fmla="*/ 1875501 h 2240205"/>
              <a:gd name="connsiteX87" fmla="*/ 3758105 w 12192000"/>
              <a:gd name="connsiteY87" fmla="*/ 1871856 h 2240205"/>
              <a:gd name="connsiteX88" fmla="*/ 3567259 w 12192000"/>
              <a:gd name="connsiteY88" fmla="*/ 1893482 h 2240205"/>
              <a:gd name="connsiteX89" fmla="*/ 3405770 w 12192000"/>
              <a:gd name="connsiteY89" fmla="*/ 1904591 h 2240205"/>
              <a:gd name="connsiteX90" fmla="*/ 3280097 w 12192000"/>
              <a:gd name="connsiteY90" fmla="*/ 1919610 h 2240205"/>
              <a:gd name="connsiteX91" fmla="*/ 3009910 w 12192000"/>
              <a:gd name="connsiteY91" fmla="*/ 1957866 h 2240205"/>
              <a:gd name="connsiteX92" fmla="*/ 2995934 w 12192000"/>
              <a:gd name="connsiteY92" fmla="*/ 1967085 h 2240205"/>
              <a:gd name="connsiteX93" fmla="*/ 2942858 w 12192000"/>
              <a:gd name="connsiteY93" fmla="*/ 1981367 h 2240205"/>
              <a:gd name="connsiteX94" fmla="*/ 2875436 w 12192000"/>
              <a:gd name="connsiteY94" fmla="*/ 1996977 h 2240205"/>
              <a:gd name="connsiteX95" fmla="*/ 2874892 w 12192000"/>
              <a:gd name="connsiteY95" fmla="*/ 1996085 h 2240205"/>
              <a:gd name="connsiteX96" fmla="*/ 2843662 w 12192000"/>
              <a:gd name="connsiteY96" fmla="*/ 1992498 h 2240205"/>
              <a:gd name="connsiteX97" fmla="*/ 2718916 w 12192000"/>
              <a:gd name="connsiteY97" fmla="*/ 1990867 h 2240205"/>
              <a:gd name="connsiteX98" fmla="*/ 2713522 w 12192000"/>
              <a:gd name="connsiteY98" fmla="*/ 1990173 h 2240205"/>
              <a:gd name="connsiteX99" fmla="*/ 2476147 w 12192000"/>
              <a:gd name="connsiteY99" fmla="*/ 1998305 h 2240205"/>
              <a:gd name="connsiteX100" fmla="*/ 2373568 w 12192000"/>
              <a:gd name="connsiteY100" fmla="*/ 2003219 h 2240205"/>
              <a:gd name="connsiteX101" fmla="*/ 2287219 w 12192000"/>
              <a:gd name="connsiteY101" fmla="*/ 1998750 h 2240205"/>
              <a:gd name="connsiteX102" fmla="*/ 2243069 w 12192000"/>
              <a:gd name="connsiteY102" fmla="*/ 2005321 h 2240205"/>
              <a:gd name="connsiteX103" fmla="*/ 2164831 w 12192000"/>
              <a:gd name="connsiteY103" fmla="*/ 2010143 h 2240205"/>
              <a:gd name="connsiteX104" fmla="*/ 2058061 w 12192000"/>
              <a:gd name="connsiteY104" fmla="*/ 2047942 h 2240205"/>
              <a:gd name="connsiteX105" fmla="*/ 2042244 w 12192000"/>
              <a:gd name="connsiteY105" fmla="*/ 2055560 h 2240205"/>
              <a:gd name="connsiteX106" fmla="*/ 1877728 w 12192000"/>
              <a:gd name="connsiteY106" fmla="*/ 2101004 h 2240205"/>
              <a:gd name="connsiteX107" fmla="*/ 1759056 w 12192000"/>
              <a:gd name="connsiteY107" fmla="*/ 2125608 h 2240205"/>
              <a:gd name="connsiteX108" fmla="*/ 1637948 w 12192000"/>
              <a:gd name="connsiteY108" fmla="*/ 2172597 h 2240205"/>
              <a:gd name="connsiteX109" fmla="*/ 1434549 w 12192000"/>
              <a:gd name="connsiteY109" fmla="*/ 2234522 h 2240205"/>
              <a:gd name="connsiteX110" fmla="*/ 1370962 w 12192000"/>
              <a:gd name="connsiteY110" fmla="*/ 2237474 h 2240205"/>
              <a:gd name="connsiteX111" fmla="*/ 1356367 w 12192000"/>
              <a:gd name="connsiteY111" fmla="*/ 2235089 h 2240205"/>
              <a:gd name="connsiteX112" fmla="*/ 1279765 w 12192000"/>
              <a:gd name="connsiteY112" fmla="*/ 2229639 h 2240205"/>
              <a:gd name="connsiteX113" fmla="*/ 1195347 w 12192000"/>
              <a:gd name="connsiteY113" fmla="*/ 2212354 h 2240205"/>
              <a:gd name="connsiteX114" fmla="*/ 970251 w 12192000"/>
              <a:gd name="connsiteY114" fmla="*/ 2221029 h 2240205"/>
              <a:gd name="connsiteX115" fmla="*/ 812914 w 12192000"/>
              <a:gd name="connsiteY115" fmla="*/ 2210095 h 2240205"/>
              <a:gd name="connsiteX116" fmla="*/ 776382 w 12192000"/>
              <a:gd name="connsiteY116" fmla="*/ 2204512 h 2240205"/>
              <a:gd name="connsiteX117" fmla="*/ 597225 w 12192000"/>
              <a:gd name="connsiteY117" fmla="*/ 2180999 h 2240205"/>
              <a:gd name="connsiteX118" fmla="*/ 520671 w 12192000"/>
              <a:gd name="connsiteY118" fmla="*/ 2180980 h 2240205"/>
              <a:gd name="connsiteX119" fmla="*/ 515024 w 12192000"/>
              <a:gd name="connsiteY119" fmla="*/ 2179258 h 2240205"/>
              <a:gd name="connsiteX120" fmla="*/ 413835 w 12192000"/>
              <a:gd name="connsiteY120" fmla="*/ 2156783 h 2240205"/>
              <a:gd name="connsiteX121" fmla="*/ 376513 w 12192000"/>
              <a:gd name="connsiteY121" fmla="*/ 2154014 h 2240205"/>
              <a:gd name="connsiteX122" fmla="*/ 273386 w 12192000"/>
              <a:gd name="connsiteY122" fmla="*/ 2142551 h 2240205"/>
              <a:gd name="connsiteX123" fmla="*/ 77641 w 12192000"/>
              <a:gd name="connsiteY123" fmla="*/ 2126835 h 2240205"/>
              <a:gd name="connsiteX124" fmla="*/ 37645 w 12192000"/>
              <a:gd name="connsiteY124" fmla="*/ 2115401 h 2240205"/>
              <a:gd name="connsiteX125" fmla="*/ 4572 w 12192000"/>
              <a:gd name="connsiteY125" fmla="*/ 2111091 h 2240205"/>
              <a:gd name="connsiteX126" fmla="*/ 0 w 12192000"/>
              <a:gd name="connsiteY126" fmla="*/ 2110468 h 2240205"/>
              <a:gd name="connsiteX127" fmla="*/ 0 w 12192000"/>
              <a:gd name="connsiteY127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649954 w 12192000"/>
              <a:gd name="connsiteY4" fmla="*/ 749628 h 2240205"/>
              <a:gd name="connsiteX5" fmla="*/ 11560424 w 12192000"/>
              <a:gd name="connsiteY5" fmla="*/ 748017 h 2240205"/>
              <a:gd name="connsiteX6" fmla="*/ 11358455 w 12192000"/>
              <a:gd name="connsiteY6" fmla="*/ 747593 h 2240205"/>
              <a:gd name="connsiteX7" fmla="*/ 11165209 w 12192000"/>
              <a:gd name="connsiteY7" fmla="*/ 748852 h 2240205"/>
              <a:gd name="connsiteX8" fmla="*/ 11058755 w 12192000"/>
              <a:gd name="connsiteY8" fmla="*/ 749617 h 2240205"/>
              <a:gd name="connsiteX9" fmla="*/ 10803046 w 12192000"/>
              <a:gd name="connsiteY9" fmla="*/ 774328 h 2240205"/>
              <a:gd name="connsiteX10" fmla="*/ 10458762 w 12192000"/>
              <a:gd name="connsiteY10" fmla="*/ 755400 h 2240205"/>
              <a:gd name="connsiteX11" fmla="*/ 10211200 w 12192000"/>
              <a:gd name="connsiteY11" fmla="*/ 767513 h 2240205"/>
              <a:gd name="connsiteX12" fmla="*/ 10167995 w 12192000"/>
              <a:gd name="connsiteY12" fmla="*/ 760843 h 2240205"/>
              <a:gd name="connsiteX13" fmla="*/ 9997044 w 12192000"/>
              <a:gd name="connsiteY13" fmla="*/ 780129 h 2240205"/>
              <a:gd name="connsiteX14" fmla="*/ 9943887 w 12192000"/>
              <a:gd name="connsiteY14" fmla="*/ 804141 h 2240205"/>
              <a:gd name="connsiteX15" fmla="*/ 9918248 w 12192000"/>
              <a:gd name="connsiteY15" fmla="*/ 816628 h 2240205"/>
              <a:gd name="connsiteX16" fmla="*/ 9767091 w 12192000"/>
              <a:gd name="connsiteY16" fmla="*/ 870550 h 2240205"/>
              <a:gd name="connsiteX17" fmla="*/ 9683005 w 12192000"/>
              <a:gd name="connsiteY17" fmla="*/ 894128 h 2240205"/>
              <a:gd name="connsiteX18" fmla="*/ 9500499 w 12192000"/>
              <a:gd name="connsiteY18" fmla="*/ 954680 h 2240205"/>
              <a:gd name="connsiteX19" fmla="*/ 9410017 w 12192000"/>
              <a:gd name="connsiteY19" fmla="*/ 993931 h 2240205"/>
              <a:gd name="connsiteX20" fmla="*/ 9392919 w 12192000"/>
              <a:gd name="connsiteY20" fmla="*/ 994656 h 2240205"/>
              <a:gd name="connsiteX21" fmla="*/ 9268019 w 12192000"/>
              <a:gd name="connsiteY21" fmla="*/ 1007442 h 2240205"/>
              <a:gd name="connsiteX22" fmla="*/ 9188177 w 12192000"/>
              <a:gd name="connsiteY22" fmla="*/ 1035474 h 2240205"/>
              <a:gd name="connsiteX23" fmla="*/ 9155969 w 12192000"/>
              <a:gd name="connsiteY23" fmla="*/ 1046804 h 2240205"/>
              <a:gd name="connsiteX24" fmla="*/ 9133985 w 12192000"/>
              <a:gd name="connsiteY24" fmla="*/ 1046450 h 2240205"/>
              <a:gd name="connsiteX25" fmla="*/ 9003462 w 12192000"/>
              <a:gd name="connsiteY25" fmla="*/ 1042406 h 2240205"/>
              <a:gd name="connsiteX26" fmla="*/ 8968445 w 12192000"/>
              <a:gd name="connsiteY26" fmla="*/ 1052169 h 2240205"/>
              <a:gd name="connsiteX27" fmla="*/ 8886001 w 12192000"/>
              <a:gd name="connsiteY27" fmla="*/ 1067468 h 2240205"/>
              <a:gd name="connsiteX28" fmla="*/ 8838610 w 12192000"/>
              <a:gd name="connsiteY28" fmla="*/ 1075091 h 2240205"/>
              <a:gd name="connsiteX29" fmla="*/ 8665605 w 12192000"/>
              <a:gd name="connsiteY29" fmla="*/ 1110791 h 2240205"/>
              <a:gd name="connsiteX30" fmla="*/ 8419755 w 12192000"/>
              <a:gd name="connsiteY30" fmla="*/ 1216260 h 2240205"/>
              <a:gd name="connsiteX31" fmla="*/ 8411626 w 12192000"/>
              <a:gd name="connsiteY31" fmla="*/ 1214397 h 2240205"/>
              <a:gd name="connsiteX32" fmla="*/ 8363469 w 12192000"/>
              <a:gd name="connsiteY32" fmla="*/ 1246658 h 2240205"/>
              <a:gd name="connsiteX33" fmla="*/ 8275497 w 12192000"/>
              <a:gd name="connsiteY33" fmla="*/ 1264396 h 2240205"/>
              <a:gd name="connsiteX34" fmla="*/ 8074238 w 12192000"/>
              <a:gd name="connsiteY34" fmla="*/ 1301895 h 2240205"/>
              <a:gd name="connsiteX35" fmla="*/ 7902328 w 12192000"/>
              <a:gd name="connsiteY35" fmla="*/ 1345865 h 2240205"/>
              <a:gd name="connsiteX36" fmla="*/ 7840612 w 12192000"/>
              <a:gd name="connsiteY36" fmla="*/ 1369373 h 2240205"/>
              <a:gd name="connsiteX37" fmla="*/ 7786819 w 12192000"/>
              <a:gd name="connsiteY37" fmla="*/ 1378970 h 2240205"/>
              <a:gd name="connsiteX38" fmla="*/ 7548172 w 12192000"/>
              <a:gd name="connsiteY38" fmla="*/ 1417460 h 2240205"/>
              <a:gd name="connsiteX39" fmla="*/ 7483437 w 12192000"/>
              <a:gd name="connsiteY39" fmla="*/ 1478152 h 2240205"/>
              <a:gd name="connsiteX40" fmla="*/ 7377870 w 12192000"/>
              <a:gd name="connsiteY40" fmla="*/ 1523319 h 2240205"/>
              <a:gd name="connsiteX41" fmla="*/ 7230737 w 12192000"/>
              <a:gd name="connsiteY41" fmla="*/ 1562633 h 2240205"/>
              <a:gd name="connsiteX42" fmla="*/ 7224458 w 12192000"/>
              <a:gd name="connsiteY42" fmla="*/ 1573008 h 2240205"/>
              <a:gd name="connsiteX43" fmla="*/ 7183121 w 12192000"/>
              <a:gd name="connsiteY43" fmla="*/ 1595162 h 2240205"/>
              <a:gd name="connsiteX44" fmla="*/ 7164601 w 12192000"/>
              <a:gd name="connsiteY44" fmla="*/ 1606490 h 2240205"/>
              <a:gd name="connsiteX45" fmla="*/ 6900177 w 12192000"/>
              <a:gd name="connsiteY45" fmla="*/ 1636016 h 2240205"/>
              <a:gd name="connsiteX46" fmla="*/ 6795372 w 12192000"/>
              <a:gd name="connsiteY46" fmla="*/ 1644845 h 2240205"/>
              <a:gd name="connsiteX47" fmla="*/ 6692251 w 12192000"/>
              <a:gd name="connsiteY47" fmla="*/ 1656357 h 2240205"/>
              <a:gd name="connsiteX48" fmla="*/ 6655235 w 12192000"/>
              <a:gd name="connsiteY48" fmla="*/ 1661869 h 2240205"/>
              <a:gd name="connsiteX49" fmla="*/ 6554894 w 12192000"/>
              <a:gd name="connsiteY49" fmla="*/ 1664428 h 2240205"/>
              <a:gd name="connsiteX50" fmla="*/ 6516595 w 12192000"/>
              <a:gd name="connsiteY50" fmla="*/ 1667475 h 2240205"/>
              <a:gd name="connsiteX51" fmla="*/ 6508541 w 12192000"/>
              <a:gd name="connsiteY51" fmla="*/ 1668757 h 2240205"/>
              <a:gd name="connsiteX52" fmla="*/ 6471012 w 12192000"/>
              <a:gd name="connsiteY52" fmla="*/ 1678604 h 2240205"/>
              <a:gd name="connsiteX53" fmla="*/ 6364035 w 12192000"/>
              <a:gd name="connsiteY53" fmla="*/ 1667683 h 2240205"/>
              <a:gd name="connsiteX54" fmla="*/ 6243319 w 12192000"/>
              <a:gd name="connsiteY54" fmla="*/ 1695560 h 2240205"/>
              <a:gd name="connsiteX55" fmla="*/ 6098321 w 12192000"/>
              <a:gd name="connsiteY55" fmla="*/ 1721646 h 2240205"/>
              <a:gd name="connsiteX56" fmla="*/ 5880652 w 12192000"/>
              <a:gd name="connsiteY56" fmla="*/ 1779643 h 2240205"/>
              <a:gd name="connsiteX57" fmla="*/ 5785959 w 12192000"/>
              <a:gd name="connsiteY57" fmla="*/ 1775307 h 2240205"/>
              <a:gd name="connsiteX58" fmla="*/ 5643534 w 12192000"/>
              <a:gd name="connsiteY58" fmla="*/ 1802919 h 2240205"/>
              <a:gd name="connsiteX59" fmla="*/ 5518799 w 12192000"/>
              <a:gd name="connsiteY59" fmla="*/ 1818312 h 2240205"/>
              <a:gd name="connsiteX60" fmla="*/ 5505014 w 12192000"/>
              <a:gd name="connsiteY60" fmla="*/ 1819259 h 2240205"/>
              <a:gd name="connsiteX61" fmla="*/ 5453307 w 12192000"/>
              <a:gd name="connsiteY61" fmla="*/ 1815450 h 2240205"/>
              <a:gd name="connsiteX62" fmla="*/ 5221533 w 12192000"/>
              <a:gd name="connsiteY62" fmla="*/ 1846950 h 2240205"/>
              <a:gd name="connsiteX63" fmla="*/ 5149802 w 12192000"/>
              <a:gd name="connsiteY63" fmla="*/ 1844846 h 2240205"/>
              <a:gd name="connsiteX64" fmla="*/ 5114927 w 12192000"/>
              <a:gd name="connsiteY64" fmla="*/ 1847827 h 2240205"/>
              <a:gd name="connsiteX65" fmla="*/ 5108970 w 12192000"/>
              <a:gd name="connsiteY65" fmla="*/ 1847935 h 2240205"/>
              <a:gd name="connsiteX66" fmla="*/ 5067961 w 12192000"/>
              <a:gd name="connsiteY66" fmla="*/ 1845917 h 2240205"/>
              <a:gd name="connsiteX67" fmla="*/ 5007075 w 12192000"/>
              <a:gd name="connsiteY67" fmla="*/ 1838626 h 2240205"/>
              <a:gd name="connsiteX68" fmla="*/ 4944087 w 12192000"/>
              <a:gd name="connsiteY68" fmla="*/ 1823332 h 2240205"/>
              <a:gd name="connsiteX69" fmla="*/ 4907662 w 12192000"/>
              <a:gd name="connsiteY69" fmla="*/ 1816900 h 2240205"/>
              <a:gd name="connsiteX70" fmla="*/ 4882386 w 12192000"/>
              <a:gd name="connsiteY70" fmla="*/ 1809844 h 2240205"/>
              <a:gd name="connsiteX71" fmla="*/ 4811440 w 12192000"/>
              <a:gd name="connsiteY71" fmla="*/ 1804655 h 2240205"/>
              <a:gd name="connsiteX72" fmla="*/ 4691075 w 12192000"/>
              <a:gd name="connsiteY72" fmla="*/ 1801389 h 2240205"/>
              <a:gd name="connsiteX73" fmla="*/ 4640313 w 12192000"/>
              <a:gd name="connsiteY73" fmla="*/ 1784307 h 2240205"/>
              <a:gd name="connsiteX74" fmla="*/ 4536503 w 12192000"/>
              <a:gd name="connsiteY74" fmla="*/ 1785334 h 2240205"/>
              <a:gd name="connsiteX75" fmla="*/ 4513724 w 12192000"/>
              <a:gd name="connsiteY75" fmla="*/ 1791996 h 2240205"/>
              <a:gd name="connsiteX76" fmla="*/ 4459810 w 12192000"/>
              <a:gd name="connsiteY76" fmla="*/ 1797886 h 2240205"/>
              <a:gd name="connsiteX77" fmla="*/ 4379064 w 12192000"/>
              <a:gd name="connsiteY77" fmla="*/ 1817177 h 2240205"/>
              <a:gd name="connsiteX78" fmla="*/ 4290981 w 12192000"/>
              <a:gd name="connsiteY78" fmla="*/ 1839677 h 2240205"/>
              <a:gd name="connsiteX79" fmla="*/ 4238372 w 12192000"/>
              <a:gd name="connsiteY79" fmla="*/ 1851480 h 2240205"/>
              <a:gd name="connsiteX80" fmla="*/ 4232517 w 12192000"/>
              <a:gd name="connsiteY80" fmla="*/ 1852567 h 2240205"/>
              <a:gd name="connsiteX81" fmla="*/ 4191732 w 12192000"/>
              <a:gd name="connsiteY81" fmla="*/ 1857328 h 2240205"/>
              <a:gd name="connsiteX82" fmla="*/ 4065532 w 12192000"/>
              <a:gd name="connsiteY82" fmla="*/ 1855477 h 2240205"/>
              <a:gd name="connsiteX83" fmla="*/ 4028460 w 12192000"/>
              <a:gd name="connsiteY83" fmla="*/ 1855137 h 2240205"/>
              <a:gd name="connsiteX84" fmla="*/ 4002267 w 12192000"/>
              <a:gd name="connsiteY84" fmla="*/ 1852352 h 2240205"/>
              <a:gd name="connsiteX85" fmla="*/ 3931396 w 12192000"/>
              <a:gd name="connsiteY85" fmla="*/ 1858915 h 2240205"/>
              <a:gd name="connsiteX86" fmla="*/ 3812162 w 12192000"/>
              <a:gd name="connsiteY86" fmla="*/ 1875501 h 2240205"/>
              <a:gd name="connsiteX87" fmla="*/ 3758105 w 12192000"/>
              <a:gd name="connsiteY87" fmla="*/ 1871856 h 2240205"/>
              <a:gd name="connsiteX88" fmla="*/ 3567259 w 12192000"/>
              <a:gd name="connsiteY88" fmla="*/ 1893482 h 2240205"/>
              <a:gd name="connsiteX89" fmla="*/ 3405770 w 12192000"/>
              <a:gd name="connsiteY89" fmla="*/ 1904591 h 2240205"/>
              <a:gd name="connsiteX90" fmla="*/ 3280097 w 12192000"/>
              <a:gd name="connsiteY90" fmla="*/ 1919610 h 2240205"/>
              <a:gd name="connsiteX91" fmla="*/ 3009910 w 12192000"/>
              <a:gd name="connsiteY91" fmla="*/ 1957866 h 2240205"/>
              <a:gd name="connsiteX92" fmla="*/ 2995934 w 12192000"/>
              <a:gd name="connsiteY92" fmla="*/ 1967085 h 2240205"/>
              <a:gd name="connsiteX93" fmla="*/ 2942858 w 12192000"/>
              <a:gd name="connsiteY93" fmla="*/ 1981367 h 2240205"/>
              <a:gd name="connsiteX94" fmla="*/ 2875436 w 12192000"/>
              <a:gd name="connsiteY94" fmla="*/ 1996977 h 2240205"/>
              <a:gd name="connsiteX95" fmla="*/ 2874892 w 12192000"/>
              <a:gd name="connsiteY95" fmla="*/ 1996085 h 2240205"/>
              <a:gd name="connsiteX96" fmla="*/ 2843662 w 12192000"/>
              <a:gd name="connsiteY96" fmla="*/ 1992498 h 2240205"/>
              <a:gd name="connsiteX97" fmla="*/ 2718916 w 12192000"/>
              <a:gd name="connsiteY97" fmla="*/ 1990867 h 2240205"/>
              <a:gd name="connsiteX98" fmla="*/ 2713522 w 12192000"/>
              <a:gd name="connsiteY98" fmla="*/ 1990173 h 2240205"/>
              <a:gd name="connsiteX99" fmla="*/ 2476147 w 12192000"/>
              <a:gd name="connsiteY99" fmla="*/ 1998305 h 2240205"/>
              <a:gd name="connsiteX100" fmla="*/ 2373568 w 12192000"/>
              <a:gd name="connsiteY100" fmla="*/ 2003219 h 2240205"/>
              <a:gd name="connsiteX101" fmla="*/ 2287219 w 12192000"/>
              <a:gd name="connsiteY101" fmla="*/ 1998750 h 2240205"/>
              <a:gd name="connsiteX102" fmla="*/ 2164831 w 12192000"/>
              <a:gd name="connsiteY102" fmla="*/ 2010143 h 2240205"/>
              <a:gd name="connsiteX103" fmla="*/ 2058061 w 12192000"/>
              <a:gd name="connsiteY103" fmla="*/ 2047942 h 2240205"/>
              <a:gd name="connsiteX104" fmla="*/ 2042244 w 12192000"/>
              <a:gd name="connsiteY104" fmla="*/ 2055560 h 2240205"/>
              <a:gd name="connsiteX105" fmla="*/ 1877728 w 12192000"/>
              <a:gd name="connsiteY105" fmla="*/ 2101004 h 2240205"/>
              <a:gd name="connsiteX106" fmla="*/ 1759056 w 12192000"/>
              <a:gd name="connsiteY106" fmla="*/ 2125608 h 2240205"/>
              <a:gd name="connsiteX107" fmla="*/ 1637948 w 12192000"/>
              <a:gd name="connsiteY107" fmla="*/ 2172597 h 2240205"/>
              <a:gd name="connsiteX108" fmla="*/ 1434549 w 12192000"/>
              <a:gd name="connsiteY108" fmla="*/ 2234522 h 2240205"/>
              <a:gd name="connsiteX109" fmla="*/ 1370962 w 12192000"/>
              <a:gd name="connsiteY109" fmla="*/ 2237474 h 2240205"/>
              <a:gd name="connsiteX110" fmla="*/ 1356367 w 12192000"/>
              <a:gd name="connsiteY110" fmla="*/ 2235089 h 2240205"/>
              <a:gd name="connsiteX111" fmla="*/ 1279765 w 12192000"/>
              <a:gd name="connsiteY111" fmla="*/ 2229639 h 2240205"/>
              <a:gd name="connsiteX112" fmla="*/ 1195347 w 12192000"/>
              <a:gd name="connsiteY112" fmla="*/ 2212354 h 2240205"/>
              <a:gd name="connsiteX113" fmla="*/ 970251 w 12192000"/>
              <a:gd name="connsiteY113" fmla="*/ 2221029 h 2240205"/>
              <a:gd name="connsiteX114" fmla="*/ 812914 w 12192000"/>
              <a:gd name="connsiteY114" fmla="*/ 2210095 h 2240205"/>
              <a:gd name="connsiteX115" fmla="*/ 776382 w 12192000"/>
              <a:gd name="connsiteY115" fmla="*/ 2204512 h 2240205"/>
              <a:gd name="connsiteX116" fmla="*/ 597225 w 12192000"/>
              <a:gd name="connsiteY116" fmla="*/ 2180999 h 2240205"/>
              <a:gd name="connsiteX117" fmla="*/ 520671 w 12192000"/>
              <a:gd name="connsiteY117" fmla="*/ 2180980 h 2240205"/>
              <a:gd name="connsiteX118" fmla="*/ 515024 w 12192000"/>
              <a:gd name="connsiteY118" fmla="*/ 2179258 h 2240205"/>
              <a:gd name="connsiteX119" fmla="*/ 413835 w 12192000"/>
              <a:gd name="connsiteY119" fmla="*/ 2156783 h 2240205"/>
              <a:gd name="connsiteX120" fmla="*/ 376513 w 12192000"/>
              <a:gd name="connsiteY120" fmla="*/ 2154014 h 2240205"/>
              <a:gd name="connsiteX121" fmla="*/ 273386 w 12192000"/>
              <a:gd name="connsiteY121" fmla="*/ 2142551 h 2240205"/>
              <a:gd name="connsiteX122" fmla="*/ 77641 w 12192000"/>
              <a:gd name="connsiteY122" fmla="*/ 2126835 h 2240205"/>
              <a:gd name="connsiteX123" fmla="*/ 37645 w 12192000"/>
              <a:gd name="connsiteY123" fmla="*/ 2115401 h 2240205"/>
              <a:gd name="connsiteX124" fmla="*/ 4572 w 12192000"/>
              <a:gd name="connsiteY124" fmla="*/ 2111091 h 2240205"/>
              <a:gd name="connsiteX125" fmla="*/ 0 w 12192000"/>
              <a:gd name="connsiteY125" fmla="*/ 2110468 h 2240205"/>
              <a:gd name="connsiteX126" fmla="*/ 0 w 12192000"/>
              <a:gd name="connsiteY126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649954 w 12192000"/>
              <a:gd name="connsiteY4" fmla="*/ 749628 h 2240205"/>
              <a:gd name="connsiteX5" fmla="*/ 11560424 w 12192000"/>
              <a:gd name="connsiteY5" fmla="*/ 748017 h 2240205"/>
              <a:gd name="connsiteX6" fmla="*/ 11358455 w 12192000"/>
              <a:gd name="connsiteY6" fmla="*/ 747593 h 2240205"/>
              <a:gd name="connsiteX7" fmla="*/ 11165209 w 12192000"/>
              <a:gd name="connsiteY7" fmla="*/ 748852 h 2240205"/>
              <a:gd name="connsiteX8" fmla="*/ 11058755 w 12192000"/>
              <a:gd name="connsiteY8" fmla="*/ 749617 h 2240205"/>
              <a:gd name="connsiteX9" fmla="*/ 10803046 w 12192000"/>
              <a:gd name="connsiteY9" fmla="*/ 774328 h 2240205"/>
              <a:gd name="connsiteX10" fmla="*/ 10458762 w 12192000"/>
              <a:gd name="connsiteY10" fmla="*/ 755400 h 2240205"/>
              <a:gd name="connsiteX11" fmla="*/ 10211200 w 12192000"/>
              <a:gd name="connsiteY11" fmla="*/ 767513 h 2240205"/>
              <a:gd name="connsiteX12" fmla="*/ 10167995 w 12192000"/>
              <a:gd name="connsiteY12" fmla="*/ 760843 h 2240205"/>
              <a:gd name="connsiteX13" fmla="*/ 9997044 w 12192000"/>
              <a:gd name="connsiteY13" fmla="*/ 780129 h 2240205"/>
              <a:gd name="connsiteX14" fmla="*/ 9943887 w 12192000"/>
              <a:gd name="connsiteY14" fmla="*/ 804141 h 2240205"/>
              <a:gd name="connsiteX15" fmla="*/ 9918248 w 12192000"/>
              <a:gd name="connsiteY15" fmla="*/ 816628 h 2240205"/>
              <a:gd name="connsiteX16" fmla="*/ 9767091 w 12192000"/>
              <a:gd name="connsiteY16" fmla="*/ 870550 h 2240205"/>
              <a:gd name="connsiteX17" fmla="*/ 9683005 w 12192000"/>
              <a:gd name="connsiteY17" fmla="*/ 894128 h 2240205"/>
              <a:gd name="connsiteX18" fmla="*/ 9500499 w 12192000"/>
              <a:gd name="connsiteY18" fmla="*/ 954680 h 2240205"/>
              <a:gd name="connsiteX19" fmla="*/ 9410017 w 12192000"/>
              <a:gd name="connsiteY19" fmla="*/ 993931 h 2240205"/>
              <a:gd name="connsiteX20" fmla="*/ 9392919 w 12192000"/>
              <a:gd name="connsiteY20" fmla="*/ 994656 h 2240205"/>
              <a:gd name="connsiteX21" fmla="*/ 9268019 w 12192000"/>
              <a:gd name="connsiteY21" fmla="*/ 1007442 h 2240205"/>
              <a:gd name="connsiteX22" fmla="*/ 9188177 w 12192000"/>
              <a:gd name="connsiteY22" fmla="*/ 1035474 h 2240205"/>
              <a:gd name="connsiteX23" fmla="*/ 9155969 w 12192000"/>
              <a:gd name="connsiteY23" fmla="*/ 1046804 h 2240205"/>
              <a:gd name="connsiteX24" fmla="*/ 9133985 w 12192000"/>
              <a:gd name="connsiteY24" fmla="*/ 1046450 h 2240205"/>
              <a:gd name="connsiteX25" fmla="*/ 9003462 w 12192000"/>
              <a:gd name="connsiteY25" fmla="*/ 1042406 h 2240205"/>
              <a:gd name="connsiteX26" fmla="*/ 8968445 w 12192000"/>
              <a:gd name="connsiteY26" fmla="*/ 1052169 h 2240205"/>
              <a:gd name="connsiteX27" fmla="*/ 8886001 w 12192000"/>
              <a:gd name="connsiteY27" fmla="*/ 1067468 h 2240205"/>
              <a:gd name="connsiteX28" fmla="*/ 8838610 w 12192000"/>
              <a:gd name="connsiteY28" fmla="*/ 1075091 h 2240205"/>
              <a:gd name="connsiteX29" fmla="*/ 8665605 w 12192000"/>
              <a:gd name="connsiteY29" fmla="*/ 1110791 h 2240205"/>
              <a:gd name="connsiteX30" fmla="*/ 8419755 w 12192000"/>
              <a:gd name="connsiteY30" fmla="*/ 1216260 h 2240205"/>
              <a:gd name="connsiteX31" fmla="*/ 8411626 w 12192000"/>
              <a:gd name="connsiteY31" fmla="*/ 1214397 h 2240205"/>
              <a:gd name="connsiteX32" fmla="*/ 8363469 w 12192000"/>
              <a:gd name="connsiteY32" fmla="*/ 1246658 h 2240205"/>
              <a:gd name="connsiteX33" fmla="*/ 8275497 w 12192000"/>
              <a:gd name="connsiteY33" fmla="*/ 1264396 h 2240205"/>
              <a:gd name="connsiteX34" fmla="*/ 8074238 w 12192000"/>
              <a:gd name="connsiteY34" fmla="*/ 1301895 h 2240205"/>
              <a:gd name="connsiteX35" fmla="*/ 7902328 w 12192000"/>
              <a:gd name="connsiteY35" fmla="*/ 1345865 h 2240205"/>
              <a:gd name="connsiteX36" fmla="*/ 7840612 w 12192000"/>
              <a:gd name="connsiteY36" fmla="*/ 1369373 h 2240205"/>
              <a:gd name="connsiteX37" fmla="*/ 7786819 w 12192000"/>
              <a:gd name="connsiteY37" fmla="*/ 1378970 h 2240205"/>
              <a:gd name="connsiteX38" fmla="*/ 7548172 w 12192000"/>
              <a:gd name="connsiteY38" fmla="*/ 1417460 h 2240205"/>
              <a:gd name="connsiteX39" fmla="*/ 7483437 w 12192000"/>
              <a:gd name="connsiteY39" fmla="*/ 1478152 h 2240205"/>
              <a:gd name="connsiteX40" fmla="*/ 7377870 w 12192000"/>
              <a:gd name="connsiteY40" fmla="*/ 1523319 h 2240205"/>
              <a:gd name="connsiteX41" fmla="*/ 7230737 w 12192000"/>
              <a:gd name="connsiteY41" fmla="*/ 1562633 h 2240205"/>
              <a:gd name="connsiteX42" fmla="*/ 7224458 w 12192000"/>
              <a:gd name="connsiteY42" fmla="*/ 1573008 h 2240205"/>
              <a:gd name="connsiteX43" fmla="*/ 7183121 w 12192000"/>
              <a:gd name="connsiteY43" fmla="*/ 1595162 h 2240205"/>
              <a:gd name="connsiteX44" fmla="*/ 7164601 w 12192000"/>
              <a:gd name="connsiteY44" fmla="*/ 1606490 h 2240205"/>
              <a:gd name="connsiteX45" fmla="*/ 6900177 w 12192000"/>
              <a:gd name="connsiteY45" fmla="*/ 1636016 h 2240205"/>
              <a:gd name="connsiteX46" fmla="*/ 6795372 w 12192000"/>
              <a:gd name="connsiteY46" fmla="*/ 1644845 h 2240205"/>
              <a:gd name="connsiteX47" fmla="*/ 6692251 w 12192000"/>
              <a:gd name="connsiteY47" fmla="*/ 1656357 h 2240205"/>
              <a:gd name="connsiteX48" fmla="*/ 6655235 w 12192000"/>
              <a:gd name="connsiteY48" fmla="*/ 1661869 h 2240205"/>
              <a:gd name="connsiteX49" fmla="*/ 6554894 w 12192000"/>
              <a:gd name="connsiteY49" fmla="*/ 1664428 h 2240205"/>
              <a:gd name="connsiteX50" fmla="*/ 6516595 w 12192000"/>
              <a:gd name="connsiteY50" fmla="*/ 1667475 h 2240205"/>
              <a:gd name="connsiteX51" fmla="*/ 6508541 w 12192000"/>
              <a:gd name="connsiteY51" fmla="*/ 1668757 h 2240205"/>
              <a:gd name="connsiteX52" fmla="*/ 6471012 w 12192000"/>
              <a:gd name="connsiteY52" fmla="*/ 1678604 h 2240205"/>
              <a:gd name="connsiteX53" fmla="*/ 6364035 w 12192000"/>
              <a:gd name="connsiteY53" fmla="*/ 1667683 h 2240205"/>
              <a:gd name="connsiteX54" fmla="*/ 6243319 w 12192000"/>
              <a:gd name="connsiteY54" fmla="*/ 1695560 h 2240205"/>
              <a:gd name="connsiteX55" fmla="*/ 6098321 w 12192000"/>
              <a:gd name="connsiteY55" fmla="*/ 1721646 h 2240205"/>
              <a:gd name="connsiteX56" fmla="*/ 5880652 w 12192000"/>
              <a:gd name="connsiteY56" fmla="*/ 1779643 h 2240205"/>
              <a:gd name="connsiteX57" fmla="*/ 5785959 w 12192000"/>
              <a:gd name="connsiteY57" fmla="*/ 1775307 h 2240205"/>
              <a:gd name="connsiteX58" fmla="*/ 5643534 w 12192000"/>
              <a:gd name="connsiteY58" fmla="*/ 1802919 h 2240205"/>
              <a:gd name="connsiteX59" fmla="*/ 5518799 w 12192000"/>
              <a:gd name="connsiteY59" fmla="*/ 1818312 h 2240205"/>
              <a:gd name="connsiteX60" fmla="*/ 5505014 w 12192000"/>
              <a:gd name="connsiteY60" fmla="*/ 1819259 h 2240205"/>
              <a:gd name="connsiteX61" fmla="*/ 5453307 w 12192000"/>
              <a:gd name="connsiteY61" fmla="*/ 1815450 h 2240205"/>
              <a:gd name="connsiteX62" fmla="*/ 5221533 w 12192000"/>
              <a:gd name="connsiteY62" fmla="*/ 1846950 h 2240205"/>
              <a:gd name="connsiteX63" fmla="*/ 5149802 w 12192000"/>
              <a:gd name="connsiteY63" fmla="*/ 1844846 h 2240205"/>
              <a:gd name="connsiteX64" fmla="*/ 5114927 w 12192000"/>
              <a:gd name="connsiteY64" fmla="*/ 1847827 h 2240205"/>
              <a:gd name="connsiteX65" fmla="*/ 5108970 w 12192000"/>
              <a:gd name="connsiteY65" fmla="*/ 1847935 h 2240205"/>
              <a:gd name="connsiteX66" fmla="*/ 5067961 w 12192000"/>
              <a:gd name="connsiteY66" fmla="*/ 1845917 h 2240205"/>
              <a:gd name="connsiteX67" fmla="*/ 5007075 w 12192000"/>
              <a:gd name="connsiteY67" fmla="*/ 1838626 h 2240205"/>
              <a:gd name="connsiteX68" fmla="*/ 4944087 w 12192000"/>
              <a:gd name="connsiteY68" fmla="*/ 1823332 h 2240205"/>
              <a:gd name="connsiteX69" fmla="*/ 4907662 w 12192000"/>
              <a:gd name="connsiteY69" fmla="*/ 1816900 h 2240205"/>
              <a:gd name="connsiteX70" fmla="*/ 4882386 w 12192000"/>
              <a:gd name="connsiteY70" fmla="*/ 1809844 h 2240205"/>
              <a:gd name="connsiteX71" fmla="*/ 4811440 w 12192000"/>
              <a:gd name="connsiteY71" fmla="*/ 1804655 h 2240205"/>
              <a:gd name="connsiteX72" fmla="*/ 4691075 w 12192000"/>
              <a:gd name="connsiteY72" fmla="*/ 1801389 h 2240205"/>
              <a:gd name="connsiteX73" fmla="*/ 4640313 w 12192000"/>
              <a:gd name="connsiteY73" fmla="*/ 1784307 h 2240205"/>
              <a:gd name="connsiteX74" fmla="*/ 4536503 w 12192000"/>
              <a:gd name="connsiteY74" fmla="*/ 1785334 h 2240205"/>
              <a:gd name="connsiteX75" fmla="*/ 4513724 w 12192000"/>
              <a:gd name="connsiteY75" fmla="*/ 1791996 h 2240205"/>
              <a:gd name="connsiteX76" fmla="*/ 4459810 w 12192000"/>
              <a:gd name="connsiteY76" fmla="*/ 1797886 h 2240205"/>
              <a:gd name="connsiteX77" fmla="*/ 4379064 w 12192000"/>
              <a:gd name="connsiteY77" fmla="*/ 1817177 h 2240205"/>
              <a:gd name="connsiteX78" fmla="*/ 4290981 w 12192000"/>
              <a:gd name="connsiteY78" fmla="*/ 1839677 h 2240205"/>
              <a:gd name="connsiteX79" fmla="*/ 4238372 w 12192000"/>
              <a:gd name="connsiteY79" fmla="*/ 1851480 h 2240205"/>
              <a:gd name="connsiteX80" fmla="*/ 4232517 w 12192000"/>
              <a:gd name="connsiteY80" fmla="*/ 1852567 h 2240205"/>
              <a:gd name="connsiteX81" fmla="*/ 4191732 w 12192000"/>
              <a:gd name="connsiteY81" fmla="*/ 1857328 h 2240205"/>
              <a:gd name="connsiteX82" fmla="*/ 4065532 w 12192000"/>
              <a:gd name="connsiteY82" fmla="*/ 1855477 h 2240205"/>
              <a:gd name="connsiteX83" fmla="*/ 4028460 w 12192000"/>
              <a:gd name="connsiteY83" fmla="*/ 1855137 h 2240205"/>
              <a:gd name="connsiteX84" fmla="*/ 4002267 w 12192000"/>
              <a:gd name="connsiteY84" fmla="*/ 1852352 h 2240205"/>
              <a:gd name="connsiteX85" fmla="*/ 3931396 w 12192000"/>
              <a:gd name="connsiteY85" fmla="*/ 1858915 h 2240205"/>
              <a:gd name="connsiteX86" fmla="*/ 3812162 w 12192000"/>
              <a:gd name="connsiteY86" fmla="*/ 1875501 h 2240205"/>
              <a:gd name="connsiteX87" fmla="*/ 3758105 w 12192000"/>
              <a:gd name="connsiteY87" fmla="*/ 1871856 h 2240205"/>
              <a:gd name="connsiteX88" fmla="*/ 3567259 w 12192000"/>
              <a:gd name="connsiteY88" fmla="*/ 1893482 h 2240205"/>
              <a:gd name="connsiteX89" fmla="*/ 3405770 w 12192000"/>
              <a:gd name="connsiteY89" fmla="*/ 1904591 h 2240205"/>
              <a:gd name="connsiteX90" fmla="*/ 3280097 w 12192000"/>
              <a:gd name="connsiteY90" fmla="*/ 1919610 h 2240205"/>
              <a:gd name="connsiteX91" fmla="*/ 3009910 w 12192000"/>
              <a:gd name="connsiteY91" fmla="*/ 1957866 h 2240205"/>
              <a:gd name="connsiteX92" fmla="*/ 2995934 w 12192000"/>
              <a:gd name="connsiteY92" fmla="*/ 1967085 h 2240205"/>
              <a:gd name="connsiteX93" fmla="*/ 2942858 w 12192000"/>
              <a:gd name="connsiteY93" fmla="*/ 1981367 h 2240205"/>
              <a:gd name="connsiteX94" fmla="*/ 2875436 w 12192000"/>
              <a:gd name="connsiteY94" fmla="*/ 1996977 h 2240205"/>
              <a:gd name="connsiteX95" fmla="*/ 2874892 w 12192000"/>
              <a:gd name="connsiteY95" fmla="*/ 1996085 h 2240205"/>
              <a:gd name="connsiteX96" fmla="*/ 2843662 w 12192000"/>
              <a:gd name="connsiteY96" fmla="*/ 1992498 h 2240205"/>
              <a:gd name="connsiteX97" fmla="*/ 2718916 w 12192000"/>
              <a:gd name="connsiteY97" fmla="*/ 1990867 h 2240205"/>
              <a:gd name="connsiteX98" fmla="*/ 2713522 w 12192000"/>
              <a:gd name="connsiteY98" fmla="*/ 1990173 h 2240205"/>
              <a:gd name="connsiteX99" fmla="*/ 2476147 w 12192000"/>
              <a:gd name="connsiteY99" fmla="*/ 1998305 h 2240205"/>
              <a:gd name="connsiteX100" fmla="*/ 2373568 w 12192000"/>
              <a:gd name="connsiteY100" fmla="*/ 2003219 h 2240205"/>
              <a:gd name="connsiteX101" fmla="*/ 2287219 w 12192000"/>
              <a:gd name="connsiteY101" fmla="*/ 1998750 h 2240205"/>
              <a:gd name="connsiteX102" fmla="*/ 2164831 w 12192000"/>
              <a:gd name="connsiteY102" fmla="*/ 2010143 h 2240205"/>
              <a:gd name="connsiteX103" fmla="*/ 2058061 w 12192000"/>
              <a:gd name="connsiteY103" fmla="*/ 2047942 h 2240205"/>
              <a:gd name="connsiteX104" fmla="*/ 2042244 w 12192000"/>
              <a:gd name="connsiteY104" fmla="*/ 2055560 h 2240205"/>
              <a:gd name="connsiteX105" fmla="*/ 1877728 w 12192000"/>
              <a:gd name="connsiteY105" fmla="*/ 2101004 h 2240205"/>
              <a:gd name="connsiteX106" fmla="*/ 1759056 w 12192000"/>
              <a:gd name="connsiteY106" fmla="*/ 2125608 h 2240205"/>
              <a:gd name="connsiteX107" fmla="*/ 1637948 w 12192000"/>
              <a:gd name="connsiteY107" fmla="*/ 2172597 h 2240205"/>
              <a:gd name="connsiteX108" fmla="*/ 1434549 w 12192000"/>
              <a:gd name="connsiteY108" fmla="*/ 2234522 h 2240205"/>
              <a:gd name="connsiteX109" fmla="*/ 1370962 w 12192000"/>
              <a:gd name="connsiteY109" fmla="*/ 2237474 h 2240205"/>
              <a:gd name="connsiteX110" fmla="*/ 1356367 w 12192000"/>
              <a:gd name="connsiteY110" fmla="*/ 2235089 h 2240205"/>
              <a:gd name="connsiteX111" fmla="*/ 1279765 w 12192000"/>
              <a:gd name="connsiteY111" fmla="*/ 2229639 h 2240205"/>
              <a:gd name="connsiteX112" fmla="*/ 1195347 w 12192000"/>
              <a:gd name="connsiteY112" fmla="*/ 2212354 h 2240205"/>
              <a:gd name="connsiteX113" fmla="*/ 970251 w 12192000"/>
              <a:gd name="connsiteY113" fmla="*/ 2221029 h 2240205"/>
              <a:gd name="connsiteX114" fmla="*/ 812914 w 12192000"/>
              <a:gd name="connsiteY114" fmla="*/ 2210095 h 2240205"/>
              <a:gd name="connsiteX115" fmla="*/ 776382 w 12192000"/>
              <a:gd name="connsiteY115" fmla="*/ 2204512 h 2240205"/>
              <a:gd name="connsiteX116" fmla="*/ 597225 w 12192000"/>
              <a:gd name="connsiteY116" fmla="*/ 2180999 h 2240205"/>
              <a:gd name="connsiteX117" fmla="*/ 520671 w 12192000"/>
              <a:gd name="connsiteY117" fmla="*/ 2180980 h 2240205"/>
              <a:gd name="connsiteX118" fmla="*/ 515024 w 12192000"/>
              <a:gd name="connsiteY118" fmla="*/ 2179258 h 2240205"/>
              <a:gd name="connsiteX119" fmla="*/ 413835 w 12192000"/>
              <a:gd name="connsiteY119" fmla="*/ 2156783 h 2240205"/>
              <a:gd name="connsiteX120" fmla="*/ 376513 w 12192000"/>
              <a:gd name="connsiteY120" fmla="*/ 2154014 h 2240205"/>
              <a:gd name="connsiteX121" fmla="*/ 273386 w 12192000"/>
              <a:gd name="connsiteY121" fmla="*/ 2142551 h 2240205"/>
              <a:gd name="connsiteX122" fmla="*/ 77641 w 12192000"/>
              <a:gd name="connsiteY122" fmla="*/ 2126835 h 2240205"/>
              <a:gd name="connsiteX123" fmla="*/ 37645 w 12192000"/>
              <a:gd name="connsiteY123" fmla="*/ 2115401 h 2240205"/>
              <a:gd name="connsiteX124" fmla="*/ 4572 w 12192000"/>
              <a:gd name="connsiteY124" fmla="*/ 2111091 h 2240205"/>
              <a:gd name="connsiteX125" fmla="*/ 0 w 12192000"/>
              <a:gd name="connsiteY125" fmla="*/ 2110468 h 2240205"/>
              <a:gd name="connsiteX126" fmla="*/ 0 w 12192000"/>
              <a:gd name="connsiteY126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649954 w 12192000"/>
              <a:gd name="connsiteY4" fmla="*/ 749628 h 2240205"/>
              <a:gd name="connsiteX5" fmla="*/ 11560424 w 12192000"/>
              <a:gd name="connsiteY5" fmla="*/ 748017 h 2240205"/>
              <a:gd name="connsiteX6" fmla="*/ 11358455 w 12192000"/>
              <a:gd name="connsiteY6" fmla="*/ 747593 h 2240205"/>
              <a:gd name="connsiteX7" fmla="*/ 11165209 w 12192000"/>
              <a:gd name="connsiteY7" fmla="*/ 748852 h 2240205"/>
              <a:gd name="connsiteX8" fmla="*/ 11058755 w 12192000"/>
              <a:gd name="connsiteY8" fmla="*/ 749617 h 2240205"/>
              <a:gd name="connsiteX9" fmla="*/ 10803046 w 12192000"/>
              <a:gd name="connsiteY9" fmla="*/ 774328 h 2240205"/>
              <a:gd name="connsiteX10" fmla="*/ 10458762 w 12192000"/>
              <a:gd name="connsiteY10" fmla="*/ 755400 h 2240205"/>
              <a:gd name="connsiteX11" fmla="*/ 10211200 w 12192000"/>
              <a:gd name="connsiteY11" fmla="*/ 767513 h 2240205"/>
              <a:gd name="connsiteX12" fmla="*/ 10167995 w 12192000"/>
              <a:gd name="connsiteY12" fmla="*/ 760843 h 2240205"/>
              <a:gd name="connsiteX13" fmla="*/ 9997044 w 12192000"/>
              <a:gd name="connsiteY13" fmla="*/ 780129 h 2240205"/>
              <a:gd name="connsiteX14" fmla="*/ 9943887 w 12192000"/>
              <a:gd name="connsiteY14" fmla="*/ 804141 h 2240205"/>
              <a:gd name="connsiteX15" fmla="*/ 9918248 w 12192000"/>
              <a:gd name="connsiteY15" fmla="*/ 816628 h 2240205"/>
              <a:gd name="connsiteX16" fmla="*/ 9767091 w 12192000"/>
              <a:gd name="connsiteY16" fmla="*/ 870550 h 2240205"/>
              <a:gd name="connsiteX17" fmla="*/ 9683005 w 12192000"/>
              <a:gd name="connsiteY17" fmla="*/ 894128 h 2240205"/>
              <a:gd name="connsiteX18" fmla="*/ 9500499 w 12192000"/>
              <a:gd name="connsiteY18" fmla="*/ 954680 h 2240205"/>
              <a:gd name="connsiteX19" fmla="*/ 9410017 w 12192000"/>
              <a:gd name="connsiteY19" fmla="*/ 993931 h 2240205"/>
              <a:gd name="connsiteX20" fmla="*/ 9392919 w 12192000"/>
              <a:gd name="connsiteY20" fmla="*/ 994656 h 2240205"/>
              <a:gd name="connsiteX21" fmla="*/ 9268019 w 12192000"/>
              <a:gd name="connsiteY21" fmla="*/ 1007442 h 2240205"/>
              <a:gd name="connsiteX22" fmla="*/ 9188177 w 12192000"/>
              <a:gd name="connsiteY22" fmla="*/ 1035474 h 2240205"/>
              <a:gd name="connsiteX23" fmla="*/ 9155969 w 12192000"/>
              <a:gd name="connsiteY23" fmla="*/ 1046804 h 2240205"/>
              <a:gd name="connsiteX24" fmla="*/ 9133985 w 12192000"/>
              <a:gd name="connsiteY24" fmla="*/ 1046450 h 2240205"/>
              <a:gd name="connsiteX25" fmla="*/ 9003462 w 12192000"/>
              <a:gd name="connsiteY25" fmla="*/ 1042406 h 2240205"/>
              <a:gd name="connsiteX26" fmla="*/ 8968445 w 12192000"/>
              <a:gd name="connsiteY26" fmla="*/ 1052169 h 2240205"/>
              <a:gd name="connsiteX27" fmla="*/ 8886001 w 12192000"/>
              <a:gd name="connsiteY27" fmla="*/ 1067468 h 2240205"/>
              <a:gd name="connsiteX28" fmla="*/ 8838610 w 12192000"/>
              <a:gd name="connsiteY28" fmla="*/ 1075091 h 2240205"/>
              <a:gd name="connsiteX29" fmla="*/ 8665605 w 12192000"/>
              <a:gd name="connsiteY29" fmla="*/ 1110791 h 2240205"/>
              <a:gd name="connsiteX30" fmla="*/ 8419755 w 12192000"/>
              <a:gd name="connsiteY30" fmla="*/ 1216260 h 2240205"/>
              <a:gd name="connsiteX31" fmla="*/ 8411626 w 12192000"/>
              <a:gd name="connsiteY31" fmla="*/ 1214397 h 2240205"/>
              <a:gd name="connsiteX32" fmla="*/ 8363469 w 12192000"/>
              <a:gd name="connsiteY32" fmla="*/ 1246658 h 2240205"/>
              <a:gd name="connsiteX33" fmla="*/ 8275497 w 12192000"/>
              <a:gd name="connsiteY33" fmla="*/ 1264396 h 2240205"/>
              <a:gd name="connsiteX34" fmla="*/ 8074238 w 12192000"/>
              <a:gd name="connsiteY34" fmla="*/ 1301895 h 2240205"/>
              <a:gd name="connsiteX35" fmla="*/ 7902328 w 12192000"/>
              <a:gd name="connsiteY35" fmla="*/ 1345865 h 2240205"/>
              <a:gd name="connsiteX36" fmla="*/ 7840612 w 12192000"/>
              <a:gd name="connsiteY36" fmla="*/ 1369373 h 2240205"/>
              <a:gd name="connsiteX37" fmla="*/ 7786819 w 12192000"/>
              <a:gd name="connsiteY37" fmla="*/ 1378970 h 2240205"/>
              <a:gd name="connsiteX38" fmla="*/ 7548172 w 12192000"/>
              <a:gd name="connsiteY38" fmla="*/ 1417460 h 2240205"/>
              <a:gd name="connsiteX39" fmla="*/ 7483437 w 12192000"/>
              <a:gd name="connsiteY39" fmla="*/ 1478152 h 2240205"/>
              <a:gd name="connsiteX40" fmla="*/ 7377870 w 12192000"/>
              <a:gd name="connsiteY40" fmla="*/ 1523319 h 2240205"/>
              <a:gd name="connsiteX41" fmla="*/ 7230737 w 12192000"/>
              <a:gd name="connsiteY41" fmla="*/ 1562633 h 2240205"/>
              <a:gd name="connsiteX42" fmla="*/ 7224458 w 12192000"/>
              <a:gd name="connsiteY42" fmla="*/ 1573008 h 2240205"/>
              <a:gd name="connsiteX43" fmla="*/ 7183121 w 12192000"/>
              <a:gd name="connsiteY43" fmla="*/ 1595162 h 2240205"/>
              <a:gd name="connsiteX44" fmla="*/ 7164601 w 12192000"/>
              <a:gd name="connsiteY44" fmla="*/ 1606490 h 2240205"/>
              <a:gd name="connsiteX45" fmla="*/ 6900177 w 12192000"/>
              <a:gd name="connsiteY45" fmla="*/ 1636016 h 2240205"/>
              <a:gd name="connsiteX46" fmla="*/ 6795372 w 12192000"/>
              <a:gd name="connsiteY46" fmla="*/ 1644845 h 2240205"/>
              <a:gd name="connsiteX47" fmla="*/ 6692251 w 12192000"/>
              <a:gd name="connsiteY47" fmla="*/ 1656357 h 2240205"/>
              <a:gd name="connsiteX48" fmla="*/ 6655235 w 12192000"/>
              <a:gd name="connsiteY48" fmla="*/ 1661869 h 2240205"/>
              <a:gd name="connsiteX49" fmla="*/ 6554894 w 12192000"/>
              <a:gd name="connsiteY49" fmla="*/ 1664428 h 2240205"/>
              <a:gd name="connsiteX50" fmla="*/ 6516595 w 12192000"/>
              <a:gd name="connsiteY50" fmla="*/ 1667475 h 2240205"/>
              <a:gd name="connsiteX51" fmla="*/ 6508541 w 12192000"/>
              <a:gd name="connsiteY51" fmla="*/ 1668757 h 2240205"/>
              <a:gd name="connsiteX52" fmla="*/ 6471012 w 12192000"/>
              <a:gd name="connsiteY52" fmla="*/ 1678604 h 2240205"/>
              <a:gd name="connsiteX53" fmla="*/ 6364035 w 12192000"/>
              <a:gd name="connsiteY53" fmla="*/ 1667683 h 2240205"/>
              <a:gd name="connsiteX54" fmla="*/ 6243319 w 12192000"/>
              <a:gd name="connsiteY54" fmla="*/ 1695560 h 2240205"/>
              <a:gd name="connsiteX55" fmla="*/ 6098321 w 12192000"/>
              <a:gd name="connsiteY55" fmla="*/ 1721646 h 2240205"/>
              <a:gd name="connsiteX56" fmla="*/ 5880652 w 12192000"/>
              <a:gd name="connsiteY56" fmla="*/ 1779643 h 2240205"/>
              <a:gd name="connsiteX57" fmla="*/ 5785959 w 12192000"/>
              <a:gd name="connsiteY57" fmla="*/ 1775307 h 2240205"/>
              <a:gd name="connsiteX58" fmla="*/ 5643534 w 12192000"/>
              <a:gd name="connsiteY58" fmla="*/ 1802919 h 2240205"/>
              <a:gd name="connsiteX59" fmla="*/ 5518799 w 12192000"/>
              <a:gd name="connsiteY59" fmla="*/ 1818312 h 2240205"/>
              <a:gd name="connsiteX60" fmla="*/ 5505014 w 12192000"/>
              <a:gd name="connsiteY60" fmla="*/ 1819259 h 2240205"/>
              <a:gd name="connsiteX61" fmla="*/ 5453307 w 12192000"/>
              <a:gd name="connsiteY61" fmla="*/ 1815450 h 2240205"/>
              <a:gd name="connsiteX62" fmla="*/ 5221533 w 12192000"/>
              <a:gd name="connsiteY62" fmla="*/ 1846950 h 2240205"/>
              <a:gd name="connsiteX63" fmla="*/ 5149802 w 12192000"/>
              <a:gd name="connsiteY63" fmla="*/ 1844846 h 2240205"/>
              <a:gd name="connsiteX64" fmla="*/ 5114927 w 12192000"/>
              <a:gd name="connsiteY64" fmla="*/ 1847827 h 2240205"/>
              <a:gd name="connsiteX65" fmla="*/ 5108970 w 12192000"/>
              <a:gd name="connsiteY65" fmla="*/ 1847935 h 2240205"/>
              <a:gd name="connsiteX66" fmla="*/ 5067961 w 12192000"/>
              <a:gd name="connsiteY66" fmla="*/ 1845917 h 2240205"/>
              <a:gd name="connsiteX67" fmla="*/ 5007075 w 12192000"/>
              <a:gd name="connsiteY67" fmla="*/ 1838626 h 2240205"/>
              <a:gd name="connsiteX68" fmla="*/ 4944087 w 12192000"/>
              <a:gd name="connsiteY68" fmla="*/ 1823332 h 2240205"/>
              <a:gd name="connsiteX69" fmla="*/ 4907662 w 12192000"/>
              <a:gd name="connsiteY69" fmla="*/ 1816900 h 2240205"/>
              <a:gd name="connsiteX70" fmla="*/ 4882386 w 12192000"/>
              <a:gd name="connsiteY70" fmla="*/ 1809844 h 2240205"/>
              <a:gd name="connsiteX71" fmla="*/ 4811440 w 12192000"/>
              <a:gd name="connsiteY71" fmla="*/ 1804655 h 2240205"/>
              <a:gd name="connsiteX72" fmla="*/ 4691075 w 12192000"/>
              <a:gd name="connsiteY72" fmla="*/ 1801389 h 2240205"/>
              <a:gd name="connsiteX73" fmla="*/ 4640313 w 12192000"/>
              <a:gd name="connsiteY73" fmla="*/ 1784307 h 2240205"/>
              <a:gd name="connsiteX74" fmla="*/ 4536503 w 12192000"/>
              <a:gd name="connsiteY74" fmla="*/ 1785334 h 2240205"/>
              <a:gd name="connsiteX75" fmla="*/ 4513724 w 12192000"/>
              <a:gd name="connsiteY75" fmla="*/ 1791996 h 2240205"/>
              <a:gd name="connsiteX76" fmla="*/ 4459810 w 12192000"/>
              <a:gd name="connsiteY76" fmla="*/ 1797886 h 2240205"/>
              <a:gd name="connsiteX77" fmla="*/ 4379064 w 12192000"/>
              <a:gd name="connsiteY77" fmla="*/ 1817177 h 2240205"/>
              <a:gd name="connsiteX78" fmla="*/ 4290981 w 12192000"/>
              <a:gd name="connsiteY78" fmla="*/ 1839677 h 2240205"/>
              <a:gd name="connsiteX79" fmla="*/ 4238372 w 12192000"/>
              <a:gd name="connsiteY79" fmla="*/ 1851480 h 2240205"/>
              <a:gd name="connsiteX80" fmla="*/ 4232517 w 12192000"/>
              <a:gd name="connsiteY80" fmla="*/ 1852567 h 2240205"/>
              <a:gd name="connsiteX81" fmla="*/ 4191732 w 12192000"/>
              <a:gd name="connsiteY81" fmla="*/ 1857328 h 2240205"/>
              <a:gd name="connsiteX82" fmla="*/ 4065532 w 12192000"/>
              <a:gd name="connsiteY82" fmla="*/ 1855477 h 2240205"/>
              <a:gd name="connsiteX83" fmla="*/ 4028460 w 12192000"/>
              <a:gd name="connsiteY83" fmla="*/ 1855137 h 2240205"/>
              <a:gd name="connsiteX84" fmla="*/ 4002267 w 12192000"/>
              <a:gd name="connsiteY84" fmla="*/ 1852352 h 2240205"/>
              <a:gd name="connsiteX85" fmla="*/ 3931396 w 12192000"/>
              <a:gd name="connsiteY85" fmla="*/ 1858915 h 2240205"/>
              <a:gd name="connsiteX86" fmla="*/ 3812162 w 12192000"/>
              <a:gd name="connsiteY86" fmla="*/ 1875501 h 2240205"/>
              <a:gd name="connsiteX87" fmla="*/ 3758105 w 12192000"/>
              <a:gd name="connsiteY87" fmla="*/ 1871856 h 2240205"/>
              <a:gd name="connsiteX88" fmla="*/ 3567259 w 12192000"/>
              <a:gd name="connsiteY88" fmla="*/ 1893482 h 2240205"/>
              <a:gd name="connsiteX89" fmla="*/ 3405770 w 12192000"/>
              <a:gd name="connsiteY89" fmla="*/ 1904591 h 2240205"/>
              <a:gd name="connsiteX90" fmla="*/ 3280097 w 12192000"/>
              <a:gd name="connsiteY90" fmla="*/ 1919610 h 2240205"/>
              <a:gd name="connsiteX91" fmla="*/ 3009910 w 12192000"/>
              <a:gd name="connsiteY91" fmla="*/ 1957866 h 2240205"/>
              <a:gd name="connsiteX92" fmla="*/ 2995934 w 12192000"/>
              <a:gd name="connsiteY92" fmla="*/ 1967085 h 2240205"/>
              <a:gd name="connsiteX93" fmla="*/ 2942858 w 12192000"/>
              <a:gd name="connsiteY93" fmla="*/ 1981367 h 2240205"/>
              <a:gd name="connsiteX94" fmla="*/ 2875436 w 12192000"/>
              <a:gd name="connsiteY94" fmla="*/ 1996977 h 2240205"/>
              <a:gd name="connsiteX95" fmla="*/ 2874892 w 12192000"/>
              <a:gd name="connsiteY95" fmla="*/ 1996085 h 2240205"/>
              <a:gd name="connsiteX96" fmla="*/ 2843662 w 12192000"/>
              <a:gd name="connsiteY96" fmla="*/ 1992498 h 2240205"/>
              <a:gd name="connsiteX97" fmla="*/ 2718916 w 12192000"/>
              <a:gd name="connsiteY97" fmla="*/ 1990867 h 2240205"/>
              <a:gd name="connsiteX98" fmla="*/ 2713522 w 12192000"/>
              <a:gd name="connsiteY98" fmla="*/ 1990173 h 2240205"/>
              <a:gd name="connsiteX99" fmla="*/ 2476147 w 12192000"/>
              <a:gd name="connsiteY99" fmla="*/ 1998305 h 2240205"/>
              <a:gd name="connsiteX100" fmla="*/ 2373568 w 12192000"/>
              <a:gd name="connsiteY100" fmla="*/ 2003219 h 2240205"/>
              <a:gd name="connsiteX101" fmla="*/ 2287219 w 12192000"/>
              <a:gd name="connsiteY101" fmla="*/ 1998750 h 2240205"/>
              <a:gd name="connsiteX102" fmla="*/ 2164831 w 12192000"/>
              <a:gd name="connsiteY102" fmla="*/ 2010143 h 2240205"/>
              <a:gd name="connsiteX103" fmla="*/ 2058061 w 12192000"/>
              <a:gd name="connsiteY103" fmla="*/ 2047942 h 2240205"/>
              <a:gd name="connsiteX104" fmla="*/ 2042244 w 12192000"/>
              <a:gd name="connsiteY104" fmla="*/ 2055560 h 2240205"/>
              <a:gd name="connsiteX105" fmla="*/ 1877728 w 12192000"/>
              <a:gd name="connsiteY105" fmla="*/ 2101004 h 2240205"/>
              <a:gd name="connsiteX106" fmla="*/ 1759056 w 12192000"/>
              <a:gd name="connsiteY106" fmla="*/ 2125608 h 2240205"/>
              <a:gd name="connsiteX107" fmla="*/ 1637948 w 12192000"/>
              <a:gd name="connsiteY107" fmla="*/ 2172597 h 2240205"/>
              <a:gd name="connsiteX108" fmla="*/ 1434549 w 12192000"/>
              <a:gd name="connsiteY108" fmla="*/ 2234522 h 2240205"/>
              <a:gd name="connsiteX109" fmla="*/ 1370962 w 12192000"/>
              <a:gd name="connsiteY109" fmla="*/ 2237474 h 2240205"/>
              <a:gd name="connsiteX110" fmla="*/ 1356367 w 12192000"/>
              <a:gd name="connsiteY110" fmla="*/ 2235089 h 2240205"/>
              <a:gd name="connsiteX111" fmla="*/ 1279765 w 12192000"/>
              <a:gd name="connsiteY111" fmla="*/ 2229639 h 2240205"/>
              <a:gd name="connsiteX112" fmla="*/ 1195347 w 12192000"/>
              <a:gd name="connsiteY112" fmla="*/ 2212354 h 2240205"/>
              <a:gd name="connsiteX113" fmla="*/ 970251 w 12192000"/>
              <a:gd name="connsiteY113" fmla="*/ 2221029 h 2240205"/>
              <a:gd name="connsiteX114" fmla="*/ 812914 w 12192000"/>
              <a:gd name="connsiteY114" fmla="*/ 2210095 h 2240205"/>
              <a:gd name="connsiteX115" fmla="*/ 597225 w 12192000"/>
              <a:gd name="connsiteY115" fmla="*/ 2180999 h 2240205"/>
              <a:gd name="connsiteX116" fmla="*/ 520671 w 12192000"/>
              <a:gd name="connsiteY116" fmla="*/ 2180980 h 2240205"/>
              <a:gd name="connsiteX117" fmla="*/ 515024 w 12192000"/>
              <a:gd name="connsiteY117" fmla="*/ 2179258 h 2240205"/>
              <a:gd name="connsiteX118" fmla="*/ 413835 w 12192000"/>
              <a:gd name="connsiteY118" fmla="*/ 2156783 h 2240205"/>
              <a:gd name="connsiteX119" fmla="*/ 376513 w 12192000"/>
              <a:gd name="connsiteY119" fmla="*/ 2154014 h 2240205"/>
              <a:gd name="connsiteX120" fmla="*/ 273386 w 12192000"/>
              <a:gd name="connsiteY120" fmla="*/ 2142551 h 2240205"/>
              <a:gd name="connsiteX121" fmla="*/ 77641 w 12192000"/>
              <a:gd name="connsiteY121" fmla="*/ 2126835 h 2240205"/>
              <a:gd name="connsiteX122" fmla="*/ 37645 w 12192000"/>
              <a:gd name="connsiteY122" fmla="*/ 2115401 h 2240205"/>
              <a:gd name="connsiteX123" fmla="*/ 4572 w 12192000"/>
              <a:gd name="connsiteY123" fmla="*/ 2111091 h 2240205"/>
              <a:gd name="connsiteX124" fmla="*/ 0 w 12192000"/>
              <a:gd name="connsiteY124" fmla="*/ 2110468 h 2240205"/>
              <a:gd name="connsiteX125" fmla="*/ 0 w 12192000"/>
              <a:gd name="connsiteY125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649954 w 12192000"/>
              <a:gd name="connsiteY4" fmla="*/ 749628 h 2240205"/>
              <a:gd name="connsiteX5" fmla="*/ 11560424 w 12192000"/>
              <a:gd name="connsiteY5" fmla="*/ 748017 h 2240205"/>
              <a:gd name="connsiteX6" fmla="*/ 11358455 w 12192000"/>
              <a:gd name="connsiteY6" fmla="*/ 747593 h 2240205"/>
              <a:gd name="connsiteX7" fmla="*/ 11165209 w 12192000"/>
              <a:gd name="connsiteY7" fmla="*/ 748852 h 2240205"/>
              <a:gd name="connsiteX8" fmla="*/ 11058755 w 12192000"/>
              <a:gd name="connsiteY8" fmla="*/ 749617 h 2240205"/>
              <a:gd name="connsiteX9" fmla="*/ 10803046 w 12192000"/>
              <a:gd name="connsiteY9" fmla="*/ 774328 h 2240205"/>
              <a:gd name="connsiteX10" fmla="*/ 10458762 w 12192000"/>
              <a:gd name="connsiteY10" fmla="*/ 755400 h 2240205"/>
              <a:gd name="connsiteX11" fmla="*/ 10211200 w 12192000"/>
              <a:gd name="connsiteY11" fmla="*/ 767513 h 2240205"/>
              <a:gd name="connsiteX12" fmla="*/ 10167995 w 12192000"/>
              <a:gd name="connsiteY12" fmla="*/ 760843 h 2240205"/>
              <a:gd name="connsiteX13" fmla="*/ 9997044 w 12192000"/>
              <a:gd name="connsiteY13" fmla="*/ 780129 h 2240205"/>
              <a:gd name="connsiteX14" fmla="*/ 9943887 w 12192000"/>
              <a:gd name="connsiteY14" fmla="*/ 804141 h 2240205"/>
              <a:gd name="connsiteX15" fmla="*/ 9918248 w 12192000"/>
              <a:gd name="connsiteY15" fmla="*/ 816628 h 2240205"/>
              <a:gd name="connsiteX16" fmla="*/ 9767091 w 12192000"/>
              <a:gd name="connsiteY16" fmla="*/ 870550 h 2240205"/>
              <a:gd name="connsiteX17" fmla="*/ 9683005 w 12192000"/>
              <a:gd name="connsiteY17" fmla="*/ 894128 h 2240205"/>
              <a:gd name="connsiteX18" fmla="*/ 9500499 w 12192000"/>
              <a:gd name="connsiteY18" fmla="*/ 954680 h 2240205"/>
              <a:gd name="connsiteX19" fmla="*/ 9410017 w 12192000"/>
              <a:gd name="connsiteY19" fmla="*/ 993931 h 2240205"/>
              <a:gd name="connsiteX20" fmla="*/ 9392919 w 12192000"/>
              <a:gd name="connsiteY20" fmla="*/ 994656 h 2240205"/>
              <a:gd name="connsiteX21" fmla="*/ 9268019 w 12192000"/>
              <a:gd name="connsiteY21" fmla="*/ 1007442 h 2240205"/>
              <a:gd name="connsiteX22" fmla="*/ 9188177 w 12192000"/>
              <a:gd name="connsiteY22" fmla="*/ 1035474 h 2240205"/>
              <a:gd name="connsiteX23" fmla="*/ 9155969 w 12192000"/>
              <a:gd name="connsiteY23" fmla="*/ 1046804 h 2240205"/>
              <a:gd name="connsiteX24" fmla="*/ 9133985 w 12192000"/>
              <a:gd name="connsiteY24" fmla="*/ 1046450 h 2240205"/>
              <a:gd name="connsiteX25" fmla="*/ 9003462 w 12192000"/>
              <a:gd name="connsiteY25" fmla="*/ 1042406 h 2240205"/>
              <a:gd name="connsiteX26" fmla="*/ 8968445 w 12192000"/>
              <a:gd name="connsiteY26" fmla="*/ 1052169 h 2240205"/>
              <a:gd name="connsiteX27" fmla="*/ 8886001 w 12192000"/>
              <a:gd name="connsiteY27" fmla="*/ 1067468 h 2240205"/>
              <a:gd name="connsiteX28" fmla="*/ 8838610 w 12192000"/>
              <a:gd name="connsiteY28" fmla="*/ 1075091 h 2240205"/>
              <a:gd name="connsiteX29" fmla="*/ 8665605 w 12192000"/>
              <a:gd name="connsiteY29" fmla="*/ 1110791 h 2240205"/>
              <a:gd name="connsiteX30" fmla="*/ 8419755 w 12192000"/>
              <a:gd name="connsiteY30" fmla="*/ 1216260 h 2240205"/>
              <a:gd name="connsiteX31" fmla="*/ 8411626 w 12192000"/>
              <a:gd name="connsiteY31" fmla="*/ 1214397 h 2240205"/>
              <a:gd name="connsiteX32" fmla="*/ 8363469 w 12192000"/>
              <a:gd name="connsiteY32" fmla="*/ 1246658 h 2240205"/>
              <a:gd name="connsiteX33" fmla="*/ 8275497 w 12192000"/>
              <a:gd name="connsiteY33" fmla="*/ 1264396 h 2240205"/>
              <a:gd name="connsiteX34" fmla="*/ 8074238 w 12192000"/>
              <a:gd name="connsiteY34" fmla="*/ 1301895 h 2240205"/>
              <a:gd name="connsiteX35" fmla="*/ 7902328 w 12192000"/>
              <a:gd name="connsiteY35" fmla="*/ 1345865 h 2240205"/>
              <a:gd name="connsiteX36" fmla="*/ 7840612 w 12192000"/>
              <a:gd name="connsiteY36" fmla="*/ 1369373 h 2240205"/>
              <a:gd name="connsiteX37" fmla="*/ 7786819 w 12192000"/>
              <a:gd name="connsiteY37" fmla="*/ 1378970 h 2240205"/>
              <a:gd name="connsiteX38" fmla="*/ 7548172 w 12192000"/>
              <a:gd name="connsiteY38" fmla="*/ 1417460 h 2240205"/>
              <a:gd name="connsiteX39" fmla="*/ 7483437 w 12192000"/>
              <a:gd name="connsiteY39" fmla="*/ 1478152 h 2240205"/>
              <a:gd name="connsiteX40" fmla="*/ 7377870 w 12192000"/>
              <a:gd name="connsiteY40" fmla="*/ 1523319 h 2240205"/>
              <a:gd name="connsiteX41" fmla="*/ 7230737 w 12192000"/>
              <a:gd name="connsiteY41" fmla="*/ 1562633 h 2240205"/>
              <a:gd name="connsiteX42" fmla="*/ 7224458 w 12192000"/>
              <a:gd name="connsiteY42" fmla="*/ 1573008 h 2240205"/>
              <a:gd name="connsiteX43" fmla="*/ 7183121 w 12192000"/>
              <a:gd name="connsiteY43" fmla="*/ 1595162 h 2240205"/>
              <a:gd name="connsiteX44" fmla="*/ 7164601 w 12192000"/>
              <a:gd name="connsiteY44" fmla="*/ 1606490 h 2240205"/>
              <a:gd name="connsiteX45" fmla="*/ 6900177 w 12192000"/>
              <a:gd name="connsiteY45" fmla="*/ 1636016 h 2240205"/>
              <a:gd name="connsiteX46" fmla="*/ 6795372 w 12192000"/>
              <a:gd name="connsiteY46" fmla="*/ 1644845 h 2240205"/>
              <a:gd name="connsiteX47" fmla="*/ 6692251 w 12192000"/>
              <a:gd name="connsiteY47" fmla="*/ 1656357 h 2240205"/>
              <a:gd name="connsiteX48" fmla="*/ 6655235 w 12192000"/>
              <a:gd name="connsiteY48" fmla="*/ 1661869 h 2240205"/>
              <a:gd name="connsiteX49" fmla="*/ 6554894 w 12192000"/>
              <a:gd name="connsiteY49" fmla="*/ 1664428 h 2240205"/>
              <a:gd name="connsiteX50" fmla="*/ 6516595 w 12192000"/>
              <a:gd name="connsiteY50" fmla="*/ 1667475 h 2240205"/>
              <a:gd name="connsiteX51" fmla="*/ 6508541 w 12192000"/>
              <a:gd name="connsiteY51" fmla="*/ 1668757 h 2240205"/>
              <a:gd name="connsiteX52" fmla="*/ 6471012 w 12192000"/>
              <a:gd name="connsiteY52" fmla="*/ 1678604 h 2240205"/>
              <a:gd name="connsiteX53" fmla="*/ 6364035 w 12192000"/>
              <a:gd name="connsiteY53" fmla="*/ 1667683 h 2240205"/>
              <a:gd name="connsiteX54" fmla="*/ 6243319 w 12192000"/>
              <a:gd name="connsiteY54" fmla="*/ 1695560 h 2240205"/>
              <a:gd name="connsiteX55" fmla="*/ 6098321 w 12192000"/>
              <a:gd name="connsiteY55" fmla="*/ 1721646 h 2240205"/>
              <a:gd name="connsiteX56" fmla="*/ 5880652 w 12192000"/>
              <a:gd name="connsiteY56" fmla="*/ 1779643 h 2240205"/>
              <a:gd name="connsiteX57" fmla="*/ 5785959 w 12192000"/>
              <a:gd name="connsiteY57" fmla="*/ 1775307 h 2240205"/>
              <a:gd name="connsiteX58" fmla="*/ 5643534 w 12192000"/>
              <a:gd name="connsiteY58" fmla="*/ 1802919 h 2240205"/>
              <a:gd name="connsiteX59" fmla="*/ 5518799 w 12192000"/>
              <a:gd name="connsiteY59" fmla="*/ 1818312 h 2240205"/>
              <a:gd name="connsiteX60" fmla="*/ 5505014 w 12192000"/>
              <a:gd name="connsiteY60" fmla="*/ 1819259 h 2240205"/>
              <a:gd name="connsiteX61" fmla="*/ 5453307 w 12192000"/>
              <a:gd name="connsiteY61" fmla="*/ 1815450 h 2240205"/>
              <a:gd name="connsiteX62" fmla="*/ 5221533 w 12192000"/>
              <a:gd name="connsiteY62" fmla="*/ 1846950 h 2240205"/>
              <a:gd name="connsiteX63" fmla="*/ 5149802 w 12192000"/>
              <a:gd name="connsiteY63" fmla="*/ 1844846 h 2240205"/>
              <a:gd name="connsiteX64" fmla="*/ 5114927 w 12192000"/>
              <a:gd name="connsiteY64" fmla="*/ 1847827 h 2240205"/>
              <a:gd name="connsiteX65" fmla="*/ 5108970 w 12192000"/>
              <a:gd name="connsiteY65" fmla="*/ 1847935 h 2240205"/>
              <a:gd name="connsiteX66" fmla="*/ 5067961 w 12192000"/>
              <a:gd name="connsiteY66" fmla="*/ 1845917 h 2240205"/>
              <a:gd name="connsiteX67" fmla="*/ 5007075 w 12192000"/>
              <a:gd name="connsiteY67" fmla="*/ 1838626 h 2240205"/>
              <a:gd name="connsiteX68" fmla="*/ 4944087 w 12192000"/>
              <a:gd name="connsiteY68" fmla="*/ 1823332 h 2240205"/>
              <a:gd name="connsiteX69" fmla="*/ 4907662 w 12192000"/>
              <a:gd name="connsiteY69" fmla="*/ 1816900 h 2240205"/>
              <a:gd name="connsiteX70" fmla="*/ 4882386 w 12192000"/>
              <a:gd name="connsiteY70" fmla="*/ 1809844 h 2240205"/>
              <a:gd name="connsiteX71" fmla="*/ 4811440 w 12192000"/>
              <a:gd name="connsiteY71" fmla="*/ 1804655 h 2240205"/>
              <a:gd name="connsiteX72" fmla="*/ 4691075 w 12192000"/>
              <a:gd name="connsiteY72" fmla="*/ 1801389 h 2240205"/>
              <a:gd name="connsiteX73" fmla="*/ 4640313 w 12192000"/>
              <a:gd name="connsiteY73" fmla="*/ 1784307 h 2240205"/>
              <a:gd name="connsiteX74" fmla="*/ 4536503 w 12192000"/>
              <a:gd name="connsiteY74" fmla="*/ 1785334 h 2240205"/>
              <a:gd name="connsiteX75" fmla="*/ 4513724 w 12192000"/>
              <a:gd name="connsiteY75" fmla="*/ 1791996 h 2240205"/>
              <a:gd name="connsiteX76" fmla="*/ 4459810 w 12192000"/>
              <a:gd name="connsiteY76" fmla="*/ 1797886 h 2240205"/>
              <a:gd name="connsiteX77" fmla="*/ 4379064 w 12192000"/>
              <a:gd name="connsiteY77" fmla="*/ 1817177 h 2240205"/>
              <a:gd name="connsiteX78" fmla="*/ 4290981 w 12192000"/>
              <a:gd name="connsiteY78" fmla="*/ 1839677 h 2240205"/>
              <a:gd name="connsiteX79" fmla="*/ 4238372 w 12192000"/>
              <a:gd name="connsiteY79" fmla="*/ 1851480 h 2240205"/>
              <a:gd name="connsiteX80" fmla="*/ 4232517 w 12192000"/>
              <a:gd name="connsiteY80" fmla="*/ 1852567 h 2240205"/>
              <a:gd name="connsiteX81" fmla="*/ 4191732 w 12192000"/>
              <a:gd name="connsiteY81" fmla="*/ 1857328 h 2240205"/>
              <a:gd name="connsiteX82" fmla="*/ 4065532 w 12192000"/>
              <a:gd name="connsiteY82" fmla="*/ 1855477 h 2240205"/>
              <a:gd name="connsiteX83" fmla="*/ 4028460 w 12192000"/>
              <a:gd name="connsiteY83" fmla="*/ 1855137 h 2240205"/>
              <a:gd name="connsiteX84" fmla="*/ 4002267 w 12192000"/>
              <a:gd name="connsiteY84" fmla="*/ 1852352 h 2240205"/>
              <a:gd name="connsiteX85" fmla="*/ 3931396 w 12192000"/>
              <a:gd name="connsiteY85" fmla="*/ 1858915 h 2240205"/>
              <a:gd name="connsiteX86" fmla="*/ 3812162 w 12192000"/>
              <a:gd name="connsiteY86" fmla="*/ 1875501 h 2240205"/>
              <a:gd name="connsiteX87" fmla="*/ 3758105 w 12192000"/>
              <a:gd name="connsiteY87" fmla="*/ 1871856 h 2240205"/>
              <a:gd name="connsiteX88" fmla="*/ 3567259 w 12192000"/>
              <a:gd name="connsiteY88" fmla="*/ 1893482 h 2240205"/>
              <a:gd name="connsiteX89" fmla="*/ 3405770 w 12192000"/>
              <a:gd name="connsiteY89" fmla="*/ 1904591 h 2240205"/>
              <a:gd name="connsiteX90" fmla="*/ 3280097 w 12192000"/>
              <a:gd name="connsiteY90" fmla="*/ 1919610 h 2240205"/>
              <a:gd name="connsiteX91" fmla="*/ 3009910 w 12192000"/>
              <a:gd name="connsiteY91" fmla="*/ 1957866 h 2240205"/>
              <a:gd name="connsiteX92" fmla="*/ 2995934 w 12192000"/>
              <a:gd name="connsiteY92" fmla="*/ 1967085 h 2240205"/>
              <a:gd name="connsiteX93" fmla="*/ 2942858 w 12192000"/>
              <a:gd name="connsiteY93" fmla="*/ 1981367 h 2240205"/>
              <a:gd name="connsiteX94" fmla="*/ 2875436 w 12192000"/>
              <a:gd name="connsiteY94" fmla="*/ 1996977 h 2240205"/>
              <a:gd name="connsiteX95" fmla="*/ 2874892 w 12192000"/>
              <a:gd name="connsiteY95" fmla="*/ 1996085 h 2240205"/>
              <a:gd name="connsiteX96" fmla="*/ 2843662 w 12192000"/>
              <a:gd name="connsiteY96" fmla="*/ 1992498 h 2240205"/>
              <a:gd name="connsiteX97" fmla="*/ 2718916 w 12192000"/>
              <a:gd name="connsiteY97" fmla="*/ 1990867 h 2240205"/>
              <a:gd name="connsiteX98" fmla="*/ 2713522 w 12192000"/>
              <a:gd name="connsiteY98" fmla="*/ 1990173 h 2240205"/>
              <a:gd name="connsiteX99" fmla="*/ 2476147 w 12192000"/>
              <a:gd name="connsiteY99" fmla="*/ 1998305 h 2240205"/>
              <a:gd name="connsiteX100" fmla="*/ 2373568 w 12192000"/>
              <a:gd name="connsiteY100" fmla="*/ 2003219 h 2240205"/>
              <a:gd name="connsiteX101" fmla="*/ 2287219 w 12192000"/>
              <a:gd name="connsiteY101" fmla="*/ 1998750 h 2240205"/>
              <a:gd name="connsiteX102" fmla="*/ 2164831 w 12192000"/>
              <a:gd name="connsiteY102" fmla="*/ 2010143 h 2240205"/>
              <a:gd name="connsiteX103" fmla="*/ 2058061 w 12192000"/>
              <a:gd name="connsiteY103" fmla="*/ 2047942 h 2240205"/>
              <a:gd name="connsiteX104" fmla="*/ 2042244 w 12192000"/>
              <a:gd name="connsiteY104" fmla="*/ 2055560 h 2240205"/>
              <a:gd name="connsiteX105" fmla="*/ 1877728 w 12192000"/>
              <a:gd name="connsiteY105" fmla="*/ 2101004 h 2240205"/>
              <a:gd name="connsiteX106" fmla="*/ 1759056 w 12192000"/>
              <a:gd name="connsiteY106" fmla="*/ 2125608 h 2240205"/>
              <a:gd name="connsiteX107" fmla="*/ 1637948 w 12192000"/>
              <a:gd name="connsiteY107" fmla="*/ 2172597 h 2240205"/>
              <a:gd name="connsiteX108" fmla="*/ 1434549 w 12192000"/>
              <a:gd name="connsiteY108" fmla="*/ 2234522 h 2240205"/>
              <a:gd name="connsiteX109" fmla="*/ 1370962 w 12192000"/>
              <a:gd name="connsiteY109" fmla="*/ 2237474 h 2240205"/>
              <a:gd name="connsiteX110" fmla="*/ 1356367 w 12192000"/>
              <a:gd name="connsiteY110" fmla="*/ 2235089 h 2240205"/>
              <a:gd name="connsiteX111" fmla="*/ 1279765 w 12192000"/>
              <a:gd name="connsiteY111" fmla="*/ 2229639 h 2240205"/>
              <a:gd name="connsiteX112" fmla="*/ 1195347 w 12192000"/>
              <a:gd name="connsiteY112" fmla="*/ 2212354 h 2240205"/>
              <a:gd name="connsiteX113" fmla="*/ 970251 w 12192000"/>
              <a:gd name="connsiteY113" fmla="*/ 2221029 h 2240205"/>
              <a:gd name="connsiteX114" fmla="*/ 812914 w 12192000"/>
              <a:gd name="connsiteY114" fmla="*/ 2210095 h 2240205"/>
              <a:gd name="connsiteX115" fmla="*/ 597225 w 12192000"/>
              <a:gd name="connsiteY115" fmla="*/ 2180999 h 2240205"/>
              <a:gd name="connsiteX116" fmla="*/ 520671 w 12192000"/>
              <a:gd name="connsiteY116" fmla="*/ 2180980 h 2240205"/>
              <a:gd name="connsiteX117" fmla="*/ 515024 w 12192000"/>
              <a:gd name="connsiteY117" fmla="*/ 2179258 h 2240205"/>
              <a:gd name="connsiteX118" fmla="*/ 413835 w 12192000"/>
              <a:gd name="connsiteY118" fmla="*/ 2156783 h 2240205"/>
              <a:gd name="connsiteX119" fmla="*/ 376513 w 12192000"/>
              <a:gd name="connsiteY119" fmla="*/ 2154014 h 2240205"/>
              <a:gd name="connsiteX120" fmla="*/ 273386 w 12192000"/>
              <a:gd name="connsiteY120" fmla="*/ 2142551 h 2240205"/>
              <a:gd name="connsiteX121" fmla="*/ 77641 w 12192000"/>
              <a:gd name="connsiteY121" fmla="*/ 2126835 h 2240205"/>
              <a:gd name="connsiteX122" fmla="*/ 37645 w 12192000"/>
              <a:gd name="connsiteY122" fmla="*/ 2115401 h 2240205"/>
              <a:gd name="connsiteX123" fmla="*/ 4572 w 12192000"/>
              <a:gd name="connsiteY123" fmla="*/ 2111091 h 2240205"/>
              <a:gd name="connsiteX124" fmla="*/ 0 w 12192000"/>
              <a:gd name="connsiteY124" fmla="*/ 2110468 h 2240205"/>
              <a:gd name="connsiteX125" fmla="*/ 0 w 12192000"/>
              <a:gd name="connsiteY125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649954 w 12192000"/>
              <a:gd name="connsiteY4" fmla="*/ 749628 h 2240205"/>
              <a:gd name="connsiteX5" fmla="*/ 11560424 w 12192000"/>
              <a:gd name="connsiteY5" fmla="*/ 748017 h 2240205"/>
              <a:gd name="connsiteX6" fmla="*/ 11358455 w 12192000"/>
              <a:gd name="connsiteY6" fmla="*/ 747593 h 2240205"/>
              <a:gd name="connsiteX7" fmla="*/ 11165209 w 12192000"/>
              <a:gd name="connsiteY7" fmla="*/ 748852 h 2240205"/>
              <a:gd name="connsiteX8" fmla="*/ 11058755 w 12192000"/>
              <a:gd name="connsiteY8" fmla="*/ 749617 h 2240205"/>
              <a:gd name="connsiteX9" fmla="*/ 10803046 w 12192000"/>
              <a:gd name="connsiteY9" fmla="*/ 774328 h 2240205"/>
              <a:gd name="connsiteX10" fmla="*/ 10458762 w 12192000"/>
              <a:gd name="connsiteY10" fmla="*/ 755400 h 2240205"/>
              <a:gd name="connsiteX11" fmla="*/ 10211200 w 12192000"/>
              <a:gd name="connsiteY11" fmla="*/ 767513 h 2240205"/>
              <a:gd name="connsiteX12" fmla="*/ 10167995 w 12192000"/>
              <a:gd name="connsiteY12" fmla="*/ 760843 h 2240205"/>
              <a:gd name="connsiteX13" fmla="*/ 9997044 w 12192000"/>
              <a:gd name="connsiteY13" fmla="*/ 780129 h 2240205"/>
              <a:gd name="connsiteX14" fmla="*/ 9943887 w 12192000"/>
              <a:gd name="connsiteY14" fmla="*/ 804141 h 2240205"/>
              <a:gd name="connsiteX15" fmla="*/ 9918248 w 12192000"/>
              <a:gd name="connsiteY15" fmla="*/ 816628 h 2240205"/>
              <a:gd name="connsiteX16" fmla="*/ 9767091 w 12192000"/>
              <a:gd name="connsiteY16" fmla="*/ 870550 h 2240205"/>
              <a:gd name="connsiteX17" fmla="*/ 9683005 w 12192000"/>
              <a:gd name="connsiteY17" fmla="*/ 894128 h 2240205"/>
              <a:gd name="connsiteX18" fmla="*/ 9500499 w 12192000"/>
              <a:gd name="connsiteY18" fmla="*/ 954680 h 2240205"/>
              <a:gd name="connsiteX19" fmla="*/ 9410017 w 12192000"/>
              <a:gd name="connsiteY19" fmla="*/ 993931 h 2240205"/>
              <a:gd name="connsiteX20" fmla="*/ 9392919 w 12192000"/>
              <a:gd name="connsiteY20" fmla="*/ 994656 h 2240205"/>
              <a:gd name="connsiteX21" fmla="*/ 9268019 w 12192000"/>
              <a:gd name="connsiteY21" fmla="*/ 1007442 h 2240205"/>
              <a:gd name="connsiteX22" fmla="*/ 9188177 w 12192000"/>
              <a:gd name="connsiteY22" fmla="*/ 1035474 h 2240205"/>
              <a:gd name="connsiteX23" fmla="*/ 9155969 w 12192000"/>
              <a:gd name="connsiteY23" fmla="*/ 1046804 h 2240205"/>
              <a:gd name="connsiteX24" fmla="*/ 9133985 w 12192000"/>
              <a:gd name="connsiteY24" fmla="*/ 1046450 h 2240205"/>
              <a:gd name="connsiteX25" fmla="*/ 9003462 w 12192000"/>
              <a:gd name="connsiteY25" fmla="*/ 1042406 h 2240205"/>
              <a:gd name="connsiteX26" fmla="*/ 8968445 w 12192000"/>
              <a:gd name="connsiteY26" fmla="*/ 1052169 h 2240205"/>
              <a:gd name="connsiteX27" fmla="*/ 8886001 w 12192000"/>
              <a:gd name="connsiteY27" fmla="*/ 1067468 h 2240205"/>
              <a:gd name="connsiteX28" fmla="*/ 8838610 w 12192000"/>
              <a:gd name="connsiteY28" fmla="*/ 1075091 h 2240205"/>
              <a:gd name="connsiteX29" fmla="*/ 8665605 w 12192000"/>
              <a:gd name="connsiteY29" fmla="*/ 1110791 h 2240205"/>
              <a:gd name="connsiteX30" fmla="*/ 8419755 w 12192000"/>
              <a:gd name="connsiteY30" fmla="*/ 1216260 h 2240205"/>
              <a:gd name="connsiteX31" fmla="*/ 8411626 w 12192000"/>
              <a:gd name="connsiteY31" fmla="*/ 1214397 h 2240205"/>
              <a:gd name="connsiteX32" fmla="*/ 8363469 w 12192000"/>
              <a:gd name="connsiteY32" fmla="*/ 1246658 h 2240205"/>
              <a:gd name="connsiteX33" fmla="*/ 8275497 w 12192000"/>
              <a:gd name="connsiteY33" fmla="*/ 1264396 h 2240205"/>
              <a:gd name="connsiteX34" fmla="*/ 8074238 w 12192000"/>
              <a:gd name="connsiteY34" fmla="*/ 1301895 h 2240205"/>
              <a:gd name="connsiteX35" fmla="*/ 7902328 w 12192000"/>
              <a:gd name="connsiteY35" fmla="*/ 1345865 h 2240205"/>
              <a:gd name="connsiteX36" fmla="*/ 7840612 w 12192000"/>
              <a:gd name="connsiteY36" fmla="*/ 1369373 h 2240205"/>
              <a:gd name="connsiteX37" fmla="*/ 7786819 w 12192000"/>
              <a:gd name="connsiteY37" fmla="*/ 1378970 h 2240205"/>
              <a:gd name="connsiteX38" fmla="*/ 7548172 w 12192000"/>
              <a:gd name="connsiteY38" fmla="*/ 1417460 h 2240205"/>
              <a:gd name="connsiteX39" fmla="*/ 7483437 w 12192000"/>
              <a:gd name="connsiteY39" fmla="*/ 1478152 h 2240205"/>
              <a:gd name="connsiteX40" fmla="*/ 7377870 w 12192000"/>
              <a:gd name="connsiteY40" fmla="*/ 1523319 h 2240205"/>
              <a:gd name="connsiteX41" fmla="*/ 7230737 w 12192000"/>
              <a:gd name="connsiteY41" fmla="*/ 1562633 h 2240205"/>
              <a:gd name="connsiteX42" fmla="*/ 7224458 w 12192000"/>
              <a:gd name="connsiteY42" fmla="*/ 1573008 h 2240205"/>
              <a:gd name="connsiteX43" fmla="*/ 7183121 w 12192000"/>
              <a:gd name="connsiteY43" fmla="*/ 1595162 h 2240205"/>
              <a:gd name="connsiteX44" fmla="*/ 7164601 w 12192000"/>
              <a:gd name="connsiteY44" fmla="*/ 1606490 h 2240205"/>
              <a:gd name="connsiteX45" fmla="*/ 6900177 w 12192000"/>
              <a:gd name="connsiteY45" fmla="*/ 1636016 h 2240205"/>
              <a:gd name="connsiteX46" fmla="*/ 6795372 w 12192000"/>
              <a:gd name="connsiteY46" fmla="*/ 1644845 h 2240205"/>
              <a:gd name="connsiteX47" fmla="*/ 6692251 w 12192000"/>
              <a:gd name="connsiteY47" fmla="*/ 1656357 h 2240205"/>
              <a:gd name="connsiteX48" fmla="*/ 6655235 w 12192000"/>
              <a:gd name="connsiteY48" fmla="*/ 1661869 h 2240205"/>
              <a:gd name="connsiteX49" fmla="*/ 6554894 w 12192000"/>
              <a:gd name="connsiteY49" fmla="*/ 1664428 h 2240205"/>
              <a:gd name="connsiteX50" fmla="*/ 6516595 w 12192000"/>
              <a:gd name="connsiteY50" fmla="*/ 1667475 h 2240205"/>
              <a:gd name="connsiteX51" fmla="*/ 6508541 w 12192000"/>
              <a:gd name="connsiteY51" fmla="*/ 1668757 h 2240205"/>
              <a:gd name="connsiteX52" fmla="*/ 6471012 w 12192000"/>
              <a:gd name="connsiteY52" fmla="*/ 1678604 h 2240205"/>
              <a:gd name="connsiteX53" fmla="*/ 6364035 w 12192000"/>
              <a:gd name="connsiteY53" fmla="*/ 1667683 h 2240205"/>
              <a:gd name="connsiteX54" fmla="*/ 6243319 w 12192000"/>
              <a:gd name="connsiteY54" fmla="*/ 1695560 h 2240205"/>
              <a:gd name="connsiteX55" fmla="*/ 6098321 w 12192000"/>
              <a:gd name="connsiteY55" fmla="*/ 1721646 h 2240205"/>
              <a:gd name="connsiteX56" fmla="*/ 5880652 w 12192000"/>
              <a:gd name="connsiteY56" fmla="*/ 1779643 h 2240205"/>
              <a:gd name="connsiteX57" fmla="*/ 5785959 w 12192000"/>
              <a:gd name="connsiteY57" fmla="*/ 1775307 h 2240205"/>
              <a:gd name="connsiteX58" fmla="*/ 5643534 w 12192000"/>
              <a:gd name="connsiteY58" fmla="*/ 1802919 h 2240205"/>
              <a:gd name="connsiteX59" fmla="*/ 5518799 w 12192000"/>
              <a:gd name="connsiteY59" fmla="*/ 1818312 h 2240205"/>
              <a:gd name="connsiteX60" fmla="*/ 5505014 w 12192000"/>
              <a:gd name="connsiteY60" fmla="*/ 1819259 h 2240205"/>
              <a:gd name="connsiteX61" fmla="*/ 5453307 w 12192000"/>
              <a:gd name="connsiteY61" fmla="*/ 1815450 h 2240205"/>
              <a:gd name="connsiteX62" fmla="*/ 5221533 w 12192000"/>
              <a:gd name="connsiteY62" fmla="*/ 1846950 h 2240205"/>
              <a:gd name="connsiteX63" fmla="*/ 5149802 w 12192000"/>
              <a:gd name="connsiteY63" fmla="*/ 1844846 h 2240205"/>
              <a:gd name="connsiteX64" fmla="*/ 5114927 w 12192000"/>
              <a:gd name="connsiteY64" fmla="*/ 1847827 h 2240205"/>
              <a:gd name="connsiteX65" fmla="*/ 5108970 w 12192000"/>
              <a:gd name="connsiteY65" fmla="*/ 1847935 h 2240205"/>
              <a:gd name="connsiteX66" fmla="*/ 5067961 w 12192000"/>
              <a:gd name="connsiteY66" fmla="*/ 1845917 h 2240205"/>
              <a:gd name="connsiteX67" fmla="*/ 5007075 w 12192000"/>
              <a:gd name="connsiteY67" fmla="*/ 1838626 h 2240205"/>
              <a:gd name="connsiteX68" fmla="*/ 4944087 w 12192000"/>
              <a:gd name="connsiteY68" fmla="*/ 1823332 h 2240205"/>
              <a:gd name="connsiteX69" fmla="*/ 4907662 w 12192000"/>
              <a:gd name="connsiteY69" fmla="*/ 1816900 h 2240205"/>
              <a:gd name="connsiteX70" fmla="*/ 4882386 w 12192000"/>
              <a:gd name="connsiteY70" fmla="*/ 1809844 h 2240205"/>
              <a:gd name="connsiteX71" fmla="*/ 4811440 w 12192000"/>
              <a:gd name="connsiteY71" fmla="*/ 1804655 h 2240205"/>
              <a:gd name="connsiteX72" fmla="*/ 4691075 w 12192000"/>
              <a:gd name="connsiteY72" fmla="*/ 1801389 h 2240205"/>
              <a:gd name="connsiteX73" fmla="*/ 4640313 w 12192000"/>
              <a:gd name="connsiteY73" fmla="*/ 1784307 h 2240205"/>
              <a:gd name="connsiteX74" fmla="*/ 4536503 w 12192000"/>
              <a:gd name="connsiteY74" fmla="*/ 1785334 h 2240205"/>
              <a:gd name="connsiteX75" fmla="*/ 4513724 w 12192000"/>
              <a:gd name="connsiteY75" fmla="*/ 1791996 h 2240205"/>
              <a:gd name="connsiteX76" fmla="*/ 4459810 w 12192000"/>
              <a:gd name="connsiteY76" fmla="*/ 1797886 h 2240205"/>
              <a:gd name="connsiteX77" fmla="*/ 4379064 w 12192000"/>
              <a:gd name="connsiteY77" fmla="*/ 1817177 h 2240205"/>
              <a:gd name="connsiteX78" fmla="*/ 4290981 w 12192000"/>
              <a:gd name="connsiteY78" fmla="*/ 1839677 h 2240205"/>
              <a:gd name="connsiteX79" fmla="*/ 4238372 w 12192000"/>
              <a:gd name="connsiteY79" fmla="*/ 1851480 h 2240205"/>
              <a:gd name="connsiteX80" fmla="*/ 4232517 w 12192000"/>
              <a:gd name="connsiteY80" fmla="*/ 1852567 h 2240205"/>
              <a:gd name="connsiteX81" fmla="*/ 4191732 w 12192000"/>
              <a:gd name="connsiteY81" fmla="*/ 1857328 h 2240205"/>
              <a:gd name="connsiteX82" fmla="*/ 4065532 w 12192000"/>
              <a:gd name="connsiteY82" fmla="*/ 1855477 h 2240205"/>
              <a:gd name="connsiteX83" fmla="*/ 4028460 w 12192000"/>
              <a:gd name="connsiteY83" fmla="*/ 1855137 h 2240205"/>
              <a:gd name="connsiteX84" fmla="*/ 4002267 w 12192000"/>
              <a:gd name="connsiteY84" fmla="*/ 1852352 h 2240205"/>
              <a:gd name="connsiteX85" fmla="*/ 3931396 w 12192000"/>
              <a:gd name="connsiteY85" fmla="*/ 1858915 h 2240205"/>
              <a:gd name="connsiteX86" fmla="*/ 3812162 w 12192000"/>
              <a:gd name="connsiteY86" fmla="*/ 1875501 h 2240205"/>
              <a:gd name="connsiteX87" fmla="*/ 3758105 w 12192000"/>
              <a:gd name="connsiteY87" fmla="*/ 1871856 h 2240205"/>
              <a:gd name="connsiteX88" fmla="*/ 3567259 w 12192000"/>
              <a:gd name="connsiteY88" fmla="*/ 1893482 h 2240205"/>
              <a:gd name="connsiteX89" fmla="*/ 3405770 w 12192000"/>
              <a:gd name="connsiteY89" fmla="*/ 1904591 h 2240205"/>
              <a:gd name="connsiteX90" fmla="*/ 3280097 w 12192000"/>
              <a:gd name="connsiteY90" fmla="*/ 1919610 h 2240205"/>
              <a:gd name="connsiteX91" fmla="*/ 3009910 w 12192000"/>
              <a:gd name="connsiteY91" fmla="*/ 1957866 h 2240205"/>
              <a:gd name="connsiteX92" fmla="*/ 2995934 w 12192000"/>
              <a:gd name="connsiteY92" fmla="*/ 1967085 h 2240205"/>
              <a:gd name="connsiteX93" fmla="*/ 2942858 w 12192000"/>
              <a:gd name="connsiteY93" fmla="*/ 1981367 h 2240205"/>
              <a:gd name="connsiteX94" fmla="*/ 2875436 w 12192000"/>
              <a:gd name="connsiteY94" fmla="*/ 1996977 h 2240205"/>
              <a:gd name="connsiteX95" fmla="*/ 2874892 w 12192000"/>
              <a:gd name="connsiteY95" fmla="*/ 1996085 h 2240205"/>
              <a:gd name="connsiteX96" fmla="*/ 2843662 w 12192000"/>
              <a:gd name="connsiteY96" fmla="*/ 1992498 h 2240205"/>
              <a:gd name="connsiteX97" fmla="*/ 2718916 w 12192000"/>
              <a:gd name="connsiteY97" fmla="*/ 1990867 h 2240205"/>
              <a:gd name="connsiteX98" fmla="*/ 2713522 w 12192000"/>
              <a:gd name="connsiteY98" fmla="*/ 1990173 h 2240205"/>
              <a:gd name="connsiteX99" fmla="*/ 2476147 w 12192000"/>
              <a:gd name="connsiteY99" fmla="*/ 1998305 h 2240205"/>
              <a:gd name="connsiteX100" fmla="*/ 2373568 w 12192000"/>
              <a:gd name="connsiteY100" fmla="*/ 2003219 h 2240205"/>
              <a:gd name="connsiteX101" fmla="*/ 2287219 w 12192000"/>
              <a:gd name="connsiteY101" fmla="*/ 1998750 h 2240205"/>
              <a:gd name="connsiteX102" fmla="*/ 2164831 w 12192000"/>
              <a:gd name="connsiteY102" fmla="*/ 2010143 h 2240205"/>
              <a:gd name="connsiteX103" fmla="*/ 2058061 w 12192000"/>
              <a:gd name="connsiteY103" fmla="*/ 2047942 h 2240205"/>
              <a:gd name="connsiteX104" fmla="*/ 2042244 w 12192000"/>
              <a:gd name="connsiteY104" fmla="*/ 2055560 h 2240205"/>
              <a:gd name="connsiteX105" fmla="*/ 1877728 w 12192000"/>
              <a:gd name="connsiteY105" fmla="*/ 2101004 h 2240205"/>
              <a:gd name="connsiteX106" fmla="*/ 1759056 w 12192000"/>
              <a:gd name="connsiteY106" fmla="*/ 2125608 h 2240205"/>
              <a:gd name="connsiteX107" fmla="*/ 1637948 w 12192000"/>
              <a:gd name="connsiteY107" fmla="*/ 2172597 h 2240205"/>
              <a:gd name="connsiteX108" fmla="*/ 1434549 w 12192000"/>
              <a:gd name="connsiteY108" fmla="*/ 2234522 h 2240205"/>
              <a:gd name="connsiteX109" fmla="*/ 1370962 w 12192000"/>
              <a:gd name="connsiteY109" fmla="*/ 2237474 h 2240205"/>
              <a:gd name="connsiteX110" fmla="*/ 1356367 w 12192000"/>
              <a:gd name="connsiteY110" fmla="*/ 2235089 h 2240205"/>
              <a:gd name="connsiteX111" fmla="*/ 1279765 w 12192000"/>
              <a:gd name="connsiteY111" fmla="*/ 2229639 h 2240205"/>
              <a:gd name="connsiteX112" fmla="*/ 1195347 w 12192000"/>
              <a:gd name="connsiteY112" fmla="*/ 2212354 h 2240205"/>
              <a:gd name="connsiteX113" fmla="*/ 970251 w 12192000"/>
              <a:gd name="connsiteY113" fmla="*/ 2221029 h 2240205"/>
              <a:gd name="connsiteX114" fmla="*/ 812914 w 12192000"/>
              <a:gd name="connsiteY114" fmla="*/ 2210095 h 2240205"/>
              <a:gd name="connsiteX115" fmla="*/ 597225 w 12192000"/>
              <a:gd name="connsiteY115" fmla="*/ 2180999 h 2240205"/>
              <a:gd name="connsiteX116" fmla="*/ 520671 w 12192000"/>
              <a:gd name="connsiteY116" fmla="*/ 2180980 h 2240205"/>
              <a:gd name="connsiteX117" fmla="*/ 413835 w 12192000"/>
              <a:gd name="connsiteY117" fmla="*/ 2156783 h 2240205"/>
              <a:gd name="connsiteX118" fmla="*/ 376513 w 12192000"/>
              <a:gd name="connsiteY118" fmla="*/ 2154014 h 2240205"/>
              <a:gd name="connsiteX119" fmla="*/ 273386 w 12192000"/>
              <a:gd name="connsiteY119" fmla="*/ 2142551 h 2240205"/>
              <a:gd name="connsiteX120" fmla="*/ 77641 w 12192000"/>
              <a:gd name="connsiteY120" fmla="*/ 2126835 h 2240205"/>
              <a:gd name="connsiteX121" fmla="*/ 37645 w 12192000"/>
              <a:gd name="connsiteY121" fmla="*/ 2115401 h 2240205"/>
              <a:gd name="connsiteX122" fmla="*/ 4572 w 12192000"/>
              <a:gd name="connsiteY122" fmla="*/ 2111091 h 2240205"/>
              <a:gd name="connsiteX123" fmla="*/ 0 w 12192000"/>
              <a:gd name="connsiteY123" fmla="*/ 2110468 h 2240205"/>
              <a:gd name="connsiteX124" fmla="*/ 0 w 12192000"/>
              <a:gd name="connsiteY124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649954 w 12192000"/>
              <a:gd name="connsiteY4" fmla="*/ 749628 h 2240205"/>
              <a:gd name="connsiteX5" fmla="*/ 11560424 w 12192000"/>
              <a:gd name="connsiteY5" fmla="*/ 748017 h 2240205"/>
              <a:gd name="connsiteX6" fmla="*/ 11358455 w 12192000"/>
              <a:gd name="connsiteY6" fmla="*/ 747593 h 2240205"/>
              <a:gd name="connsiteX7" fmla="*/ 11165209 w 12192000"/>
              <a:gd name="connsiteY7" fmla="*/ 748852 h 2240205"/>
              <a:gd name="connsiteX8" fmla="*/ 11058755 w 12192000"/>
              <a:gd name="connsiteY8" fmla="*/ 749617 h 2240205"/>
              <a:gd name="connsiteX9" fmla="*/ 10803046 w 12192000"/>
              <a:gd name="connsiteY9" fmla="*/ 774328 h 2240205"/>
              <a:gd name="connsiteX10" fmla="*/ 10458762 w 12192000"/>
              <a:gd name="connsiteY10" fmla="*/ 755400 h 2240205"/>
              <a:gd name="connsiteX11" fmla="*/ 10211200 w 12192000"/>
              <a:gd name="connsiteY11" fmla="*/ 767513 h 2240205"/>
              <a:gd name="connsiteX12" fmla="*/ 10167995 w 12192000"/>
              <a:gd name="connsiteY12" fmla="*/ 760843 h 2240205"/>
              <a:gd name="connsiteX13" fmla="*/ 9997044 w 12192000"/>
              <a:gd name="connsiteY13" fmla="*/ 780129 h 2240205"/>
              <a:gd name="connsiteX14" fmla="*/ 9943887 w 12192000"/>
              <a:gd name="connsiteY14" fmla="*/ 804141 h 2240205"/>
              <a:gd name="connsiteX15" fmla="*/ 9918248 w 12192000"/>
              <a:gd name="connsiteY15" fmla="*/ 816628 h 2240205"/>
              <a:gd name="connsiteX16" fmla="*/ 9767091 w 12192000"/>
              <a:gd name="connsiteY16" fmla="*/ 870550 h 2240205"/>
              <a:gd name="connsiteX17" fmla="*/ 9683005 w 12192000"/>
              <a:gd name="connsiteY17" fmla="*/ 894128 h 2240205"/>
              <a:gd name="connsiteX18" fmla="*/ 9500499 w 12192000"/>
              <a:gd name="connsiteY18" fmla="*/ 954680 h 2240205"/>
              <a:gd name="connsiteX19" fmla="*/ 9410017 w 12192000"/>
              <a:gd name="connsiteY19" fmla="*/ 993931 h 2240205"/>
              <a:gd name="connsiteX20" fmla="*/ 9392919 w 12192000"/>
              <a:gd name="connsiteY20" fmla="*/ 994656 h 2240205"/>
              <a:gd name="connsiteX21" fmla="*/ 9268019 w 12192000"/>
              <a:gd name="connsiteY21" fmla="*/ 1007442 h 2240205"/>
              <a:gd name="connsiteX22" fmla="*/ 9188177 w 12192000"/>
              <a:gd name="connsiteY22" fmla="*/ 1035474 h 2240205"/>
              <a:gd name="connsiteX23" fmla="*/ 9155969 w 12192000"/>
              <a:gd name="connsiteY23" fmla="*/ 1046804 h 2240205"/>
              <a:gd name="connsiteX24" fmla="*/ 9133985 w 12192000"/>
              <a:gd name="connsiteY24" fmla="*/ 1046450 h 2240205"/>
              <a:gd name="connsiteX25" fmla="*/ 9003462 w 12192000"/>
              <a:gd name="connsiteY25" fmla="*/ 1042406 h 2240205"/>
              <a:gd name="connsiteX26" fmla="*/ 8968445 w 12192000"/>
              <a:gd name="connsiteY26" fmla="*/ 1052169 h 2240205"/>
              <a:gd name="connsiteX27" fmla="*/ 8886001 w 12192000"/>
              <a:gd name="connsiteY27" fmla="*/ 1067468 h 2240205"/>
              <a:gd name="connsiteX28" fmla="*/ 8838610 w 12192000"/>
              <a:gd name="connsiteY28" fmla="*/ 1075091 h 2240205"/>
              <a:gd name="connsiteX29" fmla="*/ 8665605 w 12192000"/>
              <a:gd name="connsiteY29" fmla="*/ 1110791 h 2240205"/>
              <a:gd name="connsiteX30" fmla="*/ 8419755 w 12192000"/>
              <a:gd name="connsiteY30" fmla="*/ 1216260 h 2240205"/>
              <a:gd name="connsiteX31" fmla="*/ 8411626 w 12192000"/>
              <a:gd name="connsiteY31" fmla="*/ 1214397 h 2240205"/>
              <a:gd name="connsiteX32" fmla="*/ 8363469 w 12192000"/>
              <a:gd name="connsiteY32" fmla="*/ 1246658 h 2240205"/>
              <a:gd name="connsiteX33" fmla="*/ 8275497 w 12192000"/>
              <a:gd name="connsiteY33" fmla="*/ 1264396 h 2240205"/>
              <a:gd name="connsiteX34" fmla="*/ 8074238 w 12192000"/>
              <a:gd name="connsiteY34" fmla="*/ 1301895 h 2240205"/>
              <a:gd name="connsiteX35" fmla="*/ 7902328 w 12192000"/>
              <a:gd name="connsiteY35" fmla="*/ 1345865 h 2240205"/>
              <a:gd name="connsiteX36" fmla="*/ 7840612 w 12192000"/>
              <a:gd name="connsiteY36" fmla="*/ 1369373 h 2240205"/>
              <a:gd name="connsiteX37" fmla="*/ 7786819 w 12192000"/>
              <a:gd name="connsiteY37" fmla="*/ 1378970 h 2240205"/>
              <a:gd name="connsiteX38" fmla="*/ 7548172 w 12192000"/>
              <a:gd name="connsiteY38" fmla="*/ 1417460 h 2240205"/>
              <a:gd name="connsiteX39" fmla="*/ 7483437 w 12192000"/>
              <a:gd name="connsiteY39" fmla="*/ 1478152 h 2240205"/>
              <a:gd name="connsiteX40" fmla="*/ 7377870 w 12192000"/>
              <a:gd name="connsiteY40" fmla="*/ 1523319 h 2240205"/>
              <a:gd name="connsiteX41" fmla="*/ 7230737 w 12192000"/>
              <a:gd name="connsiteY41" fmla="*/ 1562633 h 2240205"/>
              <a:gd name="connsiteX42" fmla="*/ 7224458 w 12192000"/>
              <a:gd name="connsiteY42" fmla="*/ 1573008 h 2240205"/>
              <a:gd name="connsiteX43" fmla="*/ 7183121 w 12192000"/>
              <a:gd name="connsiteY43" fmla="*/ 1595162 h 2240205"/>
              <a:gd name="connsiteX44" fmla="*/ 7164601 w 12192000"/>
              <a:gd name="connsiteY44" fmla="*/ 1606490 h 2240205"/>
              <a:gd name="connsiteX45" fmla="*/ 6900177 w 12192000"/>
              <a:gd name="connsiteY45" fmla="*/ 1636016 h 2240205"/>
              <a:gd name="connsiteX46" fmla="*/ 6795372 w 12192000"/>
              <a:gd name="connsiteY46" fmla="*/ 1644845 h 2240205"/>
              <a:gd name="connsiteX47" fmla="*/ 6692251 w 12192000"/>
              <a:gd name="connsiteY47" fmla="*/ 1656357 h 2240205"/>
              <a:gd name="connsiteX48" fmla="*/ 6655235 w 12192000"/>
              <a:gd name="connsiteY48" fmla="*/ 1661869 h 2240205"/>
              <a:gd name="connsiteX49" fmla="*/ 6554894 w 12192000"/>
              <a:gd name="connsiteY49" fmla="*/ 1664428 h 2240205"/>
              <a:gd name="connsiteX50" fmla="*/ 6516595 w 12192000"/>
              <a:gd name="connsiteY50" fmla="*/ 1667475 h 2240205"/>
              <a:gd name="connsiteX51" fmla="*/ 6508541 w 12192000"/>
              <a:gd name="connsiteY51" fmla="*/ 1668757 h 2240205"/>
              <a:gd name="connsiteX52" fmla="*/ 6471012 w 12192000"/>
              <a:gd name="connsiteY52" fmla="*/ 1678604 h 2240205"/>
              <a:gd name="connsiteX53" fmla="*/ 6364035 w 12192000"/>
              <a:gd name="connsiteY53" fmla="*/ 1667683 h 2240205"/>
              <a:gd name="connsiteX54" fmla="*/ 6243319 w 12192000"/>
              <a:gd name="connsiteY54" fmla="*/ 1695560 h 2240205"/>
              <a:gd name="connsiteX55" fmla="*/ 6098321 w 12192000"/>
              <a:gd name="connsiteY55" fmla="*/ 1721646 h 2240205"/>
              <a:gd name="connsiteX56" fmla="*/ 5880652 w 12192000"/>
              <a:gd name="connsiteY56" fmla="*/ 1779643 h 2240205"/>
              <a:gd name="connsiteX57" fmla="*/ 5785959 w 12192000"/>
              <a:gd name="connsiteY57" fmla="*/ 1775307 h 2240205"/>
              <a:gd name="connsiteX58" fmla="*/ 5643534 w 12192000"/>
              <a:gd name="connsiteY58" fmla="*/ 1802919 h 2240205"/>
              <a:gd name="connsiteX59" fmla="*/ 5518799 w 12192000"/>
              <a:gd name="connsiteY59" fmla="*/ 1818312 h 2240205"/>
              <a:gd name="connsiteX60" fmla="*/ 5505014 w 12192000"/>
              <a:gd name="connsiteY60" fmla="*/ 1819259 h 2240205"/>
              <a:gd name="connsiteX61" fmla="*/ 5453307 w 12192000"/>
              <a:gd name="connsiteY61" fmla="*/ 1815450 h 2240205"/>
              <a:gd name="connsiteX62" fmla="*/ 5221533 w 12192000"/>
              <a:gd name="connsiteY62" fmla="*/ 1846950 h 2240205"/>
              <a:gd name="connsiteX63" fmla="*/ 5149802 w 12192000"/>
              <a:gd name="connsiteY63" fmla="*/ 1844846 h 2240205"/>
              <a:gd name="connsiteX64" fmla="*/ 5114927 w 12192000"/>
              <a:gd name="connsiteY64" fmla="*/ 1847827 h 2240205"/>
              <a:gd name="connsiteX65" fmla="*/ 5108970 w 12192000"/>
              <a:gd name="connsiteY65" fmla="*/ 1847935 h 2240205"/>
              <a:gd name="connsiteX66" fmla="*/ 5067961 w 12192000"/>
              <a:gd name="connsiteY66" fmla="*/ 1845917 h 2240205"/>
              <a:gd name="connsiteX67" fmla="*/ 5007075 w 12192000"/>
              <a:gd name="connsiteY67" fmla="*/ 1838626 h 2240205"/>
              <a:gd name="connsiteX68" fmla="*/ 4944087 w 12192000"/>
              <a:gd name="connsiteY68" fmla="*/ 1823332 h 2240205"/>
              <a:gd name="connsiteX69" fmla="*/ 4907662 w 12192000"/>
              <a:gd name="connsiteY69" fmla="*/ 1816900 h 2240205"/>
              <a:gd name="connsiteX70" fmla="*/ 4882386 w 12192000"/>
              <a:gd name="connsiteY70" fmla="*/ 1809844 h 2240205"/>
              <a:gd name="connsiteX71" fmla="*/ 4811440 w 12192000"/>
              <a:gd name="connsiteY71" fmla="*/ 1804655 h 2240205"/>
              <a:gd name="connsiteX72" fmla="*/ 4691075 w 12192000"/>
              <a:gd name="connsiteY72" fmla="*/ 1801389 h 2240205"/>
              <a:gd name="connsiteX73" fmla="*/ 4640313 w 12192000"/>
              <a:gd name="connsiteY73" fmla="*/ 1784307 h 2240205"/>
              <a:gd name="connsiteX74" fmla="*/ 4536503 w 12192000"/>
              <a:gd name="connsiteY74" fmla="*/ 1785334 h 2240205"/>
              <a:gd name="connsiteX75" fmla="*/ 4513724 w 12192000"/>
              <a:gd name="connsiteY75" fmla="*/ 1791996 h 2240205"/>
              <a:gd name="connsiteX76" fmla="*/ 4459810 w 12192000"/>
              <a:gd name="connsiteY76" fmla="*/ 1797886 h 2240205"/>
              <a:gd name="connsiteX77" fmla="*/ 4379064 w 12192000"/>
              <a:gd name="connsiteY77" fmla="*/ 1817177 h 2240205"/>
              <a:gd name="connsiteX78" fmla="*/ 4290981 w 12192000"/>
              <a:gd name="connsiteY78" fmla="*/ 1839677 h 2240205"/>
              <a:gd name="connsiteX79" fmla="*/ 4238372 w 12192000"/>
              <a:gd name="connsiteY79" fmla="*/ 1851480 h 2240205"/>
              <a:gd name="connsiteX80" fmla="*/ 4232517 w 12192000"/>
              <a:gd name="connsiteY80" fmla="*/ 1852567 h 2240205"/>
              <a:gd name="connsiteX81" fmla="*/ 4191732 w 12192000"/>
              <a:gd name="connsiteY81" fmla="*/ 1857328 h 2240205"/>
              <a:gd name="connsiteX82" fmla="*/ 4065532 w 12192000"/>
              <a:gd name="connsiteY82" fmla="*/ 1855477 h 2240205"/>
              <a:gd name="connsiteX83" fmla="*/ 4028460 w 12192000"/>
              <a:gd name="connsiteY83" fmla="*/ 1855137 h 2240205"/>
              <a:gd name="connsiteX84" fmla="*/ 4002267 w 12192000"/>
              <a:gd name="connsiteY84" fmla="*/ 1852352 h 2240205"/>
              <a:gd name="connsiteX85" fmla="*/ 3931396 w 12192000"/>
              <a:gd name="connsiteY85" fmla="*/ 1858915 h 2240205"/>
              <a:gd name="connsiteX86" fmla="*/ 3812162 w 12192000"/>
              <a:gd name="connsiteY86" fmla="*/ 1875501 h 2240205"/>
              <a:gd name="connsiteX87" fmla="*/ 3758105 w 12192000"/>
              <a:gd name="connsiteY87" fmla="*/ 1871856 h 2240205"/>
              <a:gd name="connsiteX88" fmla="*/ 3567259 w 12192000"/>
              <a:gd name="connsiteY88" fmla="*/ 1893482 h 2240205"/>
              <a:gd name="connsiteX89" fmla="*/ 3405770 w 12192000"/>
              <a:gd name="connsiteY89" fmla="*/ 1904591 h 2240205"/>
              <a:gd name="connsiteX90" fmla="*/ 3280097 w 12192000"/>
              <a:gd name="connsiteY90" fmla="*/ 1919610 h 2240205"/>
              <a:gd name="connsiteX91" fmla="*/ 3009910 w 12192000"/>
              <a:gd name="connsiteY91" fmla="*/ 1957866 h 2240205"/>
              <a:gd name="connsiteX92" fmla="*/ 2995934 w 12192000"/>
              <a:gd name="connsiteY92" fmla="*/ 1967085 h 2240205"/>
              <a:gd name="connsiteX93" fmla="*/ 2942858 w 12192000"/>
              <a:gd name="connsiteY93" fmla="*/ 1981367 h 2240205"/>
              <a:gd name="connsiteX94" fmla="*/ 2875436 w 12192000"/>
              <a:gd name="connsiteY94" fmla="*/ 1996977 h 2240205"/>
              <a:gd name="connsiteX95" fmla="*/ 2874892 w 12192000"/>
              <a:gd name="connsiteY95" fmla="*/ 1996085 h 2240205"/>
              <a:gd name="connsiteX96" fmla="*/ 2843662 w 12192000"/>
              <a:gd name="connsiteY96" fmla="*/ 1992498 h 2240205"/>
              <a:gd name="connsiteX97" fmla="*/ 2718916 w 12192000"/>
              <a:gd name="connsiteY97" fmla="*/ 1990867 h 2240205"/>
              <a:gd name="connsiteX98" fmla="*/ 2713522 w 12192000"/>
              <a:gd name="connsiteY98" fmla="*/ 1990173 h 2240205"/>
              <a:gd name="connsiteX99" fmla="*/ 2476147 w 12192000"/>
              <a:gd name="connsiteY99" fmla="*/ 1998305 h 2240205"/>
              <a:gd name="connsiteX100" fmla="*/ 2373568 w 12192000"/>
              <a:gd name="connsiteY100" fmla="*/ 2003219 h 2240205"/>
              <a:gd name="connsiteX101" fmla="*/ 2287219 w 12192000"/>
              <a:gd name="connsiteY101" fmla="*/ 1998750 h 2240205"/>
              <a:gd name="connsiteX102" fmla="*/ 2164831 w 12192000"/>
              <a:gd name="connsiteY102" fmla="*/ 2010143 h 2240205"/>
              <a:gd name="connsiteX103" fmla="*/ 2058061 w 12192000"/>
              <a:gd name="connsiteY103" fmla="*/ 2047942 h 2240205"/>
              <a:gd name="connsiteX104" fmla="*/ 2042244 w 12192000"/>
              <a:gd name="connsiteY104" fmla="*/ 2055560 h 2240205"/>
              <a:gd name="connsiteX105" fmla="*/ 1877728 w 12192000"/>
              <a:gd name="connsiteY105" fmla="*/ 2101004 h 2240205"/>
              <a:gd name="connsiteX106" fmla="*/ 1759056 w 12192000"/>
              <a:gd name="connsiteY106" fmla="*/ 2125608 h 2240205"/>
              <a:gd name="connsiteX107" fmla="*/ 1637948 w 12192000"/>
              <a:gd name="connsiteY107" fmla="*/ 2172597 h 2240205"/>
              <a:gd name="connsiteX108" fmla="*/ 1434549 w 12192000"/>
              <a:gd name="connsiteY108" fmla="*/ 2234522 h 2240205"/>
              <a:gd name="connsiteX109" fmla="*/ 1370962 w 12192000"/>
              <a:gd name="connsiteY109" fmla="*/ 2237474 h 2240205"/>
              <a:gd name="connsiteX110" fmla="*/ 1356367 w 12192000"/>
              <a:gd name="connsiteY110" fmla="*/ 2235089 h 2240205"/>
              <a:gd name="connsiteX111" fmla="*/ 1279765 w 12192000"/>
              <a:gd name="connsiteY111" fmla="*/ 2229639 h 2240205"/>
              <a:gd name="connsiteX112" fmla="*/ 1195347 w 12192000"/>
              <a:gd name="connsiteY112" fmla="*/ 2212354 h 2240205"/>
              <a:gd name="connsiteX113" fmla="*/ 970251 w 12192000"/>
              <a:gd name="connsiteY113" fmla="*/ 2221029 h 2240205"/>
              <a:gd name="connsiteX114" fmla="*/ 812914 w 12192000"/>
              <a:gd name="connsiteY114" fmla="*/ 2210095 h 2240205"/>
              <a:gd name="connsiteX115" fmla="*/ 597225 w 12192000"/>
              <a:gd name="connsiteY115" fmla="*/ 2180999 h 2240205"/>
              <a:gd name="connsiteX116" fmla="*/ 520671 w 12192000"/>
              <a:gd name="connsiteY116" fmla="*/ 2180980 h 2240205"/>
              <a:gd name="connsiteX117" fmla="*/ 413835 w 12192000"/>
              <a:gd name="connsiteY117" fmla="*/ 2156783 h 2240205"/>
              <a:gd name="connsiteX118" fmla="*/ 376513 w 12192000"/>
              <a:gd name="connsiteY118" fmla="*/ 2154014 h 2240205"/>
              <a:gd name="connsiteX119" fmla="*/ 273386 w 12192000"/>
              <a:gd name="connsiteY119" fmla="*/ 2142551 h 2240205"/>
              <a:gd name="connsiteX120" fmla="*/ 77641 w 12192000"/>
              <a:gd name="connsiteY120" fmla="*/ 2126835 h 2240205"/>
              <a:gd name="connsiteX121" fmla="*/ 37645 w 12192000"/>
              <a:gd name="connsiteY121" fmla="*/ 2115401 h 2240205"/>
              <a:gd name="connsiteX122" fmla="*/ 4572 w 12192000"/>
              <a:gd name="connsiteY122" fmla="*/ 2111091 h 2240205"/>
              <a:gd name="connsiteX123" fmla="*/ 0 w 12192000"/>
              <a:gd name="connsiteY123" fmla="*/ 2110468 h 2240205"/>
              <a:gd name="connsiteX124" fmla="*/ 0 w 12192000"/>
              <a:gd name="connsiteY124" fmla="*/ 0 h 224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2000" h="2240205">
                <a:moveTo>
                  <a:pt x="0" y="0"/>
                </a:moveTo>
                <a:lnTo>
                  <a:pt x="12192000" y="0"/>
                </a:lnTo>
                <a:lnTo>
                  <a:pt x="12192000" y="751299"/>
                </a:lnTo>
                <a:cubicBezTo>
                  <a:pt x="12034412" y="757358"/>
                  <a:pt x="11991124" y="738944"/>
                  <a:pt x="11890686" y="732766"/>
                </a:cubicBezTo>
                <a:cubicBezTo>
                  <a:pt x="11800345" y="732488"/>
                  <a:pt x="11704998" y="747086"/>
                  <a:pt x="11649954" y="749628"/>
                </a:cubicBezTo>
                <a:cubicBezTo>
                  <a:pt x="11613048" y="740951"/>
                  <a:pt x="11593031" y="740811"/>
                  <a:pt x="11560424" y="748017"/>
                </a:cubicBezTo>
                <a:cubicBezTo>
                  <a:pt x="11488916" y="747650"/>
                  <a:pt x="11449669" y="773362"/>
                  <a:pt x="11358455" y="747593"/>
                </a:cubicBezTo>
                <a:cubicBezTo>
                  <a:pt x="11316233" y="754756"/>
                  <a:pt x="11184875" y="735040"/>
                  <a:pt x="11165209" y="748852"/>
                </a:cubicBezTo>
                <a:cubicBezTo>
                  <a:pt x="11113345" y="753539"/>
                  <a:pt x="11140250" y="736122"/>
                  <a:pt x="11058755" y="749617"/>
                </a:cubicBezTo>
                <a:cubicBezTo>
                  <a:pt x="10973519" y="757854"/>
                  <a:pt x="10849163" y="781170"/>
                  <a:pt x="10803046" y="774328"/>
                </a:cubicBezTo>
                <a:cubicBezTo>
                  <a:pt x="10741852" y="776895"/>
                  <a:pt x="10540854" y="756546"/>
                  <a:pt x="10458762" y="755400"/>
                </a:cubicBezTo>
                <a:cubicBezTo>
                  <a:pt x="10426976" y="747433"/>
                  <a:pt x="10327242" y="773719"/>
                  <a:pt x="10211200" y="767513"/>
                </a:cubicBezTo>
                <a:cubicBezTo>
                  <a:pt x="10195912" y="761163"/>
                  <a:pt x="10172943" y="749095"/>
                  <a:pt x="10167995" y="760843"/>
                </a:cubicBezTo>
                <a:cubicBezTo>
                  <a:pt x="10131971" y="759999"/>
                  <a:pt x="10031208" y="777398"/>
                  <a:pt x="9997044" y="780129"/>
                </a:cubicBezTo>
                <a:cubicBezTo>
                  <a:pt x="9972443" y="801329"/>
                  <a:pt x="9951331" y="779975"/>
                  <a:pt x="9943887" y="804141"/>
                </a:cubicBezTo>
                <a:lnTo>
                  <a:pt x="9918248" y="816628"/>
                </a:lnTo>
                <a:cubicBezTo>
                  <a:pt x="9873419" y="812573"/>
                  <a:pt x="9807158" y="855024"/>
                  <a:pt x="9767091" y="870550"/>
                </a:cubicBezTo>
                <a:cubicBezTo>
                  <a:pt x="9728743" y="880857"/>
                  <a:pt x="9714210" y="859344"/>
                  <a:pt x="9683005" y="894128"/>
                </a:cubicBezTo>
                <a:cubicBezTo>
                  <a:pt x="9638573" y="908150"/>
                  <a:pt x="9553332" y="950611"/>
                  <a:pt x="9500499" y="954680"/>
                </a:cubicBezTo>
                <a:cubicBezTo>
                  <a:pt x="9451943" y="966288"/>
                  <a:pt x="9427947" y="987268"/>
                  <a:pt x="9410017" y="993931"/>
                </a:cubicBezTo>
                <a:cubicBezTo>
                  <a:pt x="9408360" y="990327"/>
                  <a:pt x="9395782" y="990863"/>
                  <a:pt x="9392919" y="994656"/>
                </a:cubicBezTo>
                <a:cubicBezTo>
                  <a:pt x="9369253" y="996908"/>
                  <a:pt x="9294395" y="1002709"/>
                  <a:pt x="9268019" y="1007442"/>
                </a:cubicBezTo>
                <a:lnTo>
                  <a:pt x="9188177" y="1035474"/>
                </a:lnTo>
                <a:cubicBezTo>
                  <a:pt x="9182118" y="1028476"/>
                  <a:pt x="9162516" y="1043719"/>
                  <a:pt x="9155969" y="1046804"/>
                </a:cubicBezTo>
                <a:cubicBezTo>
                  <a:pt x="9154734" y="1041866"/>
                  <a:pt x="9138567" y="1041606"/>
                  <a:pt x="9133985" y="1046450"/>
                </a:cubicBezTo>
                <a:cubicBezTo>
                  <a:pt x="9112169" y="1062778"/>
                  <a:pt x="9019227" y="1027247"/>
                  <a:pt x="9003462" y="1042406"/>
                </a:cubicBezTo>
                <a:lnTo>
                  <a:pt x="8968445" y="1052169"/>
                </a:lnTo>
                <a:lnTo>
                  <a:pt x="8886001" y="1067468"/>
                </a:lnTo>
                <a:cubicBezTo>
                  <a:pt x="8847384" y="1050046"/>
                  <a:pt x="8863283" y="1068286"/>
                  <a:pt x="8838610" y="1075091"/>
                </a:cubicBezTo>
                <a:cubicBezTo>
                  <a:pt x="8780942" y="1086991"/>
                  <a:pt x="8730608" y="1108943"/>
                  <a:pt x="8665605" y="1110791"/>
                </a:cubicBezTo>
                <a:cubicBezTo>
                  <a:pt x="8590906" y="1106676"/>
                  <a:pt x="8491424" y="1191452"/>
                  <a:pt x="8419755" y="1216260"/>
                </a:cubicBezTo>
                <a:cubicBezTo>
                  <a:pt x="8376553" y="1231214"/>
                  <a:pt x="8414124" y="1215234"/>
                  <a:pt x="8411626" y="1214397"/>
                </a:cubicBezTo>
                <a:cubicBezTo>
                  <a:pt x="8391326" y="1238641"/>
                  <a:pt x="8371389" y="1231045"/>
                  <a:pt x="8363469" y="1246658"/>
                </a:cubicBezTo>
                <a:cubicBezTo>
                  <a:pt x="8322316" y="1258746"/>
                  <a:pt x="8283162" y="1250600"/>
                  <a:pt x="8275497" y="1264396"/>
                </a:cubicBezTo>
                <a:cubicBezTo>
                  <a:pt x="8194123" y="1257316"/>
                  <a:pt x="8141324" y="1289395"/>
                  <a:pt x="8074238" y="1301895"/>
                </a:cubicBezTo>
                <a:cubicBezTo>
                  <a:pt x="8012043" y="1315473"/>
                  <a:pt x="7936376" y="1347185"/>
                  <a:pt x="7902328" y="1345865"/>
                </a:cubicBezTo>
                <a:cubicBezTo>
                  <a:pt x="7876994" y="1370833"/>
                  <a:pt x="7861184" y="1361537"/>
                  <a:pt x="7840612" y="1369373"/>
                </a:cubicBezTo>
                <a:cubicBezTo>
                  <a:pt x="7803208" y="1375918"/>
                  <a:pt x="7836041" y="1389289"/>
                  <a:pt x="7786819" y="1378970"/>
                </a:cubicBezTo>
                <a:cubicBezTo>
                  <a:pt x="7732613" y="1405648"/>
                  <a:pt x="7556449" y="1409729"/>
                  <a:pt x="7548172" y="1417460"/>
                </a:cubicBezTo>
                <a:cubicBezTo>
                  <a:pt x="7520370" y="1413173"/>
                  <a:pt x="7499280" y="1470447"/>
                  <a:pt x="7483437" y="1478152"/>
                </a:cubicBezTo>
                <a:cubicBezTo>
                  <a:pt x="7446517" y="1491067"/>
                  <a:pt x="7432754" y="1502351"/>
                  <a:pt x="7377870" y="1523319"/>
                </a:cubicBezTo>
                <a:cubicBezTo>
                  <a:pt x="7324166" y="1536168"/>
                  <a:pt x="7290459" y="1563749"/>
                  <a:pt x="7230737" y="1562633"/>
                </a:cubicBezTo>
                <a:cubicBezTo>
                  <a:pt x="7229794" y="1566487"/>
                  <a:pt x="7227568" y="1569908"/>
                  <a:pt x="7224458" y="1573008"/>
                </a:cubicBezTo>
                <a:lnTo>
                  <a:pt x="7183121" y="1595162"/>
                </a:lnTo>
                <a:lnTo>
                  <a:pt x="7164601" y="1606490"/>
                </a:lnTo>
                <a:cubicBezTo>
                  <a:pt x="7117444" y="1613299"/>
                  <a:pt x="6961715" y="1629624"/>
                  <a:pt x="6900177" y="1636016"/>
                </a:cubicBezTo>
                <a:cubicBezTo>
                  <a:pt x="6859708" y="1641136"/>
                  <a:pt x="6829973" y="1628753"/>
                  <a:pt x="6795372" y="1644845"/>
                </a:cubicBezTo>
                <a:cubicBezTo>
                  <a:pt x="6757466" y="1649571"/>
                  <a:pt x="6723150" y="1647290"/>
                  <a:pt x="6692251" y="1656357"/>
                </a:cubicBezTo>
                <a:cubicBezTo>
                  <a:pt x="6678032" y="1652894"/>
                  <a:pt x="6665282" y="1652445"/>
                  <a:pt x="6655235" y="1661869"/>
                </a:cubicBezTo>
                <a:cubicBezTo>
                  <a:pt x="6632342" y="1663214"/>
                  <a:pt x="6578001" y="1663494"/>
                  <a:pt x="6554894" y="1664428"/>
                </a:cubicBezTo>
                <a:lnTo>
                  <a:pt x="6516595" y="1667475"/>
                </a:lnTo>
                <a:lnTo>
                  <a:pt x="6508541" y="1668757"/>
                </a:lnTo>
                <a:cubicBezTo>
                  <a:pt x="6495493" y="1671715"/>
                  <a:pt x="6482908" y="1675051"/>
                  <a:pt x="6471012" y="1678604"/>
                </a:cubicBezTo>
                <a:cubicBezTo>
                  <a:pt x="6446928" y="1678425"/>
                  <a:pt x="6395710" y="1665896"/>
                  <a:pt x="6364035" y="1667683"/>
                </a:cubicBezTo>
                <a:lnTo>
                  <a:pt x="6243319" y="1695560"/>
                </a:lnTo>
                <a:cubicBezTo>
                  <a:pt x="6212879" y="1700946"/>
                  <a:pt x="6162673" y="1707632"/>
                  <a:pt x="6098321" y="1721646"/>
                </a:cubicBezTo>
                <a:cubicBezTo>
                  <a:pt x="6036511" y="1734126"/>
                  <a:pt x="5902526" y="1770074"/>
                  <a:pt x="5880652" y="1779643"/>
                </a:cubicBezTo>
                <a:cubicBezTo>
                  <a:pt x="5862008" y="1784877"/>
                  <a:pt x="5777344" y="1786304"/>
                  <a:pt x="5785959" y="1775307"/>
                </a:cubicBezTo>
                <a:cubicBezTo>
                  <a:pt x="5732223" y="1803618"/>
                  <a:pt x="5707481" y="1784706"/>
                  <a:pt x="5643534" y="1802919"/>
                </a:cubicBezTo>
                <a:lnTo>
                  <a:pt x="5518799" y="1818312"/>
                </a:lnTo>
                <a:lnTo>
                  <a:pt x="5505014" y="1819259"/>
                </a:lnTo>
                <a:lnTo>
                  <a:pt x="5453307" y="1815450"/>
                </a:lnTo>
                <a:cubicBezTo>
                  <a:pt x="5364785" y="1835567"/>
                  <a:pt x="5272117" y="1842051"/>
                  <a:pt x="5221533" y="1846950"/>
                </a:cubicBezTo>
                <a:lnTo>
                  <a:pt x="5149802" y="1844846"/>
                </a:lnTo>
                <a:cubicBezTo>
                  <a:pt x="5138262" y="1844584"/>
                  <a:pt x="5124907" y="1847312"/>
                  <a:pt x="5114927" y="1847827"/>
                </a:cubicBezTo>
                <a:lnTo>
                  <a:pt x="5108970" y="1847935"/>
                </a:lnTo>
                <a:lnTo>
                  <a:pt x="5067961" y="1845917"/>
                </a:lnTo>
                <a:lnTo>
                  <a:pt x="5007075" y="1838626"/>
                </a:lnTo>
                <a:cubicBezTo>
                  <a:pt x="4987003" y="1833546"/>
                  <a:pt x="4969259" y="1814096"/>
                  <a:pt x="4944087" y="1823332"/>
                </a:cubicBezTo>
                <a:cubicBezTo>
                  <a:pt x="4949882" y="1812650"/>
                  <a:pt x="4914396" y="1826154"/>
                  <a:pt x="4907662" y="1816900"/>
                </a:cubicBezTo>
                <a:cubicBezTo>
                  <a:pt x="4903760" y="1809237"/>
                  <a:pt x="4892087" y="1811549"/>
                  <a:pt x="4882386" y="1809844"/>
                </a:cubicBezTo>
                <a:cubicBezTo>
                  <a:pt x="4874062" y="1802609"/>
                  <a:pt x="4826962" y="1801349"/>
                  <a:pt x="4811440" y="1804655"/>
                </a:cubicBezTo>
                <a:cubicBezTo>
                  <a:pt x="4768806" y="1818748"/>
                  <a:pt x="4725356" y="1790961"/>
                  <a:pt x="4691075" y="1801389"/>
                </a:cubicBezTo>
                <a:cubicBezTo>
                  <a:pt x="4657791" y="1796774"/>
                  <a:pt x="4662147" y="1786932"/>
                  <a:pt x="4640313" y="1784307"/>
                </a:cubicBezTo>
                <a:cubicBezTo>
                  <a:pt x="4614551" y="1781631"/>
                  <a:pt x="4552839" y="1782829"/>
                  <a:pt x="4536503" y="1785334"/>
                </a:cubicBezTo>
                <a:lnTo>
                  <a:pt x="4513724" y="1791996"/>
                </a:lnTo>
                <a:lnTo>
                  <a:pt x="4459810" y="1797886"/>
                </a:lnTo>
                <a:lnTo>
                  <a:pt x="4379064" y="1817177"/>
                </a:lnTo>
                <a:cubicBezTo>
                  <a:pt x="4349703" y="1824677"/>
                  <a:pt x="4313198" y="1824834"/>
                  <a:pt x="4290981" y="1839677"/>
                </a:cubicBezTo>
                <a:cubicBezTo>
                  <a:pt x="4277508" y="1842452"/>
                  <a:pt x="4248116" y="1849332"/>
                  <a:pt x="4238372" y="1851480"/>
                </a:cubicBezTo>
                <a:lnTo>
                  <a:pt x="4232517" y="1852567"/>
                </a:lnTo>
                <a:lnTo>
                  <a:pt x="4191732" y="1857328"/>
                </a:lnTo>
                <a:lnTo>
                  <a:pt x="4065532" y="1855477"/>
                </a:lnTo>
                <a:cubicBezTo>
                  <a:pt x="4069305" y="1844009"/>
                  <a:pt x="4036780" y="1863138"/>
                  <a:pt x="4028460" y="1855137"/>
                </a:cubicBezTo>
                <a:cubicBezTo>
                  <a:pt x="4023224" y="1848238"/>
                  <a:pt x="4012138" y="1852433"/>
                  <a:pt x="4002267" y="1852352"/>
                </a:cubicBezTo>
                <a:cubicBezTo>
                  <a:pt x="3992749" y="1846600"/>
                  <a:pt x="3946095" y="1853107"/>
                  <a:pt x="3931396" y="1858915"/>
                </a:cubicBezTo>
                <a:cubicBezTo>
                  <a:pt x="3891932" y="1879798"/>
                  <a:pt x="3844059" y="1859600"/>
                  <a:pt x="3812162" y="1875501"/>
                </a:cubicBezTo>
                <a:cubicBezTo>
                  <a:pt x="3778518" y="1876434"/>
                  <a:pt x="3780102" y="1870848"/>
                  <a:pt x="3758105" y="1871856"/>
                </a:cubicBezTo>
                <a:cubicBezTo>
                  <a:pt x="3717288" y="1874853"/>
                  <a:pt x="3625982" y="1888026"/>
                  <a:pt x="3567259" y="1893482"/>
                </a:cubicBezTo>
                <a:cubicBezTo>
                  <a:pt x="3512865" y="1897927"/>
                  <a:pt x="3463644" y="1898121"/>
                  <a:pt x="3405770" y="1904591"/>
                </a:cubicBezTo>
                <a:cubicBezTo>
                  <a:pt x="3361027" y="1917619"/>
                  <a:pt x="3312439" y="1902759"/>
                  <a:pt x="3280097" y="1919610"/>
                </a:cubicBezTo>
                <a:cubicBezTo>
                  <a:pt x="3120979" y="1944600"/>
                  <a:pt x="3052347" y="1932877"/>
                  <a:pt x="3009910" y="1957866"/>
                </a:cubicBezTo>
                <a:cubicBezTo>
                  <a:pt x="3005875" y="1961558"/>
                  <a:pt x="3001138" y="1964570"/>
                  <a:pt x="2995934" y="1967085"/>
                </a:cubicBezTo>
                <a:lnTo>
                  <a:pt x="2942858" y="1981367"/>
                </a:lnTo>
                <a:lnTo>
                  <a:pt x="2875436" y="1996977"/>
                </a:lnTo>
                <a:lnTo>
                  <a:pt x="2874892" y="1996085"/>
                </a:lnTo>
                <a:cubicBezTo>
                  <a:pt x="2869596" y="1995339"/>
                  <a:pt x="2856789" y="1995778"/>
                  <a:pt x="2843662" y="1992498"/>
                </a:cubicBezTo>
                <a:lnTo>
                  <a:pt x="2718916" y="1990867"/>
                </a:lnTo>
                <a:lnTo>
                  <a:pt x="2713522" y="1990173"/>
                </a:lnTo>
                <a:lnTo>
                  <a:pt x="2476147" y="1998305"/>
                </a:lnTo>
                <a:cubicBezTo>
                  <a:pt x="2437134" y="2013637"/>
                  <a:pt x="2413847" y="1999542"/>
                  <a:pt x="2373568" y="2003219"/>
                </a:cubicBezTo>
                <a:cubicBezTo>
                  <a:pt x="2342080" y="2003293"/>
                  <a:pt x="2308969" y="1996768"/>
                  <a:pt x="2287219" y="1998750"/>
                </a:cubicBezTo>
                <a:cubicBezTo>
                  <a:pt x="2221974" y="2012601"/>
                  <a:pt x="2205627" y="2006345"/>
                  <a:pt x="2164831" y="2010143"/>
                </a:cubicBezTo>
                <a:cubicBezTo>
                  <a:pt x="2133996" y="2017246"/>
                  <a:pt x="2078492" y="2040373"/>
                  <a:pt x="2058061" y="2047942"/>
                </a:cubicBezTo>
                <a:lnTo>
                  <a:pt x="2042244" y="2055560"/>
                </a:lnTo>
                <a:cubicBezTo>
                  <a:pt x="2012576" y="2064443"/>
                  <a:pt x="1896351" y="2111357"/>
                  <a:pt x="1877728" y="2101004"/>
                </a:cubicBezTo>
                <a:cubicBezTo>
                  <a:pt x="1839146" y="2101989"/>
                  <a:pt x="1818769" y="2108983"/>
                  <a:pt x="1759056" y="2125608"/>
                </a:cubicBezTo>
                <a:cubicBezTo>
                  <a:pt x="1719091" y="2137539"/>
                  <a:pt x="1691494" y="2161097"/>
                  <a:pt x="1637948" y="2172597"/>
                </a:cubicBezTo>
                <a:cubicBezTo>
                  <a:pt x="1587306" y="2207053"/>
                  <a:pt x="1496241" y="2208973"/>
                  <a:pt x="1434549" y="2234522"/>
                </a:cubicBezTo>
                <a:cubicBezTo>
                  <a:pt x="1390051" y="2245335"/>
                  <a:pt x="1383992" y="2237380"/>
                  <a:pt x="1370962" y="2237474"/>
                </a:cubicBezTo>
                <a:lnTo>
                  <a:pt x="1356367" y="2235089"/>
                </a:lnTo>
                <a:cubicBezTo>
                  <a:pt x="1341168" y="2233783"/>
                  <a:pt x="1306602" y="2233428"/>
                  <a:pt x="1279765" y="2229639"/>
                </a:cubicBezTo>
                <a:cubicBezTo>
                  <a:pt x="1260110" y="2221111"/>
                  <a:pt x="1209850" y="2211602"/>
                  <a:pt x="1195347" y="2212354"/>
                </a:cubicBezTo>
                <a:cubicBezTo>
                  <a:pt x="1171903" y="2216875"/>
                  <a:pt x="1033292" y="2222456"/>
                  <a:pt x="970251" y="2221029"/>
                </a:cubicBezTo>
                <a:cubicBezTo>
                  <a:pt x="913858" y="2213074"/>
                  <a:pt x="857841" y="2217424"/>
                  <a:pt x="812914" y="2210095"/>
                </a:cubicBezTo>
                <a:cubicBezTo>
                  <a:pt x="762967" y="2180805"/>
                  <a:pt x="645932" y="2185851"/>
                  <a:pt x="597225" y="2180999"/>
                </a:cubicBezTo>
                <a:cubicBezTo>
                  <a:pt x="575890" y="2176791"/>
                  <a:pt x="534371" y="2181270"/>
                  <a:pt x="520671" y="2180980"/>
                </a:cubicBezTo>
                <a:cubicBezTo>
                  <a:pt x="455720" y="2175427"/>
                  <a:pt x="449447" y="2164849"/>
                  <a:pt x="413835" y="2156783"/>
                </a:cubicBezTo>
                <a:cubicBezTo>
                  <a:pt x="401959" y="2163765"/>
                  <a:pt x="389622" y="2160522"/>
                  <a:pt x="376513" y="2154014"/>
                </a:cubicBezTo>
                <a:cubicBezTo>
                  <a:pt x="344376" y="2156059"/>
                  <a:pt x="311403" y="2146283"/>
                  <a:pt x="273386" y="2142551"/>
                </a:cubicBezTo>
                <a:cubicBezTo>
                  <a:pt x="223574" y="2138021"/>
                  <a:pt x="116931" y="2131360"/>
                  <a:pt x="77641" y="2126835"/>
                </a:cubicBezTo>
                <a:lnTo>
                  <a:pt x="37645" y="2115401"/>
                </a:lnTo>
                <a:cubicBezTo>
                  <a:pt x="29688" y="2109582"/>
                  <a:pt x="16534" y="2111084"/>
                  <a:pt x="4572" y="2111091"/>
                </a:cubicBezTo>
                <a:lnTo>
                  <a:pt x="0" y="2110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Rectangle 34">
            <a:extLst>
              <a:ext uri="{FF2B5EF4-FFF2-40B4-BE49-F238E27FC236}">
                <a16:creationId xmlns:a16="http://schemas.microsoft.com/office/drawing/2014/main" id="{4C5BEC2C-ABD9-4AD0-B85C-AC00602C7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540000">
            <a:off x="7861174" y="732951"/>
            <a:ext cx="3403655" cy="2552913"/>
          </a:xfrm>
          <a:prstGeom prst="rect">
            <a:avLst/>
          </a:prstGeom>
          <a:solidFill>
            <a:srgbClr val="EFEEE9"/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36">
            <a:extLst>
              <a:ext uri="{FF2B5EF4-FFF2-40B4-BE49-F238E27FC236}">
                <a16:creationId xmlns:a16="http://schemas.microsoft.com/office/drawing/2014/main" id="{A59CD3B6-E212-4642-9153-0255FE601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98782">
            <a:off x="1038174" y="880440"/>
            <a:ext cx="3403655" cy="2563612"/>
          </a:xfrm>
          <a:prstGeom prst="rect">
            <a:avLst/>
          </a:prstGeom>
          <a:solidFill>
            <a:srgbClr val="EFEEE9"/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404584-01EC-FC41-3DD9-C20D802976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266" y="3433041"/>
            <a:ext cx="11369463" cy="1540431"/>
          </a:xfrm>
        </p:spPr>
        <p:txBody>
          <a:bodyPr>
            <a:normAutofit/>
          </a:bodyPr>
          <a:lstStyle/>
          <a:p>
            <a:r>
              <a:rPr lang="ru-RU" sz="4000" dirty="0" err="1"/>
              <a:t>Подорожуємо</a:t>
            </a:r>
            <a:r>
              <a:rPr lang="ru-RU" sz="4000" dirty="0"/>
              <a:t> по </a:t>
            </a:r>
            <a:r>
              <a:rPr lang="ru-RU" sz="4000" dirty="0" err="1"/>
              <a:t>місту</a:t>
            </a:r>
            <a:r>
              <a:rPr lang="ru-RU" sz="4000" dirty="0"/>
              <a:t> </a:t>
            </a:r>
            <a:r>
              <a:rPr lang="ru-RU" sz="4000" dirty="0" err="1"/>
              <a:t>довжиною</a:t>
            </a:r>
            <a:r>
              <a:rPr lang="ru-RU" sz="4000" dirty="0"/>
              <a:t> в </a:t>
            </a:r>
            <a:r>
              <a:rPr lang="ru-RU" sz="4000" dirty="0" err="1"/>
              <a:t>життя</a:t>
            </a:r>
            <a:r>
              <a:rPr lang="ru-RU" sz="4000" dirty="0"/>
              <a:t>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23862BB-C073-47BB-FA85-FB228BC86C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66492" y="5213930"/>
            <a:ext cx="7587904" cy="70008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3200" b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cs typeface="Angsana New"/>
              </a:rPr>
              <a:t>Час </a:t>
            </a:r>
            <a:r>
              <a:rPr lang="ru-RU" sz="3200" b="1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cs typeface="Angsana New"/>
              </a:rPr>
              <a:t>подорожі</a:t>
            </a:r>
            <a:r>
              <a:rPr lang="ru-RU" sz="3200" b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cs typeface="Angsana New"/>
              </a:rPr>
              <a:t> - 4 </a:t>
            </a:r>
            <a:r>
              <a:rPr lang="ru-RU" sz="3200" b="1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cs typeface="Angsana New"/>
              </a:rPr>
              <a:t>години</a:t>
            </a:r>
            <a:endParaRPr lang="ru-RU" sz="3200" b="1" dirty="0">
              <a:solidFill>
                <a:schemeClr val="bg1">
                  <a:lumMod val="95000"/>
                  <a:lumOff val="5000"/>
                </a:schemeClr>
              </a:solidFill>
              <a:highlight>
                <a:srgbClr val="C0C0C0"/>
              </a:highlight>
              <a:cs typeface="Angsana New"/>
            </a:endParaRPr>
          </a:p>
        </p:txBody>
      </p:sp>
      <p:pic>
        <p:nvPicPr>
          <p:cNvPr id="4" name="Рисунок 3" descr="Изображение выглядит как карта, атлас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0FC468A-D784-0714-2268-09C2E6FF21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880" r="6974" b="-1"/>
          <a:stretch/>
        </p:blipFill>
        <p:spPr>
          <a:xfrm>
            <a:off x="1091575" y="888018"/>
            <a:ext cx="3301298" cy="2544489"/>
          </a:xfrm>
          <a:custGeom>
            <a:avLst/>
            <a:gdLst/>
            <a:ahLst/>
            <a:cxnLst/>
            <a:rect l="l" t="t" r="r" b="b"/>
            <a:pathLst>
              <a:path w="3301298" h="2544489">
                <a:moveTo>
                  <a:pt x="3164955" y="0"/>
                </a:moveTo>
                <a:lnTo>
                  <a:pt x="3301259" y="2326042"/>
                </a:lnTo>
                <a:cubicBezTo>
                  <a:pt x="3302030" y="2339878"/>
                  <a:pt x="3291456" y="2351743"/>
                  <a:pt x="3277592" y="2352591"/>
                </a:cubicBezTo>
                <a:cubicBezTo>
                  <a:pt x="3275150" y="2352746"/>
                  <a:pt x="3272708" y="2352902"/>
                  <a:pt x="3270266" y="2353057"/>
                </a:cubicBezTo>
                <a:lnTo>
                  <a:pt x="3233785" y="2358519"/>
                </a:lnTo>
                <a:lnTo>
                  <a:pt x="3105374" y="2362727"/>
                </a:lnTo>
                <a:cubicBezTo>
                  <a:pt x="3064928" y="2365103"/>
                  <a:pt x="3027816" y="2367285"/>
                  <a:pt x="2987370" y="2369661"/>
                </a:cubicBezTo>
                <a:cubicBezTo>
                  <a:pt x="2945885" y="2366464"/>
                  <a:pt x="2893205" y="2387057"/>
                  <a:pt x="2835639" y="2387901"/>
                </a:cubicBezTo>
                <a:lnTo>
                  <a:pt x="2793146" y="2385758"/>
                </a:lnTo>
                <a:cubicBezTo>
                  <a:pt x="2761707" y="2387420"/>
                  <a:pt x="2730269" y="2389082"/>
                  <a:pt x="2698831" y="2390744"/>
                </a:cubicBezTo>
                <a:cubicBezTo>
                  <a:pt x="2608288" y="2396662"/>
                  <a:pt x="2607691" y="2396430"/>
                  <a:pt x="2517148" y="2402347"/>
                </a:cubicBezTo>
                <a:lnTo>
                  <a:pt x="2462393" y="2405650"/>
                </a:lnTo>
                <a:cubicBezTo>
                  <a:pt x="1687043" y="2451930"/>
                  <a:pt x="911693" y="2498209"/>
                  <a:pt x="136344" y="2544489"/>
                </a:cubicBezTo>
                <a:lnTo>
                  <a:pt x="40" y="218447"/>
                </a:lnTo>
                <a:cubicBezTo>
                  <a:pt x="-731" y="204611"/>
                  <a:pt x="9843" y="192746"/>
                  <a:pt x="23707" y="191898"/>
                </a:cubicBezTo>
                <a:cubicBezTo>
                  <a:pt x="70286" y="184415"/>
                  <a:pt x="135688" y="182531"/>
                  <a:pt x="184914" y="179087"/>
                </a:cubicBezTo>
                <a:cubicBezTo>
                  <a:pt x="229630" y="176468"/>
                  <a:pt x="214250" y="174226"/>
                  <a:pt x="258966" y="171606"/>
                </a:cubicBezTo>
                <a:lnTo>
                  <a:pt x="312393" y="165105"/>
                </a:lnTo>
                <a:cubicBezTo>
                  <a:pt x="339072" y="161852"/>
                  <a:pt x="362253" y="150215"/>
                  <a:pt x="381983" y="147625"/>
                </a:cubicBezTo>
                <a:cubicBezTo>
                  <a:pt x="415797" y="144616"/>
                  <a:pt x="488191" y="147466"/>
                  <a:pt x="515272" y="147047"/>
                </a:cubicBezTo>
                <a:cubicBezTo>
                  <a:pt x="547227" y="145099"/>
                  <a:pt x="549570" y="151519"/>
                  <a:pt x="581526" y="149572"/>
                </a:cubicBezTo>
                <a:cubicBezTo>
                  <a:pt x="636651" y="146256"/>
                  <a:pt x="396835" y="165488"/>
                  <a:pt x="838907" y="138839"/>
                </a:cubicBezTo>
                <a:cubicBezTo>
                  <a:pt x="1614256" y="92559"/>
                  <a:pt x="2389606" y="46280"/>
                  <a:pt x="3164955" y="0"/>
                </a:cubicBezTo>
                <a:close/>
              </a:path>
            </a:pathLst>
          </a:custGeom>
        </p:spPr>
      </p:pic>
      <p:pic>
        <p:nvPicPr>
          <p:cNvPr id="5" name="Рисунок 4" descr="Изображение выглядит как карта, текст, атлас,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C564F17E-D1D7-BEB4-4E60-7A906D4AC3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8594" r="5" b="5"/>
          <a:stretch/>
        </p:blipFill>
        <p:spPr>
          <a:xfrm>
            <a:off x="7971575" y="814483"/>
            <a:ext cx="3196856" cy="2378256"/>
          </a:xfrm>
          <a:custGeom>
            <a:avLst/>
            <a:gdLst/>
            <a:ahLst/>
            <a:cxnLst/>
            <a:rect l="l" t="t" r="r" b="b"/>
            <a:pathLst>
              <a:path w="3196856" h="2378256">
                <a:moveTo>
                  <a:pt x="3156776" y="0"/>
                </a:moveTo>
                <a:lnTo>
                  <a:pt x="3196854" y="2296055"/>
                </a:lnTo>
                <a:cubicBezTo>
                  <a:pt x="3197050" y="2309554"/>
                  <a:pt x="3186150" y="2320681"/>
                  <a:pt x="3172456" y="2320954"/>
                </a:cubicBezTo>
                <a:cubicBezTo>
                  <a:pt x="2676590" y="2332414"/>
                  <a:pt x="1169592" y="2359594"/>
                  <a:pt x="41726" y="2378230"/>
                </a:cubicBezTo>
                <a:lnTo>
                  <a:pt x="40123" y="2378256"/>
                </a:lnTo>
                <a:lnTo>
                  <a:pt x="3" y="79804"/>
                </a:lnTo>
                <a:cubicBezTo>
                  <a:pt x="-154" y="68149"/>
                  <a:pt x="6140" y="58612"/>
                  <a:pt x="14108" y="58443"/>
                </a:cubicBezTo>
                <a:lnTo>
                  <a:pt x="671819" y="46962"/>
                </a:lnTo>
                <a:lnTo>
                  <a:pt x="693184" y="40647"/>
                </a:lnTo>
                <a:cubicBezTo>
                  <a:pt x="705238" y="40699"/>
                  <a:pt x="707975" y="44351"/>
                  <a:pt x="715369" y="46202"/>
                </a:cubicBezTo>
                <a:lnTo>
                  <a:pt x="1009636" y="41066"/>
                </a:lnTo>
                <a:lnTo>
                  <a:pt x="1048696" y="40384"/>
                </a:lnTo>
                <a:lnTo>
                  <a:pt x="1070402" y="33673"/>
                </a:lnTo>
                <a:cubicBezTo>
                  <a:pt x="1079267" y="38581"/>
                  <a:pt x="1085514" y="28571"/>
                  <a:pt x="1092581" y="26028"/>
                </a:cubicBezTo>
                <a:lnTo>
                  <a:pt x="1114021" y="22525"/>
                </a:lnTo>
                <a:lnTo>
                  <a:pt x="1130560" y="21751"/>
                </a:lnTo>
                <a:lnTo>
                  <a:pt x="1147971" y="25730"/>
                </a:lnTo>
                <a:cubicBezTo>
                  <a:pt x="1152819" y="26061"/>
                  <a:pt x="1154051" y="23374"/>
                  <a:pt x="1159642" y="23744"/>
                </a:cubicBezTo>
                <a:lnTo>
                  <a:pt x="1181518" y="27952"/>
                </a:lnTo>
                <a:lnTo>
                  <a:pt x="1213474" y="31622"/>
                </a:lnTo>
                <a:lnTo>
                  <a:pt x="1235501" y="35744"/>
                </a:lnTo>
                <a:lnTo>
                  <a:pt x="1239757" y="37049"/>
                </a:lnTo>
                <a:lnTo>
                  <a:pt x="1383369" y="34542"/>
                </a:lnTo>
                <a:lnTo>
                  <a:pt x="1393937" y="32815"/>
                </a:lnTo>
                <a:lnTo>
                  <a:pt x="1429705" y="33733"/>
                </a:lnTo>
                <a:lnTo>
                  <a:pt x="1434859" y="31542"/>
                </a:lnTo>
                <a:lnTo>
                  <a:pt x="1469838" y="33033"/>
                </a:lnTo>
                <a:cubicBezTo>
                  <a:pt x="1481405" y="32533"/>
                  <a:pt x="1501464" y="32653"/>
                  <a:pt x="1508092" y="30581"/>
                </a:cubicBezTo>
                <a:lnTo>
                  <a:pt x="1510867" y="25737"/>
                </a:lnTo>
                <a:lnTo>
                  <a:pt x="1519256" y="25169"/>
                </a:lnTo>
                <a:cubicBezTo>
                  <a:pt x="1519877" y="25526"/>
                  <a:pt x="1531976" y="25008"/>
                  <a:pt x="1532476" y="25030"/>
                </a:cubicBezTo>
                <a:lnTo>
                  <a:pt x="1562172" y="29545"/>
                </a:lnTo>
                <a:close/>
              </a:path>
            </a:pathLst>
          </a:cu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C81D1D2F-6C06-4C9B-8541-321827424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2565">
            <a:off x="4707387" y="1180349"/>
            <a:ext cx="3368127" cy="2532622"/>
          </a:xfrm>
          <a:prstGeom prst="rect">
            <a:avLst/>
          </a:prstGeom>
          <a:solidFill>
            <a:srgbClr val="EFEEE9"/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 descr="Изображение выглядит как карта, текст, атлас,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56286CD8-0AA3-ECF8-E035-CBEC95EBE7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8277" r="1008" b="5"/>
          <a:stretch/>
        </p:blipFill>
        <p:spPr>
          <a:xfrm>
            <a:off x="4781920" y="1242980"/>
            <a:ext cx="3230911" cy="2412857"/>
          </a:xfrm>
          <a:custGeom>
            <a:avLst/>
            <a:gdLst/>
            <a:ahLst/>
            <a:cxnLst/>
            <a:rect l="l" t="t" r="r" b="b"/>
            <a:pathLst>
              <a:path w="3230911" h="2412857">
                <a:moveTo>
                  <a:pt x="114555" y="0"/>
                </a:moveTo>
                <a:lnTo>
                  <a:pt x="401099" y="10221"/>
                </a:lnTo>
                <a:lnTo>
                  <a:pt x="445401" y="15022"/>
                </a:lnTo>
                <a:cubicBezTo>
                  <a:pt x="463977" y="15909"/>
                  <a:pt x="476934" y="13783"/>
                  <a:pt x="495509" y="14670"/>
                </a:cubicBezTo>
                <a:cubicBezTo>
                  <a:pt x="500368" y="15261"/>
                  <a:pt x="507167" y="21264"/>
                  <a:pt x="512770" y="21935"/>
                </a:cubicBezTo>
                <a:lnTo>
                  <a:pt x="567293" y="10234"/>
                </a:lnTo>
                <a:lnTo>
                  <a:pt x="589226" y="15545"/>
                </a:lnTo>
                <a:lnTo>
                  <a:pt x="593236" y="22702"/>
                </a:lnTo>
                <a:cubicBezTo>
                  <a:pt x="683311" y="25316"/>
                  <a:pt x="773587" y="22312"/>
                  <a:pt x="863662" y="24927"/>
                </a:cubicBezTo>
                <a:lnTo>
                  <a:pt x="918109" y="26777"/>
                </a:lnTo>
                <a:cubicBezTo>
                  <a:pt x="1689043" y="53448"/>
                  <a:pt x="2459978" y="80120"/>
                  <a:pt x="3230911" y="106791"/>
                </a:cubicBezTo>
                <a:lnTo>
                  <a:pt x="3149634" y="2385507"/>
                </a:lnTo>
                <a:cubicBezTo>
                  <a:pt x="3149111" y="2399058"/>
                  <a:pt x="3137555" y="2409639"/>
                  <a:pt x="3123767" y="2409181"/>
                </a:cubicBezTo>
                <a:cubicBezTo>
                  <a:pt x="3077018" y="2412161"/>
                  <a:pt x="3012175" y="2407943"/>
                  <a:pt x="2963183" y="2406743"/>
                </a:cubicBezTo>
                <a:cubicBezTo>
                  <a:pt x="2918726" y="2405156"/>
                  <a:pt x="2933725" y="2408764"/>
                  <a:pt x="2889268" y="2407177"/>
                </a:cubicBezTo>
                <a:lnTo>
                  <a:pt x="2835837" y="2408566"/>
                </a:lnTo>
                <a:cubicBezTo>
                  <a:pt x="2812040" y="2410087"/>
                  <a:pt x="2798962" y="2410939"/>
                  <a:pt x="2781186" y="2411407"/>
                </a:cubicBezTo>
                <a:lnTo>
                  <a:pt x="2729184" y="2411379"/>
                </a:lnTo>
                <a:cubicBezTo>
                  <a:pt x="2724326" y="2410788"/>
                  <a:pt x="2722942" y="2413418"/>
                  <a:pt x="2717339" y="2412747"/>
                </a:cubicBezTo>
                <a:lnTo>
                  <a:pt x="2663618" y="2401970"/>
                </a:lnTo>
                <a:lnTo>
                  <a:pt x="2641686" y="2396658"/>
                </a:lnTo>
                <a:lnTo>
                  <a:pt x="2568287" y="2398791"/>
                </a:lnTo>
                <a:cubicBezTo>
                  <a:pt x="2513473" y="2396919"/>
                  <a:pt x="2752381" y="2400378"/>
                  <a:pt x="2312802" y="2385427"/>
                </a:cubicBezTo>
                <a:cubicBezTo>
                  <a:pt x="1541868" y="2358756"/>
                  <a:pt x="770934" y="2332084"/>
                  <a:pt x="0" y="2305413"/>
                </a:cubicBezTo>
                <a:lnTo>
                  <a:pt x="81277" y="26697"/>
                </a:lnTo>
                <a:cubicBezTo>
                  <a:pt x="81800" y="13146"/>
                  <a:pt x="93357" y="2565"/>
                  <a:pt x="107144" y="3022"/>
                </a:cubicBezTo>
                <a:cubicBezTo>
                  <a:pt x="109573" y="3097"/>
                  <a:pt x="112002" y="3171"/>
                  <a:pt x="114430" y="324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9946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A0980D0-C2CB-4F0C-833C-1B6483572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D110A99-3F6B-4F79-9283-A5ECB50161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24509">
            <a:off x="-184530" y="5189558"/>
            <a:ext cx="12362426" cy="2575409"/>
          </a:xfrm>
          <a:custGeom>
            <a:avLst/>
            <a:gdLst>
              <a:gd name="connsiteX0" fmla="*/ 5035354 w 12362426"/>
              <a:gd name="connsiteY0" fmla="*/ 0 h 3099769"/>
              <a:gd name="connsiteX1" fmla="*/ 9625764 w 12362426"/>
              <a:gd name="connsiteY1" fmla="*/ 0 h 3099769"/>
              <a:gd name="connsiteX2" fmla="*/ 9625764 w 12362426"/>
              <a:gd name="connsiteY2" fmla="*/ 743325 h 3099769"/>
              <a:gd name="connsiteX3" fmla="*/ 9658262 w 12362426"/>
              <a:gd name="connsiteY3" fmla="*/ 749028 h 3099769"/>
              <a:gd name="connsiteX4" fmla="*/ 9750370 w 12362426"/>
              <a:gd name="connsiteY4" fmla="*/ 768340 h 3099769"/>
              <a:gd name="connsiteX5" fmla="*/ 9836966 w 12362426"/>
              <a:gd name="connsiteY5" fmla="*/ 778233 h 3099769"/>
              <a:gd name="connsiteX6" fmla="*/ 9994340 w 12362426"/>
              <a:gd name="connsiteY6" fmla="*/ 807111 h 3099769"/>
              <a:gd name="connsiteX7" fmla="*/ 10021527 w 12362426"/>
              <a:gd name="connsiteY7" fmla="*/ 815221 h 3099769"/>
              <a:gd name="connsiteX8" fmla="*/ 10077617 w 12362426"/>
              <a:gd name="connsiteY8" fmla="*/ 830232 h 3099769"/>
              <a:gd name="connsiteX9" fmla="*/ 10249434 w 12362426"/>
              <a:gd name="connsiteY9" fmla="*/ 822796 h 3099769"/>
              <a:gd name="connsiteX10" fmla="*/ 10291151 w 12362426"/>
              <a:gd name="connsiteY10" fmla="*/ 809816 h 3099769"/>
              <a:gd name="connsiteX11" fmla="*/ 10537628 w 12362426"/>
              <a:gd name="connsiteY11" fmla="*/ 783838 h 3099769"/>
              <a:gd name="connsiteX12" fmla="*/ 10875114 w 12362426"/>
              <a:gd name="connsiteY12" fmla="*/ 713312 h 3099769"/>
              <a:gd name="connsiteX13" fmla="*/ 11131506 w 12362426"/>
              <a:gd name="connsiteY13" fmla="*/ 698211 h 3099769"/>
              <a:gd name="connsiteX14" fmla="*/ 11236837 w 12362426"/>
              <a:gd name="connsiteY14" fmla="*/ 682768 h 3099769"/>
              <a:gd name="connsiteX15" fmla="*/ 11428024 w 12362426"/>
              <a:gd name="connsiteY15" fmla="*/ 654608 h 3099769"/>
              <a:gd name="connsiteX16" fmla="*/ 11627584 w 12362426"/>
              <a:gd name="connsiteY16" fmla="*/ 623505 h 3099769"/>
              <a:gd name="connsiteX17" fmla="*/ 11715836 w 12362426"/>
              <a:gd name="connsiteY17" fmla="*/ 608349 h 3099769"/>
              <a:gd name="connsiteX18" fmla="*/ 11987050 w 12362426"/>
              <a:gd name="connsiteY18" fmla="*/ 707424 h 3099769"/>
              <a:gd name="connsiteX19" fmla="*/ 12251338 w 12362426"/>
              <a:gd name="connsiteY19" fmla="*/ 524360 h 3099769"/>
              <a:gd name="connsiteX20" fmla="*/ 12362426 w 12362426"/>
              <a:gd name="connsiteY20" fmla="*/ 1246801 h 3099769"/>
              <a:gd name="connsiteX21" fmla="*/ 312058 w 12362426"/>
              <a:gd name="connsiteY21" fmla="*/ 3099769 h 3099769"/>
              <a:gd name="connsiteX22" fmla="*/ 0 w 12362426"/>
              <a:gd name="connsiteY22" fmla="*/ 1070366 h 3099769"/>
              <a:gd name="connsiteX23" fmla="*/ 4427 w 12362426"/>
              <a:gd name="connsiteY23" fmla="*/ 1069072 h 3099769"/>
              <a:gd name="connsiteX24" fmla="*/ 36478 w 12362426"/>
              <a:gd name="connsiteY24" fmla="*/ 1059901 h 3099769"/>
              <a:gd name="connsiteX25" fmla="*/ 74319 w 12362426"/>
              <a:gd name="connsiteY25" fmla="*/ 1042827 h 3099769"/>
              <a:gd name="connsiteX26" fmla="*/ 265466 w 12362426"/>
              <a:gd name="connsiteY26" fmla="*/ 997965 h 3099769"/>
              <a:gd name="connsiteX27" fmla="*/ 365700 w 12362426"/>
              <a:gd name="connsiteY27" fmla="*/ 971269 h 3099769"/>
              <a:gd name="connsiteX28" fmla="*/ 402179 w 12362426"/>
              <a:gd name="connsiteY28" fmla="*/ 962934 h 3099769"/>
              <a:gd name="connsiteX29" fmla="*/ 504196 w 12362426"/>
              <a:gd name="connsiteY29" fmla="*/ 923429 h 3099769"/>
              <a:gd name="connsiteX30" fmla="*/ 579858 w 12362426"/>
              <a:gd name="connsiteY30" fmla="*/ 911776 h 3099769"/>
              <a:gd name="connsiteX31" fmla="*/ 788740 w 12362426"/>
              <a:gd name="connsiteY31" fmla="*/ 851017 h 3099769"/>
              <a:gd name="connsiteX32" fmla="*/ 942632 w 12362426"/>
              <a:gd name="connsiteY32" fmla="*/ 816590 h 3099769"/>
              <a:gd name="connsiteX33" fmla="*/ 1166396 w 12362426"/>
              <a:gd name="connsiteY33" fmla="*/ 790722 h 3099769"/>
              <a:gd name="connsiteX34" fmla="*/ 1247277 w 12362426"/>
              <a:gd name="connsiteY34" fmla="*/ 761271 h 3099769"/>
              <a:gd name="connsiteX35" fmla="*/ 1322184 w 12362426"/>
              <a:gd name="connsiteY35" fmla="*/ 744388 h 3099769"/>
              <a:gd name="connsiteX36" fmla="*/ 1336256 w 12362426"/>
              <a:gd name="connsiteY36" fmla="*/ 739876 h 3099769"/>
              <a:gd name="connsiteX37" fmla="*/ 1399541 w 12362426"/>
              <a:gd name="connsiteY37" fmla="*/ 733051 h 3099769"/>
              <a:gd name="connsiteX38" fmla="*/ 1609734 w 12362426"/>
              <a:gd name="connsiteY38" fmla="*/ 761684 h 3099769"/>
              <a:gd name="connsiteX39" fmla="*/ 1736383 w 12362426"/>
              <a:gd name="connsiteY39" fmla="*/ 788462 h 3099769"/>
              <a:gd name="connsiteX40" fmla="*/ 1857314 w 12362426"/>
              <a:gd name="connsiteY40" fmla="*/ 794085 h 3099769"/>
              <a:gd name="connsiteX41" fmla="*/ 2026639 w 12362426"/>
              <a:gd name="connsiteY41" fmla="*/ 812780 h 3099769"/>
              <a:gd name="connsiteX42" fmla="*/ 2043398 w 12362426"/>
              <a:gd name="connsiteY42" fmla="*/ 817701 h 3099769"/>
              <a:gd name="connsiteX43" fmla="*/ 2154517 w 12362426"/>
              <a:gd name="connsiteY43" fmla="*/ 837821 h 3099769"/>
              <a:gd name="connsiteX44" fmla="*/ 2277168 w 12362426"/>
              <a:gd name="connsiteY44" fmla="*/ 830176 h 3099769"/>
              <a:gd name="connsiteX45" fmla="*/ 2361853 w 12362426"/>
              <a:gd name="connsiteY45" fmla="*/ 812755 h 3099769"/>
              <a:gd name="connsiteX46" fmla="*/ 2463967 w 12362426"/>
              <a:gd name="connsiteY46" fmla="*/ 801890 h 3099769"/>
              <a:gd name="connsiteX47" fmla="*/ 2699787 w 12362426"/>
              <a:gd name="connsiteY47" fmla="*/ 773633 h 3099769"/>
              <a:gd name="connsiteX48" fmla="*/ 2705016 w 12362426"/>
              <a:gd name="connsiteY48" fmla="*/ 772146 h 3099769"/>
              <a:gd name="connsiteX49" fmla="*/ 2828071 w 12362426"/>
              <a:gd name="connsiteY49" fmla="*/ 751618 h 3099769"/>
              <a:gd name="connsiteX50" fmla="*/ 2858408 w 12362426"/>
              <a:gd name="connsiteY50" fmla="*/ 743423 h 3099769"/>
              <a:gd name="connsiteX51" fmla="*/ 2858814 w 12362426"/>
              <a:gd name="connsiteY51" fmla="*/ 742482 h 3099769"/>
              <a:gd name="connsiteX52" fmla="*/ 2927761 w 12362426"/>
              <a:gd name="connsiteY52" fmla="*/ 747246 h 3099769"/>
              <a:gd name="connsiteX53" fmla="*/ 2982332 w 12362426"/>
              <a:gd name="connsiteY53" fmla="*/ 752913 h 3099769"/>
              <a:gd name="connsiteX54" fmla="*/ 2997509 w 12362426"/>
              <a:gd name="connsiteY54" fmla="*/ 759653 h 3099769"/>
              <a:gd name="connsiteX55" fmla="*/ 3270214 w 12362426"/>
              <a:gd name="connsiteY55" fmla="*/ 755376 h 3099769"/>
              <a:gd name="connsiteX56" fmla="*/ 3396647 w 12362426"/>
              <a:gd name="connsiteY56" fmla="*/ 750718 h 3099769"/>
              <a:gd name="connsiteX57" fmla="*/ 3557903 w 12362426"/>
              <a:gd name="connsiteY57" fmla="*/ 736857 h 3099769"/>
              <a:gd name="connsiteX58" fmla="*/ 3749729 w 12362426"/>
              <a:gd name="connsiteY58" fmla="*/ 728647 h 3099769"/>
              <a:gd name="connsiteX59" fmla="*/ 3802620 w 12362426"/>
              <a:gd name="connsiteY59" fmla="*/ 716926 h 3099769"/>
              <a:gd name="connsiteX60" fmla="*/ 3922921 w 12362426"/>
              <a:gd name="connsiteY60" fmla="*/ 714754 h 3099769"/>
              <a:gd name="connsiteX61" fmla="*/ 3993939 w 12362426"/>
              <a:gd name="connsiteY61" fmla="*/ 710294 h 3099769"/>
              <a:gd name="connsiteX62" fmla="*/ 4019416 w 12362426"/>
              <a:gd name="connsiteY62" fmla="*/ 703635 h 3099769"/>
              <a:gd name="connsiteX63" fmla="*/ 4056007 w 12362426"/>
              <a:gd name="connsiteY63" fmla="*/ 697674 h 3099769"/>
              <a:gd name="connsiteX64" fmla="*/ 4180468 w 12362426"/>
              <a:gd name="connsiteY64" fmla="*/ 676714 h 3099769"/>
              <a:gd name="connsiteX65" fmla="*/ 4221483 w 12362426"/>
              <a:gd name="connsiteY65" fmla="*/ 675093 h 3099769"/>
              <a:gd name="connsiteX66" fmla="*/ 4227430 w 12362426"/>
              <a:gd name="connsiteY66" fmla="*/ 675249 h 3099769"/>
              <a:gd name="connsiteX67" fmla="*/ 4281173 w 12362426"/>
              <a:gd name="connsiteY67" fmla="*/ 678603 h 3099769"/>
              <a:gd name="connsiteX68" fmla="*/ 4371560 w 12362426"/>
              <a:gd name="connsiteY68" fmla="*/ 686851 h 3099769"/>
              <a:gd name="connsiteX69" fmla="*/ 4454221 w 12362426"/>
              <a:gd name="connsiteY69" fmla="*/ 693129 h 3099769"/>
              <a:gd name="connsiteX70" fmla="*/ 4508379 w 12362426"/>
              <a:gd name="connsiteY70" fmla="*/ 690599 h 3099769"/>
              <a:gd name="connsiteX71" fmla="*/ 4531879 w 12362426"/>
              <a:gd name="connsiteY71" fmla="*/ 693543 h 3099769"/>
              <a:gd name="connsiteX72" fmla="*/ 4634634 w 12362426"/>
              <a:gd name="connsiteY72" fmla="*/ 678753 h 3099769"/>
              <a:gd name="connsiteX73" fmla="*/ 4682281 w 12362426"/>
              <a:gd name="connsiteY73" fmla="*/ 654613 h 3099769"/>
              <a:gd name="connsiteX74" fmla="*/ 4800765 w 12362426"/>
              <a:gd name="connsiteY74" fmla="*/ 633179 h 3099769"/>
              <a:gd name="connsiteX75" fmla="*/ 4870119 w 12362426"/>
              <a:gd name="connsiteY75" fmla="*/ 617406 h 3099769"/>
              <a:gd name="connsiteX76" fmla="*/ 4894058 w 12362426"/>
              <a:gd name="connsiteY76" fmla="*/ 606780 h 3099769"/>
              <a:gd name="connsiteX77" fmla="*/ 4929109 w 12362426"/>
              <a:gd name="connsiteY77" fmla="*/ 595059 h 3099769"/>
              <a:gd name="connsiteX78" fmla="*/ 4989104 w 12362426"/>
              <a:gd name="connsiteY78" fmla="*/ 570780 h 3099769"/>
              <a:gd name="connsiteX79" fmla="*/ 5035354 w 12362426"/>
              <a:gd name="connsiteY79" fmla="*/ 558051 h 3099769"/>
              <a:gd name="connsiteX0" fmla="*/ 6007671 w 12362426"/>
              <a:gd name="connsiteY0" fmla="*/ 508646 h 3099769"/>
              <a:gd name="connsiteX1" fmla="*/ 9625764 w 12362426"/>
              <a:gd name="connsiteY1" fmla="*/ 0 h 3099769"/>
              <a:gd name="connsiteX2" fmla="*/ 9625764 w 12362426"/>
              <a:gd name="connsiteY2" fmla="*/ 743325 h 3099769"/>
              <a:gd name="connsiteX3" fmla="*/ 9658262 w 12362426"/>
              <a:gd name="connsiteY3" fmla="*/ 749028 h 3099769"/>
              <a:gd name="connsiteX4" fmla="*/ 9750370 w 12362426"/>
              <a:gd name="connsiteY4" fmla="*/ 768340 h 3099769"/>
              <a:gd name="connsiteX5" fmla="*/ 9836966 w 12362426"/>
              <a:gd name="connsiteY5" fmla="*/ 778233 h 3099769"/>
              <a:gd name="connsiteX6" fmla="*/ 9994340 w 12362426"/>
              <a:gd name="connsiteY6" fmla="*/ 807111 h 3099769"/>
              <a:gd name="connsiteX7" fmla="*/ 10021527 w 12362426"/>
              <a:gd name="connsiteY7" fmla="*/ 815221 h 3099769"/>
              <a:gd name="connsiteX8" fmla="*/ 10077617 w 12362426"/>
              <a:gd name="connsiteY8" fmla="*/ 830232 h 3099769"/>
              <a:gd name="connsiteX9" fmla="*/ 10249434 w 12362426"/>
              <a:gd name="connsiteY9" fmla="*/ 822796 h 3099769"/>
              <a:gd name="connsiteX10" fmla="*/ 10291151 w 12362426"/>
              <a:gd name="connsiteY10" fmla="*/ 809816 h 3099769"/>
              <a:gd name="connsiteX11" fmla="*/ 10537628 w 12362426"/>
              <a:gd name="connsiteY11" fmla="*/ 783838 h 3099769"/>
              <a:gd name="connsiteX12" fmla="*/ 10875114 w 12362426"/>
              <a:gd name="connsiteY12" fmla="*/ 713312 h 3099769"/>
              <a:gd name="connsiteX13" fmla="*/ 11131506 w 12362426"/>
              <a:gd name="connsiteY13" fmla="*/ 698211 h 3099769"/>
              <a:gd name="connsiteX14" fmla="*/ 11236837 w 12362426"/>
              <a:gd name="connsiteY14" fmla="*/ 682768 h 3099769"/>
              <a:gd name="connsiteX15" fmla="*/ 11428024 w 12362426"/>
              <a:gd name="connsiteY15" fmla="*/ 654608 h 3099769"/>
              <a:gd name="connsiteX16" fmla="*/ 11627584 w 12362426"/>
              <a:gd name="connsiteY16" fmla="*/ 623505 h 3099769"/>
              <a:gd name="connsiteX17" fmla="*/ 11715836 w 12362426"/>
              <a:gd name="connsiteY17" fmla="*/ 608349 h 3099769"/>
              <a:gd name="connsiteX18" fmla="*/ 11987050 w 12362426"/>
              <a:gd name="connsiteY18" fmla="*/ 707424 h 3099769"/>
              <a:gd name="connsiteX19" fmla="*/ 12251338 w 12362426"/>
              <a:gd name="connsiteY19" fmla="*/ 524360 h 3099769"/>
              <a:gd name="connsiteX20" fmla="*/ 12362426 w 12362426"/>
              <a:gd name="connsiteY20" fmla="*/ 1246801 h 3099769"/>
              <a:gd name="connsiteX21" fmla="*/ 312058 w 12362426"/>
              <a:gd name="connsiteY21" fmla="*/ 3099769 h 3099769"/>
              <a:gd name="connsiteX22" fmla="*/ 0 w 12362426"/>
              <a:gd name="connsiteY22" fmla="*/ 1070366 h 3099769"/>
              <a:gd name="connsiteX23" fmla="*/ 4427 w 12362426"/>
              <a:gd name="connsiteY23" fmla="*/ 1069072 h 3099769"/>
              <a:gd name="connsiteX24" fmla="*/ 36478 w 12362426"/>
              <a:gd name="connsiteY24" fmla="*/ 1059901 h 3099769"/>
              <a:gd name="connsiteX25" fmla="*/ 74319 w 12362426"/>
              <a:gd name="connsiteY25" fmla="*/ 1042827 h 3099769"/>
              <a:gd name="connsiteX26" fmla="*/ 265466 w 12362426"/>
              <a:gd name="connsiteY26" fmla="*/ 997965 h 3099769"/>
              <a:gd name="connsiteX27" fmla="*/ 365700 w 12362426"/>
              <a:gd name="connsiteY27" fmla="*/ 971269 h 3099769"/>
              <a:gd name="connsiteX28" fmla="*/ 402179 w 12362426"/>
              <a:gd name="connsiteY28" fmla="*/ 962934 h 3099769"/>
              <a:gd name="connsiteX29" fmla="*/ 504196 w 12362426"/>
              <a:gd name="connsiteY29" fmla="*/ 923429 h 3099769"/>
              <a:gd name="connsiteX30" fmla="*/ 579858 w 12362426"/>
              <a:gd name="connsiteY30" fmla="*/ 911776 h 3099769"/>
              <a:gd name="connsiteX31" fmla="*/ 788740 w 12362426"/>
              <a:gd name="connsiteY31" fmla="*/ 851017 h 3099769"/>
              <a:gd name="connsiteX32" fmla="*/ 942632 w 12362426"/>
              <a:gd name="connsiteY32" fmla="*/ 816590 h 3099769"/>
              <a:gd name="connsiteX33" fmla="*/ 1166396 w 12362426"/>
              <a:gd name="connsiteY33" fmla="*/ 790722 h 3099769"/>
              <a:gd name="connsiteX34" fmla="*/ 1247277 w 12362426"/>
              <a:gd name="connsiteY34" fmla="*/ 761271 h 3099769"/>
              <a:gd name="connsiteX35" fmla="*/ 1322184 w 12362426"/>
              <a:gd name="connsiteY35" fmla="*/ 744388 h 3099769"/>
              <a:gd name="connsiteX36" fmla="*/ 1336256 w 12362426"/>
              <a:gd name="connsiteY36" fmla="*/ 739876 h 3099769"/>
              <a:gd name="connsiteX37" fmla="*/ 1399541 w 12362426"/>
              <a:gd name="connsiteY37" fmla="*/ 733051 h 3099769"/>
              <a:gd name="connsiteX38" fmla="*/ 1609734 w 12362426"/>
              <a:gd name="connsiteY38" fmla="*/ 761684 h 3099769"/>
              <a:gd name="connsiteX39" fmla="*/ 1736383 w 12362426"/>
              <a:gd name="connsiteY39" fmla="*/ 788462 h 3099769"/>
              <a:gd name="connsiteX40" fmla="*/ 1857314 w 12362426"/>
              <a:gd name="connsiteY40" fmla="*/ 794085 h 3099769"/>
              <a:gd name="connsiteX41" fmla="*/ 2026639 w 12362426"/>
              <a:gd name="connsiteY41" fmla="*/ 812780 h 3099769"/>
              <a:gd name="connsiteX42" fmla="*/ 2043398 w 12362426"/>
              <a:gd name="connsiteY42" fmla="*/ 817701 h 3099769"/>
              <a:gd name="connsiteX43" fmla="*/ 2154517 w 12362426"/>
              <a:gd name="connsiteY43" fmla="*/ 837821 h 3099769"/>
              <a:gd name="connsiteX44" fmla="*/ 2277168 w 12362426"/>
              <a:gd name="connsiteY44" fmla="*/ 830176 h 3099769"/>
              <a:gd name="connsiteX45" fmla="*/ 2361853 w 12362426"/>
              <a:gd name="connsiteY45" fmla="*/ 812755 h 3099769"/>
              <a:gd name="connsiteX46" fmla="*/ 2463967 w 12362426"/>
              <a:gd name="connsiteY46" fmla="*/ 801890 h 3099769"/>
              <a:gd name="connsiteX47" fmla="*/ 2699787 w 12362426"/>
              <a:gd name="connsiteY47" fmla="*/ 773633 h 3099769"/>
              <a:gd name="connsiteX48" fmla="*/ 2705016 w 12362426"/>
              <a:gd name="connsiteY48" fmla="*/ 772146 h 3099769"/>
              <a:gd name="connsiteX49" fmla="*/ 2828071 w 12362426"/>
              <a:gd name="connsiteY49" fmla="*/ 751618 h 3099769"/>
              <a:gd name="connsiteX50" fmla="*/ 2858408 w 12362426"/>
              <a:gd name="connsiteY50" fmla="*/ 743423 h 3099769"/>
              <a:gd name="connsiteX51" fmla="*/ 2858814 w 12362426"/>
              <a:gd name="connsiteY51" fmla="*/ 742482 h 3099769"/>
              <a:gd name="connsiteX52" fmla="*/ 2927761 w 12362426"/>
              <a:gd name="connsiteY52" fmla="*/ 747246 h 3099769"/>
              <a:gd name="connsiteX53" fmla="*/ 2982332 w 12362426"/>
              <a:gd name="connsiteY53" fmla="*/ 752913 h 3099769"/>
              <a:gd name="connsiteX54" fmla="*/ 2997509 w 12362426"/>
              <a:gd name="connsiteY54" fmla="*/ 759653 h 3099769"/>
              <a:gd name="connsiteX55" fmla="*/ 3270214 w 12362426"/>
              <a:gd name="connsiteY55" fmla="*/ 755376 h 3099769"/>
              <a:gd name="connsiteX56" fmla="*/ 3396647 w 12362426"/>
              <a:gd name="connsiteY56" fmla="*/ 750718 h 3099769"/>
              <a:gd name="connsiteX57" fmla="*/ 3557903 w 12362426"/>
              <a:gd name="connsiteY57" fmla="*/ 736857 h 3099769"/>
              <a:gd name="connsiteX58" fmla="*/ 3749729 w 12362426"/>
              <a:gd name="connsiteY58" fmla="*/ 728647 h 3099769"/>
              <a:gd name="connsiteX59" fmla="*/ 3802620 w 12362426"/>
              <a:gd name="connsiteY59" fmla="*/ 716926 h 3099769"/>
              <a:gd name="connsiteX60" fmla="*/ 3922921 w 12362426"/>
              <a:gd name="connsiteY60" fmla="*/ 714754 h 3099769"/>
              <a:gd name="connsiteX61" fmla="*/ 3993939 w 12362426"/>
              <a:gd name="connsiteY61" fmla="*/ 710294 h 3099769"/>
              <a:gd name="connsiteX62" fmla="*/ 4019416 w 12362426"/>
              <a:gd name="connsiteY62" fmla="*/ 703635 h 3099769"/>
              <a:gd name="connsiteX63" fmla="*/ 4056007 w 12362426"/>
              <a:gd name="connsiteY63" fmla="*/ 697674 h 3099769"/>
              <a:gd name="connsiteX64" fmla="*/ 4180468 w 12362426"/>
              <a:gd name="connsiteY64" fmla="*/ 676714 h 3099769"/>
              <a:gd name="connsiteX65" fmla="*/ 4221483 w 12362426"/>
              <a:gd name="connsiteY65" fmla="*/ 675093 h 3099769"/>
              <a:gd name="connsiteX66" fmla="*/ 4227430 w 12362426"/>
              <a:gd name="connsiteY66" fmla="*/ 675249 h 3099769"/>
              <a:gd name="connsiteX67" fmla="*/ 4281173 w 12362426"/>
              <a:gd name="connsiteY67" fmla="*/ 678603 h 3099769"/>
              <a:gd name="connsiteX68" fmla="*/ 4371560 w 12362426"/>
              <a:gd name="connsiteY68" fmla="*/ 686851 h 3099769"/>
              <a:gd name="connsiteX69" fmla="*/ 4454221 w 12362426"/>
              <a:gd name="connsiteY69" fmla="*/ 693129 h 3099769"/>
              <a:gd name="connsiteX70" fmla="*/ 4508379 w 12362426"/>
              <a:gd name="connsiteY70" fmla="*/ 690599 h 3099769"/>
              <a:gd name="connsiteX71" fmla="*/ 4531879 w 12362426"/>
              <a:gd name="connsiteY71" fmla="*/ 693543 h 3099769"/>
              <a:gd name="connsiteX72" fmla="*/ 4634634 w 12362426"/>
              <a:gd name="connsiteY72" fmla="*/ 678753 h 3099769"/>
              <a:gd name="connsiteX73" fmla="*/ 4682281 w 12362426"/>
              <a:gd name="connsiteY73" fmla="*/ 654613 h 3099769"/>
              <a:gd name="connsiteX74" fmla="*/ 4800765 w 12362426"/>
              <a:gd name="connsiteY74" fmla="*/ 633179 h 3099769"/>
              <a:gd name="connsiteX75" fmla="*/ 4870119 w 12362426"/>
              <a:gd name="connsiteY75" fmla="*/ 617406 h 3099769"/>
              <a:gd name="connsiteX76" fmla="*/ 4894058 w 12362426"/>
              <a:gd name="connsiteY76" fmla="*/ 606780 h 3099769"/>
              <a:gd name="connsiteX77" fmla="*/ 4929109 w 12362426"/>
              <a:gd name="connsiteY77" fmla="*/ 595059 h 3099769"/>
              <a:gd name="connsiteX78" fmla="*/ 4989104 w 12362426"/>
              <a:gd name="connsiteY78" fmla="*/ 570780 h 3099769"/>
              <a:gd name="connsiteX79" fmla="*/ 5035354 w 12362426"/>
              <a:gd name="connsiteY79" fmla="*/ 558051 h 3099769"/>
              <a:gd name="connsiteX80" fmla="*/ 6007671 w 12362426"/>
              <a:gd name="connsiteY80" fmla="*/ 508646 h 3099769"/>
              <a:gd name="connsiteX0" fmla="*/ 6007671 w 12362426"/>
              <a:gd name="connsiteY0" fmla="*/ 10697 h 2601820"/>
              <a:gd name="connsiteX1" fmla="*/ 8177440 w 12362426"/>
              <a:gd name="connsiteY1" fmla="*/ 258735 h 2601820"/>
              <a:gd name="connsiteX2" fmla="*/ 9625764 w 12362426"/>
              <a:gd name="connsiteY2" fmla="*/ 245376 h 2601820"/>
              <a:gd name="connsiteX3" fmla="*/ 9658262 w 12362426"/>
              <a:gd name="connsiteY3" fmla="*/ 251079 h 2601820"/>
              <a:gd name="connsiteX4" fmla="*/ 9750370 w 12362426"/>
              <a:gd name="connsiteY4" fmla="*/ 270391 h 2601820"/>
              <a:gd name="connsiteX5" fmla="*/ 9836966 w 12362426"/>
              <a:gd name="connsiteY5" fmla="*/ 280284 h 2601820"/>
              <a:gd name="connsiteX6" fmla="*/ 9994340 w 12362426"/>
              <a:gd name="connsiteY6" fmla="*/ 309162 h 2601820"/>
              <a:gd name="connsiteX7" fmla="*/ 10021527 w 12362426"/>
              <a:gd name="connsiteY7" fmla="*/ 317272 h 2601820"/>
              <a:gd name="connsiteX8" fmla="*/ 10077617 w 12362426"/>
              <a:gd name="connsiteY8" fmla="*/ 332283 h 2601820"/>
              <a:gd name="connsiteX9" fmla="*/ 10249434 w 12362426"/>
              <a:gd name="connsiteY9" fmla="*/ 324847 h 2601820"/>
              <a:gd name="connsiteX10" fmla="*/ 10291151 w 12362426"/>
              <a:gd name="connsiteY10" fmla="*/ 311867 h 2601820"/>
              <a:gd name="connsiteX11" fmla="*/ 10537628 w 12362426"/>
              <a:gd name="connsiteY11" fmla="*/ 285889 h 2601820"/>
              <a:gd name="connsiteX12" fmla="*/ 10875114 w 12362426"/>
              <a:gd name="connsiteY12" fmla="*/ 215363 h 2601820"/>
              <a:gd name="connsiteX13" fmla="*/ 11131506 w 12362426"/>
              <a:gd name="connsiteY13" fmla="*/ 200262 h 2601820"/>
              <a:gd name="connsiteX14" fmla="*/ 11236837 w 12362426"/>
              <a:gd name="connsiteY14" fmla="*/ 184819 h 2601820"/>
              <a:gd name="connsiteX15" fmla="*/ 11428024 w 12362426"/>
              <a:gd name="connsiteY15" fmla="*/ 156659 h 2601820"/>
              <a:gd name="connsiteX16" fmla="*/ 11627584 w 12362426"/>
              <a:gd name="connsiteY16" fmla="*/ 125556 h 2601820"/>
              <a:gd name="connsiteX17" fmla="*/ 11715836 w 12362426"/>
              <a:gd name="connsiteY17" fmla="*/ 110400 h 2601820"/>
              <a:gd name="connsiteX18" fmla="*/ 11987050 w 12362426"/>
              <a:gd name="connsiteY18" fmla="*/ 209475 h 2601820"/>
              <a:gd name="connsiteX19" fmla="*/ 12251338 w 12362426"/>
              <a:gd name="connsiteY19" fmla="*/ 26411 h 2601820"/>
              <a:gd name="connsiteX20" fmla="*/ 12362426 w 12362426"/>
              <a:gd name="connsiteY20" fmla="*/ 748852 h 2601820"/>
              <a:gd name="connsiteX21" fmla="*/ 312058 w 12362426"/>
              <a:gd name="connsiteY21" fmla="*/ 2601820 h 2601820"/>
              <a:gd name="connsiteX22" fmla="*/ 0 w 12362426"/>
              <a:gd name="connsiteY22" fmla="*/ 572417 h 2601820"/>
              <a:gd name="connsiteX23" fmla="*/ 4427 w 12362426"/>
              <a:gd name="connsiteY23" fmla="*/ 571123 h 2601820"/>
              <a:gd name="connsiteX24" fmla="*/ 36478 w 12362426"/>
              <a:gd name="connsiteY24" fmla="*/ 561952 h 2601820"/>
              <a:gd name="connsiteX25" fmla="*/ 74319 w 12362426"/>
              <a:gd name="connsiteY25" fmla="*/ 544878 h 2601820"/>
              <a:gd name="connsiteX26" fmla="*/ 265466 w 12362426"/>
              <a:gd name="connsiteY26" fmla="*/ 500016 h 2601820"/>
              <a:gd name="connsiteX27" fmla="*/ 365700 w 12362426"/>
              <a:gd name="connsiteY27" fmla="*/ 473320 h 2601820"/>
              <a:gd name="connsiteX28" fmla="*/ 402179 w 12362426"/>
              <a:gd name="connsiteY28" fmla="*/ 464985 h 2601820"/>
              <a:gd name="connsiteX29" fmla="*/ 504196 w 12362426"/>
              <a:gd name="connsiteY29" fmla="*/ 425480 h 2601820"/>
              <a:gd name="connsiteX30" fmla="*/ 579858 w 12362426"/>
              <a:gd name="connsiteY30" fmla="*/ 413827 h 2601820"/>
              <a:gd name="connsiteX31" fmla="*/ 788740 w 12362426"/>
              <a:gd name="connsiteY31" fmla="*/ 353068 h 2601820"/>
              <a:gd name="connsiteX32" fmla="*/ 942632 w 12362426"/>
              <a:gd name="connsiteY32" fmla="*/ 318641 h 2601820"/>
              <a:gd name="connsiteX33" fmla="*/ 1166396 w 12362426"/>
              <a:gd name="connsiteY33" fmla="*/ 292773 h 2601820"/>
              <a:gd name="connsiteX34" fmla="*/ 1247277 w 12362426"/>
              <a:gd name="connsiteY34" fmla="*/ 263322 h 2601820"/>
              <a:gd name="connsiteX35" fmla="*/ 1322184 w 12362426"/>
              <a:gd name="connsiteY35" fmla="*/ 246439 h 2601820"/>
              <a:gd name="connsiteX36" fmla="*/ 1336256 w 12362426"/>
              <a:gd name="connsiteY36" fmla="*/ 241927 h 2601820"/>
              <a:gd name="connsiteX37" fmla="*/ 1399541 w 12362426"/>
              <a:gd name="connsiteY37" fmla="*/ 235102 h 2601820"/>
              <a:gd name="connsiteX38" fmla="*/ 1609734 w 12362426"/>
              <a:gd name="connsiteY38" fmla="*/ 263735 h 2601820"/>
              <a:gd name="connsiteX39" fmla="*/ 1736383 w 12362426"/>
              <a:gd name="connsiteY39" fmla="*/ 290513 h 2601820"/>
              <a:gd name="connsiteX40" fmla="*/ 1857314 w 12362426"/>
              <a:gd name="connsiteY40" fmla="*/ 296136 h 2601820"/>
              <a:gd name="connsiteX41" fmla="*/ 2026639 w 12362426"/>
              <a:gd name="connsiteY41" fmla="*/ 314831 h 2601820"/>
              <a:gd name="connsiteX42" fmla="*/ 2043398 w 12362426"/>
              <a:gd name="connsiteY42" fmla="*/ 319752 h 2601820"/>
              <a:gd name="connsiteX43" fmla="*/ 2154517 w 12362426"/>
              <a:gd name="connsiteY43" fmla="*/ 339872 h 2601820"/>
              <a:gd name="connsiteX44" fmla="*/ 2277168 w 12362426"/>
              <a:gd name="connsiteY44" fmla="*/ 332227 h 2601820"/>
              <a:gd name="connsiteX45" fmla="*/ 2361853 w 12362426"/>
              <a:gd name="connsiteY45" fmla="*/ 314806 h 2601820"/>
              <a:gd name="connsiteX46" fmla="*/ 2463967 w 12362426"/>
              <a:gd name="connsiteY46" fmla="*/ 303941 h 2601820"/>
              <a:gd name="connsiteX47" fmla="*/ 2699787 w 12362426"/>
              <a:gd name="connsiteY47" fmla="*/ 275684 h 2601820"/>
              <a:gd name="connsiteX48" fmla="*/ 2705016 w 12362426"/>
              <a:gd name="connsiteY48" fmla="*/ 274197 h 2601820"/>
              <a:gd name="connsiteX49" fmla="*/ 2828071 w 12362426"/>
              <a:gd name="connsiteY49" fmla="*/ 253669 h 2601820"/>
              <a:gd name="connsiteX50" fmla="*/ 2858408 w 12362426"/>
              <a:gd name="connsiteY50" fmla="*/ 245474 h 2601820"/>
              <a:gd name="connsiteX51" fmla="*/ 2858814 w 12362426"/>
              <a:gd name="connsiteY51" fmla="*/ 244533 h 2601820"/>
              <a:gd name="connsiteX52" fmla="*/ 2927761 w 12362426"/>
              <a:gd name="connsiteY52" fmla="*/ 249297 h 2601820"/>
              <a:gd name="connsiteX53" fmla="*/ 2982332 w 12362426"/>
              <a:gd name="connsiteY53" fmla="*/ 254964 h 2601820"/>
              <a:gd name="connsiteX54" fmla="*/ 2997509 w 12362426"/>
              <a:gd name="connsiteY54" fmla="*/ 261704 h 2601820"/>
              <a:gd name="connsiteX55" fmla="*/ 3270214 w 12362426"/>
              <a:gd name="connsiteY55" fmla="*/ 257427 h 2601820"/>
              <a:gd name="connsiteX56" fmla="*/ 3396647 w 12362426"/>
              <a:gd name="connsiteY56" fmla="*/ 252769 h 2601820"/>
              <a:gd name="connsiteX57" fmla="*/ 3557903 w 12362426"/>
              <a:gd name="connsiteY57" fmla="*/ 238908 h 2601820"/>
              <a:gd name="connsiteX58" fmla="*/ 3749729 w 12362426"/>
              <a:gd name="connsiteY58" fmla="*/ 230698 h 2601820"/>
              <a:gd name="connsiteX59" fmla="*/ 3802620 w 12362426"/>
              <a:gd name="connsiteY59" fmla="*/ 218977 h 2601820"/>
              <a:gd name="connsiteX60" fmla="*/ 3922921 w 12362426"/>
              <a:gd name="connsiteY60" fmla="*/ 216805 h 2601820"/>
              <a:gd name="connsiteX61" fmla="*/ 3993939 w 12362426"/>
              <a:gd name="connsiteY61" fmla="*/ 212345 h 2601820"/>
              <a:gd name="connsiteX62" fmla="*/ 4019416 w 12362426"/>
              <a:gd name="connsiteY62" fmla="*/ 205686 h 2601820"/>
              <a:gd name="connsiteX63" fmla="*/ 4056007 w 12362426"/>
              <a:gd name="connsiteY63" fmla="*/ 199725 h 2601820"/>
              <a:gd name="connsiteX64" fmla="*/ 4180468 w 12362426"/>
              <a:gd name="connsiteY64" fmla="*/ 178765 h 2601820"/>
              <a:gd name="connsiteX65" fmla="*/ 4221483 w 12362426"/>
              <a:gd name="connsiteY65" fmla="*/ 177144 h 2601820"/>
              <a:gd name="connsiteX66" fmla="*/ 4227430 w 12362426"/>
              <a:gd name="connsiteY66" fmla="*/ 177300 h 2601820"/>
              <a:gd name="connsiteX67" fmla="*/ 4281173 w 12362426"/>
              <a:gd name="connsiteY67" fmla="*/ 180654 h 2601820"/>
              <a:gd name="connsiteX68" fmla="*/ 4371560 w 12362426"/>
              <a:gd name="connsiteY68" fmla="*/ 188902 h 2601820"/>
              <a:gd name="connsiteX69" fmla="*/ 4454221 w 12362426"/>
              <a:gd name="connsiteY69" fmla="*/ 195180 h 2601820"/>
              <a:gd name="connsiteX70" fmla="*/ 4508379 w 12362426"/>
              <a:gd name="connsiteY70" fmla="*/ 192650 h 2601820"/>
              <a:gd name="connsiteX71" fmla="*/ 4531879 w 12362426"/>
              <a:gd name="connsiteY71" fmla="*/ 195594 h 2601820"/>
              <a:gd name="connsiteX72" fmla="*/ 4634634 w 12362426"/>
              <a:gd name="connsiteY72" fmla="*/ 180804 h 2601820"/>
              <a:gd name="connsiteX73" fmla="*/ 4682281 w 12362426"/>
              <a:gd name="connsiteY73" fmla="*/ 156664 h 2601820"/>
              <a:gd name="connsiteX74" fmla="*/ 4800765 w 12362426"/>
              <a:gd name="connsiteY74" fmla="*/ 135230 h 2601820"/>
              <a:gd name="connsiteX75" fmla="*/ 4870119 w 12362426"/>
              <a:gd name="connsiteY75" fmla="*/ 119457 h 2601820"/>
              <a:gd name="connsiteX76" fmla="*/ 4894058 w 12362426"/>
              <a:gd name="connsiteY76" fmla="*/ 108831 h 2601820"/>
              <a:gd name="connsiteX77" fmla="*/ 4929109 w 12362426"/>
              <a:gd name="connsiteY77" fmla="*/ 97110 h 2601820"/>
              <a:gd name="connsiteX78" fmla="*/ 4989104 w 12362426"/>
              <a:gd name="connsiteY78" fmla="*/ 72831 h 2601820"/>
              <a:gd name="connsiteX79" fmla="*/ 5035354 w 12362426"/>
              <a:gd name="connsiteY79" fmla="*/ 60102 h 2601820"/>
              <a:gd name="connsiteX80" fmla="*/ 6007671 w 12362426"/>
              <a:gd name="connsiteY80" fmla="*/ 10697 h 2601820"/>
              <a:gd name="connsiteX0" fmla="*/ 6007671 w 12362426"/>
              <a:gd name="connsiteY0" fmla="*/ 10697 h 2601820"/>
              <a:gd name="connsiteX1" fmla="*/ 8177440 w 12362426"/>
              <a:gd name="connsiteY1" fmla="*/ 258735 h 2601820"/>
              <a:gd name="connsiteX2" fmla="*/ 9625764 w 12362426"/>
              <a:gd name="connsiteY2" fmla="*/ 245376 h 2601820"/>
              <a:gd name="connsiteX3" fmla="*/ 9658262 w 12362426"/>
              <a:gd name="connsiteY3" fmla="*/ 251079 h 2601820"/>
              <a:gd name="connsiteX4" fmla="*/ 9836966 w 12362426"/>
              <a:gd name="connsiteY4" fmla="*/ 280284 h 2601820"/>
              <a:gd name="connsiteX5" fmla="*/ 9994340 w 12362426"/>
              <a:gd name="connsiteY5" fmla="*/ 309162 h 2601820"/>
              <a:gd name="connsiteX6" fmla="*/ 10021527 w 12362426"/>
              <a:gd name="connsiteY6" fmla="*/ 317272 h 2601820"/>
              <a:gd name="connsiteX7" fmla="*/ 10077617 w 12362426"/>
              <a:gd name="connsiteY7" fmla="*/ 332283 h 2601820"/>
              <a:gd name="connsiteX8" fmla="*/ 10249434 w 12362426"/>
              <a:gd name="connsiteY8" fmla="*/ 324847 h 2601820"/>
              <a:gd name="connsiteX9" fmla="*/ 10291151 w 12362426"/>
              <a:gd name="connsiteY9" fmla="*/ 311867 h 2601820"/>
              <a:gd name="connsiteX10" fmla="*/ 10537628 w 12362426"/>
              <a:gd name="connsiteY10" fmla="*/ 285889 h 2601820"/>
              <a:gd name="connsiteX11" fmla="*/ 10875114 w 12362426"/>
              <a:gd name="connsiteY11" fmla="*/ 215363 h 2601820"/>
              <a:gd name="connsiteX12" fmla="*/ 11131506 w 12362426"/>
              <a:gd name="connsiteY12" fmla="*/ 200262 h 2601820"/>
              <a:gd name="connsiteX13" fmla="*/ 11236837 w 12362426"/>
              <a:gd name="connsiteY13" fmla="*/ 184819 h 2601820"/>
              <a:gd name="connsiteX14" fmla="*/ 11428024 w 12362426"/>
              <a:gd name="connsiteY14" fmla="*/ 156659 h 2601820"/>
              <a:gd name="connsiteX15" fmla="*/ 11627584 w 12362426"/>
              <a:gd name="connsiteY15" fmla="*/ 125556 h 2601820"/>
              <a:gd name="connsiteX16" fmla="*/ 11715836 w 12362426"/>
              <a:gd name="connsiteY16" fmla="*/ 110400 h 2601820"/>
              <a:gd name="connsiteX17" fmla="*/ 11987050 w 12362426"/>
              <a:gd name="connsiteY17" fmla="*/ 209475 h 2601820"/>
              <a:gd name="connsiteX18" fmla="*/ 12251338 w 12362426"/>
              <a:gd name="connsiteY18" fmla="*/ 26411 h 2601820"/>
              <a:gd name="connsiteX19" fmla="*/ 12362426 w 12362426"/>
              <a:gd name="connsiteY19" fmla="*/ 748852 h 2601820"/>
              <a:gd name="connsiteX20" fmla="*/ 312058 w 12362426"/>
              <a:gd name="connsiteY20" fmla="*/ 2601820 h 2601820"/>
              <a:gd name="connsiteX21" fmla="*/ 0 w 12362426"/>
              <a:gd name="connsiteY21" fmla="*/ 572417 h 2601820"/>
              <a:gd name="connsiteX22" fmla="*/ 4427 w 12362426"/>
              <a:gd name="connsiteY22" fmla="*/ 571123 h 2601820"/>
              <a:gd name="connsiteX23" fmla="*/ 36478 w 12362426"/>
              <a:gd name="connsiteY23" fmla="*/ 561952 h 2601820"/>
              <a:gd name="connsiteX24" fmla="*/ 74319 w 12362426"/>
              <a:gd name="connsiteY24" fmla="*/ 544878 h 2601820"/>
              <a:gd name="connsiteX25" fmla="*/ 265466 w 12362426"/>
              <a:gd name="connsiteY25" fmla="*/ 500016 h 2601820"/>
              <a:gd name="connsiteX26" fmla="*/ 365700 w 12362426"/>
              <a:gd name="connsiteY26" fmla="*/ 473320 h 2601820"/>
              <a:gd name="connsiteX27" fmla="*/ 402179 w 12362426"/>
              <a:gd name="connsiteY27" fmla="*/ 464985 h 2601820"/>
              <a:gd name="connsiteX28" fmla="*/ 504196 w 12362426"/>
              <a:gd name="connsiteY28" fmla="*/ 425480 h 2601820"/>
              <a:gd name="connsiteX29" fmla="*/ 579858 w 12362426"/>
              <a:gd name="connsiteY29" fmla="*/ 413827 h 2601820"/>
              <a:gd name="connsiteX30" fmla="*/ 788740 w 12362426"/>
              <a:gd name="connsiteY30" fmla="*/ 353068 h 2601820"/>
              <a:gd name="connsiteX31" fmla="*/ 942632 w 12362426"/>
              <a:gd name="connsiteY31" fmla="*/ 318641 h 2601820"/>
              <a:gd name="connsiteX32" fmla="*/ 1166396 w 12362426"/>
              <a:gd name="connsiteY32" fmla="*/ 292773 h 2601820"/>
              <a:gd name="connsiteX33" fmla="*/ 1247277 w 12362426"/>
              <a:gd name="connsiteY33" fmla="*/ 263322 h 2601820"/>
              <a:gd name="connsiteX34" fmla="*/ 1322184 w 12362426"/>
              <a:gd name="connsiteY34" fmla="*/ 246439 h 2601820"/>
              <a:gd name="connsiteX35" fmla="*/ 1336256 w 12362426"/>
              <a:gd name="connsiteY35" fmla="*/ 241927 h 2601820"/>
              <a:gd name="connsiteX36" fmla="*/ 1399541 w 12362426"/>
              <a:gd name="connsiteY36" fmla="*/ 235102 h 2601820"/>
              <a:gd name="connsiteX37" fmla="*/ 1609734 w 12362426"/>
              <a:gd name="connsiteY37" fmla="*/ 263735 h 2601820"/>
              <a:gd name="connsiteX38" fmla="*/ 1736383 w 12362426"/>
              <a:gd name="connsiteY38" fmla="*/ 290513 h 2601820"/>
              <a:gd name="connsiteX39" fmla="*/ 1857314 w 12362426"/>
              <a:gd name="connsiteY39" fmla="*/ 296136 h 2601820"/>
              <a:gd name="connsiteX40" fmla="*/ 2026639 w 12362426"/>
              <a:gd name="connsiteY40" fmla="*/ 314831 h 2601820"/>
              <a:gd name="connsiteX41" fmla="*/ 2043398 w 12362426"/>
              <a:gd name="connsiteY41" fmla="*/ 319752 h 2601820"/>
              <a:gd name="connsiteX42" fmla="*/ 2154517 w 12362426"/>
              <a:gd name="connsiteY42" fmla="*/ 339872 h 2601820"/>
              <a:gd name="connsiteX43" fmla="*/ 2277168 w 12362426"/>
              <a:gd name="connsiteY43" fmla="*/ 332227 h 2601820"/>
              <a:gd name="connsiteX44" fmla="*/ 2361853 w 12362426"/>
              <a:gd name="connsiteY44" fmla="*/ 314806 h 2601820"/>
              <a:gd name="connsiteX45" fmla="*/ 2463967 w 12362426"/>
              <a:gd name="connsiteY45" fmla="*/ 303941 h 2601820"/>
              <a:gd name="connsiteX46" fmla="*/ 2699787 w 12362426"/>
              <a:gd name="connsiteY46" fmla="*/ 275684 h 2601820"/>
              <a:gd name="connsiteX47" fmla="*/ 2705016 w 12362426"/>
              <a:gd name="connsiteY47" fmla="*/ 274197 h 2601820"/>
              <a:gd name="connsiteX48" fmla="*/ 2828071 w 12362426"/>
              <a:gd name="connsiteY48" fmla="*/ 253669 h 2601820"/>
              <a:gd name="connsiteX49" fmla="*/ 2858408 w 12362426"/>
              <a:gd name="connsiteY49" fmla="*/ 245474 h 2601820"/>
              <a:gd name="connsiteX50" fmla="*/ 2858814 w 12362426"/>
              <a:gd name="connsiteY50" fmla="*/ 244533 h 2601820"/>
              <a:gd name="connsiteX51" fmla="*/ 2927761 w 12362426"/>
              <a:gd name="connsiteY51" fmla="*/ 249297 h 2601820"/>
              <a:gd name="connsiteX52" fmla="*/ 2982332 w 12362426"/>
              <a:gd name="connsiteY52" fmla="*/ 254964 h 2601820"/>
              <a:gd name="connsiteX53" fmla="*/ 2997509 w 12362426"/>
              <a:gd name="connsiteY53" fmla="*/ 261704 h 2601820"/>
              <a:gd name="connsiteX54" fmla="*/ 3270214 w 12362426"/>
              <a:gd name="connsiteY54" fmla="*/ 257427 h 2601820"/>
              <a:gd name="connsiteX55" fmla="*/ 3396647 w 12362426"/>
              <a:gd name="connsiteY55" fmla="*/ 252769 h 2601820"/>
              <a:gd name="connsiteX56" fmla="*/ 3557903 w 12362426"/>
              <a:gd name="connsiteY56" fmla="*/ 238908 h 2601820"/>
              <a:gd name="connsiteX57" fmla="*/ 3749729 w 12362426"/>
              <a:gd name="connsiteY57" fmla="*/ 230698 h 2601820"/>
              <a:gd name="connsiteX58" fmla="*/ 3802620 w 12362426"/>
              <a:gd name="connsiteY58" fmla="*/ 218977 h 2601820"/>
              <a:gd name="connsiteX59" fmla="*/ 3922921 w 12362426"/>
              <a:gd name="connsiteY59" fmla="*/ 216805 h 2601820"/>
              <a:gd name="connsiteX60" fmla="*/ 3993939 w 12362426"/>
              <a:gd name="connsiteY60" fmla="*/ 212345 h 2601820"/>
              <a:gd name="connsiteX61" fmla="*/ 4019416 w 12362426"/>
              <a:gd name="connsiteY61" fmla="*/ 205686 h 2601820"/>
              <a:gd name="connsiteX62" fmla="*/ 4056007 w 12362426"/>
              <a:gd name="connsiteY62" fmla="*/ 199725 h 2601820"/>
              <a:gd name="connsiteX63" fmla="*/ 4180468 w 12362426"/>
              <a:gd name="connsiteY63" fmla="*/ 178765 h 2601820"/>
              <a:gd name="connsiteX64" fmla="*/ 4221483 w 12362426"/>
              <a:gd name="connsiteY64" fmla="*/ 177144 h 2601820"/>
              <a:gd name="connsiteX65" fmla="*/ 4227430 w 12362426"/>
              <a:gd name="connsiteY65" fmla="*/ 177300 h 2601820"/>
              <a:gd name="connsiteX66" fmla="*/ 4281173 w 12362426"/>
              <a:gd name="connsiteY66" fmla="*/ 180654 h 2601820"/>
              <a:gd name="connsiteX67" fmla="*/ 4371560 w 12362426"/>
              <a:gd name="connsiteY67" fmla="*/ 188902 h 2601820"/>
              <a:gd name="connsiteX68" fmla="*/ 4454221 w 12362426"/>
              <a:gd name="connsiteY68" fmla="*/ 195180 h 2601820"/>
              <a:gd name="connsiteX69" fmla="*/ 4508379 w 12362426"/>
              <a:gd name="connsiteY69" fmla="*/ 192650 h 2601820"/>
              <a:gd name="connsiteX70" fmla="*/ 4531879 w 12362426"/>
              <a:gd name="connsiteY70" fmla="*/ 195594 h 2601820"/>
              <a:gd name="connsiteX71" fmla="*/ 4634634 w 12362426"/>
              <a:gd name="connsiteY71" fmla="*/ 180804 h 2601820"/>
              <a:gd name="connsiteX72" fmla="*/ 4682281 w 12362426"/>
              <a:gd name="connsiteY72" fmla="*/ 156664 h 2601820"/>
              <a:gd name="connsiteX73" fmla="*/ 4800765 w 12362426"/>
              <a:gd name="connsiteY73" fmla="*/ 135230 h 2601820"/>
              <a:gd name="connsiteX74" fmla="*/ 4870119 w 12362426"/>
              <a:gd name="connsiteY74" fmla="*/ 119457 h 2601820"/>
              <a:gd name="connsiteX75" fmla="*/ 4894058 w 12362426"/>
              <a:gd name="connsiteY75" fmla="*/ 108831 h 2601820"/>
              <a:gd name="connsiteX76" fmla="*/ 4929109 w 12362426"/>
              <a:gd name="connsiteY76" fmla="*/ 97110 h 2601820"/>
              <a:gd name="connsiteX77" fmla="*/ 4989104 w 12362426"/>
              <a:gd name="connsiteY77" fmla="*/ 72831 h 2601820"/>
              <a:gd name="connsiteX78" fmla="*/ 5035354 w 12362426"/>
              <a:gd name="connsiteY78" fmla="*/ 60102 h 2601820"/>
              <a:gd name="connsiteX79" fmla="*/ 6007671 w 12362426"/>
              <a:gd name="connsiteY79" fmla="*/ 10697 h 2601820"/>
              <a:gd name="connsiteX0" fmla="*/ 6007671 w 12362426"/>
              <a:gd name="connsiteY0" fmla="*/ 10697 h 2601820"/>
              <a:gd name="connsiteX1" fmla="*/ 8177440 w 12362426"/>
              <a:gd name="connsiteY1" fmla="*/ 258735 h 2601820"/>
              <a:gd name="connsiteX2" fmla="*/ 9625764 w 12362426"/>
              <a:gd name="connsiteY2" fmla="*/ 245376 h 2601820"/>
              <a:gd name="connsiteX3" fmla="*/ 9836966 w 12362426"/>
              <a:gd name="connsiteY3" fmla="*/ 280284 h 2601820"/>
              <a:gd name="connsiteX4" fmla="*/ 9994340 w 12362426"/>
              <a:gd name="connsiteY4" fmla="*/ 309162 h 2601820"/>
              <a:gd name="connsiteX5" fmla="*/ 10021527 w 12362426"/>
              <a:gd name="connsiteY5" fmla="*/ 317272 h 2601820"/>
              <a:gd name="connsiteX6" fmla="*/ 10077617 w 12362426"/>
              <a:gd name="connsiteY6" fmla="*/ 332283 h 2601820"/>
              <a:gd name="connsiteX7" fmla="*/ 10249434 w 12362426"/>
              <a:gd name="connsiteY7" fmla="*/ 324847 h 2601820"/>
              <a:gd name="connsiteX8" fmla="*/ 10291151 w 12362426"/>
              <a:gd name="connsiteY8" fmla="*/ 311867 h 2601820"/>
              <a:gd name="connsiteX9" fmla="*/ 10537628 w 12362426"/>
              <a:gd name="connsiteY9" fmla="*/ 285889 h 2601820"/>
              <a:gd name="connsiteX10" fmla="*/ 10875114 w 12362426"/>
              <a:gd name="connsiteY10" fmla="*/ 215363 h 2601820"/>
              <a:gd name="connsiteX11" fmla="*/ 11131506 w 12362426"/>
              <a:gd name="connsiteY11" fmla="*/ 200262 h 2601820"/>
              <a:gd name="connsiteX12" fmla="*/ 11236837 w 12362426"/>
              <a:gd name="connsiteY12" fmla="*/ 184819 h 2601820"/>
              <a:gd name="connsiteX13" fmla="*/ 11428024 w 12362426"/>
              <a:gd name="connsiteY13" fmla="*/ 156659 h 2601820"/>
              <a:gd name="connsiteX14" fmla="*/ 11627584 w 12362426"/>
              <a:gd name="connsiteY14" fmla="*/ 125556 h 2601820"/>
              <a:gd name="connsiteX15" fmla="*/ 11715836 w 12362426"/>
              <a:gd name="connsiteY15" fmla="*/ 110400 h 2601820"/>
              <a:gd name="connsiteX16" fmla="*/ 11987050 w 12362426"/>
              <a:gd name="connsiteY16" fmla="*/ 209475 h 2601820"/>
              <a:gd name="connsiteX17" fmla="*/ 12251338 w 12362426"/>
              <a:gd name="connsiteY17" fmla="*/ 26411 h 2601820"/>
              <a:gd name="connsiteX18" fmla="*/ 12362426 w 12362426"/>
              <a:gd name="connsiteY18" fmla="*/ 748852 h 2601820"/>
              <a:gd name="connsiteX19" fmla="*/ 312058 w 12362426"/>
              <a:gd name="connsiteY19" fmla="*/ 2601820 h 2601820"/>
              <a:gd name="connsiteX20" fmla="*/ 0 w 12362426"/>
              <a:gd name="connsiteY20" fmla="*/ 572417 h 2601820"/>
              <a:gd name="connsiteX21" fmla="*/ 4427 w 12362426"/>
              <a:gd name="connsiteY21" fmla="*/ 571123 h 2601820"/>
              <a:gd name="connsiteX22" fmla="*/ 36478 w 12362426"/>
              <a:gd name="connsiteY22" fmla="*/ 561952 h 2601820"/>
              <a:gd name="connsiteX23" fmla="*/ 74319 w 12362426"/>
              <a:gd name="connsiteY23" fmla="*/ 544878 h 2601820"/>
              <a:gd name="connsiteX24" fmla="*/ 265466 w 12362426"/>
              <a:gd name="connsiteY24" fmla="*/ 500016 h 2601820"/>
              <a:gd name="connsiteX25" fmla="*/ 365700 w 12362426"/>
              <a:gd name="connsiteY25" fmla="*/ 473320 h 2601820"/>
              <a:gd name="connsiteX26" fmla="*/ 402179 w 12362426"/>
              <a:gd name="connsiteY26" fmla="*/ 464985 h 2601820"/>
              <a:gd name="connsiteX27" fmla="*/ 504196 w 12362426"/>
              <a:gd name="connsiteY27" fmla="*/ 425480 h 2601820"/>
              <a:gd name="connsiteX28" fmla="*/ 579858 w 12362426"/>
              <a:gd name="connsiteY28" fmla="*/ 413827 h 2601820"/>
              <a:gd name="connsiteX29" fmla="*/ 788740 w 12362426"/>
              <a:gd name="connsiteY29" fmla="*/ 353068 h 2601820"/>
              <a:gd name="connsiteX30" fmla="*/ 942632 w 12362426"/>
              <a:gd name="connsiteY30" fmla="*/ 318641 h 2601820"/>
              <a:gd name="connsiteX31" fmla="*/ 1166396 w 12362426"/>
              <a:gd name="connsiteY31" fmla="*/ 292773 h 2601820"/>
              <a:gd name="connsiteX32" fmla="*/ 1247277 w 12362426"/>
              <a:gd name="connsiteY32" fmla="*/ 263322 h 2601820"/>
              <a:gd name="connsiteX33" fmla="*/ 1322184 w 12362426"/>
              <a:gd name="connsiteY33" fmla="*/ 246439 h 2601820"/>
              <a:gd name="connsiteX34" fmla="*/ 1336256 w 12362426"/>
              <a:gd name="connsiteY34" fmla="*/ 241927 h 2601820"/>
              <a:gd name="connsiteX35" fmla="*/ 1399541 w 12362426"/>
              <a:gd name="connsiteY35" fmla="*/ 235102 h 2601820"/>
              <a:gd name="connsiteX36" fmla="*/ 1609734 w 12362426"/>
              <a:gd name="connsiteY36" fmla="*/ 263735 h 2601820"/>
              <a:gd name="connsiteX37" fmla="*/ 1736383 w 12362426"/>
              <a:gd name="connsiteY37" fmla="*/ 290513 h 2601820"/>
              <a:gd name="connsiteX38" fmla="*/ 1857314 w 12362426"/>
              <a:gd name="connsiteY38" fmla="*/ 296136 h 2601820"/>
              <a:gd name="connsiteX39" fmla="*/ 2026639 w 12362426"/>
              <a:gd name="connsiteY39" fmla="*/ 314831 h 2601820"/>
              <a:gd name="connsiteX40" fmla="*/ 2043398 w 12362426"/>
              <a:gd name="connsiteY40" fmla="*/ 319752 h 2601820"/>
              <a:gd name="connsiteX41" fmla="*/ 2154517 w 12362426"/>
              <a:gd name="connsiteY41" fmla="*/ 339872 h 2601820"/>
              <a:gd name="connsiteX42" fmla="*/ 2277168 w 12362426"/>
              <a:gd name="connsiteY42" fmla="*/ 332227 h 2601820"/>
              <a:gd name="connsiteX43" fmla="*/ 2361853 w 12362426"/>
              <a:gd name="connsiteY43" fmla="*/ 314806 h 2601820"/>
              <a:gd name="connsiteX44" fmla="*/ 2463967 w 12362426"/>
              <a:gd name="connsiteY44" fmla="*/ 303941 h 2601820"/>
              <a:gd name="connsiteX45" fmla="*/ 2699787 w 12362426"/>
              <a:gd name="connsiteY45" fmla="*/ 275684 h 2601820"/>
              <a:gd name="connsiteX46" fmla="*/ 2705016 w 12362426"/>
              <a:gd name="connsiteY46" fmla="*/ 274197 h 2601820"/>
              <a:gd name="connsiteX47" fmla="*/ 2828071 w 12362426"/>
              <a:gd name="connsiteY47" fmla="*/ 253669 h 2601820"/>
              <a:gd name="connsiteX48" fmla="*/ 2858408 w 12362426"/>
              <a:gd name="connsiteY48" fmla="*/ 245474 h 2601820"/>
              <a:gd name="connsiteX49" fmla="*/ 2858814 w 12362426"/>
              <a:gd name="connsiteY49" fmla="*/ 244533 h 2601820"/>
              <a:gd name="connsiteX50" fmla="*/ 2927761 w 12362426"/>
              <a:gd name="connsiteY50" fmla="*/ 249297 h 2601820"/>
              <a:gd name="connsiteX51" fmla="*/ 2982332 w 12362426"/>
              <a:gd name="connsiteY51" fmla="*/ 254964 h 2601820"/>
              <a:gd name="connsiteX52" fmla="*/ 2997509 w 12362426"/>
              <a:gd name="connsiteY52" fmla="*/ 261704 h 2601820"/>
              <a:gd name="connsiteX53" fmla="*/ 3270214 w 12362426"/>
              <a:gd name="connsiteY53" fmla="*/ 257427 h 2601820"/>
              <a:gd name="connsiteX54" fmla="*/ 3396647 w 12362426"/>
              <a:gd name="connsiteY54" fmla="*/ 252769 h 2601820"/>
              <a:gd name="connsiteX55" fmla="*/ 3557903 w 12362426"/>
              <a:gd name="connsiteY55" fmla="*/ 238908 h 2601820"/>
              <a:gd name="connsiteX56" fmla="*/ 3749729 w 12362426"/>
              <a:gd name="connsiteY56" fmla="*/ 230698 h 2601820"/>
              <a:gd name="connsiteX57" fmla="*/ 3802620 w 12362426"/>
              <a:gd name="connsiteY57" fmla="*/ 218977 h 2601820"/>
              <a:gd name="connsiteX58" fmla="*/ 3922921 w 12362426"/>
              <a:gd name="connsiteY58" fmla="*/ 216805 h 2601820"/>
              <a:gd name="connsiteX59" fmla="*/ 3993939 w 12362426"/>
              <a:gd name="connsiteY59" fmla="*/ 212345 h 2601820"/>
              <a:gd name="connsiteX60" fmla="*/ 4019416 w 12362426"/>
              <a:gd name="connsiteY60" fmla="*/ 205686 h 2601820"/>
              <a:gd name="connsiteX61" fmla="*/ 4056007 w 12362426"/>
              <a:gd name="connsiteY61" fmla="*/ 199725 h 2601820"/>
              <a:gd name="connsiteX62" fmla="*/ 4180468 w 12362426"/>
              <a:gd name="connsiteY62" fmla="*/ 178765 h 2601820"/>
              <a:gd name="connsiteX63" fmla="*/ 4221483 w 12362426"/>
              <a:gd name="connsiteY63" fmla="*/ 177144 h 2601820"/>
              <a:gd name="connsiteX64" fmla="*/ 4227430 w 12362426"/>
              <a:gd name="connsiteY64" fmla="*/ 177300 h 2601820"/>
              <a:gd name="connsiteX65" fmla="*/ 4281173 w 12362426"/>
              <a:gd name="connsiteY65" fmla="*/ 180654 h 2601820"/>
              <a:gd name="connsiteX66" fmla="*/ 4371560 w 12362426"/>
              <a:gd name="connsiteY66" fmla="*/ 188902 h 2601820"/>
              <a:gd name="connsiteX67" fmla="*/ 4454221 w 12362426"/>
              <a:gd name="connsiteY67" fmla="*/ 195180 h 2601820"/>
              <a:gd name="connsiteX68" fmla="*/ 4508379 w 12362426"/>
              <a:gd name="connsiteY68" fmla="*/ 192650 h 2601820"/>
              <a:gd name="connsiteX69" fmla="*/ 4531879 w 12362426"/>
              <a:gd name="connsiteY69" fmla="*/ 195594 h 2601820"/>
              <a:gd name="connsiteX70" fmla="*/ 4634634 w 12362426"/>
              <a:gd name="connsiteY70" fmla="*/ 180804 h 2601820"/>
              <a:gd name="connsiteX71" fmla="*/ 4682281 w 12362426"/>
              <a:gd name="connsiteY71" fmla="*/ 156664 h 2601820"/>
              <a:gd name="connsiteX72" fmla="*/ 4800765 w 12362426"/>
              <a:gd name="connsiteY72" fmla="*/ 135230 h 2601820"/>
              <a:gd name="connsiteX73" fmla="*/ 4870119 w 12362426"/>
              <a:gd name="connsiteY73" fmla="*/ 119457 h 2601820"/>
              <a:gd name="connsiteX74" fmla="*/ 4894058 w 12362426"/>
              <a:gd name="connsiteY74" fmla="*/ 108831 h 2601820"/>
              <a:gd name="connsiteX75" fmla="*/ 4929109 w 12362426"/>
              <a:gd name="connsiteY75" fmla="*/ 97110 h 2601820"/>
              <a:gd name="connsiteX76" fmla="*/ 4989104 w 12362426"/>
              <a:gd name="connsiteY76" fmla="*/ 72831 h 2601820"/>
              <a:gd name="connsiteX77" fmla="*/ 5035354 w 12362426"/>
              <a:gd name="connsiteY77" fmla="*/ 60102 h 2601820"/>
              <a:gd name="connsiteX78" fmla="*/ 6007671 w 12362426"/>
              <a:gd name="connsiteY78" fmla="*/ 10697 h 2601820"/>
              <a:gd name="connsiteX0" fmla="*/ 6007671 w 12362426"/>
              <a:gd name="connsiteY0" fmla="*/ 10697 h 2601820"/>
              <a:gd name="connsiteX1" fmla="*/ 8177440 w 12362426"/>
              <a:gd name="connsiteY1" fmla="*/ 258735 h 2601820"/>
              <a:gd name="connsiteX2" fmla="*/ 9140514 w 12362426"/>
              <a:gd name="connsiteY2" fmla="*/ 319993 h 2601820"/>
              <a:gd name="connsiteX3" fmla="*/ 9836966 w 12362426"/>
              <a:gd name="connsiteY3" fmla="*/ 280284 h 2601820"/>
              <a:gd name="connsiteX4" fmla="*/ 9994340 w 12362426"/>
              <a:gd name="connsiteY4" fmla="*/ 309162 h 2601820"/>
              <a:gd name="connsiteX5" fmla="*/ 10021527 w 12362426"/>
              <a:gd name="connsiteY5" fmla="*/ 317272 h 2601820"/>
              <a:gd name="connsiteX6" fmla="*/ 10077617 w 12362426"/>
              <a:gd name="connsiteY6" fmla="*/ 332283 h 2601820"/>
              <a:gd name="connsiteX7" fmla="*/ 10249434 w 12362426"/>
              <a:gd name="connsiteY7" fmla="*/ 324847 h 2601820"/>
              <a:gd name="connsiteX8" fmla="*/ 10291151 w 12362426"/>
              <a:gd name="connsiteY8" fmla="*/ 311867 h 2601820"/>
              <a:gd name="connsiteX9" fmla="*/ 10537628 w 12362426"/>
              <a:gd name="connsiteY9" fmla="*/ 285889 h 2601820"/>
              <a:gd name="connsiteX10" fmla="*/ 10875114 w 12362426"/>
              <a:gd name="connsiteY10" fmla="*/ 215363 h 2601820"/>
              <a:gd name="connsiteX11" fmla="*/ 11131506 w 12362426"/>
              <a:gd name="connsiteY11" fmla="*/ 200262 h 2601820"/>
              <a:gd name="connsiteX12" fmla="*/ 11236837 w 12362426"/>
              <a:gd name="connsiteY12" fmla="*/ 184819 h 2601820"/>
              <a:gd name="connsiteX13" fmla="*/ 11428024 w 12362426"/>
              <a:gd name="connsiteY13" fmla="*/ 156659 h 2601820"/>
              <a:gd name="connsiteX14" fmla="*/ 11627584 w 12362426"/>
              <a:gd name="connsiteY14" fmla="*/ 125556 h 2601820"/>
              <a:gd name="connsiteX15" fmla="*/ 11715836 w 12362426"/>
              <a:gd name="connsiteY15" fmla="*/ 110400 h 2601820"/>
              <a:gd name="connsiteX16" fmla="*/ 11987050 w 12362426"/>
              <a:gd name="connsiteY16" fmla="*/ 209475 h 2601820"/>
              <a:gd name="connsiteX17" fmla="*/ 12251338 w 12362426"/>
              <a:gd name="connsiteY17" fmla="*/ 26411 h 2601820"/>
              <a:gd name="connsiteX18" fmla="*/ 12362426 w 12362426"/>
              <a:gd name="connsiteY18" fmla="*/ 748852 h 2601820"/>
              <a:gd name="connsiteX19" fmla="*/ 312058 w 12362426"/>
              <a:gd name="connsiteY19" fmla="*/ 2601820 h 2601820"/>
              <a:gd name="connsiteX20" fmla="*/ 0 w 12362426"/>
              <a:gd name="connsiteY20" fmla="*/ 572417 h 2601820"/>
              <a:gd name="connsiteX21" fmla="*/ 4427 w 12362426"/>
              <a:gd name="connsiteY21" fmla="*/ 571123 h 2601820"/>
              <a:gd name="connsiteX22" fmla="*/ 36478 w 12362426"/>
              <a:gd name="connsiteY22" fmla="*/ 561952 h 2601820"/>
              <a:gd name="connsiteX23" fmla="*/ 74319 w 12362426"/>
              <a:gd name="connsiteY23" fmla="*/ 544878 h 2601820"/>
              <a:gd name="connsiteX24" fmla="*/ 265466 w 12362426"/>
              <a:gd name="connsiteY24" fmla="*/ 500016 h 2601820"/>
              <a:gd name="connsiteX25" fmla="*/ 365700 w 12362426"/>
              <a:gd name="connsiteY25" fmla="*/ 473320 h 2601820"/>
              <a:gd name="connsiteX26" fmla="*/ 402179 w 12362426"/>
              <a:gd name="connsiteY26" fmla="*/ 464985 h 2601820"/>
              <a:gd name="connsiteX27" fmla="*/ 504196 w 12362426"/>
              <a:gd name="connsiteY27" fmla="*/ 425480 h 2601820"/>
              <a:gd name="connsiteX28" fmla="*/ 579858 w 12362426"/>
              <a:gd name="connsiteY28" fmla="*/ 413827 h 2601820"/>
              <a:gd name="connsiteX29" fmla="*/ 788740 w 12362426"/>
              <a:gd name="connsiteY29" fmla="*/ 353068 h 2601820"/>
              <a:gd name="connsiteX30" fmla="*/ 942632 w 12362426"/>
              <a:gd name="connsiteY30" fmla="*/ 318641 h 2601820"/>
              <a:gd name="connsiteX31" fmla="*/ 1166396 w 12362426"/>
              <a:gd name="connsiteY31" fmla="*/ 292773 h 2601820"/>
              <a:gd name="connsiteX32" fmla="*/ 1247277 w 12362426"/>
              <a:gd name="connsiteY32" fmla="*/ 263322 h 2601820"/>
              <a:gd name="connsiteX33" fmla="*/ 1322184 w 12362426"/>
              <a:gd name="connsiteY33" fmla="*/ 246439 h 2601820"/>
              <a:gd name="connsiteX34" fmla="*/ 1336256 w 12362426"/>
              <a:gd name="connsiteY34" fmla="*/ 241927 h 2601820"/>
              <a:gd name="connsiteX35" fmla="*/ 1399541 w 12362426"/>
              <a:gd name="connsiteY35" fmla="*/ 235102 h 2601820"/>
              <a:gd name="connsiteX36" fmla="*/ 1609734 w 12362426"/>
              <a:gd name="connsiteY36" fmla="*/ 263735 h 2601820"/>
              <a:gd name="connsiteX37" fmla="*/ 1736383 w 12362426"/>
              <a:gd name="connsiteY37" fmla="*/ 290513 h 2601820"/>
              <a:gd name="connsiteX38" fmla="*/ 1857314 w 12362426"/>
              <a:gd name="connsiteY38" fmla="*/ 296136 h 2601820"/>
              <a:gd name="connsiteX39" fmla="*/ 2026639 w 12362426"/>
              <a:gd name="connsiteY39" fmla="*/ 314831 h 2601820"/>
              <a:gd name="connsiteX40" fmla="*/ 2043398 w 12362426"/>
              <a:gd name="connsiteY40" fmla="*/ 319752 h 2601820"/>
              <a:gd name="connsiteX41" fmla="*/ 2154517 w 12362426"/>
              <a:gd name="connsiteY41" fmla="*/ 339872 h 2601820"/>
              <a:gd name="connsiteX42" fmla="*/ 2277168 w 12362426"/>
              <a:gd name="connsiteY42" fmla="*/ 332227 h 2601820"/>
              <a:gd name="connsiteX43" fmla="*/ 2361853 w 12362426"/>
              <a:gd name="connsiteY43" fmla="*/ 314806 h 2601820"/>
              <a:gd name="connsiteX44" fmla="*/ 2463967 w 12362426"/>
              <a:gd name="connsiteY44" fmla="*/ 303941 h 2601820"/>
              <a:gd name="connsiteX45" fmla="*/ 2699787 w 12362426"/>
              <a:gd name="connsiteY45" fmla="*/ 275684 h 2601820"/>
              <a:gd name="connsiteX46" fmla="*/ 2705016 w 12362426"/>
              <a:gd name="connsiteY46" fmla="*/ 274197 h 2601820"/>
              <a:gd name="connsiteX47" fmla="*/ 2828071 w 12362426"/>
              <a:gd name="connsiteY47" fmla="*/ 253669 h 2601820"/>
              <a:gd name="connsiteX48" fmla="*/ 2858408 w 12362426"/>
              <a:gd name="connsiteY48" fmla="*/ 245474 h 2601820"/>
              <a:gd name="connsiteX49" fmla="*/ 2858814 w 12362426"/>
              <a:gd name="connsiteY49" fmla="*/ 244533 h 2601820"/>
              <a:gd name="connsiteX50" fmla="*/ 2927761 w 12362426"/>
              <a:gd name="connsiteY50" fmla="*/ 249297 h 2601820"/>
              <a:gd name="connsiteX51" fmla="*/ 2982332 w 12362426"/>
              <a:gd name="connsiteY51" fmla="*/ 254964 h 2601820"/>
              <a:gd name="connsiteX52" fmla="*/ 2997509 w 12362426"/>
              <a:gd name="connsiteY52" fmla="*/ 261704 h 2601820"/>
              <a:gd name="connsiteX53" fmla="*/ 3270214 w 12362426"/>
              <a:gd name="connsiteY53" fmla="*/ 257427 h 2601820"/>
              <a:gd name="connsiteX54" fmla="*/ 3396647 w 12362426"/>
              <a:gd name="connsiteY54" fmla="*/ 252769 h 2601820"/>
              <a:gd name="connsiteX55" fmla="*/ 3557903 w 12362426"/>
              <a:gd name="connsiteY55" fmla="*/ 238908 h 2601820"/>
              <a:gd name="connsiteX56" fmla="*/ 3749729 w 12362426"/>
              <a:gd name="connsiteY56" fmla="*/ 230698 h 2601820"/>
              <a:gd name="connsiteX57" fmla="*/ 3802620 w 12362426"/>
              <a:gd name="connsiteY57" fmla="*/ 218977 h 2601820"/>
              <a:gd name="connsiteX58" fmla="*/ 3922921 w 12362426"/>
              <a:gd name="connsiteY58" fmla="*/ 216805 h 2601820"/>
              <a:gd name="connsiteX59" fmla="*/ 3993939 w 12362426"/>
              <a:gd name="connsiteY59" fmla="*/ 212345 h 2601820"/>
              <a:gd name="connsiteX60" fmla="*/ 4019416 w 12362426"/>
              <a:gd name="connsiteY60" fmla="*/ 205686 h 2601820"/>
              <a:gd name="connsiteX61" fmla="*/ 4056007 w 12362426"/>
              <a:gd name="connsiteY61" fmla="*/ 199725 h 2601820"/>
              <a:gd name="connsiteX62" fmla="*/ 4180468 w 12362426"/>
              <a:gd name="connsiteY62" fmla="*/ 178765 h 2601820"/>
              <a:gd name="connsiteX63" fmla="*/ 4221483 w 12362426"/>
              <a:gd name="connsiteY63" fmla="*/ 177144 h 2601820"/>
              <a:gd name="connsiteX64" fmla="*/ 4227430 w 12362426"/>
              <a:gd name="connsiteY64" fmla="*/ 177300 h 2601820"/>
              <a:gd name="connsiteX65" fmla="*/ 4281173 w 12362426"/>
              <a:gd name="connsiteY65" fmla="*/ 180654 h 2601820"/>
              <a:gd name="connsiteX66" fmla="*/ 4371560 w 12362426"/>
              <a:gd name="connsiteY66" fmla="*/ 188902 h 2601820"/>
              <a:gd name="connsiteX67" fmla="*/ 4454221 w 12362426"/>
              <a:gd name="connsiteY67" fmla="*/ 195180 h 2601820"/>
              <a:gd name="connsiteX68" fmla="*/ 4508379 w 12362426"/>
              <a:gd name="connsiteY68" fmla="*/ 192650 h 2601820"/>
              <a:gd name="connsiteX69" fmla="*/ 4531879 w 12362426"/>
              <a:gd name="connsiteY69" fmla="*/ 195594 h 2601820"/>
              <a:gd name="connsiteX70" fmla="*/ 4634634 w 12362426"/>
              <a:gd name="connsiteY70" fmla="*/ 180804 h 2601820"/>
              <a:gd name="connsiteX71" fmla="*/ 4682281 w 12362426"/>
              <a:gd name="connsiteY71" fmla="*/ 156664 h 2601820"/>
              <a:gd name="connsiteX72" fmla="*/ 4800765 w 12362426"/>
              <a:gd name="connsiteY72" fmla="*/ 135230 h 2601820"/>
              <a:gd name="connsiteX73" fmla="*/ 4870119 w 12362426"/>
              <a:gd name="connsiteY73" fmla="*/ 119457 h 2601820"/>
              <a:gd name="connsiteX74" fmla="*/ 4894058 w 12362426"/>
              <a:gd name="connsiteY74" fmla="*/ 108831 h 2601820"/>
              <a:gd name="connsiteX75" fmla="*/ 4929109 w 12362426"/>
              <a:gd name="connsiteY75" fmla="*/ 97110 h 2601820"/>
              <a:gd name="connsiteX76" fmla="*/ 4989104 w 12362426"/>
              <a:gd name="connsiteY76" fmla="*/ 72831 h 2601820"/>
              <a:gd name="connsiteX77" fmla="*/ 5035354 w 12362426"/>
              <a:gd name="connsiteY77" fmla="*/ 60102 h 2601820"/>
              <a:gd name="connsiteX78" fmla="*/ 6007671 w 12362426"/>
              <a:gd name="connsiteY78" fmla="*/ 10697 h 2601820"/>
              <a:gd name="connsiteX0" fmla="*/ 6007671 w 12362426"/>
              <a:gd name="connsiteY0" fmla="*/ 10697 h 2601820"/>
              <a:gd name="connsiteX1" fmla="*/ 8177440 w 12362426"/>
              <a:gd name="connsiteY1" fmla="*/ 258735 h 2601820"/>
              <a:gd name="connsiteX2" fmla="*/ 9140514 w 12362426"/>
              <a:gd name="connsiteY2" fmla="*/ 319993 h 2601820"/>
              <a:gd name="connsiteX3" fmla="*/ 9836966 w 12362426"/>
              <a:gd name="connsiteY3" fmla="*/ 280284 h 2601820"/>
              <a:gd name="connsiteX4" fmla="*/ 9994340 w 12362426"/>
              <a:gd name="connsiteY4" fmla="*/ 309162 h 2601820"/>
              <a:gd name="connsiteX5" fmla="*/ 10021527 w 12362426"/>
              <a:gd name="connsiteY5" fmla="*/ 317272 h 2601820"/>
              <a:gd name="connsiteX6" fmla="*/ 10077617 w 12362426"/>
              <a:gd name="connsiteY6" fmla="*/ 332283 h 2601820"/>
              <a:gd name="connsiteX7" fmla="*/ 10249434 w 12362426"/>
              <a:gd name="connsiteY7" fmla="*/ 324847 h 2601820"/>
              <a:gd name="connsiteX8" fmla="*/ 10291151 w 12362426"/>
              <a:gd name="connsiteY8" fmla="*/ 311867 h 2601820"/>
              <a:gd name="connsiteX9" fmla="*/ 10537628 w 12362426"/>
              <a:gd name="connsiteY9" fmla="*/ 285889 h 2601820"/>
              <a:gd name="connsiteX10" fmla="*/ 10875114 w 12362426"/>
              <a:gd name="connsiteY10" fmla="*/ 215363 h 2601820"/>
              <a:gd name="connsiteX11" fmla="*/ 11131506 w 12362426"/>
              <a:gd name="connsiteY11" fmla="*/ 200262 h 2601820"/>
              <a:gd name="connsiteX12" fmla="*/ 11236837 w 12362426"/>
              <a:gd name="connsiteY12" fmla="*/ 184819 h 2601820"/>
              <a:gd name="connsiteX13" fmla="*/ 11428024 w 12362426"/>
              <a:gd name="connsiteY13" fmla="*/ 156659 h 2601820"/>
              <a:gd name="connsiteX14" fmla="*/ 11627584 w 12362426"/>
              <a:gd name="connsiteY14" fmla="*/ 125556 h 2601820"/>
              <a:gd name="connsiteX15" fmla="*/ 11715836 w 12362426"/>
              <a:gd name="connsiteY15" fmla="*/ 110400 h 2601820"/>
              <a:gd name="connsiteX16" fmla="*/ 11987050 w 12362426"/>
              <a:gd name="connsiteY16" fmla="*/ 209475 h 2601820"/>
              <a:gd name="connsiteX17" fmla="*/ 12251338 w 12362426"/>
              <a:gd name="connsiteY17" fmla="*/ 26411 h 2601820"/>
              <a:gd name="connsiteX18" fmla="*/ 12362426 w 12362426"/>
              <a:gd name="connsiteY18" fmla="*/ 748852 h 2601820"/>
              <a:gd name="connsiteX19" fmla="*/ 312058 w 12362426"/>
              <a:gd name="connsiteY19" fmla="*/ 2601820 h 2601820"/>
              <a:gd name="connsiteX20" fmla="*/ 0 w 12362426"/>
              <a:gd name="connsiteY20" fmla="*/ 572417 h 2601820"/>
              <a:gd name="connsiteX21" fmla="*/ 4427 w 12362426"/>
              <a:gd name="connsiteY21" fmla="*/ 571123 h 2601820"/>
              <a:gd name="connsiteX22" fmla="*/ 36478 w 12362426"/>
              <a:gd name="connsiteY22" fmla="*/ 561952 h 2601820"/>
              <a:gd name="connsiteX23" fmla="*/ 74319 w 12362426"/>
              <a:gd name="connsiteY23" fmla="*/ 544878 h 2601820"/>
              <a:gd name="connsiteX24" fmla="*/ 265466 w 12362426"/>
              <a:gd name="connsiteY24" fmla="*/ 500016 h 2601820"/>
              <a:gd name="connsiteX25" fmla="*/ 365700 w 12362426"/>
              <a:gd name="connsiteY25" fmla="*/ 473320 h 2601820"/>
              <a:gd name="connsiteX26" fmla="*/ 402179 w 12362426"/>
              <a:gd name="connsiteY26" fmla="*/ 464985 h 2601820"/>
              <a:gd name="connsiteX27" fmla="*/ 504196 w 12362426"/>
              <a:gd name="connsiteY27" fmla="*/ 425480 h 2601820"/>
              <a:gd name="connsiteX28" fmla="*/ 579858 w 12362426"/>
              <a:gd name="connsiteY28" fmla="*/ 413827 h 2601820"/>
              <a:gd name="connsiteX29" fmla="*/ 788740 w 12362426"/>
              <a:gd name="connsiteY29" fmla="*/ 353068 h 2601820"/>
              <a:gd name="connsiteX30" fmla="*/ 942632 w 12362426"/>
              <a:gd name="connsiteY30" fmla="*/ 318641 h 2601820"/>
              <a:gd name="connsiteX31" fmla="*/ 1166396 w 12362426"/>
              <a:gd name="connsiteY31" fmla="*/ 292773 h 2601820"/>
              <a:gd name="connsiteX32" fmla="*/ 1247277 w 12362426"/>
              <a:gd name="connsiteY32" fmla="*/ 263322 h 2601820"/>
              <a:gd name="connsiteX33" fmla="*/ 1322184 w 12362426"/>
              <a:gd name="connsiteY33" fmla="*/ 246439 h 2601820"/>
              <a:gd name="connsiteX34" fmla="*/ 1336256 w 12362426"/>
              <a:gd name="connsiteY34" fmla="*/ 241927 h 2601820"/>
              <a:gd name="connsiteX35" fmla="*/ 1399541 w 12362426"/>
              <a:gd name="connsiteY35" fmla="*/ 235102 h 2601820"/>
              <a:gd name="connsiteX36" fmla="*/ 1609734 w 12362426"/>
              <a:gd name="connsiteY36" fmla="*/ 263735 h 2601820"/>
              <a:gd name="connsiteX37" fmla="*/ 1736383 w 12362426"/>
              <a:gd name="connsiteY37" fmla="*/ 290513 h 2601820"/>
              <a:gd name="connsiteX38" fmla="*/ 1857314 w 12362426"/>
              <a:gd name="connsiteY38" fmla="*/ 296136 h 2601820"/>
              <a:gd name="connsiteX39" fmla="*/ 2026639 w 12362426"/>
              <a:gd name="connsiteY39" fmla="*/ 314831 h 2601820"/>
              <a:gd name="connsiteX40" fmla="*/ 2043398 w 12362426"/>
              <a:gd name="connsiteY40" fmla="*/ 319752 h 2601820"/>
              <a:gd name="connsiteX41" fmla="*/ 2154517 w 12362426"/>
              <a:gd name="connsiteY41" fmla="*/ 339872 h 2601820"/>
              <a:gd name="connsiteX42" fmla="*/ 2277168 w 12362426"/>
              <a:gd name="connsiteY42" fmla="*/ 332227 h 2601820"/>
              <a:gd name="connsiteX43" fmla="*/ 2361853 w 12362426"/>
              <a:gd name="connsiteY43" fmla="*/ 314806 h 2601820"/>
              <a:gd name="connsiteX44" fmla="*/ 2463967 w 12362426"/>
              <a:gd name="connsiteY44" fmla="*/ 303941 h 2601820"/>
              <a:gd name="connsiteX45" fmla="*/ 2699787 w 12362426"/>
              <a:gd name="connsiteY45" fmla="*/ 275684 h 2601820"/>
              <a:gd name="connsiteX46" fmla="*/ 2705016 w 12362426"/>
              <a:gd name="connsiteY46" fmla="*/ 274197 h 2601820"/>
              <a:gd name="connsiteX47" fmla="*/ 2828071 w 12362426"/>
              <a:gd name="connsiteY47" fmla="*/ 253669 h 2601820"/>
              <a:gd name="connsiteX48" fmla="*/ 2858408 w 12362426"/>
              <a:gd name="connsiteY48" fmla="*/ 245474 h 2601820"/>
              <a:gd name="connsiteX49" fmla="*/ 2858814 w 12362426"/>
              <a:gd name="connsiteY49" fmla="*/ 244533 h 2601820"/>
              <a:gd name="connsiteX50" fmla="*/ 2927761 w 12362426"/>
              <a:gd name="connsiteY50" fmla="*/ 249297 h 2601820"/>
              <a:gd name="connsiteX51" fmla="*/ 2982332 w 12362426"/>
              <a:gd name="connsiteY51" fmla="*/ 254964 h 2601820"/>
              <a:gd name="connsiteX52" fmla="*/ 2997509 w 12362426"/>
              <a:gd name="connsiteY52" fmla="*/ 261704 h 2601820"/>
              <a:gd name="connsiteX53" fmla="*/ 3270214 w 12362426"/>
              <a:gd name="connsiteY53" fmla="*/ 257427 h 2601820"/>
              <a:gd name="connsiteX54" fmla="*/ 3396647 w 12362426"/>
              <a:gd name="connsiteY54" fmla="*/ 252769 h 2601820"/>
              <a:gd name="connsiteX55" fmla="*/ 3557903 w 12362426"/>
              <a:gd name="connsiteY55" fmla="*/ 238908 h 2601820"/>
              <a:gd name="connsiteX56" fmla="*/ 3749729 w 12362426"/>
              <a:gd name="connsiteY56" fmla="*/ 230698 h 2601820"/>
              <a:gd name="connsiteX57" fmla="*/ 3802620 w 12362426"/>
              <a:gd name="connsiteY57" fmla="*/ 218977 h 2601820"/>
              <a:gd name="connsiteX58" fmla="*/ 3922921 w 12362426"/>
              <a:gd name="connsiteY58" fmla="*/ 216805 h 2601820"/>
              <a:gd name="connsiteX59" fmla="*/ 3993939 w 12362426"/>
              <a:gd name="connsiteY59" fmla="*/ 212345 h 2601820"/>
              <a:gd name="connsiteX60" fmla="*/ 4019416 w 12362426"/>
              <a:gd name="connsiteY60" fmla="*/ 205686 h 2601820"/>
              <a:gd name="connsiteX61" fmla="*/ 4056007 w 12362426"/>
              <a:gd name="connsiteY61" fmla="*/ 199725 h 2601820"/>
              <a:gd name="connsiteX62" fmla="*/ 4180468 w 12362426"/>
              <a:gd name="connsiteY62" fmla="*/ 178765 h 2601820"/>
              <a:gd name="connsiteX63" fmla="*/ 4221483 w 12362426"/>
              <a:gd name="connsiteY63" fmla="*/ 177144 h 2601820"/>
              <a:gd name="connsiteX64" fmla="*/ 4227430 w 12362426"/>
              <a:gd name="connsiteY64" fmla="*/ 177300 h 2601820"/>
              <a:gd name="connsiteX65" fmla="*/ 4281173 w 12362426"/>
              <a:gd name="connsiteY65" fmla="*/ 180654 h 2601820"/>
              <a:gd name="connsiteX66" fmla="*/ 4371560 w 12362426"/>
              <a:gd name="connsiteY66" fmla="*/ 188902 h 2601820"/>
              <a:gd name="connsiteX67" fmla="*/ 4454221 w 12362426"/>
              <a:gd name="connsiteY67" fmla="*/ 195180 h 2601820"/>
              <a:gd name="connsiteX68" fmla="*/ 4508379 w 12362426"/>
              <a:gd name="connsiteY68" fmla="*/ 192650 h 2601820"/>
              <a:gd name="connsiteX69" fmla="*/ 4531879 w 12362426"/>
              <a:gd name="connsiteY69" fmla="*/ 195594 h 2601820"/>
              <a:gd name="connsiteX70" fmla="*/ 4634634 w 12362426"/>
              <a:gd name="connsiteY70" fmla="*/ 180804 h 2601820"/>
              <a:gd name="connsiteX71" fmla="*/ 4682281 w 12362426"/>
              <a:gd name="connsiteY71" fmla="*/ 156664 h 2601820"/>
              <a:gd name="connsiteX72" fmla="*/ 4800765 w 12362426"/>
              <a:gd name="connsiteY72" fmla="*/ 135230 h 2601820"/>
              <a:gd name="connsiteX73" fmla="*/ 4870119 w 12362426"/>
              <a:gd name="connsiteY73" fmla="*/ 119457 h 2601820"/>
              <a:gd name="connsiteX74" fmla="*/ 4894058 w 12362426"/>
              <a:gd name="connsiteY74" fmla="*/ 108831 h 2601820"/>
              <a:gd name="connsiteX75" fmla="*/ 4929109 w 12362426"/>
              <a:gd name="connsiteY75" fmla="*/ 97110 h 2601820"/>
              <a:gd name="connsiteX76" fmla="*/ 4989104 w 12362426"/>
              <a:gd name="connsiteY76" fmla="*/ 72831 h 2601820"/>
              <a:gd name="connsiteX77" fmla="*/ 5035354 w 12362426"/>
              <a:gd name="connsiteY77" fmla="*/ 60102 h 2601820"/>
              <a:gd name="connsiteX78" fmla="*/ 6007671 w 12362426"/>
              <a:gd name="connsiteY78" fmla="*/ 10697 h 2601820"/>
              <a:gd name="connsiteX0" fmla="*/ 6007671 w 12362426"/>
              <a:gd name="connsiteY0" fmla="*/ 10697 h 2601820"/>
              <a:gd name="connsiteX1" fmla="*/ 8177440 w 12362426"/>
              <a:gd name="connsiteY1" fmla="*/ 258735 h 2601820"/>
              <a:gd name="connsiteX2" fmla="*/ 9140514 w 12362426"/>
              <a:gd name="connsiteY2" fmla="*/ 319993 h 2601820"/>
              <a:gd name="connsiteX3" fmla="*/ 9836966 w 12362426"/>
              <a:gd name="connsiteY3" fmla="*/ 280284 h 2601820"/>
              <a:gd name="connsiteX4" fmla="*/ 9994340 w 12362426"/>
              <a:gd name="connsiteY4" fmla="*/ 309162 h 2601820"/>
              <a:gd name="connsiteX5" fmla="*/ 10021527 w 12362426"/>
              <a:gd name="connsiteY5" fmla="*/ 317272 h 2601820"/>
              <a:gd name="connsiteX6" fmla="*/ 10077617 w 12362426"/>
              <a:gd name="connsiteY6" fmla="*/ 332283 h 2601820"/>
              <a:gd name="connsiteX7" fmla="*/ 10249434 w 12362426"/>
              <a:gd name="connsiteY7" fmla="*/ 324847 h 2601820"/>
              <a:gd name="connsiteX8" fmla="*/ 10291151 w 12362426"/>
              <a:gd name="connsiteY8" fmla="*/ 311867 h 2601820"/>
              <a:gd name="connsiteX9" fmla="*/ 10537628 w 12362426"/>
              <a:gd name="connsiteY9" fmla="*/ 285889 h 2601820"/>
              <a:gd name="connsiteX10" fmla="*/ 10875114 w 12362426"/>
              <a:gd name="connsiteY10" fmla="*/ 215363 h 2601820"/>
              <a:gd name="connsiteX11" fmla="*/ 11131506 w 12362426"/>
              <a:gd name="connsiteY11" fmla="*/ 200262 h 2601820"/>
              <a:gd name="connsiteX12" fmla="*/ 11236837 w 12362426"/>
              <a:gd name="connsiteY12" fmla="*/ 184819 h 2601820"/>
              <a:gd name="connsiteX13" fmla="*/ 11428024 w 12362426"/>
              <a:gd name="connsiteY13" fmla="*/ 156659 h 2601820"/>
              <a:gd name="connsiteX14" fmla="*/ 11627584 w 12362426"/>
              <a:gd name="connsiteY14" fmla="*/ 125556 h 2601820"/>
              <a:gd name="connsiteX15" fmla="*/ 11715836 w 12362426"/>
              <a:gd name="connsiteY15" fmla="*/ 110400 h 2601820"/>
              <a:gd name="connsiteX16" fmla="*/ 11987050 w 12362426"/>
              <a:gd name="connsiteY16" fmla="*/ 209475 h 2601820"/>
              <a:gd name="connsiteX17" fmla="*/ 12251338 w 12362426"/>
              <a:gd name="connsiteY17" fmla="*/ 26411 h 2601820"/>
              <a:gd name="connsiteX18" fmla="*/ 12362426 w 12362426"/>
              <a:gd name="connsiteY18" fmla="*/ 748852 h 2601820"/>
              <a:gd name="connsiteX19" fmla="*/ 312058 w 12362426"/>
              <a:gd name="connsiteY19" fmla="*/ 2601820 h 2601820"/>
              <a:gd name="connsiteX20" fmla="*/ 0 w 12362426"/>
              <a:gd name="connsiteY20" fmla="*/ 572417 h 2601820"/>
              <a:gd name="connsiteX21" fmla="*/ 4427 w 12362426"/>
              <a:gd name="connsiteY21" fmla="*/ 571123 h 2601820"/>
              <a:gd name="connsiteX22" fmla="*/ 36478 w 12362426"/>
              <a:gd name="connsiteY22" fmla="*/ 561952 h 2601820"/>
              <a:gd name="connsiteX23" fmla="*/ 74319 w 12362426"/>
              <a:gd name="connsiteY23" fmla="*/ 544878 h 2601820"/>
              <a:gd name="connsiteX24" fmla="*/ 265466 w 12362426"/>
              <a:gd name="connsiteY24" fmla="*/ 500016 h 2601820"/>
              <a:gd name="connsiteX25" fmla="*/ 365700 w 12362426"/>
              <a:gd name="connsiteY25" fmla="*/ 473320 h 2601820"/>
              <a:gd name="connsiteX26" fmla="*/ 402179 w 12362426"/>
              <a:gd name="connsiteY26" fmla="*/ 464985 h 2601820"/>
              <a:gd name="connsiteX27" fmla="*/ 504196 w 12362426"/>
              <a:gd name="connsiteY27" fmla="*/ 425480 h 2601820"/>
              <a:gd name="connsiteX28" fmla="*/ 579858 w 12362426"/>
              <a:gd name="connsiteY28" fmla="*/ 413827 h 2601820"/>
              <a:gd name="connsiteX29" fmla="*/ 788740 w 12362426"/>
              <a:gd name="connsiteY29" fmla="*/ 353068 h 2601820"/>
              <a:gd name="connsiteX30" fmla="*/ 942632 w 12362426"/>
              <a:gd name="connsiteY30" fmla="*/ 318641 h 2601820"/>
              <a:gd name="connsiteX31" fmla="*/ 1166396 w 12362426"/>
              <a:gd name="connsiteY31" fmla="*/ 292773 h 2601820"/>
              <a:gd name="connsiteX32" fmla="*/ 1247277 w 12362426"/>
              <a:gd name="connsiteY32" fmla="*/ 263322 h 2601820"/>
              <a:gd name="connsiteX33" fmla="*/ 1322184 w 12362426"/>
              <a:gd name="connsiteY33" fmla="*/ 246439 h 2601820"/>
              <a:gd name="connsiteX34" fmla="*/ 1336256 w 12362426"/>
              <a:gd name="connsiteY34" fmla="*/ 241927 h 2601820"/>
              <a:gd name="connsiteX35" fmla="*/ 1399541 w 12362426"/>
              <a:gd name="connsiteY35" fmla="*/ 235102 h 2601820"/>
              <a:gd name="connsiteX36" fmla="*/ 1609734 w 12362426"/>
              <a:gd name="connsiteY36" fmla="*/ 263735 h 2601820"/>
              <a:gd name="connsiteX37" fmla="*/ 1736383 w 12362426"/>
              <a:gd name="connsiteY37" fmla="*/ 290513 h 2601820"/>
              <a:gd name="connsiteX38" fmla="*/ 1857314 w 12362426"/>
              <a:gd name="connsiteY38" fmla="*/ 296136 h 2601820"/>
              <a:gd name="connsiteX39" fmla="*/ 2026639 w 12362426"/>
              <a:gd name="connsiteY39" fmla="*/ 314831 h 2601820"/>
              <a:gd name="connsiteX40" fmla="*/ 2043398 w 12362426"/>
              <a:gd name="connsiteY40" fmla="*/ 319752 h 2601820"/>
              <a:gd name="connsiteX41" fmla="*/ 2154517 w 12362426"/>
              <a:gd name="connsiteY41" fmla="*/ 339872 h 2601820"/>
              <a:gd name="connsiteX42" fmla="*/ 2277168 w 12362426"/>
              <a:gd name="connsiteY42" fmla="*/ 332227 h 2601820"/>
              <a:gd name="connsiteX43" fmla="*/ 2361853 w 12362426"/>
              <a:gd name="connsiteY43" fmla="*/ 314806 h 2601820"/>
              <a:gd name="connsiteX44" fmla="*/ 2463967 w 12362426"/>
              <a:gd name="connsiteY44" fmla="*/ 303941 h 2601820"/>
              <a:gd name="connsiteX45" fmla="*/ 2699787 w 12362426"/>
              <a:gd name="connsiteY45" fmla="*/ 275684 h 2601820"/>
              <a:gd name="connsiteX46" fmla="*/ 2705016 w 12362426"/>
              <a:gd name="connsiteY46" fmla="*/ 274197 h 2601820"/>
              <a:gd name="connsiteX47" fmla="*/ 2828071 w 12362426"/>
              <a:gd name="connsiteY47" fmla="*/ 253669 h 2601820"/>
              <a:gd name="connsiteX48" fmla="*/ 2858408 w 12362426"/>
              <a:gd name="connsiteY48" fmla="*/ 245474 h 2601820"/>
              <a:gd name="connsiteX49" fmla="*/ 2858814 w 12362426"/>
              <a:gd name="connsiteY49" fmla="*/ 244533 h 2601820"/>
              <a:gd name="connsiteX50" fmla="*/ 2927761 w 12362426"/>
              <a:gd name="connsiteY50" fmla="*/ 249297 h 2601820"/>
              <a:gd name="connsiteX51" fmla="*/ 2982332 w 12362426"/>
              <a:gd name="connsiteY51" fmla="*/ 254964 h 2601820"/>
              <a:gd name="connsiteX52" fmla="*/ 2997509 w 12362426"/>
              <a:gd name="connsiteY52" fmla="*/ 261704 h 2601820"/>
              <a:gd name="connsiteX53" fmla="*/ 3270214 w 12362426"/>
              <a:gd name="connsiteY53" fmla="*/ 257427 h 2601820"/>
              <a:gd name="connsiteX54" fmla="*/ 3396647 w 12362426"/>
              <a:gd name="connsiteY54" fmla="*/ 252769 h 2601820"/>
              <a:gd name="connsiteX55" fmla="*/ 3557903 w 12362426"/>
              <a:gd name="connsiteY55" fmla="*/ 238908 h 2601820"/>
              <a:gd name="connsiteX56" fmla="*/ 3749729 w 12362426"/>
              <a:gd name="connsiteY56" fmla="*/ 230698 h 2601820"/>
              <a:gd name="connsiteX57" fmla="*/ 3802620 w 12362426"/>
              <a:gd name="connsiteY57" fmla="*/ 218977 h 2601820"/>
              <a:gd name="connsiteX58" fmla="*/ 3922921 w 12362426"/>
              <a:gd name="connsiteY58" fmla="*/ 216805 h 2601820"/>
              <a:gd name="connsiteX59" fmla="*/ 3993939 w 12362426"/>
              <a:gd name="connsiteY59" fmla="*/ 212345 h 2601820"/>
              <a:gd name="connsiteX60" fmla="*/ 4019416 w 12362426"/>
              <a:gd name="connsiteY60" fmla="*/ 205686 h 2601820"/>
              <a:gd name="connsiteX61" fmla="*/ 4056007 w 12362426"/>
              <a:gd name="connsiteY61" fmla="*/ 199725 h 2601820"/>
              <a:gd name="connsiteX62" fmla="*/ 4180468 w 12362426"/>
              <a:gd name="connsiteY62" fmla="*/ 178765 h 2601820"/>
              <a:gd name="connsiteX63" fmla="*/ 4221483 w 12362426"/>
              <a:gd name="connsiteY63" fmla="*/ 177144 h 2601820"/>
              <a:gd name="connsiteX64" fmla="*/ 4227430 w 12362426"/>
              <a:gd name="connsiteY64" fmla="*/ 177300 h 2601820"/>
              <a:gd name="connsiteX65" fmla="*/ 4281173 w 12362426"/>
              <a:gd name="connsiteY65" fmla="*/ 180654 h 2601820"/>
              <a:gd name="connsiteX66" fmla="*/ 4371560 w 12362426"/>
              <a:gd name="connsiteY66" fmla="*/ 188902 h 2601820"/>
              <a:gd name="connsiteX67" fmla="*/ 4454221 w 12362426"/>
              <a:gd name="connsiteY67" fmla="*/ 195180 h 2601820"/>
              <a:gd name="connsiteX68" fmla="*/ 4508379 w 12362426"/>
              <a:gd name="connsiteY68" fmla="*/ 192650 h 2601820"/>
              <a:gd name="connsiteX69" fmla="*/ 4531879 w 12362426"/>
              <a:gd name="connsiteY69" fmla="*/ 195594 h 2601820"/>
              <a:gd name="connsiteX70" fmla="*/ 4634634 w 12362426"/>
              <a:gd name="connsiteY70" fmla="*/ 180804 h 2601820"/>
              <a:gd name="connsiteX71" fmla="*/ 4682281 w 12362426"/>
              <a:gd name="connsiteY71" fmla="*/ 156664 h 2601820"/>
              <a:gd name="connsiteX72" fmla="*/ 4800765 w 12362426"/>
              <a:gd name="connsiteY72" fmla="*/ 135230 h 2601820"/>
              <a:gd name="connsiteX73" fmla="*/ 4870119 w 12362426"/>
              <a:gd name="connsiteY73" fmla="*/ 119457 h 2601820"/>
              <a:gd name="connsiteX74" fmla="*/ 4894058 w 12362426"/>
              <a:gd name="connsiteY74" fmla="*/ 108831 h 2601820"/>
              <a:gd name="connsiteX75" fmla="*/ 4929109 w 12362426"/>
              <a:gd name="connsiteY75" fmla="*/ 97110 h 2601820"/>
              <a:gd name="connsiteX76" fmla="*/ 4989104 w 12362426"/>
              <a:gd name="connsiteY76" fmla="*/ 72831 h 2601820"/>
              <a:gd name="connsiteX77" fmla="*/ 5035354 w 12362426"/>
              <a:gd name="connsiteY77" fmla="*/ 60102 h 2601820"/>
              <a:gd name="connsiteX78" fmla="*/ 6007671 w 12362426"/>
              <a:gd name="connsiteY78" fmla="*/ 10697 h 2601820"/>
              <a:gd name="connsiteX0" fmla="*/ 6007671 w 12362426"/>
              <a:gd name="connsiteY0" fmla="*/ 10697 h 2601820"/>
              <a:gd name="connsiteX1" fmla="*/ 8177440 w 12362426"/>
              <a:gd name="connsiteY1" fmla="*/ 258735 h 2601820"/>
              <a:gd name="connsiteX2" fmla="*/ 9140514 w 12362426"/>
              <a:gd name="connsiteY2" fmla="*/ 319993 h 2601820"/>
              <a:gd name="connsiteX3" fmla="*/ 9836966 w 12362426"/>
              <a:gd name="connsiteY3" fmla="*/ 280284 h 2601820"/>
              <a:gd name="connsiteX4" fmla="*/ 9994340 w 12362426"/>
              <a:gd name="connsiteY4" fmla="*/ 309162 h 2601820"/>
              <a:gd name="connsiteX5" fmla="*/ 10021527 w 12362426"/>
              <a:gd name="connsiteY5" fmla="*/ 317272 h 2601820"/>
              <a:gd name="connsiteX6" fmla="*/ 10077617 w 12362426"/>
              <a:gd name="connsiteY6" fmla="*/ 332283 h 2601820"/>
              <a:gd name="connsiteX7" fmla="*/ 10249434 w 12362426"/>
              <a:gd name="connsiteY7" fmla="*/ 324847 h 2601820"/>
              <a:gd name="connsiteX8" fmla="*/ 10291151 w 12362426"/>
              <a:gd name="connsiteY8" fmla="*/ 311867 h 2601820"/>
              <a:gd name="connsiteX9" fmla="*/ 10537628 w 12362426"/>
              <a:gd name="connsiteY9" fmla="*/ 285889 h 2601820"/>
              <a:gd name="connsiteX10" fmla="*/ 10875114 w 12362426"/>
              <a:gd name="connsiteY10" fmla="*/ 215363 h 2601820"/>
              <a:gd name="connsiteX11" fmla="*/ 11131506 w 12362426"/>
              <a:gd name="connsiteY11" fmla="*/ 200262 h 2601820"/>
              <a:gd name="connsiteX12" fmla="*/ 11236837 w 12362426"/>
              <a:gd name="connsiteY12" fmla="*/ 184819 h 2601820"/>
              <a:gd name="connsiteX13" fmla="*/ 11428024 w 12362426"/>
              <a:gd name="connsiteY13" fmla="*/ 156659 h 2601820"/>
              <a:gd name="connsiteX14" fmla="*/ 11627584 w 12362426"/>
              <a:gd name="connsiteY14" fmla="*/ 125556 h 2601820"/>
              <a:gd name="connsiteX15" fmla="*/ 11715836 w 12362426"/>
              <a:gd name="connsiteY15" fmla="*/ 110400 h 2601820"/>
              <a:gd name="connsiteX16" fmla="*/ 11987050 w 12362426"/>
              <a:gd name="connsiteY16" fmla="*/ 209475 h 2601820"/>
              <a:gd name="connsiteX17" fmla="*/ 12251338 w 12362426"/>
              <a:gd name="connsiteY17" fmla="*/ 26411 h 2601820"/>
              <a:gd name="connsiteX18" fmla="*/ 12362426 w 12362426"/>
              <a:gd name="connsiteY18" fmla="*/ 748852 h 2601820"/>
              <a:gd name="connsiteX19" fmla="*/ 312058 w 12362426"/>
              <a:gd name="connsiteY19" fmla="*/ 2601820 h 2601820"/>
              <a:gd name="connsiteX20" fmla="*/ 0 w 12362426"/>
              <a:gd name="connsiteY20" fmla="*/ 572417 h 2601820"/>
              <a:gd name="connsiteX21" fmla="*/ 4427 w 12362426"/>
              <a:gd name="connsiteY21" fmla="*/ 571123 h 2601820"/>
              <a:gd name="connsiteX22" fmla="*/ 36478 w 12362426"/>
              <a:gd name="connsiteY22" fmla="*/ 561952 h 2601820"/>
              <a:gd name="connsiteX23" fmla="*/ 74319 w 12362426"/>
              <a:gd name="connsiteY23" fmla="*/ 544878 h 2601820"/>
              <a:gd name="connsiteX24" fmla="*/ 265466 w 12362426"/>
              <a:gd name="connsiteY24" fmla="*/ 500016 h 2601820"/>
              <a:gd name="connsiteX25" fmla="*/ 365700 w 12362426"/>
              <a:gd name="connsiteY25" fmla="*/ 473320 h 2601820"/>
              <a:gd name="connsiteX26" fmla="*/ 402179 w 12362426"/>
              <a:gd name="connsiteY26" fmla="*/ 464985 h 2601820"/>
              <a:gd name="connsiteX27" fmla="*/ 504196 w 12362426"/>
              <a:gd name="connsiteY27" fmla="*/ 425480 h 2601820"/>
              <a:gd name="connsiteX28" fmla="*/ 579858 w 12362426"/>
              <a:gd name="connsiteY28" fmla="*/ 413827 h 2601820"/>
              <a:gd name="connsiteX29" fmla="*/ 788740 w 12362426"/>
              <a:gd name="connsiteY29" fmla="*/ 353068 h 2601820"/>
              <a:gd name="connsiteX30" fmla="*/ 942632 w 12362426"/>
              <a:gd name="connsiteY30" fmla="*/ 318641 h 2601820"/>
              <a:gd name="connsiteX31" fmla="*/ 1166396 w 12362426"/>
              <a:gd name="connsiteY31" fmla="*/ 292773 h 2601820"/>
              <a:gd name="connsiteX32" fmla="*/ 1247277 w 12362426"/>
              <a:gd name="connsiteY32" fmla="*/ 263322 h 2601820"/>
              <a:gd name="connsiteX33" fmla="*/ 1322184 w 12362426"/>
              <a:gd name="connsiteY33" fmla="*/ 246439 h 2601820"/>
              <a:gd name="connsiteX34" fmla="*/ 1336256 w 12362426"/>
              <a:gd name="connsiteY34" fmla="*/ 241927 h 2601820"/>
              <a:gd name="connsiteX35" fmla="*/ 1399541 w 12362426"/>
              <a:gd name="connsiteY35" fmla="*/ 235102 h 2601820"/>
              <a:gd name="connsiteX36" fmla="*/ 1609734 w 12362426"/>
              <a:gd name="connsiteY36" fmla="*/ 263735 h 2601820"/>
              <a:gd name="connsiteX37" fmla="*/ 1736383 w 12362426"/>
              <a:gd name="connsiteY37" fmla="*/ 290513 h 2601820"/>
              <a:gd name="connsiteX38" fmla="*/ 1857314 w 12362426"/>
              <a:gd name="connsiteY38" fmla="*/ 296136 h 2601820"/>
              <a:gd name="connsiteX39" fmla="*/ 2026639 w 12362426"/>
              <a:gd name="connsiteY39" fmla="*/ 314831 h 2601820"/>
              <a:gd name="connsiteX40" fmla="*/ 2043398 w 12362426"/>
              <a:gd name="connsiteY40" fmla="*/ 319752 h 2601820"/>
              <a:gd name="connsiteX41" fmla="*/ 2154517 w 12362426"/>
              <a:gd name="connsiteY41" fmla="*/ 339872 h 2601820"/>
              <a:gd name="connsiteX42" fmla="*/ 2277168 w 12362426"/>
              <a:gd name="connsiteY42" fmla="*/ 332227 h 2601820"/>
              <a:gd name="connsiteX43" fmla="*/ 2361853 w 12362426"/>
              <a:gd name="connsiteY43" fmla="*/ 314806 h 2601820"/>
              <a:gd name="connsiteX44" fmla="*/ 2463967 w 12362426"/>
              <a:gd name="connsiteY44" fmla="*/ 303941 h 2601820"/>
              <a:gd name="connsiteX45" fmla="*/ 2699787 w 12362426"/>
              <a:gd name="connsiteY45" fmla="*/ 275684 h 2601820"/>
              <a:gd name="connsiteX46" fmla="*/ 2705016 w 12362426"/>
              <a:gd name="connsiteY46" fmla="*/ 274197 h 2601820"/>
              <a:gd name="connsiteX47" fmla="*/ 2828071 w 12362426"/>
              <a:gd name="connsiteY47" fmla="*/ 253669 h 2601820"/>
              <a:gd name="connsiteX48" fmla="*/ 2858408 w 12362426"/>
              <a:gd name="connsiteY48" fmla="*/ 245474 h 2601820"/>
              <a:gd name="connsiteX49" fmla="*/ 2858814 w 12362426"/>
              <a:gd name="connsiteY49" fmla="*/ 244533 h 2601820"/>
              <a:gd name="connsiteX50" fmla="*/ 2927761 w 12362426"/>
              <a:gd name="connsiteY50" fmla="*/ 249297 h 2601820"/>
              <a:gd name="connsiteX51" fmla="*/ 2982332 w 12362426"/>
              <a:gd name="connsiteY51" fmla="*/ 254964 h 2601820"/>
              <a:gd name="connsiteX52" fmla="*/ 2997509 w 12362426"/>
              <a:gd name="connsiteY52" fmla="*/ 261704 h 2601820"/>
              <a:gd name="connsiteX53" fmla="*/ 3270214 w 12362426"/>
              <a:gd name="connsiteY53" fmla="*/ 257427 h 2601820"/>
              <a:gd name="connsiteX54" fmla="*/ 3396647 w 12362426"/>
              <a:gd name="connsiteY54" fmla="*/ 252769 h 2601820"/>
              <a:gd name="connsiteX55" fmla="*/ 3557903 w 12362426"/>
              <a:gd name="connsiteY55" fmla="*/ 238908 h 2601820"/>
              <a:gd name="connsiteX56" fmla="*/ 3749729 w 12362426"/>
              <a:gd name="connsiteY56" fmla="*/ 230698 h 2601820"/>
              <a:gd name="connsiteX57" fmla="*/ 3802620 w 12362426"/>
              <a:gd name="connsiteY57" fmla="*/ 218977 h 2601820"/>
              <a:gd name="connsiteX58" fmla="*/ 3922921 w 12362426"/>
              <a:gd name="connsiteY58" fmla="*/ 216805 h 2601820"/>
              <a:gd name="connsiteX59" fmla="*/ 3993939 w 12362426"/>
              <a:gd name="connsiteY59" fmla="*/ 212345 h 2601820"/>
              <a:gd name="connsiteX60" fmla="*/ 4019416 w 12362426"/>
              <a:gd name="connsiteY60" fmla="*/ 205686 h 2601820"/>
              <a:gd name="connsiteX61" fmla="*/ 4056007 w 12362426"/>
              <a:gd name="connsiteY61" fmla="*/ 199725 h 2601820"/>
              <a:gd name="connsiteX62" fmla="*/ 4180468 w 12362426"/>
              <a:gd name="connsiteY62" fmla="*/ 178765 h 2601820"/>
              <a:gd name="connsiteX63" fmla="*/ 4221483 w 12362426"/>
              <a:gd name="connsiteY63" fmla="*/ 177144 h 2601820"/>
              <a:gd name="connsiteX64" fmla="*/ 4227430 w 12362426"/>
              <a:gd name="connsiteY64" fmla="*/ 177300 h 2601820"/>
              <a:gd name="connsiteX65" fmla="*/ 4281173 w 12362426"/>
              <a:gd name="connsiteY65" fmla="*/ 180654 h 2601820"/>
              <a:gd name="connsiteX66" fmla="*/ 4371560 w 12362426"/>
              <a:gd name="connsiteY66" fmla="*/ 188902 h 2601820"/>
              <a:gd name="connsiteX67" fmla="*/ 4454221 w 12362426"/>
              <a:gd name="connsiteY67" fmla="*/ 195180 h 2601820"/>
              <a:gd name="connsiteX68" fmla="*/ 4508379 w 12362426"/>
              <a:gd name="connsiteY68" fmla="*/ 192650 h 2601820"/>
              <a:gd name="connsiteX69" fmla="*/ 4531879 w 12362426"/>
              <a:gd name="connsiteY69" fmla="*/ 195594 h 2601820"/>
              <a:gd name="connsiteX70" fmla="*/ 4634634 w 12362426"/>
              <a:gd name="connsiteY70" fmla="*/ 180804 h 2601820"/>
              <a:gd name="connsiteX71" fmla="*/ 4682281 w 12362426"/>
              <a:gd name="connsiteY71" fmla="*/ 156664 h 2601820"/>
              <a:gd name="connsiteX72" fmla="*/ 4800765 w 12362426"/>
              <a:gd name="connsiteY72" fmla="*/ 135230 h 2601820"/>
              <a:gd name="connsiteX73" fmla="*/ 4870119 w 12362426"/>
              <a:gd name="connsiteY73" fmla="*/ 119457 h 2601820"/>
              <a:gd name="connsiteX74" fmla="*/ 4894058 w 12362426"/>
              <a:gd name="connsiteY74" fmla="*/ 108831 h 2601820"/>
              <a:gd name="connsiteX75" fmla="*/ 4929109 w 12362426"/>
              <a:gd name="connsiteY75" fmla="*/ 97110 h 2601820"/>
              <a:gd name="connsiteX76" fmla="*/ 4989104 w 12362426"/>
              <a:gd name="connsiteY76" fmla="*/ 72831 h 2601820"/>
              <a:gd name="connsiteX77" fmla="*/ 5035354 w 12362426"/>
              <a:gd name="connsiteY77" fmla="*/ 60102 h 2601820"/>
              <a:gd name="connsiteX78" fmla="*/ 6007671 w 12362426"/>
              <a:gd name="connsiteY78" fmla="*/ 10697 h 2601820"/>
              <a:gd name="connsiteX0" fmla="*/ 6007671 w 12362426"/>
              <a:gd name="connsiteY0" fmla="*/ 30795 h 2621918"/>
              <a:gd name="connsiteX1" fmla="*/ 8177440 w 12362426"/>
              <a:gd name="connsiteY1" fmla="*/ 278833 h 2621918"/>
              <a:gd name="connsiteX2" fmla="*/ 9140514 w 12362426"/>
              <a:gd name="connsiteY2" fmla="*/ 340091 h 2621918"/>
              <a:gd name="connsiteX3" fmla="*/ 9836966 w 12362426"/>
              <a:gd name="connsiteY3" fmla="*/ 300382 h 2621918"/>
              <a:gd name="connsiteX4" fmla="*/ 9994340 w 12362426"/>
              <a:gd name="connsiteY4" fmla="*/ 329260 h 2621918"/>
              <a:gd name="connsiteX5" fmla="*/ 10021527 w 12362426"/>
              <a:gd name="connsiteY5" fmla="*/ 337370 h 2621918"/>
              <a:gd name="connsiteX6" fmla="*/ 10077617 w 12362426"/>
              <a:gd name="connsiteY6" fmla="*/ 352381 h 2621918"/>
              <a:gd name="connsiteX7" fmla="*/ 10249434 w 12362426"/>
              <a:gd name="connsiteY7" fmla="*/ 344945 h 2621918"/>
              <a:gd name="connsiteX8" fmla="*/ 10291151 w 12362426"/>
              <a:gd name="connsiteY8" fmla="*/ 331965 h 2621918"/>
              <a:gd name="connsiteX9" fmla="*/ 10537628 w 12362426"/>
              <a:gd name="connsiteY9" fmla="*/ 305987 h 2621918"/>
              <a:gd name="connsiteX10" fmla="*/ 10875114 w 12362426"/>
              <a:gd name="connsiteY10" fmla="*/ 235461 h 2621918"/>
              <a:gd name="connsiteX11" fmla="*/ 11131506 w 12362426"/>
              <a:gd name="connsiteY11" fmla="*/ 220360 h 2621918"/>
              <a:gd name="connsiteX12" fmla="*/ 11236837 w 12362426"/>
              <a:gd name="connsiteY12" fmla="*/ 204917 h 2621918"/>
              <a:gd name="connsiteX13" fmla="*/ 11428024 w 12362426"/>
              <a:gd name="connsiteY13" fmla="*/ 176757 h 2621918"/>
              <a:gd name="connsiteX14" fmla="*/ 11627584 w 12362426"/>
              <a:gd name="connsiteY14" fmla="*/ 145654 h 2621918"/>
              <a:gd name="connsiteX15" fmla="*/ 11715836 w 12362426"/>
              <a:gd name="connsiteY15" fmla="*/ 130498 h 2621918"/>
              <a:gd name="connsiteX16" fmla="*/ 11987050 w 12362426"/>
              <a:gd name="connsiteY16" fmla="*/ 229573 h 2621918"/>
              <a:gd name="connsiteX17" fmla="*/ 12251338 w 12362426"/>
              <a:gd name="connsiteY17" fmla="*/ 46509 h 2621918"/>
              <a:gd name="connsiteX18" fmla="*/ 12362426 w 12362426"/>
              <a:gd name="connsiteY18" fmla="*/ 768950 h 2621918"/>
              <a:gd name="connsiteX19" fmla="*/ 312058 w 12362426"/>
              <a:gd name="connsiteY19" fmla="*/ 2621918 h 2621918"/>
              <a:gd name="connsiteX20" fmla="*/ 0 w 12362426"/>
              <a:gd name="connsiteY20" fmla="*/ 592515 h 2621918"/>
              <a:gd name="connsiteX21" fmla="*/ 4427 w 12362426"/>
              <a:gd name="connsiteY21" fmla="*/ 591221 h 2621918"/>
              <a:gd name="connsiteX22" fmla="*/ 36478 w 12362426"/>
              <a:gd name="connsiteY22" fmla="*/ 582050 h 2621918"/>
              <a:gd name="connsiteX23" fmla="*/ 74319 w 12362426"/>
              <a:gd name="connsiteY23" fmla="*/ 564976 h 2621918"/>
              <a:gd name="connsiteX24" fmla="*/ 265466 w 12362426"/>
              <a:gd name="connsiteY24" fmla="*/ 520114 h 2621918"/>
              <a:gd name="connsiteX25" fmla="*/ 365700 w 12362426"/>
              <a:gd name="connsiteY25" fmla="*/ 493418 h 2621918"/>
              <a:gd name="connsiteX26" fmla="*/ 402179 w 12362426"/>
              <a:gd name="connsiteY26" fmla="*/ 485083 h 2621918"/>
              <a:gd name="connsiteX27" fmla="*/ 504196 w 12362426"/>
              <a:gd name="connsiteY27" fmla="*/ 445578 h 2621918"/>
              <a:gd name="connsiteX28" fmla="*/ 579858 w 12362426"/>
              <a:gd name="connsiteY28" fmla="*/ 433925 h 2621918"/>
              <a:gd name="connsiteX29" fmla="*/ 788740 w 12362426"/>
              <a:gd name="connsiteY29" fmla="*/ 373166 h 2621918"/>
              <a:gd name="connsiteX30" fmla="*/ 942632 w 12362426"/>
              <a:gd name="connsiteY30" fmla="*/ 338739 h 2621918"/>
              <a:gd name="connsiteX31" fmla="*/ 1166396 w 12362426"/>
              <a:gd name="connsiteY31" fmla="*/ 312871 h 2621918"/>
              <a:gd name="connsiteX32" fmla="*/ 1247277 w 12362426"/>
              <a:gd name="connsiteY32" fmla="*/ 283420 h 2621918"/>
              <a:gd name="connsiteX33" fmla="*/ 1322184 w 12362426"/>
              <a:gd name="connsiteY33" fmla="*/ 266537 h 2621918"/>
              <a:gd name="connsiteX34" fmla="*/ 1336256 w 12362426"/>
              <a:gd name="connsiteY34" fmla="*/ 262025 h 2621918"/>
              <a:gd name="connsiteX35" fmla="*/ 1399541 w 12362426"/>
              <a:gd name="connsiteY35" fmla="*/ 255200 h 2621918"/>
              <a:gd name="connsiteX36" fmla="*/ 1609734 w 12362426"/>
              <a:gd name="connsiteY36" fmla="*/ 283833 h 2621918"/>
              <a:gd name="connsiteX37" fmla="*/ 1736383 w 12362426"/>
              <a:gd name="connsiteY37" fmla="*/ 310611 h 2621918"/>
              <a:gd name="connsiteX38" fmla="*/ 1857314 w 12362426"/>
              <a:gd name="connsiteY38" fmla="*/ 316234 h 2621918"/>
              <a:gd name="connsiteX39" fmla="*/ 2026639 w 12362426"/>
              <a:gd name="connsiteY39" fmla="*/ 334929 h 2621918"/>
              <a:gd name="connsiteX40" fmla="*/ 2043398 w 12362426"/>
              <a:gd name="connsiteY40" fmla="*/ 339850 h 2621918"/>
              <a:gd name="connsiteX41" fmla="*/ 2154517 w 12362426"/>
              <a:gd name="connsiteY41" fmla="*/ 359970 h 2621918"/>
              <a:gd name="connsiteX42" fmla="*/ 2277168 w 12362426"/>
              <a:gd name="connsiteY42" fmla="*/ 352325 h 2621918"/>
              <a:gd name="connsiteX43" fmla="*/ 2361853 w 12362426"/>
              <a:gd name="connsiteY43" fmla="*/ 334904 h 2621918"/>
              <a:gd name="connsiteX44" fmla="*/ 2463967 w 12362426"/>
              <a:gd name="connsiteY44" fmla="*/ 324039 h 2621918"/>
              <a:gd name="connsiteX45" fmla="*/ 2699787 w 12362426"/>
              <a:gd name="connsiteY45" fmla="*/ 295782 h 2621918"/>
              <a:gd name="connsiteX46" fmla="*/ 2705016 w 12362426"/>
              <a:gd name="connsiteY46" fmla="*/ 294295 h 2621918"/>
              <a:gd name="connsiteX47" fmla="*/ 2828071 w 12362426"/>
              <a:gd name="connsiteY47" fmla="*/ 273767 h 2621918"/>
              <a:gd name="connsiteX48" fmla="*/ 2858408 w 12362426"/>
              <a:gd name="connsiteY48" fmla="*/ 265572 h 2621918"/>
              <a:gd name="connsiteX49" fmla="*/ 2858814 w 12362426"/>
              <a:gd name="connsiteY49" fmla="*/ 264631 h 2621918"/>
              <a:gd name="connsiteX50" fmla="*/ 2927761 w 12362426"/>
              <a:gd name="connsiteY50" fmla="*/ 269395 h 2621918"/>
              <a:gd name="connsiteX51" fmla="*/ 2982332 w 12362426"/>
              <a:gd name="connsiteY51" fmla="*/ 275062 h 2621918"/>
              <a:gd name="connsiteX52" fmla="*/ 2997509 w 12362426"/>
              <a:gd name="connsiteY52" fmla="*/ 281802 h 2621918"/>
              <a:gd name="connsiteX53" fmla="*/ 3270214 w 12362426"/>
              <a:gd name="connsiteY53" fmla="*/ 277525 h 2621918"/>
              <a:gd name="connsiteX54" fmla="*/ 3396647 w 12362426"/>
              <a:gd name="connsiteY54" fmla="*/ 272867 h 2621918"/>
              <a:gd name="connsiteX55" fmla="*/ 3557903 w 12362426"/>
              <a:gd name="connsiteY55" fmla="*/ 259006 h 2621918"/>
              <a:gd name="connsiteX56" fmla="*/ 3749729 w 12362426"/>
              <a:gd name="connsiteY56" fmla="*/ 250796 h 2621918"/>
              <a:gd name="connsiteX57" fmla="*/ 3802620 w 12362426"/>
              <a:gd name="connsiteY57" fmla="*/ 239075 h 2621918"/>
              <a:gd name="connsiteX58" fmla="*/ 3922921 w 12362426"/>
              <a:gd name="connsiteY58" fmla="*/ 236903 h 2621918"/>
              <a:gd name="connsiteX59" fmla="*/ 3993939 w 12362426"/>
              <a:gd name="connsiteY59" fmla="*/ 232443 h 2621918"/>
              <a:gd name="connsiteX60" fmla="*/ 4019416 w 12362426"/>
              <a:gd name="connsiteY60" fmla="*/ 225784 h 2621918"/>
              <a:gd name="connsiteX61" fmla="*/ 4056007 w 12362426"/>
              <a:gd name="connsiteY61" fmla="*/ 219823 h 2621918"/>
              <a:gd name="connsiteX62" fmla="*/ 4180468 w 12362426"/>
              <a:gd name="connsiteY62" fmla="*/ 198863 h 2621918"/>
              <a:gd name="connsiteX63" fmla="*/ 4221483 w 12362426"/>
              <a:gd name="connsiteY63" fmla="*/ 197242 h 2621918"/>
              <a:gd name="connsiteX64" fmla="*/ 4227430 w 12362426"/>
              <a:gd name="connsiteY64" fmla="*/ 197398 h 2621918"/>
              <a:gd name="connsiteX65" fmla="*/ 4281173 w 12362426"/>
              <a:gd name="connsiteY65" fmla="*/ 200752 h 2621918"/>
              <a:gd name="connsiteX66" fmla="*/ 4371560 w 12362426"/>
              <a:gd name="connsiteY66" fmla="*/ 209000 h 2621918"/>
              <a:gd name="connsiteX67" fmla="*/ 4454221 w 12362426"/>
              <a:gd name="connsiteY67" fmla="*/ 215278 h 2621918"/>
              <a:gd name="connsiteX68" fmla="*/ 4508379 w 12362426"/>
              <a:gd name="connsiteY68" fmla="*/ 212748 h 2621918"/>
              <a:gd name="connsiteX69" fmla="*/ 4531879 w 12362426"/>
              <a:gd name="connsiteY69" fmla="*/ 215692 h 2621918"/>
              <a:gd name="connsiteX70" fmla="*/ 4634634 w 12362426"/>
              <a:gd name="connsiteY70" fmla="*/ 200902 h 2621918"/>
              <a:gd name="connsiteX71" fmla="*/ 4682281 w 12362426"/>
              <a:gd name="connsiteY71" fmla="*/ 176762 h 2621918"/>
              <a:gd name="connsiteX72" fmla="*/ 4800765 w 12362426"/>
              <a:gd name="connsiteY72" fmla="*/ 155328 h 2621918"/>
              <a:gd name="connsiteX73" fmla="*/ 4870119 w 12362426"/>
              <a:gd name="connsiteY73" fmla="*/ 139555 h 2621918"/>
              <a:gd name="connsiteX74" fmla="*/ 4894058 w 12362426"/>
              <a:gd name="connsiteY74" fmla="*/ 128929 h 2621918"/>
              <a:gd name="connsiteX75" fmla="*/ 4929109 w 12362426"/>
              <a:gd name="connsiteY75" fmla="*/ 117208 h 2621918"/>
              <a:gd name="connsiteX76" fmla="*/ 4989104 w 12362426"/>
              <a:gd name="connsiteY76" fmla="*/ 92929 h 2621918"/>
              <a:gd name="connsiteX77" fmla="*/ 5267714 w 12362426"/>
              <a:gd name="connsiteY77" fmla="*/ 56889 h 2621918"/>
              <a:gd name="connsiteX78" fmla="*/ 6007671 w 12362426"/>
              <a:gd name="connsiteY78" fmla="*/ 30795 h 2621918"/>
              <a:gd name="connsiteX0" fmla="*/ 5267714 w 12362426"/>
              <a:gd name="connsiteY0" fmla="*/ 10380 h 2575409"/>
              <a:gd name="connsiteX1" fmla="*/ 8177440 w 12362426"/>
              <a:gd name="connsiteY1" fmla="*/ 232324 h 2575409"/>
              <a:gd name="connsiteX2" fmla="*/ 9140514 w 12362426"/>
              <a:gd name="connsiteY2" fmla="*/ 293582 h 2575409"/>
              <a:gd name="connsiteX3" fmla="*/ 9836966 w 12362426"/>
              <a:gd name="connsiteY3" fmla="*/ 253873 h 2575409"/>
              <a:gd name="connsiteX4" fmla="*/ 9994340 w 12362426"/>
              <a:gd name="connsiteY4" fmla="*/ 282751 h 2575409"/>
              <a:gd name="connsiteX5" fmla="*/ 10021527 w 12362426"/>
              <a:gd name="connsiteY5" fmla="*/ 290861 h 2575409"/>
              <a:gd name="connsiteX6" fmla="*/ 10077617 w 12362426"/>
              <a:gd name="connsiteY6" fmla="*/ 305872 h 2575409"/>
              <a:gd name="connsiteX7" fmla="*/ 10249434 w 12362426"/>
              <a:gd name="connsiteY7" fmla="*/ 298436 h 2575409"/>
              <a:gd name="connsiteX8" fmla="*/ 10291151 w 12362426"/>
              <a:gd name="connsiteY8" fmla="*/ 285456 h 2575409"/>
              <a:gd name="connsiteX9" fmla="*/ 10537628 w 12362426"/>
              <a:gd name="connsiteY9" fmla="*/ 259478 h 2575409"/>
              <a:gd name="connsiteX10" fmla="*/ 10875114 w 12362426"/>
              <a:gd name="connsiteY10" fmla="*/ 188952 h 2575409"/>
              <a:gd name="connsiteX11" fmla="*/ 11131506 w 12362426"/>
              <a:gd name="connsiteY11" fmla="*/ 173851 h 2575409"/>
              <a:gd name="connsiteX12" fmla="*/ 11236837 w 12362426"/>
              <a:gd name="connsiteY12" fmla="*/ 158408 h 2575409"/>
              <a:gd name="connsiteX13" fmla="*/ 11428024 w 12362426"/>
              <a:gd name="connsiteY13" fmla="*/ 130248 h 2575409"/>
              <a:gd name="connsiteX14" fmla="*/ 11627584 w 12362426"/>
              <a:gd name="connsiteY14" fmla="*/ 99145 h 2575409"/>
              <a:gd name="connsiteX15" fmla="*/ 11715836 w 12362426"/>
              <a:gd name="connsiteY15" fmla="*/ 83989 h 2575409"/>
              <a:gd name="connsiteX16" fmla="*/ 11987050 w 12362426"/>
              <a:gd name="connsiteY16" fmla="*/ 183064 h 2575409"/>
              <a:gd name="connsiteX17" fmla="*/ 12251338 w 12362426"/>
              <a:gd name="connsiteY17" fmla="*/ 0 h 2575409"/>
              <a:gd name="connsiteX18" fmla="*/ 12362426 w 12362426"/>
              <a:gd name="connsiteY18" fmla="*/ 722441 h 2575409"/>
              <a:gd name="connsiteX19" fmla="*/ 312058 w 12362426"/>
              <a:gd name="connsiteY19" fmla="*/ 2575409 h 2575409"/>
              <a:gd name="connsiteX20" fmla="*/ 0 w 12362426"/>
              <a:gd name="connsiteY20" fmla="*/ 546006 h 2575409"/>
              <a:gd name="connsiteX21" fmla="*/ 4427 w 12362426"/>
              <a:gd name="connsiteY21" fmla="*/ 544712 h 2575409"/>
              <a:gd name="connsiteX22" fmla="*/ 36478 w 12362426"/>
              <a:gd name="connsiteY22" fmla="*/ 535541 h 2575409"/>
              <a:gd name="connsiteX23" fmla="*/ 74319 w 12362426"/>
              <a:gd name="connsiteY23" fmla="*/ 518467 h 2575409"/>
              <a:gd name="connsiteX24" fmla="*/ 265466 w 12362426"/>
              <a:gd name="connsiteY24" fmla="*/ 473605 h 2575409"/>
              <a:gd name="connsiteX25" fmla="*/ 365700 w 12362426"/>
              <a:gd name="connsiteY25" fmla="*/ 446909 h 2575409"/>
              <a:gd name="connsiteX26" fmla="*/ 402179 w 12362426"/>
              <a:gd name="connsiteY26" fmla="*/ 438574 h 2575409"/>
              <a:gd name="connsiteX27" fmla="*/ 504196 w 12362426"/>
              <a:gd name="connsiteY27" fmla="*/ 399069 h 2575409"/>
              <a:gd name="connsiteX28" fmla="*/ 579858 w 12362426"/>
              <a:gd name="connsiteY28" fmla="*/ 387416 h 2575409"/>
              <a:gd name="connsiteX29" fmla="*/ 788740 w 12362426"/>
              <a:gd name="connsiteY29" fmla="*/ 326657 h 2575409"/>
              <a:gd name="connsiteX30" fmla="*/ 942632 w 12362426"/>
              <a:gd name="connsiteY30" fmla="*/ 292230 h 2575409"/>
              <a:gd name="connsiteX31" fmla="*/ 1166396 w 12362426"/>
              <a:gd name="connsiteY31" fmla="*/ 266362 h 2575409"/>
              <a:gd name="connsiteX32" fmla="*/ 1247277 w 12362426"/>
              <a:gd name="connsiteY32" fmla="*/ 236911 h 2575409"/>
              <a:gd name="connsiteX33" fmla="*/ 1322184 w 12362426"/>
              <a:gd name="connsiteY33" fmla="*/ 220028 h 2575409"/>
              <a:gd name="connsiteX34" fmla="*/ 1336256 w 12362426"/>
              <a:gd name="connsiteY34" fmla="*/ 215516 h 2575409"/>
              <a:gd name="connsiteX35" fmla="*/ 1399541 w 12362426"/>
              <a:gd name="connsiteY35" fmla="*/ 208691 h 2575409"/>
              <a:gd name="connsiteX36" fmla="*/ 1609734 w 12362426"/>
              <a:gd name="connsiteY36" fmla="*/ 237324 h 2575409"/>
              <a:gd name="connsiteX37" fmla="*/ 1736383 w 12362426"/>
              <a:gd name="connsiteY37" fmla="*/ 264102 h 2575409"/>
              <a:gd name="connsiteX38" fmla="*/ 1857314 w 12362426"/>
              <a:gd name="connsiteY38" fmla="*/ 269725 h 2575409"/>
              <a:gd name="connsiteX39" fmla="*/ 2026639 w 12362426"/>
              <a:gd name="connsiteY39" fmla="*/ 288420 h 2575409"/>
              <a:gd name="connsiteX40" fmla="*/ 2043398 w 12362426"/>
              <a:gd name="connsiteY40" fmla="*/ 293341 h 2575409"/>
              <a:gd name="connsiteX41" fmla="*/ 2154517 w 12362426"/>
              <a:gd name="connsiteY41" fmla="*/ 313461 h 2575409"/>
              <a:gd name="connsiteX42" fmla="*/ 2277168 w 12362426"/>
              <a:gd name="connsiteY42" fmla="*/ 305816 h 2575409"/>
              <a:gd name="connsiteX43" fmla="*/ 2361853 w 12362426"/>
              <a:gd name="connsiteY43" fmla="*/ 288395 h 2575409"/>
              <a:gd name="connsiteX44" fmla="*/ 2463967 w 12362426"/>
              <a:gd name="connsiteY44" fmla="*/ 277530 h 2575409"/>
              <a:gd name="connsiteX45" fmla="*/ 2699787 w 12362426"/>
              <a:gd name="connsiteY45" fmla="*/ 249273 h 2575409"/>
              <a:gd name="connsiteX46" fmla="*/ 2705016 w 12362426"/>
              <a:gd name="connsiteY46" fmla="*/ 247786 h 2575409"/>
              <a:gd name="connsiteX47" fmla="*/ 2828071 w 12362426"/>
              <a:gd name="connsiteY47" fmla="*/ 227258 h 2575409"/>
              <a:gd name="connsiteX48" fmla="*/ 2858408 w 12362426"/>
              <a:gd name="connsiteY48" fmla="*/ 219063 h 2575409"/>
              <a:gd name="connsiteX49" fmla="*/ 2858814 w 12362426"/>
              <a:gd name="connsiteY49" fmla="*/ 218122 h 2575409"/>
              <a:gd name="connsiteX50" fmla="*/ 2927761 w 12362426"/>
              <a:gd name="connsiteY50" fmla="*/ 222886 h 2575409"/>
              <a:gd name="connsiteX51" fmla="*/ 2982332 w 12362426"/>
              <a:gd name="connsiteY51" fmla="*/ 228553 h 2575409"/>
              <a:gd name="connsiteX52" fmla="*/ 2997509 w 12362426"/>
              <a:gd name="connsiteY52" fmla="*/ 235293 h 2575409"/>
              <a:gd name="connsiteX53" fmla="*/ 3270214 w 12362426"/>
              <a:gd name="connsiteY53" fmla="*/ 231016 h 2575409"/>
              <a:gd name="connsiteX54" fmla="*/ 3396647 w 12362426"/>
              <a:gd name="connsiteY54" fmla="*/ 226358 h 2575409"/>
              <a:gd name="connsiteX55" fmla="*/ 3557903 w 12362426"/>
              <a:gd name="connsiteY55" fmla="*/ 212497 h 2575409"/>
              <a:gd name="connsiteX56" fmla="*/ 3749729 w 12362426"/>
              <a:gd name="connsiteY56" fmla="*/ 204287 h 2575409"/>
              <a:gd name="connsiteX57" fmla="*/ 3802620 w 12362426"/>
              <a:gd name="connsiteY57" fmla="*/ 192566 h 2575409"/>
              <a:gd name="connsiteX58" fmla="*/ 3922921 w 12362426"/>
              <a:gd name="connsiteY58" fmla="*/ 190394 h 2575409"/>
              <a:gd name="connsiteX59" fmla="*/ 3993939 w 12362426"/>
              <a:gd name="connsiteY59" fmla="*/ 185934 h 2575409"/>
              <a:gd name="connsiteX60" fmla="*/ 4019416 w 12362426"/>
              <a:gd name="connsiteY60" fmla="*/ 179275 h 2575409"/>
              <a:gd name="connsiteX61" fmla="*/ 4056007 w 12362426"/>
              <a:gd name="connsiteY61" fmla="*/ 173314 h 2575409"/>
              <a:gd name="connsiteX62" fmla="*/ 4180468 w 12362426"/>
              <a:gd name="connsiteY62" fmla="*/ 152354 h 2575409"/>
              <a:gd name="connsiteX63" fmla="*/ 4221483 w 12362426"/>
              <a:gd name="connsiteY63" fmla="*/ 150733 h 2575409"/>
              <a:gd name="connsiteX64" fmla="*/ 4227430 w 12362426"/>
              <a:gd name="connsiteY64" fmla="*/ 150889 h 2575409"/>
              <a:gd name="connsiteX65" fmla="*/ 4281173 w 12362426"/>
              <a:gd name="connsiteY65" fmla="*/ 154243 h 2575409"/>
              <a:gd name="connsiteX66" fmla="*/ 4371560 w 12362426"/>
              <a:gd name="connsiteY66" fmla="*/ 162491 h 2575409"/>
              <a:gd name="connsiteX67" fmla="*/ 4454221 w 12362426"/>
              <a:gd name="connsiteY67" fmla="*/ 168769 h 2575409"/>
              <a:gd name="connsiteX68" fmla="*/ 4508379 w 12362426"/>
              <a:gd name="connsiteY68" fmla="*/ 166239 h 2575409"/>
              <a:gd name="connsiteX69" fmla="*/ 4531879 w 12362426"/>
              <a:gd name="connsiteY69" fmla="*/ 169183 h 2575409"/>
              <a:gd name="connsiteX70" fmla="*/ 4634634 w 12362426"/>
              <a:gd name="connsiteY70" fmla="*/ 154393 h 2575409"/>
              <a:gd name="connsiteX71" fmla="*/ 4682281 w 12362426"/>
              <a:gd name="connsiteY71" fmla="*/ 130253 h 2575409"/>
              <a:gd name="connsiteX72" fmla="*/ 4800765 w 12362426"/>
              <a:gd name="connsiteY72" fmla="*/ 108819 h 2575409"/>
              <a:gd name="connsiteX73" fmla="*/ 4870119 w 12362426"/>
              <a:gd name="connsiteY73" fmla="*/ 93046 h 2575409"/>
              <a:gd name="connsiteX74" fmla="*/ 4894058 w 12362426"/>
              <a:gd name="connsiteY74" fmla="*/ 82420 h 2575409"/>
              <a:gd name="connsiteX75" fmla="*/ 4929109 w 12362426"/>
              <a:gd name="connsiteY75" fmla="*/ 70699 h 2575409"/>
              <a:gd name="connsiteX76" fmla="*/ 4989104 w 12362426"/>
              <a:gd name="connsiteY76" fmla="*/ 46420 h 2575409"/>
              <a:gd name="connsiteX77" fmla="*/ 5267714 w 12362426"/>
              <a:gd name="connsiteY77" fmla="*/ 10380 h 2575409"/>
              <a:gd name="connsiteX0" fmla="*/ 6298845 w 12362426"/>
              <a:gd name="connsiteY0" fmla="*/ 174694 h 2575409"/>
              <a:gd name="connsiteX1" fmla="*/ 8177440 w 12362426"/>
              <a:gd name="connsiteY1" fmla="*/ 232324 h 2575409"/>
              <a:gd name="connsiteX2" fmla="*/ 9140514 w 12362426"/>
              <a:gd name="connsiteY2" fmla="*/ 293582 h 2575409"/>
              <a:gd name="connsiteX3" fmla="*/ 9836966 w 12362426"/>
              <a:gd name="connsiteY3" fmla="*/ 253873 h 2575409"/>
              <a:gd name="connsiteX4" fmla="*/ 9994340 w 12362426"/>
              <a:gd name="connsiteY4" fmla="*/ 282751 h 2575409"/>
              <a:gd name="connsiteX5" fmla="*/ 10021527 w 12362426"/>
              <a:gd name="connsiteY5" fmla="*/ 290861 h 2575409"/>
              <a:gd name="connsiteX6" fmla="*/ 10077617 w 12362426"/>
              <a:gd name="connsiteY6" fmla="*/ 305872 h 2575409"/>
              <a:gd name="connsiteX7" fmla="*/ 10249434 w 12362426"/>
              <a:gd name="connsiteY7" fmla="*/ 298436 h 2575409"/>
              <a:gd name="connsiteX8" fmla="*/ 10291151 w 12362426"/>
              <a:gd name="connsiteY8" fmla="*/ 285456 h 2575409"/>
              <a:gd name="connsiteX9" fmla="*/ 10537628 w 12362426"/>
              <a:gd name="connsiteY9" fmla="*/ 259478 h 2575409"/>
              <a:gd name="connsiteX10" fmla="*/ 10875114 w 12362426"/>
              <a:gd name="connsiteY10" fmla="*/ 188952 h 2575409"/>
              <a:gd name="connsiteX11" fmla="*/ 11131506 w 12362426"/>
              <a:gd name="connsiteY11" fmla="*/ 173851 h 2575409"/>
              <a:gd name="connsiteX12" fmla="*/ 11236837 w 12362426"/>
              <a:gd name="connsiteY12" fmla="*/ 158408 h 2575409"/>
              <a:gd name="connsiteX13" fmla="*/ 11428024 w 12362426"/>
              <a:gd name="connsiteY13" fmla="*/ 130248 h 2575409"/>
              <a:gd name="connsiteX14" fmla="*/ 11627584 w 12362426"/>
              <a:gd name="connsiteY14" fmla="*/ 99145 h 2575409"/>
              <a:gd name="connsiteX15" fmla="*/ 11715836 w 12362426"/>
              <a:gd name="connsiteY15" fmla="*/ 83989 h 2575409"/>
              <a:gd name="connsiteX16" fmla="*/ 11987050 w 12362426"/>
              <a:gd name="connsiteY16" fmla="*/ 183064 h 2575409"/>
              <a:gd name="connsiteX17" fmla="*/ 12251338 w 12362426"/>
              <a:gd name="connsiteY17" fmla="*/ 0 h 2575409"/>
              <a:gd name="connsiteX18" fmla="*/ 12362426 w 12362426"/>
              <a:gd name="connsiteY18" fmla="*/ 722441 h 2575409"/>
              <a:gd name="connsiteX19" fmla="*/ 312058 w 12362426"/>
              <a:gd name="connsiteY19" fmla="*/ 2575409 h 2575409"/>
              <a:gd name="connsiteX20" fmla="*/ 0 w 12362426"/>
              <a:gd name="connsiteY20" fmla="*/ 546006 h 2575409"/>
              <a:gd name="connsiteX21" fmla="*/ 4427 w 12362426"/>
              <a:gd name="connsiteY21" fmla="*/ 544712 h 2575409"/>
              <a:gd name="connsiteX22" fmla="*/ 36478 w 12362426"/>
              <a:gd name="connsiteY22" fmla="*/ 535541 h 2575409"/>
              <a:gd name="connsiteX23" fmla="*/ 74319 w 12362426"/>
              <a:gd name="connsiteY23" fmla="*/ 518467 h 2575409"/>
              <a:gd name="connsiteX24" fmla="*/ 265466 w 12362426"/>
              <a:gd name="connsiteY24" fmla="*/ 473605 h 2575409"/>
              <a:gd name="connsiteX25" fmla="*/ 365700 w 12362426"/>
              <a:gd name="connsiteY25" fmla="*/ 446909 h 2575409"/>
              <a:gd name="connsiteX26" fmla="*/ 402179 w 12362426"/>
              <a:gd name="connsiteY26" fmla="*/ 438574 h 2575409"/>
              <a:gd name="connsiteX27" fmla="*/ 504196 w 12362426"/>
              <a:gd name="connsiteY27" fmla="*/ 399069 h 2575409"/>
              <a:gd name="connsiteX28" fmla="*/ 579858 w 12362426"/>
              <a:gd name="connsiteY28" fmla="*/ 387416 h 2575409"/>
              <a:gd name="connsiteX29" fmla="*/ 788740 w 12362426"/>
              <a:gd name="connsiteY29" fmla="*/ 326657 h 2575409"/>
              <a:gd name="connsiteX30" fmla="*/ 942632 w 12362426"/>
              <a:gd name="connsiteY30" fmla="*/ 292230 h 2575409"/>
              <a:gd name="connsiteX31" fmla="*/ 1166396 w 12362426"/>
              <a:gd name="connsiteY31" fmla="*/ 266362 h 2575409"/>
              <a:gd name="connsiteX32" fmla="*/ 1247277 w 12362426"/>
              <a:gd name="connsiteY32" fmla="*/ 236911 h 2575409"/>
              <a:gd name="connsiteX33" fmla="*/ 1322184 w 12362426"/>
              <a:gd name="connsiteY33" fmla="*/ 220028 h 2575409"/>
              <a:gd name="connsiteX34" fmla="*/ 1336256 w 12362426"/>
              <a:gd name="connsiteY34" fmla="*/ 215516 h 2575409"/>
              <a:gd name="connsiteX35" fmla="*/ 1399541 w 12362426"/>
              <a:gd name="connsiteY35" fmla="*/ 208691 h 2575409"/>
              <a:gd name="connsiteX36" fmla="*/ 1609734 w 12362426"/>
              <a:gd name="connsiteY36" fmla="*/ 237324 h 2575409"/>
              <a:gd name="connsiteX37" fmla="*/ 1736383 w 12362426"/>
              <a:gd name="connsiteY37" fmla="*/ 264102 h 2575409"/>
              <a:gd name="connsiteX38" fmla="*/ 1857314 w 12362426"/>
              <a:gd name="connsiteY38" fmla="*/ 269725 h 2575409"/>
              <a:gd name="connsiteX39" fmla="*/ 2026639 w 12362426"/>
              <a:gd name="connsiteY39" fmla="*/ 288420 h 2575409"/>
              <a:gd name="connsiteX40" fmla="*/ 2043398 w 12362426"/>
              <a:gd name="connsiteY40" fmla="*/ 293341 h 2575409"/>
              <a:gd name="connsiteX41" fmla="*/ 2154517 w 12362426"/>
              <a:gd name="connsiteY41" fmla="*/ 313461 h 2575409"/>
              <a:gd name="connsiteX42" fmla="*/ 2277168 w 12362426"/>
              <a:gd name="connsiteY42" fmla="*/ 305816 h 2575409"/>
              <a:gd name="connsiteX43" fmla="*/ 2361853 w 12362426"/>
              <a:gd name="connsiteY43" fmla="*/ 288395 h 2575409"/>
              <a:gd name="connsiteX44" fmla="*/ 2463967 w 12362426"/>
              <a:gd name="connsiteY44" fmla="*/ 277530 h 2575409"/>
              <a:gd name="connsiteX45" fmla="*/ 2699787 w 12362426"/>
              <a:gd name="connsiteY45" fmla="*/ 249273 h 2575409"/>
              <a:gd name="connsiteX46" fmla="*/ 2705016 w 12362426"/>
              <a:gd name="connsiteY46" fmla="*/ 247786 h 2575409"/>
              <a:gd name="connsiteX47" fmla="*/ 2828071 w 12362426"/>
              <a:gd name="connsiteY47" fmla="*/ 227258 h 2575409"/>
              <a:gd name="connsiteX48" fmla="*/ 2858408 w 12362426"/>
              <a:gd name="connsiteY48" fmla="*/ 219063 h 2575409"/>
              <a:gd name="connsiteX49" fmla="*/ 2858814 w 12362426"/>
              <a:gd name="connsiteY49" fmla="*/ 218122 h 2575409"/>
              <a:gd name="connsiteX50" fmla="*/ 2927761 w 12362426"/>
              <a:gd name="connsiteY50" fmla="*/ 222886 h 2575409"/>
              <a:gd name="connsiteX51" fmla="*/ 2982332 w 12362426"/>
              <a:gd name="connsiteY51" fmla="*/ 228553 h 2575409"/>
              <a:gd name="connsiteX52" fmla="*/ 2997509 w 12362426"/>
              <a:gd name="connsiteY52" fmla="*/ 235293 h 2575409"/>
              <a:gd name="connsiteX53" fmla="*/ 3270214 w 12362426"/>
              <a:gd name="connsiteY53" fmla="*/ 231016 h 2575409"/>
              <a:gd name="connsiteX54" fmla="*/ 3396647 w 12362426"/>
              <a:gd name="connsiteY54" fmla="*/ 226358 h 2575409"/>
              <a:gd name="connsiteX55" fmla="*/ 3557903 w 12362426"/>
              <a:gd name="connsiteY55" fmla="*/ 212497 h 2575409"/>
              <a:gd name="connsiteX56" fmla="*/ 3749729 w 12362426"/>
              <a:gd name="connsiteY56" fmla="*/ 204287 h 2575409"/>
              <a:gd name="connsiteX57" fmla="*/ 3802620 w 12362426"/>
              <a:gd name="connsiteY57" fmla="*/ 192566 h 2575409"/>
              <a:gd name="connsiteX58" fmla="*/ 3922921 w 12362426"/>
              <a:gd name="connsiteY58" fmla="*/ 190394 h 2575409"/>
              <a:gd name="connsiteX59" fmla="*/ 3993939 w 12362426"/>
              <a:gd name="connsiteY59" fmla="*/ 185934 h 2575409"/>
              <a:gd name="connsiteX60" fmla="*/ 4019416 w 12362426"/>
              <a:gd name="connsiteY60" fmla="*/ 179275 h 2575409"/>
              <a:gd name="connsiteX61" fmla="*/ 4056007 w 12362426"/>
              <a:gd name="connsiteY61" fmla="*/ 173314 h 2575409"/>
              <a:gd name="connsiteX62" fmla="*/ 4180468 w 12362426"/>
              <a:gd name="connsiteY62" fmla="*/ 152354 h 2575409"/>
              <a:gd name="connsiteX63" fmla="*/ 4221483 w 12362426"/>
              <a:gd name="connsiteY63" fmla="*/ 150733 h 2575409"/>
              <a:gd name="connsiteX64" fmla="*/ 4227430 w 12362426"/>
              <a:gd name="connsiteY64" fmla="*/ 150889 h 2575409"/>
              <a:gd name="connsiteX65" fmla="*/ 4281173 w 12362426"/>
              <a:gd name="connsiteY65" fmla="*/ 154243 h 2575409"/>
              <a:gd name="connsiteX66" fmla="*/ 4371560 w 12362426"/>
              <a:gd name="connsiteY66" fmla="*/ 162491 h 2575409"/>
              <a:gd name="connsiteX67" fmla="*/ 4454221 w 12362426"/>
              <a:gd name="connsiteY67" fmla="*/ 168769 h 2575409"/>
              <a:gd name="connsiteX68" fmla="*/ 4508379 w 12362426"/>
              <a:gd name="connsiteY68" fmla="*/ 166239 h 2575409"/>
              <a:gd name="connsiteX69" fmla="*/ 4531879 w 12362426"/>
              <a:gd name="connsiteY69" fmla="*/ 169183 h 2575409"/>
              <a:gd name="connsiteX70" fmla="*/ 4634634 w 12362426"/>
              <a:gd name="connsiteY70" fmla="*/ 154393 h 2575409"/>
              <a:gd name="connsiteX71" fmla="*/ 4682281 w 12362426"/>
              <a:gd name="connsiteY71" fmla="*/ 130253 h 2575409"/>
              <a:gd name="connsiteX72" fmla="*/ 4800765 w 12362426"/>
              <a:gd name="connsiteY72" fmla="*/ 108819 h 2575409"/>
              <a:gd name="connsiteX73" fmla="*/ 4870119 w 12362426"/>
              <a:gd name="connsiteY73" fmla="*/ 93046 h 2575409"/>
              <a:gd name="connsiteX74" fmla="*/ 4894058 w 12362426"/>
              <a:gd name="connsiteY74" fmla="*/ 82420 h 2575409"/>
              <a:gd name="connsiteX75" fmla="*/ 4929109 w 12362426"/>
              <a:gd name="connsiteY75" fmla="*/ 70699 h 2575409"/>
              <a:gd name="connsiteX76" fmla="*/ 4989104 w 12362426"/>
              <a:gd name="connsiteY76" fmla="*/ 46420 h 2575409"/>
              <a:gd name="connsiteX77" fmla="*/ 6298845 w 12362426"/>
              <a:gd name="connsiteY77" fmla="*/ 174694 h 2575409"/>
              <a:gd name="connsiteX0" fmla="*/ 6298845 w 12362426"/>
              <a:gd name="connsiteY0" fmla="*/ 174694 h 2575409"/>
              <a:gd name="connsiteX1" fmla="*/ 8177440 w 12362426"/>
              <a:gd name="connsiteY1" fmla="*/ 232324 h 2575409"/>
              <a:gd name="connsiteX2" fmla="*/ 9140514 w 12362426"/>
              <a:gd name="connsiteY2" fmla="*/ 293582 h 2575409"/>
              <a:gd name="connsiteX3" fmla="*/ 9836966 w 12362426"/>
              <a:gd name="connsiteY3" fmla="*/ 253873 h 2575409"/>
              <a:gd name="connsiteX4" fmla="*/ 9994340 w 12362426"/>
              <a:gd name="connsiteY4" fmla="*/ 282751 h 2575409"/>
              <a:gd name="connsiteX5" fmla="*/ 10021527 w 12362426"/>
              <a:gd name="connsiteY5" fmla="*/ 290861 h 2575409"/>
              <a:gd name="connsiteX6" fmla="*/ 10077617 w 12362426"/>
              <a:gd name="connsiteY6" fmla="*/ 305872 h 2575409"/>
              <a:gd name="connsiteX7" fmla="*/ 10249434 w 12362426"/>
              <a:gd name="connsiteY7" fmla="*/ 298436 h 2575409"/>
              <a:gd name="connsiteX8" fmla="*/ 10291151 w 12362426"/>
              <a:gd name="connsiteY8" fmla="*/ 285456 h 2575409"/>
              <a:gd name="connsiteX9" fmla="*/ 10537628 w 12362426"/>
              <a:gd name="connsiteY9" fmla="*/ 259478 h 2575409"/>
              <a:gd name="connsiteX10" fmla="*/ 10875114 w 12362426"/>
              <a:gd name="connsiteY10" fmla="*/ 188952 h 2575409"/>
              <a:gd name="connsiteX11" fmla="*/ 11131506 w 12362426"/>
              <a:gd name="connsiteY11" fmla="*/ 173851 h 2575409"/>
              <a:gd name="connsiteX12" fmla="*/ 11236837 w 12362426"/>
              <a:gd name="connsiteY12" fmla="*/ 158408 h 2575409"/>
              <a:gd name="connsiteX13" fmla="*/ 11428024 w 12362426"/>
              <a:gd name="connsiteY13" fmla="*/ 130248 h 2575409"/>
              <a:gd name="connsiteX14" fmla="*/ 11627584 w 12362426"/>
              <a:gd name="connsiteY14" fmla="*/ 99145 h 2575409"/>
              <a:gd name="connsiteX15" fmla="*/ 11715836 w 12362426"/>
              <a:gd name="connsiteY15" fmla="*/ 83989 h 2575409"/>
              <a:gd name="connsiteX16" fmla="*/ 11987050 w 12362426"/>
              <a:gd name="connsiteY16" fmla="*/ 183064 h 2575409"/>
              <a:gd name="connsiteX17" fmla="*/ 12251338 w 12362426"/>
              <a:gd name="connsiteY17" fmla="*/ 0 h 2575409"/>
              <a:gd name="connsiteX18" fmla="*/ 12362426 w 12362426"/>
              <a:gd name="connsiteY18" fmla="*/ 722441 h 2575409"/>
              <a:gd name="connsiteX19" fmla="*/ 312058 w 12362426"/>
              <a:gd name="connsiteY19" fmla="*/ 2575409 h 2575409"/>
              <a:gd name="connsiteX20" fmla="*/ 0 w 12362426"/>
              <a:gd name="connsiteY20" fmla="*/ 546006 h 2575409"/>
              <a:gd name="connsiteX21" fmla="*/ 4427 w 12362426"/>
              <a:gd name="connsiteY21" fmla="*/ 544712 h 2575409"/>
              <a:gd name="connsiteX22" fmla="*/ 36478 w 12362426"/>
              <a:gd name="connsiteY22" fmla="*/ 535541 h 2575409"/>
              <a:gd name="connsiteX23" fmla="*/ 74319 w 12362426"/>
              <a:gd name="connsiteY23" fmla="*/ 518467 h 2575409"/>
              <a:gd name="connsiteX24" fmla="*/ 265466 w 12362426"/>
              <a:gd name="connsiteY24" fmla="*/ 473605 h 2575409"/>
              <a:gd name="connsiteX25" fmla="*/ 365700 w 12362426"/>
              <a:gd name="connsiteY25" fmla="*/ 446909 h 2575409"/>
              <a:gd name="connsiteX26" fmla="*/ 402179 w 12362426"/>
              <a:gd name="connsiteY26" fmla="*/ 438574 h 2575409"/>
              <a:gd name="connsiteX27" fmla="*/ 504196 w 12362426"/>
              <a:gd name="connsiteY27" fmla="*/ 399069 h 2575409"/>
              <a:gd name="connsiteX28" fmla="*/ 579858 w 12362426"/>
              <a:gd name="connsiteY28" fmla="*/ 387416 h 2575409"/>
              <a:gd name="connsiteX29" fmla="*/ 788740 w 12362426"/>
              <a:gd name="connsiteY29" fmla="*/ 326657 h 2575409"/>
              <a:gd name="connsiteX30" fmla="*/ 942632 w 12362426"/>
              <a:gd name="connsiteY30" fmla="*/ 292230 h 2575409"/>
              <a:gd name="connsiteX31" fmla="*/ 1166396 w 12362426"/>
              <a:gd name="connsiteY31" fmla="*/ 266362 h 2575409"/>
              <a:gd name="connsiteX32" fmla="*/ 1247277 w 12362426"/>
              <a:gd name="connsiteY32" fmla="*/ 236911 h 2575409"/>
              <a:gd name="connsiteX33" fmla="*/ 1322184 w 12362426"/>
              <a:gd name="connsiteY33" fmla="*/ 220028 h 2575409"/>
              <a:gd name="connsiteX34" fmla="*/ 1336256 w 12362426"/>
              <a:gd name="connsiteY34" fmla="*/ 215516 h 2575409"/>
              <a:gd name="connsiteX35" fmla="*/ 1399541 w 12362426"/>
              <a:gd name="connsiteY35" fmla="*/ 208691 h 2575409"/>
              <a:gd name="connsiteX36" fmla="*/ 1609734 w 12362426"/>
              <a:gd name="connsiteY36" fmla="*/ 237324 h 2575409"/>
              <a:gd name="connsiteX37" fmla="*/ 1736383 w 12362426"/>
              <a:gd name="connsiteY37" fmla="*/ 264102 h 2575409"/>
              <a:gd name="connsiteX38" fmla="*/ 1857314 w 12362426"/>
              <a:gd name="connsiteY38" fmla="*/ 269725 h 2575409"/>
              <a:gd name="connsiteX39" fmla="*/ 2026639 w 12362426"/>
              <a:gd name="connsiteY39" fmla="*/ 288420 h 2575409"/>
              <a:gd name="connsiteX40" fmla="*/ 2043398 w 12362426"/>
              <a:gd name="connsiteY40" fmla="*/ 293341 h 2575409"/>
              <a:gd name="connsiteX41" fmla="*/ 2154517 w 12362426"/>
              <a:gd name="connsiteY41" fmla="*/ 313461 h 2575409"/>
              <a:gd name="connsiteX42" fmla="*/ 2277168 w 12362426"/>
              <a:gd name="connsiteY42" fmla="*/ 305816 h 2575409"/>
              <a:gd name="connsiteX43" fmla="*/ 2361853 w 12362426"/>
              <a:gd name="connsiteY43" fmla="*/ 288395 h 2575409"/>
              <a:gd name="connsiteX44" fmla="*/ 2463967 w 12362426"/>
              <a:gd name="connsiteY44" fmla="*/ 277530 h 2575409"/>
              <a:gd name="connsiteX45" fmla="*/ 2699787 w 12362426"/>
              <a:gd name="connsiteY45" fmla="*/ 249273 h 2575409"/>
              <a:gd name="connsiteX46" fmla="*/ 2705016 w 12362426"/>
              <a:gd name="connsiteY46" fmla="*/ 247786 h 2575409"/>
              <a:gd name="connsiteX47" fmla="*/ 2828071 w 12362426"/>
              <a:gd name="connsiteY47" fmla="*/ 227258 h 2575409"/>
              <a:gd name="connsiteX48" fmla="*/ 2858408 w 12362426"/>
              <a:gd name="connsiteY48" fmla="*/ 219063 h 2575409"/>
              <a:gd name="connsiteX49" fmla="*/ 2858814 w 12362426"/>
              <a:gd name="connsiteY49" fmla="*/ 218122 h 2575409"/>
              <a:gd name="connsiteX50" fmla="*/ 2927761 w 12362426"/>
              <a:gd name="connsiteY50" fmla="*/ 222886 h 2575409"/>
              <a:gd name="connsiteX51" fmla="*/ 2982332 w 12362426"/>
              <a:gd name="connsiteY51" fmla="*/ 228553 h 2575409"/>
              <a:gd name="connsiteX52" fmla="*/ 2997509 w 12362426"/>
              <a:gd name="connsiteY52" fmla="*/ 235293 h 2575409"/>
              <a:gd name="connsiteX53" fmla="*/ 3270214 w 12362426"/>
              <a:gd name="connsiteY53" fmla="*/ 231016 h 2575409"/>
              <a:gd name="connsiteX54" fmla="*/ 3396647 w 12362426"/>
              <a:gd name="connsiteY54" fmla="*/ 226358 h 2575409"/>
              <a:gd name="connsiteX55" fmla="*/ 3557903 w 12362426"/>
              <a:gd name="connsiteY55" fmla="*/ 212497 h 2575409"/>
              <a:gd name="connsiteX56" fmla="*/ 3749729 w 12362426"/>
              <a:gd name="connsiteY56" fmla="*/ 204287 h 2575409"/>
              <a:gd name="connsiteX57" fmla="*/ 3802620 w 12362426"/>
              <a:gd name="connsiteY57" fmla="*/ 192566 h 2575409"/>
              <a:gd name="connsiteX58" fmla="*/ 3922921 w 12362426"/>
              <a:gd name="connsiteY58" fmla="*/ 190394 h 2575409"/>
              <a:gd name="connsiteX59" fmla="*/ 3993939 w 12362426"/>
              <a:gd name="connsiteY59" fmla="*/ 185934 h 2575409"/>
              <a:gd name="connsiteX60" fmla="*/ 4019416 w 12362426"/>
              <a:gd name="connsiteY60" fmla="*/ 179275 h 2575409"/>
              <a:gd name="connsiteX61" fmla="*/ 4056007 w 12362426"/>
              <a:gd name="connsiteY61" fmla="*/ 173314 h 2575409"/>
              <a:gd name="connsiteX62" fmla="*/ 4180468 w 12362426"/>
              <a:gd name="connsiteY62" fmla="*/ 152354 h 2575409"/>
              <a:gd name="connsiteX63" fmla="*/ 4221483 w 12362426"/>
              <a:gd name="connsiteY63" fmla="*/ 150733 h 2575409"/>
              <a:gd name="connsiteX64" fmla="*/ 4227430 w 12362426"/>
              <a:gd name="connsiteY64" fmla="*/ 150889 h 2575409"/>
              <a:gd name="connsiteX65" fmla="*/ 4281173 w 12362426"/>
              <a:gd name="connsiteY65" fmla="*/ 154243 h 2575409"/>
              <a:gd name="connsiteX66" fmla="*/ 4371560 w 12362426"/>
              <a:gd name="connsiteY66" fmla="*/ 162491 h 2575409"/>
              <a:gd name="connsiteX67" fmla="*/ 4454221 w 12362426"/>
              <a:gd name="connsiteY67" fmla="*/ 168769 h 2575409"/>
              <a:gd name="connsiteX68" fmla="*/ 4508379 w 12362426"/>
              <a:gd name="connsiteY68" fmla="*/ 166239 h 2575409"/>
              <a:gd name="connsiteX69" fmla="*/ 4531879 w 12362426"/>
              <a:gd name="connsiteY69" fmla="*/ 169183 h 2575409"/>
              <a:gd name="connsiteX70" fmla="*/ 4634634 w 12362426"/>
              <a:gd name="connsiteY70" fmla="*/ 154393 h 2575409"/>
              <a:gd name="connsiteX71" fmla="*/ 4682281 w 12362426"/>
              <a:gd name="connsiteY71" fmla="*/ 130253 h 2575409"/>
              <a:gd name="connsiteX72" fmla="*/ 4800765 w 12362426"/>
              <a:gd name="connsiteY72" fmla="*/ 108819 h 2575409"/>
              <a:gd name="connsiteX73" fmla="*/ 4870119 w 12362426"/>
              <a:gd name="connsiteY73" fmla="*/ 93046 h 2575409"/>
              <a:gd name="connsiteX74" fmla="*/ 4894058 w 12362426"/>
              <a:gd name="connsiteY74" fmla="*/ 82420 h 2575409"/>
              <a:gd name="connsiteX75" fmla="*/ 4929109 w 12362426"/>
              <a:gd name="connsiteY75" fmla="*/ 70699 h 2575409"/>
              <a:gd name="connsiteX76" fmla="*/ 5473414 w 12362426"/>
              <a:gd name="connsiteY76" fmla="*/ 46457 h 2575409"/>
              <a:gd name="connsiteX77" fmla="*/ 6298845 w 12362426"/>
              <a:gd name="connsiteY77" fmla="*/ 174694 h 2575409"/>
              <a:gd name="connsiteX0" fmla="*/ 6298845 w 12362426"/>
              <a:gd name="connsiteY0" fmla="*/ 174694 h 2575409"/>
              <a:gd name="connsiteX1" fmla="*/ 8177440 w 12362426"/>
              <a:gd name="connsiteY1" fmla="*/ 232324 h 2575409"/>
              <a:gd name="connsiteX2" fmla="*/ 9140514 w 12362426"/>
              <a:gd name="connsiteY2" fmla="*/ 293582 h 2575409"/>
              <a:gd name="connsiteX3" fmla="*/ 9836966 w 12362426"/>
              <a:gd name="connsiteY3" fmla="*/ 253873 h 2575409"/>
              <a:gd name="connsiteX4" fmla="*/ 9994340 w 12362426"/>
              <a:gd name="connsiteY4" fmla="*/ 282751 h 2575409"/>
              <a:gd name="connsiteX5" fmla="*/ 10021527 w 12362426"/>
              <a:gd name="connsiteY5" fmla="*/ 290861 h 2575409"/>
              <a:gd name="connsiteX6" fmla="*/ 10077617 w 12362426"/>
              <a:gd name="connsiteY6" fmla="*/ 305872 h 2575409"/>
              <a:gd name="connsiteX7" fmla="*/ 10249434 w 12362426"/>
              <a:gd name="connsiteY7" fmla="*/ 298436 h 2575409"/>
              <a:gd name="connsiteX8" fmla="*/ 10291151 w 12362426"/>
              <a:gd name="connsiteY8" fmla="*/ 285456 h 2575409"/>
              <a:gd name="connsiteX9" fmla="*/ 10537628 w 12362426"/>
              <a:gd name="connsiteY9" fmla="*/ 259478 h 2575409"/>
              <a:gd name="connsiteX10" fmla="*/ 10875114 w 12362426"/>
              <a:gd name="connsiteY10" fmla="*/ 188952 h 2575409"/>
              <a:gd name="connsiteX11" fmla="*/ 11131506 w 12362426"/>
              <a:gd name="connsiteY11" fmla="*/ 173851 h 2575409"/>
              <a:gd name="connsiteX12" fmla="*/ 11236837 w 12362426"/>
              <a:gd name="connsiteY12" fmla="*/ 158408 h 2575409"/>
              <a:gd name="connsiteX13" fmla="*/ 11428024 w 12362426"/>
              <a:gd name="connsiteY13" fmla="*/ 130248 h 2575409"/>
              <a:gd name="connsiteX14" fmla="*/ 11627584 w 12362426"/>
              <a:gd name="connsiteY14" fmla="*/ 99145 h 2575409"/>
              <a:gd name="connsiteX15" fmla="*/ 11715836 w 12362426"/>
              <a:gd name="connsiteY15" fmla="*/ 83989 h 2575409"/>
              <a:gd name="connsiteX16" fmla="*/ 11987050 w 12362426"/>
              <a:gd name="connsiteY16" fmla="*/ 183064 h 2575409"/>
              <a:gd name="connsiteX17" fmla="*/ 12251338 w 12362426"/>
              <a:gd name="connsiteY17" fmla="*/ 0 h 2575409"/>
              <a:gd name="connsiteX18" fmla="*/ 12362426 w 12362426"/>
              <a:gd name="connsiteY18" fmla="*/ 722441 h 2575409"/>
              <a:gd name="connsiteX19" fmla="*/ 312058 w 12362426"/>
              <a:gd name="connsiteY19" fmla="*/ 2575409 h 2575409"/>
              <a:gd name="connsiteX20" fmla="*/ 0 w 12362426"/>
              <a:gd name="connsiteY20" fmla="*/ 546006 h 2575409"/>
              <a:gd name="connsiteX21" fmla="*/ 4427 w 12362426"/>
              <a:gd name="connsiteY21" fmla="*/ 544712 h 2575409"/>
              <a:gd name="connsiteX22" fmla="*/ 36478 w 12362426"/>
              <a:gd name="connsiteY22" fmla="*/ 535541 h 2575409"/>
              <a:gd name="connsiteX23" fmla="*/ 74319 w 12362426"/>
              <a:gd name="connsiteY23" fmla="*/ 518467 h 2575409"/>
              <a:gd name="connsiteX24" fmla="*/ 265466 w 12362426"/>
              <a:gd name="connsiteY24" fmla="*/ 473605 h 2575409"/>
              <a:gd name="connsiteX25" fmla="*/ 365700 w 12362426"/>
              <a:gd name="connsiteY25" fmla="*/ 446909 h 2575409"/>
              <a:gd name="connsiteX26" fmla="*/ 402179 w 12362426"/>
              <a:gd name="connsiteY26" fmla="*/ 438574 h 2575409"/>
              <a:gd name="connsiteX27" fmla="*/ 504196 w 12362426"/>
              <a:gd name="connsiteY27" fmla="*/ 399069 h 2575409"/>
              <a:gd name="connsiteX28" fmla="*/ 579858 w 12362426"/>
              <a:gd name="connsiteY28" fmla="*/ 387416 h 2575409"/>
              <a:gd name="connsiteX29" fmla="*/ 788740 w 12362426"/>
              <a:gd name="connsiteY29" fmla="*/ 326657 h 2575409"/>
              <a:gd name="connsiteX30" fmla="*/ 942632 w 12362426"/>
              <a:gd name="connsiteY30" fmla="*/ 292230 h 2575409"/>
              <a:gd name="connsiteX31" fmla="*/ 1166396 w 12362426"/>
              <a:gd name="connsiteY31" fmla="*/ 266362 h 2575409"/>
              <a:gd name="connsiteX32" fmla="*/ 1247277 w 12362426"/>
              <a:gd name="connsiteY32" fmla="*/ 236911 h 2575409"/>
              <a:gd name="connsiteX33" fmla="*/ 1322184 w 12362426"/>
              <a:gd name="connsiteY33" fmla="*/ 220028 h 2575409"/>
              <a:gd name="connsiteX34" fmla="*/ 1336256 w 12362426"/>
              <a:gd name="connsiteY34" fmla="*/ 215516 h 2575409"/>
              <a:gd name="connsiteX35" fmla="*/ 1399541 w 12362426"/>
              <a:gd name="connsiteY35" fmla="*/ 208691 h 2575409"/>
              <a:gd name="connsiteX36" fmla="*/ 1609734 w 12362426"/>
              <a:gd name="connsiteY36" fmla="*/ 237324 h 2575409"/>
              <a:gd name="connsiteX37" fmla="*/ 1736383 w 12362426"/>
              <a:gd name="connsiteY37" fmla="*/ 264102 h 2575409"/>
              <a:gd name="connsiteX38" fmla="*/ 1857314 w 12362426"/>
              <a:gd name="connsiteY38" fmla="*/ 269725 h 2575409"/>
              <a:gd name="connsiteX39" fmla="*/ 2026639 w 12362426"/>
              <a:gd name="connsiteY39" fmla="*/ 288420 h 2575409"/>
              <a:gd name="connsiteX40" fmla="*/ 2043398 w 12362426"/>
              <a:gd name="connsiteY40" fmla="*/ 293341 h 2575409"/>
              <a:gd name="connsiteX41" fmla="*/ 2154517 w 12362426"/>
              <a:gd name="connsiteY41" fmla="*/ 313461 h 2575409"/>
              <a:gd name="connsiteX42" fmla="*/ 2277168 w 12362426"/>
              <a:gd name="connsiteY42" fmla="*/ 305816 h 2575409"/>
              <a:gd name="connsiteX43" fmla="*/ 2361853 w 12362426"/>
              <a:gd name="connsiteY43" fmla="*/ 288395 h 2575409"/>
              <a:gd name="connsiteX44" fmla="*/ 2463967 w 12362426"/>
              <a:gd name="connsiteY44" fmla="*/ 277530 h 2575409"/>
              <a:gd name="connsiteX45" fmla="*/ 2699787 w 12362426"/>
              <a:gd name="connsiteY45" fmla="*/ 249273 h 2575409"/>
              <a:gd name="connsiteX46" fmla="*/ 2705016 w 12362426"/>
              <a:gd name="connsiteY46" fmla="*/ 247786 h 2575409"/>
              <a:gd name="connsiteX47" fmla="*/ 2828071 w 12362426"/>
              <a:gd name="connsiteY47" fmla="*/ 227258 h 2575409"/>
              <a:gd name="connsiteX48" fmla="*/ 2858408 w 12362426"/>
              <a:gd name="connsiteY48" fmla="*/ 219063 h 2575409"/>
              <a:gd name="connsiteX49" fmla="*/ 2858814 w 12362426"/>
              <a:gd name="connsiteY49" fmla="*/ 218122 h 2575409"/>
              <a:gd name="connsiteX50" fmla="*/ 2927761 w 12362426"/>
              <a:gd name="connsiteY50" fmla="*/ 222886 h 2575409"/>
              <a:gd name="connsiteX51" fmla="*/ 2982332 w 12362426"/>
              <a:gd name="connsiteY51" fmla="*/ 228553 h 2575409"/>
              <a:gd name="connsiteX52" fmla="*/ 2997509 w 12362426"/>
              <a:gd name="connsiteY52" fmla="*/ 235293 h 2575409"/>
              <a:gd name="connsiteX53" fmla="*/ 3270214 w 12362426"/>
              <a:gd name="connsiteY53" fmla="*/ 231016 h 2575409"/>
              <a:gd name="connsiteX54" fmla="*/ 3396647 w 12362426"/>
              <a:gd name="connsiteY54" fmla="*/ 226358 h 2575409"/>
              <a:gd name="connsiteX55" fmla="*/ 3557903 w 12362426"/>
              <a:gd name="connsiteY55" fmla="*/ 212497 h 2575409"/>
              <a:gd name="connsiteX56" fmla="*/ 3749729 w 12362426"/>
              <a:gd name="connsiteY56" fmla="*/ 204287 h 2575409"/>
              <a:gd name="connsiteX57" fmla="*/ 3802620 w 12362426"/>
              <a:gd name="connsiteY57" fmla="*/ 192566 h 2575409"/>
              <a:gd name="connsiteX58" fmla="*/ 3922921 w 12362426"/>
              <a:gd name="connsiteY58" fmla="*/ 190394 h 2575409"/>
              <a:gd name="connsiteX59" fmla="*/ 3993939 w 12362426"/>
              <a:gd name="connsiteY59" fmla="*/ 185934 h 2575409"/>
              <a:gd name="connsiteX60" fmla="*/ 4019416 w 12362426"/>
              <a:gd name="connsiteY60" fmla="*/ 179275 h 2575409"/>
              <a:gd name="connsiteX61" fmla="*/ 4056007 w 12362426"/>
              <a:gd name="connsiteY61" fmla="*/ 173314 h 2575409"/>
              <a:gd name="connsiteX62" fmla="*/ 4180468 w 12362426"/>
              <a:gd name="connsiteY62" fmla="*/ 152354 h 2575409"/>
              <a:gd name="connsiteX63" fmla="*/ 4221483 w 12362426"/>
              <a:gd name="connsiteY63" fmla="*/ 150733 h 2575409"/>
              <a:gd name="connsiteX64" fmla="*/ 4227430 w 12362426"/>
              <a:gd name="connsiteY64" fmla="*/ 150889 h 2575409"/>
              <a:gd name="connsiteX65" fmla="*/ 4281173 w 12362426"/>
              <a:gd name="connsiteY65" fmla="*/ 154243 h 2575409"/>
              <a:gd name="connsiteX66" fmla="*/ 4371560 w 12362426"/>
              <a:gd name="connsiteY66" fmla="*/ 162491 h 2575409"/>
              <a:gd name="connsiteX67" fmla="*/ 4454221 w 12362426"/>
              <a:gd name="connsiteY67" fmla="*/ 168769 h 2575409"/>
              <a:gd name="connsiteX68" fmla="*/ 4508379 w 12362426"/>
              <a:gd name="connsiteY68" fmla="*/ 166239 h 2575409"/>
              <a:gd name="connsiteX69" fmla="*/ 4531879 w 12362426"/>
              <a:gd name="connsiteY69" fmla="*/ 169183 h 2575409"/>
              <a:gd name="connsiteX70" fmla="*/ 4634634 w 12362426"/>
              <a:gd name="connsiteY70" fmla="*/ 154393 h 2575409"/>
              <a:gd name="connsiteX71" fmla="*/ 4682281 w 12362426"/>
              <a:gd name="connsiteY71" fmla="*/ 130253 h 2575409"/>
              <a:gd name="connsiteX72" fmla="*/ 4800765 w 12362426"/>
              <a:gd name="connsiteY72" fmla="*/ 108819 h 2575409"/>
              <a:gd name="connsiteX73" fmla="*/ 4870119 w 12362426"/>
              <a:gd name="connsiteY73" fmla="*/ 93046 h 2575409"/>
              <a:gd name="connsiteX74" fmla="*/ 4894058 w 12362426"/>
              <a:gd name="connsiteY74" fmla="*/ 82420 h 2575409"/>
              <a:gd name="connsiteX75" fmla="*/ 4954298 w 12362426"/>
              <a:gd name="connsiteY75" fmla="*/ 153752 h 2575409"/>
              <a:gd name="connsiteX76" fmla="*/ 5473414 w 12362426"/>
              <a:gd name="connsiteY76" fmla="*/ 46457 h 2575409"/>
              <a:gd name="connsiteX77" fmla="*/ 6298845 w 12362426"/>
              <a:gd name="connsiteY77" fmla="*/ 174694 h 2575409"/>
              <a:gd name="connsiteX0" fmla="*/ 6298845 w 12362426"/>
              <a:gd name="connsiteY0" fmla="*/ 174694 h 2575409"/>
              <a:gd name="connsiteX1" fmla="*/ 8177440 w 12362426"/>
              <a:gd name="connsiteY1" fmla="*/ 232324 h 2575409"/>
              <a:gd name="connsiteX2" fmla="*/ 9140514 w 12362426"/>
              <a:gd name="connsiteY2" fmla="*/ 293582 h 2575409"/>
              <a:gd name="connsiteX3" fmla="*/ 9836966 w 12362426"/>
              <a:gd name="connsiteY3" fmla="*/ 253873 h 2575409"/>
              <a:gd name="connsiteX4" fmla="*/ 9994340 w 12362426"/>
              <a:gd name="connsiteY4" fmla="*/ 282751 h 2575409"/>
              <a:gd name="connsiteX5" fmla="*/ 10021527 w 12362426"/>
              <a:gd name="connsiteY5" fmla="*/ 290861 h 2575409"/>
              <a:gd name="connsiteX6" fmla="*/ 10077617 w 12362426"/>
              <a:gd name="connsiteY6" fmla="*/ 305872 h 2575409"/>
              <a:gd name="connsiteX7" fmla="*/ 10249434 w 12362426"/>
              <a:gd name="connsiteY7" fmla="*/ 298436 h 2575409"/>
              <a:gd name="connsiteX8" fmla="*/ 10291151 w 12362426"/>
              <a:gd name="connsiteY8" fmla="*/ 285456 h 2575409"/>
              <a:gd name="connsiteX9" fmla="*/ 10537628 w 12362426"/>
              <a:gd name="connsiteY9" fmla="*/ 259478 h 2575409"/>
              <a:gd name="connsiteX10" fmla="*/ 10875114 w 12362426"/>
              <a:gd name="connsiteY10" fmla="*/ 188952 h 2575409"/>
              <a:gd name="connsiteX11" fmla="*/ 11131506 w 12362426"/>
              <a:gd name="connsiteY11" fmla="*/ 173851 h 2575409"/>
              <a:gd name="connsiteX12" fmla="*/ 11236837 w 12362426"/>
              <a:gd name="connsiteY12" fmla="*/ 158408 h 2575409"/>
              <a:gd name="connsiteX13" fmla="*/ 11428024 w 12362426"/>
              <a:gd name="connsiteY13" fmla="*/ 130248 h 2575409"/>
              <a:gd name="connsiteX14" fmla="*/ 11627584 w 12362426"/>
              <a:gd name="connsiteY14" fmla="*/ 99145 h 2575409"/>
              <a:gd name="connsiteX15" fmla="*/ 11715836 w 12362426"/>
              <a:gd name="connsiteY15" fmla="*/ 83989 h 2575409"/>
              <a:gd name="connsiteX16" fmla="*/ 11987050 w 12362426"/>
              <a:gd name="connsiteY16" fmla="*/ 183064 h 2575409"/>
              <a:gd name="connsiteX17" fmla="*/ 12251338 w 12362426"/>
              <a:gd name="connsiteY17" fmla="*/ 0 h 2575409"/>
              <a:gd name="connsiteX18" fmla="*/ 12362426 w 12362426"/>
              <a:gd name="connsiteY18" fmla="*/ 722441 h 2575409"/>
              <a:gd name="connsiteX19" fmla="*/ 312058 w 12362426"/>
              <a:gd name="connsiteY19" fmla="*/ 2575409 h 2575409"/>
              <a:gd name="connsiteX20" fmla="*/ 0 w 12362426"/>
              <a:gd name="connsiteY20" fmla="*/ 546006 h 2575409"/>
              <a:gd name="connsiteX21" fmla="*/ 4427 w 12362426"/>
              <a:gd name="connsiteY21" fmla="*/ 544712 h 2575409"/>
              <a:gd name="connsiteX22" fmla="*/ 36478 w 12362426"/>
              <a:gd name="connsiteY22" fmla="*/ 535541 h 2575409"/>
              <a:gd name="connsiteX23" fmla="*/ 74319 w 12362426"/>
              <a:gd name="connsiteY23" fmla="*/ 518467 h 2575409"/>
              <a:gd name="connsiteX24" fmla="*/ 265466 w 12362426"/>
              <a:gd name="connsiteY24" fmla="*/ 473605 h 2575409"/>
              <a:gd name="connsiteX25" fmla="*/ 365700 w 12362426"/>
              <a:gd name="connsiteY25" fmla="*/ 446909 h 2575409"/>
              <a:gd name="connsiteX26" fmla="*/ 402179 w 12362426"/>
              <a:gd name="connsiteY26" fmla="*/ 438574 h 2575409"/>
              <a:gd name="connsiteX27" fmla="*/ 504196 w 12362426"/>
              <a:gd name="connsiteY27" fmla="*/ 399069 h 2575409"/>
              <a:gd name="connsiteX28" fmla="*/ 579858 w 12362426"/>
              <a:gd name="connsiteY28" fmla="*/ 387416 h 2575409"/>
              <a:gd name="connsiteX29" fmla="*/ 788740 w 12362426"/>
              <a:gd name="connsiteY29" fmla="*/ 326657 h 2575409"/>
              <a:gd name="connsiteX30" fmla="*/ 942632 w 12362426"/>
              <a:gd name="connsiteY30" fmla="*/ 292230 h 2575409"/>
              <a:gd name="connsiteX31" fmla="*/ 1166396 w 12362426"/>
              <a:gd name="connsiteY31" fmla="*/ 266362 h 2575409"/>
              <a:gd name="connsiteX32" fmla="*/ 1247277 w 12362426"/>
              <a:gd name="connsiteY32" fmla="*/ 236911 h 2575409"/>
              <a:gd name="connsiteX33" fmla="*/ 1322184 w 12362426"/>
              <a:gd name="connsiteY33" fmla="*/ 220028 h 2575409"/>
              <a:gd name="connsiteX34" fmla="*/ 1336256 w 12362426"/>
              <a:gd name="connsiteY34" fmla="*/ 215516 h 2575409"/>
              <a:gd name="connsiteX35" fmla="*/ 1399541 w 12362426"/>
              <a:gd name="connsiteY35" fmla="*/ 208691 h 2575409"/>
              <a:gd name="connsiteX36" fmla="*/ 1609734 w 12362426"/>
              <a:gd name="connsiteY36" fmla="*/ 237324 h 2575409"/>
              <a:gd name="connsiteX37" fmla="*/ 1736383 w 12362426"/>
              <a:gd name="connsiteY37" fmla="*/ 264102 h 2575409"/>
              <a:gd name="connsiteX38" fmla="*/ 1857314 w 12362426"/>
              <a:gd name="connsiteY38" fmla="*/ 269725 h 2575409"/>
              <a:gd name="connsiteX39" fmla="*/ 2026639 w 12362426"/>
              <a:gd name="connsiteY39" fmla="*/ 288420 h 2575409"/>
              <a:gd name="connsiteX40" fmla="*/ 2043398 w 12362426"/>
              <a:gd name="connsiteY40" fmla="*/ 293341 h 2575409"/>
              <a:gd name="connsiteX41" fmla="*/ 2154517 w 12362426"/>
              <a:gd name="connsiteY41" fmla="*/ 313461 h 2575409"/>
              <a:gd name="connsiteX42" fmla="*/ 2277168 w 12362426"/>
              <a:gd name="connsiteY42" fmla="*/ 305816 h 2575409"/>
              <a:gd name="connsiteX43" fmla="*/ 2361853 w 12362426"/>
              <a:gd name="connsiteY43" fmla="*/ 288395 h 2575409"/>
              <a:gd name="connsiteX44" fmla="*/ 2463967 w 12362426"/>
              <a:gd name="connsiteY44" fmla="*/ 277530 h 2575409"/>
              <a:gd name="connsiteX45" fmla="*/ 2699787 w 12362426"/>
              <a:gd name="connsiteY45" fmla="*/ 249273 h 2575409"/>
              <a:gd name="connsiteX46" fmla="*/ 2705016 w 12362426"/>
              <a:gd name="connsiteY46" fmla="*/ 247786 h 2575409"/>
              <a:gd name="connsiteX47" fmla="*/ 2828071 w 12362426"/>
              <a:gd name="connsiteY47" fmla="*/ 227258 h 2575409"/>
              <a:gd name="connsiteX48" fmla="*/ 2858408 w 12362426"/>
              <a:gd name="connsiteY48" fmla="*/ 219063 h 2575409"/>
              <a:gd name="connsiteX49" fmla="*/ 2858814 w 12362426"/>
              <a:gd name="connsiteY49" fmla="*/ 218122 h 2575409"/>
              <a:gd name="connsiteX50" fmla="*/ 2927761 w 12362426"/>
              <a:gd name="connsiteY50" fmla="*/ 222886 h 2575409"/>
              <a:gd name="connsiteX51" fmla="*/ 2982332 w 12362426"/>
              <a:gd name="connsiteY51" fmla="*/ 228553 h 2575409"/>
              <a:gd name="connsiteX52" fmla="*/ 2997509 w 12362426"/>
              <a:gd name="connsiteY52" fmla="*/ 235293 h 2575409"/>
              <a:gd name="connsiteX53" fmla="*/ 3270214 w 12362426"/>
              <a:gd name="connsiteY53" fmla="*/ 231016 h 2575409"/>
              <a:gd name="connsiteX54" fmla="*/ 3396647 w 12362426"/>
              <a:gd name="connsiteY54" fmla="*/ 226358 h 2575409"/>
              <a:gd name="connsiteX55" fmla="*/ 3557903 w 12362426"/>
              <a:gd name="connsiteY55" fmla="*/ 212497 h 2575409"/>
              <a:gd name="connsiteX56" fmla="*/ 3749729 w 12362426"/>
              <a:gd name="connsiteY56" fmla="*/ 204287 h 2575409"/>
              <a:gd name="connsiteX57" fmla="*/ 3802620 w 12362426"/>
              <a:gd name="connsiteY57" fmla="*/ 192566 h 2575409"/>
              <a:gd name="connsiteX58" fmla="*/ 3922921 w 12362426"/>
              <a:gd name="connsiteY58" fmla="*/ 190394 h 2575409"/>
              <a:gd name="connsiteX59" fmla="*/ 3993939 w 12362426"/>
              <a:gd name="connsiteY59" fmla="*/ 185934 h 2575409"/>
              <a:gd name="connsiteX60" fmla="*/ 4019416 w 12362426"/>
              <a:gd name="connsiteY60" fmla="*/ 179275 h 2575409"/>
              <a:gd name="connsiteX61" fmla="*/ 4056007 w 12362426"/>
              <a:gd name="connsiteY61" fmla="*/ 173314 h 2575409"/>
              <a:gd name="connsiteX62" fmla="*/ 4180468 w 12362426"/>
              <a:gd name="connsiteY62" fmla="*/ 152354 h 2575409"/>
              <a:gd name="connsiteX63" fmla="*/ 4221483 w 12362426"/>
              <a:gd name="connsiteY63" fmla="*/ 150733 h 2575409"/>
              <a:gd name="connsiteX64" fmla="*/ 4227430 w 12362426"/>
              <a:gd name="connsiteY64" fmla="*/ 150889 h 2575409"/>
              <a:gd name="connsiteX65" fmla="*/ 4281173 w 12362426"/>
              <a:gd name="connsiteY65" fmla="*/ 154243 h 2575409"/>
              <a:gd name="connsiteX66" fmla="*/ 4371560 w 12362426"/>
              <a:gd name="connsiteY66" fmla="*/ 162491 h 2575409"/>
              <a:gd name="connsiteX67" fmla="*/ 4454221 w 12362426"/>
              <a:gd name="connsiteY67" fmla="*/ 168769 h 2575409"/>
              <a:gd name="connsiteX68" fmla="*/ 4508379 w 12362426"/>
              <a:gd name="connsiteY68" fmla="*/ 166239 h 2575409"/>
              <a:gd name="connsiteX69" fmla="*/ 4531879 w 12362426"/>
              <a:gd name="connsiteY69" fmla="*/ 169183 h 2575409"/>
              <a:gd name="connsiteX70" fmla="*/ 4634634 w 12362426"/>
              <a:gd name="connsiteY70" fmla="*/ 154393 h 2575409"/>
              <a:gd name="connsiteX71" fmla="*/ 4682281 w 12362426"/>
              <a:gd name="connsiteY71" fmla="*/ 130253 h 2575409"/>
              <a:gd name="connsiteX72" fmla="*/ 4800765 w 12362426"/>
              <a:gd name="connsiteY72" fmla="*/ 108819 h 2575409"/>
              <a:gd name="connsiteX73" fmla="*/ 4870119 w 12362426"/>
              <a:gd name="connsiteY73" fmla="*/ 93046 h 2575409"/>
              <a:gd name="connsiteX74" fmla="*/ 4954298 w 12362426"/>
              <a:gd name="connsiteY74" fmla="*/ 153752 h 2575409"/>
              <a:gd name="connsiteX75" fmla="*/ 5473414 w 12362426"/>
              <a:gd name="connsiteY75" fmla="*/ 46457 h 2575409"/>
              <a:gd name="connsiteX76" fmla="*/ 6298845 w 12362426"/>
              <a:gd name="connsiteY76" fmla="*/ 174694 h 2575409"/>
              <a:gd name="connsiteX0" fmla="*/ 6298845 w 12362426"/>
              <a:gd name="connsiteY0" fmla="*/ 174694 h 2575409"/>
              <a:gd name="connsiteX1" fmla="*/ 8177440 w 12362426"/>
              <a:gd name="connsiteY1" fmla="*/ 232324 h 2575409"/>
              <a:gd name="connsiteX2" fmla="*/ 9140514 w 12362426"/>
              <a:gd name="connsiteY2" fmla="*/ 293582 h 2575409"/>
              <a:gd name="connsiteX3" fmla="*/ 9836966 w 12362426"/>
              <a:gd name="connsiteY3" fmla="*/ 253873 h 2575409"/>
              <a:gd name="connsiteX4" fmla="*/ 9994340 w 12362426"/>
              <a:gd name="connsiteY4" fmla="*/ 282751 h 2575409"/>
              <a:gd name="connsiteX5" fmla="*/ 10021527 w 12362426"/>
              <a:gd name="connsiteY5" fmla="*/ 290861 h 2575409"/>
              <a:gd name="connsiteX6" fmla="*/ 10077617 w 12362426"/>
              <a:gd name="connsiteY6" fmla="*/ 305872 h 2575409"/>
              <a:gd name="connsiteX7" fmla="*/ 10249434 w 12362426"/>
              <a:gd name="connsiteY7" fmla="*/ 298436 h 2575409"/>
              <a:gd name="connsiteX8" fmla="*/ 10291151 w 12362426"/>
              <a:gd name="connsiteY8" fmla="*/ 285456 h 2575409"/>
              <a:gd name="connsiteX9" fmla="*/ 10537628 w 12362426"/>
              <a:gd name="connsiteY9" fmla="*/ 259478 h 2575409"/>
              <a:gd name="connsiteX10" fmla="*/ 10875114 w 12362426"/>
              <a:gd name="connsiteY10" fmla="*/ 188952 h 2575409"/>
              <a:gd name="connsiteX11" fmla="*/ 11131506 w 12362426"/>
              <a:gd name="connsiteY11" fmla="*/ 173851 h 2575409"/>
              <a:gd name="connsiteX12" fmla="*/ 11236837 w 12362426"/>
              <a:gd name="connsiteY12" fmla="*/ 158408 h 2575409"/>
              <a:gd name="connsiteX13" fmla="*/ 11428024 w 12362426"/>
              <a:gd name="connsiteY13" fmla="*/ 130248 h 2575409"/>
              <a:gd name="connsiteX14" fmla="*/ 11627584 w 12362426"/>
              <a:gd name="connsiteY14" fmla="*/ 99145 h 2575409"/>
              <a:gd name="connsiteX15" fmla="*/ 11715836 w 12362426"/>
              <a:gd name="connsiteY15" fmla="*/ 83989 h 2575409"/>
              <a:gd name="connsiteX16" fmla="*/ 11987050 w 12362426"/>
              <a:gd name="connsiteY16" fmla="*/ 183064 h 2575409"/>
              <a:gd name="connsiteX17" fmla="*/ 12251338 w 12362426"/>
              <a:gd name="connsiteY17" fmla="*/ 0 h 2575409"/>
              <a:gd name="connsiteX18" fmla="*/ 12362426 w 12362426"/>
              <a:gd name="connsiteY18" fmla="*/ 722441 h 2575409"/>
              <a:gd name="connsiteX19" fmla="*/ 312058 w 12362426"/>
              <a:gd name="connsiteY19" fmla="*/ 2575409 h 2575409"/>
              <a:gd name="connsiteX20" fmla="*/ 0 w 12362426"/>
              <a:gd name="connsiteY20" fmla="*/ 546006 h 2575409"/>
              <a:gd name="connsiteX21" fmla="*/ 4427 w 12362426"/>
              <a:gd name="connsiteY21" fmla="*/ 544712 h 2575409"/>
              <a:gd name="connsiteX22" fmla="*/ 36478 w 12362426"/>
              <a:gd name="connsiteY22" fmla="*/ 535541 h 2575409"/>
              <a:gd name="connsiteX23" fmla="*/ 74319 w 12362426"/>
              <a:gd name="connsiteY23" fmla="*/ 518467 h 2575409"/>
              <a:gd name="connsiteX24" fmla="*/ 265466 w 12362426"/>
              <a:gd name="connsiteY24" fmla="*/ 473605 h 2575409"/>
              <a:gd name="connsiteX25" fmla="*/ 365700 w 12362426"/>
              <a:gd name="connsiteY25" fmla="*/ 446909 h 2575409"/>
              <a:gd name="connsiteX26" fmla="*/ 402179 w 12362426"/>
              <a:gd name="connsiteY26" fmla="*/ 438574 h 2575409"/>
              <a:gd name="connsiteX27" fmla="*/ 504196 w 12362426"/>
              <a:gd name="connsiteY27" fmla="*/ 399069 h 2575409"/>
              <a:gd name="connsiteX28" fmla="*/ 579858 w 12362426"/>
              <a:gd name="connsiteY28" fmla="*/ 387416 h 2575409"/>
              <a:gd name="connsiteX29" fmla="*/ 788740 w 12362426"/>
              <a:gd name="connsiteY29" fmla="*/ 326657 h 2575409"/>
              <a:gd name="connsiteX30" fmla="*/ 942632 w 12362426"/>
              <a:gd name="connsiteY30" fmla="*/ 292230 h 2575409"/>
              <a:gd name="connsiteX31" fmla="*/ 1166396 w 12362426"/>
              <a:gd name="connsiteY31" fmla="*/ 266362 h 2575409"/>
              <a:gd name="connsiteX32" fmla="*/ 1247277 w 12362426"/>
              <a:gd name="connsiteY32" fmla="*/ 236911 h 2575409"/>
              <a:gd name="connsiteX33" fmla="*/ 1322184 w 12362426"/>
              <a:gd name="connsiteY33" fmla="*/ 220028 h 2575409"/>
              <a:gd name="connsiteX34" fmla="*/ 1336256 w 12362426"/>
              <a:gd name="connsiteY34" fmla="*/ 215516 h 2575409"/>
              <a:gd name="connsiteX35" fmla="*/ 1399541 w 12362426"/>
              <a:gd name="connsiteY35" fmla="*/ 208691 h 2575409"/>
              <a:gd name="connsiteX36" fmla="*/ 1609734 w 12362426"/>
              <a:gd name="connsiteY36" fmla="*/ 237324 h 2575409"/>
              <a:gd name="connsiteX37" fmla="*/ 1736383 w 12362426"/>
              <a:gd name="connsiteY37" fmla="*/ 264102 h 2575409"/>
              <a:gd name="connsiteX38" fmla="*/ 1857314 w 12362426"/>
              <a:gd name="connsiteY38" fmla="*/ 269725 h 2575409"/>
              <a:gd name="connsiteX39" fmla="*/ 2026639 w 12362426"/>
              <a:gd name="connsiteY39" fmla="*/ 288420 h 2575409"/>
              <a:gd name="connsiteX40" fmla="*/ 2043398 w 12362426"/>
              <a:gd name="connsiteY40" fmla="*/ 293341 h 2575409"/>
              <a:gd name="connsiteX41" fmla="*/ 2154517 w 12362426"/>
              <a:gd name="connsiteY41" fmla="*/ 313461 h 2575409"/>
              <a:gd name="connsiteX42" fmla="*/ 2277168 w 12362426"/>
              <a:gd name="connsiteY42" fmla="*/ 305816 h 2575409"/>
              <a:gd name="connsiteX43" fmla="*/ 2361853 w 12362426"/>
              <a:gd name="connsiteY43" fmla="*/ 288395 h 2575409"/>
              <a:gd name="connsiteX44" fmla="*/ 2463967 w 12362426"/>
              <a:gd name="connsiteY44" fmla="*/ 277530 h 2575409"/>
              <a:gd name="connsiteX45" fmla="*/ 2699787 w 12362426"/>
              <a:gd name="connsiteY45" fmla="*/ 249273 h 2575409"/>
              <a:gd name="connsiteX46" fmla="*/ 2705016 w 12362426"/>
              <a:gd name="connsiteY46" fmla="*/ 247786 h 2575409"/>
              <a:gd name="connsiteX47" fmla="*/ 2828071 w 12362426"/>
              <a:gd name="connsiteY47" fmla="*/ 227258 h 2575409"/>
              <a:gd name="connsiteX48" fmla="*/ 2858408 w 12362426"/>
              <a:gd name="connsiteY48" fmla="*/ 219063 h 2575409"/>
              <a:gd name="connsiteX49" fmla="*/ 2858814 w 12362426"/>
              <a:gd name="connsiteY49" fmla="*/ 218122 h 2575409"/>
              <a:gd name="connsiteX50" fmla="*/ 2927761 w 12362426"/>
              <a:gd name="connsiteY50" fmla="*/ 222886 h 2575409"/>
              <a:gd name="connsiteX51" fmla="*/ 2982332 w 12362426"/>
              <a:gd name="connsiteY51" fmla="*/ 228553 h 2575409"/>
              <a:gd name="connsiteX52" fmla="*/ 2997509 w 12362426"/>
              <a:gd name="connsiteY52" fmla="*/ 235293 h 2575409"/>
              <a:gd name="connsiteX53" fmla="*/ 3270214 w 12362426"/>
              <a:gd name="connsiteY53" fmla="*/ 231016 h 2575409"/>
              <a:gd name="connsiteX54" fmla="*/ 3396647 w 12362426"/>
              <a:gd name="connsiteY54" fmla="*/ 226358 h 2575409"/>
              <a:gd name="connsiteX55" fmla="*/ 3557903 w 12362426"/>
              <a:gd name="connsiteY55" fmla="*/ 212497 h 2575409"/>
              <a:gd name="connsiteX56" fmla="*/ 3749729 w 12362426"/>
              <a:gd name="connsiteY56" fmla="*/ 204287 h 2575409"/>
              <a:gd name="connsiteX57" fmla="*/ 3802620 w 12362426"/>
              <a:gd name="connsiteY57" fmla="*/ 192566 h 2575409"/>
              <a:gd name="connsiteX58" fmla="*/ 3922921 w 12362426"/>
              <a:gd name="connsiteY58" fmla="*/ 190394 h 2575409"/>
              <a:gd name="connsiteX59" fmla="*/ 3993939 w 12362426"/>
              <a:gd name="connsiteY59" fmla="*/ 185934 h 2575409"/>
              <a:gd name="connsiteX60" fmla="*/ 4019416 w 12362426"/>
              <a:gd name="connsiteY60" fmla="*/ 179275 h 2575409"/>
              <a:gd name="connsiteX61" fmla="*/ 4056007 w 12362426"/>
              <a:gd name="connsiteY61" fmla="*/ 173314 h 2575409"/>
              <a:gd name="connsiteX62" fmla="*/ 4180468 w 12362426"/>
              <a:gd name="connsiteY62" fmla="*/ 152354 h 2575409"/>
              <a:gd name="connsiteX63" fmla="*/ 4221483 w 12362426"/>
              <a:gd name="connsiteY63" fmla="*/ 150733 h 2575409"/>
              <a:gd name="connsiteX64" fmla="*/ 4227430 w 12362426"/>
              <a:gd name="connsiteY64" fmla="*/ 150889 h 2575409"/>
              <a:gd name="connsiteX65" fmla="*/ 4281173 w 12362426"/>
              <a:gd name="connsiteY65" fmla="*/ 154243 h 2575409"/>
              <a:gd name="connsiteX66" fmla="*/ 4371560 w 12362426"/>
              <a:gd name="connsiteY66" fmla="*/ 162491 h 2575409"/>
              <a:gd name="connsiteX67" fmla="*/ 4454221 w 12362426"/>
              <a:gd name="connsiteY67" fmla="*/ 168769 h 2575409"/>
              <a:gd name="connsiteX68" fmla="*/ 4508379 w 12362426"/>
              <a:gd name="connsiteY68" fmla="*/ 166239 h 2575409"/>
              <a:gd name="connsiteX69" fmla="*/ 4531879 w 12362426"/>
              <a:gd name="connsiteY69" fmla="*/ 169183 h 2575409"/>
              <a:gd name="connsiteX70" fmla="*/ 4634634 w 12362426"/>
              <a:gd name="connsiteY70" fmla="*/ 154393 h 2575409"/>
              <a:gd name="connsiteX71" fmla="*/ 4682281 w 12362426"/>
              <a:gd name="connsiteY71" fmla="*/ 130253 h 2575409"/>
              <a:gd name="connsiteX72" fmla="*/ 4800765 w 12362426"/>
              <a:gd name="connsiteY72" fmla="*/ 108819 h 2575409"/>
              <a:gd name="connsiteX73" fmla="*/ 4870119 w 12362426"/>
              <a:gd name="connsiteY73" fmla="*/ 93046 h 2575409"/>
              <a:gd name="connsiteX74" fmla="*/ 4954298 w 12362426"/>
              <a:gd name="connsiteY74" fmla="*/ 153752 h 2575409"/>
              <a:gd name="connsiteX75" fmla="*/ 5532192 w 12362426"/>
              <a:gd name="connsiteY75" fmla="*/ 186436 h 2575409"/>
              <a:gd name="connsiteX76" fmla="*/ 6298845 w 12362426"/>
              <a:gd name="connsiteY76" fmla="*/ 174694 h 2575409"/>
              <a:gd name="connsiteX0" fmla="*/ 6298845 w 12362426"/>
              <a:gd name="connsiteY0" fmla="*/ 174694 h 2575409"/>
              <a:gd name="connsiteX1" fmla="*/ 8177440 w 12362426"/>
              <a:gd name="connsiteY1" fmla="*/ 232324 h 2575409"/>
              <a:gd name="connsiteX2" fmla="*/ 9140514 w 12362426"/>
              <a:gd name="connsiteY2" fmla="*/ 293582 h 2575409"/>
              <a:gd name="connsiteX3" fmla="*/ 9836966 w 12362426"/>
              <a:gd name="connsiteY3" fmla="*/ 253873 h 2575409"/>
              <a:gd name="connsiteX4" fmla="*/ 9994340 w 12362426"/>
              <a:gd name="connsiteY4" fmla="*/ 282751 h 2575409"/>
              <a:gd name="connsiteX5" fmla="*/ 10021527 w 12362426"/>
              <a:gd name="connsiteY5" fmla="*/ 290861 h 2575409"/>
              <a:gd name="connsiteX6" fmla="*/ 10077617 w 12362426"/>
              <a:gd name="connsiteY6" fmla="*/ 305872 h 2575409"/>
              <a:gd name="connsiteX7" fmla="*/ 10249434 w 12362426"/>
              <a:gd name="connsiteY7" fmla="*/ 298436 h 2575409"/>
              <a:gd name="connsiteX8" fmla="*/ 10291151 w 12362426"/>
              <a:gd name="connsiteY8" fmla="*/ 285456 h 2575409"/>
              <a:gd name="connsiteX9" fmla="*/ 10537628 w 12362426"/>
              <a:gd name="connsiteY9" fmla="*/ 259478 h 2575409"/>
              <a:gd name="connsiteX10" fmla="*/ 10875114 w 12362426"/>
              <a:gd name="connsiteY10" fmla="*/ 188952 h 2575409"/>
              <a:gd name="connsiteX11" fmla="*/ 11131506 w 12362426"/>
              <a:gd name="connsiteY11" fmla="*/ 173851 h 2575409"/>
              <a:gd name="connsiteX12" fmla="*/ 11236837 w 12362426"/>
              <a:gd name="connsiteY12" fmla="*/ 158408 h 2575409"/>
              <a:gd name="connsiteX13" fmla="*/ 11428024 w 12362426"/>
              <a:gd name="connsiteY13" fmla="*/ 130248 h 2575409"/>
              <a:gd name="connsiteX14" fmla="*/ 11627584 w 12362426"/>
              <a:gd name="connsiteY14" fmla="*/ 99145 h 2575409"/>
              <a:gd name="connsiteX15" fmla="*/ 11715836 w 12362426"/>
              <a:gd name="connsiteY15" fmla="*/ 83989 h 2575409"/>
              <a:gd name="connsiteX16" fmla="*/ 11987050 w 12362426"/>
              <a:gd name="connsiteY16" fmla="*/ 183064 h 2575409"/>
              <a:gd name="connsiteX17" fmla="*/ 12251338 w 12362426"/>
              <a:gd name="connsiteY17" fmla="*/ 0 h 2575409"/>
              <a:gd name="connsiteX18" fmla="*/ 12362426 w 12362426"/>
              <a:gd name="connsiteY18" fmla="*/ 722441 h 2575409"/>
              <a:gd name="connsiteX19" fmla="*/ 312058 w 12362426"/>
              <a:gd name="connsiteY19" fmla="*/ 2575409 h 2575409"/>
              <a:gd name="connsiteX20" fmla="*/ 0 w 12362426"/>
              <a:gd name="connsiteY20" fmla="*/ 546006 h 2575409"/>
              <a:gd name="connsiteX21" fmla="*/ 4427 w 12362426"/>
              <a:gd name="connsiteY21" fmla="*/ 544712 h 2575409"/>
              <a:gd name="connsiteX22" fmla="*/ 36478 w 12362426"/>
              <a:gd name="connsiteY22" fmla="*/ 535541 h 2575409"/>
              <a:gd name="connsiteX23" fmla="*/ 74319 w 12362426"/>
              <a:gd name="connsiteY23" fmla="*/ 518467 h 2575409"/>
              <a:gd name="connsiteX24" fmla="*/ 265466 w 12362426"/>
              <a:gd name="connsiteY24" fmla="*/ 473605 h 2575409"/>
              <a:gd name="connsiteX25" fmla="*/ 365700 w 12362426"/>
              <a:gd name="connsiteY25" fmla="*/ 446909 h 2575409"/>
              <a:gd name="connsiteX26" fmla="*/ 402179 w 12362426"/>
              <a:gd name="connsiteY26" fmla="*/ 438574 h 2575409"/>
              <a:gd name="connsiteX27" fmla="*/ 504196 w 12362426"/>
              <a:gd name="connsiteY27" fmla="*/ 399069 h 2575409"/>
              <a:gd name="connsiteX28" fmla="*/ 579858 w 12362426"/>
              <a:gd name="connsiteY28" fmla="*/ 387416 h 2575409"/>
              <a:gd name="connsiteX29" fmla="*/ 788740 w 12362426"/>
              <a:gd name="connsiteY29" fmla="*/ 326657 h 2575409"/>
              <a:gd name="connsiteX30" fmla="*/ 942632 w 12362426"/>
              <a:gd name="connsiteY30" fmla="*/ 292230 h 2575409"/>
              <a:gd name="connsiteX31" fmla="*/ 1166396 w 12362426"/>
              <a:gd name="connsiteY31" fmla="*/ 266362 h 2575409"/>
              <a:gd name="connsiteX32" fmla="*/ 1247277 w 12362426"/>
              <a:gd name="connsiteY32" fmla="*/ 236911 h 2575409"/>
              <a:gd name="connsiteX33" fmla="*/ 1322184 w 12362426"/>
              <a:gd name="connsiteY33" fmla="*/ 220028 h 2575409"/>
              <a:gd name="connsiteX34" fmla="*/ 1336256 w 12362426"/>
              <a:gd name="connsiteY34" fmla="*/ 215516 h 2575409"/>
              <a:gd name="connsiteX35" fmla="*/ 1399541 w 12362426"/>
              <a:gd name="connsiteY35" fmla="*/ 208691 h 2575409"/>
              <a:gd name="connsiteX36" fmla="*/ 1609734 w 12362426"/>
              <a:gd name="connsiteY36" fmla="*/ 237324 h 2575409"/>
              <a:gd name="connsiteX37" fmla="*/ 1736383 w 12362426"/>
              <a:gd name="connsiteY37" fmla="*/ 264102 h 2575409"/>
              <a:gd name="connsiteX38" fmla="*/ 1857314 w 12362426"/>
              <a:gd name="connsiteY38" fmla="*/ 269725 h 2575409"/>
              <a:gd name="connsiteX39" fmla="*/ 2026639 w 12362426"/>
              <a:gd name="connsiteY39" fmla="*/ 288420 h 2575409"/>
              <a:gd name="connsiteX40" fmla="*/ 2043398 w 12362426"/>
              <a:gd name="connsiteY40" fmla="*/ 293341 h 2575409"/>
              <a:gd name="connsiteX41" fmla="*/ 2154517 w 12362426"/>
              <a:gd name="connsiteY41" fmla="*/ 313461 h 2575409"/>
              <a:gd name="connsiteX42" fmla="*/ 2277168 w 12362426"/>
              <a:gd name="connsiteY42" fmla="*/ 305816 h 2575409"/>
              <a:gd name="connsiteX43" fmla="*/ 2361853 w 12362426"/>
              <a:gd name="connsiteY43" fmla="*/ 288395 h 2575409"/>
              <a:gd name="connsiteX44" fmla="*/ 2463967 w 12362426"/>
              <a:gd name="connsiteY44" fmla="*/ 277530 h 2575409"/>
              <a:gd name="connsiteX45" fmla="*/ 2699787 w 12362426"/>
              <a:gd name="connsiteY45" fmla="*/ 249273 h 2575409"/>
              <a:gd name="connsiteX46" fmla="*/ 2705016 w 12362426"/>
              <a:gd name="connsiteY46" fmla="*/ 247786 h 2575409"/>
              <a:gd name="connsiteX47" fmla="*/ 2828071 w 12362426"/>
              <a:gd name="connsiteY47" fmla="*/ 227258 h 2575409"/>
              <a:gd name="connsiteX48" fmla="*/ 2858408 w 12362426"/>
              <a:gd name="connsiteY48" fmla="*/ 219063 h 2575409"/>
              <a:gd name="connsiteX49" fmla="*/ 2858814 w 12362426"/>
              <a:gd name="connsiteY49" fmla="*/ 218122 h 2575409"/>
              <a:gd name="connsiteX50" fmla="*/ 2927761 w 12362426"/>
              <a:gd name="connsiteY50" fmla="*/ 222886 h 2575409"/>
              <a:gd name="connsiteX51" fmla="*/ 2982332 w 12362426"/>
              <a:gd name="connsiteY51" fmla="*/ 228553 h 2575409"/>
              <a:gd name="connsiteX52" fmla="*/ 2997509 w 12362426"/>
              <a:gd name="connsiteY52" fmla="*/ 235293 h 2575409"/>
              <a:gd name="connsiteX53" fmla="*/ 3270214 w 12362426"/>
              <a:gd name="connsiteY53" fmla="*/ 231016 h 2575409"/>
              <a:gd name="connsiteX54" fmla="*/ 3396647 w 12362426"/>
              <a:gd name="connsiteY54" fmla="*/ 226358 h 2575409"/>
              <a:gd name="connsiteX55" fmla="*/ 3557903 w 12362426"/>
              <a:gd name="connsiteY55" fmla="*/ 212497 h 2575409"/>
              <a:gd name="connsiteX56" fmla="*/ 3749729 w 12362426"/>
              <a:gd name="connsiteY56" fmla="*/ 204287 h 2575409"/>
              <a:gd name="connsiteX57" fmla="*/ 3802620 w 12362426"/>
              <a:gd name="connsiteY57" fmla="*/ 192566 h 2575409"/>
              <a:gd name="connsiteX58" fmla="*/ 3922921 w 12362426"/>
              <a:gd name="connsiteY58" fmla="*/ 190394 h 2575409"/>
              <a:gd name="connsiteX59" fmla="*/ 3993939 w 12362426"/>
              <a:gd name="connsiteY59" fmla="*/ 185934 h 2575409"/>
              <a:gd name="connsiteX60" fmla="*/ 4019416 w 12362426"/>
              <a:gd name="connsiteY60" fmla="*/ 179275 h 2575409"/>
              <a:gd name="connsiteX61" fmla="*/ 4056007 w 12362426"/>
              <a:gd name="connsiteY61" fmla="*/ 173314 h 2575409"/>
              <a:gd name="connsiteX62" fmla="*/ 4180468 w 12362426"/>
              <a:gd name="connsiteY62" fmla="*/ 152354 h 2575409"/>
              <a:gd name="connsiteX63" fmla="*/ 4221483 w 12362426"/>
              <a:gd name="connsiteY63" fmla="*/ 150733 h 2575409"/>
              <a:gd name="connsiteX64" fmla="*/ 4227430 w 12362426"/>
              <a:gd name="connsiteY64" fmla="*/ 150889 h 2575409"/>
              <a:gd name="connsiteX65" fmla="*/ 4281173 w 12362426"/>
              <a:gd name="connsiteY65" fmla="*/ 154243 h 2575409"/>
              <a:gd name="connsiteX66" fmla="*/ 4371560 w 12362426"/>
              <a:gd name="connsiteY66" fmla="*/ 162491 h 2575409"/>
              <a:gd name="connsiteX67" fmla="*/ 4454221 w 12362426"/>
              <a:gd name="connsiteY67" fmla="*/ 168769 h 2575409"/>
              <a:gd name="connsiteX68" fmla="*/ 4508379 w 12362426"/>
              <a:gd name="connsiteY68" fmla="*/ 166239 h 2575409"/>
              <a:gd name="connsiteX69" fmla="*/ 4531879 w 12362426"/>
              <a:gd name="connsiteY69" fmla="*/ 169183 h 2575409"/>
              <a:gd name="connsiteX70" fmla="*/ 4634634 w 12362426"/>
              <a:gd name="connsiteY70" fmla="*/ 154393 h 2575409"/>
              <a:gd name="connsiteX71" fmla="*/ 4682281 w 12362426"/>
              <a:gd name="connsiteY71" fmla="*/ 130253 h 2575409"/>
              <a:gd name="connsiteX72" fmla="*/ 4800765 w 12362426"/>
              <a:gd name="connsiteY72" fmla="*/ 108819 h 2575409"/>
              <a:gd name="connsiteX73" fmla="*/ 4954298 w 12362426"/>
              <a:gd name="connsiteY73" fmla="*/ 153752 h 2575409"/>
              <a:gd name="connsiteX74" fmla="*/ 5532192 w 12362426"/>
              <a:gd name="connsiteY74" fmla="*/ 186436 h 2575409"/>
              <a:gd name="connsiteX75" fmla="*/ 6298845 w 12362426"/>
              <a:gd name="connsiteY75" fmla="*/ 174694 h 2575409"/>
              <a:gd name="connsiteX0" fmla="*/ 6298845 w 12362426"/>
              <a:gd name="connsiteY0" fmla="*/ 174694 h 2575409"/>
              <a:gd name="connsiteX1" fmla="*/ 8177440 w 12362426"/>
              <a:gd name="connsiteY1" fmla="*/ 232324 h 2575409"/>
              <a:gd name="connsiteX2" fmla="*/ 9140514 w 12362426"/>
              <a:gd name="connsiteY2" fmla="*/ 293582 h 2575409"/>
              <a:gd name="connsiteX3" fmla="*/ 9836966 w 12362426"/>
              <a:gd name="connsiteY3" fmla="*/ 253873 h 2575409"/>
              <a:gd name="connsiteX4" fmla="*/ 9994340 w 12362426"/>
              <a:gd name="connsiteY4" fmla="*/ 282751 h 2575409"/>
              <a:gd name="connsiteX5" fmla="*/ 10021527 w 12362426"/>
              <a:gd name="connsiteY5" fmla="*/ 290861 h 2575409"/>
              <a:gd name="connsiteX6" fmla="*/ 10077617 w 12362426"/>
              <a:gd name="connsiteY6" fmla="*/ 305872 h 2575409"/>
              <a:gd name="connsiteX7" fmla="*/ 10249434 w 12362426"/>
              <a:gd name="connsiteY7" fmla="*/ 298436 h 2575409"/>
              <a:gd name="connsiteX8" fmla="*/ 10291151 w 12362426"/>
              <a:gd name="connsiteY8" fmla="*/ 285456 h 2575409"/>
              <a:gd name="connsiteX9" fmla="*/ 10537628 w 12362426"/>
              <a:gd name="connsiteY9" fmla="*/ 259478 h 2575409"/>
              <a:gd name="connsiteX10" fmla="*/ 10875114 w 12362426"/>
              <a:gd name="connsiteY10" fmla="*/ 188952 h 2575409"/>
              <a:gd name="connsiteX11" fmla="*/ 11131506 w 12362426"/>
              <a:gd name="connsiteY11" fmla="*/ 173851 h 2575409"/>
              <a:gd name="connsiteX12" fmla="*/ 11236837 w 12362426"/>
              <a:gd name="connsiteY12" fmla="*/ 158408 h 2575409"/>
              <a:gd name="connsiteX13" fmla="*/ 11428024 w 12362426"/>
              <a:gd name="connsiteY13" fmla="*/ 130248 h 2575409"/>
              <a:gd name="connsiteX14" fmla="*/ 11627584 w 12362426"/>
              <a:gd name="connsiteY14" fmla="*/ 99145 h 2575409"/>
              <a:gd name="connsiteX15" fmla="*/ 11769018 w 12362426"/>
              <a:gd name="connsiteY15" fmla="*/ 187575 h 2575409"/>
              <a:gd name="connsiteX16" fmla="*/ 11987050 w 12362426"/>
              <a:gd name="connsiteY16" fmla="*/ 183064 h 2575409"/>
              <a:gd name="connsiteX17" fmla="*/ 12251338 w 12362426"/>
              <a:gd name="connsiteY17" fmla="*/ 0 h 2575409"/>
              <a:gd name="connsiteX18" fmla="*/ 12362426 w 12362426"/>
              <a:gd name="connsiteY18" fmla="*/ 722441 h 2575409"/>
              <a:gd name="connsiteX19" fmla="*/ 312058 w 12362426"/>
              <a:gd name="connsiteY19" fmla="*/ 2575409 h 2575409"/>
              <a:gd name="connsiteX20" fmla="*/ 0 w 12362426"/>
              <a:gd name="connsiteY20" fmla="*/ 546006 h 2575409"/>
              <a:gd name="connsiteX21" fmla="*/ 4427 w 12362426"/>
              <a:gd name="connsiteY21" fmla="*/ 544712 h 2575409"/>
              <a:gd name="connsiteX22" fmla="*/ 36478 w 12362426"/>
              <a:gd name="connsiteY22" fmla="*/ 535541 h 2575409"/>
              <a:gd name="connsiteX23" fmla="*/ 74319 w 12362426"/>
              <a:gd name="connsiteY23" fmla="*/ 518467 h 2575409"/>
              <a:gd name="connsiteX24" fmla="*/ 265466 w 12362426"/>
              <a:gd name="connsiteY24" fmla="*/ 473605 h 2575409"/>
              <a:gd name="connsiteX25" fmla="*/ 365700 w 12362426"/>
              <a:gd name="connsiteY25" fmla="*/ 446909 h 2575409"/>
              <a:gd name="connsiteX26" fmla="*/ 402179 w 12362426"/>
              <a:gd name="connsiteY26" fmla="*/ 438574 h 2575409"/>
              <a:gd name="connsiteX27" fmla="*/ 504196 w 12362426"/>
              <a:gd name="connsiteY27" fmla="*/ 399069 h 2575409"/>
              <a:gd name="connsiteX28" fmla="*/ 579858 w 12362426"/>
              <a:gd name="connsiteY28" fmla="*/ 387416 h 2575409"/>
              <a:gd name="connsiteX29" fmla="*/ 788740 w 12362426"/>
              <a:gd name="connsiteY29" fmla="*/ 326657 h 2575409"/>
              <a:gd name="connsiteX30" fmla="*/ 942632 w 12362426"/>
              <a:gd name="connsiteY30" fmla="*/ 292230 h 2575409"/>
              <a:gd name="connsiteX31" fmla="*/ 1166396 w 12362426"/>
              <a:gd name="connsiteY31" fmla="*/ 266362 h 2575409"/>
              <a:gd name="connsiteX32" fmla="*/ 1247277 w 12362426"/>
              <a:gd name="connsiteY32" fmla="*/ 236911 h 2575409"/>
              <a:gd name="connsiteX33" fmla="*/ 1322184 w 12362426"/>
              <a:gd name="connsiteY33" fmla="*/ 220028 h 2575409"/>
              <a:gd name="connsiteX34" fmla="*/ 1336256 w 12362426"/>
              <a:gd name="connsiteY34" fmla="*/ 215516 h 2575409"/>
              <a:gd name="connsiteX35" fmla="*/ 1399541 w 12362426"/>
              <a:gd name="connsiteY35" fmla="*/ 208691 h 2575409"/>
              <a:gd name="connsiteX36" fmla="*/ 1609734 w 12362426"/>
              <a:gd name="connsiteY36" fmla="*/ 237324 h 2575409"/>
              <a:gd name="connsiteX37" fmla="*/ 1736383 w 12362426"/>
              <a:gd name="connsiteY37" fmla="*/ 264102 h 2575409"/>
              <a:gd name="connsiteX38" fmla="*/ 1857314 w 12362426"/>
              <a:gd name="connsiteY38" fmla="*/ 269725 h 2575409"/>
              <a:gd name="connsiteX39" fmla="*/ 2026639 w 12362426"/>
              <a:gd name="connsiteY39" fmla="*/ 288420 h 2575409"/>
              <a:gd name="connsiteX40" fmla="*/ 2043398 w 12362426"/>
              <a:gd name="connsiteY40" fmla="*/ 293341 h 2575409"/>
              <a:gd name="connsiteX41" fmla="*/ 2154517 w 12362426"/>
              <a:gd name="connsiteY41" fmla="*/ 313461 h 2575409"/>
              <a:gd name="connsiteX42" fmla="*/ 2277168 w 12362426"/>
              <a:gd name="connsiteY42" fmla="*/ 305816 h 2575409"/>
              <a:gd name="connsiteX43" fmla="*/ 2361853 w 12362426"/>
              <a:gd name="connsiteY43" fmla="*/ 288395 h 2575409"/>
              <a:gd name="connsiteX44" fmla="*/ 2463967 w 12362426"/>
              <a:gd name="connsiteY44" fmla="*/ 277530 h 2575409"/>
              <a:gd name="connsiteX45" fmla="*/ 2699787 w 12362426"/>
              <a:gd name="connsiteY45" fmla="*/ 249273 h 2575409"/>
              <a:gd name="connsiteX46" fmla="*/ 2705016 w 12362426"/>
              <a:gd name="connsiteY46" fmla="*/ 247786 h 2575409"/>
              <a:gd name="connsiteX47" fmla="*/ 2828071 w 12362426"/>
              <a:gd name="connsiteY47" fmla="*/ 227258 h 2575409"/>
              <a:gd name="connsiteX48" fmla="*/ 2858408 w 12362426"/>
              <a:gd name="connsiteY48" fmla="*/ 219063 h 2575409"/>
              <a:gd name="connsiteX49" fmla="*/ 2858814 w 12362426"/>
              <a:gd name="connsiteY49" fmla="*/ 218122 h 2575409"/>
              <a:gd name="connsiteX50" fmla="*/ 2927761 w 12362426"/>
              <a:gd name="connsiteY50" fmla="*/ 222886 h 2575409"/>
              <a:gd name="connsiteX51" fmla="*/ 2982332 w 12362426"/>
              <a:gd name="connsiteY51" fmla="*/ 228553 h 2575409"/>
              <a:gd name="connsiteX52" fmla="*/ 2997509 w 12362426"/>
              <a:gd name="connsiteY52" fmla="*/ 235293 h 2575409"/>
              <a:gd name="connsiteX53" fmla="*/ 3270214 w 12362426"/>
              <a:gd name="connsiteY53" fmla="*/ 231016 h 2575409"/>
              <a:gd name="connsiteX54" fmla="*/ 3396647 w 12362426"/>
              <a:gd name="connsiteY54" fmla="*/ 226358 h 2575409"/>
              <a:gd name="connsiteX55" fmla="*/ 3557903 w 12362426"/>
              <a:gd name="connsiteY55" fmla="*/ 212497 h 2575409"/>
              <a:gd name="connsiteX56" fmla="*/ 3749729 w 12362426"/>
              <a:gd name="connsiteY56" fmla="*/ 204287 h 2575409"/>
              <a:gd name="connsiteX57" fmla="*/ 3802620 w 12362426"/>
              <a:gd name="connsiteY57" fmla="*/ 192566 h 2575409"/>
              <a:gd name="connsiteX58" fmla="*/ 3922921 w 12362426"/>
              <a:gd name="connsiteY58" fmla="*/ 190394 h 2575409"/>
              <a:gd name="connsiteX59" fmla="*/ 3993939 w 12362426"/>
              <a:gd name="connsiteY59" fmla="*/ 185934 h 2575409"/>
              <a:gd name="connsiteX60" fmla="*/ 4019416 w 12362426"/>
              <a:gd name="connsiteY60" fmla="*/ 179275 h 2575409"/>
              <a:gd name="connsiteX61" fmla="*/ 4056007 w 12362426"/>
              <a:gd name="connsiteY61" fmla="*/ 173314 h 2575409"/>
              <a:gd name="connsiteX62" fmla="*/ 4180468 w 12362426"/>
              <a:gd name="connsiteY62" fmla="*/ 152354 h 2575409"/>
              <a:gd name="connsiteX63" fmla="*/ 4221483 w 12362426"/>
              <a:gd name="connsiteY63" fmla="*/ 150733 h 2575409"/>
              <a:gd name="connsiteX64" fmla="*/ 4227430 w 12362426"/>
              <a:gd name="connsiteY64" fmla="*/ 150889 h 2575409"/>
              <a:gd name="connsiteX65" fmla="*/ 4281173 w 12362426"/>
              <a:gd name="connsiteY65" fmla="*/ 154243 h 2575409"/>
              <a:gd name="connsiteX66" fmla="*/ 4371560 w 12362426"/>
              <a:gd name="connsiteY66" fmla="*/ 162491 h 2575409"/>
              <a:gd name="connsiteX67" fmla="*/ 4454221 w 12362426"/>
              <a:gd name="connsiteY67" fmla="*/ 168769 h 2575409"/>
              <a:gd name="connsiteX68" fmla="*/ 4508379 w 12362426"/>
              <a:gd name="connsiteY68" fmla="*/ 166239 h 2575409"/>
              <a:gd name="connsiteX69" fmla="*/ 4531879 w 12362426"/>
              <a:gd name="connsiteY69" fmla="*/ 169183 h 2575409"/>
              <a:gd name="connsiteX70" fmla="*/ 4634634 w 12362426"/>
              <a:gd name="connsiteY70" fmla="*/ 154393 h 2575409"/>
              <a:gd name="connsiteX71" fmla="*/ 4682281 w 12362426"/>
              <a:gd name="connsiteY71" fmla="*/ 130253 h 2575409"/>
              <a:gd name="connsiteX72" fmla="*/ 4800765 w 12362426"/>
              <a:gd name="connsiteY72" fmla="*/ 108819 h 2575409"/>
              <a:gd name="connsiteX73" fmla="*/ 4954298 w 12362426"/>
              <a:gd name="connsiteY73" fmla="*/ 153752 h 2575409"/>
              <a:gd name="connsiteX74" fmla="*/ 5532192 w 12362426"/>
              <a:gd name="connsiteY74" fmla="*/ 186436 h 2575409"/>
              <a:gd name="connsiteX75" fmla="*/ 6298845 w 12362426"/>
              <a:gd name="connsiteY75" fmla="*/ 174694 h 2575409"/>
              <a:gd name="connsiteX0" fmla="*/ 6298845 w 12362426"/>
              <a:gd name="connsiteY0" fmla="*/ 174694 h 2575409"/>
              <a:gd name="connsiteX1" fmla="*/ 8177440 w 12362426"/>
              <a:gd name="connsiteY1" fmla="*/ 232324 h 2575409"/>
              <a:gd name="connsiteX2" fmla="*/ 9140514 w 12362426"/>
              <a:gd name="connsiteY2" fmla="*/ 293582 h 2575409"/>
              <a:gd name="connsiteX3" fmla="*/ 9836966 w 12362426"/>
              <a:gd name="connsiteY3" fmla="*/ 253873 h 2575409"/>
              <a:gd name="connsiteX4" fmla="*/ 9994340 w 12362426"/>
              <a:gd name="connsiteY4" fmla="*/ 282751 h 2575409"/>
              <a:gd name="connsiteX5" fmla="*/ 10021527 w 12362426"/>
              <a:gd name="connsiteY5" fmla="*/ 290861 h 2575409"/>
              <a:gd name="connsiteX6" fmla="*/ 10077617 w 12362426"/>
              <a:gd name="connsiteY6" fmla="*/ 305872 h 2575409"/>
              <a:gd name="connsiteX7" fmla="*/ 10249434 w 12362426"/>
              <a:gd name="connsiteY7" fmla="*/ 298436 h 2575409"/>
              <a:gd name="connsiteX8" fmla="*/ 10291151 w 12362426"/>
              <a:gd name="connsiteY8" fmla="*/ 285456 h 2575409"/>
              <a:gd name="connsiteX9" fmla="*/ 10537628 w 12362426"/>
              <a:gd name="connsiteY9" fmla="*/ 259478 h 2575409"/>
              <a:gd name="connsiteX10" fmla="*/ 10875114 w 12362426"/>
              <a:gd name="connsiteY10" fmla="*/ 188952 h 2575409"/>
              <a:gd name="connsiteX11" fmla="*/ 11131506 w 12362426"/>
              <a:gd name="connsiteY11" fmla="*/ 173851 h 2575409"/>
              <a:gd name="connsiteX12" fmla="*/ 11236837 w 12362426"/>
              <a:gd name="connsiteY12" fmla="*/ 158408 h 2575409"/>
              <a:gd name="connsiteX13" fmla="*/ 11428024 w 12362426"/>
              <a:gd name="connsiteY13" fmla="*/ 130248 h 2575409"/>
              <a:gd name="connsiteX14" fmla="*/ 11625707 w 12362426"/>
              <a:gd name="connsiteY14" fmla="*/ 248450 h 2575409"/>
              <a:gd name="connsiteX15" fmla="*/ 11769018 w 12362426"/>
              <a:gd name="connsiteY15" fmla="*/ 187575 h 2575409"/>
              <a:gd name="connsiteX16" fmla="*/ 11987050 w 12362426"/>
              <a:gd name="connsiteY16" fmla="*/ 183064 h 2575409"/>
              <a:gd name="connsiteX17" fmla="*/ 12251338 w 12362426"/>
              <a:gd name="connsiteY17" fmla="*/ 0 h 2575409"/>
              <a:gd name="connsiteX18" fmla="*/ 12362426 w 12362426"/>
              <a:gd name="connsiteY18" fmla="*/ 722441 h 2575409"/>
              <a:gd name="connsiteX19" fmla="*/ 312058 w 12362426"/>
              <a:gd name="connsiteY19" fmla="*/ 2575409 h 2575409"/>
              <a:gd name="connsiteX20" fmla="*/ 0 w 12362426"/>
              <a:gd name="connsiteY20" fmla="*/ 546006 h 2575409"/>
              <a:gd name="connsiteX21" fmla="*/ 4427 w 12362426"/>
              <a:gd name="connsiteY21" fmla="*/ 544712 h 2575409"/>
              <a:gd name="connsiteX22" fmla="*/ 36478 w 12362426"/>
              <a:gd name="connsiteY22" fmla="*/ 535541 h 2575409"/>
              <a:gd name="connsiteX23" fmla="*/ 74319 w 12362426"/>
              <a:gd name="connsiteY23" fmla="*/ 518467 h 2575409"/>
              <a:gd name="connsiteX24" fmla="*/ 265466 w 12362426"/>
              <a:gd name="connsiteY24" fmla="*/ 473605 h 2575409"/>
              <a:gd name="connsiteX25" fmla="*/ 365700 w 12362426"/>
              <a:gd name="connsiteY25" fmla="*/ 446909 h 2575409"/>
              <a:gd name="connsiteX26" fmla="*/ 402179 w 12362426"/>
              <a:gd name="connsiteY26" fmla="*/ 438574 h 2575409"/>
              <a:gd name="connsiteX27" fmla="*/ 504196 w 12362426"/>
              <a:gd name="connsiteY27" fmla="*/ 399069 h 2575409"/>
              <a:gd name="connsiteX28" fmla="*/ 579858 w 12362426"/>
              <a:gd name="connsiteY28" fmla="*/ 387416 h 2575409"/>
              <a:gd name="connsiteX29" fmla="*/ 788740 w 12362426"/>
              <a:gd name="connsiteY29" fmla="*/ 326657 h 2575409"/>
              <a:gd name="connsiteX30" fmla="*/ 942632 w 12362426"/>
              <a:gd name="connsiteY30" fmla="*/ 292230 h 2575409"/>
              <a:gd name="connsiteX31" fmla="*/ 1166396 w 12362426"/>
              <a:gd name="connsiteY31" fmla="*/ 266362 h 2575409"/>
              <a:gd name="connsiteX32" fmla="*/ 1247277 w 12362426"/>
              <a:gd name="connsiteY32" fmla="*/ 236911 h 2575409"/>
              <a:gd name="connsiteX33" fmla="*/ 1322184 w 12362426"/>
              <a:gd name="connsiteY33" fmla="*/ 220028 h 2575409"/>
              <a:gd name="connsiteX34" fmla="*/ 1336256 w 12362426"/>
              <a:gd name="connsiteY34" fmla="*/ 215516 h 2575409"/>
              <a:gd name="connsiteX35" fmla="*/ 1399541 w 12362426"/>
              <a:gd name="connsiteY35" fmla="*/ 208691 h 2575409"/>
              <a:gd name="connsiteX36" fmla="*/ 1609734 w 12362426"/>
              <a:gd name="connsiteY36" fmla="*/ 237324 h 2575409"/>
              <a:gd name="connsiteX37" fmla="*/ 1736383 w 12362426"/>
              <a:gd name="connsiteY37" fmla="*/ 264102 h 2575409"/>
              <a:gd name="connsiteX38" fmla="*/ 1857314 w 12362426"/>
              <a:gd name="connsiteY38" fmla="*/ 269725 h 2575409"/>
              <a:gd name="connsiteX39" fmla="*/ 2026639 w 12362426"/>
              <a:gd name="connsiteY39" fmla="*/ 288420 h 2575409"/>
              <a:gd name="connsiteX40" fmla="*/ 2043398 w 12362426"/>
              <a:gd name="connsiteY40" fmla="*/ 293341 h 2575409"/>
              <a:gd name="connsiteX41" fmla="*/ 2154517 w 12362426"/>
              <a:gd name="connsiteY41" fmla="*/ 313461 h 2575409"/>
              <a:gd name="connsiteX42" fmla="*/ 2277168 w 12362426"/>
              <a:gd name="connsiteY42" fmla="*/ 305816 h 2575409"/>
              <a:gd name="connsiteX43" fmla="*/ 2361853 w 12362426"/>
              <a:gd name="connsiteY43" fmla="*/ 288395 h 2575409"/>
              <a:gd name="connsiteX44" fmla="*/ 2463967 w 12362426"/>
              <a:gd name="connsiteY44" fmla="*/ 277530 h 2575409"/>
              <a:gd name="connsiteX45" fmla="*/ 2699787 w 12362426"/>
              <a:gd name="connsiteY45" fmla="*/ 249273 h 2575409"/>
              <a:gd name="connsiteX46" fmla="*/ 2705016 w 12362426"/>
              <a:gd name="connsiteY46" fmla="*/ 247786 h 2575409"/>
              <a:gd name="connsiteX47" fmla="*/ 2828071 w 12362426"/>
              <a:gd name="connsiteY47" fmla="*/ 227258 h 2575409"/>
              <a:gd name="connsiteX48" fmla="*/ 2858408 w 12362426"/>
              <a:gd name="connsiteY48" fmla="*/ 219063 h 2575409"/>
              <a:gd name="connsiteX49" fmla="*/ 2858814 w 12362426"/>
              <a:gd name="connsiteY49" fmla="*/ 218122 h 2575409"/>
              <a:gd name="connsiteX50" fmla="*/ 2927761 w 12362426"/>
              <a:gd name="connsiteY50" fmla="*/ 222886 h 2575409"/>
              <a:gd name="connsiteX51" fmla="*/ 2982332 w 12362426"/>
              <a:gd name="connsiteY51" fmla="*/ 228553 h 2575409"/>
              <a:gd name="connsiteX52" fmla="*/ 2997509 w 12362426"/>
              <a:gd name="connsiteY52" fmla="*/ 235293 h 2575409"/>
              <a:gd name="connsiteX53" fmla="*/ 3270214 w 12362426"/>
              <a:gd name="connsiteY53" fmla="*/ 231016 h 2575409"/>
              <a:gd name="connsiteX54" fmla="*/ 3396647 w 12362426"/>
              <a:gd name="connsiteY54" fmla="*/ 226358 h 2575409"/>
              <a:gd name="connsiteX55" fmla="*/ 3557903 w 12362426"/>
              <a:gd name="connsiteY55" fmla="*/ 212497 h 2575409"/>
              <a:gd name="connsiteX56" fmla="*/ 3749729 w 12362426"/>
              <a:gd name="connsiteY56" fmla="*/ 204287 h 2575409"/>
              <a:gd name="connsiteX57" fmla="*/ 3802620 w 12362426"/>
              <a:gd name="connsiteY57" fmla="*/ 192566 h 2575409"/>
              <a:gd name="connsiteX58" fmla="*/ 3922921 w 12362426"/>
              <a:gd name="connsiteY58" fmla="*/ 190394 h 2575409"/>
              <a:gd name="connsiteX59" fmla="*/ 3993939 w 12362426"/>
              <a:gd name="connsiteY59" fmla="*/ 185934 h 2575409"/>
              <a:gd name="connsiteX60" fmla="*/ 4019416 w 12362426"/>
              <a:gd name="connsiteY60" fmla="*/ 179275 h 2575409"/>
              <a:gd name="connsiteX61" fmla="*/ 4056007 w 12362426"/>
              <a:gd name="connsiteY61" fmla="*/ 173314 h 2575409"/>
              <a:gd name="connsiteX62" fmla="*/ 4180468 w 12362426"/>
              <a:gd name="connsiteY62" fmla="*/ 152354 h 2575409"/>
              <a:gd name="connsiteX63" fmla="*/ 4221483 w 12362426"/>
              <a:gd name="connsiteY63" fmla="*/ 150733 h 2575409"/>
              <a:gd name="connsiteX64" fmla="*/ 4227430 w 12362426"/>
              <a:gd name="connsiteY64" fmla="*/ 150889 h 2575409"/>
              <a:gd name="connsiteX65" fmla="*/ 4281173 w 12362426"/>
              <a:gd name="connsiteY65" fmla="*/ 154243 h 2575409"/>
              <a:gd name="connsiteX66" fmla="*/ 4371560 w 12362426"/>
              <a:gd name="connsiteY66" fmla="*/ 162491 h 2575409"/>
              <a:gd name="connsiteX67" fmla="*/ 4454221 w 12362426"/>
              <a:gd name="connsiteY67" fmla="*/ 168769 h 2575409"/>
              <a:gd name="connsiteX68" fmla="*/ 4508379 w 12362426"/>
              <a:gd name="connsiteY68" fmla="*/ 166239 h 2575409"/>
              <a:gd name="connsiteX69" fmla="*/ 4531879 w 12362426"/>
              <a:gd name="connsiteY69" fmla="*/ 169183 h 2575409"/>
              <a:gd name="connsiteX70" fmla="*/ 4634634 w 12362426"/>
              <a:gd name="connsiteY70" fmla="*/ 154393 h 2575409"/>
              <a:gd name="connsiteX71" fmla="*/ 4682281 w 12362426"/>
              <a:gd name="connsiteY71" fmla="*/ 130253 h 2575409"/>
              <a:gd name="connsiteX72" fmla="*/ 4800765 w 12362426"/>
              <a:gd name="connsiteY72" fmla="*/ 108819 h 2575409"/>
              <a:gd name="connsiteX73" fmla="*/ 4954298 w 12362426"/>
              <a:gd name="connsiteY73" fmla="*/ 153752 h 2575409"/>
              <a:gd name="connsiteX74" fmla="*/ 5532192 w 12362426"/>
              <a:gd name="connsiteY74" fmla="*/ 186436 h 2575409"/>
              <a:gd name="connsiteX75" fmla="*/ 6298845 w 12362426"/>
              <a:gd name="connsiteY75" fmla="*/ 174694 h 2575409"/>
              <a:gd name="connsiteX0" fmla="*/ 6298845 w 12362426"/>
              <a:gd name="connsiteY0" fmla="*/ 174694 h 2575409"/>
              <a:gd name="connsiteX1" fmla="*/ 8177440 w 12362426"/>
              <a:gd name="connsiteY1" fmla="*/ 232324 h 2575409"/>
              <a:gd name="connsiteX2" fmla="*/ 9140514 w 12362426"/>
              <a:gd name="connsiteY2" fmla="*/ 293582 h 2575409"/>
              <a:gd name="connsiteX3" fmla="*/ 9836966 w 12362426"/>
              <a:gd name="connsiteY3" fmla="*/ 253873 h 2575409"/>
              <a:gd name="connsiteX4" fmla="*/ 9994340 w 12362426"/>
              <a:gd name="connsiteY4" fmla="*/ 282751 h 2575409"/>
              <a:gd name="connsiteX5" fmla="*/ 10021527 w 12362426"/>
              <a:gd name="connsiteY5" fmla="*/ 290861 h 2575409"/>
              <a:gd name="connsiteX6" fmla="*/ 10077617 w 12362426"/>
              <a:gd name="connsiteY6" fmla="*/ 305872 h 2575409"/>
              <a:gd name="connsiteX7" fmla="*/ 10249434 w 12362426"/>
              <a:gd name="connsiteY7" fmla="*/ 298436 h 2575409"/>
              <a:gd name="connsiteX8" fmla="*/ 10291151 w 12362426"/>
              <a:gd name="connsiteY8" fmla="*/ 285456 h 2575409"/>
              <a:gd name="connsiteX9" fmla="*/ 10537628 w 12362426"/>
              <a:gd name="connsiteY9" fmla="*/ 259478 h 2575409"/>
              <a:gd name="connsiteX10" fmla="*/ 10875114 w 12362426"/>
              <a:gd name="connsiteY10" fmla="*/ 188952 h 2575409"/>
              <a:gd name="connsiteX11" fmla="*/ 11131506 w 12362426"/>
              <a:gd name="connsiteY11" fmla="*/ 173851 h 2575409"/>
              <a:gd name="connsiteX12" fmla="*/ 11236837 w 12362426"/>
              <a:gd name="connsiteY12" fmla="*/ 158408 h 2575409"/>
              <a:gd name="connsiteX13" fmla="*/ 11441081 w 12362426"/>
              <a:gd name="connsiteY13" fmla="*/ 215166 h 2575409"/>
              <a:gd name="connsiteX14" fmla="*/ 11625707 w 12362426"/>
              <a:gd name="connsiteY14" fmla="*/ 248450 h 2575409"/>
              <a:gd name="connsiteX15" fmla="*/ 11769018 w 12362426"/>
              <a:gd name="connsiteY15" fmla="*/ 187575 h 2575409"/>
              <a:gd name="connsiteX16" fmla="*/ 11987050 w 12362426"/>
              <a:gd name="connsiteY16" fmla="*/ 183064 h 2575409"/>
              <a:gd name="connsiteX17" fmla="*/ 12251338 w 12362426"/>
              <a:gd name="connsiteY17" fmla="*/ 0 h 2575409"/>
              <a:gd name="connsiteX18" fmla="*/ 12362426 w 12362426"/>
              <a:gd name="connsiteY18" fmla="*/ 722441 h 2575409"/>
              <a:gd name="connsiteX19" fmla="*/ 312058 w 12362426"/>
              <a:gd name="connsiteY19" fmla="*/ 2575409 h 2575409"/>
              <a:gd name="connsiteX20" fmla="*/ 0 w 12362426"/>
              <a:gd name="connsiteY20" fmla="*/ 546006 h 2575409"/>
              <a:gd name="connsiteX21" fmla="*/ 4427 w 12362426"/>
              <a:gd name="connsiteY21" fmla="*/ 544712 h 2575409"/>
              <a:gd name="connsiteX22" fmla="*/ 36478 w 12362426"/>
              <a:gd name="connsiteY22" fmla="*/ 535541 h 2575409"/>
              <a:gd name="connsiteX23" fmla="*/ 74319 w 12362426"/>
              <a:gd name="connsiteY23" fmla="*/ 518467 h 2575409"/>
              <a:gd name="connsiteX24" fmla="*/ 265466 w 12362426"/>
              <a:gd name="connsiteY24" fmla="*/ 473605 h 2575409"/>
              <a:gd name="connsiteX25" fmla="*/ 365700 w 12362426"/>
              <a:gd name="connsiteY25" fmla="*/ 446909 h 2575409"/>
              <a:gd name="connsiteX26" fmla="*/ 402179 w 12362426"/>
              <a:gd name="connsiteY26" fmla="*/ 438574 h 2575409"/>
              <a:gd name="connsiteX27" fmla="*/ 504196 w 12362426"/>
              <a:gd name="connsiteY27" fmla="*/ 399069 h 2575409"/>
              <a:gd name="connsiteX28" fmla="*/ 579858 w 12362426"/>
              <a:gd name="connsiteY28" fmla="*/ 387416 h 2575409"/>
              <a:gd name="connsiteX29" fmla="*/ 788740 w 12362426"/>
              <a:gd name="connsiteY29" fmla="*/ 326657 h 2575409"/>
              <a:gd name="connsiteX30" fmla="*/ 942632 w 12362426"/>
              <a:gd name="connsiteY30" fmla="*/ 292230 h 2575409"/>
              <a:gd name="connsiteX31" fmla="*/ 1166396 w 12362426"/>
              <a:gd name="connsiteY31" fmla="*/ 266362 h 2575409"/>
              <a:gd name="connsiteX32" fmla="*/ 1247277 w 12362426"/>
              <a:gd name="connsiteY32" fmla="*/ 236911 h 2575409"/>
              <a:gd name="connsiteX33" fmla="*/ 1322184 w 12362426"/>
              <a:gd name="connsiteY33" fmla="*/ 220028 h 2575409"/>
              <a:gd name="connsiteX34" fmla="*/ 1336256 w 12362426"/>
              <a:gd name="connsiteY34" fmla="*/ 215516 h 2575409"/>
              <a:gd name="connsiteX35" fmla="*/ 1399541 w 12362426"/>
              <a:gd name="connsiteY35" fmla="*/ 208691 h 2575409"/>
              <a:gd name="connsiteX36" fmla="*/ 1609734 w 12362426"/>
              <a:gd name="connsiteY36" fmla="*/ 237324 h 2575409"/>
              <a:gd name="connsiteX37" fmla="*/ 1736383 w 12362426"/>
              <a:gd name="connsiteY37" fmla="*/ 264102 h 2575409"/>
              <a:gd name="connsiteX38" fmla="*/ 1857314 w 12362426"/>
              <a:gd name="connsiteY38" fmla="*/ 269725 h 2575409"/>
              <a:gd name="connsiteX39" fmla="*/ 2026639 w 12362426"/>
              <a:gd name="connsiteY39" fmla="*/ 288420 h 2575409"/>
              <a:gd name="connsiteX40" fmla="*/ 2043398 w 12362426"/>
              <a:gd name="connsiteY40" fmla="*/ 293341 h 2575409"/>
              <a:gd name="connsiteX41" fmla="*/ 2154517 w 12362426"/>
              <a:gd name="connsiteY41" fmla="*/ 313461 h 2575409"/>
              <a:gd name="connsiteX42" fmla="*/ 2277168 w 12362426"/>
              <a:gd name="connsiteY42" fmla="*/ 305816 h 2575409"/>
              <a:gd name="connsiteX43" fmla="*/ 2361853 w 12362426"/>
              <a:gd name="connsiteY43" fmla="*/ 288395 h 2575409"/>
              <a:gd name="connsiteX44" fmla="*/ 2463967 w 12362426"/>
              <a:gd name="connsiteY44" fmla="*/ 277530 h 2575409"/>
              <a:gd name="connsiteX45" fmla="*/ 2699787 w 12362426"/>
              <a:gd name="connsiteY45" fmla="*/ 249273 h 2575409"/>
              <a:gd name="connsiteX46" fmla="*/ 2705016 w 12362426"/>
              <a:gd name="connsiteY46" fmla="*/ 247786 h 2575409"/>
              <a:gd name="connsiteX47" fmla="*/ 2828071 w 12362426"/>
              <a:gd name="connsiteY47" fmla="*/ 227258 h 2575409"/>
              <a:gd name="connsiteX48" fmla="*/ 2858408 w 12362426"/>
              <a:gd name="connsiteY48" fmla="*/ 219063 h 2575409"/>
              <a:gd name="connsiteX49" fmla="*/ 2858814 w 12362426"/>
              <a:gd name="connsiteY49" fmla="*/ 218122 h 2575409"/>
              <a:gd name="connsiteX50" fmla="*/ 2927761 w 12362426"/>
              <a:gd name="connsiteY50" fmla="*/ 222886 h 2575409"/>
              <a:gd name="connsiteX51" fmla="*/ 2982332 w 12362426"/>
              <a:gd name="connsiteY51" fmla="*/ 228553 h 2575409"/>
              <a:gd name="connsiteX52" fmla="*/ 2997509 w 12362426"/>
              <a:gd name="connsiteY52" fmla="*/ 235293 h 2575409"/>
              <a:gd name="connsiteX53" fmla="*/ 3270214 w 12362426"/>
              <a:gd name="connsiteY53" fmla="*/ 231016 h 2575409"/>
              <a:gd name="connsiteX54" fmla="*/ 3396647 w 12362426"/>
              <a:gd name="connsiteY54" fmla="*/ 226358 h 2575409"/>
              <a:gd name="connsiteX55" fmla="*/ 3557903 w 12362426"/>
              <a:gd name="connsiteY55" fmla="*/ 212497 h 2575409"/>
              <a:gd name="connsiteX56" fmla="*/ 3749729 w 12362426"/>
              <a:gd name="connsiteY56" fmla="*/ 204287 h 2575409"/>
              <a:gd name="connsiteX57" fmla="*/ 3802620 w 12362426"/>
              <a:gd name="connsiteY57" fmla="*/ 192566 h 2575409"/>
              <a:gd name="connsiteX58" fmla="*/ 3922921 w 12362426"/>
              <a:gd name="connsiteY58" fmla="*/ 190394 h 2575409"/>
              <a:gd name="connsiteX59" fmla="*/ 3993939 w 12362426"/>
              <a:gd name="connsiteY59" fmla="*/ 185934 h 2575409"/>
              <a:gd name="connsiteX60" fmla="*/ 4019416 w 12362426"/>
              <a:gd name="connsiteY60" fmla="*/ 179275 h 2575409"/>
              <a:gd name="connsiteX61" fmla="*/ 4056007 w 12362426"/>
              <a:gd name="connsiteY61" fmla="*/ 173314 h 2575409"/>
              <a:gd name="connsiteX62" fmla="*/ 4180468 w 12362426"/>
              <a:gd name="connsiteY62" fmla="*/ 152354 h 2575409"/>
              <a:gd name="connsiteX63" fmla="*/ 4221483 w 12362426"/>
              <a:gd name="connsiteY63" fmla="*/ 150733 h 2575409"/>
              <a:gd name="connsiteX64" fmla="*/ 4227430 w 12362426"/>
              <a:gd name="connsiteY64" fmla="*/ 150889 h 2575409"/>
              <a:gd name="connsiteX65" fmla="*/ 4281173 w 12362426"/>
              <a:gd name="connsiteY65" fmla="*/ 154243 h 2575409"/>
              <a:gd name="connsiteX66" fmla="*/ 4371560 w 12362426"/>
              <a:gd name="connsiteY66" fmla="*/ 162491 h 2575409"/>
              <a:gd name="connsiteX67" fmla="*/ 4454221 w 12362426"/>
              <a:gd name="connsiteY67" fmla="*/ 168769 h 2575409"/>
              <a:gd name="connsiteX68" fmla="*/ 4508379 w 12362426"/>
              <a:gd name="connsiteY68" fmla="*/ 166239 h 2575409"/>
              <a:gd name="connsiteX69" fmla="*/ 4531879 w 12362426"/>
              <a:gd name="connsiteY69" fmla="*/ 169183 h 2575409"/>
              <a:gd name="connsiteX70" fmla="*/ 4634634 w 12362426"/>
              <a:gd name="connsiteY70" fmla="*/ 154393 h 2575409"/>
              <a:gd name="connsiteX71" fmla="*/ 4682281 w 12362426"/>
              <a:gd name="connsiteY71" fmla="*/ 130253 h 2575409"/>
              <a:gd name="connsiteX72" fmla="*/ 4800765 w 12362426"/>
              <a:gd name="connsiteY72" fmla="*/ 108819 h 2575409"/>
              <a:gd name="connsiteX73" fmla="*/ 4954298 w 12362426"/>
              <a:gd name="connsiteY73" fmla="*/ 153752 h 2575409"/>
              <a:gd name="connsiteX74" fmla="*/ 5532192 w 12362426"/>
              <a:gd name="connsiteY74" fmla="*/ 186436 h 2575409"/>
              <a:gd name="connsiteX75" fmla="*/ 6298845 w 12362426"/>
              <a:gd name="connsiteY75" fmla="*/ 174694 h 257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2362426" h="2575409">
                <a:moveTo>
                  <a:pt x="6298845" y="174694"/>
                </a:moveTo>
                <a:cubicBezTo>
                  <a:pt x="6830234" y="205678"/>
                  <a:pt x="7531973" y="185124"/>
                  <a:pt x="8177440" y="232324"/>
                </a:cubicBezTo>
                <a:cubicBezTo>
                  <a:pt x="8498465" y="252743"/>
                  <a:pt x="8665526" y="160238"/>
                  <a:pt x="9140514" y="293582"/>
                </a:cubicBezTo>
                <a:lnTo>
                  <a:pt x="9836966" y="253873"/>
                </a:lnTo>
                <a:cubicBezTo>
                  <a:pt x="9878863" y="262713"/>
                  <a:pt x="9950631" y="293463"/>
                  <a:pt x="9994340" y="282751"/>
                </a:cubicBezTo>
                <a:lnTo>
                  <a:pt x="10021527" y="290861"/>
                </a:lnTo>
                <a:cubicBezTo>
                  <a:pt x="10032458" y="312968"/>
                  <a:pt x="10050167" y="289226"/>
                  <a:pt x="10077617" y="305872"/>
                </a:cubicBezTo>
                <a:cubicBezTo>
                  <a:pt x="10111788" y="303306"/>
                  <a:pt x="10213953" y="304723"/>
                  <a:pt x="10249434" y="298436"/>
                </a:cubicBezTo>
                <a:cubicBezTo>
                  <a:pt x="10256062" y="308981"/>
                  <a:pt x="10276979" y="293885"/>
                  <a:pt x="10291151" y="285456"/>
                </a:cubicBezTo>
                <a:cubicBezTo>
                  <a:pt x="10404927" y="261852"/>
                  <a:pt x="10507389" y="271970"/>
                  <a:pt x="10537628" y="259478"/>
                </a:cubicBezTo>
                <a:cubicBezTo>
                  <a:pt x="10618597" y="245900"/>
                  <a:pt x="10814251" y="195784"/>
                  <a:pt x="10875114" y="188952"/>
                </a:cubicBezTo>
                <a:cubicBezTo>
                  <a:pt x="10919683" y="175364"/>
                  <a:pt x="11046042" y="178885"/>
                  <a:pt x="11131506" y="173851"/>
                </a:cubicBezTo>
                <a:cubicBezTo>
                  <a:pt x="11214050" y="174442"/>
                  <a:pt x="11184882" y="161783"/>
                  <a:pt x="11236837" y="158408"/>
                </a:cubicBezTo>
                <a:cubicBezTo>
                  <a:pt x="11258316" y="168700"/>
                  <a:pt x="11398290" y="214695"/>
                  <a:pt x="11441081" y="215166"/>
                </a:cubicBezTo>
                <a:cubicBezTo>
                  <a:pt x="11527425" y="176524"/>
                  <a:pt x="11555084" y="259670"/>
                  <a:pt x="11625707" y="248450"/>
                </a:cubicBezTo>
                <a:cubicBezTo>
                  <a:pt x="11659001" y="250424"/>
                  <a:pt x="11733823" y="201527"/>
                  <a:pt x="11769018" y="187575"/>
                </a:cubicBezTo>
                <a:cubicBezTo>
                  <a:pt x="11823798" y="181653"/>
                  <a:pt x="11897800" y="197061"/>
                  <a:pt x="11987050" y="183064"/>
                </a:cubicBezTo>
                <a:cubicBezTo>
                  <a:pt x="12085408" y="161858"/>
                  <a:pt x="12094685" y="18125"/>
                  <a:pt x="12251338" y="0"/>
                </a:cubicBezTo>
                <a:lnTo>
                  <a:pt x="12362426" y="722441"/>
                </a:lnTo>
                <a:lnTo>
                  <a:pt x="312058" y="2575409"/>
                </a:lnTo>
                <a:lnTo>
                  <a:pt x="0" y="546006"/>
                </a:lnTo>
                <a:lnTo>
                  <a:pt x="4427" y="544712"/>
                </a:lnTo>
                <a:cubicBezTo>
                  <a:pt x="16251" y="542900"/>
                  <a:pt x="29474" y="542346"/>
                  <a:pt x="36478" y="535541"/>
                </a:cubicBezTo>
                <a:lnTo>
                  <a:pt x="74319" y="518467"/>
                </a:lnTo>
                <a:cubicBezTo>
                  <a:pt x="112484" y="508144"/>
                  <a:pt x="216903" y="485532"/>
                  <a:pt x="265466" y="473605"/>
                </a:cubicBezTo>
                <a:cubicBezTo>
                  <a:pt x="302490" y="464239"/>
                  <a:pt x="333634" y="449827"/>
                  <a:pt x="365700" y="446909"/>
                </a:cubicBezTo>
                <a:cubicBezTo>
                  <a:pt x="377695" y="438659"/>
                  <a:pt x="389409" y="433665"/>
                  <a:pt x="402179" y="438574"/>
                </a:cubicBezTo>
                <a:cubicBezTo>
                  <a:pt x="436185" y="425405"/>
                  <a:pt x="440821" y="414281"/>
                  <a:pt x="504196" y="399069"/>
                </a:cubicBezTo>
                <a:cubicBezTo>
                  <a:pt x="517694" y="396708"/>
                  <a:pt x="559393" y="394705"/>
                  <a:pt x="579858" y="387416"/>
                </a:cubicBezTo>
                <a:cubicBezTo>
                  <a:pt x="627282" y="375348"/>
                  <a:pt x="743704" y="362413"/>
                  <a:pt x="788740" y="326657"/>
                </a:cubicBezTo>
                <a:cubicBezTo>
                  <a:pt x="832061" y="312781"/>
                  <a:pt x="888070" y="308451"/>
                  <a:pt x="942632" y="292230"/>
                </a:cubicBezTo>
                <a:cubicBezTo>
                  <a:pt x="1004730" y="281277"/>
                  <a:pt x="1142556" y="265577"/>
                  <a:pt x="1166396" y="266362"/>
                </a:cubicBezTo>
                <a:cubicBezTo>
                  <a:pt x="1180842" y="264881"/>
                  <a:pt x="1229112" y="248098"/>
                  <a:pt x="1247277" y="236911"/>
                </a:cubicBezTo>
                <a:cubicBezTo>
                  <a:pt x="1273242" y="229188"/>
                  <a:pt x="1307354" y="223594"/>
                  <a:pt x="1322184" y="220028"/>
                </a:cubicBezTo>
                <a:lnTo>
                  <a:pt x="1336256" y="215516"/>
                </a:lnTo>
                <a:cubicBezTo>
                  <a:pt x="1349149" y="213626"/>
                  <a:pt x="1353961" y="205056"/>
                  <a:pt x="1399541" y="208691"/>
                </a:cubicBezTo>
                <a:cubicBezTo>
                  <a:pt x="1464294" y="223882"/>
                  <a:pt x="1554585" y="211888"/>
                  <a:pt x="1609734" y="237324"/>
                </a:cubicBezTo>
                <a:cubicBezTo>
                  <a:pt x="1664358" y="240244"/>
                  <a:pt x="1695118" y="258703"/>
                  <a:pt x="1736383" y="264102"/>
                </a:cubicBezTo>
                <a:cubicBezTo>
                  <a:pt x="1797860" y="271013"/>
                  <a:pt x="1819035" y="274641"/>
                  <a:pt x="1857314" y="269725"/>
                </a:cubicBezTo>
                <a:cubicBezTo>
                  <a:pt x="1874190" y="256939"/>
                  <a:pt x="1996002" y="284387"/>
                  <a:pt x="2026639" y="288420"/>
                </a:cubicBezTo>
                <a:lnTo>
                  <a:pt x="2043398" y="293341"/>
                </a:lnTo>
                <a:cubicBezTo>
                  <a:pt x="2064711" y="297515"/>
                  <a:pt x="2122990" y="311318"/>
                  <a:pt x="2154517" y="313461"/>
                </a:cubicBezTo>
                <a:cubicBezTo>
                  <a:pt x="2195401" y="310913"/>
                  <a:pt x="2210633" y="302413"/>
                  <a:pt x="2277168" y="305816"/>
                </a:cubicBezTo>
                <a:cubicBezTo>
                  <a:pt x="2298958" y="304416"/>
                  <a:pt x="2330720" y="293109"/>
                  <a:pt x="2361853" y="288395"/>
                </a:cubicBezTo>
                <a:cubicBezTo>
                  <a:pt x="2402208" y="285809"/>
                  <a:pt x="2423140" y="268716"/>
                  <a:pt x="2463967" y="277530"/>
                </a:cubicBezTo>
                <a:lnTo>
                  <a:pt x="2699787" y="249273"/>
                </a:lnTo>
                <a:lnTo>
                  <a:pt x="2705016" y="247786"/>
                </a:lnTo>
                <a:lnTo>
                  <a:pt x="2828071" y="227258"/>
                </a:lnTo>
                <a:cubicBezTo>
                  <a:pt x="2840561" y="222109"/>
                  <a:pt x="2853284" y="220585"/>
                  <a:pt x="2858408" y="219063"/>
                </a:cubicBezTo>
                <a:lnTo>
                  <a:pt x="2858814" y="218122"/>
                </a:lnTo>
                <a:lnTo>
                  <a:pt x="2927761" y="222886"/>
                </a:lnTo>
                <a:lnTo>
                  <a:pt x="2982332" y="228553"/>
                </a:lnTo>
                <a:cubicBezTo>
                  <a:pt x="2987847" y="230180"/>
                  <a:pt x="2992975" y="232356"/>
                  <a:pt x="2997509" y="235293"/>
                </a:cubicBezTo>
                <a:cubicBezTo>
                  <a:pt x="3043147" y="252873"/>
                  <a:pt x="3109249" y="231169"/>
                  <a:pt x="3270214" y="231016"/>
                </a:cubicBezTo>
                <a:cubicBezTo>
                  <a:pt x="3304672" y="242304"/>
                  <a:pt x="3350498" y="220631"/>
                  <a:pt x="3396647" y="226358"/>
                </a:cubicBezTo>
                <a:cubicBezTo>
                  <a:pt x="3454806" y="223784"/>
                  <a:pt x="3503484" y="216490"/>
                  <a:pt x="3557903" y="212497"/>
                </a:cubicBezTo>
                <a:cubicBezTo>
                  <a:pt x="3616751" y="208819"/>
                  <a:pt x="3708944" y="207609"/>
                  <a:pt x="3749729" y="204287"/>
                </a:cubicBezTo>
                <a:cubicBezTo>
                  <a:pt x="3771620" y="201913"/>
                  <a:pt x="3769228" y="196783"/>
                  <a:pt x="3802620" y="192566"/>
                </a:cubicBezTo>
                <a:cubicBezTo>
                  <a:pt x="3836497" y="203009"/>
                  <a:pt x="3880828" y="176311"/>
                  <a:pt x="3922921" y="190394"/>
                </a:cubicBezTo>
                <a:cubicBezTo>
                  <a:pt x="3938308" y="193745"/>
                  <a:pt x="3985382" y="192912"/>
                  <a:pt x="3993939" y="185934"/>
                </a:cubicBezTo>
                <a:cubicBezTo>
                  <a:pt x="4003683" y="184356"/>
                  <a:pt x="4015261" y="186705"/>
                  <a:pt x="4019416" y="179275"/>
                </a:cubicBezTo>
                <a:cubicBezTo>
                  <a:pt x="4026456" y="170317"/>
                  <a:pt x="4061432" y="183768"/>
                  <a:pt x="4056007" y="173314"/>
                </a:cubicBezTo>
                <a:lnTo>
                  <a:pt x="4180468" y="152354"/>
                </a:lnTo>
                <a:lnTo>
                  <a:pt x="4221483" y="150733"/>
                </a:lnTo>
                <a:lnTo>
                  <a:pt x="4227430" y="150889"/>
                </a:lnTo>
                <a:lnTo>
                  <a:pt x="4281173" y="154243"/>
                </a:lnTo>
                <a:cubicBezTo>
                  <a:pt x="4305327" y="165139"/>
                  <a:pt x="4341431" y="159742"/>
                  <a:pt x="4371560" y="162491"/>
                </a:cubicBezTo>
                <a:lnTo>
                  <a:pt x="4454221" y="168769"/>
                </a:lnTo>
                <a:lnTo>
                  <a:pt x="4508379" y="166239"/>
                </a:lnTo>
                <a:lnTo>
                  <a:pt x="4531879" y="169183"/>
                </a:lnTo>
                <a:cubicBezTo>
                  <a:pt x="4548395" y="169109"/>
                  <a:pt x="4609567" y="160882"/>
                  <a:pt x="4634634" y="154393"/>
                </a:cubicBezTo>
                <a:cubicBezTo>
                  <a:pt x="4655826" y="148551"/>
                  <a:pt x="4650066" y="139749"/>
                  <a:pt x="4682281" y="130253"/>
                </a:cubicBezTo>
                <a:cubicBezTo>
                  <a:pt x="4717705" y="135070"/>
                  <a:pt x="4756542" y="101747"/>
                  <a:pt x="4800765" y="108819"/>
                </a:cubicBezTo>
                <a:cubicBezTo>
                  <a:pt x="4846101" y="112735"/>
                  <a:pt x="4832394" y="140816"/>
                  <a:pt x="4954298" y="153752"/>
                </a:cubicBezTo>
                <a:cubicBezTo>
                  <a:pt x="4980543" y="158808"/>
                  <a:pt x="5513104" y="194371"/>
                  <a:pt x="5532192" y="186436"/>
                </a:cubicBezTo>
                <a:lnTo>
                  <a:pt x="6298845" y="174694"/>
                </a:ln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6287B8-D771-4102-A547-95F1D4846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0000">
            <a:off x="4193911" y="392371"/>
            <a:ext cx="7411319" cy="5804687"/>
          </a:xfrm>
          <a:prstGeom prst="rect">
            <a:avLst/>
          </a:prstGeom>
          <a:solidFill>
            <a:srgbClr val="EFEEE9"/>
          </a:solidFill>
          <a:ln>
            <a:noFill/>
          </a:ln>
          <a:effectLst>
            <a:outerShdw blurRad="635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2B3F3D7-F61A-47E5-9E6D-4718104A56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340000">
            <a:off x="4940739" y="-432209"/>
            <a:ext cx="5941638" cy="7468496"/>
          </a:xfrm>
          <a:custGeom>
            <a:avLst/>
            <a:gdLst>
              <a:gd name="connsiteX0" fmla="*/ 51 w 5747715"/>
              <a:gd name="connsiteY0" fmla="*/ 7156095 h 7476434"/>
              <a:gd name="connsiteX1" fmla="*/ 372468 w 5747715"/>
              <a:gd name="connsiteY1" fmla="*/ 49980 h 7476434"/>
              <a:gd name="connsiteX2" fmla="*/ 428298 w 5747715"/>
              <a:gd name="connsiteY2" fmla="*/ 36 h 7476434"/>
              <a:gd name="connsiteX3" fmla="*/ 1260896 w 5747715"/>
              <a:gd name="connsiteY3" fmla="*/ 43670 h 7476434"/>
              <a:gd name="connsiteX4" fmla="*/ 1260903 w 5747715"/>
              <a:gd name="connsiteY4" fmla="*/ 43667 h 7476434"/>
              <a:gd name="connsiteX5" fmla="*/ 5703188 w 5747715"/>
              <a:gd name="connsiteY5" fmla="*/ 276477 h 7476434"/>
              <a:gd name="connsiteX6" fmla="*/ 5731744 w 5747715"/>
              <a:gd name="connsiteY6" fmla="*/ 290068 h 7476434"/>
              <a:gd name="connsiteX7" fmla="*/ 5737944 w 5747715"/>
              <a:gd name="connsiteY7" fmla="*/ 307379 h 7476434"/>
              <a:gd name="connsiteX8" fmla="*/ 5747715 w 5747715"/>
              <a:gd name="connsiteY8" fmla="*/ 310316 h 7476434"/>
              <a:gd name="connsiteX9" fmla="*/ 5742359 w 5747715"/>
              <a:gd name="connsiteY9" fmla="*/ 368088 h 7476434"/>
              <a:gd name="connsiteX10" fmla="*/ 5729800 w 5747715"/>
              <a:gd name="connsiteY10" fmla="*/ 582441 h 7476434"/>
              <a:gd name="connsiteX11" fmla="*/ 5729763 w 5747715"/>
              <a:gd name="connsiteY11" fmla="*/ 583226 h 7476434"/>
              <a:gd name="connsiteX12" fmla="*/ 5703604 w 5747715"/>
              <a:gd name="connsiteY12" fmla="*/ 1111310 h 7476434"/>
              <a:gd name="connsiteX13" fmla="*/ 5701408 w 5747715"/>
              <a:gd name="connsiteY13" fmla="*/ 1154921 h 7476434"/>
              <a:gd name="connsiteX14" fmla="*/ 5702723 w 5747715"/>
              <a:gd name="connsiteY14" fmla="*/ 1160573 h 7476434"/>
              <a:gd name="connsiteX15" fmla="*/ 5704569 w 5747715"/>
              <a:gd name="connsiteY15" fmla="*/ 1189001 h 7476434"/>
              <a:gd name="connsiteX16" fmla="*/ 5698571 w 5747715"/>
              <a:gd name="connsiteY16" fmla="*/ 1305093 h 7476434"/>
              <a:gd name="connsiteX17" fmla="*/ 5698439 w 5747715"/>
              <a:gd name="connsiteY17" fmla="*/ 1373782 h 7476434"/>
              <a:gd name="connsiteX18" fmla="*/ 5703819 w 5747715"/>
              <a:gd name="connsiteY18" fmla="*/ 1398663 h 7476434"/>
              <a:gd name="connsiteX19" fmla="*/ 5705163 w 5747715"/>
              <a:gd name="connsiteY19" fmla="*/ 1564478 h 7476434"/>
              <a:gd name="connsiteX20" fmla="*/ 5698497 w 5747715"/>
              <a:gd name="connsiteY20" fmla="*/ 1620768 h 7476434"/>
              <a:gd name="connsiteX21" fmla="*/ 5682815 w 5747715"/>
              <a:gd name="connsiteY21" fmla="*/ 1736849 h 7476434"/>
              <a:gd name="connsiteX22" fmla="*/ 5683823 w 5747715"/>
              <a:gd name="connsiteY22" fmla="*/ 1825831 h 7476434"/>
              <a:gd name="connsiteX23" fmla="*/ 5677720 w 5747715"/>
              <a:gd name="connsiteY23" fmla="*/ 1838743 h 7476434"/>
              <a:gd name="connsiteX24" fmla="*/ 5671230 w 5747715"/>
              <a:gd name="connsiteY24" fmla="*/ 1885441 h 7476434"/>
              <a:gd name="connsiteX25" fmla="*/ 5662929 w 5747715"/>
              <a:gd name="connsiteY25" fmla="*/ 1912918 h 7476434"/>
              <a:gd name="connsiteX26" fmla="*/ 5658020 w 5747715"/>
              <a:gd name="connsiteY26" fmla="*/ 2008900 h 7476434"/>
              <a:gd name="connsiteX27" fmla="*/ 5650780 w 5747715"/>
              <a:gd name="connsiteY27" fmla="*/ 2149876 h 7476434"/>
              <a:gd name="connsiteX28" fmla="*/ 5651025 w 5747715"/>
              <a:gd name="connsiteY28" fmla="*/ 2150933 h 7476434"/>
              <a:gd name="connsiteX29" fmla="*/ 5652871 w 5747715"/>
              <a:gd name="connsiteY29" fmla="*/ 2179360 h 7476434"/>
              <a:gd name="connsiteX30" fmla="*/ 5646872 w 5747715"/>
              <a:gd name="connsiteY30" fmla="*/ 2295452 h 7476434"/>
              <a:gd name="connsiteX31" fmla="*/ 5646741 w 5747715"/>
              <a:gd name="connsiteY31" fmla="*/ 2364141 h 7476434"/>
              <a:gd name="connsiteX32" fmla="*/ 5657938 w 5747715"/>
              <a:gd name="connsiteY32" fmla="*/ 2389009 h 7476434"/>
              <a:gd name="connsiteX33" fmla="*/ 5533444 w 5747715"/>
              <a:gd name="connsiteY33" fmla="*/ 4422183 h 7476434"/>
              <a:gd name="connsiteX34" fmla="*/ 5526370 w 5747715"/>
              <a:gd name="connsiteY34" fmla="*/ 4537395 h 7476434"/>
              <a:gd name="connsiteX35" fmla="*/ 5503188 w 5747715"/>
              <a:gd name="connsiteY35" fmla="*/ 4975984 h 7476434"/>
              <a:gd name="connsiteX36" fmla="*/ 5369324 w 5747715"/>
              <a:gd name="connsiteY36" fmla="*/ 7437603 h 7476434"/>
              <a:gd name="connsiteX37" fmla="*/ 5325855 w 5747715"/>
              <a:gd name="connsiteY37" fmla="*/ 7476382 h 7476434"/>
              <a:gd name="connsiteX38" fmla="*/ 4493251 w 5747715"/>
              <a:gd name="connsiteY38" fmla="*/ 7432748 h 7476434"/>
              <a:gd name="connsiteX39" fmla="*/ 4493249 w 5747715"/>
              <a:gd name="connsiteY39" fmla="*/ 7432748 h 7476434"/>
              <a:gd name="connsiteX40" fmla="*/ 39226 w 5747715"/>
              <a:gd name="connsiteY40" fmla="*/ 7199323 h 7476434"/>
              <a:gd name="connsiteX41" fmla="*/ 28872 w 5747715"/>
              <a:gd name="connsiteY41" fmla="*/ 7194396 h 7476434"/>
              <a:gd name="connsiteX42" fmla="*/ 23220 w 5747715"/>
              <a:gd name="connsiteY42" fmla="*/ 7194103 h 7476434"/>
              <a:gd name="connsiteX43" fmla="*/ 23354 w 5747715"/>
              <a:gd name="connsiteY43" fmla="*/ 7191771 h 7476434"/>
              <a:gd name="connsiteX44" fmla="*/ 10670 w 5747715"/>
              <a:gd name="connsiteY44" fmla="*/ 7185736 h 7476434"/>
              <a:gd name="connsiteX45" fmla="*/ 51 w 5747715"/>
              <a:gd name="connsiteY45" fmla="*/ 7156095 h 7476434"/>
              <a:gd name="connsiteX0" fmla="*/ 51 w 5747715"/>
              <a:gd name="connsiteY0" fmla="*/ 7156095 h 7476434"/>
              <a:gd name="connsiteX1" fmla="*/ 372468 w 5747715"/>
              <a:gd name="connsiteY1" fmla="*/ 49980 h 7476434"/>
              <a:gd name="connsiteX2" fmla="*/ 428298 w 5747715"/>
              <a:gd name="connsiteY2" fmla="*/ 36 h 7476434"/>
              <a:gd name="connsiteX3" fmla="*/ 1260896 w 5747715"/>
              <a:gd name="connsiteY3" fmla="*/ 43670 h 7476434"/>
              <a:gd name="connsiteX4" fmla="*/ 1260903 w 5747715"/>
              <a:gd name="connsiteY4" fmla="*/ 43667 h 7476434"/>
              <a:gd name="connsiteX5" fmla="*/ 5703188 w 5747715"/>
              <a:gd name="connsiteY5" fmla="*/ 276477 h 7476434"/>
              <a:gd name="connsiteX6" fmla="*/ 5731744 w 5747715"/>
              <a:gd name="connsiteY6" fmla="*/ 290068 h 7476434"/>
              <a:gd name="connsiteX7" fmla="*/ 5737944 w 5747715"/>
              <a:gd name="connsiteY7" fmla="*/ 307379 h 7476434"/>
              <a:gd name="connsiteX8" fmla="*/ 5747715 w 5747715"/>
              <a:gd name="connsiteY8" fmla="*/ 310316 h 7476434"/>
              <a:gd name="connsiteX9" fmla="*/ 5742359 w 5747715"/>
              <a:gd name="connsiteY9" fmla="*/ 368088 h 7476434"/>
              <a:gd name="connsiteX10" fmla="*/ 5729800 w 5747715"/>
              <a:gd name="connsiteY10" fmla="*/ 582441 h 7476434"/>
              <a:gd name="connsiteX11" fmla="*/ 5729763 w 5747715"/>
              <a:gd name="connsiteY11" fmla="*/ 583226 h 7476434"/>
              <a:gd name="connsiteX12" fmla="*/ 5703604 w 5747715"/>
              <a:gd name="connsiteY12" fmla="*/ 1111310 h 7476434"/>
              <a:gd name="connsiteX13" fmla="*/ 5701408 w 5747715"/>
              <a:gd name="connsiteY13" fmla="*/ 1154921 h 7476434"/>
              <a:gd name="connsiteX14" fmla="*/ 5702723 w 5747715"/>
              <a:gd name="connsiteY14" fmla="*/ 1160573 h 7476434"/>
              <a:gd name="connsiteX15" fmla="*/ 5704569 w 5747715"/>
              <a:gd name="connsiteY15" fmla="*/ 1189001 h 7476434"/>
              <a:gd name="connsiteX16" fmla="*/ 5698571 w 5747715"/>
              <a:gd name="connsiteY16" fmla="*/ 1305093 h 7476434"/>
              <a:gd name="connsiteX17" fmla="*/ 5698439 w 5747715"/>
              <a:gd name="connsiteY17" fmla="*/ 1373782 h 7476434"/>
              <a:gd name="connsiteX18" fmla="*/ 5703819 w 5747715"/>
              <a:gd name="connsiteY18" fmla="*/ 1398663 h 7476434"/>
              <a:gd name="connsiteX19" fmla="*/ 5705163 w 5747715"/>
              <a:gd name="connsiteY19" fmla="*/ 1564478 h 7476434"/>
              <a:gd name="connsiteX20" fmla="*/ 5698497 w 5747715"/>
              <a:gd name="connsiteY20" fmla="*/ 1620768 h 7476434"/>
              <a:gd name="connsiteX21" fmla="*/ 5682815 w 5747715"/>
              <a:gd name="connsiteY21" fmla="*/ 1736849 h 7476434"/>
              <a:gd name="connsiteX22" fmla="*/ 5683823 w 5747715"/>
              <a:gd name="connsiteY22" fmla="*/ 1825831 h 7476434"/>
              <a:gd name="connsiteX23" fmla="*/ 5677720 w 5747715"/>
              <a:gd name="connsiteY23" fmla="*/ 1838743 h 7476434"/>
              <a:gd name="connsiteX24" fmla="*/ 5671230 w 5747715"/>
              <a:gd name="connsiteY24" fmla="*/ 1885441 h 7476434"/>
              <a:gd name="connsiteX25" fmla="*/ 5662929 w 5747715"/>
              <a:gd name="connsiteY25" fmla="*/ 1912918 h 7476434"/>
              <a:gd name="connsiteX26" fmla="*/ 5658020 w 5747715"/>
              <a:gd name="connsiteY26" fmla="*/ 2008900 h 7476434"/>
              <a:gd name="connsiteX27" fmla="*/ 5650780 w 5747715"/>
              <a:gd name="connsiteY27" fmla="*/ 2149876 h 7476434"/>
              <a:gd name="connsiteX28" fmla="*/ 5651025 w 5747715"/>
              <a:gd name="connsiteY28" fmla="*/ 2150933 h 7476434"/>
              <a:gd name="connsiteX29" fmla="*/ 5652871 w 5747715"/>
              <a:gd name="connsiteY29" fmla="*/ 2179360 h 7476434"/>
              <a:gd name="connsiteX30" fmla="*/ 5646872 w 5747715"/>
              <a:gd name="connsiteY30" fmla="*/ 2295452 h 7476434"/>
              <a:gd name="connsiteX31" fmla="*/ 5646741 w 5747715"/>
              <a:gd name="connsiteY31" fmla="*/ 2364141 h 7476434"/>
              <a:gd name="connsiteX32" fmla="*/ 5657938 w 5747715"/>
              <a:gd name="connsiteY32" fmla="*/ 2389009 h 7476434"/>
              <a:gd name="connsiteX33" fmla="*/ 5533444 w 5747715"/>
              <a:gd name="connsiteY33" fmla="*/ 4422183 h 7476434"/>
              <a:gd name="connsiteX34" fmla="*/ 5526370 w 5747715"/>
              <a:gd name="connsiteY34" fmla="*/ 4537395 h 7476434"/>
              <a:gd name="connsiteX35" fmla="*/ 5503188 w 5747715"/>
              <a:gd name="connsiteY35" fmla="*/ 4975984 h 7476434"/>
              <a:gd name="connsiteX36" fmla="*/ 5369324 w 5747715"/>
              <a:gd name="connsiteY36" fmla="*/ 7437603 h 7476434"/>
              <a:gd name="connsiteX37" fmla="*/ 5325855 w 5747715"/>
              <a:gd name="connsiteY37" fmla="*/ 7476382 h 7476434"/>
              <a:gd name="connsiteX38" fmla="*/ 4493251 w 5747715"/>
              <a:gd name="connsiteY38" fmla="*/ 7432748 h 7476434"/>
              <a:gd name="connsiteX39" fmla="*/ 4493249 w 5747715"/>
              <a:gd name="connsiteY39" fmla="*/ 7432748 h 7476434"/>
              <a:gd name="connsiteX40" fmla="*/ 39226 w 5747715"/>
              <a:gd name="connsiteY40" fmla="*/ 7199323 h 7476434"/>
              <a:gd name="connsiteX41" fmla="*/ 23220 w 5747715"/>
              <a:gd name="connsiteY41" fmla="*/ 7194103 h 7476434"/>
              <a:gd name="connsiteX42" fmla="*/ 23354 w 5747715"/>
              <a:gd name="connsiteY42" fmla="*/ 7191771 h 7476434"/>
              <a:gd name="connsiteX43" fmla="*/ 10670 w 5747715"/>
              <a:gd name="connsiteY43" fmla="*/ 7185736 h 7476434"/>
              <a:gd name="connsiteX44" fmla="*/ 51 w 5747715"/>
              <a:gd name="connsiteY44" fmla="*/ 7156095 h 7476434"/>
              <a:gd name="connsiteX0" fmla="*/ 51 w 5747715"/>
              <a:gd name="connsiteY0" fmla="*/ 7156095 h 7476434"/>
              <a:gd name="connsiteX1" fmla="*/ 372468 w 5747715"/>
              <a:gd name="connsiteY1" fmla="*/ 49980 h 7476434"/>
              <a:gd name="connsiteX2" fmla="*/ 428298 w 5747715"/>
              <a:gd name="connsiteY2" fmla="*/ 36 h 7476434"/>
              <a:gd name="connsiteX3" fmla="*/ 1260896 w 5747715"/>
              <a:gd name="connsiteY3" fmla="*/ 43670 h 7476434"/>
              <a:gd name="connsiteX4" fmla="*/ 1260903 w 5747715"/>
              <a:gd name="connsiteY4" fmla="*/ 43667 h 7476434"/>
              <a:gd name="connsiteX5" fmla="*/ 5703188 w 5747715"/>
              <a:gd name="connsiteY5" fmla="*/ 276477 h 7476434"/>
              <a:gd name="connsiteX6" fmla="*/ 5731744 w 5747715"/>
              <a:gd name="connsiteY6" fmla="*/ 290068 h 7476434"/>
              <a:gd name="connsiteX7" fmla="*/ 5737944 w 5747715"/>
              <a:gd name="connsiteY7" fmla="*/ 307379 h 7476434"/>
              <a:gd name="connsiteX8" fmla="*/ 5747715 w 5747715"/>
              <a:gd name="connsiteY8" fmla="*/ 310316 h 7476434"/>
              <a:gd name="connsiteX9" fmla="*/ 5742359 w 5747715"/>
              <a:gd name="connsiteY9" fmla="*/ 368088 h 7476434"/>
              <a:gd name="connsiteX10" fmla="*/ 5729800 w 5747715"/>
              <a:gd name="connsiteY10" fmla="*/ 582441 h 7476434"/>
              <a:gd name="connsiteX11" fmla="*/ 5729763 w 5747715"/>
              <a:gd name="connsiteY11" fmla="*/ 583226 h 7476434"/>
              <a:gd name="connsiteX12" fmla="*/ 5703604 w 5747715"/>
              <a:gd name="connsiteY12" fmla="*/ 1111310 h 7476434"/>
              <a:gd name="connsiteX13" fmla="*/ 5701408 w 5747715"/>
              <a:gd name="connsiteY13" fmla="*/ 1154921 h 7476434"/>
              <a:gd name="connsiteX14" fmla="*/ 5702723 w 5747715"/>
              <a:gd name="connsiteY14" fmla="*/ 1160573 h 7476434"/>
              <a:gd name="connsiteX15" fmla="*/ 5704569 w 5747715"/>
              <a:gd name="connsiteY15" fmla="*/ 1189001 h 7476434"/>
              <a:gd name="connsiteX16" fmla="*/ 5698571 w 5747715"/>
              <a:gd name="connsiteY16" fmla="*/ 1305093 h 7476434"/>
              <a:gd name="connsiteX17" fmla="*/ 5698439 w 5747715"/>
              <a:gd name="connsiteY17" fmla="*/ 1373782 h 7476434"/>
              <a:gd name="connsiteX18" fmla="*/ 5703819 w 5747715"/>
              <a:gd name="connsiteY18" fmla="*/ 1398663 h 7476434"/>
              <a:gd name="connsiteX19" fmla="*/ 5705163 w 5747715"/>
              <a:gd name="connsiteY19" fmla="*/ 1564478 h 7476434"/>
              <a:gd name="connsiteX20" fmla="*/ 5698497 w 5747715"/>
              <a:gd name="connsiteY20" fmla="*/ 1620768 h 7476434"/>
              <a:gd name="connsiteX21" fmla="*/ 5682815 w 5747715"/>
              <a:gd name="connsiteY21" fmla="*/ 1736849 h 7476434"/>
              <a:gd name="connsiteX22" fmla="*/ 5683823 w 5747715"/>
              <a:gd name="connsiteY22" fmla="*/ 1825831 h 7476434"/>
              <a:gd name="connsiteX23" fmla="*/ 5677720 w 5747715"/>
              <a:gd name="connsiteY23" fmla="*/ 1838743 h 7476434"/>
              <a:gd name="connsiteX24" fmla="*/ 5671230 w 5747715"/>
              <a:gd name="connsiteY24" fmla="*/ 1885441 h 7476434"/>
              <a:gd name="connsiteX25" fmla="*/ 5662929 w 5747715"/>
              <a:gd name="connsiteY25" fmla="*/ 1912918 h 7476434"/>
              <a:gd name="connsiteX26" fmla="*/ 5658020 w 5747715"/>
              <a:gd name="connsiteY26" fmla="*/ 2008900 h 7476434"/>
              <a:gd name="connsiteX27" fmla="*/ 5650780 w 5747715"/>
              <a:gd name="connsiteY27" fmla="*/ 2149876 h 7476434"/>
              <a:gd name="connsiteX28" fmla="*/ 5651025 w 5747715"/>
              <a:gd name="connsiteY28" fmla="*/ 2150933 h 7476434"/>
              <a:gd name="connsiteX29" fmla="*/ 5652871 w 5747715"/>
              <a:gd name="connsiteY29" fmla="*/ 2179360 h 7476434"/>
              <a:gd name="connsiteX30" fmla="*/ 5646872 w 5747715"/>
              <a:gd name="connsiteY30" fmla="*/ 2295452 h 7476434"/>
              <a:gd name="connsiteX31" fmla="*/ 5646741 w 5747715"/>
              <a:gd name="connsiteY31" fmla="*/ 2364141 h 7476434"/>
              <a:gd name="connsiteX32" fmla="*/ 5657938 w 5747715"/>
              <a:gd name="connsiteY32" fmla="*/ 2389009 h 7476434"/>
              <a:gd name="connsiteX33" fmla="*/ 5533444 w 5747715"/>
              <a:gd name="connsiteY33" fmla="*/ 4422183 h 7476434"/>
              <a:gd name="connsiteX34" fmla="*/ 5526370 w 5747715"/>
              <a:gd name="connsiteY34" fmla="*/ 4537395 h 7476434"/>
              <a:gd name="connsiteX35" fmla="*/ 5503188 w 5747715"/>
              <a:gd name="connsiteY35" fmla="*/ 4975984 h 7476434"/>
              <a:gd name="connsiteX36" fmla="*/ 5369324 w 5747715"/>
              <a:gd name="connsiteY36" fmla="*/ 7437603 h 7476434"/>
              <a:gd name="connsiteX37" fmla="*/ 5325855 w 5747715"/>
              <a:gd name="connsiteY37" fmla="*/ 7476382 h 7476434"/>
              <a:gd name="connsiteX38" fmla="*/ 4493251 w 5747715"/>
              <a:gd name="connsiteY38" fmla="*/ 7432748 h 7476434"/>
              <a:gd name="connsiteX39" fmla="*/ 4493249 w 5747715"/>
              <a:gd name="connsiteY39" fmla="*/ 7432748 h 7476434"/>
              <a:gd name="connsiteX40" fmla="*/ 23220 w 5747715"/>
              <a:gd name="connsiteY40" fmla="*/ 7194103 h 7476434"/>
              <a:gd name="connsiteX41" fmla="*/ 23354 w 5747715"/>
              <a:gd name="connsiteY41" fmla="*/ 7191771 h 7476434"/>
              <a:gd name="connsiteX42" fmla="*/ 10670 w 5747715"/>
              <a:gd name="connsiteY42" fmla="*/ 7185736 h 7476434"/>
              <a:gd name="connsiteX43" fmla="*/ 51 w 5747715"/>
              <a:gd name="connsiteY43" fmla="*/ 7156095 h 7476434"/>
              <a:gd name="connsiteX0" fmla="*/ 311288 w 6058952"/>
              <a:gd name="connsiteY0" fmla="*/ 7156095 h 7476434"/>
              <a:gd name="connsiteX1" fmla="*/ 683705 w 6058952"/>
              <a:gd name="connsiteY1" fmla="*/ 49980 h 7476434"/>
              <a:gd name="connsiteX2" fmla="*/ 739535 w 6058952"/>
              <a:gd name="connsiteY2" fmla="*/ 36 h 7476434"/>
              <a:gd name="connsiteX3" fmla="*/ 1572133 w 6058952"/>
              <a:gd name="connsiteY3" fmla="*/ 43670 h 7476434"/>
              <a:gd name="connsiteX4" fmla="*/ 1572140 w 6058952"/>
              <a:gd name="connsiteY4" fmla="*/ 43667 h 7476434"/>
              <a:gd name="connsiteX5" fmla="*/ 6014425 w 6058952"/>
              <a:gd name="connsiteY5" fmla="*/ 276477 h 7476434"/>
              <a:gd name="connsiteX6" fmla="*/ 6042981 w 6058952"/>
              <a:gd name="connsiteY6" fmla="*/ 290068 h 7476434"/>
              <a:gd name="connsiteX7" fmla="*/ 6049181 w 6058952"/>
              <a:gd name="connsiteY7" fmla="*/ 307379 h 7476434"/>
              <a:gd name="connsiteX8" fmla="*/ 6058952 w 6058952"/>
              <a:gd name="connsiteY8" fmla="*/ 310316 h 7476434"/>
              <a:gd name="connsiteX9" fmla="*/ 6053596 w 6058952"/>
              <a:gd name="connsiteY9" fmla="*/ 368088 h 7476434"/>
              <a:gd name="connsiteX10" fmla="*/ 6041037 w 6058952"/>
              <a:gd name="connsiteY10" fmla="*/ 582441 h 7476434"/>
              <a:gd name="connsiteX11" fmla="*/ 6041000 w 6058952"/>
              <a:gd name="connsiteY11" fmla="*/ 583226 h 7476434"/>
              <a:gd name="connsiteX12" fmla="*/ 6014841 w 6058952"/>
              <a:gd name="connsiteY12" fmla="*/ 1111310 h 7476434"/>
              <a:gd name="connsiteX13" fmla="*/ 6012645 w 6058952"/>
              <a:gd name="connsiteY13" fmla="*/ 1154921 h 7476434"/>
              <a:gd name="connsiteX14" fmla="*/ 6013960 w 6058952"/>
              <a:gd name="connsiteY14" fmla="*/ 1160573 h 7476434"/>
              <a:gd name="connsiteX15" fmla="*/ 6015806 w 6058952"/>
              <a:gd name="connsiteY15" fmla="*/ 1189001 h 7476434"/>
              <a:gd name="connsiteX16" fmla="*/ 6009808 w 6058952"/>
              <a:gd name="connsiteY16" fmla="*/ 1305093 h 7476434"/>
              <a:gd name="connsiteX17" fmla="*/ 6009676 w 6058952"/>
              <a:gd name="connsiteY17" fmla="*/ 1373782 h 7476434"/>
              <a:gd name="connsiteX18" fmla="*/ 6015056 w 6058952"/>
              <a:gd name="connsiteY18" fmla="*/ 1398663 h 7476434"/>
              <a:gd name="connsiteX19" fmla="*/ 6016400 w 6058952"/>
              <a:gd name="connsiteY19" fmla="*/ 1564478 h 7476434"/>
              <a:gd name="connsiteX20" fmla="*/ 6009734 w 6058952"/>
              <a:gd name="connsiteY20" fmla="*/ 1620768 h 7476434"/>
              <a:gd name="connsiteX21" fmla="*/ 5994052 w 6058952"/>
              <a:gd name="connsiteY21" fmla="*/ 1736849 h 7476434"/>
              <a:gd name="connsiteX22" fmla="*/ 5995060 w 6058952"/>
              <a:gd name="connsiteY22" fmla="*/ 1825831 h 7476434"/>
              <a:gd name="connsiteX23" fmla="*/ 5988957 w 6058952"/>
              <a:gd name="connsiteY23" fmla="*/ 1838743 h 7476434"/>
              <a:gd name="connsiteX24" fmla="*/ 5982467 w 6058952"/>
              <a:gd name="connsiteY24" fmla="*/ 1885441 h 7476434"/>
              <a:gd name="connsiteX25" fmla="*/ 5974166 w 6058952"/>
              <a:gd name="connsiteY25" fmla="*/ 1912918 h 7476434"/>
              <a:gd name="connsiteX26" fmla="*/ 5969257 w 6058952"/>
              <a:gd name="connsiteY26" fmla="*/ 2008900 h 7476434"/>
              <a:gd name="connsiteX27" fmla="*/ 5962017 w 6058952"/>
              <a:gd name="connsiteY27" fmla="*/ 2149876 h 7476434"/>
              <a:gd name="connsiteX28" fmla="*/ 5962262 w 6058952"/>
              <a:gd name="connsiteY28" fmla="*/ 2150933 h 7476434"/>
              <a:gd name="connsiteX29" fmla="*/ 5964108 w 6058952"/>
              <a:gd name="connsiteY29" fmla="*/ 2179360 h 7476434"/>
              <a:gd name="connsiteX30" fmla="*/ 5958109 w 6058952"/>
              <a:gd name="connsiteY30" fmla="*/ 2295452 h 7476434"/>
              <a:gd name="connsiteX31" fmla="*/ 5957978 w 6058952"/>
              <a:gd name="connsiteY31" fmla="*/ 2364141 h 7476434"/>
              <a:gd name="connsiteX32" fmla="*/ 5969175 w 6058952"/>
              <a:gd name="connsiteY32" fmla="*/ 2389009 h 7476434"/>
              <a:gd name="connsiteX33" fmla="*/ 5844681 w 6058952"/>
              <a:gd name="connsiteY33" fmla="*/ 4422183 h 7476434"/>
              <a:gd name="connsiteX34" fmla="*/ 5837607 w 6058952"/>
              <a:gd name="connsiteY34" fmla="*/ 4537395 h 7476434"/>
              <a:gd name="connsiteX35" fmla="*/ 5814425 w 6058952"/>
              <a:gd name="connsiteY35" fmla="*/ 4975984 h 7476434"/>
              <a:gd name="connsiteX36" fmla="*/ 5680561 w 6058952"/>
              <a:gd name="connsiteY36" fmla="*/ 7437603 h 7476434"/>
              <a:gd name="connsiteX37" fmla="*/ 5637092 w 6058952"/>
              <a:gd name="connsiteY37" fmla="*/ 7476382 h 7476434"/>
              <a:gd name="connsiteX38" fmla="*/ 4804488 w 6058952"/>
              <a:gd name="connsiteY38" fmla="*/ 7432748 h 7476434"/>
              <a:gd name="connsiteX39" fmla="*/ 4804486 w 6058952"/>
              <a:gd name="connsiteY39" fmla="*/ 7432748 h 7476434"/>
              <a:gd name="connsiteX40" fmla="*/ 334457 w 6058952"/>
              <a:gd name="connsiteY40" fmla="*/ 7194103 h 7476434"/>
              <a:gd name="connsiteX41" fmla="*/ 321907 w 6058952"/>
              <a:gd name="connsiteY41" fmla="*/ 7185736 h 7476434"/>
              <a:gd name="connsiteX42" fmla="*/ 311288 w 6058952"/>
              <a:gd name="connsiteY42" fmla="*/ 7156095 h 7476434"/>
              <a:gd name="connsiteX0" fmla="*/ 52 w 5747716"/>
              <a:gd name="connsiteY0" fmla="*/ 7156095 h 7476434"/>
              <a:gd name="connsiteX1" fmla="*/ 372469 w 5747716"/>
              <a:gd name="connsiteY1" fmla="*/ 49980 h 7476434"/>
              <a:gd name="connsiteX2" fmla="*/ 428299 w 5747716"/>
              <a:gd name="connsiteY2" fmla="*/ 36 h 7476434"/>
              <a:gd name="connsiteX3" fmla="*/ 1260897 w 5747716"/>
              <a:gd name="connsiteY3" fmla="*/ 43670 h 7476434"/>
              <a:gd name="connsiteX4" fmla="*/ 1260904 w 5747716"/>
              <a:gd name="connsiteY4" fmla="*/ 43667 h 7476434"/>
              <a:gd name="connsiteX5" fmla="*/ 5703189 w 5747716"/>
              <a:gd name="connsiteY5" fmla="*/ 276477 h 7476434"/>
              <a:gd name="connsiteX6" fmla="*/ 5731745 w 5747716"/>
              <a:gd name="connsiteY6" fmla="*/ 290068 h 7476434"/>
              <a:gd name="connsiteX7" fmla="*/ 5737945 w 5747716"/>
              <a:gd name="connsiteY7" fmla="*/ 307379 h 7476434"/>
              <a:gd name="connsiteX8" fmla="*/ 5747716 w 5747716"/>
              <a:gd name="connsiteY8" fmla="*/ 310316 h 7476434"/>
              <a:gd name="connsiteX9" fmla="*/ 5742360 w 5747716"/>
              <a:gd name="connsiteY9" fmla="*/ 368088 h 7476434"/>
              <a:gd name="connsiteX10" fmla="*/ 5729801 w 5747716"/>
              <a:gd name="connsiteY10" fmla="*/ 582441 h 7476434"/>
              <a:gd name="connsiteX11" fmla="*/ 5729764 w 5747716"/>
              <a:gd name="connsiteY11" fmla="*/ 583226 h 7476434"/>
              <a:gd name="connsiteX12" fmla="*/ 5703605 w 5747716"/>
              <a:gd name="connsiteY12" fmla="*/ 1111310 h 7476434"/>
              <a:gd name="connsiteX13" fmla="*/ 5701409 w 5747716"/>
              <a:gd name="connsiteY13" fmla="*/ 1154921 h 7476434"/>
              <a:gd name="connsiteX14" fmla="*/ 5702724 w 5747716"/>
              <a:gd name="connsiteY14" fmla="*/ 1160573 h 7476434"/>
              <a:gd name="connsiteX15" fmla="*/ 5704570 w 5747716"/>
              <a:gd name="connsiteY15" fmla="*/ 1189001 h 7476434"/>
              <a:gd name="connsiteX16" fmla="*/ 5698572 w 5747716"/>
              <a:gd name="connsiteY16" fmla="*/ 1305093 h 7476434"/>
              <a:gd name="connsiteX17" fmla="*/ 5698440 w 5747716"/>
              <a:gd name="connsiteY17" fmla="*/ 1373782 h 7476434"/>
              <a:gd name="connsiteX18" fmla="*/ 5703820 w 5747716"/>
              <a:gd name="connsiteY18" fmla="*/ 1398663 h 7476434"/>
              <a:gd name="connsiteX19" fmla="*/ 5705164 w 5747716"/>
              <a:gd name="connsiteY19" fmla="*/ 1564478 h 7476434"/>
              <a:gd name="connsiteX20" fmla="*/ 5698498 w 5747716"/>
              <a:gd name="connsiteY20" fmla="*/ 1620768 h 7476434"/>
              <a:gd name="connsiteX21" fmla="*/ 5682816 w 5747716"/>
              <a:gd name="connsiteY21" fmla="*/ 1736849 h 7476434"/>
              <a:gd name="connsiteX22" fmla="*/ 5683824 w 5747716"/>
              <a:gd name="connsiteY22" fmla="*/ 1825831 h 7476434"/>
              <a:gd name="connsiteX23" fmla="*/ 5677721 w 5747716"/>
              <a:gd name="connsiteY23" fmla="*/ 1838743 h 7476434"/>
              <a:gd name="connsiteX24" fmla="*/ 5671231 w 5747716"/>
              <a:gd name="connsiteY24" fmla="*/ 1885441 h 7476434"/>
              <a:gd name="connsiteX25" fmla="*/ 5662930 w 5747716"/>
              <a:gd name="connsiteY25" fmla="*/ 1912918 h 7476434"/>
              <a:gd name="connsiteX26" fmla="*/ 5658021 w 5747716"/>
              <a:gd name="connsiteY26" fmla="*/ 2008900 h 7476434"/>
              <a:gd name="connsiteX27" fmla="*/ 5650781 w 5747716"/>
              <a:gd name="connsiteY27" fmla="*/ 2149876 h 7476434"/>
              <a:gd name="connsiteX28" fmla="*/ 5651026 w 5747716"/>
              <a:gd name="connsiteY28" fmla="*/ 2150933 h 7476434"/>
              <a:gd name="connsiteX29" fmla="*/ 5652872 w 5747716"/>
              <a:gd name="connsiteY29" fmla="*/ 2179360 h 7476434"/>
              <a:gd name="connsiteX30" fmla="*/ 5646873 w 5747716"/>
              <a:gd name="connsiteY30" fmla="*/ 2295452 h 7476434"/>
              <a:gd name="connsiteX31" fmla="*/ 5646742 w 5747716"/>
              <a:gd name="connsiteY31" fmla="*/ 2364141 h 7476434"/>
              <a:gd name="connsiteX32" fmla="*/ 5657939 w 5747716"/>
              <a:gd name="connsiteY32" fmla="*/ 2389009 h 7476434"/>
              <a:gd name="connsiteX33" fmla="*/ 5533445 w 5747716"/>
              <a:gd name="connsiteY33" fmla="*/ 4422183 h 7476434"/>
              <a:gd name="connsiteX34" fmla="*/ 5526371 w 5747716"/>
              <a:gd name="connsiteY34" fmla="*/ 4537395 h 7476434"/>
              <a:gd name="connsiteX35" fmla="*/ 5503189 w 5747716"/>
              <a:gd name="connsiteY35" fmla="*/ 4975984 h 7476434"/>
              <a:gd name="connsiteX36" fmla="*/ 5369325 w 5747716"/>
              <a:gd name="connsiteY36" fmla="*/ 7437603 h 7476434"/>
              <a:gd name="connsiteX37" fmla="*/ 5325856 w 5747716"/>
              <a:gd name="connsiteY37" fmla="*/ 7476382 h 7476434"/>
              <a:gd name="connsiteX38" fmla="*/ 4493252 w 5747716"/>
              <a:gd name="connsiteY38" fmla="*/ 7432748 h 7476434"/>
              <a:gd name="connsiteX39" fmla="*/ 4493250 w 5747716"/>
              <a:gd name="connsiteY39" fmla="*/ 7432748 h 7476434"/>
              <a:gd name="connsiteX40" fmla="*/ 10671 w 5747716"/>
              <a:gd name="connsiteY40" fmla="*/ 7185736 h 7476434"/>
              <a:gd name="connsiteX41" fmla="*/ 52 w 5747716"/>
              <a:gd name="connsiteY41" fmla="*/ 7156095 h 7476434"/>
              <a:gd name="connsiteX0" fmla="*/ 6 w 5747670"/>
              <a:gd name="connsiteY0" fmla="*/ 7156095 h 7476434"/>
              <a:gd name="connsiteX1" fmla="*/ 372423 w 5747670"/>
              <a:gd name="connsiteY1" fmla="*/ 49980 h 7476434"/>
              <a:gd name="connsiteX2" fmla="*/ 428253 w 5747670"/>
              <a:gd name="connsiteY2" fmla="*/ 36 h 7476434"/>
              <a:gd name="connsiteX3" fmla="*/ 1260851 w 5747670"/>
              <a:gd name="connsiteY3" fmla="*/ 43670 h 7476434"/>
              <a:gd name="connsiteX4" fmla="*/ 1260858 w 5747670"/>
              <a:gd name="connsiteY4" fmla="*/ 43667 h 7476434"/>
              <a:gd name="connsiteX5" fmla="*/ 5703143 w 5747670"/>
              <a:gd name="connsiteY5" fmla="*/ 276477 h 7476434"/>
              <a:gd name="connsiteX6" fmla="*/ 5731699 w 5747670"/>
              <a:gd name="connsiteY6" fmla="*/ 290068 h 7476434"/>
              <a:gd name="connsiteX7" fmla="*/ 5737899 w 5747670"/>
              <a:gd name="connsiteY7" fmla="*/ 307379 h 7476434"/>
              <a:gd name="connsiteX8" fmla="*/ 5747670 w 5747670"/>
              <a:gd name="connsiteY8" fmla="*/ 310316 h 7476434"/>
              <a:gd name="connsiteX9" fmla="*/ 5742314 w 5747670"/>
              <a:gd name="connsiteY9" fmla="*/ 368088 h 7476434"/>
              <a:gd name="connsiteX10" fmla="*/ 5729755 w 5747670"/>
              <a:gd name="connsiteY10" fmla="*/ 582441 h 7476434"/>
              <a:gd name="connsiteX11" fmla="*/ 5729718 w 5747670"/>
              <a:gd name="connsiteY11" fmla="*/ 583226 h 7476434"/>
              <a:gd name="connsiteX12" fmla="*/ 5703559 w 5747670"/>
              <a:gd name="connsiteY12" fmla="*/ 1111310 h 7476434"/>
              <a:gd name="connsiteX13" fmla="*/ 5701363 w 5747670"/>
              <a:gd name="connsiteY13" fmla="*/ 1154921 h 7476434"/>
              <a:gd name="connsiteX14" fmla="*/ 5702678 w 5747670"/>
              <a:gd name="connsiteY14" fmla="*/ 1160573 h 7476434"/>
              <a:gd name="connsiteX15" fmla="*/ 5704524 w 5747670"/>
              <a:gd name="connsiteY15" fmla="*/ 1189001 h 7476434"/>
              <a:gd name="connsiteX16" fmla="*/ 5698526 w 5747670"/>
              <a:gd name="connsiteY16" fmla="*/ 1305093 h 7476434"/>
              <a:gd name="connsiteX17" fmla="*/ 5698394 w 5747670"/>
              <a:gd name="connsiteY17" fmla="*/ 1373782 h 7476434"/>
              <a:gd name="connsiteX18" fmla="*/ 5703774 w 5747670"/>
              <a:gd name="connsiteY18" fmla="*/ 1398663 h 7476434"/>
              <a:gd name="connsiteX19" fmla="*/ 5705118 w 5747670"/>
              <a:gd name="connsiteY19" fmla="*/ 1564478 h 7476434"/>
              <a:gd name="connsiteX20" fmla="*/ 5698452 w 5747670"/>
              <a:gd name="connsiteY20" fmla="*/ 1620768 h 7476434"/>
              <a:gd name="connsiteX21" fmla="*/ 5682770 w 5747670"/>
              <a:gd name="connsiteY21" fmla="*/ 1736849 h 7476434"/>
              <a:gd name="connsiteX22" fmla="*/ 5683778 w 5747670"/>
              <a:gd name="connsiteY22" fmla="*/ 1825831 h 7476434"/>
              <a:gd name="connsiteX23" fmla="*/ 5677675 w 5747670"/>
              <a:gd name="connsiteY23" fmla="*/ 1838743 h 7476434"/>
              <a:gd name="connsiteX24" fmla="*/ 5671185 w 5747670"/>
              <a:gd name="connsiteY24" fmla="*/ 1885441 h 7476434"/>
              <a:gd name="connsiteX25" fmla="*/ 5662884 w 5747670"/>
              <a:gd name="connsiteY25" fmla="*/ 1912918 h 7476434"/>
              <a:gd name="connsiteX26" fmla="*/ 5657975 w 5747670"/>
              <a:gd name="connsiteY26" fmla="*/ 2008900 h 7476434"/>
              <a:gd name="connsiteX27" fmla="*/ 5650735 w 5747670"/>
              <a:gd name="connsiteY27" fmla="*/ 2149876 h 7476434"/>
              <a:gd name="connsiteX28" fmla="*/ 5650980 w 5747670"/>
              <a:gd name="connsiteY28" fmla="*/ 2150933 h 7476434"/>
              <a:gd name="connsiteX29" fmla="*/ 5652826 w 5747670"/>
              <a:gd name="connsiteY29" fmla="*/ 2179360 h 7476434"/>
              <a:gd name="connsiteX30" fmla="*/ 5646827 w 5747670"/>
              <a:gd name="connsiteY30" fmla="*/ 2295452 h 7476434"/>
              <a:gd name="connsiteX31" fmla="*/ 5646696 w 5747670"/>
              <a:gd name="connsiteY31" fmla="*/ 2364141 h 7476434"/>
              <a:gd name="connsiteX32" fmla="*/ 5657893 w 5747670"/>
              <a:gd name="connsiteY32" fmla="*/ 2389009 h 7476434"/>
              <a:gd name="connsiteX33" fmla="*/ 5533399 w 5747670"/>
              <a:gd name="connsiteY33" fmla="*/ 4422183 h 7476434"/>
              <a:gd name="connsiteX34" fmla="*/ 5526325 w 5747670"/>
              <a:gd name="connsiteY34" fmla="*/ 4537395 h 7476434"/>
              <a:gd name="connsiteX35" fmla="*/ 5503143 w 5747670"/>
              <a:gd name="connsiteY35" fmla="*/ 4975984 h 7476434"/>
              <a:gd name="connsiteX36" fmla="*/ 5369279 w 5747670"/>
              <a:gd name="connsiteY36" fmla="*/ 7437603 h 7476434"/>
              <a:gd name="connsiteX37" fmla="*/ 5325810 w 5747670"/>
              <a:gd name="connsiteY37" fmla="*/ 7476382 h 7476434"/>
              <a:gd name="connsiteX38" fmla="*/ 4493206 w 5747670"/>
              <a:gd name="connsiteY38" fmla="*/ 7432748 h 7476434"/>
              <a:gd name="connsiteX39" fmla="*/ 4493204 w 5747670"/>
              <a:gd name="connsiteY39" fmla="*/ 7432748 h 7476434"/>
              <a:gd name="connsiteX40" fmla="*/ 50380 w 5747670"/>
              <a:gd name="connsiteY40" fmla="*/ 7171526 h 7476434"/>
              <a:gd name="connsiteX41" fmla="*/ 6 w 5747670"/>
              <a:gd name="connsiteY41" fmla="*/ 7156095 h 7476434"/>
              <a:gd name="connsiteX0" fmla="*/ 4 w 5747668"/>
              <a:gd name="connsiteY0" fmla="*/ 7156095 h 7476434"/>
              <a:gd name="connsiteX1" fmla="*/ 372421 w 5747668"/>
              <a:gd name="connsiteY1" fmla="*/ 49980 h 7476434"/>
              <a:gd name="connsiteX2" fmla="*/ 428251 w 5747668"/>
              <a:gd name="connsiteY2" fmla="*/ 36 h 7476434"/>
              <a:gd name="connsiteX3" fmla="*/ 1260849 w 5747668"/>
              <a:gd name="connsiteY3" fmla="*/ 43670 h 7476434"/>
              <a:gd name="connsiteX4" fmla="*/ 1260856 w 5747668"/>
              <a:gd name="connsiteY4" fmla="*/ 43667 h 7476434"/>
              <a:gd name="connsiteX5" fmla="*/ 5703141 w 5747668"/>
              <a:gd name="connsiteY5" fmla="*/ 276477 h 7476434"/>
              <a:gd name="connsiteX6" fmla="*/ 5731697 w 5747668"/>
              <a:gd name="connsiteY6" fmla="*/ 290068 h 7476434"/>
              <a:gd name="connsiteX7" fmla="*/ 5737897 w 5747668"/>
              <a:gd name="connsiteY7" fmla="*/ 307379 h 7476434"/>
              <a:gd name="connsiteX8" fmla="*/ 5747668 w 5747668"/>
              <a:gd name="connsiteY8" fmla="*/ 310316 h 7476434"/>
              <a:gd name="connsiteX9" fmla="*/ 5742312 w 5747668"/>
              <a:gd name="connsiteY9" fmla="*/ 368088 h 7476434"/>
              <a:gd name="connsiteX10" fmla="*/ 5729753 w 5747668"/>
              <a:gd name="connsiteY10" fmla="*/ 582441 h 7476434"/>
              <a:gd name="connsiteX11" fmla="*/ 5729716 w 5747668"/>
              <a:gd name="connsiteY11" fmla="*/ 583226 h 7476434"/>
              <a:gd name="connsiteX12" fmla="*/ 5703557 w 5747668"/>
              <a:gd name="connsiteY12" fmla="*/ 1111310 h 7476434"/>
              <a:gd name="connsiteX13" fmla="*/ 5701361 w 5747668"/>
              <a:gd name="connsiteY13" fmla="*/ 1154921 h 7476434"/>
              <a:gd name="connsiteX14" fmla="*/ 5702676 w 5747668"/>
              <a:gd name="connsiteY14" fmla="*/ 1160573 h 7476434"/>
              <a:gd name="connsiteX15" fmla="*/ 5704522 w 5747668"/>
              <a:gd name="connsiteY15" fmla="*/ 1189001 h 7476434"/>
              <a:gd name="connsiteX16" fmla="*/ 5698524 w 5747668"/>
              <a:gd name="connsiteY16" fmla="*/ 1305093 h 7476434"/>
              <a:gd name="connsiteX17" fmla="*/ 5698392 w 5747668"/>
              <a:gd name="connsiteY17" fmla="*/ 1373782 h 7476434"/>
              <a:gd name="connsiteX18" fmla="*/ 5703772 w 5747668"/>
              <a:gd name="connsiteY18" fmla="*/ 1398663 h 7476434"/>
              <a:gd name="connsiteX19" fmla="*/ 5705116 w 5747668"/>
              <a:gd name="connsiteY19" fmla="*/ 1564478 h 7476434"/>
              <a:gd name="connsiteX20" fmla="*/ 5698450 w 5747668"/>
              <a:gd name="connsiteY20" fmla="*/ 1620768 h 7476434"/>
              <a:gd name="connsiteX21" fmla="*/ 5682768 w 5747668"/>
              <a:gd name="connsiteY21" fmla="*/ 1736849 h 7476434"/>
              <a:gd name="connsiteX22" fmla="*/ 5683776 w 5747668"/>
              <a:gd name="connsiteY22" fmla="*/ 1825831 h 7476434"/>
              <a:gd name="connsiteX23" fmla="*/ 5677673 w 5747668"/>
              <a:gd name="connsiteY23" fmla="*/ 1838743 h 7476434"/>
              <a:gd name="connsiteX24" fmla="*/ 5671183 w 5747668"/>
              <a:gd name="connsiteY24" fmla="*/ 1885441 h 7476434"/>
              <a:gd name="connsiteX25" fmla="*/ 5662882 w 5747668"/>
              <a:gd name="connsiteY25" fmla="*/ 1912918 h 7476434"/>
              <a:gd name="connsiteX26" fmla="*/ 5657973 w 5747668"/>
              <a:gd name="connsiteY26" fmla="*/ 2008900 h 7476434"/>
              <a:gd name="connsiteX27" fmla="*/ 5650733 w 5747668"/>
              <a:gd name="connsiteY27" fmla="*/ 2149876 h 7476434"/>
              <a:gd name="connsiteX28" fmla="*/ 5650978 w 5747668"/>
              <a:gd name="connsiteY28" fmla="*/ 2150933 h 7476434"/>
              <a:gd name="connsiteX29" fmla="*/ 5652824 w 5747668"/>
              <a:gd name="connsiteY29" fmla="*/ 2179360 h 7476434"/>
              <a:gd name="connsiteX30" fmla="*/ 5646825 w 5747668"/>
              <a:gd name="connsiteY30" fmla="*/ 2295452 h 7476434"/>
              <a:gd name="connsiteX31" fmla="*/ 5646694 w 5747668"/>
              <a:gd name="connsiteY31" fmla="*/ 2364141 h 7476434"/>
              <a:gd name="connsiteX32" fmla="*/ 5657891 w 5747668"/>
              <a:gd name="connsiteY32" fmla="*/ 2389009 h 7476434"/>
              <a:gd name="connsiteX33" fmla="*/ 5533397 w 5747668"/>
              <a:gd name="connsiteY33" fmla="*/ 4422183 h 7476434"/>
              <a:gd name="connsiteX34" fmla="*/ 5526323 w 5747668"/>
              <a:gd name="connsiteY34" fmla="*/ 4537395 h 7476434"/>
              <a:gd name="connsiteX35" fmla="*/ 5503141 w 5747668"/>
              <a:gd name="connsiteY35" fmla="*/ 4975984 h 7476434"/>
              <a:gd name="connsiteX36" fmla="*/ 5369277 w 5747668"/>
              <a:gd name="connsiteY36" fmla="*/ 7437603 h 7476434"/>
              <a:gd name="connsiteX37" fmla="*/ 5325808 w 5747668"/>
              <a:gd name="connsiteY37" fmla="*/ 7476382 h 7476434"/>
              <a:gd name="connsiteX38" fmla="*/ 4493204 w 5747668"/>
              <a:gd name="connsiteY38" fmla="*/ 7432748 h 7476434"/>
              <a:gd name="connsiteX39" fmla="*/ 4493202 w 5747668"/>
              <a:gd name="connsiteY39" fmla="*/ 7432748 h 7476434"/>
              <a:gd name="connsiteX40" fmla="*/ 75516 w 5747668"/>
              <a:gd name="connsiteY40" fmla="*/ 7171982 h 7476434"/>
              <a:gd name="connsiteX41" fmla="*/ 4 w 5747668"/>
              <a:gd name="connsiteY41" fmla="*/ 7156095 h 7476434"/>
              <a:gd name="connsiteX0" fmla="*/ 5 w 5729713"/>
              <a:gd name="connsiteY0" fmla="*/ 7650086 h 7970099"/>
              <a:gd name="connsiteX1" fmla="*/ 354466 w 5729713"/>
              <a:gd name="connsiteY1" fmla="*/ 543645 h 7970099"/>
              <a:gd name="connsiteX2" fmla="*/ 410296 w 5729713"/>
              <a:gd name="connsiteY2" fmla="*/ 493701 h 7970099"/>
              <a:gd name="connsiteX3" fmla="*/ 1242894 w 5729713"/>
              <a:gd name="connsiteY3" fmla="*/ 537335 h 7970099"/>
              <a:gd name="connsiteX4" fmla="*/ 1242901 w 5729713"/>
              <a:gd name="connsiteY4" fmla="*/ 537332 h 7970099"/>
              <a:gd name="connsiteX5" fmla="*/ 5685186 w 5729713"/>
              <a:gd name="connsiteY5" fmla="*/ 770142 h 7970099"/>
              <a:gd name="connsiteX6" fmla="*/ 5713742 w 5729713"/>
              <a:gd name="connsiteY6" fmla="*/ 783733 h 7970099"/>
              <a:gd name="connsiteX7" fmla="*/ 5719942 w 5729713"/>
              <a:gd name="connsiteY7" fmla="*/ 801044 h 7970099"/>
              <a:gd name="connsiteX8" fmla="*/ 5729713 w 5729713"/>
              <a:gd name="connsiteY8" fmla="*/ 803981 h 7970099"/>
              <a:gd name="connsiteX9" fmla="*/ 5724357 w 5729713"/>
              <a:gd name="connsiteY9" fmla="*/ 861753 h 7970099"/>
              <a:gd name="connsiteX10" fmla="*/ 5711798 w 5729713"/>
              <a:gd name="connsiteY10" fmla="*/ 1076106 h 7970099"/>
              <a:gd name="connsiteX11" fmla="*/ 5711761 w 5729713"/>
              <a:gd name="connsiteY11" fmla="*/ 1076891 h 7970099"/>
              <a:gd name="connsiteX12" fmla="*/ 5685602 w 5729713"/>
              <a:gd name="connsiteY12" fmla="*/ 1604975 h 7970099"/>
              <a:gd name="connsiteX13" fmla="*/ 5683406 w 5729713"/>
              <a:gd name="connsiteY13" fmla="*/ 1648586 h 7970099"/>
              <a:gd name="connsiteX14" fmla="*/ 5684721 w 5729713"/>
              <a:gd name="connsiteY14" fmla="*/ 1654238 h 7970099"/>
              <a:gd name="connsiteX15" fmla="*/ 5686567 w 5729713"/>
              <a:gd name="connsiteY15" fmla="*/ 1682666 h 7970099"/>
              <a:gd name="connsiteX16" fmla="*/ 5680569 w 5729713"/>
              <a:gd name="connsiteY16" fmla="*/ 1798758 h 7970099"/>
              <a:gd name="connsiteX17" fmla="*/ 5680437 w 5729713"/>
              <a:gd name="connsiteY17" fmla="*/ 1867447 h 7970099"/>
              <a:gd name="connsiteX18" fmla="*/ 5685817 w 5729713"/>
              <a:gd name="connsiteY18" fmla="*/ 1892328 h 7970099"/>
              <a:gd name="connsiteX19" fmla="*/ 5687161 w 5729713"/>
              <a:gd name="connsiteY19" fmla="*/ 2058143 h 7970099"/>
              <a:gd name="connsiteX20" fmla="*/ 5680495 w 5729713"/>
              <a:gd name="connsiteY20" fmla="*/ 2114433 h 7970099"/>
              <a:gd name="connsiteX21" fmla="*/ 5664813 w 5729713"/>
              <a:gd name="connsiteY21" fmla="*/ 2230514 h 7970099"/>
              <a:gd name="connsiteX22" fmla="*/ 5665821 w 5729713"/>
              <a:gd name="connsiteY22" fmla="*/ 2319496 h 7970099"/>
              <a:gd name="connsiteX23" fmla="*/ 5659718 w 5729713"/>
              <a:gd name="connsiteY23" fmla="*/ 2332408 h 7970099"/>
              <a:gd name="connsiteX24" fmla="*/ 5653228 w 5729713"/>
              <a:gd name="connsiteY24" fmla="*/ 2379106 h 7970099"/>
              <a:gd name="connsiteX25" fmla="*/ 5644927 w 5729713"/>
              <a:gd name="connsiteY25" fmla="*/ 2406583 h 7970099"/>
              <a:gd name="connsiteX26" fmla="*/ 5640018 w 5729713"/>
              <a:gd name="connsiteY26" fmla="*/ 2502565 h 7970099"/>
              <a:gd name="connsiteX27" fmla="*/ 5632778 w 5729713"/>
              <a:gd name="connsiteY27" fmla="*/ 2643541 h 7970099"/>
              <a:gd name="connsiteX28" fmla="*/ 5633023 w 5729713"/>
              <a:gd name="connsiteY28" fmla="*/ 2644598 h 7970099"/>
              <a:gd name="connsiteX29" fmla="*/ 5634869 w 5729713"/>
              <a:gd name="connsiteY29" fmla="*/ 2673025 h 7970099"/>
              <a:gd name="connsiteX30" fmla="*/ 5628870 w 5729713"/>
              <a:gd name="connsiteY30" fmla="*/ 2789117 h 7970099"/>
              <a:gd name="connsiteX31" fmla="*/ 5628739 w 5729713"/>
              <a:gd name="connsiteY31" fmla="*/ 2857806 h 7970099"/>
              <a:gd name="connsiteX32" fmla="*/ 5639936 w 5729713"/>
              <a:gd name="connsiteY32" fmla="*/ 2882674 h 7970099"/>
              <a:gd name="connsiteX33" fmla="*/ 5515442 w 5729713"/>
              <a:gd name="connsiteY33" fmla="*/ 4915848 h 7970099"/>
              <a:gd name="connsiteX34" fmla="*/ 5508368 w 5729713"/>
              <a:gd name="connsiteY34" fmla="*/ 5031060 h 7970099"/>
              <a:gd name="connsiteX35" fmla="*/ 5485186 w 5729713"/>
              <a:gd name="connsiteY35" fmla="*/ 5469649 h 7970099"/>
              <a:gd name="connsiteX36" fmla="*/ 5351322 w 5729713"/>
              <a:gd name="connsiteY36" fmla="*/ 7931268 h 7970099"/>
              <a:gd name="connsiteX37" fmla="*/ 5307853 w 5729713"/>
              <a:gd name="connsiteY37" fmla="*/ 7970047 h 7970099"/>
              <a:gd name="connsiteX38" fmla="*/ 4475249 w 5729713"/>
              <a:gd name="connsiteY38" fmla="*/ 7926413 h 7970099"/>
              <a:gd name="connsiteX39" fmla="*/ 4475247 w 5729713"/>
              <a:gd name="connsiteY39" fmla="*/ 7926413 h 7970099"/>
              <a:gd name="connsiteX40" fmla="*/ 57561 w 5729713"/>
              <a:gd name="connsiteY40" fmla="*/ 7665647 h 7970099"/>
              <a:gd name="connsiteX41" fmla="*/ 5 w 5729713"/>
              <a:gd name="connsiteY41" fmla="*/ 7650086 h 7970099"/>
              <a:gd name="connsiteX0" fmla="*/ 5 w 5729713"/>
              <a:gd name="connsiteY0" fmla="*/ 7163519 h 7483532"/>
              <a:gd name="connsiteX1" fmla="*/ 354466 w 5729713"/>
              <a:gd name="connsiteY1" fmla="*/ 57078 h 7483532"/>
              <a:gd name="connsiteX2" fmla="*/ 410296 w 5729713"/>
              <a:gd name="connsiteY2" fmla="*/ 7134 h 7483532"/>
              <a:gd name="connsiteX3" fmla="*/ 1242894 w 5729713"/>
              <a:gd name="connsiteY3" fmla="*/ 50768 h 7483532"/>
              <a:gd name="connsiteX4" fmla="*/ 1242901 w 5729713"/>
              <a:gd name="connsiteY4" fmla="*/ 50765 h 7483532"/>
              <a:gd name="connsiteX5" fmla="*/ 5685186 w 5729713"/>
              <a:gd name="connsiteY5" fmla="*/ 283575 h 7483532"/>
              <a:gd name="connsiteX6" fmla="*/ 5713742 w 5729713"/>
              <a:gd name="connsiteY6" fmla="*/ 297166 h 7483532"/>
              <a:gd name="connsiteX7" fmla="*/ 5719942 w 5729713"/>
              <a:gd name="connsiteY7" fmla="*/ 314477 h 7483532"/>
              <a:gd name="connsiteX8" fmla="*/ 5729713 w 5729713"/>
              <a:gd name="connsiteY8" fmla="*/ 317414 h 7483532"/>
              <a:gd name="connsiteX9" fmla="*/ 5724357 w 5729713"/>
              <a:gd name="connsiteY9" fmla="*/ 375186 h 7483532"/>
              <a:gd name="connsiteX10" fmla="*/ 5711798 w 5729713"/>
              <a:gd name="connsiteY10" fmla="*/ 589539 h 7483532"/>
              <a:gd name="connsiteX11" fmla="*/ 5711761 w 5729713"/>
              <a:gd name="connsiteY11" fmla="*/ 590324 h 7483532"/>
              <a:gd name="connsiteX12" fmla="*/ 5685602 w 5729713"/>
              <a:gd name="connsiteY12" fmla="*/ 1118408 h 7483532"/>
              <a:gd name="connsiteX13" fmla="*/ 5683406 w 5729713"/>
              <a:gd name="connsiteY13" fmla="*/ 1162019 h 7483532"/>
              <a:gd name="connsiteX14" fmla="*/ 5684721 w 5729713"/>
              <a:gd name="connsiteY14" fmla="*/ 1167671 h 7483532"/>
              <a:gd name="connsiteX15" fmla="*/ 5686567 w 5729713"/>
              <a:gd name="connsiteY15" fmla="*/ 1196099 h 7483532"/>
              <a:gd name="connsiteX16" fmla="*/ 5680569 w 5729713"/>
              <a:gd name="connsiteY16" fmla="*/ 1312191 h 7483532"/>
              <a:gd name="connsiteX17" fmla="*/ 5680437 w 5729713"/>
              <a:gd name="connsiteY17" fmla="*/ 1380880 h 7483532"/>
              <a:gd name="connsiteX18" fmla="*/ 5685817 w 5729713"/>
              <a:gd name="connsiteY18" fmla="*/ 1405761 h 7483532"/>
              <a:gd name="connsiteX19" fmla="*/ 5687161 w 5729713"/>
              <a:gd name="connsiteY19" fmla="*/ 1571576 h 7483532"/>
              <a:gd name="connsiteX20" fmla="*/ 5680495 w 5729713"/>
              <a:gd name="connsiteY20" fmla="*/ 1627866 h 7483532"/>
              <a:gd name="connsiteX21" fmla="*/ 5664813 w 5729713"/>
              <a:gd name="connsiteY21" fmla="*/ 1743947 h 7483532"/>
              <a:gd name="connsiteX22" fmla="*/ 5665821 w 5729713"/>
              <a:gd name="connsiteY22" fmla="*/ 1832929 h 7483532"/>
              <a:gd name="connsiteX23" fmla="*/ 5659718 w 5729713"/>
              <a:gd name="connsiteY23" fmla="*/ 1845841 h 7483532"/>
              <a:gd name="connsiteX24" fmla="*/ 5653228 w 5729713"/>
              <a:gd name="connsiteY24" fmla="*/ 1892539 h 7483532"/>
              <a:gd name="connsiteX25" fmla="*/ 5644927 w 5729713"/>
              <a:gd name="connsiteY25" fmla="*/ 1920016 h 7483532"/>
              <a:gd name="connsiteX26" fmla="*/ 5640018 w 5729713"/>
              <a:gd name="connsiteY26" fmla="*/ 2015998 h 7483532"/>
              <a:gd name="connsiteX27" fmla="*/ 5632778 w 5729713"/>
              <a:gd name="connsiteY27" fmla="*/ 2156974 h 7483532"/>
              <a:gd name="connsiteX28" fmla="*/ 5633023 w 5729713"/>
              <a:gd name="connsiteY28" fmla="*/ 2158031 h 7483532"/>
              <a:gd name="connsiteX29" fmla="*/ 5634869 w 5729713"/>
              <a:gd name="connsiteY29" fmla="*/ 2186458 h 7483532"/>
              <a:gd name="connsiteX30" fmla="*/ 5628870 w 5729713"/>
              <a:gd name="connsiteY30" fmla="*/ 2302550 h 7483532"/>
              <a:gd name="connsiteX31" fmla="*/ 5628739 w 5729713"/>
              <a:gd name="connsiteY31" fmla="*/ 2371239 h 7483532"/>
              <a:gd name="connsiteX32" fmla="*/ 5639936 w 5729713"/>
              <a:gd name="connsiteY32" fmla="*/ 2396107 h 7483532"/>
              <a:gd name="connsiteX33" fmla="*/ 5515442 w 5729713"/>
              <a:gd name="connsiteY33" fmla="*/ 4429281 h 7483532"/>
              <a:gd name="connsiteX34" fmla="*/ 5508368 w 5729713"/>
              <a:gd name="connsiteY34" fmla="*/ 4544493 h 7483532"/>
              <a:gd name="connsiteX35" fmla="*/ 5485186 w 5729713"/>
              <a:gd name="connsiteY35" fmla="*/ 4983082 h 7483532"/>
              <a:gd name="connsiteX36" fmla="*/ 5351322 w 5729713"/>
              <a:gd name="connsiteY36" fmla="*/ 7444701 h 7483532"/>
              <a:gd name="connsiteX37" fmla="*/ 5307853 w 5729713"/>
              <a:gd name="connsiteY37" fmla="*/ 7483480 h 7483532"/>
              <a:gd name="connsiteX38" fmla="*/ 4475249 w 5729713"/>
              <a:gd name="connsiteY38" fmla="*/ 7439846 h 7483532"/>
              <a:gd name="connsiteX39" fmla="*/ 4475247 w 5729713"/>
              <a:gd name="connsiteY39" fmla="*/ 7439846 h 7483532"/>
              <a:gd name="connsiteX40" fmla="*/ 57561 w 5729713"/>
              <a:gd name="connsiteY40" fmla="*/ 7179080 h 7483532"/>
              <a:gd name="connsiteX41" fmla="*/ 5 w 5729713"/>
              <a:gd name="connsiteY41" fmla="*/ 7163519 h 7483532"/>
              <a:gd name="connsiteX0" fmla="*/ 5 w 5729713"/>
              <a:gd name="connsiteY0" fmla="*/ 7163519 h 7483532"/>
              <a:gd name="connsiteX1" fmla="*/ 354466 w 5729713"/>
              <a:gd name="connsiteY1" fmla="*/ 57078 h 7483532"/>
              <a:gd name="connsiteX2" fmla="*/ 410296 w 5729713"/>
              <a:gd name="connsiteY2" fmla="*/ 7134 h 7483532"/>
              <a:gd name="connsiteX3" fmla="*/ 1242894 w 5729713"/>
              <a:gd name="connsiteY3" fmla="*/ 50768 h 7483532"/>
              <a:gd name="connsiteX4" fmla="*/ 1242901 w 5729713"/>
              <a:gd name="connsiteY4" fmla="*/ 50765 h 7483532"/>
              <a:gd name="connsiteX5" fmla="*/ 5713742 w 5729713"/>
              <a:gd name="connsiteY5" fmla="*/ 297166 h 7483532"/>
              <a:gd name="connsiteX6" fmla="*/ 5719942 w 5729713"/>
              <a:gd name="connsiteY6" fmla="*/ 314477 h 7483532"/>
              <a:gd name="connsiteX7" fmla="*/ 5729713 w 5729713"/>
              <a:gd name="connsiteY7" fmla="*/ 317414 h 7483532"/>
              <a:gd name="connsiteX8" fmla="*/ 5724357 w 5729713"/>
              <a:gd name="connsiteY8" fmla="*/ 375186 h 7483532"/>
              <a:gd name="connsiteX9" fmla="*/ 5711798 w 5729713"/>
              <a:gd name="connsiteY9" fmla="*/ 589539 h 7483532"/>
              <a:gd name="connsiteX10" fmla="*/ 5711761 w 5729713"/>
              <a:gd name="connsiteY10" fmla="*/ 590324 h 7483532"/>
              <a:gd name="connsiteX11" fmla="*/ 5685602 w 5729713"/>
              <a:gd name="connsiteY11" fmla="*/ 1118408 h 7483532"/>
              <a:gd name="connsiteX12" fmla="*/ 5683406 w 5729713"/>
              <a:gd name="connsiteY12" fmla="*/ 1162019 h 7483532"/>
              <a:gd name="connsiteX13" fmla="*/ 5684721 w 5729713"/>
              <a:gd name="connsiteY13" fmla="*/ 1167671 h 7483532"/>
              <a:gd name="connsiteX14" fmla="*/ 5686567 w 5729713"/>
              <a:gd name="connsiteY14" fmla="*/ 1196099 h 7483532"/>
              <a:gd name="connsiteX15" fmla="*/ 5680569 w 5729713"/>
              <a:gd name="connsiteY15" fmla="*/ 1312191 h 7483532"/>
              <a:gd name="connsiteX16" fmla="*/ 5680437 w 5729713"/>
              <a:gd name="connsiteY16" fmla="*/ 1380880 h 7483532"/>
              <a:gd name="connsiteX17" fmla="*/ 5685817 w 5729713"/>
              <a:gd name="connsiteY17" fmla="*/ 1405761 h 7483532"/>
              <a:gd name="connsiteX18" fmla="*/ 5687161 w 5729713"/>
              <a:gd name="connsiteY18" fmla="*/ 1571576 h 7483532"/>
              <a:gd name="connsiteX19" fmla="*/ 5680495 w 5729713"/>
              <a:gd name="connsiteY19" fmla="*/ 1627866 h 7483532"/>
              <a:gd name="connsiteX20" fmla="*/ 5664813 w 5729713"/>
              <a:gd name="connsiteY20" fmla="*/ 1743947 h 7483532"/>
              <a:gd name="connsiteX21" fmla="*/ 5665821 w 5729713"/>
              <a:gd name="connsiteY21" fmla="*/ 1832929 h 7483532"/>
              <a:gd name="connsiteX22" fmla="*/ 5659718 w 5729713"/>
              <a:gd name="connsiteY22" fmla="*/ 1845841 h 7483532"/>
              <a:gd name="connsiteX23" fmla="*/ 5653228 w 5729713"/>
              <a:gd name="connsiteY23" fmla="*/ 1892539 h 7483532"/>
              <a:gd name="connsiteX24" fmla="*/ 5644927 w 5729713"/>
              <a:gd name="connsiteY24" fmla="*/ 1920016 h 7483532"/>
              <a:gd name="connsiteX25" fmla="*/ 5640018 w 5729713"/>
              <a:gd name="connsiteY25" fmla="*/ 2015998 h 7483532"/>
              <a:gd name="connsiteX26" fmla="*/ 5632778 w 5729713"/>
              <a:gd name="connsiteY26" fmla="*/ 2156974 h 7483532"/>
              <a:gd name="connsiteX27" fmla="*/ 5633023 w 5729713"/>
              <a:gd name="connsiteY27" fmla="*/ 2158031 h 7483532"/>
              <a:gd name="connsiteX28" fmla="*/ 5634869 w 5729713"/>
              <a:gd name="connsiteY28" fmla="*/ 2186458 h 7483532"/>
              <a:gd name="connsiteX29" fmla="*/ 5628870 w 5729713"/>
              <a:gd name="connsiteY29" fmla="*/ 2302550 h 7483532"/>
              <a:gd name="connsiteX30" fmla="*/ 5628739 w 5729713"/>
              <a:gd name="connsiteY30" fmla="*/ 2371239 h 7483532"/>
              <a:gd name="connsiteX31" fmla="*/ 5639936 w 5729713"/>
              <a:gd name="connsiteY31" fmla="*/ 2396107 h 7483532"/>
              <a:gd name="connsiteX32" fmla="*/ 5515442 w 5729713"/>
              <a:gd name="connsiteY32" fmla="*/ 4429281 h 7483532"/>
              <a:gd name="connsiteX33" fmla="*/ 5508368 w 5729713"/>
              <a:gd name="connsiteY33" fmla="*/ 4544493 h 7483532"/>
              <a:gd name="connsiteX34" fmla="*/ 5485186 w 5729713"/>
              <a:gd name="connsiteY34" fmla="*/ 4983082 h 7483532"/>
              <a:gd name="connsiteX35" fmla="*/ 5351322 w 5729713"/>
              <a:gd name="connsiteY35" fmla="*/ 7444701 h 7483532"/>
              <a:gd name="connsiteX36" fmla="*/ 5307853 w 5729713"/>
              <a:gd name="connsiteY36" fmla="*/ 7483480 h 7483532"/>
              <a:gd name="connsiteX37" fmla="*/ 4475249 w 5729713"/>
              <a:gd name="connsiteY37" fmla="*/ 7439846 h 7483532"/>
              <a:gd name="connsiteX38" fmla="*/ 4475247 w 5729713"/>
              <a:gd name="connsiteY38" fmla="*/ 7439846 h 7483532"/>
              <a:gd name="connsiteX39" fmla="*/ 57561 w 5729713"/>
              <a:gd name="connsiteY39" fmla="*/ 7179080 h 7483532"/>
              <a:gd name="connsiteX40" fmla="*/ 5 w 5729713"/>
              <a:gd name="connsiteY40" fmla="*/ 7163519 h 7483532"/>
              <a:gd name="connsiteX0" fmla="*/ 5 w 5729713"/>
              <a:gd name="connsiteY0" fmla="*/ 7163519 h 7483532"/>
              <a:gd name="connsiteX1" fmla="*/ 354466 w 5729713"/>
              <a:gd name="connsiteY1" fmla="*/ 57078 h 7483532"/>
              <a:gd name="connsiteX2" fmla="*/ 410296 w 5729713"/>
              <a:gd name="connsiteY2" fmla="*/ 7134 h 7483532"/>
              <a:gd name="connsiteX3" fmla="*/ 1242894 w 5729713"/>
              <a:gd name="connsiteY3" fmla="*/ 50768 h 7483532"/>
              <a:gd name="connsiteX4" fmla="*/ 1242901 w 5729713"/>
              <a:gd name="connsiteY4" fmla="*/ 50765 h 7483532"/>
              <a:gd name="connsiteX5" fmla="*/ 5719942 w 5729713"/>
              <a:gd name="connsiteY5" fmla="*/ 314477 h 7483532"/>
              <a:gd name="connsiteX6" fmla="*/ 5729713 w 5729713"/>
              <a:gd name="connsiteY6" fmla="*/ 317414 h 7483532"/>
              <a:gd name="connsiteX7" fmla="*/ 5724357 w 5729713"/>
              <a:gd name="connsiteY7" fmla="*/ 375186 h 7483532"/>
              <a:gd name="connsiteX8" fmla="*/ 5711798 w 5729713"/>
              <a:gd name="connsiteY8" fmla="*/ 589539 h 7483532"/>
              <a:gd name="connsiteX9" fmla="*/ 5711761 w 5729713"/>
              <a:gd name="connsiteY9" fmla="*/ 590324 h 7483532"/>
              <a:gd name="connsiteX10" fmla="*/ 5685602 w 5729713"/>
              <a:gd name="connsiteY10" fmla="*/ 1118408 h 7483532"/>
              <a:gd name="connsiteX11" fmla="*/ 5683406 w 5729713"/>
              <a:gd name="connsiteY11" fmla="*/ 1162019 h 7483532"/>
              <a:gd name="connsiteX12" fmla="*/ 5684721 w 5729713"/>
              <a:gd name="connsiteY12" fmla="*/ 1167671 h 7483532"/>
              <a:gd name="connsiteX13" fmla="*/ 5686567 w 5729713"/>
              <a:gd name="connsiteY13" fmla="*/ 1196099 h 7483532"/>
              <a:gd name="connsiteX14" fmla="*/ 5680569 w 5729713"/>
              <a:gd name="connsiteY14" fmla="*/ 1312191 h 7483532"/>
              <a:gd name="connsiteX15" fmla="*/ 5680437 w 5729713"/>
              <a:gd name="connsiteY15" fmla="*/ 1380880 h 7483532"/>
              <a:gd name="connsiteX16" fmla="*/ 5685817 w 5729713"/>
              <a:gd name="connsiteY16" fmla="*/ 1405761 h 7483532"/>
              <a:gd name="connsiteX17" fmla="*/ 5687161 w 5729713"/>
              <a:gd name="connsiteY17" fmla="*/ 1571576 h 7483532"/>
              <a:gd name="connsiteX18" fmla="*/ 5680495 w 5729713"/>
              <a:gd name="connsiteY18" fmla="*/ 1627866 h 7483532"/>
              <a:gd name="connsiteX19" fmla="*/ 5664813 w 5729713"/>
              <a:gd name="connsiteY19" fmla="*/ 1743947 h 7483532"/>
              <a:gd name="connsiteX20" fmla="*/ 5665821 w 5729713"/>
              <a:gd name="connsiteY20" fmla="*/ 1832929 h 7483532"/>
              <a:gd name="connsiteX21" fmla="*/ 5659718 w 5729713"/>
              <a:gd name="connsiteY21" fmla="*/ 1845841 h 7483532"/>
              <a:gd name="connsiteX22" fmla="*/ 5653228 w 5729713"/>
              <a:gd name="connsiteY22" fmla="*/ 1892539 h 7483532"/>
              <a:gd name="connsiteX23" fmla="*/ 5644927 w 5729713"/>
              <a:gd name="connsiteY23" fmla="*/ 1920016 h 7483532"/>
              <a:gd name="connsiteX24" fmla="*/ 5640018 w 5729713"/>
              <a:gd name="connsiteY24" fmla="*/ 2015998 h 7483532"/>
              <a:gd name="connsiteX25" fmla="*/ 5632778 w 5729713"/>
              <a:gd name="connsiteY25" fmla="*/ 2156974 h 7483532"/>
              <a:gd name="connsiteX26" fmla="*/ 5633023 w 5729713"/>
              <a:gd name="connsiteY26" fmla="*/ 2158031 h 7483532"/>
              <a:gd name="connsiteX27" fmla="*/ 5634869 w 5729713"/>
              <a:gd name="connsiteY27" fmla="*/ 2186458 h 7483532"/>
              <a:gd name="connsiteX28" fmla="*/ 5628870 w 5729713"/>
              <a:gd name="connsiteY28" fmla="*/ 2302550 h 7483532"/>
              <a:gd name="connsiteX29" fmla="*/ 5628739 w 5729713"/>
              <a:gd name="connsiteY29" fmla="*/ 2371239 h 7483532"/>
              <a:gd name="connsiteX30" fmla="*/ 5639936 w 5729713"/>
              <a:gd name="connsiteY30" fmla="*/ 2396107 h 7483532"/>
              <a:gd name="connsiteX31" fmla="*/ 5515442 w 5729713"/>
              <a:gd name="connsiteY31" fmla="*/ 4429281 h 7483532"/>
              <a:gd name="connsiteX32" fmla="*/ 5508368 w 5729713"/>
              <a:gd name="connsiteY32" fmla="*/ 4544493 h 7483532"/>
              <a:gd name="connsiteX33" fmla="*/ 5485186 w 5729713"/>
              <a:gd name="connsiteY33" fmla="*/ 4983082 h 7483532"/>
              <a:gd name="connsiteX34" fmla="*/ 5351322 w 5729713"/>
              <a:gd name="connsiteY34" fmla="*/ 7444701 h 7483532"/>
              <a:gd name="connsiteX35" fmla="*/ 5307853 w 5729713"/>
              <a:gd name="connsiteY35" fmla="*/ 7483480 h 7483532"/>
              <a:gd name="connsiteX36" fmla="*/ 4475249 w 5729713"/>
              <a:gd name="connsiteY36" fmla="*/ 7439846 h 7483532"/>
              <a:gd name="connsiteX37" fmla="*/ 4475247 w 5729713"/>
              <a:gd name="connsiteY37" fmla="*/ 7439846 h 7483532"/>
              <a:gd name="connsiteX38" fmla="*/ 57561 w 5729713"/>
              <a:gd name="connsiteY38" fmla="*/ 7179080 h 7483532"/>
              <a:gd name="connsiteX39" fmla="*/ 5 w 5729713"/>
              <a:gd name="connsiteY39" fmla="*/ 7163519 h 7483532"/>
              <a:gd name="connsiteX0" fmla="*/ 5 w 5729713"/>
              <a:gd name="connsiteY0" fmla="*/ 7163519 h 7483532"/>
              <a:gd name="connsiteX1" fmla="*/ 354466 w 5729713"/>
              <a:gd name="connsiteY1" fmla="*/ 57078 h 7483532"/>
              <a:gd name="connsiteX2" fmla="*/ 410296 w 5729713"/>
              <a:gd name="connsiteY2" fmla="*/ 7134 h 7483532"/>
              <a:gd name="connsiteX3" fmla="*/ 1242894 w 5729713"/>
              <a:gd name="connsiteY3" fmla="*/ 50768 h 7483532"/>
              <a:gd name="connsiteX4" fmla="*/ 1242901 w 5729713"/>
              <a:gd name="connsiteY4" fmla="*/ 50765 h 7483532"/>
              <a:gd name="connsiteX5" fmla="*/ 5719942 w 5729713"/>
              <a:gd name="connsiteY5" fmla="*/ 314477 h 7483532"/>
              <a:gd name="connsiteX6" fmla="*/ 5729713 w 5729713"/>
              <a:gd name="connsiteY6" fmla="*/ 317414 h 7483532"/>
              <a:gd name="connsiteX7" fmla="*/ 5724357 w 5729713"/>
              <a:gd name="connsiteY7" fmla="*/ 375186 h 7483532"/>
              <a:gd name="connsiteX8" fmla="*/ 5711798 w 5729713"/>
              <a:gd name="connsiteY8" fmla="*/ 589539 h 7483532"/>
              <a:gd name="connsiteX9" fmla="*/ 5711761 w 5729713"/>
              <a:gd name="connsiteY9" fmla="*/ 590324 h 7483532"/>
              <a:gd name="connsiteX10" fmla="*/ 5685602 w 5729713"/>
              <a:gd name="connsiteY10" fmla="*/ 1118408 h 7483532"/>
              <a:gd name="connsiteX11" fmla="*/ 5683406 w 5729713"/>
              <a:gd name="connsiteY11" fmla="*/ 1162019 h 7483532"/>
              <a:gd name="connsiteX12" fmla="*/ 5684721 w 5729713"/>
              <a:gd name="connsiteY12" fmla="*/ 1167671 h 7483532"/>
              <a:gd name="connsiteX13" fmla="*/ 5686567 w 5729713"/>
              <a:gd name="connsiteY13" fmla="*/ 1196099 h 7483532"/>
              <a:gd name="connsiteX14" fmla="*/ 5680437 w 5729713"/>
              <a:gd name="connsiteY14" fmla="*/ 1380880 h 7483532"/>
              <a:gd name="connsiteX15" fmla="*/ 5685817 w 5729713"/>
              <a:gd name="connsiteY15" fmla="*/ 1405761 h 7483532"/>
              <a:gd name="connsiteX16" fmla="*/ 5687161 w 5729713"/>
              <a:gd name="connsiteY16" fmla="*/ 1571576 h 7483532"/>
              <a:gd name="connsiteX17" fmla="*/ 5680495 w 5729713"/>
              <a:gd name="connsiteY17" fmla="*/ 1627866 h 7483532"/>
              <a:gd name="connsiteX18" fmla="*/ 5664813 w 5729713"/>
              <a:gd name="connsiteY18" fmla="*/ 1743947 h 7483532"/>
              <a:gd name="connsiteX19" fmla="*/ 5665821 w 5729713"/>
              <a:gd name="connsiteY19" fmla="*/ 1832929 h 7483532"/>
              <a:gd name="connsiteX20" fmla="*/ 5659718 w 5729713"/>
              <a:gd name="connsiteY20" fmla="*/ 1845841 h 7483532"/>
              <a:gd name="connsiteX21" fmla="*/ 5653228 w 5729713"/>
              <a:gd name="connsiteY21" fmla="*/ 1892539 h 7483532"/>
              <a:gd name="connsiteX22" fmla="*/ 5644927 w 5729713"/>
              <a:gd name="connsiteY22" fmla="*/ 1920016 h 7483532"/>
              <a:gd name="connsiteX23" fmla="*/ 5640018 w 5729713"/>
              <a:gd name="connsiteY23" fmla="*/ 2015998 h 7483532"/>
              <a:gd name="connsiteX24" fmla="*/ 5632778 w 5729713"/>
              <a:gd name="connsiteY24" fmla="*/ 2156974 h 7483532"/>
              <a:gd name="connsiteX25" fmla="*/ 5633023 w 5729713"/>
              <a:gd name="connsiteY25" fmla="*/ 2158031 h 7483532"/>
              <a:gd name="connsiteX26" fmla="*/ 5634869 w 5729713"/>
              <a:gd name="connsiteY26" fmla="*/ 2186458 h 7483532"/>
              <a:gd name="connsiteX27" fmla="*/ 5628870 w 5729713"/>
              <a:gd name="connsiteY27" fmla="*/ 2302550 h 7483532"/>
              <a:gd name="connsiteX28" fmla="*/ 5628739 w 5729713"/>
              <a:gd name="connsiteY28" fmla="*/ 2371239 h 7483532"/>
              <a:gd name="connsiteX29" fmla="*/ 5639936 w 5729713"/>
              <a:gd name="connsiteY29" fmla="*/ 2396107 h 7483532"/>
              <a:gd name="connsiteX30" fmla="*/ 5515442 w 5729713"/>
              <a:gd name="connsiteY30" fmla="*/ 4429281 h 7483532"/>
              <a:gd name="connsiteX31" fmla="*/ 5508368 w 5729713"/>
              <a:gd name="connsiteY31" fmla="*/ 4544493 h 7483532"/>
              <a:gd name="connsiteX32" fmla="*/ 5485186 w 5729713"/>
              <a:gd name="connsiteY32" fmla="*/ 4983082 h 7483532"/>
              <a:gd name="connsiteX33" fmla="*/ 5351322 w 5729713"/>
              <a:gd name="connsiteY33" fmla="*/ 7444701 h 7483532"/>
              <a:gd name="connsiteX34" fmla="*/ 5307853 w 5729713"/>
              <a:gd name="connsiteY34" fmla="*/ 7483480 h 7483532"/>
              <a:gd name="connsiteX35" fmla="*/ 4475249 w 5729713"/>
              <a:gd name="connsiteY35" fmla="*/ 7439846 h 7483532"/>
              <a:gd name="connsiteX36" fmla="*/ 4475247 w 5729713"/>
              <a:gd name="connsiteY36" fmla="*/ 7439846 h 7483532"/>
              <a:gd name="connsiteX37" fmla="*/ 57561 w 5729713"/>
              <a:gd name="connsiteY37" fmla="*/ 7179080 h 7483532"/>
              <a:gd name="connsiteX38" fmla="*/ 5 w 5729713"/>
              <a:gd name="connsiteY38" fmla="*/ 7163519 h 7483532"/>
              <a:gd name="connsiteX0" fmla="*/ 5 w 5729713"/>
              <a:gd name="connsiteY0" fmla="*/ 7163519 h 7483532"/>
              <a:gd name="connsiteX1" fmla="*/ 354466 w 5729713"/>
              <a:gd name="connsiteY1" fmla="*/ 57078 h 7483532"/>
              <a:gd name="connsiteX2" fmla="*/ 410296 w 5729713"/>
              <a:gd name="connsiteY2" fmla="*/ 7134 h 7483532"/>
              <a:gd name="connsiteX3" fmla="*/ 1242894 w 5729713"/>
              <a:gd name="connsiteY3" fmla="*/ 50768 h 7483532"/>
              <a:gd name="connsiteX4" fmla="*/ 1242901 w 5729713"/>
              <a:gd name="connsiteY4" fmla="*/ 50765 h 7483532"/>
              <a:gd name="connsiteX5" fmla="*/ 5719942 w 5729713"/>
              <a:gd name="connsiteY5" fmla="*/ 314477 h 7483532"/>
              <a:gd name="connsiteX6" fmla="*/ 5729713 w 5729713"/>
              <a:gd name="connsiteY6" fmla="*/ 317414 h 7483532"/>
              <a:gd name="connsiteX7" fmla="*/ 5724357 w 5729713"/>
              <a:gd name="connsiteY7" fmla="*/ 375186 h 7483532"/>
              <a:gd name="connsiteX8" fmla="*/ 5711798 w 5729713"/>
              <a:gd name="connsiteY8" fmla="*/ 589539 h 7483532"/>
              <a:gd name="connsiteX9" fmla="*/ 5711761 w 5729713"/>
              <a:gd name="connsiteY9" fmla="*/ 590324 h 7483532"/>
              <a:gd name="connsiteX10" fmla="*/ 5685602 w 5729713"/>
              <a:gd name="connsiteY10" fmla="*/ 1118408 h 7483532"/>
              <a:gd name="connsiteX11" fmla="*/ 5683406 w 5729713"/>
              <a:gd name="connsiteY11" fmla="*/ 1162019 h 7483532"/>
              <a:gd name="connsiteX12" fmla="*/ 5684721 w 5729713"/>
              <a:gd name="connsiteY12" fmla="*/ 1167671 h 7483532"/>
              <a:gd name="connsiteX13" fmla="*/ 5686567 w 5729713"/>
              <a:gd name="connsiteY13" fmla="*/ 1196099 h 7483532"/>
              <a:gd name="connsiteX14" fmla="*/ 5680437 w 5729713"/>
              <a:gd name="connsiteY14" fmla="*/ 1380880 h 7483532"/>
              <a:gd name="connsiteX15" fmla="*/ 5685817 w 5729713"/>
              <a:gd name="connsiteY15" fmla="*/ 1405761 h 7483532"/>
              <a:gd name="connsiteX16" fmla="*/ 5687161 w 5729713"/>
              <a:gd name="connsiteY16" fmla="*/ 1571576 h 7483532"/>
              <a:gd name="connsiteX17" fmla="*/ 5680495 w 5729713"/>
              <a:gd name="connsiteY17" fmla="*/ 1627866 h 7483532"/>
              <a:gd name="connsiteX18" fmla="*/ 5664813 w 5729713"/>
              <a:gd name="connsiteY18" fmla="*/ 1743947 h 7483532"/>
              <a:gd name="connsiteX19" fmla="*/ 5665821 w 5729713"/>
              <a:gd name="connsiteY19" fmla="*/ 1832929 h 7483532"/>
              <a:gd name="connsiteX20" fmla="*/ 5659718 w 5729713"/>
              <a:gd name="connsiteY20" fmla="*/ 1845841 h 7483532"/>
              <a:gd name="connsiteX21" fmla="*/ 5653228 w 5729713"/>
              <a:gd name="connsiteY21" fmla="*/ 1892539 h 7483532"/>
              <a:gd name="connsiteX22" fmla="*/ 5644927 w 5729713"/>
              <a:gd name="connsiteY22" fmla="*/ 1920016 h 7483532"/>
              <a:gd name="connsiteX23" fmla="*/ 5632778 w 5729713"/>
              <a:gd name="connsiteY23" fmla="*/ 2156974 h 7483532"/>
              <a:gd name="connsiteX24" fmla="*/ 5633023 w 5729713"/>
              <a:gd name="connsiteY24" fmla="*/ 2158031 h 7483532"/>
              <a:gd name="connsiteX25" fmla="*/ 5634869 w 5729713"/>
              <a:gd name="connsiteY25" fmla="*/ 2186458 h 7483532"/>
              <a:gd name="connsiteX26" fmla="*/ 5628870 w 5729713"/>
              <a:gd name="connsiteY26" fmla="*/ 2302550 h 7483532"/>
              <a:gd name="connsiteX27" fmla="*/ 5628739 w 5729713"/>
              <a:gd name="connsiteY27" fmla="*/ 2371239 h 7483532"/>
              <a:gd name="connsiteX28" fmla="*/ 5639936 w 5729713"/>
              <a:gd name="connsiteY28" fmla="*/ 2396107 h 7483532"/>
              <a:gd name="connsiteX29" fmla="*/ 5515442 w 5729713"/>
              <a:gd name="connsiteY29" fmla="*/ 4429281 h 7483532"/>
              <a:gd name="connsiteX30" fmla="*/ 5508368 w 5729713"/>
              <a:gd name="connsiteY30" fmla="*/ 4544493 h 7483532"/>
              <a:gd name="connsiteX31" fmla="*/ 5485186 w 5729713"/>
              <a:gd name="connsiteY31" fmla="*/ 4983082 h 7483532"/>
              <a:gd name="connsiteX32" fmla="*/ 5351322 w 5729713"/>
              <a:gd name="connsiteY32" fmla="*/ 7444701 h 7483532"/>
              <a:gd name="connsiteX33" fmla="*/ 5307853 w 5729713"/>
              <a:gd name="connsiteY33" fmla="*/ 7483480 h 7483532"/>
              <a:gd name="connsiteX34" fmla="*/ 4475249 w 5729713"/>
              <a:gd name="connsiteY34" fmla="*/ 7439846 h 7483532"/>
              <a:gd name="connsiteX35" fmla="*/ 4475247 w 5729713"/>
              <a:gd name="connsiteY35" fmla="*/ 7439846 h 7483532"/>
              <a:gd name="connsiteX36" fmla="*/ 57561 w 5729713"/>
              <a:gd name="connsiteY36" fmla="*/ 7179080 h 7483532"/>
              <a:gd name="connsiteX37" fmla="*/ 5 w 5729713"/>
              <a:gd name="connsiteY37" fmla="*/ 7163519 h 7483532"/>
              <a:gd name="connsiteX0" fmla="*/ 5 w 5729713"/>
              <a:gd name="connsiteY0" fmla="*/ 7163519 h 7483532"/>
              <a:gd name="connsiteX1" fmla="*/ 354466 w 5729713"/>
              <a:gd name="connsiteY1" fmla="*/ 57078 h 7483532"/>
              <a:gd name="connsiteX2" fmla="*/ 410296 w 5729713"/>
              <a:gd name="connsiteY2" fmla="*/ 7134 h 7483532"/>
              <a:gd name="connsiteX3" fmla="*/ 1242894 w 5729713"/>
              <a:gd name="connsiteY3" fmla="*/ 50768 h 7483532"/>
              <a:gd name="connsiteX4" fmla="*/ 1242901 w 5729713"/>
              <a:gd name="connsiteY4" fmla="*/ 50765 h 7483532"/>
              <a:gd name="connsiteX5" fmla="*/ 5719942 w 5729713"/>
              <a:gd name="connsiteY5" fmla="*/ 314477 h 7483532"/>
              <a:gd name="connsiteX6" fmla="*/ 5729713 w 5729713"/>
              <a:gd name="connsiteY6" fmla="*/ 317414 h 7483532"/>
              <a:gd name="connsiteX7" fmla="*/ 5724357 w 5729713"/>
              <a:gd name="connsiteY7" fmla="*/ 375186 h 7483532"/>
              <a:gd name="connsiteX8" fmla="*/ 5711798 w 5729713"/>
              <a:gd name="connsiteY8" fmla="*/ 589539 h 7483532"/>
              <a:gd name="connsiteX9" fmla="*/ 5685602 w 5729713"/>
              <a:gd name="connsiteY9" fmla="*/ 1118408 h 7483532"/>
              <a:gd name="connsiteX10" fmla="*/ 5683406 w 5729713"/>
              <a:gd name="connsiteY10" fmla="*/ 1162019 h 7483532"/>
              <a:gd name="connsiteX11" fmla="*/ 5684721 w 5729713"/>
              <a:gd name="connsiteY11" fmla="*/ 1167671 h 7483532"/>
              <a:gd name="connsiteX12" fmla="*/ 5686567 w 5729713"/>
              <a:gd name="connsiteY12" fmla="*/ 1196099 h 7483532"/>
              <a:gd name="connsiteX13" fmla="*/ 5680437 w 5729713"/>
              <a:gd name="connsiteY13" fmla="*/ 1380880 h 7483532"/>
              <a:gd name="connsiteX14" fmla="*/ 5685817 w 5729713"/>
              <a:gd name="connsiteY14" fmla="*/ 1405761 h 7483532"/>
              <a:gd name="connsiteX15" fmla="*/ 5687161 w 5729713"/>
              <a:gd name="connsiteY15" fmla="*/ 1571576 h 7483532"/>
              <a:gd name="connsiteX16" fmla="*/ 5680495 w 5729713"/>
              <a:gd name="connsiteY16" fmla="*/ 1627866 h 7483532"/>
              <a:gd name="connsiteX17" fmla="*/ 5664813 w 5729713"/>
              <a:gd name="connsiteY17" fmla="*/ 1743947 h 7483532"/>
              <a:gd name="connsiteX18" fmla="*/ 5665821 w 5729713"/>
              <a:gd name="connsiteY18" fmla="*/ 1832929 h 7483532"/>
              <a:gd name="connsiteX19" fmla="*/ 5659718 w 5729713"/>
              <a:gd name="connsiteY19" fmla="*/ 1845841 h 7483532"/>
              <a:gd name="connsiteX20" fmla="*/ 5653228 w 5729713"/>
              <a:gd name="connsiteY20" fmla="*/ 1892539 h 7483532"/>
              <a:gd name="connsiteX21" fmla="*/ 5644927 w 5729713"/>
              <a:gd name="connsiteY21" fmla="*/ 1920016 h 7483532"/>
              <a:gd name="connsiteX22" fmla="*/ 5632778 w 5729713"/>
              <a:gd name="connsiteY22" fmla="*/ 2156974 h 7483532"/>
              <a:gd name="connsiteX23" fmla="*/ 5633023 w 5729713"/>
              <a:gd name="connsiteY23" fmla="*/ 2158031 h 7483532"/>
              <a:gd name="connsiteX24" fmla="*/ 5634869 w 5729713"/>
              <a:gd name="connsiteY24" fmla="*/ 2186458 h 7483532"/>
              <a:gd name="connsiteX25" fmla="*/ 5628870 w 5729713"/>
              <a:gd name="connsiteY25" fmla="*/ 2302550 h 7483532"/>
              <a:gd name="connsiteX26" fmla="*/ 5628739 w 5729713"/>
              <a:gd name="connsiteY26" fmla="*/ 2371239 h 7483532"/>
              <a:gd name="connsiteX27" fmla="*/ 5639936 w 5729713"/>
              <a:gd name="connsiteY27" fmla="*/ 2396107 h 7483532"/>
              <a:gd name="connsiteX28" fmla="*/ 5515442 w 5729713"/>
              <a:gd name="connsiteY28" fmla="*/ 4429281 h 7483532"/>
              <a:gd name="connsiteX29" fmla="*/ 5508368 w 5729713"/>
              <a:gd name="connsiteY29" fmla="*/ 4544493 h 7483532"/>
              <a:gd name="connsiteX30" fmla="*/ 5485186 w 5729713"/>
              <a:gd name="connsiteY30" fmla="*/ 4983082 h 7483532"/>
              <a:gd name="connsiteX31" fmla="*/ 5351322 w 5729713"/>
              <a:gd name="connsiteY31" fmla="*/ 7444701 h 7483532"/>
              <a:gd name="connsiteX32" fmla="*/ 5307853 w 5729713"/>
              <a:gd name="connsiteY32" fmla="*/ 7483480 h 7483532"/>
              <a:gd name="connsiteX33" fmla="*/ 4475249 w 5729713"/>
              <a:gd name="connsiteY33" fmla="*/ 7439846 h 7483532"/>
              <a:gd name="connsiteX34" fmla="*/ 4475247 w 5729713"/>
              <a:gd name="connsiteY34" fmla="*/ 7439846 h 7483532"/>
              <a:gd name="connsiteX35" fmla="*/ 57561 w 5729713"/>
              <a:gd name="connsiteY35" fmla="*/ 7179080 h 7483532"/>
              <a:gd name="connsiteX36" fmla="*/ 5 w 5729713"/>
              <a:gd name="connsiteY36" fmla="*/ 7163519 h 7483532"/>
              <a:gd name="connsiteX0" fmla="*/ 5 w 5729713"/>
              <a:gd name="connsiteY0" fmla="*/ 7163519 h 7483532"/>
              <a:gd name="connsiteX1" fmla="*/ 354466 w 5729713"/>
              <a:gd name="connsiteY1" fmla="*/ 57078 h 7483532"/>
              <a:gd name="connsiteX2" fmla="*/ 410296 w 5729713"/>
              <a:gd name="connsiteY2" fmla="*/ 7134 h 7483532"/>
              <a:gd name="connsiteX3" fmla="*/ 1242894 w 5729713"/>
              <a:gd name="connsiteY3" fmla="*/ 50768 h 7483532"/>
              <a:gd name="connsiteX4" fmla="*/ 1242901 w 5729713"/>
              <a:gd name="connsiteY4" fmla="*/ 50765 h 7483532"/>
              <a:gd name="connsiteX5" fmla="*/ 5719942 w 5729713"/>
              <a:gd name="connsiteY5" fmla="*/ 314477 h 7483532"/>
              <a:gd name="connsiteX6" fmla="*/ 5729713 w 5729713"/>
              <a:gd name="connsiteY6" fmla="*/ 317414 h 7483532"/>
              <a:gd name="connsiteX7" fmla="*/ 5724357 w 5729713"/>
              <a:gd name="connsiteY7" fmla="*/ 375186 h 7483532"/>
              <a:gd name="connsiteX8" fmla="*/ 5685602 w 5729713"/>
              <a:gd name="connsiteY8" fmla="*/ 1118408 h 7483532"/>
              <a:gd name="connsiteX9" fmla="*/ 5683406 w 5729713"/>
              <a:gd name="connsiteY9" fmla="*/ 1162019 h 7483532"/>
              <a:gd name="connsiteX10" fmla="*/ 5684721 w 5729713"/>
              <a:gd name="connsiteY10" fmla="*/ 1167671 h 7483532"/>
              <a:gd name="connsiteX11" fmla="*/ 5686567 w 5729713"/>
              <a:gd name="connsiteY11" fmla="*/ 1196099 h 7483532"/>
              <a:gd name="connsiteX12" fmla="*/ 5680437 w 5729713"/>
              <a:gd name="connsiteY12" fmla="*/ 1380880 h 7483532"/>
              <a:gd name="connsiteX13" fmla="*/ 5685817 w 5729713"/>
              <a:gd name="connsiteY13" fmla="*/ 1405761 h 7483532"/>
              <a:gd name="connsiteX14" fmla="*/ 5687161 w 5729713"/>
              <a:gd name="connsiteY14" fmla="*/ 1571576 h 7483532"/>
              <a:gd name="connsiteX15" fmla="*/ 5680495 w 5729713"/>
              <a:gd name="connsiteY15" fmla="*/ 1627866 h 7483532"/>
              <a:gd name="connsiteX16" fmla="*/ 5664813 w 5729713"/>
              <a:gd name="connsiteY16" fmla="*/ 1743947 h 7483532"/>
              <a:gd name="connsiteX17" fmla="*/ 5665821 w 5729713"/>
              <a:gd name="connsiteY17" fmla="*/ 1832929 h 7483532"/>
              <a:gd name="connsiteX18" fmla="*/ 5659718 w 5729713"/>
              <a:gd name="connsiteY18" fmla="*/ 1845841 h 7483532"/>
              <a:gd name="connsiteX19" fmla="*/ 5653228 w 5729713"/>
              <a:gd name="connsiteY19" fmla="*/ 1892539 h 7483532"/>
              <a:gd name="connsiteX20" fmla="*/ 5644927 w 5729713"/>
              <a:gd name="connsiteY20" fmla="*/ 1920016 h 7483532"/>
              <a:gd name="connsiteX21" fmla="*/ 5632778 w 5729713"/>
              <a:gd name="connsiteY21" fmla="*/ 2156974 h 7483532"/>
              <a:gd name="connsiteX22" fmla="*/ 5633023 w 5729713"/>
              <a:gd name="connsiteY22" fmla="*/ 2158031 h 7483532"/>
              <a:gd name="connsiteX23" fmla="*/ 5634869 w 5729713"/>
              <a:gd name="connsiteY23" fmla="*/ 2186458 h 7483532"/>
              <a:gd name="connsiteX24" fmla="*/ 5628870 w 5729713"/>
              <a:gd name="connsiteY24" fmla="*/ 2302550 h 7483532"/>
              <a:gd name="connsiteX25" fmla="*/ 5628739 w 5729713"/>
              <a:gd name="connsiteY25" fmla="*/ 2371239 h 7483532"/>
              <a:gd name="connsiteX26" fmla="*/ 5639936 w 5729713"/>
              <a:gd name="connsiteY26" fmla="*/ 2396107 h 7483532"/>
              <a:gd name="connsiteX27" fmla="*/ 5515442 w 5729713"/>
              <a:gd name="connsiteY27" fmla="*/ 4429281 h 7483532"/>
              <a:gd name="connsiteX28" fmla="*/ 5508368 w 5729713"/>
              <a:gd name="connsiteY28" fmla="*/ 4544493 h 7483532"/>
              <a:gd name="connsiteX29" fmla="*/ 5485186 w 5729713"/>
              <a:gd name="connsiteY29" fmla="*/ 4983082 h 7483532"/>
              <a:gd name="connsiteX30" fmla="*/ 5351322 w 5729713"/>
              <a:gd name="connsiteY30" fmla="*/ 7444701 h 7483532"/>
              <a:gd name="connsiteX31" fmla="*/ 5307853 w 5729713"/>
              <a:gd name="connsiteY31" fmla="*/ 7483480 h 7483532"/>
              <a:gd name="connsiteX32" fmla="*/ 4475249 w 5729713"/>
              <a:gd name="connsiteY32" fmla="*/ 7439846 h 7483532"/>
              <a:gd name="connsiteX33" fmla="*/ 4475247 w 5729713"/>
              <a:gd name="connsiteY33" fmla="*/ 7439846 h 7483532"/>
              <a:gd name="connsiteX34" fmla="*/ 57561 w 5729713"/>
              <a:gd name="connsiteY34" fmla="*/ 7179080 h 7483532"/>
              <a:gd name="connsiteX35" fmla="*/ 5 w 5729713"/>
              <a:gd name="connsiteY35" fmla="*/ 7163519 h 7483532"/>
              <a:gd name="connsiteX0" fmla="*/ 5 w 5729713"/>
              <a:gd name="connsiteY0" fmla="*/ 7163519 h 7483532"/>
              <a:gd name="connsiteX1" fmla="*/ 354466 w 5729713"/>
              <a:gd name="connsiteY1" fmla="*/ 57078 h 7483532"/>
              <a:gd name="connsiteX2" fmla="*/ 410296 w 5729713"/>
              <a:gd name="connsiteY2" fmla="*/ 7134 h 7483532"/>
              <a:gd name="connsiteX3" fmla="*/ 1242894 w 5729713"/>
              <a:gd name="connsiteY3" fmla="*/ 50768 h 7483532"/>
              <a:gd name="connsiteX4" fmla="*/ 1242901 w 5729713"/>
              <a:gd name="connsiteY4" fmla="*/ 50765 h 7483532"/>
              <a:gd name="connsiteX5" fmla="*/ 5719942 w 5729713"/>
              <a:gd name="connsiteY5" fmla="*/ 314477 h 7483532"/>
              <a:gd name="connsiteX6" fmla="*/ 5729713 w 5729713"/>
              <a:gd name="connsiteY6" fmla="*/ 317414 h 7483532"/>
              <a:gd name="connsiteX7" fmla="*/ 5685602 w 5729713"/>
              <a:gd name="connsiteY7" fmla="*/ 1118408 h 7483532"/>
              <a:gd name="connsiteX8" fmla="*/ 5683406 w 5729713"/>
              <a:gd name="connsiteY8" fmla="*/ 1162019 h 7483532"/>
              <a:gd name="connsiteX9" fmla="*/ 5684721 w 5729713"/>
              <a:gd name="connsiteY9" fmla="*/ 1167671 h 7483532"/>
              <a:gd name="connsiteX10" fmla="*/ 5686567 w 5729713"/>
              <a:gd name="connsiteY10" fmla="*/ 1196099 h 7483532"/>
              <a:gd name="connsiteX11" fmla="*/ 5680437 w 5729713"/>
              <a:gd name="connsiteY11" fmla="*/ 1380880 h 7483532"/>
              <a:gd name="connsiteX12" fmla="*/ 5685817 w 5729713"/>
              <a:gd name="connsiteY12" fmla="*/ 1405761 h 7483532"/>
              <a:gd name="connsiteX13" fmla="*/ 5687161 w 5729713"/>
              <a:gd name="connsiteY13" fmla="*/ 1571576 h 7483532"/>
              <a:gd name="connsiteX14" fmla="*/ 5680495 w 5729713"/>
              <a:gd name="connsiteY14" fmla="*/ 1627866 h 7483532"/>
              <a:gd name="connsiteX15" fmla="*/ 5664813 w 5729713"/>
              <a:gd name="connsiteY15" fmla="*/ 1743947 h 7483532"/>
              <a:gd name="connsiteX16" fmla="*/ 5665821 w 5729713"/>
              <a:gd name="connsiteY16" fmla="*/ 1832929 h 7483532"/>
              <a:gd name="connsiteX17" fmla="*/ 5659718 w 5729713"/>
              <a:gd name="connsiteY17" fmla="*/ 1845841 h 7483532"/>
              <a:gd name="connsiteX18" fmla="*/ 5653228 w 5729713"/>
              <a:gd name="connsiteY18" fmla="*/ 1892539 h 7483532"/>
              <a:gd name="connsiteX19" fmla="*/ 5644927 w 5729713"/>
              <a:gd name="connsiteY19" fmla="*/ 1920016 h 7483532"/>
              <a:gd name="connsiteX20" fmla="*/ 5632778 w 5729713"/>
              <a:gd name="connsiteY20" fmla="*/ 2156974 h 7483532"/>
              <a:gd name="connsiteX21" fmla="*/ 5633023 w 5729713"/>
              <a:gd name="connsiteY21" fmla="*/ 2158031 h 7483532"/>
              <a:gd name="connsiteX22" fmla="*/ 5634869 w 5729713"/>
              <a:gd name="connsiteY22" fmla="*/ 2186458 h 7483532"/>
              <a:gd name="connsiteX23" fmla="*/ 5628870 w 5729713"/>
              <a:gd name="connsiteY23" fmla="*/ 2302550 h 7483532"/>
              <a:gd name="connsiteX24" fmla="*/ 5628739 w 5729713"/>
              <a:gd name="connsiteY24" fmla="*/ 2371239 h 7483532"/>
              <a:gd name="connsiteX25" fmla="*/ 5639936 w 5729713"/>
              <a:gd name="connsiteY25" fmla="*/ 2396107 h 7483532"/>
              <a:gd name="connsiteX26" fmla="*/ 5515442 w 5729713"/>
              <a:gd name="connsiteY26" fmla="*/ 4429281 h 7483532"/>
              <a:gd name="connsiteX27" fmla="*/ 5508368 w 5729713"/>
              <a:gd name="connsiteY27" fmla="*/ 4544493 h 7483532"/>
              <a:gd name="connsiteX28" fmla="*/ 5485186 w 5729713"/>
              <a:gd name="connsiteY28" fmla="*/ 4983082 h 7483532"/>
              <a:gd name="connsiteX29" fmla="*/ 5351322 w 5729713"/>
              <a:gd name="connsiteY29" fmla="*/ 7444701 h 7483532"/>
              <a:gd name="connsiteX30" fmla="*/ 5307853 w 5729713"/>
              <a:gd name="connsiteY30" fmla="*/ 7483480 h 7483532"/>
              <a:gd name="connsiteX31" fmla="*/ 4475249 w 5729713"/>
              <a:gd name="connsiteY31" fmla="*/ 7439846 h 7483532"/>
              <a:gd name="connsiteX32" fmla="*/ 4475247 w 5729713"/>
              <a:gd name="connsiteY32" fmla="*/ 7439846 h 7483532"/>
              <a:gd name="connsiteX33" fmla="*/ 57561 w 5729713"/>
              <a:gd name="connsiteY33" fmla="*/ 7179080 h 7483532"/>
              <a:gd name="connsiteX34" fmla="*/ 5 w 5729713"/>
              <a:gd name="connsiteY34" fmla="*/ 7163519 h 7483532"/>
              <a:gd name="connsiteX0" fmla="*/ 5 w 5729713"/>
              <a:gd name="connsiteY0" fmla="*/ 7163519 h 7483532"/>
              <a:gd name="connsiteX1" fmla="*/ 354466 w 5729713"/>
              <a:gd name="connsiteY1" fmla="*/ 57078 h 7483532"/>
              <a:gd name="connsiteX2" fmla="*/ 410296 w 5729713"/>
              <a:gd name="connsiteY2" fmla="*/ 7134 h 7483532"/>
              <a:gd name="connsiteX3" fmla="*/ 1242894 w 5729713"/>
              <a:gd name="connsiteY3" fmla="*/ 50768 h 7483532"/>
              <a:gd name="connsiteX4" fmla="*/ 1242901 w 5729713"/>
              <a:gd name="connsiteY4" fmla="*/ 50765 h 7483532"/>
              <a:gd name="connsiteX5" fmla="*/ 5719942 w 5729713"/>
              <a:gd name="connsiteY5" fmla="*/ 314477 h 7483532"/>
              <a:gd name="connsiteX6" fmla="*/ 5729713 w 5729713"/>
              <a:gd name="connsiteY6" fmla="*/ 317414 h 7483532"/>
              <a:gd name="connsiteX7" fmla="*/ 5685602 w 5729713"/>
              <a:gd name="connsiteY7" fmla="*/ 1118408 h 7483532"/>
              <a:gd name="connsiteX8" fmla="*/ 5683406 w 5729713"/>
              <a:gd name="connsiteY8" fmla="*/ 1162019 h 7483532"/>
              <a:gd name="connsiteX9" fmla="*/ 5684721 w 5729713"/>
              <a:gd name="connsiteY9" fmla="*/ 1167671 h 7483532"/>
              <a:gd name="connsiteX10" fmla="*/ 5686567 w 5729713"/>
              <a:gd name="connsiteY10" fmla="*/ 1196099 h 7483532"/>
              <a:gd name="connsiteX11" fmla="*/ 5680437 w 5729713"/>
              <a:gd name="connsiteY11" fmla="*/ 1380880 h 7483532"/>
              <a:gd name="connsiteX12" fmla="*/ 5687161 w 5729713"/>
              <a:gd name="connsiteY12" fmla="*/ 1571576 h 7483532"/>
              <a:gd name="connsiteX13" fmla="*/ 5680495 w 5729713"/>
              <a:gd name="connsiteY13" fmla="*/ 1627866 h 7483532"/>
              <a:gd name="connsiteX14" fmla="*/ 5664813 w 5729713"/>
              <a:gd name="connsiteY14" fmla="*/ 1743947 h 7483532"/>
              <a:gd name="connsiteX15" fmla="*/ 5665821 w 5729713"/>
              <a:gd name="connsiteY15" fmla="*/ 1832929 h 7483532"/>
              <a:gd name="connsiteX16" fmla="*/ 5659718 w 5729713"/>
              <a:gd name="connsiteY16" fmla="*/ 1845841 h 7483532"/>
              <a:gd name="connsiteX17" fmla="*/ 5653228 w 5729713"/>
              <a:gd name="connsiteY17" fmla="*/ 1892539 h 7483532"/>
              <a:gd name="connsiteX18" fmla="*/ 5644927 w 5729713"/>
              <a:gd name="connsiteY18" fmla="*/ 1920016 h 7483532"/>
              <a:gd name="connsiteX19" fmla="*/ 5632778 w 5729713"/>
              <a:gd name="connsiteY19" fmla="*/ 2156974 h 7483532"/>
              <a:gd name="connsiteX20" fmla="*/ 5633023 w 5729713"/>
              <a:gd name="connsiteY20" fmla="*/ 2158031 h 7483532"/>
              <a:gd name="connsiteX21" fmla="*/ 5634869 w 5729713"/>
              <a:gd name="connsiteY21" fmla="*/ 2186458 h 7483532"/>
              <a:gd name="connsiteX22" fmla="*/ 5628870 w 5729713"/>
              <a:gd name="connsiteY22" fmla="*/ 2302550 h 7483532"/>
              <a:gd name="connsiteX23" fmla="*/ 5628739 w 5729713"/>
              <a:gd name="connsiteY23" fmla="*/ 2371239 h 7483532"/>
              <a:gd name="connsiteX24" fmla="*/ 5639936 w 5729713"/>
              <a:gd name="connsiteY24" fmla="*/ 2396107 h 7483532"/>
              <a:gd name="connsiteX25" fmla="*/ 5515442 w 5729713"/>
              <a:gd name="connsiteY25" fmla="*/ 4429281 h 7483532"/>
              <a:gd name="connsiteX26" fmla="*/ 5508368 w 5729713"/>
              <a:gd name="connsiteY26" fmla="*/ 4544493 h 7483532"/>
              <a:gd name="connsiteX27" fmla="*/ 5485186 w 5729713"/>
              <a:gd name="connsiteY27" fmla="*/ 4983082 h 7483532"/>
              <a:gd name="connsiteX28" fmla="*/ 5351322 w 5729713"/>
              <a:gd name="connsiteY28" fmla="*/ 7444701 h 7483532"/>
              <a:gd name="connsiteX29" fmla="*/ 5307853 w 5729713"/>
              <a:gd name="connsiteY29" fmla="*/ 7483480 h 7483532"/>
              <a:gd name="connsiteX30" fmla="*/ 4475249 w 5729713"/>
              <a:gd name="connsiteY30" fmla="*/ 7439846 h 7483532"/>
              <a:gd name="connsiteX31" fmla="*/ 4475247 w 5729713"/>
              <a:gd name="connsiteY31" fmla="*/ 7439846 h 7483532"/>
              <a:gd name="connsiteX32" fmla="*/ 57561 w 5729713"/>
              <a:gd name="connsiteY32" fmla="*/ 7179080 h 7483532"/>
              <a:gd name="connsiteX33" fmla="*/ 5 w 5729713"/>
              <a:gd name="connsiteY33" fmla="*/ 7163519 h 7483532"/>
              <a:gd name="connsiteX0" fmla="*/ 5 w 5729713"/>
              <a:gd name="connsiteY0" fmla="*/ 7163519 h 7483532"/>
              <a:gd name="connsiteX1" fmla="*/ 354466 w 5729713"/>
              <a:gd name="connsiteY1" fmla="*/ 57078 h 7483532"/>
              <a:gd name="connsiteX2" fmla="*/ 410296 w 5729713"/>
              <a:gd name="connsiteY2" fmla="*/ 7134 h 7483532"/>
              <a:gd name="connsiteX3" fmla="*/ 1242894 w 5729713"/>
              <a:gd name="connsiteY3" fmla="*/ 50768 h 7483532"/>
              <a:gd name="connsiteX4" fmla="*/ 1242901 w 5729713"/>
              <a:gd name="connsiteY4" fmla="*/ 50765 h 7483532"/>
              <a:gd name="connsiteX5" fmla="*/ 5719942 w 5729713"/>
              <a:gd name="connsiteY5" fmla="*/ 314477 h 7483532"/>
              <a:gd name="connsiteX6" fmla="*/ 5729713 w 5729713"/>
              <a:gd name="connsiteY6" fmla="*/ 317414 h 7483532"/>
              <a:gd name="connsiteX7" fmla="*/ 5685602 w 5729713"/>
              <a:gd name="connsiteY7" fmla="*/ 1118408 h 7483532"/>
              <a:gd name="connsiteX8" fmla="*/ 5683406 w 5729713"/>
              <a:gd name="connsiteY8" fmla="*/ 1162019 h 7483532"/>
              <a:gd name="connsiteX9" fmla="*/ 5686567 w 5729713"/>
              <a:gd name="connsiteY9" fmla="*/ 1196099 h 7483532"/>
              <a:gd name="connsiteX10" fmla="*/ 5680437 w 5729713"/>
              <a:gd name="connsiteY10" fmla="*/ 1380880 h 7483532"/>
              <a:gd name="connsiteX11" fmla="*/ 5687161 w 5729713"/>
              <a:gd name="connsiteY11" fmla="*/ 1571576 h 7483532"/>
              <a:gd name="connsiteX12" fmla="*/ 5680495 w 5729713"/>
              <a:gd name="connsiteY12" fmla="*/ 1627866 h 7483532"/>
              <a:gd name="connsiteX13" fmla="*/ 5664813 w 5729713"/>
              <a:gd name="connsiteY13" fmla="*/ 1743947 h 7483532"/>
              <a:gd name="connsiteX14" fmla="*/ 5665821 w 5729713"/>
              <a:gd name="connsiteY14" fmla="*/ 1832929 h 7483532"/>
              <a:gd name="connsiteX15" fmla="*/ 5659718 w 5729713"/>
              <a:gd name="connsiteY15" fmla="*/ 1845841 h 7483532"/>
              <a:gd name="connsiteX16" fmla="*/ 5653228 w 5729713"/>
              <a:gd name="connsiteY16" fmla="*/ 1892539 h 7483532"/>
              <a:gd name="connsiteX17" fmla="*/ 5644927 w 5729713"/>
              <a:gd name="connsiteY17" fmla="*/ 1920016 h 7483532"/>
              <a:gd name="connsiteX18" fmla="*/ 5632778 w 5729713"/>
              <a:gd name="connsiteY18" fmla="*/ 2156974 h 7483532"/>
              <a:gd name="connsiteX19" fmla="*/ 5633023 w 5729713"/>
              <a:gd name="connsiteY19" fmla="*/ 2158031 h 7483532"/>
              <a:gd name="connsiteX20" fmla="*/ 5634869 w 5729713"/>
              <a:gd name="connsiteY20" fmla="*/ 2186458 h 7483532"/>
              <a:gd name="connsiteX21" fmla="*/ 5628870 w 5729713"/>
              <a:gd name="connsiteY21" fmla="*/ 2302550 h 7483532"/>
              <a:gd name="connsiteX22" fmla="*/ 5628739 w 5729713"/>
              <a:gd name="connsiteY22" fmla="*/ 2371239 h 7483532"/>
              <a:gd name="connsiteX23" fmla="*/ 5639936 w 5729713"/>
              <a:gd name="connsiteY23" fmla="*/ 2396107 h 7483532"/>
              <a:gd name="connsiteX24" fmla="*/ 5515442 w 5729713"/>
              <a:gd name="connsiteY24" fmla="*/ 4429281 h 7483532"/>
              <a:gd name="connsiteX25" fmla="*/ 5508368 w 5729713"/>
              <a:gd name="connsiteY25" fmla="*/ 4544493 h 7483532"/>
              <a:gd name="connsiteX26" fmla="*/ 5485186 w 5729713"/>
              <a:gd name="connsiteY26" fmla="*/ 4983082 h 7483532"/>
              <a:gd name="connsiteX27" fmla="*/ 5351322 w 5729713"/>
              <a:gd name="connsiteY27" fmla="*/ 7444701 h 7483532"/>
              <a:gd name="connsiteX28" fmla="*/ 5307853 w 5729713"/>
              <a:gd name="connsiteY28" fmla="*/ 7483480 h 7483532"/>
              <a:gd name="connsiteX29" fmla="*/ 4475249 w 5729713"/>
              <a:gd name="connsiteY29" fmla="*/ 7439846 h 7483532"/>
              <a:gd name="connsiteX30" fmla="*/ 4475247 w 5729713"/>
              <a:gd name="connsiteY30" fmla="*/ 7439846 h 7483532"/>
              <a:gd name="connsiteX31" fmla="*/ 57561 w 5729713"/>
              <a:gd name="connsiteY31" fmla="*/ 7179080 h 7483532"/>
              <a:gd name="connsiteX32" fmla="*/ 5 w 5729713"/>
              <a:gd name="connsiteY32" fmla="*/ 7163519 h 7483532"/>
              <a:gd name="connsiteX0" fmla="*/ 5 w 5729713"/>
              <a:gd name="connsiteY0" fmla="*/ 7163519 h 7483532"/>
              <a:gd name="connsiteX1" fmla="*/ 354466 w 5729713"/>
              <a:gd name="connsiteY1" fmla="*/ 57078 h 7483532"/>
              <a:gd name="connsiteX2" fmla="*/ 410296 w 5729713"/>
              <a:gd name="connsiteY2" fmla="*/ 7134 h 7483532"/>
              <a:gd name="connsiteX3" fmla="*/ 1242894 w 5729713"/>
              <a:gd name="connsiteY3" fmla="*/ 50768 h 7483532"/>
              <a:gd name="connsiteX4" fmla="*/ 1242901 w 5729713"/>
              <a:gd name="connsiteY4" fmla="*/ 50765 h 7483532"/>
              <a:gd name="connsiteX5" fmla="*/ 5719942 w 5729713"/>
              <a:gd name="connsiteY5" fmla="*/ 314477 h 7483532"/>
              <a:gd name="connsiteX6" fmla="*/ 5729713 w 5729713"/>
              <a:gd name="connsiteY6" fmla="*/ 317414 h 7483532"/>
              <a:gd name="connsiteX7" fmla="*/ 5685602 w 5729713"/>
              <a:gd name="connsiteY7" fmla="*/ 1118408 h 7483532"/>
              <a:gd name="connsiteX8" fmla="*/ 5686567 w 5729713"/>
              <a:gd name="connsiteY8" fmla="*/ 1196099 h 7483532"/>
              <a:gd name="connsiteX9" fmla="*/ 5680437 w 5729713"/>
              <a:gd name="connsiteY9" fmla="*/ 1380880 h 7483532"/>
              <a:gd name="connsiteX10" fmla="*/ 5687161 w 5729713"/>
              <a:gd name="connsiteY10" fmla="*/ 1571576 h 7483532"/>
              <a:gd name="connsiteX11" fmla="*/ 5680495 w 5729713"/>
              <a:gd name="connsiteY11" fmla="*/ 1627866 h 7483532"/>
              <a:gd name="connsiteX12" fmla="*/ 5664813 w 5729713"/>
              <a:gd name="connsiteY12" fmla="*/ 1743947 h 7483532"/>
              <a:gd name="connsiteX13" fmla="*/ 5665821 w 5729713"/>
              <a:gd name="connsiteY13" fmla="*/ 1832929 h 7483532"/>
              <a:gd name="connsiteX14" fmla="*/ 5659718 w 5729713"/>
              <a:gd name="connsiteY14" fmla="*/ 1845841 h 7483532"/>
              <a:gd name="connsiteX15" fmla="*/ 5653228 w 5729713"/>
              <a:gd name="connsiteY15" fmla="*/ 1892539 h 7483532"/>
              <a:gd name="connsiteX16" fmla="*/ 5644927 w 5729713"/>
              <a:gd name="connsiteY16" fmla="*/ 1920016 h 7483532"/>
              <a:gd name="connsiteX17" fmla="*/ 5632778 w 5729713"/>
              <a:gd name="connsiteY17" fmla="*/ 2156974 h 7483532"/>
              <a:gd name="connsiteX18" fmla="*/ 5633023 w 5729713"/>
              <a:gd name="connsiteY18" fmla="*/ 2158031 h 7483532"/>
              <a:gd name="connsiteX19" fmla="*/ 5634869 w 5729713"/>
              <a:gd name="connsiteY19" fmla="*/ 2186458 h 7483532"/>
              <a:gd name="connsiteX20" fmla="*/ 5628870 w 5729713"/>
              <a:gd name="connsiteY20" fmla="*/ 2302550 h 7483532"/>
              <a:gd name="connsiteX21" fmla="*/ 5628739 w 5729713"/>
              <a:gd name="connsiteY21" fmla="*/ 2371239 h 7483532"/>
              <a:gd name="connsiteX22" fmla="*/ 5639936 w 5729713"/>
              <a:gd name="connsiteY22" fmla="*/ 2396107 h 7483532"/>
              <a:gd name="connsiteX23" fmla="*/ 5515442 w 5729713"/>
              <a:gd name="connsiteY23" fmla="*/ 4429281 h 7483532"/>
              <a:gd name="connsiteX24" fmla="*/ 5508368 w 5729713"/>
              <a:gd name="connsiteY24" fmla="*/ 4544493 h 7483532"/>
              <a:gd name="connsiteX25" fmla="*/ 5485186 w 5729713"/>
              <a:gd name="connsiteY25" fmla="*/ 4983082 h 7483532"/>
              <a:gd name="connsiteX26" fmla="*/ 5351322 w 5729713"/>
              <a:gd name="connsiteY26" fmla="*/ 7444701 h 7483532"/>
              <a:gd name="connsiteX27" fmla="*/ 5307853 w 5729713"/>
              <a:gd name="connsiteY27" fmla="*/ 7483480 h 7483532"/>
              <a:gd name="connsiteX28" fmla="*/ 4475249 w 5729713"/>
              <a:gd name="connsiteY28" fmla="*/ 7439846 h 7483532"/>
              <a:gd name="connsiteX29" fmla="*/ 4475247 w 5729713"/>
              <a:gd name="connsiteY29" fmla="*/ 7439846 h 7483532"/>
              <a:gd name="connsiteX30" fmla="*/ 57561 w 5729713"/>
              <a:gd name="connsiteY30" fmla="*/ 7179080 h 7483532"/>
              <a:gd name="connsiteX31" fmla="*/ 5 w 5729713"/>
              <a:gd name="connsiteY31" fmla="*/ 7163519 h 7483532"/>
              <a:gd name="connsiteX0" fmla="*/ 5 w 5729713"/>
              <a:gd name="connsiteY0" fmla="*/ 7163519 h 7483532"/>
              <a:gd name="connsiteX1" fmla="*/ 354466 w 5729713"/>
              <a:gd name="connsiteY1" fmla="*/ 57078 h 7483532"/>
              <a:gd name="connsiteX2" fmla="*/ 410296 w 5729713"/>
              <a:gd name="connsiteY2" fmla="*/ 7134 h 7483532"/>
              <a:gd name="connsiteX3" fmla="*/ 1242894 w 5729713"/>
              <a:gd name="connsiteY3" fmla="*/ 50768 h 7483532"/>
              <a:gd name="connsiteX4" fmla="*/ 1242901 w 5729713"/>
              <a:gd name="connsiteY4" fmla="*/ 50765 h 7483532"/>
              <a:gd name="connsiteX5" fmla="*/ 5719942 w 5729713"/>
              <a:gd name="connsiteY5" fmla="*/ 314477 h 7483532"/>
              <a:gd name="connsiteX6" fmla="*/ 5729713 w 5729713"/>
              <a:gd name="connsiteY6" fmla="*/ 317414 h 7483532"/>
              <a:gd name="connsiteX7" fmla="*/ 5685602 w 5729713"/>
              <a:gd name="connsiteY7" fmla="*/ 1118408 h 7483532"/>
              <a:gd name="connsiteX8" fmla="*/ 5686567 w 5729713"/>
              <a:gd name="connsiteY8" fmla="*/ 1196099 h 7483532"/>
              <a:gd name="connsiteX9" fmla="*/ 5680437 w 5729713"/>
              <a:gd name="connsiteY9" fmla="*/ 1380880 h 7483532"/>
              <a:gd name="connsiteX10" fmla="*/ 5687161 w 5729713"/>
              <a:gd name="connsiteY10" fmla="*/ 1571576 h 7483532"/>
              <a:gd name="connsiteX11" fmla="*/ 5680495 w 5729713"/>
              <a:gd name="connsiteY11" fmla="*/ 1627866 h 7483532"/>
              <a:gd name="connsiteX12" fmla="*/ 5664813 w 5729713"/>
              <a:gd name="connsiteY12" fmla="*/ 1743947 h 7483532"/>
              <a:gd name="connsiteX13" fmla="*/ 5665821 w 5729713"/>
              <a:gd name="connsiteY13" fmla="*/ 1832929 h 7483532"/>
              <a:gd name="connsiteX14" fmla="*/ 5659718 w 5729713"/>
              <a:gd name="connsiteY14" fmla="*/ 1845841 h 7483532"/>
              <a:gd name="connsiteX15" fmla="*/ 5653228 w 5729713"/>
              <a:gd name="connsiteY15" fmla="*/ 1892539 h 7483532"/>
              <a:gd name="connsiteX16" fmla="*/ 5644927 w 5729713"/>
              <a:gd name="connsiteY16" fmla="*/ 1920016 h 7483532"/>
              <a:gd name="connsiteX17" fmla="*/ 5632778 w 5729713"/>
              <a:gd name="connsiteY17" fmla="*/ 2156974 h 7483532"/>
              <a:gd name="connsiteX18" fmla="*/ 5634869 w 5729713"/>
              <a:gd name="connsiteY18" fmla="*/ 2186458 h 7483532"/>
              <a:gd name="connsiteX19" fmla="*/ 5628870 w 5729713"/>
              <a:gd name="connsiteY19" fmla="*/ 2302550 h 7483532"/>
              <a:gd name="connsiteX20" fmla="*/ 5628739 w 5729713"/>
              <a:gd name="connsiteY20" fmla="*/ 2371239 h 7483532"/>
              <a:gd name="connsiteX21" fmla="*/ 5639936 w 5729713"/>
              <a:gd name="connsiteY21" fmla="*/ 2396107 h 7483532"/>
              <a:gd name="connsiteX22" fmla="*/ 5515442 w 5729713"/>
              <a:gd name="connsiteY22" fmla="*/ 4429281 h 7483532"/>
              <a:gd name="connsiteX23" fmla="*/ 5508368 w 5729713"/>
              <a:gd name="connsiteY23" fmla="*/ 4544493 h 7483532"/>
              <a:gd name="connsiteX24" fmla="*/ 5485186 w 5729713"/>
              <a:gd name="connsiteY24" fmla="*/ 4983082 h 7483532"/>
              <a:gd name="connsiteX25" fmla="*/ 5351322 w 5729713"/>
              <a:gd name="connsiteY25" fmla="*/ 7444701 h 7483532"/>
              <a:gd name="connsiteX26" fmla="*/ 5307853 w 5729713"/>
              <a:gd name="connsiteY26" fmla="*/ 7483480 h 7483532"/>
              <a:gd name="connsiteX27" fmla="*/ 4475249 w 5729713"/>
              <a:gd name="connsiteY27" fmla="*/ 7439846 h 7483532"/>
              <a:gd name="connsiteX28" fmla="*/ 4475247 w 5729713"/>
              <a:gd name="connsiteY28" fmla="*/ 7439846 h 7483532"/>
              <a:gd name="connsiteX29" fmla="*/ 57561 w 5729713"/>
              <a:gd name="connsiteY29" fmla="*/ 7179080 h 7483532"/>
              <a:gd name="connsiteX30" fmla="*/ 5 w 5729713"/>
              <a:gd name="connsiteY30" fmla="*/ 7163519 h 7483532"/>
              <a:gd name="connsiteX0" fmla="*/ 5 w 5729713"/>
              <a:gd name="connsiteY0" fmla="*/ 7163519 h 7483532"/>
              <a:gd name="connsiteX1" fmla="*/ 354466 w 5729713"/>
              <a:gd name="connsiteY1" fmla="*/ 57078 h 7483532"/>
              <a:gd name="connsiteX2" fmla="*/ 410296 w 5729713"/>
              <a:gd name="connsiteY2" fmla="*/ 7134 h 7483532"/>
              <a:gd name="connsiteX3" fmla="*/ 1242894 w 5729713"/>
              <a:gd name="connsiteY3" fmla="*/ 50768 h 7483532"/>
              <a:gd name="connsiteX4" fmla="*/ 1242901 w 5729713"/>
              <a:gd name="connsiteY4" fmla="*/ 50765 h 7483532"/>
              <a:gd name="connsiteX5" fmla="*/ 5719942 w 5729713"/>
              <a:gd name="connsiteY5" fmla="*/ 314477 h 7483532"/>
              <a:gd name="connsiteX6" fmla="*/ 5729713 w 5729713"/>
              <a:gd name="connsiteY6" fmla="*/ 317414 h 7483532"/>
              <a:gd name="connsiteX7" fmla="*/ 5685602 w 5729713"/>
              <a:gd name="connsiteY7" fmla="*/ 1118408 h 7483532"/>
              <a:gd name="connsiteX8" fmla="*/ 5686567 w 5729713"/>
              <a:gd name="connsiteY8" fmla="*/ 1196099 h 7483532"/>
              <a:gd name="connsiteX9" fmla="*/ 5680437 w 5729713"/>
              <a:gd name="connsiteY9" fmla="*/ 1380880 h 7483532"/>
              <a:gd name="connsiteX10" fmla="*/ 5687161 w 5729713"/>
              <a:gd name="connsiteY10" fmla="*/ 1571576 h 7483532"/>
              <a:gd name="connsiteX11" fmla="*/ 5680495 w 5729713"/>
              <a:gd name="connsiteY11" fmla="*/ 1627866 h 7483532"/>
              <a:gd name="connsiteX12" fmla="*/ 5664813 w 5729713"/>
              <a:gd name="connsiteY12" fmla="*/ 1743947 h 7483532"/>
              <a:gd name="connsiteX13" fmla="*/ 5665821 w 5729713"/>
              <a:gd name="connsiteY13" fmla="*/ 1832929 h 7483532"/>
              <a:gd name="connsiteX14" fmla="*/ 5653228 w 5729713"/>
              <a:gd name="connsiteY14" fmla="*/ 1892539 h 7483532"/>
              <a:gd name="connsiteX15" fmla="*/ 5644927 w 5729713"/>
              <a:gd name="connsiteY15" fmla="*/ 1920016 h 7483532"/>
              <a:gd name="connsiteX16" fmla="*/ 5632778 w 5729713"/>
              <a:gd name="connsiteY16" fmla="*/ 2156974 h 7483532"/>
              <a:gd name="connsiteX17" fmla="*/ 5634869 w 5729713"/>
              <a:gd name="connsiteY17" fmla="*/ 2186458 h 7483532"/>
              <a:gd name="connsiteX18" fmla="*/ 5628870 w 5729713"/>
              <a:gd name="connsiteY18" fmla="*/ 2302550 h 7483532"/>
              <a:gd name="connsiteX19" fmla="*/ 5628739 w 5729713"/>
              <a:gd name="connsiteY19" fmla="*/ 2371239 h 7483532"/>
              <a:gd name="connsiteX20" fmla="*/ 5639936 w 5729713"/>
              <a:gd name="connsiteY20" fmla="*/ 2396107 h 7483532"/>
              <a:gd name="connsiteX21" fmla="*/ 5515442 w 5729713"/>
              <a:gd name="connsiteY21" fmla="*/ 4429281 h 7483532"/>
              <a:gd name="connsiteX22" fmla="*/ 5508368 w 5729713"/>
              <a:gd name="connsiteY22" fmla="*/ 4544493 h 7483532"/>
              <a:gd name="connsiteX23" fmla="*/ 5485186 w 5729713"/>
              <a:gd name="connsiteY23" fmla="*/ 4983082 h 7483532"/>
              <a:gd name="connsiteX24" fmla="*/ 5351322 w 5729713"/>
              <a:gd name="connsiteY24" fmla="*/ 7444701 h 7483532"/>
              <a:gd name="connsiteX25" fmla="*/ 5307853 w 5729713"/>
              <a:gd name="connsiteY25" fmla="*/ 7483480 h 7483532"/>
              <a:gd name="connsiteX26" fmla="*/ 4475249 w 5729713"/>
              <a:gd name="connsiteY26" fmla="*/ 7439846 h 7483532"/>
              <a:gd name="connsiteX27" fmla="*/ 4475247 w 5729713"/>
              <a:gd name="connsiteY27" fmla="*/ 7439846 h 7483532"/>
              <a:gd name="connsiteX28" fmla="*/ 57561 w 5729713"/>
              <a:gd name="connsiteY28" fmla="*/ 7179080 h 7483532"/>
              <a:gd name="connsiteX29" fmla="*/ 5 w 5729713"/>
              <a:gd name="connsiteY29" fmla="*/ 7163519 h 7483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29713" h="7483532">
                <a:moveTo>
                  <a:pt x="5" y="7163519"/>
                </a:moveTo>
                <a:cubicBezTo>
                  <a:pt x="118159" y="4794705"/>
                  <a:pt x="310880" y="1250972"/>
                  <a:pt x="354466" y="57078"/>
                </a:cubicBezTo>
                <a:cubicBezTo>
                  <a:pt x="357512" y="-26357"/>
                  <a:pt x="387520" y="5940"/>
                  <a:pt x="410296" y="7134"/>
                </a:cubicBezTo>
                <a:lnTo>
                  <a:pt x="1242894" y="50768"/>
                </a:lnTo>
                <a:cubicBezTo>
                  <a:pt x="1242896" y="50767"/>
                  <a:pt x="1242899" y="50766"/>
                  <a:pt x="1242901" y="50765"/>
                </a:cubicBezTo>
                <a:lnTo>
                  <a:pt x="5719942" y="314477"/>
                </a:lnTo>
                <a:lnTo>
                  <a:pt x="5729713" y="317414"/>
                </a:lnTo>
                <a:cubicBezTo>
                  <a:pt x="5723990" y="451403"/>
                  <a:pt x="5693320" y="977641"/>
                  <a:pt x="5685602" y="1118408"/>
                </a:cubicBezTo>
                <a:cubicBezTo>
                  <a:pt x="5685924" y="1144305"/>
                  <a:pt x="5686245" y="1170202"/>
                  <a:pt x="5686567" y="1196099"/>
                </a:cubicBezTo>
                <a:cubicBezTo>
                  <a:pt x="5685853" y="1231634"/>
                  <a:pt x="5680562" y="1345936"/>
                  <a:pt x="5680437" y="1380880"/>
                </a:cubicBezTo>
                <a:cubicBezTo>
                  <a:pt x="5680536" y="1443459"/>
                  <a:pt x="5687151" y="1530412"/>
                  <a:pt x="5687161" y="1571576"/>
                </a:cubicBezTo>
                <a:cubicBezTo>
                  <a:pt x="5686794" y="1584784"/>
                  <a:pt x="5680862" y="1614657"/>
                  <a:pt x="5680495" y="1627866"/>
                </a:cubicBezTo>
                <a:cubicBezTo>
                  <a:pt x="5674569" y="1690263"/>
                  <a:pt x="5670918" y="1705451"/>
                  <a:pt x="5664813" y="1743947"/>
                </a:cubicBezTo>
                <a:lnTo>
                  <a:pt x="5665821" y="1832929"/>
                </a:lnTo>
                <a:lnTo>
                  <a:pt x="5653228" y="1892539"/>
                </a:lnTo>
                <a:lnTo>
                  <a:pt x="5644927" y="1920016"/>
                </a:lnTo>
                <a:lnTo>
                  <a:pt x="5632778" y="2156974"/>
                </a:lnTo>
                <a:cubicBezTo>
                  <a:pt x="5631102" y="2201381"/>
                  <a:pt x="5635520" y="2162195"/>
                  <a:pt x="5634869" y="2186458"/>
                </a:cubicBezTo>
                <a:cubicBezTo>
                  <a:pt x="5621319" y="2218626"/>
                  <a:pt x="5646894" y="2262634"/>
                  <a:pt x="5628870" y="2302550"/>
                </a:cubicBezTo>
                <a:cubicBezTo>
                  <a:pt x="5624211" y="2317231"/>
                  <a:pt x="5621846" y="2362657"/>
                  <a:pt x="5628739" y="2371239"/>
                </a:cubicBezTo>
                <a:cubicBezTo>
                  <a:pt x="5629758" y="2380709"/>
                  <a:pt x="5632254" y="2391749"/>
                  <a:pt x="5639936" y="2396107"/>
                </a:cubicBezTo>
                <a:cubicBezTo>
                  <a:pt x="5618133" y="2750044"/>
                  <a:pt x="5568708" y="3560972"/>
                  <a:pt x="5515442" y="4429281"/>
                </a:cubicBezTo>
                <a:lnTo>
                  <a:pt x="5508368" y="4544493"/>
                </a:lnTo>
                <a:lnTo>
                  <a:pt x="5485186" y="4983082"/>
                </a:lnTo>
                <a:cubicBezTo>
                  <a:pt x="5428494" y="6052470"/>
                  <a:pt x="5377353" y="6997409"/>
                  <a:pt x="5351322" y="7444701"/>
                </a:cubicBezTo>
                <a:cubicBezTo>
                  <a:pt x="5350007" y="7467302"/>
                  <a:pt x="5330607" y="7484614"/>
                  <a:pt x="5307853" y="7483480"/>
                </a:cubicBezTo>
                <a:lnTo>
                  <a:pt x="4475249" y="7439846"/>
                </a:lnTo>
                <a:lnTo>
                  <a:pt x="4475247" y="7439846"/>
                </a:lnTo>
                <a:lnTo>
                  <a:pt x="57561" y="7179080"/>
                </a:lnTo>
                <a:cubicBezTo>
                  <a:pt x="50476" y="7171262"/>
                  <a:pt x="-556" y="7174849"/>
                  <a:pt x="5" y="71635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15F0E4-5928-F108-DFD1-861FE9024F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703" y="801379"/>
            <a:ext cx="9061514" cy="633820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Козак </a:t>
            </a:r>
            <a:r>
              <a:rPr lang="ru-RU" sz="4000" dirty="0" err="1"/>
              <a:t>Ріг</a:t>
            </a:r>
            <a:r>
              <a:rPr lang="ru-RU" sz="4000" dirty="0"/>
              <a:t> - за легендою </a:t>
            </a:r>
            <a:r>
              <a:rPr lang="ru-RU" sz="4000" dirty="0" err="1"/>
              <a:t>засновник</a:t>
            </a:r>
            <a:r>
              <a:rPr lang="ru-RU" sz="4000" dirty="0"/>
              <a:t> Кривого рогу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435DE91-B887-698D-677B-FD6A9686A5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613" y="2895163"/>
            <a:ext cx="366238" cy="30779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2000" baseline="30000" dirty="0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cs typeface="Courier New"/>
              </a:rPr>
              <a:t>.</a:t>
            </a:r>
            <a:endParaRPr lang="ru-RU" sz="2000" baseline="30000" dirty="0">
              <a:solidFill>
                <a:schemeClr val="bg1">
                  <a:lumMod val="95000"/>
                  <a:lumOff val="5000"/>
                </a:schemeClr>
              </a:solidFill>
              <a:latin typeface="Courier New"/>
            </a:endParaRPr>
          </a:p>
        </p:txBody>
      </p:sp>
      <p:pic>
        <p:nvPicPr>
          <p:cNvPr id="5" name="Рисунок 4" descr="Пам'ятник «Козак Ріг» — Вікіпедія">
            <a:extLst>
              <a:ext uri="{FF2B5EF4-FFF2-40B4-BE49-F238E27FC236}">
                <a16:creationId xmlns:a16="http://schemas.microsoft.com/office/drawing/2014/main" id="{53426EA0-CCAB-0DD9-2649-3D4A149A2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0000">
            <a:off x="3952881" y="997401"/>
            <a:ext cx="7420705" cy="4864845"/>
          </a:xfrm>
          <a:prstGeom prst="rect">
            <a:avLst/>
          </a:prstGeom>
        </p:spPr>
      </p:pic>
      <p:sp>
        <p:nvSpPr>
          <p:cNvPr id="6" name="Прямоугольник: загнутый угол 5">
            <a:extLst>
              <a:ext uri="{FF2B5EF4-FFF2-40B4-BE49-F238E27FC236}">
                <a16:creationId xmlns:a16="http://schemas.microsoft.com/office/drawing/2014/main" id="{E6F87D43-2C1B-9F7B-7F19-0CA8F6248BCF}"/>
              </a:ext>
            </a:extLst>
          </p:cNvPr>
          <p:cNvSpPr/>
          <p:nvPr/>
        </p:nvSpPr>
        <p:spPr>
          <a:xfrm>
            <a:off x="819930" y="1961842"/>
            <a:ext cx="3575538" cy="3470030"/>
          </a:xfrm>
          <a:prstGeom prst="foldedCorne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b="1" dirty="0">
              <a:solidFill>
                <a:schemeClr val="bg1">
                  <a:lumMod val="95000"/>
                  <a:lumOff val="5000"/>
                </a:schemeClr>
              </a:solidFill>
              <a:latin typeface="Courier New"/>
              <a:cs typeface="Courier New"/>
            </a:endParaRPr>
          </a:p>
          <a:p>
            <a:endParaRPr lang="ru-RU" sz="2000" b="1" dirty="0">
              <a:solidFill>
                <a:schemeClr val="bg1">
                  <a:lumMod val="95000"/>
                  <a:lumOff val="5000"/>
                </a:schemeClr>
              </a:solidFill>
              <a:latin typeface="Courier New"/>
              <a:cs typeface="Courier New"/>
            </a:endParaRPr>
          </a:p>
          <a:p>
            <a:endParaRPr lang="ru-RU" sz="2000" b="1">
              <a:solidFill>
                <a:schemeClr val="bg1">
                  <a:lumMod val="95000"/>
                  <a:lumOff val="5000"/>
                </a:schemeClr>
              </a:solidFill>
              <a:latin typeface="Courier New"/>
              <a:cs typeface="Courier New"/>
            </a:endParaRPr>
          </a:p>
          <a:p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cs typeface="Courier New"/>
              </a:rPr>
              <a:t>Вага постаменту становить </a:t>
            </a:r>
            <a:r>
              <a:rPr lang="ru-RU" sz="2000" b="1" err="1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cs typeface="Courier New"/>
              </a:rPr>
              <a:t>близько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cs typeface="Courier New"/>
              </a:rPr>
              <a:t> 62 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cs typeface="Courier Ne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тон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cs typeface="Courier New"/>
              </a:rPr>
              <a:t>, а вага </a:t>
            </a:r>
            <a:r>
              <a:rPr lang="ru-RU" sz="2000" b="1" err="1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cs typeface="Courier New"/>
              </a:rPr>
              <a:t>власне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cs typeface="Courier New"/>
              </a:rPr>
              <a:t> </a:t>
            </a:r>
            <a:r>
              <a:rPr lang="ru-RU" sz="2000" b="1" err="1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cs typeface="Courier New"/>
              </a:rPr>
              <a:t>скульптури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cs typeface="Courier New"/>
              </a:rPr>
              <a:t> — 3 тони. </a:t>
            </a:r>
            <a:r>
              <a:rPr lang="ru-RU" sz="2000" b="1" err="1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cs typeface="Courier New"/>
              </a:rPr>
              <a:t>Загальна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cs typeface="Courier New"/>
              </a:rPr>
              <a:t> </a:t>
            </a:r>
            <a:r>
              <a:rPr lang="ru-RU" sz="2000" b="1" err="1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cs typeface="Courier New"/>
              </a:rPr>
              <a:t>висота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cs typeface="Courier New"/>
              </a:rPr>
              <a:t> </a:t>
            </a:r>
            <a:r>
              <a:rPr lang="ru-RU" sz="2000" b="1" err="1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cs typeface="Courier New"/>
              </a:rPr>
              <a:t>пам'ятника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cs typeface="Courier New"/>
              </a:rPr>
              <a:t> разом з постаментом — 5 м 30 см. 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Courier New"/>
              </a:rPr>
              <a:t>П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риурочено до Дня </a:t>
            </a:r>
            <a:r>
              <a:rPr lang="ru-RU" sz="2000" b="1" err="1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міста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 Кривого Рогу.</a:t>
            </a:r>
            <a:endParaRPr lang="ru-RU" sz="2000" b="1" baseline="30000" dirty="0">
              <a:solidFill>
                <a:schemeClr val="bg1">
                  <a:lumMod val="95000"/>
                  <a:lumOff val="5000"/>
                </a:schemeClr>
              </a:solidFill>
              <a:latin typeface="Courier New"/>
              <a:cs typeface="Courier New"/>
            </a:endParaRPr>
          </a:p>
          <a:p>
            <a:pPr algn="ctr"/>
            <a:endParaRPr lang="ru-RU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Прямоугольник: один усеченный угол 6">
            <a:extLst>
              <a:ext uri="{FF2B5EF4-FFF2-40B4-BE49-F238E27FC236}">
                <a16:creationId xmlns:a16="http://schemas.microsoft.com/office/drawing/2014/main" id="{2527792A-7FF4-A970-BCFF-1B357BE117C8}"/>
              </a:ext>
            </a:extLst>
          </p:cNvPr>
          <p:cNvSpPr/>
          <p:nvPr/>
        </p:nvSpPr>
        <p:spPr>
          <a:xfrm>
            <a:off x="1782395" y="5213489"/>
            <a:ext cx="3809999" cy="1266092"/>
          </a:xfrm>
          <a:prstGeom prst="snip1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Скульптор Олександр </a:t>
            </a:r>
            <a:r>
              <a:rPr lang="ru-RU" sz="2000" b="1" err="1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Васякін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.</a:t>
            </a:r>
            <a:endParaRPr lang="ru-RU" sz="2000" b="1" dirty="0" err="1">
              <a:solidFill>
                <a:schemeClr val="bg1">
                  <a:lumMod val="95000"/>
                  <a:lumOff val="5000"/>
                </a:schemeClr>
              </a:solidFill>
              <a:latin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71939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8E54ED9-F156-559E-5834-12DE9CBBE51A}"/>
              </a:ext>
            </a:extLst>
          </p:cNvPr>
          <p:cNvSpPr/>
          <p:nvPr/>
        </p:nvSpPr>
        <p:spPr>
          <a:xfrm>
            <a:off x="3053223" y="1437506"/>
            <a:ext cx="5806225" cy="47007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1B0B2A9-CFBD-D9B7-C64F-E91357F3B9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1889058"/>
            <a:ext cx="4876800" cy="94206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4742B3-9A40-449C-D458-22848A159C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1969" y="-847115"/>
            <a:ext cx="11373037" cy="2736025"/>
          </a:xfrm>
        </p:spPr>
        <p:txBody>
          <a:bodyPr>
            <a:normAutofit/>
          </a:bodyPr>
          <a:lstStyle/>
          <a:p>
            <a:r>
              <a:rPr lang="ru-RU" sz="28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Найвищий</a:t>
            </a:r>
            <a:r>
              <a:rPr lang="ru-RU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 </a:t>
            </a:r>
            <a:r>
              <a:rPr lang="ru-RU" sz="2800" b="1" i="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пам`ятник</a:t>
            </a:r>
            <a:r>
              <a:rPr lang="ru-RU" sz="2800" b="1" i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800" b="1" i="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Хрестителю</a:t>
            </a:r>
            <a:r>
              <a:rPr lang="ru-RU" sz="2800" b="1" i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800" b="1" i="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Київської</a:t>
            </a:r>
            <a:r>
              <a:rPr lang="ru-RU" sz="2800" b="1" i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800" b="1" i="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Русі</a:t>
            </a:r>
            <a:r>
              <a:rPr lang="ru-RU" sz="2800" b="1" i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князю </a:t>
            </a:r>
            <a:r>
              <a:rPr lang="ru-RU" sz="2800" b="1" i="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Володимиру</a:t>
            </a:r>
            <a:r>
              <a:rPr lang="ru-RU" sz="2800" b="1" i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Великому </a:t>
            </a:r>
            <a:r>
              <a:rPr lang="ru-RU" sz="2800" b="1" i="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відкритий</a:t>
            </a:r>
            <a:r>
              <a:rPr lang="ru-RU" sz="2800" b="1" i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у Кривому </a:t>
            </a:r>
            <a:r>
              <a:rPr lang="ru-RU" sz="2800" b="1" i="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Розі</a:t>
            </a:r>
            <a:endParaRPr lang="ru-RU" sz="2800" dirty="0" err="1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ru-RU" sz="2800" dirty="0"/>
          </a:p>
        </p:txBody>
      </p:sp>
      <p:pic>
        <p:nvPicPr>
          <p:cNvPr id="4" name="Рисунок 3" descr="Файл:Памятник Великий Владимир в Кривом Роге.jpg — Википедия">
            <a:extLst>
              <a:ext uri="{FF2B5EF4-FFF2-40B4-BE49-F238E27FC236}">
                <a16:creationId xmlns:a16="http://schemas.microsoft.com/office/drawing/2014/main" id="{EACA0C77-4CCD-0863-9C4B-CE01DE71B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5726" y="1547486"/>
            <a:ext cx="5580184" cy="4120661"/>
          </a:xfrm>
          <a:prstGeom prst="rect">
            <a:avLst/>
          </a:prstGeom>
        </p:spPr>
      </p:pic>
      <p:sp>
        <p:nvSpPr>
          <p:cNvPr id="5" name="Стрелка: пятиугольник 4">
            <a:extLst>
              <a:ext uri="{FF2B5EF4-FFF2-40B4-BE49-F238E27FC236}">
                <a16:creationId xmlns:a16="http://schemas.microsoft.com/office/drawing/2014/main" id="{EDD9CC35-469F-E61A-715D-55ED0ADDDE97}"/>
              </a:ext>
            </a:extLst>
          </p:cNvPr>
          <p:cNvSpPr/>
          <p:nvPr/>
        </p:nvSpPr>
        <p:spPr>
          <a:xfrm>
            <a:off x="202801" y="2178920"/>
            <a:ext cx="3106614" cy="3493476"/>
          </a:xfrm>
          <a:prstGeom prst="homePlat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err="1">
                <a:solidFill>
                  <a:srgbClr val="000000"/>
                </a:solidFill>
                <a:latin typeface="Courier New"/>
                <a:cs typeface="Arial"/>
              </a:rPr>
              <a:t>Найвищий</a:t>
            </a:r>
            <a:r>
              <a:rPr lang="ru-RU" sz="2000" b="1" dirty="0">
                <a:solidFill>
                  <a:srgbClr val="000000"/>
                </a:solidFill>
                <a:latin typeface="Courier New"/>
                <a:cs typeface="Arial"/>
              </a:rPr>
              <a:t> не </a:t>
            </a:r>
            <a:r>
              <a:rPr lang="ru-RU" sz="2000" b="1" err="1">
                <a:solidFill>
                  <a:srgbClr val="000000"/>
                </a:solidFill>
                <a:latin typeface="Courier New"/>
                <a:cs typeface="Arial"/>
              </a:rPr>
              <a:t>тільки</a:t>
            </a:r>
            <a:r>
              <a:rPr lang="ru-RU" sz="2000" b="1" dirty="0">
                <a:solidFill>
                  <a:srgbClr val="000000"/>
                </a:solidFill>
                <a:latin typeface="Courier New"/>
                <a:cs typeface="Arial"/>
              </a:rPr>
              <a:t> в </a:t>
            </a:r>
            <a:r>
              <a:rPr lang="ru-RU" sz="2000" b="1" err="1">
                <a:solidFill>
                  <a:srgbClr val="000000"/>
                </a:solidFill>
                <a:latin typeface="Courier New"/>
                <a:cs typeface="Arial"/>
              </a:rPr>
              <a:t>Україні</a:t>
            </a:r>
            <a:r>
              <a:rPr lang="ru-RU" sz="2000" b="1" dirty="0">
                <a:solidFill>
                  <a:srgbClr val="000000"/>
                </a:solidFill>
                <a:latin typeface="Courier New"/>
                <a:cs typeface="Arial"/>
              </a:rPr>
              <a:t>, але й в </a:t>
            </a:r>
            <a:r>
              <a:rPr lang="ru-RU" sz="2000" b="1" err="1">
                <a:solidFill>
                  <a:srgbClr val="000000"/>
                </a:solidFill>
                <a:latin typeface="Courier New"/>
                <a:cs typeface="Arial"/>
              </a:rPr>
              <a:t>Європі</a:t>
            </a:r>
            <a:r>
              <a:rPr lang="ru-RU" sz="2000" b="1" dirty="0">
                <a:solidFill>
                  <a:srgbClr val="000000"/>
                </a:solidFill>
                <a:latin typeface="Courier New"/>
                <a:cs typeface="Arial"/>
              </a:rPr>
              <a:t>. </a:t>
            </a:r>
            <a:r>
              <a:rPr lang="ru-RU" sz="2000" b="1" err="1">
                <a:solidFill>
                  <a:srgbClr val="000000"/>
                </a:solidFill>
                <a:latin typeface="Courier New"/>
                <a:cs typeface="Arial"/>
              </a:rPr>
              <a:t>Його</a:t>
            </a:r>
            <a:r>
              <a:rPr lang="ru-RU" sz="2000" b="1" dirty="0">
                <a:solidFill>
                  <a:srgbClr val="000000"/>
                </a:solidFill>
                <a:latin typeface="Courier New"/>
                <a:cs typeface="Arial"/>
              </a:rPr>
              <a:t> </a:t>
            </a:r>
            <a:r>
              <a:rPr lang="ru-RU" sz="2000" b="1" err="1">
                <a:solidFill>
                  <a:srgbClr val="000000"/>
                </a:solidFill>
                <a:latin typeface="Courier New"/>
                <a:cs typeface="Arial"/>
              </a:rPr>
              <a:t>загальна</a:t>
            </a:r>
            <a:r>
              <a:rPr lang="ru-RU" sz="2000" b="1" dirty="0">
                <a:solidFill>
                  <a:srgbClr val="000000"/>
                </a:solidFill>
                <a:latin typeface="Courier New"/>
                <a:cs typeface="Arial"/>
              </a:rPr>
              <a:t> </a:t>
            </a:r>
            <a:r>
              <a:rPr lang="ru-RU" sz="2000" b="1" err="1">
                <a:solidFill>
                  <a:srgbClr val="000000"/>
                </a:solidFill>
                <a:latin typeface="Courier New"/>
                <a:cs typeface="Arial"/>
              </a:rPr>
              <a:t>висота</a:t>
            </a:r>
            <a:r>
              <a:rPr lang="ru-RU" sz="2000" b="1" dirty="0">
                <a:solidFill>
                  <a:srgbClr val="000000"/>
                </a:solidFill>
                <a:latin typeface="Courier New"/>
                <a:cs typeface="Arial"/>
              </a:rPr>
              <a:t> – 22 м.</a:t>
            </a:r>
            <a:endParaRPr lang="ru-RU" sz="2000" b="1" dirty="0">
              <a:latin typeface="Courier New"/>
            </a:endParaRPr>
          </a:p>
        </p:txBody>
      </p:sp>
      <p:sp>
        <p:nvSpPr>
          <p:cNvPr id="6" name="Стрелка: пятиугольник 5">
            <a:extLst>
              <a:ext uri="{FF2B5EF4-FFF2-40B4-BE49-F238E27FC236}">
                <a16:creationId xmlns:a16="http://schemas.microsoft.com/office/drawing/2014/main" id="{FAD7B30B-0B06-A4EE-760A-E70C54E80BE2}"/>
              </a:ext>
            </a:extLst>
          </p:cNvPr>
          <p:cNvSpPr/>
          <p:nvPr/>
        </p:nvSpPr>
        <p:spPr>
          <a:xfrm flipH="1">
            <a:off x="8643414" y="2178919"/>
            <a:ext cx="3352802" cy="3493476"/>
          </a:xfrm>
          <a:prstGeom prst="homePlat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000" b="1" dirty="0">
                <a:solidFill>
                  <a:srgbClr val="000000"/>
                </a:solidFill>
                <a:latin typeface="Courier New"/>
                <a:cs typeface="Arial"/>
              </a:rPr>
              <a:t>Скульптор </a:t>
            </a:r>
            <a:r>
              <a:rPr lang="ru-RU" sz="2000" b="1" err="1">
                <a:solidFill>
                  <a:srgbClr val="000000"/>
                </a:solidFill>
                <a:latin typeface="Courier New"/>
                <a:cs typeface="Arial"/>
              </a:rPr>
              <a:t>Володимир</a:t>
            </a:r>
            <a:r>
              <a:rPr lang="ru-RU" sz="2000" b="1" dirty="0">
                <a:solidFill>
                  <a:srgbClr val="000000"/>
                </a:solidFill>
                <a:latin typeface="Courier New"/>
                <a:cs typeface="Arial"/>
              </a:rPr>
              <a:t> Токар.</a:t>
            </a:r>
            <a:endParaRPr lang="ru-RU" sz="2000" b="1" dirty="0">
              <a:latin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25100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479C65A-C452-72F2-1151-B9F2ACD3759B}"/>
              </a:ext>
            </a:extLst>
          </p:cNvPr>
          <p:cNvSpPr/>
          <p:nvPr/>
        </p:nvSpPr>
        <p:spPr>
          <a:xfrm>
            <a:off x="1681623" y="-16155"/>
            <a:ext cx="8027830" cy="572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CA3D1E-656A-B0B4-F1F5-5B67101F44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06616" y="161069"/>
            <a:ext cx="9087037" cy="590702"/>
          </a:xfrm>
        </p:spPr>
        <p:txBody>
          <a:bodyPr>
            <a:noAutofit/>
          </a:bodyPr>
          <a:lstStyle/>
          <a:p>
            <a:r>
              <a:rPr lang="ru-RU" sz="3200" b="1" i="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Пам`ятник</a:t>
            </a:r>
            <a:r>
              <a:rPr lang="ru-RU" sz="3200" b="1" i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козаку Мамаю </a:t>
            </a:r>
            <a:endParaRPr lang="ru-RU" sz="32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605FEB5-9886-A147-4A7A-47DDE37730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.</a:t>
            </a:r>
          </a:p>
        </p:txBody>
      </p:sp>
      <p:pic>
        <p:nvPicPr>
          <p:cNvPr id="4" name="Рисунок 3" descr="Посібник з образотворчого мистецтва «Мистецька скарбничка»">
            <a:extLst>
              <a:ext uri="{FF2B5EF4-FFF2-40B4-BE49-F238E27FC236}">
                <a16:creationId xmlns:a16="http://schemas.microsoft.com/office/drawing/2014/main" id="{1A97442F-5468-BE51-EE87-7FB2796F1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931" y="744644"/>
            <a:ext cx="7676679" cy="4494431"/>
          </a:xfrm>
          <a:prstGeom prst="rect">
            <a:avLst/>
          </a:prstGeom>
        </p:spPr>
      </p:pic>
      <p:sp>
        <p:nvSpPr>
          <p:cNvPr id="5" name="Блок-схема: ссылка на другую страницу 4">
            <a:extLst>
              <a:ext uri="{FF2B5EF4-FFF2-40B4-BE49-F238E27FC236}">
                <a16:creationId xmlns:a16="http://schemas.microsoft.com/office/drawing/2014/main" id="{8DEBF19B-293A-84B4-04B0-C4031FC85AAC}"/>
              </a:ext>
            </a:extLst>
          </p:cNvPr>
          <p:cNvSpPr/>
          <p:nvPr/>
        </p:nvSpPr>
        <p:spPr>
          <a:xfrm>
            <a:off x="4387" y="-20088"/>
            <a:ext cx="1899138" cy="4572000"/>
          </a:xfrm>
          <a:prstGeom prst="flowChartOffpageConnector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800" b="1" u="sng" err="1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cs typeface="Courier New"/>
              </a:rPr>
              <a:t>Його</a:t>
            </a:r>
            <a:r>
              <a:rPr lang="ru-RU" sz="2800" b="1" u="sng" dirty="0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cs typeface="Courier New"/>
              </a:rPr>
              <a:t> </a:t>
            </a:r>
            <a:r>
              <a:rPr lang="ru-RU" sz="2800" b="1" u="sng" err="1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cs typeface="Courier New"/>
              </a:rPr>
              <a:t>висота</a:t>
            </a:r>
            <a:r>
              <a:rPr lang="ru-RU" sz="2800" b="1" u="sng" dirty="0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cs typeface="Courier New"/>
              </a:rPr>
              <a:t> 2 </a:t>
            </a:r>
            <a:r>
              <a:rPr lang="ru-RU" sz="2800" b="1" u="sng" err="1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cs typeface="Courier New"/>
              </a:rPr>
              <a:t>метри</a:t>
            </a:r>
            <a:r>
              <a:rPr lang="ru-RU" sz="2800" b="1" u="sng" dirty="0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cs typeface="Courier New"/>
              </a:rPr>
              <a:t>.</a:t>
            </a:r>
            <a:r>
              <a:rPr lang="ru-RU" dirty="0"/>
              <a:t> </a:t>
            </a:r>
          </a:p>
        </p:txBody>
      </p:sp>
      <p:sp>
        <p:nvSpPr>
          <p:cNvPr id="6" name="Блок-схема: ссылка на другую страницу 5">
            <a:extLst>
              <a:ext uri="{FF2B5EF4-FFF2-40B4-BE49-F238E27FC236}">
                <a16:creationId xmlns:a16="http://schemas.microsoft.com/office/drawing/2014/main" id="{545FC4A5-DE3B-DBF6-E7AB-0C79F1C00796}"/>
              </a:ext>
            </a:extLst>
          </p:cNvPr>
          <p:cNvSpPr/>
          <p:nvPr/>
        </p:nvSpPr>
        <p:spPr>
          <a:xfrm>
            <a:off x="9714399" y="-10732"/>
            <a:ext cx="2472413" cy="4573981"/>
          </a:xfrm>
          <a:prstGeom prst="flowChartOffpage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Приурочили </a:t>
            </a:r>
            <a:r>
              <a:rPr lang="ru-RU" sz="2400" b="1" err="1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одразу</a:t>
            </a:r>
            <a: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 до 2 свят — Дня </a:t>
            </a:r>
            <a:r>
              <a:rPr lang="ru-RU" sz="2400" b="1" err="1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захисника</a:t>
            </a:r>
            <a: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 </a:t>
            </a:r>
            <a:r>
              <a:rPr lang="ru-RU" sz="2400" b="1" err="1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України</a:t>
            </a:r>
            <a: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 та Дня </a:t>
            </a:r>
            <a:r>
              <a:rPr lang="ru-RU" sz="2400" b="1" err="1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українського</a:t>
            </a:r>
            <a: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 </a:t>
            </a:r>
            <a:r>
              <a:rPr lang="ru-RU" sz="2400" b="1" err="1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козацтва</a:t>
            </a:r>
            <a: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.</a:t>
            </a:r>
            <a:endParaRPr lang="ru-RU" sz="2400" b="1" dirty="0">
              <a:solidFill>
                <a:schemeClr val="bg1">
                  <a:lumMod val="95000"/>
                  <a:lumOff val="5000"/>
                </a:schemeClr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50843925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5E249D0-CECF-4029-A080-EDA940EFE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BE2CC1E-DA18-492B-84E0-E120E2421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7624588" y="0"/>
            <a:ext cx="4567412" cy="6858000"/>
          </a:xfrm>
          <a:custGeom>
            <a:avLst/>
            <a:gdLst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80947 w 6128435"/>
              <a:gd name="connsiteY35" fmla="*/ 1904438 h 6858000"/>
              <a:gd name="connsiteX36" fmla="*/ 5288486 w 6128435"/>
              <a:gd name="connsiteY36" fmla="*/ 1976575 h 6858000"/>
              <a:gd name="connsiteX37" fmla="*/ 5252592 w 6128435"/>
              <a:gd name="connsiteY37" fmla="*/ 2092210 h 6858000"/>
              <a:gd name="connsiteX38" fmla="*/ 5264303 w 6128435"/>
              <a:gd name="connsiteY38" fmla="*/ 2225157 h 6858000"/>
              <a:gd name="connsiteX39" fmla="*/ 5254949 w 6128435"/>
              <a:gd name="connsiteY39" fmla="*/ 2236160 h 6858000"/>
              <a:gd name="connsiteX40" fmla="*/ 5250104 w 6128435"/>
              <a:gd name="connsiteY40" fmla="*/ 2249166 h 6858000"/>
              <a:gd name="connsiteX41" fmla="*/ 5251214 w 6128435"/>
              <a:gd name="connsiteY41" fmla="*/ 2250944 h 6858000"/>
              <a:gd name="connsiteX42" fmla="*/ 5250644 w 6128435"/>
              <a:gd name="connsiteY42" fmla="*/ 2266619 h 6858000"/>
              <a:gd name="connsiteX43" fmla="*/ 5247111 w 6128435"/>
              <a:gd name="connsiteY43" fmla="*/ 2269679 h 6858000"/>
              <a:gd name="connsiteX44" fmla="*/ 5245653 w 6128435"/>
              <a:gd name="connsiteY44" fmla="*/ 2280317 h 6858000"/>
              <a:gd name="connsiteX45" fmla="*/ 5239901 w 6128435"/>
              <a:gd name="connsiteY45" fmla="*/ 2300961 h 6858000"/>
              <a:gd name="connsiteX46" fmla="*/ 5241522 w 6128435"/>
              <a:gd name="connsiteY46" fmla="*/ 2305114 h 6858000"/>
              <a:gd name="connsiteX47" fmla="*/ 5237050 w 6128435"/>
              <a:gd name="connsiteY47" fmla="*/ 2336703 h 6858000"/>
              <a:gd name="connsiteX48" fmla="*/ 5238267 w 6128435"/>
              <a:gd name="connsiteY48" fmla="*/ 2337277 h 6858000"/>
              <a:gd name="connsiteX49" fmla="*/ 5242602 w 6128435"/>
              <a:gd name="connsiteY49" fmla="*/ 2346782 h 6858000"/>
              <a:gd name="connsiteX50" fmla="*/ 5247963 w 6128435"/>
              <a:gd name="connsiteY50" fmla="*/ 2364638 h 6858000"/>
              <a:gd name="connsiteX51" fmla="*/ 5276175 w 6128435"/>
              <a:gd name="connsiteY51" fmla="*/ 2407515 h 6858000"/>
              <a:gd name="connsiteX52" fmla="*/ 5271650 w 6128435"/>
              <a:gd name="connsiteY52" fmla="*/ 2440467 h 6858000"/>
              <a:gd name="connsiteX53" fmla="*/ 5271438 w 6128435"/>
              <a:gd name="connsiteY53" fmla="*/ 2447186 h 6858000"/>
              <a:gd name="connsiteX54" fmla="*/ 5271722 w 6128435"/>
              <a:gd name="connsiteY54" fmla="*/ 2447359 h 6858000"/>
              <a:gd name="connsiteX55" fmla="*/ 5272069 w 6128435"/>
              <a:gd name="connsiteY55" fmla="*/ 2454523 h 6858000"/>
              <a:gd name="connsiteX56" fmla="*/ 5271049 w 6128435"/>
              <a:gd name="connsiteY56" fmla="*/ 2459442 h 6858000"/>
              <a:gd name="connsiteX57" fmla="*/ 5270636 w 6128435"/>
              <a:gd name="connsiteY57" fmla="*/ 2472481 h 6858000"/>
              <a:gd name="connsiteX58" fmla="*/ 5272406 w 6128435"/>
              <a:gd name="connsiteY58" fmla="*/ 2477221 h 6858000"/>
              <a:gd name="connsiteX59" fmla="*/ 5307538 w 6128435"/>
              <a:gd name="connsiteY59" fmla="*/ 2514685 h 6858000"/>
              <a:gd name="connsiteX60" fmla="*/ 5337604 w 6128435"/>
              <a:gd name="connsiteY60" fmla="*/ 2597632 h 6858000"/>
              <a:gd name="connsiteX61" fmla="*/ 5407503 w 6128435"/>
              <a:gd name="connsiteY61" fmla="*/ 2786290 h 6858000"/>
              <a:gd name="connsiteX62" fmla="*/ 5407356 w 6128435"/>
              <a:gd name="connsiteY62" fmla="*/ 2787545 h 6858000"/>
              <a:gd name="connsiteX63" fmla="*/ 5411130 w 6128435"/>
              <a:gd name="connsiteY63" fmla="*/ 2788640 h 6858000"/>
              <a:gd name="connsiteX64" fmla="*/ 5416439 w 6128435"/>
              <a:gd name="connsiteY64" fmla="*/ 2805666 h 6858000"/>
              <a:gd name="connsiteX65" fmla="*/ 5416589 w 6128435"/>
              <a:gd name="connsiteY65" fmla="*/ 2810822 h 6858000"/>
              <a:gd name="connsiteX66" fmla="*/ 5418542 w 6128435"/>
              <a:gd name="connsiteY66" fmla="*/ 2817745 h 6858000"/>
              <a:gd name="connsiteX67" fmla="*/ 5418847 w 6128435"/>
              <a:gd name="connsiteY67" fmla="*/ 2817825 h 6858000"/>
              <a:gd name="connsiteX68" fmla="*/ 5423364 w 6128435"/>
              <a:gd name="connsiteY68" fmla="*/ 2858292 h 6858000"/>
              <a:gd name="connsiteX69" fmla="*/ 5479298 w 6128435"/>
              <a:gd name="connsiteY69" fmla="*/ 2947791 h 6858000"/>
              <a:gd name="connsiteX70" fmla="*/ 5481770 w 6128435"/>
              <a:gd name="connsiteY70" fmla="*/ 2951352 h 6858000"/>
              <a:gd name="connsiteX71" fmla="*/ 5481013 w 6128435"/>
              <a:gd name="connsiteY71" fmla="*/ 2973461 h 6858000"/>
              <a:gd name="connsiteX72" fmla="*/ 5482045 w 6128435"/>
              <a:gd name="connsiteY72" fmla="*/ 2984371 h 6858000"/>
              <a:gd name="connsiteX73" fmla="*/ 5479405 w 6128435"/>
              <a:gd name="connsiteY73" fmla="*/ 2988507 h 6858000"/>
              <a:gd name="connsiteX74" fmla="*/ 5482415 w 6128435"/>
              <a:gd name="connsiteY74" fmla="*/ 3004079 h 6858000"/>
              <a:gd name="connsiteX75" fmla="*/ 5483865 w 6128435"/>
              <a:gd name="connsiteY75" fmla="*/ 3005467 h 6858000"/>
              <a:gd name="connsiteX76" fmla="*/ 5482236 w 6128435"/>
              <a:gd name="connsiteY76" fmla="*/ 3019791 h 6858000"/>
              <a:gd name="connsiteX77" fmla="*/ 5475895 w 6128435"/>
              <a:gd name="connsiteY77" fmla="*/ 3033578 h 6858000"/>
              <a:gd name="connsiteX78" fmla="*/ 5477595 w 6128435"/>
              <a:gd name="connsiteY78" fmla="*/ 3250534 h 6858000"/>
              <a:gd name="connsiteX79" fmla="*/ 5532836 w 6128435"/>
              <a:gd name="connsiteY79" fmla="*/ 3353840 h 6858000"/>
              <a:gd name="connsiteX80" fmla="*/ 5561229 w 6128435"/>
              <a:gd name="connsiteY80" fmla="*/ 3395784 h 6858000"/>
              <a:gd name="connsiteX81" fmla="*/ 5589758 w 6128435"/>
              <a:gd name="connsiteY81" fmla="*/ 3506453 h 6858000"/>
              <a:gd name="connsiteX82" fmla="*/ 5596144 w 6128435"/>
              <a:gd name="connsiteY82" fmla="*/ 3534624 h 6858000"/>
              <a:gd name="connsiteX83" fmla="*/ 5597750 w 6128435"/>
              <a:gd name="connsiteY83" fmla="*/ 3534129 h 6858000"/>
              <a:gd name="connsiteX84" fmla="*/ 5599700 w 6128435"/>
              <a:gd name="connsiteY84" fmla="*/ 3547221 h 6858000"/>
              <a:gd name="connsiteX85" fmla="*/ 5615031 w 6128435"/>
              <a:gd name="connsiteY85" fmla="*/ 3557482 h 6858000"/>
              <a:gd name="connsiteX86" fmla="*/ 5618377 w 6128435"/>
              <a:gd name="connsiteY86" fmla="*/ 3588431 h 6858000"/>
              <a:gd name="connsiteX87" fmla="*/ 5612155 w 6128435"/>
              <a:gd name="connsiteY87" fmla="*/ 3589869 h 6858000"/>
              <a:gd name="connsiteX88" fmla="*/ 5620843 w 6128435"/>
              <a:gd name="connsiteY88" fmla="*/ 3606745 h 6858000"/>
              <a:gd name="connsiteX89" fmla="*/ 5655472 w 6128435"/>
              <a:gd name="connsiteY89" fmla="*/ 3678877 h 6858000"/>
              <a:gd name="connsiteX90" fmla="*/ 5680448 w 6128435"/>
              <a:gd name="connsiteY90" fmla="*/ 3717760 h 6858000"/>
              <a:gd name="connsiteX91" fmla="*/ 5683015 w 6128435"/>
              <a:gd name="connsiteY91" fmla="*/ 3762025 h 6858000"/>
              <a:gd name="connsiteX92" fmla="*/ 5696643 w 6128435"/>
              <a:gd name="connsiteY92" fmla="*/ 3773888 h 6858000"/>
              <a:gd name="connsiteX93" fmla="*/ 5699203 w 6128435"/>
              <a:gd name="connsiteY93" fmla="*/ 3775823 h 6858000"/>
              <a:gd name="connsiteX94" fmla="*/ 5704824 w 6128435"/>
              <a:gd name="connsiteY94" fmla="*/ 3785966 h 6858000"/>
              <a:gd name="connsiteX95" fmla="*/ 5712204 w 6128435"/>
              <a:gd name="connsiteY95" fmla="*/ 3785830 h 6858000"/>
              <a:gd name="connsiteX96" fmla="*/ 5724816 w 6128435"/>
              <a:gd name="connsiteY96" fmla="*/ 3798949 h 6858000"/>
              <a:gd name="connsiteX97" fmla="*/ 5733539 w 6128435"/>
              <a:gd name="connsiteY97" fmla="*/ 3818457 h 6858000"/>
              <a:gd name="connsiteX98" fmla="*/ 5768491 w 6128435"/>
              <a:gd name="connsiteY98" fmla="*/ 3914399 h 6858000"/>
              <a:gd name="connsiteX99" fmla="*/ 5793123 w 6128435"/>
              <a:gd name="connsiteY99" fmla="*/ 3969952 h 6858000"/>
              <a:gd name="connsiteX100" fmla="*/ 5808321 w 6128435"/>
              <a:gd name="connsiteY100" fmla="*/ 3988153 h 6858000"/>
              <a:gd name="connsiteX101" fmla="*/ 5825621 w 6128435"/>
              <a:gd name="connsiteY101" fmla="*/ 4015525 h 6858000"/>
              <a:gd name="connsiteX102" fmla="*/ 5860672 w 6128435"/>
              <a:gd name="connsiteY102" fmla="*/ 4061579 h 6858000"/>
              <a:gd name="connsiteX103" fmla="*/ 5872173 w 6128435"/>
              <a:gd name="connsiteY103" fmla="*/ 4088497 h 6858000"/>
              <a:gd name="connsiteX104" fmla="*/ 5883705 w 6128435"/>
              <a:gd name="connsiteY104" fmla="*/ 4101899 h 6858000"/>
              <a:gd name="connsiteX105" fmla="*/ 5885314 w 6128435"/>
              <a:gd name="connsiteY105" fmla="*/ 4108387 h 6858000"/>
              <a:gd name="connsiteX106" fmla="*/ 5894095 w 6128435"/>
              <a:gd name="connsiteY106" fmla="*/ 4128857 h 6858000"/>
              <a:gd name="connsiteX107" fmla="*/ 5898339 w 6128435"/>
              <a:gd name="connsiteY107" fmla="*/ 4140800 h 6858000"/>
              <a:gd name="connsiteX108" fmla="*/ 5899734 w 6128435"/>
              <a:gd name="connsiteY108" fmla="*/ 4145632 h 6858000"/>
              <a:gd name="connsiteX109" fmla="*/ 5897098 w 6128435"/>
              <a:gd name="connsiteY109" fmla="*/ 4157819 h 6858000"/>
              <a:gd name="connsiteX110" fmla="*/ 5904495 w 6128435"/>
              <a:gd name="connsiteY110" fmla="*/ 4170854 h 6858000"/>
              <a:gd name="connsiteX111" fmla="*/ 5903513 w 6128435"/>
              <a:gd name="connsiteY111" fmla="*/ 4187661 h 6858000"/>
              <a:gd name="connsiteX112" fmla="*/ 5909911 w 6128435"/>
              <a:gd name="connsiteY112" fmla="*/ 4189970 h 6858000"/>
              <a:gd name="connsiteX113" fmla="*/ 5919468 w 6128435"/>
              <a:gd name="connsiteY113" fmla="*/ 4200916 h 6858000"/>
              <a:gd name="connsiteX114" fmla="*/ 5917114 w 6128435"/>
              <a:gd name="connsiteY114" fmla="*/ 4213096 h 6858000"/>
              <a:gd name="connsiteX115" fmla="*/ 5921153 w 6128435"/>
              <a:gd name="connsiteY115" fmla="*/ 4236222 h 6858000"/>
              <a:gd name="connsiteX116" fmla="*/ 5924233 w 6128435"/>
              <a:gd name="connsiteY116" fmla="*/ 4242060 h 6858000"/>
              <a:gd name="connsiteX117" fmla="*/ 5923742 w 6128435"/>
              <a:gd name="connsiteY117" fmla="*/ 4265435 h 6858000"/>
              <a:gd name="connsiteX118" fmla="*/ 5928910 w 6128435"/>
              <a:gd name="connsiteY118" fmla="*/ 4300973 h 6858000"/>
              <a:gd name="connsiteX119" fmla="*/ 5939320 w 6128435"/>
              <a:gd name="connsiteY119" fmla="*/ 4340435 h 6858000"/>
              <a:gd name="connsiteX120" fmla="*/ 5936924 w 6128435"/>
              <a:gd name="connsiteY120" fmla="*/ 4353034 h 6858000"/>
              <a:gd name="connsiteX121" fmla="*/ 5946705 w 6128435"/>
              <a:gd name="connsiteY121" fmla="*/ 4428051 h 6858000"/>
              <a:gd name="connsiteX122" fmla="*/ 5949261 w 6128435"/>
              <a:gd name="connsiteY122" fmla="*/ 4449185 h 6858000"/>
              <a:gd name="connsiteX123" fmla="*/ 5957504 w 6128435"/>
              <a:gd name="connsiteY123" fmla="*/ 4465911 h 6858000"/>
              <a:gd name="connsiteX124" fmla="*/ 5964689 w 6128435"/>
              <a:gd name="connsiteY124" fmla="*/ 4468532 h 6858000"/>
              <a:gd name="connsiteX125" fmla="*/ 5967062 w 6128435"/>
              <a:gd name="connsiteY125" fmla="*/ 4479923 h 6858000"/>
              <a:gd name="connsiteX126" fmla="*/ 5968960 w 6128435"/>
              <a:gd name="connsiteY126" fmla="*/ 4482655 h 6858000"/>
              <a:gd name="connsiteX127" fmla="*/ 5978567 w 6128435"/>
              <a:gd name="connsiteY127" fmla="*/ 4498605 h 6858000"/>
              <a:gd name="connsiteX128" fmla="*/ 5967676 w 6128435"/>
              <a:gd name="connsiteY128" fmla="*/ 4540140 h 6858000"/>
              <a:gd name="connsiteX129" fmla="*/ 5980106 w 6128435"/>
              <a:gd name="connsiteY129" fmla="*/ 4585087 h 6858000"/>
              <a:gd name="connsiteX130" fmla="*/ 5986918 w 6128435"/>
              <a:gd name="connsiteY130" fmla="*/ 4764836 h 6858000"/>
              <a:gd name="connsiteX131" fmla="*/ 6013516 w 6128435"/>
              <a:gd name="connsiteY131" fmla="*/ 4786619 h 6858000"/>
              <a:gd name="connsiteX132" fmla="*/ 6025404 w 6128435"/>
              <a:gd name="connsiteY132" fmla="*/ 4858148 h 6858000"/>
              <a:gd name="connsiteX133" fmla="*/ 6007749 w 6128435"/>
              <a:gd name="connsiteY133" fmla="*/ 4964715 h 6858000"/>
              <a:gd name="connsiteX134" fmla="*/ 6005269 w 6128435"/>
              <a:gd name="connsiteY134" fmla="*/ 5150567 h 6858000"/>
              <a:gd name="connsiteX135" fmla="*/ 6001127 w 6128435"/>
              <a:gd name="connsiteY135" fmla="*/ 5164609 h 6858000"/>
              <a:gd name="connsiteX136" fmla="*/ 5996647 w 6128435"/>
              <a:gd name="connsiteY136" fmla="*/ 5185640 h 6858000"/>
              <a:gd name="connsiteX137" fmla="*/ 5998514 w 6128435"/>
              <a:gd name="connsiteY137" fmla="*/ 5189673 h 6858000"/>
              <a:gd name="connsiteX138" fmla="*/ 5995970 w 6128435"/>
              <a:gd name="connsiteY138" fmla="*/ 5221547 h 6858000"/>
              <a:gd name="connsiteX139" fmla="*/ 5997218 w 6128435"/>
              <a:gd name="connsiteY139" fmla="*/ 5222031 h 6858000"/>
              <a:gd name="connsiteX140" fmla="*/ 6002116 w 6128435"/>
              <a:gd name="connsiteY140" fmla="*/ 5231223 h 6858000"/>
              <a:gd name="connsiteX141" fmla="*/ 6008541 w 6128435"/>
              <a:gd name="connsiteY141" fmla="*/ 5248680 h 6858000"/>
              <a:gd name="connsiteX142" fmla="*/ 6039260 w 6128435"/>
              <a:gd name="connsiteY142" fmla="*/ 5289518 h 6858000"/>
              <a:gd name="connsiteX143" fmla="*/ 6036748 w 6128435"/>
              <a:gd name="connsiteY143" fmla="*/ 5322752 h 6858000"/>
              <a:gd name="connsiteX144" fmla="*/ 6036943 w 6128435"/>
              <a:gd name="connsiteY144" fmla="*/ 5329480 h 6858000"/>
              <a:gd name="connsiteX145" fmla="*/ 6037236 w 6128435"/>
              <a:gd name="connsiteY145" fmla="*/ 5329634 h 6858000"/>
              <a:gd name="connsiteX146" fmla="*/ 6038019 w 6128435"/>
              <a:gd name="connsiteY146" fmla="*/ 5336764 h 6858000"/>
              <a:gd name="connsiteX147" fmla="*/ 6037298 w 6128435"/>
              <a:gd name="connsiteY147" fmla="*/ 5341753 h 6858000"/>
              <a:gd name="connsiteX148" fmla="*/ 6037677 w 6128435"/>
              <a:gd name="connsiteY148" fmla="*/ 5354807 h 6858000"/>
              <a:gd name="connsiteX149" fmla="*/ 6039728 w 6128435"/>
              <a:gd name="connsiteY149" fmla="*/ 5359416 h 6858000"/>
              <a:gd name="connsiteX150" fmla="*/ 6043311 w 6128435"/>
              <a:gd name="connsiteY150" fmla="*/ 5361407 h 6858000"/>
              <a:gd name="connsiteX151" fmla="*/ 6042954 w 6128435"/>
              <a:gd name="connsiteY151" fmla="*/ 5362576 h 6858000"/>
              <a:gd name="connsiteX152" fmla="*/ 6053435 w 6128435"/>
              <a:gd name="connsiteY152" fmla="*/ 5387547 h 6858000"/>
              <a:gd name="connsiteX153" fmla="*/ 6065933 w 6128435"/>
              <a:gd name="connsiteY153" fmla="*/ 5443002 h 6858000"/>
              <a:gd name="connsiteX154" fmla="*/ 6068640 w 6128435"/>
              <a:gd name="connsiteY154" fmla="*/ 5474503 h 6858000"/>
              <a:gd name="connsiteX155" fmla="*/ 6080922 w 6128435"/>
              <a:gd name="connsiteY155" fmla="*/ 5561070 h 6858000"/>
              <a:gd name="connsiteX156" fmla="*/ 6096949 w 6128435"/>
              <a:gd name="connsiteY156" fmla="*/ 5648179 h 6858000"/>
              <a:gd name="connsiteX157" fmla="*/ 6125703 w 6128435"/>
              <a:gd name="connsiteY157" fmla="*/ 5692894 h 6858000"/>
              <a:gd name="connsiteX158" fmla="*/ 6126670 w 6128435"/>
              <a:gd name="connsiteY158" fmla="*/ 5697882 h 6858000"/>
              <a:gd name="connsiteX159" fmla="*/ 6124061 w 6128435"/>
              <a:gd name="connsiteY159" fmla="*/ 5710294 h 6858000"/>
              <a:gd name="connsiteX160" fmla="*/ 6122213 w 6128435"/>
              <a:gd name="connsiteY160" fmla="*/ 5714762 h 6858000"/>
              <a:gd name="connsiteX161" fmla="*/ 6121353 w 6128435"/>
              <a:gd name="connsiteY161" fmla="*/ 5721725 h 6858000"/>
              <a:gd name="connsiteX162" fmla="*/ 6121607 w 6128435"/>
              <a:gd name="connsiteY162" fmla="*/ 5721959 h 6858000"/>
              <a:gd name="connsiteX163" fmla="*/ 6120262 w 6128435"/>
              <a:gd name="connsiteY163" fmla="*/ 5728358 h 6858000"/>
              <a:gd name="connsiteX164" fmla="*/ 6110194 w 6128435"/>
              <a:gd name="connsiteY164" fmla="*/ 5758853 h 6858000"/>
              <a:gd name="connsiteX165" fmla="*/ 6127519 w 6128435"/>
              <a:gd name="connsiteY165" fmla="*/ 5865775 h 6858000"/>
              <a:gd name="connsiteX166" fmla="*/ 6128435 w 6128435"/>
              <a:gd name="connsiteY166" fmla="*/ 5870164 h 6858000"/>
              <a:gd name="connsiteX167" fmla="*/ 6119217 w 6128435"/>
              <a:gd name="connsiteY167" fmla="*/ 5888542 h 6858000"/>
              <a:gd name="connsiteX168" fmla="*/ 6115966 w 6128435"/>
              <a:gd name="connsiteY168" fmla="*/ 5898387 h 6858000"/>
              <a:gd name="connsiteX169" fmla="*/ 6111924 w 6128435"/>
              <a:gd name="connsiteY169" fmla="*/ 5900444 h 6858000"/>
              <a:gd name="connsiteX170" fmla="*/ 6108716 w 6128435"/>
              <a:gd name="connsiteY170" fmla="*/ 5915345 h 6858000"/>
              <a:gd name="connsiteX171" fmla="*/ 6109524 w 6128435"/>
              <a:gd name="connsiteY171" fmla="*/ 5917328 h 6858000"/>
              <a:gd name="connsiteX172" fmla="*/ 6102493 w 6128435"/>
              <a:gd name="connsiteY172" fmla="*/ 5928602 h 6858000"/>
              <a:gd name="connsiteX173" fmla="*/ 6056863 w 6128435"/>
              <a:gd name="connsiteY173" fmla="*/ 6000643 h 6858000"/>
              <a:gd name="connsiteX174" fmla="*/ 6045436 w 6128435"/>
              <a:gd name="connsiteY174" fmla="*/ 6124480 h 6858000"/>
              <a:gd name="connsiteX175" fmla="*/ 6030489 w 6128435"/>
              <a:gd name="connsiteY175" fmla="*/ 6317666 h 6858000"/>
              <a:gd name="connsiteX176" fmla="*/ 6007492 w 6128435"/>
              <a:gd name="connsiteY176" fmla="*/ 6440818 h 6858000"/>
              <a:gd name="connsiteX177" fmla="*/ 6009467 w 6128435"/>
              <a:gd name="connsiteY177" fmla="*/ 6487076 h 6858000"/>
              <a:gd name="connsiteX178" fmla="*/ 5995064 w 6128435"/>
              <a:gd name="connsiteY178" fmla="*/ 6540791 h 6858000"/>
              <a:gd name="connsiteX179" fmla="*/ 5996309 w 6128435"/>
              <a:gd name="connsiteY179" fmla="*/ 6543961 h 6858000"/>
              <a:gd name="connsiteX180" fmla="*/ 5996048 w 6128435"/>
              <a:gd name="connsiteY180" fmla="*/ 6555444 h 6858000"/>
              <a:gd name="connsiteX181" fmla="*/ 6002524 w 6128435"/>
              <a:gd name="connsiteY181" fmla="*/ 6560188 h 6858000"/>
              <a:gd name="connsiteX182" fmla="*/ 6006823 w 6128435"/>
              <a:gd name="connsiteY182" fmla="*/ 6578546 h 6858000"/>
              <a:gd name="connsiteX183" fmla="*/ 6004510 w 6128435"/>
              <a:gd name="connsiteY183" fmla="*/ 6599256 h 6858000"/>
              <a:gd name="connsiteX184" fmla="*/ 5986207 w 6128435"/>
              <a:gd name="connsiteY184" fmla="*/ 6695855 h 6858000"/>
              <a:gd name="connsiteX185" fmla="*/ 5979428 w 6128435"/>
              <a:gd name="connsiteY185" fmla="*/ 6754678 h 6858000"/>
              <a:gd name="connsiteX186" fmla="*/ 5983398 w 6128435"/>
              <a:gd name="connsiteY186" fmla="*/ 6778641 h 6858000"/>
              <a:gd name="connsiteX187" fmla="*/ 5984543 w 6128435"/>
              <a:gd name="connsiteY187" fmla="*/ 6811016 h 6858000"/>
              <a:gd name="connsiteX188" fmla="*/ 5981802 w 6128435"/>
              <a:gd name="connsiteY188" fmla="*/ 6838578 h 6858000"/>
              <a:gd name="connsiteX189" fmla="*/ 5979671 w 6128435"/>
              <a:gd name="connsiteY189" fmla="*/ 6858000 h 6858000"/>
              <a:gd name="connsiteX190" fmla="*/ 0 w 6128435"/>
              <a:gd name="connsiteY190" fmla="*/ 685800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80947 w 6128435"/>
              <a:gd name="connsiteY35" fmla="*/ 1904438 h 6858000"/>
              <a:gd name="connsiteX36" fmla="*/ 5288486 w 6128435"/>
              <a:gd name="connsiteY36" fmla="*/ 1976575 h 6858000"/>
              <a:gd name="connsiteX37" fmla="*/ 5252592 w 6128435"/>
              <a:gd name="connsiteY37" fmla="*/ 2092210 h 6858000"/>
              <a:gd name="connsiteX38" fmla="*/ 5264303 w 6128435"/>
              <a:gd name="connsiteY38" fmla="*/ 2225157 h 6858000"/>
              <a:gd name="connsiteX39" fmla="*/ 5254949 w 6128435"/>
              <a:gd name="connsiteY39" fmla="*/ 2236160 h 6858000"/>
              <a:gd name="connsiteX40" fmla="*/ 5250104 w 6128435"/>
              <a:gd name="connsiteY40" fmla="*/ 2249166 h 6858000"/>
              <a:gd name="connsiteX41" fmla="*/ 5251214 w 6128435"/>
              <a:gd name="connsiteY41" fmla="*/ 2250944 h 6858000"/>
              <a:gd name="connsiteX42" fmla="*/ 5250644 w 6128435"/>
              <a:gd name="connsiteY42" fmla="*/ 2266619 h 6858000"/>
              <a:gd name="connsiteX43" fmla="*/ 5247111 w 6128435"/>
              <a:gd name="connsiteY43" fmla="*/ 2269679 h 6858000"/>
              <a:gd name="connsiteX44" fmla="*/ 5245653 w 6128435"/>
              <a:gd name="connsiteY44" fmla="*/ 2280317 h 6858000"/>
              <a:gd name="connsiteX45" fmla="*/ 5239901 w 6128435"/>
              <a:gd name="connsiteY45" fmla="*/ 2300961 h 6858000"/>
              <a:gd name="connsiteX46" fmla="*/ 5241522 w 6128435"/>
              <a:gd name="connsiteY46" fmla="*/ 2305114 h 6858000"/>
              <a:gd name="connsiteX47" fmla="*/ 5237050 w 6128435"/>
              <a:gd name="connsiteY47" fmla="*/ 2336703 h 6858000"/>
              <a:gd name="connsiteX48" fmla="*/ 5238267 w 6128435"/>
              <a:gd name="connsiteY48" fmla="*/ 2337277 h 6858000"/>
              <a:gd name="connsiteX49" fmla="*/ 5242602 w 6128435"/>
              <a:gd name="connsiteY49" fmla="*/ 2346782 h 6858000"/>
              <a:gd name="connsiteX50" fmla="*/ 5247963 w 6128435"/>
              <a:gd name="connsiteY50" fmla="*/ 2364638 h 6858000"/>
              <a:gd name="connsiteX51" fmla="*/ 5276175 w 6128435"/>
              <a:gd name="connsiteY51" fmla="*/ 2407515 h 6858000"/>
              <a:gd name="connsiteX52" fmla="*/ 5271650 w 6128435"/>
              <a:gd name="connsiteY52" fmla="*/ 2440467 h 6858000"/>
              <a:gd name="connsiteX53" fmla="*/ 5271438 w 6128435"/>
              <a:gd name="connsiteY53" fmla="*/ 2447186 h 6858000"/>
              <a:gd name="connsiteX54" fmla="*/ 5271722 w 6128435"/>
              <a:gd name="connsiteY54" fmla="*/ 2447359 h 6858000"/>
              <a:gd name="connsiteX55" fmla="*/ 5272069 w 6128435"/>
              <a:gd name="connsiteY55" fmla="*/ 2454523 h 6858000"/>
              <a:gd name="connsiteX56" fmla="*/ 5271049 w 6128435"/>
              <a:gd name="connsiteY56" fmla="*/ 2459442 h 6858000"/>
              <a:gd name="connsiteX57" fmla="*/ 5270636 w 6128435"/>
              <a:gd name="connsiteY57" fmla="*/ 2472481 h 6858000"/>
              <a:gd name="connsiteX58" fmla="*/ 5272406 w 6128435"/>
              <a:gd name="connsiteY58" fmla="*/ 2477221 h 6858000"/>
              <a:gd name="connsiteX59" fmla="*/ 5307538 w 6128435"/>
              <a:gd name="connsiteY59" fmla="*/ 2514685 h 6858000"/>
              <a:gd name="connsiteX60" fmla="*/ 5337604 w 6128435"/>
              <a:gd name="connsiteY60" fmla="*/ 2597632 h 6858000"/>
              <a:gd name="connsiteX61" fmla="*/ 5407503 w 6128435"/>
              <a:gd name="connsiteY61" fmla="*/ 2786290 h 6858000"/>
              <a:gd name="connsiteX62" fmla="*/ 5407356 w 6128435"/>
              <a:gd name="connsiteY62" fmla="*/ 2787545 h 6858000"/>
              <a:gd name="connsiteX63" fmla="*/ 5411130 w 6128435"/>
              <a:gd name="connsiteY63" fmla="*/ 2788640 h 6858000"/>
              <a:gd name="connsiteX64" fmla="*/ 5416439 w 6128435"/>
              <a:gd name="connsiteY64" fmla="*/ 2805666 h 6858000"/>
              <a:gd name="connsiteX65" fmla="*/ 5416589 w 6128435"/>
              <a:gd name="connsiteY65" fmla="*/ 2810822 h 6858000"/>
              <a:gd name="connsiteX66" fmla="*/ 5418542 w 6128435"/>
              <a:gd name="connsiteY66" fmla="*/ 2817745 h 6858000"/>
              <a:gd name="connsiteX67" fmla="*/ 5418847 w 6128435"/>
              <a:gd name="connsiteY67" fmla="*/ 2817825 h 6858000"/>
              <a:gd name="connsiteX68" fmla="*/ 5423364 w 6128435"/>
              <a:gd name="connsiteY68" fmla="*/ 2858292 h 6858000"/>
              <a:gd name="connsiteX69" fmla="*/ 5479298 w 6128435"/>
              <a:gd name="connsiteY69" fmla="*/ 2947791 h 6858000"/>
              <a:gd name="connsiteX70" fmla="*/ 5481770 w 6128435"/>
              <a:gd name="connsiteY70" fmla="*/ 2951352 h 6858000"/>
              <a:gd name="connsiteX71" fmla="*/ 5481013 w 6128435"/>
              <a:gd name="connsiteY71" fmla="*/ 2973461 h 6858000"/>
              <a:gd name="connsiteX72" fmla="*/ 5482045 w 6128435"/>
              <a:gd name="connsiteY72" fmla="*/ 2984371 h 6858000"/>
              <a:gd name="connsiteX73" fmla="*/ 5479405 w 6128435"/>
              <a:gd name="connsiteY73" fmla="*/ 2988507 h 6858000"/>
              <a:gd name="connsiteX74" fmla="*/ 5482415 w 6128435"/>
              <a:gd name="connsiteY74" fmla="*/ 3004079 h 6858000"/>
              <a:gd name="connsiteX75" fmla="*/ 5483865 w 6128435"/>
              <a:gd name="connsiteY75" fmla="*/ 3005467 h 6858000"/>
              <a:gd name="connsiteX76" fmla="*/ 5482236 w 6128435"/>
              <a:gd name="connsiteY76" fmla="*/ 3019791 h 6858000"/>
              <a:gd name="connsiteX77" fmla="*/ 5475895 w 6128435"/>
              <a:gd name="connsiteY77" fmla="*/ 3033578 h 6858000"/>
              <a:gd name="connsiteX78" fmla="*/ 5477595 w 6128435"/>
              <a:gd name="connsiteY78" fmla="*/ 3250534 h 6858000"/>
              <a:gd name="connsiteX79" fmla="*/ 5532836 w 6128435"/>
              <a:gd name="connsiteY79" fmla="*/ 3353840 h 6858000"/>
              <a:gd name="connsiteX80" fmla="*/ 5561229 w 6128435"/>
              <a:gd name="connsiteY80" fmla="*/ 3395784 h 6858000"/>
              <a:gd name="connsiteX81" fmla="*/ 5589758 w 6128435"/>
              <a:gd name="connsiteY81" fmla="*/ 3506453 h 6858000"/>
              <a:gd name="connsiteX82" fmla="*/ 5596144 w 6128435"/>
              <a:gd name="connsiteY82" fmla="*/ 3534624 h 6858000"/>
              <a:gd name="connsiteX83" fmla="*/ 5597750 w 6128435"/>
              <a:gd name="connsiteY83" fmla="*/ 3534129 h 6858000"/>
              <a:gd name="connsiteX84" fmla="*/ 5599700 w 6128435"/>
              <a:gd name="connsiteY84" fmla="*/ 3547221 h 6858000"/>
              <a:gd name="connsiteX85" fmla="*/ 5615031 w 6128435"/>
              <a:gd name="connsiteY85" fmla="*/ 3557482 h 6858000"/>
              <a:gd name="connsiteX86" fmla="*/ 5618377 w 6128435"/>
              <a:gd name="connsiteY86" fmla="*/ 3588431 h 6858000"/>
              <a:gd name="connsiteX87" fmla="*/ 5612155 w 6128435"/>
              <a:gd name="connsiteY87" fmla="*/ 3589869 h 6858000"/>
              <a:gd name="connsiteX88" fmla="*/ 5620843 w 6128435"/>
              <a:gd name="connsiteY88" fmla="*/ 3606745 h 6858000"/>
              <a:gd name="connsiteX89" fmla="*/ 5655472 w 6128435"/>
              <a:gd name="connsiteY89" fmla="*/ 3678877 h 6858000"/>
              <a:gd name="connsiteX90" fmla="*/ 5680448 w 6128435"/>
              <a:gd name="connsiteY90" fmla="*/ 3717760 h 6858000"/>
              <a:gd name="connsiteX91" fmla="*/ 5683015 w 6128435"/>
              <a:gd name="connsiteY91" fmla="*/ 3762025 h 6858000"/>
              <a:gd name="connsiteX92" fmla="*/ 5696643 w 6128435"/>
              <a:gd name="connsiteY92" fmla="*/ 3773888 h 6858000"/>
              <a:gd name="connsiteX93" fmla="*/ 5699203 w 6128435"/>
              <a:gd name="connsiteY93" fmla="*/ 3775823 h 6858000"/>
              <a:gd name="connsiteX94" fmla="*/ 5704824 w 6128435"/>
              <a:gd name="connsiteY94" fmla="*/ 3785966 h 6858000"/>
              <a:gd name="connsiteX95" fmla="*/ 5712204 w 6128435"/>
              <a:gd name="connsiteY95" fmla="*/ 3785830 h 6858000"/>
              <a:gd name="connsiteX96" fmla="*/ 5724816 w 6128435"/>
              <a:gd name="connsiteY96" fmla="*/ 3798949 h 6858000"/>
              <a:gd name="connsiteX97" fmla="*/ 5733539 w 6128435"/>
              <a:gd name="connsiteY97" fmla="*/ 3818457 h 6858000"/>
              <a:gd name="connsiteX98" fmla="*/ 5768491 w 6128435"/>
              <a:gd name="connsiteY98" fmla="*/ 3914399 h 6858000"/>
              <a:gd name="connsiteX99" fmla="*/ 5793123 w 6128435"/>
              <a:gd name="connsiteY99" fmla="*/ 3969952 h 6858000"/>
              <a:gd name="connsiteX100" fmla="*/ 5808321 w 6128435"/>
              <a:gd name="connsiteY100" fmla="*/ 3988153 h 6858000"/>
              <a:gd name="connsiteX101" fmla="*/ 5825621 w 6128435"/>
              <a:gd name="connsiteY101" fmla="*/ 4015525 h 6858000"/>
              <a:gd name="connsiteX102" fmla="*/ 5860672 w 6128435"/>
              <a:gd name="connsiteY102" fmla="*/ 4061579 h 6858000"/>
              <a:gd name="connsiteX103" fmla="*/ 5872173 w 6128435"/>
              <a:gd name="connsiteY103" fmla="*/ 4088497 h 6858000"/>
              <a:gd name="connsiteX104" fmla="*/ 5883705 w 6128435"/>
              <a:gd name="connsiteY104" fmla="*/ 4101899 h 6858000"/>
              <a:gd name="connsiteX105" fmla="*/ 5885314 w 6128435"/>
              <a:gd name="connsiteY105" fmla="*/ 4108387 h 6858000"/>
              <a:gd name="connsiteX106" fmla="*/ 5894095 w 6128435"/>
              <a:gd name="connsiteY106" fmla="*/ 4128857 h 6858000"/>
              <a:gd name="connsiteX107" fmla="*/ 5898339 w 6128435"/>
              <a:gd name="connsiteY107" fmla="*/ 4140800 h 6858000"/>
              <a:gd name="connsiteX108" fmla="*/ 5899734 w 6128435"/>
              <a:gd name="connsiteY108" fmla="*/ 4145632 h 6858000"/>
              <a:gd name="connsiteX109" fmla="*/ 5897098 w 6128435"/>
              <a:gd name="connsiteY109" fmla="*/ 4157819 h 6858000"/>
              <a:gd name="connsiteX110" fmla="*/ 5904495 w 6128435"/>
              <a:gd name="connsiteY110" fmla="*/ 4170854 h 6858000"/>
              <a:gd name="connsiteX111" fmla="*/ 5903513 w 6128435"/>
              <a:gd name="connsiteY111" fmla="*/ 4187661 h 6858000"/>
              <a:gd name="connsiteX112" fmla="*/ 5909911 w 6128435"/>
              <a:gd name="connsiteY112" fmla="*/ 4189970 h 6858000"/>
              <a:gd name="connsiteX113" fmla="*/ 5917114 w 6128435"/>
              <a:gd name="connsiteY113" fmla="*/ 4213096 h 6858000"/>
              <a:gd name="connsiteX114" fmla="*/ 5921153 w 6128435"/>
              <a:gd name="connsiteY114" fmla="*/ 4236222 h 6858000"/>
              <a:gd name="connsiteX115" fmla="*/ 5924233 w 6128435"/>
              <a:gd name="connsiteY115" fmla="*/ 4242060 h 6858000"/>
              <a:gd name="connsiteX116" fmla="*/ 5923742 w 6128435"/>
              <a:gd name="connsiteY116" fmla="*/ 4265435 h 6858000"/>
              <a:gd name="connsiteX117" fmla="*/ 5928910 w 6128435"/>
              <a:gd name="connsiteY117" fmla="*/ 4300973 h 6858000"/>
              <a:gd name="connsiteX118" fmla="*/ 5939320 w 6128435"/>
              <a:gd name="connsiteY118" fmla="*/ 4340435 h 6858000"/>
              <a:gd name="connsiteX119" fmla="*/ 5936924 w 6128435"/>
              <a:gd name="connsiteY119" fmla="*/ 4353034 h 6858000"/>
              <a:gd name="connsiteX120" fmla="*/ 5946705 w 6128435"/>
              <a:gd name="connsiteY120" fmla="*/ 4428051 h 6858000"/>
              <a:gd name="connsiteX121" fmla="*/ 5949261 w 6128435"/>
              <a:gd name="connsiteY121" fmla="*/ 4449185 h 6858000"/>
              <a:gd name="connsiteX122" fmla="*/ 5957504 w 6128435"/>
              <a:gd name="connsiteY122" fmla="*/ 4465911 h 6858000"/>
              <a:gd name="connsiteX123" fmla="*/ 5964689 w 6128435"/>
              <a:gd name="connsiteY123" fmla="*/ 4468532 h 6858000"/>
              <a:gd name="connsiteX124" fmla="*/ 5967062 w 6128435"/>
              <a:gd name="connsiteY124" fmla="*/ 4479923 h 6858000"/>
              <a:gd name="connsiteX125" fmla="*/ 5968960 w 6128435"/>
              <a:gd name="connsiteY125" fmla="*/ 4482655 h 6858000"/>
              <a:gd name="connsiteX126" fmla="*/ 5978567 w 6128435"/>
              <a:gd name="connsiteY126" fmla="*/ 4498605 h 6858000"/>
              <a:gd name="connsiteX127" fmla="*/ 5967676 w 6128435"/>
              <a:gd name="connsiteY127" fmla="*/ 4540140 h 6858000"/>
              <a:gd name="connsiteX128" fmla="*/ 5980106 w 6128435"/>
              <a:gd name="connsiteY128" fmla="*/ 4585087 h 6858000"/>
              <a:gd name="connsiteX129" fmla="*/ 5986918 w 6128435"/>
              <a:gd name="connsiteY129" fmla="*/ 4764836 h 6858000"/>
              <a:gd name="connsiteX130" fmla="*/ 6013516 w 6128435"/>
              <a:gd name="connsiteY130" fmla="*/ 4786619 h 6858000"/>
              <a:gd name="connsiteX131" fmla="*/ 6025404 w 6128435"/>
              <a:gd name="connsiteY131" fmla="*/ 4858148 h 6858000"/>
              <a:gd name="connsiteX132" fmla="*/ 6007749 w 6128435"/>
              <a:gd name="connsiteY132" fmla="*/ 4964715 h 6858000"/>
              <a:gd name="connsiteX133" fmla="*/ 6005269 w 6128435"/>
              <a:gd name="connsiteY133" fmla="*/ 5150567 h 6858000"/>
              <a:gd name="connsiteX134" fmla="*/ 6001127 w 6128435"/>
              <a:gd name="connsiteY134" fmla="*/ 5164609 h 6858000"/>
              <a:gd name="connsiteX135" fmla="*/ 5996647 w 6128435"/>
              <a:gd name="connsiteY135" fmla="*/ 5185640 h 6858000"/>
              <a:gd name="connsiteX136" fmla="*/ 5998514 w 6128435"/>
              <a:gd name="connsiteY136" fmla="*/ 5189673 h 6858000"/>
              <a:gd name="connsiteX137" fmla="*/ 5995970 w 6128435"/>
              <a:gd name="connsiteY137" fmla="*/ 5221547 h 6858000"/>
              <a:gd name="connsiteX138" fmla="*/ 5997218 w 6128435"/>
              <a:gd name="connsiteY138" fmla="*/ 5222031 h 6858000"/>
              <a:gd name="connsiteX139" fmla="*/ 6002116 w 6128435"/>
              <a:gd name="connsiteY139" fmla="*/ 5231223 h 6858000"/>
              <a:gd name="connsiteX140" fmla="*/ 6008541 w 6128435"/>
              <a:gd name="connsiteY140" fmla="*/ 5248680 h 6858000"/>
              <a:gd name="connsiteX141" fmla="*/ 6039260 w 6128435"/>
              <a:gd name="connsiteY141" fmla="*/ 5289518 h 6858000"/>
              <a:gd name="connsiteX142" fmla="*/ 6036748 w 6128435"/>
              <a:gd name="connsiteY142" fmla="*/ 5322752 h 6858000"/>
              <a:gd name="connsiteX143" fmla="*/ 6036943 w 6128435"/>
              <a:gd name="connsiteY143" fmla="*/ 5329480 h 6858000"/>
              <a:gd name="connsiteX144" fmla="*/ 6037236 w 6128435"/>
              <a:gd name="connsiteY144" fmla="*/ 5329634 h 6858000"/>
              <a:gd name="connsiteX145" fmla="*/ 6038019 w 6128435"/>
              <a:gd name="connsiteY145" fmla="*/ 5336764 h 6858000"/>
              <a:gd name="connsiteX146" fmla="*/ 6037298 w 6128435"/>
              <a:gd name="connsiteY146" fmla="*/ 5341753 h 6858000"/>
              <a:gd name="connsiteX147" fmla="*/ 6037677 w 6128435"/>
              <a:gd name="connsiteY147" fmla="*/ 5354807 h 6858000"/>
              <a:gd name="connsiteX148" fmla="*/ 6039728 w 6128435"/>
              <a:gd name="connsiteY148" fmla="*/ 5359416 h 6858000"/>
              <a:gd name="connsiteX149" fmla="*/ 6043311 w 6128435"/>
              <a:gd name="connsiteY149" fmla="*/ 5361407 h 6858000"/>
              <a:gd name="connsiteX150" fmla="*/ 6042954 w 6128435"/>
              <a:gd name="connsiteY150" fmla="*/ 5362576 h 6858000"/>
              <a:gd name="connsiteX151" fmla="*/ 6053435 w 6128435"/>
              <a:gd name="connsiteY151" fmla="*/ 5387547 h 6858000"/>
              <a:gd name="connsiteX152" fmla="*/ 6065933 w 6128435"/>
              <a:gd name="connsiteY152" fmla="*/ 5443002 h 6858000"/>
              <a:gd name="connsiteX153" fmla="*/ 6068640 w 6128435"/>
              <a:gd name="connsiteY153" fmla="*/ 5474503 h 6858000"/>
              <a:gd name="connsiteX154" fmla="*/ 6080922 w 6128435"/>
              <a:gd name="connsiteY154" fmla="*/ 5561070 h 6858000"/>
              <a:gd name="connsiteX155" fmla="*/ 6096949 w 6128435"/>
              <a:gd name="connsiteY155" fmla="*/ 5648179 h 6858000"/>
              <a:gd name="connsiteX156" fmla="*/ 6125703 w 6128435"/>
              <a:gd name="connsiteY156" fmla="*/ 5692894 h 6858000"/>
              <a:gd name="connsiteX157" fmla="*/ 6126670 w 6128435"/>
              <a:gd name="connsiteY157" fmla="*/ 5697882 h 6858000"/>
              <a:gd name="connsiteX158" fmla="*/ 6124061 w 6128435"/>
              <a:gd name="connsiteY158" fmla="*/ 5710294 h 6858000"/>
              <a:gd name="connsiteX159" fmla="*/ 6122213 w 6128435"/>
              <a:gd name="connsiteY159" fmla="*/ 5714762 h 6858000"/>
              <a:gd name="connsiteX160" fmla="*/ 6121353 w 6128435"/>
              <a:gd name="connsiteY160" fmla="*/ 5721725 h 6858000"/>
              <a:gd name="connsiteX161" fmla="*/ 6121607 w 6128435"/>
              <a:gd name="connsiteY161" fmla="*/ 5721959 h 6858000"/>
              <a:gd name="connsiteX162" fmla="*/ 6120262 w 6128435"/>
              <a:gd name="connsiteY162" fmla="*/ 5728358 h 6858000"/>
              <a:gd name="connsiteX163" fmla="*/ 6110194 w 6128435"/>
              <a:gd name="connsiteY163" fmla="*/ 5758853 h 6858000"/>
              <a:gd name="connsiteX164" fmla="*/ 6127519 w 6128435"/>
              <a:gd name="connsiteY164" fmla="*/ 5865775 h 6858000"/>
              <a:gd name="connsiteX165" fmla="*/ 6128435 w 6128435"/>
              <a:gd name="connsiteY165" fmla="*/ 5870164 h 6858000"/>
              <a:gd name="connsiteX166" fmla="*/ 6119217 w 6128435"/>
              <a:gd name="connsiteY166" fmla="*/ 5888542 h 6858000"/>
              <a:gd name="connsiteX167" fmla="*/ 6115966 w 6128435"/>
              <a:gd name="connsiteY167" fmla="*/ 5898387 h 6858000"/>
              <a:gd name="connsiteX168" fmla="*/ 6111924 w 6128435"/>
              <a:gd name="connsiteY168" fmla="*/ 5900444 h 6858000"/>
              <a:gd name="connsiteX169" fmla="*/ 6108716 w 6128435"/>
              <a:gd name="connsiteY169" fmla="*/ 5915345 h 6858000"/>
              <a:gd name="connsiteX170" fmla="*/ 6109524 w 6128435"/>
              <a:gd name="connsiteY170" fmla="*/ 5917328 h 6858000"/>
              <a:gd name="connsiteX171" fmla="*/ 6102493 w 6128435"/>
              <a:gd name="connsiteY171" fmla="*/ 5928602 h 6858000"/>
              <a:gd name="connsiteX172" fmla="*/ 6056863 w 6128435"/>
              <a:gd name="connsiteY172" fmla="*/ 6000643 h 6858000"/>
              <a:gd name="connsiteX173" fmla="*/ 6045436 w 6128435"/>
              <a:gd name="connsiteY173" fmla="*/ 6124480 h 6858000"/>
              <a:gd name="connsiteX174" fmla="*/ 6030489 w 6128435"/>
              <a:gd name="connsiteY174" fmla="*/ 6317666 h 6858000"/>
              <a:gd name="connsiteX175" fmla="*/ 6007492 w 6128435"/>
              <a:gd name="connsiteY175" fmla="*/ 6440818 h 6858000"/>
              <a:gd name="connsiteX176" fmla="*/ 6009467 w 6128435"/>
              <a:gd name="connsiteY176" fmla="*/ 6487076 h 6858000"/>
              <a:gd name="connsiteX177" fmla="*/ 5995064 w 6128435"/>
              <a:gd name="connsiteY177" fmla="*/ 6540791 h 6858000"/>
              <a:gd name="connsiteX178" fmla="*/ 5996309 w 6128435"/>
              <a:gd name="connsiteY178" fmla="*/ 6543961 h 6858000"/>
              <a:gd name="connsiteX179" fmla="*/ 5996048 w 6128435"/>
              <a:gd name="connsiteY179" fmla="*/ 6555444 h 6858000"/>
              <a:gd name="connsiteX180" fmla="*/ 6002524 w 6128435"/>
              <a:gd name="connsiteY180" fmla="*/ 6560188 h 6858000"/>
              <a:gd name="connsiteX181" fmla="*/ 6006823 w 6128435"/>
              <a:gd name="connsiteY181" fmla="*/ 6578546 h 6858000"/>
              <a:gd name="connsiteX182" fmla="*/ 6004510 w 6128435"/>
              <a:gd name="connsiteY182" fmla="*/ 6599256 h 6858000"/>
              <a:gd name="connsiteX183" fmla="*/ 5986207 w 6128435"/>
              <a:gd name="connsiteY183" fmla="*/ 6695855 h 6858000"/>
              <a:gd name="connsiteX184" fmla="*/ 5979428 w 6128435"/>
              <a:gd name="connsiteY184" fmla="*/ 6754678 h 6858000"/>
              <a:gd name="connsiteX185" fmla="*/ 5983398 w 6128435"/>
              <a:gd name="connsiteY185" fmla="*/ 6778641 h 6858000"/>
              <a:gd name="connsiteX186" fmla="*/ 5984543 w 6128435"/>
              <a:gd name="connsiteY186" fmla="*/ 6811016 h 6858000"/>
              <a:gd name="connsiteX187" fmla="*/ 5981802 w 6128435"/>
              <a:gd name="connsiteY187" fmla="*/ 6838578 h 6858000"/>
              <a:gd name="connsiteX188" fmla="*/ 5979671 w 6128435"/>
              <a:gd name="connsiteY188" fmla="*/ 6858000 h 6858000"/>
              <a:gd name="connsiteX189" fmla="*/ 0 w 6128435"/>
              <a:gd name="connsiteY189" fmla="*/ 6858000 h 6858000"/>
              <a:gd name="connsiteX190" fmla="*/ 0 w 6128435"/>
              <a:gd name="connsiteY190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80947 w 6128435"/>
              <a:gd name="connsiteY35" fmla="*/ 1904438 h 6858000"/>
              <a:gd name="connsiteX36" fmla="*/ 5288486 w 6128435"/>
              <a:gd name="connsiteY36" fmla="*/ 1976575 h 6858000"/>
              <a:gd name="connsiteX37" fmla="*/ 5252592 w 6128435"/>
              <a:gd name="connsiteY37" fmla="*/ 2092210 h 6858000"/>
              <a:gd name="connsiteX38" fmla="*/ 5264303 w 6128435"/>
              <a:gd name="connsiteY38" fmla="*/ 2225157 h 6858000"/>
              <a:gd name="connsiteX39" fmla="*/ 5254949 w 6128435"/>
              <a:gd name="connsiteY39" fmla="*/ 2236160 h 6858000"/>
              <a:gd name="connsiteX40" fmla="*/ 5250104 w 6128435"/>
              <a:gd name="connsiteY40" fmla="*/ 2249166 h 6858000"/>
              <a:gd name="connsiteX41" fmla="*/ 5251214 w 6128435"/>
              <a:gd name="connsiteY41" fmla="*/ 2250944 h 6858000"/>
              <a:gd name="connsiteX42" fmla="*/ 5250644 w 6128435"/>
              <a:gd name="connsiteY42" fmla="*/ 2266619 h 6858000"/>
              <a:gd name="connsiteX43" fmla="*/ 5247111 w 6128435"/>
              <a:gd name="connsiteY43" fmla="*/ 2269679 h 6858000"/>
              <a:gd name="connsiteX44" fmla="*/ 5245653 w 6128435"/>
              <a:gd name="connsiteY44" fmla="*/ 2280317 h 6858000"/>
              <a:gd name="connsiteX45" fmla="*/ 5239901 w 6128435"/>
              <a:gd name="connsiteY45" fmla="*/ 2300961 h 6858000"/>
              <a:gd name="connsiteX46" fmla="*/ 5241522 w 6128435"/>
              <a:gd name="connsiteY46" fmla="*/ 2305114 h 6858000"/>
              <a:gd name="connsiteX47" fmla="*/ 5237050 w 6128435"/>
              <a:gd name="connsiteY47" fmla="*/ 2336703 h 6858000"/>
              <a:gd name="connsiteX48" fmla="*/ 5238267 w 6128435"/>
              <a:gd name="connsiteY48" fmla="*/ 2337277 h 6858000"/>
              <a:gd name="connsiteX49" fmla="*/ 5242602 w 6128435"/>
              <a:gd name="connsiteY49" fmla="*/ 2346782 h 6858000"/>
              <a:gd name="connsiteX50" fmla="*/ 5247963 w 6128435"/>
              <a:gd name="connsiteY50" fmla="*/ 2364638 h 6858000"/>
              <a:gd name="connsiteX51" fmla="*/ 5276175 w 6128435"/>
              <a:gd name="connsiteY51" fmla="*/ 2407515 h 6858000"/>
              <a:gd name="connsiteX52" fmla="*/ 5271650 w 6128435"/>
              <a:gd name="connsiteY52" fmla="*/ 2440467 h 6858000"/>
              <a:gd name="connsiteX53" fmla="*/ 5271438 w 6128435"/>
              <a:gd name="connsiteY53" fmla="*/ 2447186 h 6858000"/>
              <a:gd name="connsiteX54" fmla="*/ 5271722 w 6128435"/>
              <a:gd name="connsiteY54" fmla="*/ 2447359 h 6858000"/>
              <a:gd name="connsiteX55" fmla="*/ 5272069 w 6128435"/>
              <a:gd name="connsiteY55" fmla="*/ 2454523 h 6858000"/>
              <a:gd name="connsiteX56" fmla="*/ 5271049 w 6128435"/>
              <a:gd name="connsiteY56" fmla="*/ 2459442 h 6858000"/>
              <a:gd name="connsiteX57" fmla="*/ 5270636 w 6128435"/>
              <a:gd name="connsiteY57" fmla="*/ 2472481 h 6858000"/>
              <a:gd name="connsiteX58" fmla="*/ 5272406 w 6128435"/>
              <a:gd name="connsiteY58" fmla="*/ 2477221 h 6858000"/>
              <a:gd name="connsiteX59" fmla="*/ 5307538 w 6128435"/>
              <a:gd name="connsiteY59" fmla="*/ 2514685 h 6858000"/>
              <a:gd name="connsiteX60" fmla="*/ 5337604 w 6128435"/>
              <a:gd name="connsiteY60" fmla="*/ 2597632 h 6858000"/>
              <a:gd name="connsiteX61" fmla="*/ 5407503 w 6128435"/>
              <a:gd name="connsiteY61" fmla="*/ 2786290 h 6858000"/>
              <a:gd name="connsiteX62" fmla="*/ 5407356 w 6128435"/>
              <a:gd name="connsiteY62" fmla="*/ 2787545 h 6858000"/>
              <a:gd name="connsiteX63" fmla="*/ 5411130 w 6128435"/>
              <a:gd name="connsiteY63" fmla="*/ 2788640 h 6858000"/>
              <a:gd name="connsiteX64" fmla="*/ 5416439 w 6128435"/>
              <a:gd name="connsiteY64" fmla="*/ 2805666 h 6858000"/>
              <a:gd name="connsiteX65" fmla="*/ 5416589 w 6128435"/>
              <a:gd name="connsiteY65" fmla="*/ 2810822 h 6858000"/>
              <a:gd name="connsiteX66" fmla="*/ 5418542 w 6128435"/>
              <a:gd name="connsiteY66" fmla="*/ 2817745 h 6858000"/>
              <a:gd name="connsiteX67" fmla="*/ 5418847 w 6128435"/>
              <a:gd name="connsiteY67" fmla="*/ 2817825 h 6858000"/>
              <a:gd name="connsiteX68" fmla="*/ 5423364 w 6128435"/>
              <a:gd name="connsiteY68" fmla="*/ 2858292 h 6858000"/>
              <a:gd name="connsiteX69" fmla="*/ 5479298 w 6128435"/>
              <a:gd name="connsiteY69" fmla="*/ 2947791 h 6858000"/>
              <a:gd name="connsiteX70" fmla="*/ 5481770 w 6128435"/>
              <a:gd name="connsiteY70" fmla="*/ 2951352 h 6858000"/>
              <a:gd name="connsiteX71" fmla="*/ 5481013 w 6128435"/>
              <a:gd name="connsiteY71" fmla="*/ 2973461 h 6858000"/>
              <a:gd name="connsiteX72" fmla="*/ 5482045 w 6128435"/>
              <a:gd name="connsiteY72" fmla="*/ 2984371 h 6858000"/>
              <a:gd name="connsiteX73" fmla="*/ 5479405 w 6128435"/>
              <a:gd name="connsiteY73" fmla="*/ 2988507 h 6858000"/>
              <a:gd name="connsiteX74" fmla="*/ 5482415 w 6128435"/>
              <a:gd name="connsiteY74" fmla="*/ 3004079 h 6858000"/>
              <a:gd name="connsiteX75" fmla="*/ 5483865 w 6128435"/>
              <a:gd name="connsiteY75" fmla="*/ 3005467 h 6858000"/>
              <a:gd name="connsiteX76" fmla="*/ 5482236 w 6128435"/>
              <a:gd name="connsiteY76" fmla="*/ 3019791 h 6858000"/>
              <a:gd name="connsiteX77" fmla="*/ 5475895 w 6128435"/>
              <a:gd name="connsiteY77" fmla="*/ 3033578 h 6858000"/>
              <a:gd name="connsiteX78" fmla="*/ 5477595 w 6128435"/>
              <a:gd name="connsiteY78" fmla="*/ 3250534 h 6858000"/>
              <a:gd name="connsiteX79" fmla="*/ 5532836 w 6128435"/>
              <a:gd name="connsiteY79" fmla="*/ 3353840 h 6858000"/>
              <a:gd name="connsiteX80" fmla="*/ 5561229 w 6128435"/>
              <a:gd name="connsiteY80" fmla="*/ 3395784 h 6858000"/>
              <a:gd name="connsiteX81" fmla="*/ 5589758 w 6128435"/>
              <a:gd name="connsiteY81" fmla="*/ 3506453 h 6858000"/>
              <a:gd name="connsiteX82" fmla="*/ 5596144 w 6128435"/>
              <a:gd name="connsiteY82" fmla="*/ 3534624 h 6858000"/>
              <a:gd name="connsiteX83" fmla="*/ 5597750 w 6128435"/>
              <a:gd name="connsiteY83" fmla="*/ 3534129 h 6858000"/>
              <a:gd name="connsiteX84" fmla="*/ 5599700 w 6128435"/>
              <a:gd name="connsiteY84" fmla="*/ 3547221 h 6858000"/>
              <a:gd name="connsiteX85" fmla="*/ 5615031 w 6128435"/>
              <a:gd name="connsiteY85" fmla="*/ 3557482 h 6858000"/>
              <a:gd name="connsiteX86" fmla="*/ 5618377 w 6128435"/>
              <a:gd name="connsiteY86" fmla="*/ 3588431 h 6858000"/>
              <a:gd name="connsiteX87" fmla="*/ 5612155 w 6128435"/>
              <a:gd name="connsiteY87" fmla="*/ 3589869 h 6858000"/>
              <a:gd name="connsiteX88" fmla="*/ 5620843 w 6128435"/>
              <a:gd name="connsiteY88" fmla="*/ 3606745 h 6858000"/>
              <a:gd name="connsiteX89" fmla="*/ 5655472 w 6128435"/>
              <a:gd name="connsiteY89" fmla="*/ 3678877 h 6858000"/>
              <a:gd name="connsiteX90" fmla="*/ 5680448 w 6128435"/>
              <a:gd name="connsiteY90" fmla="*/ 3717760 h 6858000"/>
              <a:gd name="connsiteX91" fmla="*/ 5683015 w 6128435"/>
              <a:gd name="connsiteY91" fmla="*/ 3762025 h 6858000"/>
              <a:gd name="connsiteX92" fmla="*/ 5696643 w 6128435"/>
              <a:gd name="connsiteY92" fmla="*/ 3773888 h 6858000"/>
              <a:gd name="connsiteX93" fmla="*/ 5699203 w 6128435"/>
              <a:gd name="connsiteY93" fmla="*/ 3775823 h 6858000"/>
              <a:gd name="connsiteX94" fmla="*/ 5704824 w 6128435"/>
              <a:gd name="connsiteY94" fmla="*/ 3785966 h 6858000"/>
              <a:gd name="connsiteX95" fmla="*/ 5712204 w 6128435"/>
              <a:gd name="connsiteY95" fmla="*/ 3785830 h 6858000"/>
              <a:gd name="connsiteX96" fmla="*/ 5724816 w 6128435"/>
              <a:gd name="connsiteY96" fmla="*/ 3798949 h 6858000"/>
              <a:gd name="connsiteX97" fmla="*/ 5733539 w 6128435"/>
              <a:gd name="connsiteY97" fmla="*/ 3818457 h 6858000"/>
              <a:gd name="connsiteX98" fmla="*/ 5768491 w 6128435"/>
              <a:gd name="connsiteY98" fmla="*/ 3914399 h 6858000"/>
              <a:gd name="connsiteX99" fmla="*/ 5793123 w 6128435"/>
              <a:gd name="connsiteY99" fmla="*/ 3969952 h 6858000"/>
              <a:gd name="connsiteX100" fmla="*/ 5808321 w 6128435"/>
              <a:gd name="connsiteY100" fmla="*/ 3988153 h 6858000"/>
              <a:gd name="connsiteX101" fmla="*/ 5825621 w 6128435"/>
              <a:gd name="connsiteY101" fmla="*/ 4015525 h 6858000"/>
              <a:gd name="connsiteX102" fmla="*/ 5860672 w 6128435"/>
              <a:gd name="connsiteY102" fmla="*/ 4061579 h 6858000"/>
              <a:gd name="connsiteX103" fmla="*/ 5872173 w 6128435"/>
              <a:gd name="connsiteY103" fmla="*/ 4088497 h 6858000"/>
              <a:gd name="connsiteX104" fmla="*/ 5883705 w 6128435"/>
              <a:gd name="connsiteY104" fmla="*/ 4101899 h 6858000"/>
              <a:gd name="connsiteX105" fmla="*/ 5885314 w 6128435"/>
              <a:gd name="connsiteY105" fmla="*/ 4108387 h 6858000"/>
              <a:gd name="connsiteX106" fmla="*/ 5894095 w 6128435"/>
              <a:gd name="connsiteY106" fmla="*/ 4128857 h 6858000"/>
              <a:gd name="connsiteX107" fmla="*/ 5898339 w 6128435"/>
              <a:gd name="connsiteY107" fmla="*/ 4140800 h 6858000"/>
              <a:gd name="connsiteX108" fmla="*/ 5899734 w 6128435"/>
              <a:gd name="connsiteY108" fmla="*/ 4145632 h 6858000"/>
              <a:gd name="connsiteX109" fmla="*/ 5897098 w 6128435"/>
              <a:gd name="connsiteY109" fmla="*/ 4157819 h 6858000"/>
              <a:gd name="connsiteX110" fmla="*/ 5904495 w 6128435"/>
              <a:gd name="connsiteY110" fmla="*/ 4170854 h 6858000"/>
              <a:gd name="connsiteX111" fmla="*/ 5903513 w 6128435"/>
              <a:gd name="connsiteY111" fmla="*/ 4187661 h 6858000"/>
              <a:gd name="connsiteX112" fmla="*/ 5909911 w 6128435"/>
              <a:gd name="connsiteY112" fmla="*/ 4189970 h 6858000"/>
              <a:gd name="connsiteX113" fmla="*/ 5917114 w 6128435"/>
              <a:gd name="connsiteY113" fmla="*/ 4213096 h 6858000"/>
              <a:gd name="connsiteX114" fmla="*/ 5921153 w 6128435"/>
              <a:gd name="connsiteY114" fmla="*/ 4236222 h 6858000"/>
              <a:gd name="connsiteX115" fmla="*/ 5924233 w 6128435"/>
              <a:gd name="connsiteY115" fmla="*/ 4242060 h 6858000"/>
              <a:gd name="connsiteX116" fmla="*/ 5923742 w 6128435"/>
              <a:gd name="connsiteY116" fmla="*/ 4265435 h 6858000"/>
              <a:gd name="connsiteX117" fmla="*/ 5928910 w 6128435"/>
              <a:gd name="connsiteY117" fmla="*/ 4300973 h 6858000"/>
              <a:gd name="connsiteX118" fmla="*/ 5939320 w 6128435"/>
              <a:gd name="connsiteY118" fmla="*/ 4340435 h 6858000"/>
              <a:gd name="connsiteX119" fmla="*/ 5946705 w 6128435"/>
              <a:gd name="connsiteY119" fmla="*/ 4428051 h 6858000"/>
              <a:gd name="connsiteX120" fmla="*/ 5949261 w 6128435"/>
              <a:gd name="connsiteY120" fmla="*/ 4449185 h 6858000"/>
              <a:gd name="connsiteX121" fmla="*/ 5957504 w 6128435"/>
              <a:gd name="connsiteY121" fmla="*/ 4465911 h 6858000"/>
              <a:gd name="connsiteX122" fmla="*/ 5964689 w 6128435"/>
              <a:gd name="connsiteY122" fmla="*/ 4468532 h 6858000"/>
              <a:gd name="connsiteX123" fmla="*/ 5967062 w 6128435"/>
              <a:gd name="connsiteY123" fmla="*/ 4479923 h 6858000"/>
              <a:gd name="connsiteX124" fmla="*/ 5968960 w 6128435"/>
              <a:gd name="connsiteY124" fmla="*/ 4482655 h 6858000"/>
              <a:gd name="connsiteX125" fmla="*/ 5978567 w 6128435"/>
              <a:gd name="connsiteY125" fmla="*/ 4498605 h 6858000"/>
              <a:gd name="connsiteX126" fmla="*/ 5967676 w 6128435"/>
              <a:gd name="connsiteY126" fmla="*/ 4540140 h 6858000"/>
              <a:gd name="connsiteX127" fmla="*/ 5980106 w 6128435"/>
              <a:gd name="connsiteY127" fmla="*/ 4585087 h 6858000"/>
              <a:gd name="connsiteX128" fmla="*/ 5986918 w 6128435"/>
              <a:gd name="connsiteY128" fmla="*/ 4764836 h 6858000"/>
              <a:gd name="connsiteX129" fmla="*/ 6013516 w 6128435"/>
              <a:gd name="connsiteY129" fmla="*/ 4786619 h 6858000"/>
              <a:gd name="connsiteX130" fmla="*/ 6025404 w 6128435"/>
              <a:gd name="connsiteY130" fmla="*/ 4858148 h 6858000"/>
              <a:gd name="connsiteX131" fmla="*/ 6007749 w 6128435"/>
              <a:gd name="connsiteY131" fmla="*/ 4964715 h 6858000"/>
              <a:gd name="connsiteX132" fmla="*/ 6005269 w 6128435"/>
              <a:gd name="connsiteY132" fmla="*/ 5150567 h 6858000"/>
              <a:gd name="connsiteX133" fmla="*/ 6001127 w 6128435"/>
              <a:gd name="connsiteY133" fmla="*/ 5164609 h 6858000"/>
              <a:gd name="connsiteX134" fmla="*/ 5996647 w 6128435"/>
              <a:gd name="connsiteY134" fmla="*/ 5185640 h 6858000"/>
              <a:gd name="connsiteX135" fmla="*/ 5998514 w 6128435"/>
              <a:gd name="connsiteY135" fmla="*/ 5189673 h 6858000"/>
              <a:gd name="connsiteX136" fmla="*/ 5995970 w 6128435"/>
              <a:gd name="connsiteY136" fmla="*/ 5221547 h 6858000"/>
              <a:gd name="connsiteX137" fmla="*/ 5997218 w 6128435"/>
              <a:gd name="connsiteY137" fmla="*/ 5222031 h 6858000"/>
              <a:gd name="connsiteX138" fmla="*/ 6002116 w 6128435"/>
              <a:gd name="connsiteY138" fmla="*/ 5231223 h 6858000"/>
              <a:gd name="connsiteX139" fmla="*/ 6008541 w 6128435"/>
              <a:gd name="connsiteY139" fmla="*/ 5248680 h 6858000"/>
              <a:gd name="connsiteX140" fmla="*/ 6039260 w 6128435"/>
              <a:gd name="connsiteY140" fmla="*/ 5289518 h 6858000"/>
              <a:gd name="connsiteX141" fmla="*/ 6036748 w 6128435"/>
              <a:gd name="connsiteY141" fmla="*/ 5322752 h 6858000"/>
              <a:gd name="connsiteX142" fmla="*/ 6036943 w 6128435"/>
              <a:gd name="connsiteY142" fmla="*/ 5329480 h 6858000"/>
              <a:gd name="connsiteX143" fmla="*/ 6037236 w 6128435"/>
              <a:gd name="connsiteY143" fmla="*/ 5329634 h 6858000"/>
              <a:gd name="connsiteX144" fmla="*/ 6038019 w 6128435"/>
              <a:gd name="connsiteY144" fmla="*/ 5336764 h 6858000"/>
              <a:gd name="connsiteX145" fmla="*/ 6037298 w 6128435"/>
              <a:gd name="connsiteY145" fmla="*/ 5341753 h 6858000"/>
              <a:gd name="connsiteX146" fmla="*/ 6037677 w 6128435"/>
              <a:gd name="connsiteY146" fmla="*/ 5354807 h 6858000"/>
              <a:gd name="connsiteX147" fmla="*/ 6039728 w 6128435"/>
              <a:gd name="connsiteY147" fmla="*/ 5359416 h 6858000"/>
              <a:gd name="connsiteX148" fmla="*/ 6043311 w 6128435"/>
              <a:gd name="connsiteY148" fmla="*/ 5361407 h 6858000"/>
              <a:gd name="connsiteX149" fmla="*/ 6042954 w 6128435"/>
              <a:gd name="connsiteY149" fmla="*/ 5362576 h 6858000"/>
              <a:gd name="connsiteX150" fmla="*/ 6053435 w 6128435"/>
              <a:gd name="connsiteY150" fmla="*/ 5387547 h 6858000"/>
              <a:gd name="connsiteX151" fmla="*/ 6065933 w 6128435"/>
              <a:gd name="connsiteY151" fmla="*/ 5443002 h 6858000"/>
              <a:gd name="connsiteX152" fmla="*/ 6068640 w 6128435"/>
              <a:gd name="connsiteY152" fmla="*/ 5474503 h 6858000"/>
              <a:gd name="connsiteX153" fmla="*/ 6080922 w 6128435"/>
              <a:gd name="connsiteY153" fmla="*/ 5561070 h 6858000"/>
              <a:gd name="connsiteX154" fmla="*/ 6096949 w 6128435"/>
              <a:gd name="connsiteY154" fmla="*/ 5648179 h 6858000"/>
              <a:gd name="connsiteX155" fmla="*/ 6125703 w 6128435"/>
              <a:gd name="connsiteY155" fmla="*/ 5692894 h 6858000"/>
              <a:gd name="connsiteX156" fmla="*/ 6126670 w 6128435"/>
              <a:gd name="connsiteY156" fmla="*/ 5697882 h 6858000"/>
              <a:gd name="connsiteX157" fmla="*/ 6124061 w 6128435"/>
              <a:gd name="connsiteY157" fmla="*/ 5710294 h 6858000"/>
              <a:gd name="connsiteX158" fmla="*/ 6122213 w 6128435"/>
              <a:gd name="connsiteY158" fmla="*/ 5714762 h 6858000"/>
              <a:gd name="connsiteX159" fmla="*/ 6121353 w 6128435"/>
              <a:gd name="connsiteY159" fmla="*/ 5721725 h 6858000"/>
              <a:gd name="connsiteX160" fmla="*/ 6121607 w 6128435"/>
              <a:gd name="connsiteY160" fmla="*/ 5721959 h 6858000"/>
              <a:gd name="connsiteX161" fmla="*/ 6120262 w 6128435"/>
              <a:gd name="connsiteY161" fmla="*/ 5728358 h 6858000"/>
              <a:gd name="connsiteX162" fmla="*/ 6110194 w 6128435"/>
              <a:gd name="connsiteY162" fmla="*/ 5758853 h 6858000"/>
              <a:gd name="connsiteX163" fmla="*/ 6127519 w 6128435"/>
              <a:gd name="connsiteY163" fmla="*/ 5865775 h 6858000"/>
              <a:gd name="connsiteX164" fmla="*/ 6128435 w 6128435"/>
              <a:gd name="connsiteY164" fmla="*/ 5870164 h 6858000"/>
              <a:gd name="connsiteX165" fmla="*/ 6119217 w 6128435"/>
              <a:gd name="connsiteY165" fmla="*/ 5888542 h 6858000"/>
              <a:gd name="connsiteX166" fmla="*/ 6115966 w 6128435"/>
              <a:gd name="connsiteY166" fmla="*/ 5898387 h 6858000"/>
              <a:gd name="connsiteX167" fmla="*/ 6111924 w 6128435"/>
              <a:gd name="connsiteY167" fmla="*/ 5900444 h 6858000"/>
              <a:gd name="connsiteX168" fmla="*/ 6108716 w 6128435"/>
              <a:gd name="connsiteY168" fmla="*/ 5915345 h 6858000"/>
              <a:gd name="connsiteX169" fmla="*/ 6109524 w 6128435"/>
              <a:gd name="connsiteY169" fmla="*/ 5917328 h 6858000"/>
              <a:gd name="connsiteX170" fmla="*/ 6102493 w 6128435"/>
              <a:gd name="connsiteY170" fmla="*/ 5928602 h 6858000"/>
              <a:gd name="connsiteX171" fmla="*/ 6056863 w 6128435"/>
              <a:gd name="connsiteY171" fmla="*/ 6000643 h 6858000"/>
              <a:gd name="connsiteX172" fmla="*/ 6045436 w 6128435"/>
              <a:gd name="connsiteY172" fmla="*/ 6124480 h 6858000"/>
              <a:gd name="connsiteX173" fmla="*/ 6030489 w 6128435"/>
              <a:gd name="connsiteY173" fmla="*/ 6317666 h 6858000"/>
              <a:gd name="connsiteX174" fmla="*/ 6007492 w 6128435"/>
              <a:gd name="connsiteY174" fmla="*/ 6440818 h 6858000"/>
              <a:gd name="connsiteX175" fmla="*/ 6009467 w 6128435"/>
              <a:gd name="connsiteY175" fmla="*/ 6487076 h 6858000"/>
              <a:gd name="connsiteX176" fmla="*/ 5995064 w 6128435"/>
              <a:gd name="connsiteY176" fmla="*/ 6540791 h 6858000"/>
              <a:gd name="connsiteX177" fmla="*/ 5996309 w 6128435"/>
              <a:gd name="connsiteY177" fmla="*/ 6543961 h 6858000"/>
              <a:gd name="connsiteX178" fmla="*/ 5996048 w 6128435"/>
              <a:gd name="connsiteY178" fmla="*/ 6555444 h 6858000"/>
              <a:gd name="connsiteX179" fmla="*/ 6002524 w 6128435"/>
              <a:gd name="connsiteY179" fmla="*/ 6560188 h 6858000"/>
              <a:gd name="connsiteX180" fmla="*/ 6006823 w 6128435"/>
              <a:gd name="connsiteY180" fmla="*/ 6578546 h 6858000"/>
              <a:gd name="connsiteX181" fmla="*/ 6004510 w 6128435"/>
              <a:gd name="connsiteY181" fmla="*/ 6599256 h 6858000"/>
              <a:gd name="connsiteX182" fmla="*/ 5986207 w 6128435"/>
              <a:gd name="connsiteY182" fmla="*/ 6695855 h 6858000"/>
              <a:gd name="connsiteX183" fmla="*/ 5979428 w 6128435"/>
              <a:gd name="connsiteY183" fmla="*/ 6754678 h 6858000"/>
              <a:gd name="connsiteX184" fmla="*/ 5983398 w 6128435"/>
              <a:gd name="connsiteY184" fmla="*/ 6778641 h 6858000"/>
              <a:gd name="connsiteX185" fmla="*/ 5984543 w 6128435"/>
              <a:gd name="connsiteY185" fmla="*/ 6811016 h 6858000"/>
              <a:gd name="connsiteX186" fmla="*/ 5981802 w 6128435"/>
              <a:gd name="connsiteY186" fmla="*/ 6838578 h 6858000"/>
              <a:gd name="connsiteX187" fmla="*/ 5979671 w 6128435"/>
              <a:gd name="connsiteY187" fmla="*/ 6858000 h 6858000"/>
              <a:gd name="connsiteX188" fmla="*/ 0 w 6128435"/>
              <a:gd name="connsiteY188" fmla="*/ 6858000 h 6858000"/>
              <a:gd name="connsiteX189" fmla="*/ 0 w 6128435"/>
              <a:gd name="connsiteY189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80947 w 6128435"/>
              <a:gd name="connsiteY35" fmla="*/ 1904438 h 6858000"/>
              <a:gd name="connsiteX36" fmla="*/ 5288486 w 6128435"/>
              <a:gd name="connsiteY36" fmla="*/ 1976575 h 6858000"/>
              <a:gd name="connsiteX37" fmla="*/ 5252592 w 6128435"/>
              <a:gd name="connsiteY37" fmla="*/ 2092210 h 6858000"/>
              <a:gd name="connsiteX38" fmla="*/ 5264303 w 6128435"/>
              <a:gd name="connsiteY38" fmla="*/ 2225157 h 6858000"/>
              <a:gd name="connsiteX39" fmla="*/ 5254949 w 6128435"/>
              <a:gd name="connsiteY39" fmla="*/ 2236160 h 6858000"/>
              <a:gd name="connsiteX40" fmla="*/ 5250104 w 6128435"/>
              <a:gd name="connsiteY40" fmla="*/ 2249166 h 6858000"/>
              <a:gd name="connsiteX41" fmla="*/ 5251214 w 6128435"/>
              <a:gd name="connsiteY41" fmla="*/ 2250944 h 6858000"/>
              <a:gd name="connsiteX42" fmla="*/ 5250644 w 6128435"/>
              <a:gd name="connsiteY42" fmla="*/ 2266619 h 6858000"/>
              <a:gd name="connsiteX43" fmla="*/ 5247111 w 6128435"/>
              <a:gd name="connsiteY43" fmla="*/ 2269679 h 6858000"/>
              <a:gd name="connsiteX44" fmla="*/ 5245653 w 6128435"/>
              <a:gd name="connsiteY44" fmla="*/ 2280317 h 6858000"/>
              <a:gd name="connsiteX45" fmla="*/ 5239901 w 6128435"/>
              <a:gd name="connsiteY45" fmla="*/ 2300961 h 6858000"/>
              <a:gd name="connsiteX46" fmla="*/ 5241522 w 6128435"/>
              <a:gd name="connsiteY46" fmla="*/ 2305114 h 6858000"/>
              <a:gd name="connsiteX47" fmla="*/ 5237050 w 6128435"/>
              <a:gd name="connsiteY47" fmla="*/ 2336703 h 6858000"/>
              <a:gd name="connsiteX48" fmla="*/ 5238267 w 6128435"/>
              <a:gd name="connsiteY48" fmla="*/ 2337277 h 6858000"/>
              <a:gd name="connsiteX49" fmla="*/ 5242602 w 6128435"/>
              <a:gd name="connsiteY49" fmla="*/ 2346782 h 6858000"/>
              <a:gd name="connsiteX50" fmla="*/ 5247963 w 6128435"/>
              <a:gd name="connsiteY50" fmla="*/ 2364638 h 6858000"/>
              <a:gd name="connsiteX51" fmla="*/ 5276175 w 6128435"/>
              <a:gd name="connsiteY51" fmla="*/ 2407515 h 6858000"/>
              <a:gd name="connsiteX52" fmla="*/ 5271650 w 6128435"/>
              <a:gd name="connsiteY52" fmla="*/ 2440467 h 6858000"/>
              <a:gd name="connsiteX53" fmla="*/ 5271438 w 6128435"/>
              <a:gd name="connsiteY53" fmla="*/ 2447186 h 6858000"/>
              <a:gd name="connsiteX54" fmla="*/ 5271722 w 6128435"/>
              <a:gd name="connsiteY54" fmla="*/ 2447359 h 6858000"/>
              <a:gd name="connsiteX55" fmla="*/ 5272069 w 6128435"/>
              <a:gd name="connsiteY55" fmla="*/ 2454523 h 6858000"/>
              <a:gd name="connsiteX56" fmla="*/ 5271049 w 6128435"/>
              <a:gd name="connsiteY56" fmla="*/ 2459442 h 6858000"/>
              <a:gd name="connsiteX57" fmla="*/ 5270636 w 6128435"/>
              <a:gd name="connsiteY57" fmla="*/ 2472481 h 6858000"/>
              <a:gd name="connsiteX58" fmla="*/ 5272406 w 6128435"/>
              <a:gd name="connsiteY58" fmla="*/ 2477221 h 6858000"/>
              <a:gd name="connsiteX59" fmla="*/ 5307538 w 6128435"/>
              <a:gd name="connsiteY59" fmla="*/ 2514685 h 6858000"/>
              <a:gd name="connsiteX60" fmla="*/ 5337604 w 6128435"/>
              <a:gd name="connsiteY60" fmla="*/ 2597632 h 6858000"/>
              <a:gd name="connsiteX61" fmla="*/ 5407503 w 6128435"/>
              <a:gd name="connsiteY61" fmla="*/ 2786290 h 6858000"/>
              <a:gd name="connsiteX62" fmla="*/ 5407356 w 6128435"/>
              <a:gd name="connsiteY62" fmla="*/ 2787545 h 6858000"/>
              <a:gd name="connsiteX63" fmla="*/ 5411130 w 6128435"/>
              <a:gd name="connsiteY63" fmla="*/ 2788640 h 6858000"/>
              <a:gd name="connsiteX64" fmla="*/ 5416439 w 6128435"/>
              <a:gd name="connsiteY64" fmla="*/ 2805666 h 6858000"/>
              <a:gd name="connsiteX65" fmla="*/ 5416589 w 6128435"/>
              <a:gd name="connsiteY65" fmla="*/ 2810822 h 6858000"/>
              <a:gd name="connsiteX66" fmla="*/ 5418542 w 6128435"/>
              <a:gd name="connsiteY66" fmla="*/ 2817745 h 6858000"/>
              <a:gd name="connsiteX67" fmla="*/ 5418847 w 6128435"/>
              <a:gd name="connsiteY67" fmla="*/ 2817825 h 6858000"/>
              <a:gd name="connsiteX68" fmla="*/ 5423364 w 6128435"/>
              <a:gd name="connsiteY68" fmla="*/ 2858292 h 6858000"/>
              <a:gd name="connsiteX69" fmla="*/ 5479298 w 6128435"/>
              <a:gd name="connsiteY69" fmla="*/ 2947791 h 6858000"/>
              <a:gd name="connsiteX70" fmla="*/ 5481770 w 6128435"/>
              <a:gd name="connsiteY70" fmla="*/ 2951352 h 6858000"/>
              <a:gd name="connsiteX71" fmla="*/ 5481013 w 6128435"/>
              <a:gd name="connsiteY71" fmla="*/ 2973461 h 6858000"/>
              <a:gd name="connsiteX72" fmla="*/ 5482045 w 6128435"/>
              <a:gd name="connsiteY72" fmla="*/ 2984371 h 6858000"/>
              <a:gd name="connsiteX73" fmla="*/ 5479405 w 6128435"/>
              <a:gd name="connsiteY73" fmla="*/ 2988507 h 6858000"/>
              <a:gd name="connsiteX74" fmla="*/ 5482415 w 6128435"/>
              <a:gd name="connsiteY74" fmla="*/ 3004079 h 6858000"/>
              <a:gd name="connsiteX75" fmla="*/ 5483865 w 6128435"/>
              <a:gd name="connsiteY75" fmla="*/ 3005467 h 6858000"/>
              <a:gd name="connsiteX76" fmla="*/ 5482236 w 6128435"/>
              <a:gd name="connsiteY76" fmla="*/ 3019791 h 6858000"/>
              <a:gd name="connsiteX77" fmla="*/ 5475895 w 6128435"/>
              <a:gd name="connsiteY77" fmla="*/ 3033578 h 6858000"/>
              <a:gd name="connsiteX78" fmla="*/ 5477595 w 6128435"/>
              <a:gd name="connsiteY78" fmla="*/ 3250534 h 6858000"/>
              <a:gd name="connsiteX79" fmla="*/ 5532836 w 6128435"/>
              <a:gd name="connsiteY79" fmla="*/ 3353840 h 6858000"/>
              <a:gd name="connsiteX80" fmla="*/ 5561229 w 6128435"/>
              <a:gd name="connsiteY80" fmla="*/ 3395784 h 6858000"/>
              <a:gd name="connsiteX81" fmla="*/ 5589758 w 6128435"/>
              <a:gd name="connsiteY81" fmla="*/ 3506453 h 6858000"/>
              <a:gd name="connsiteX82" fmla="*/ 5596144 w 6128435"/>
              <a:gd name="connsiteY82" fmla="*/ 3534624 h 6858000"/>
              <a:gd name="connsiteX83" fmla="*/ 5597750 w 6128435"/>
              <a:gd name="connsiteY83" fmla="*/ 3534129 h 6858000"/>
              <a:gd name="connsiteX84" fmla="*/ 5599700 w 6128435"/>
              <a:gd name="connsiteY84" fmla="*/ 3547221 h 6858000"/>
              <a:gd name="connsiteX85" fmla="*/ 5615031 w 6128435"/>
              <a:gd name="connsiteY85" fmla="*/ 3557482 h 6858000"/>
              <a:gd name="connsiteX86" fmla="*/ 5618377 w 6128435"/>
              <a:gd name="connsiteY86" fmla="*/ 3588431 h 6858000"/>
              <a:gd name="connsiteX87" fmla="*/ 5612155 w 6128435"/>
              <a:gd name="connsiteY87" fmla="*/ 3589869 h 6858000"/>
              <a:gd name="connsiteX88" fmla="*/ 5620843 w 6128435"/>
              <a:gd name="connsiteY88" fmla="*/ 3606745 h 6858000"/>
              <a:gd name="connsiteX89" fmla="*/ 5655472 w 6128435"/>
              <a:gd name="connsiteY89" fmla="*/ 3678877 h 6858000"/>
              <a:gd name="connsiteX90" fmla="*/ 5680448 w 6128435"/>
              <a:gd name="connsiteY90" fmla="*/ 3717760 h 6858000"/>
              <a:gd name="connsiteX91" fmla="*/ 5683015 w 6128435"/>
              <a:gd name="connsiteY91" fmla="*/ 3762025 h 6858000"/>
              <a:gd name="connsiteX92" fmla="*/ 5696643 w 6128435"/>
              <a:gd name="connsiteY92" fmla="*/ 3773888 h 6858000"/>
              <a:gd name="connsiteX93" fmla="*/ 5699203 w 6128435"/>
              <a:gd name="connsiteY93" fmla="*/ 3775823 h 6858000"/>
              <a:gd name="connsiteX94" fmla="*/ 5704824 w 6128435"/>
              <a:gd name="connsiteY94" fmla="*/ 3785966 h 6858000"/>
              <a:gd name="connsiteX95" fmla="*/ 5712204 w 6128435"/>
              <a:gd name="connsiteY95" fmla="*/ 3785830 h 6858000"/>
              <a:gd name="connsiteX96" fmla="*/ 5724816 w 6128435"/>
              <a:gd name="connsiteY96" fmla="*/ 3798949 h 6858000"/>
              <a:gd name="connsiteX97" fmla="*/ 5733539 w 6128435"/>
              <a:gd name="connsiteY97" fmla="*/ 3818457 h 6858000"/>
              <a:gd name="connsiteX98" fmla="*/ 5768491 w 6128435"/>
              <a:gd name="connsiteY98" fmla="*/ 3914399 h 6858000"/>
              <a:gd name="connsiteX99" fmla="*/ 5793123 w 6128435"/>
              <a:gd name="connsiteY99" fmla="*/ 3969952 h 6858000"/>
              <a:gd name="connsiteX100" fmla="*/ 5808321 w 6128435"/>
              <a:gd name="connsiteY100" fmla="*/ 3988153 h 6858000"/>
              <a:gd name="connsiteX101" fmla="*/ 5825621 w 6128435"/>
              <a:gd name="connsiteY101" fmla="*/ 4015525 h 6858000"/>
              <a:gd name="connsiteX102" fmla="*/ 5860672 w 6128435"/>
              <a:gd name="connsiteY102" fmla="*/ 4061579 h 6858000"/>
              <a:gd name="connsiteX103" fmla="*/ 5872173 w 6128435"/>
              <a:gd name="connsiteY103" fmla="*/ 4088497 h 6858000"/>
              <a:gd name="connsiteX104" fmla="*/ 5883705 w 6128435"/>
              <a:gd name="connsiteY104" fmla="*/ 4101899 h 6858000"/>
              <a:gd name="connsiteX105" fmla="*/ 5885314 w 6128435"/>
              <a:gd name="connsiteY105" fmla="*/ 4108387 h 6858000"/>
              <a:gd name="connsiteX106" fmla="*/ 5894095 w 6128435"/>
              <a:gd name="connsiteY106" fmla="*/ 4128857 h 6858000"/>
              <a:gd name="connsiteX107" fmla="*/ 5898339 w 6128435"/>
              <a:gd name="connsiteY107" fmla="*/ 4140800 h 6858000"/>
              <a:gd name="connsiteX108" fmla="*/ 5899734 w 6128435"/>
              <a:gd name="connsiteY108" fmla="*/ 4145632 h 6858000"/>
              <a:gd name="connsiteX109" fmla="*/ 5897098 w 6128435"/>
              <a:gd name="connsiteY109" fmla="*/ 4157819 h 6858000"/>
              <a:gd name="connsiteX110" fmla="*/ 5904495 w 6128435"/>
              <a:gd name="connsiteY110" fmla="*/ 4170854 h 6858000"/>
              <a:gd name="connsiteX111" fmla="*/ 5903513 w 6128435"/>
              <a:gd name="connsiteY111" fmla="*/ 4187661 h 6858000"/>
              <a:gd name="connsiteX112" fmla="*/ 5917114 w 6128435"/>
              <a:gd name="connsiteY112" fmla="*/ 4213096 h 6858000"/>
              <a:gd name="connsiteX113" fmla="*/ 5921153 w 6128435"/>
              <a:gd name="connsiteY113" fmla="*/ 4236222 h 6858000"/>
              <a:gd name="connsiteX114" fmla="*/ 5924233 w 6128435"/>
              <a:gd name="connsiteY114" fmla="*/ 4242060 h 6858000"/>
              <a:gd name="connsiteX115" fmla="*/ 5923742 w 6128435"/>
              <a:gd name="connsiteY115" fmla="*/ 4265435 h 6858000"/>
              <a:gd name="connsiteX116" fmla="*/ 5928910 w 6128435"/>
              <a:gd name="connsiteY116" fmla="*/ 4300973 h 6858000"/>
              <a:gd name="connsiteX117" fmla="*/ 5939320 w 6128435"/>
              <a:gd name="connsiteY117" fmla="*/ 4340435 h 6858000"/>
              <a:gd name="connsiteX118" fmla="*/ 5946705 w 6128435"/>
              <a:gd name="connsiteY118" fmla="*/ 4428051 h 6858000"/>
              <a:gd name="connsiteX119" fmla="*/ 5949261 w 6128435"/>
              <a:gd name="connsiteY119" fmla="*/ 4449185 h 6858000"/>
              <a:gd name="connsiteX120" fmla="*/ 5957504 w 6128435"/>
              <a:gd name="connsiteY120" fmla="*/ 4465911 h 6858000"/>
              <a:gd name="connsiteX121" fmla="*/ 5964689 w 6128435"/>
              <a:gd name="connsiteY121" fmla="*/ 4468532 h 6858000"/>
              <a:gd name="connsiteX122" fmla="*/ 5967062 w 6128435"/>
              <a:gd name="connsiteY122" fmla="*/ 4479923 h 6858000"/>
              <a:gd name="connsiteX123" fmla="*/ 5968960 w 6128435"/>
              <a:gd name="connsiteY123" fmla="*/ 4482655 h 6858000"/>
              <a:gd name="connsiteX124" fmla="*/ 5978567 w 6128435"/>
              <a:gd name="connsiteY124" fmla="*/ 4498605 h 6858000"/>
              <a:gd name="connsiteX125" fmla="*/ 5967676 w 6128435"/>
              <a:gd name="connsiteY125" fmla="*/ 4540140 h 6858000"/>
              <a:gd name="connsiteX126" fmla="*/ 5980106 w 6128435"/>
              <a:gd name="connsiteY126" fmla="*/ 4585087 h 6858000"/>
              <a:gd name="connsiteX127" fmla="*/ 5986918 w 6128435"/>
              <a:gd name="connsiteY127" fmla="*/ 4764836 h 6858000"/>
              <a:gd name="connsiteX128" fmla="*/ 6013516 w 6128435"/>
              <a:gd name="connsiteY128" fmla="*/ 4786619 h 6858000"/>
              <a:gd name="connsiteX129" fmla="*/ 6025404 w 6128435"/>
              <a:gd name="connsiteY129" fmla="*/ 4858148 h 6858000"/>
              <a:gd name="connsiteX130" fmla="*/ 6007749 w 6128435"/>
              <a:gd name="connsiteY130" fmla="*/ 4964715 h 6858000"/>
              <a:gd name="connsiteX131" fmla="*/ 6005269 w 6128435"/>
              <a:gd name="connsiteY131" fmla="*/ 5150567 h 6858000"/>
              <a:gd name="connsiteX132" fmla="*/ 6001127 w 6128435"/>
              <a:gd name="connsiteY132" fmla="*/ 5164609 h 6858000"/>
              <a:gd name="connsiteX133" fmla="*/ 5996647 w 6128435"/>
              <a:gd name="connsiteY133" fmla="*/ 5185640 h 6858000"/>
              <a:gd name="connsiteX134" fmla="*/ 5998514 w 6128435"/>
              <a:gd name="connsiteY134" fmla="*/ 5189673 h 6858000"/>
              <a:gd name="connsiteX135" fmla="*/ 5995970 w 6128435"/>
              <a:gd name="connsiteY135" fmla="*/ 5221547 h 6858000"/>
              <a:gd name="connsiteX136" fmla="*/ 5997218 w 6128435"/>
              <a:gd name="connsiteY136" fmla="*/ 5222031 h 6858000"/>
              <a:gd name="connsiteX137" fmla="*/ 6002116 w 6128435"/>
              <a:gd name="connsiteY137" fmla="*/ 5231223 h 6858000"/>
              <a:gd name="connsiteX138" fmla="*/ 6008541 w 6128435"/>
              <a:gd name="connsiteY138" fmla="*/ 5248680 h 6858000"/>
              <a:gd name="connsiteX139" fmla="*/ 6039260 w 6128435"/>
              <a:gd name="connsiteY139" fmla="*/ 5289518 h 6858000"/>
              <a:gd name="connsiteX140" fmla="*/ 6036748 w 6128435"/>
              <a:gd name="connsiteY140" fmla="*/ 5322752 h 6858000"/>
              <a:gd name="connsiteX141" fmla="*/ 6036943 w 6128435"/>
              <a:gd name="connsiteY141" fmla="*/ 5329480 h 6858000"/>
              <a:gd name="connsiteX142" fmla="*/ 6037236 w 6128435"/>
              <a:gd name="connsiteY142" fmla="*/ 5329634 h 6858000"/>
              <a:gd name="connsiteX143" fmla="*/ 6038019 w 6128435"/>
              <a:gd name="connsiteY143" fmla="*/ 5336764 h 6858000"/>
              <a:gd name="connsiteX144" fmla="*/ 6037298 w 6128435"/>
              <a:gd name="connsiteY144" fmla="*/ 5341753 h 6858000"/>
              <a:gd name="connsiteX145" fmla="*/ 6037677 w 6128435"/>
              <a:gd name="connsiteY145" fmla="*/ 5354807 h 6858000"/>
              <a:gd name="connsiteX146" fmla="*/ 6039728 w 6128435"/>
              <a:gd name="connsiteY146" fmla="*/ 5359416 h 6858000"/>
              <a:gd name="connsiteX147" fmla="*/ 6043311 w 6128435"/>
              <a:gd name="connsiteY147" fmla="*/ 5361407 h 6858000"/>
              <a:gd name="connsiteX148" fmla="*/ 6042954 w 6128435"/>
              <a:gd name="connsiteY148" fmla="*/ 5362576 h 6858000"/>
              <a:gd name="connsiteX149" fmla="*/ 6053435 w 6128435"/>
              <a:gd name="connsiteY149" fmla="*/ 5387547 h 6858000"/>
              <a:gd name="connsiteX150" fmla="*/ 6065933 w 6128435"/>
              <a:gd name="connsiteY150" fmla="*/ 5443002 h 6858000"/>
              <a:gd name="connsiteX151" fmla="*/ 6068640 w 6128435"/>
              <a:gd name="connsiteY151" fmla="*/ 5474503 h 6858000"/>
              <a:gd name="connsiteX152" fmla="*/ 6080922 w 6128435"/>
              <a:gd name="connsiteY152" fmla="*/ 5561070 h 6858000"/>
              <a:gd name="connsiteX153" fmla="*/ 6096949 w 6128435"/>
              <a:gd name="connsiteY153" fmla="*/ 5648179 h 6858000"/>
              <a:gd name="connsiteX154" fmla="*/ 6125703 w 6128435"/>
              <a:gd name="connsiteY154" fmla="*/ 5692894 h 6858000"/>
              <a:gd name="connsiteX155" fmla="*/ 6126670 w 6128435"/>
              <a:gd name="connsiteY155" fmla="*/ 5697882 h 6858000"/>
              <a:gd name="connsiteX156" fmla="*/ 6124061 w 6128435"/>
              <a:gd name="connsiteY156" fmla="*/ 5710294 h 6858000"/>
              <a:gd name="connsiteX157" fmla="*/ 6122213 w 6128435"/>
              <a:gd name="connsiteY157" fmla="*/ 5714762 h 6858000"/>
              <a:gd name="connsiteX158" fmla="*/ 6121353 w 6128435"/>
              <a:gd name="connsiteY158" fmla="*/ 5721725 h 6858000"/>
              <a:gd name="connsiteX159" fmla="*/ 6121607 w 6128435"/>
              <a:gd name="connsiteY159" fmla="*/ 5721959 h 6858000"/>
              <a:gd name="connsiteX160" fmla="*/ 6120262 w 6128435"/>
              <a:gd name="connsiteY160" fmla="*/ 5728358 h 6858000"/>
              <a:gd name="connsiteX161" fmla="*/ 6110194 w 6128435"/>
              <a:gd name="connsiteY161" fmla="*/ 5758853 h 6858000"/>
              <a:gd name="connsiteX162" fmla="*/ 6127519 w 6128435"/>
              <a:gd name="connsiteY162" fmla="*/ 5865775 h 6858000"/>
              <a:gd name="connsiteX163" fmla="*/ 6128435 w 6128435"/>
              <a:gd name="connsiteY163" fmla="*/ 5870164 h 6858000"/>
              <a:gd name="connsiteX164" fmla="*/ 6119217 w 6128435"/>
              <a:gd name="connsiteY164" fmla="*/ 5888542 h 6858000"/>
              <a:gd name="connsiteX165" fmla="*/ 6115966 w 6128435"/>
              <a:gd name="connsiteY165" fmla="*/ 5898387 h 6858000"/>
              <a:gd name="connsiteX166" fmla="*/ 6111924 w 6128435"/>
              <a:gd name="connsiteY166" fmla="*/ 5900444 h 6858000"/>
              <a:gd name="connsiteX167" fmla="*/ 6108716 w 6128435"/>
              <a:gd name="connsiteY167" fmla="*/ 5915345 h 6858000"/>
              <a:gd name="connsiteX168" fmla="*/ 6109524 w 6128435"/>
              <a:gd name="connsiteY168" fmla="*/ 5917328 h 6858000"/>
              <a:gd name="connsiteX169" fmla="*/ 6102493 w 6128435"/>
              <a:gd name="connsiteY169" fmla="*/ 5928602 h 6858000"/>
              <a:gd name="connsiteX170" fmla="*/ 6056863 w 6128435"/>
              <a:gd name="connsiteY170" fmla="*/ 6000643 h 6858000"/>
              <a:gd name="connsiteX171" fmla="*/ 6045436 w 6128435"/>
              <a:gd name="connsiteY171" fmla="*/ 6124480 h 6858000"/>
              <a:gd name="connsiteX172" fmla="*/ 6030489 w 6128435"/>
              <a:gd name="connsiteY172" fmla="*/ 6317666 h 6858000"/>
              <a:gd name="connsiteX173" fmla="*/ 6007492 w 6128435"/>
              <a:gd name="connsiteY173" fmla="*/ 6440818 h 6858000"/>
              <a:gd name="connsiteX174" fmla="*/ 6009467 w 6128435"/>
              <a:gd name="connsiteY174" fmla="*/ 6487076 h 6858000"/>
              <a:gd name="connsiteX175" fmla="*/ 5995064 w 6128435"/>
              <a:gd name="connsiteY175" fmla="*/ 6540791 h 6858000"/>
              <a:gd name="connsiteX176" fmla="*/ 5996309 w 6128435"/>
              <a:gd name="connsiteY176" fmla="*/ 6543961 h 6858000"/>
              <a:gd name="connsiteX177" fmla="*/ 5996048 w 6128435"/>
              <a:gd name="connsiteY177" fmla="*/ 6555444 h 6858000"/>
              <a:gd name="connsiteX178" fmla="*/ 6002524 w 6128435"/>
              <a:gd name="connsiteY178" fmla="*/ 6560188 h 6858000"/>
              <a:gd name="connsiteX179" fmla="*/ 6006823 w 6128435"/>
              <a:gd name="connsiteY179" fmla="*/ 6578546 h 6858000"/>
              <a:gd name="connsiteX180" fmla="*/ 6004510 w 6128435"/>
              <a:gd name="connsiteY180" fmla="*/ 6599256 h 6858000"/>
              <a:gd name="connsiteX181" fmla="*/ 5986207 w 6128435"/>
              <a:gd name="connsiteY181" fmla="*/ 6695855 h 6858000"/>
              <a:gd name="connsiteX182" fmla="*/ 5979428 w 6128435"/>
              <a:gd name="connsiteY182" fmla="*/ 6754678 h 6858000"/>
              <a:gd name="connsiteX183" fmla="*/ 5983398 w 6128435"/>
              <a:gd name="connsiteY183" fmla="*/ 6778641 h 6858000"/>
              <a:gd name="connsiteX184" fmla="*/ 5984543 w 6128435"/>
              <a:gd name="connsiteY184" fmla="*/ 6811016 h 6858000"/>
              <a:gd name="connsiteX185" fmla="*/ 5981802 w 6128435"/>
              <a:gd name="connsiteY185" fmla="*/ 6838578 h 6858000"/>
              <a:gd name="connsiteX186" fmla="*/ 5979671 w 6128435"/>
              <a:gd name="connsiteY186" fmla="*/ 6858000 h 6858000"/>
              <a:gd name="connsiteX187" fmla="*/ 0 w 6128435"/>
              <a:gd name="connsiteY187" fmla="*/ 6858000 h 6858000"/>
              <a:gd name="connsiteX188" fmla="*/ 0 w 6128435"/>
              <a:gd name="connsiteY188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80947 w 6128435"/>
              <a:gd name="connsiteY35" fmla="*/ 1904438 h 6858000"/>
              <a:gd name="connsiteX36" fmla="*/ 5288486 w 6128435"/>
              <a:gd name="connsiteY36" fmla="*/ 1976575 h 6858000"/>
              <a:gd name="connsiteX37" fmla="*/ 5252592 w 6128435"/>
              <a:gd name="connsiteY37" fmla="*/ 2092210 h 6858000"/>
              <a:gd name="connsiteX38" fmla="*/ 5264303 w 6128435"/>
              <a:gd name="connsiteY38" fmla="*/ 2225157 h 6858000"/>
              <a:gd name="connsiteX39" fmla="*/ 5254949 w 6128435"/>
              <a:gd name="connsiteY39" fmla="*/ 2236160 h 6858000"/>
              <a:gd name="connsiteX40" fmla="*/ 5250104 w 6128435"/>
              <a:gd name="connsiteY40" fmla="*/ 2249166 h 6858000"/>
              <a:gd name="connsiteX41" fmla="*/ 5251214 w 6128435"/>
              <a:gd name="connsiteY41" fmla="*/ 2250944 h 6858000"/>
              <a:gd name="connsiteX42" fmla="*/ 5250644 w 6128435"/>
              <a:gd name="connsiteY42" fmla="*/ 2266619 h 6858000"/>
              <a:gd name="connsiteX43" fmla="*/ 5247111 w 6128435"/>
              <a:gd name="connsiteY43" fmla="*/ 2269679 h 6858000"/>
              <a:gd name="connsiteX44" fmla="*/ 5245653 w 6128435"/>
              <a:gd name="connsiteY44" fmla="*/ 2280317 h 6858000"/>
              <a:gd name="connsiteX45" fmla="*/ 5239901 w 6128435"/>
              <a:gd name="connsiteY45" fmla="*/ 2300961 h 6858000"/>
              <a:gd name="connsiteX46" fmla="*/ 5241522 w 6128435"/>
              <a:gd name="connsiteY46" fmla="*/ 2305114 h 6858000"/>
              <a:gd name="connsiteX47" fmla="*/ 5237050 w 6128435"/>
              <a:gd name="connsiteY47" fmla="*/ 2336703 h 6858000"/>
              <a:gd name="connsiteX48" fmla="*/ 5238267 w 6128435"/>
              <a:gd name="connsiteY48" fmla="*/ 2337277 h 6858000"/>
              <a:gd name="connsiteX49" fmla="*/ 5242602 w 6128435"/>
              <a:gd name="connsiteY49" fmla="*/ 2346782 h 6858000"/>
              <a:gd name="connsiteX50" fmla="*/ 5247963 w 6128435"/>
              <a:gd name="connsiteY50" fmla="*/ 2364638 h 6858000"/>
              <a:gd name="connsiteX51" fmla="*/ 5276175 w 6128435"/>
              <a:gd name="connsiteY51" fmla="*/ 2407515 h 6858000"/>
              <a:gd name="connsiteX52" fmla="*/ 5271650 w 6128435"/>
              <a:gd name="connsiteY52" fmla="*/ 2440467 h 6858000"/>
              <a:gd name="connsiteX53" fmla="*/ 5271438 w 6128435"/>
              <a:gd name="connsiteY53" fmla="*/ 2447186 h 6858000"/>
              <a:gd name="connsiteX54" fmla="*/ 5271722 w 6128435"/>
              <a:gd name="connsiteY54" fmla="*/ 2447359 h 6858000"/>
              <a:gd name="connsiteX55" fmla="*/ 5272069 w 6128435"/>
              <a:gd name="connsiteY55" fmla="*/ 2454523 h 6858000"/>
              <a:gd name="connsiteX56" fmla="*/ 5271049 w 6128435"/>
              <a:gd name="connsiteY56" fmla="*/ 2459442 h 6858000"/>
              <a:gd name="connsiteX57" fmla="*/ 5270636 w 6128435"/>
              <a:gd name="connsiteY57" fmla="*/ 2472481 h 6858000"/>
              <a:gd name="connsiteX58" fmla="*/ 5272406 w 6128435"/>
              <a:gd name="connsiteY58" fmla="*/ 2477221 h 6858000"/>
              <a:gd name="connsiteX59" fmla="*/ 5307538 w 6128435"/>
              <a:gd name="connsiteY59" fmla="*/ 2514685 h 6858000"/>
              <a:gd name="connsiteX60" fmla="*/ 5337604 w 6128435"/>
              <a:gd name="connsiteY60" fmla="*/ 2597632 h 6858000"/>
              <a:gd name="connsiteX61" fmla="*/ 5407503 w 6128435"/>
              <a:gd name="connsiteY61" fmla="*/ 2786290 h 6858000"/>
              <a:gd name="connsiteX62" fmla="*/ 5407356 w 6128435"/>
              <a:gd name="connsiteY62" fmla="*/ 2787545 h 6858000"/>
              <a:gd name="connsiteX63" fmla="*/ 5411130 w 6128435"/>
              <a:gd name="connsiteY63" fmla="*/ 2788640 h 6858000"/>
              <a:gd name="connsiteX64" fmla="*/ 5416439 w 6128435"/>
              <a:gd name="connsiteY64" fmla="*/ 2805666 h 6858000"/>
              <a:gd name="connsiteX65" fmla="*/ 5416589 w 6128435"/>
              <a:gd name="connsiteY65" fmla="*/ 2810822 h 6858000"/>
              <a:gd name="connsiteX66" fmla="*/ 5418542 w 6128435"/>
              <a:gd name="connsiteY66" fmla="*/ 2817745 h 6858000"/>
              <a:gd name="connsiteX67" fmla="*/ 5418847 w 6128435"/>
              <a:gd name="connsiteY67" fmla="*/ 2817825 h 6858000"/>
              <a:gd name="connsiteX68" fmla="*/ 5423364 w 6128435"/>
              <a:gd name="connsiteY68" fmla="*/ 2858292 h 6858000"/>
              <a:gd name="connsiteX69" fmla="*/ 5479298 w 6128435"/>
              <a:gd name="connsiteY69" fmla="*/ 2947791 h 6858000"/>
              <a:gd name="connsiteX70" fmla="*/ 5481770 w 6128435"/>
              <a:gd name="connsiteY70" fmla="*/ 2951352 h 6858000"/>
              <a:gd name="connsiteX71" fmla="*/ 5481013 w 6128435"/>
              <a:gd name="connsiteY71" fmla="*/ 2973461 h 6858000"/>
              <a:gd name="connsiteX72" fmla="*/ 5482045 w 6128435"/>
              <a:gd name="connsiteY72" fmla="*/ 2984371 h 6858000"/>
              <a:gd name="connsiteX73" fmla="*/ 5479405 w 6128435"/>
              <a:gd name="connsiteY73" fmla="*/ 2988507 h 6858000"/>
              <a:gd name="connsiteX74" fmla="*/ 5482415 w 6128435"/>
              <a:gd name="connsiteY74" fmla="*/ 3004079 h 6858000"/>
              <a:gd name="connsiteX75" fmla="*/ 5483865 w 6128435"/>
              <a:gd name="connsiteY75" fmla="*/ 3005467 h 6858000"/>
              <a:gd name="connsiteX76" fmla="*/ 5482236 w 6128435"/>
              <a:gd name="connsiteY76" fmla="*/ 3019791 h 6858000"/>
              <a:gd name="connsiteX77" fmla="*/ 5475895 w 6128435"/>
              <a:gd name="connsiteY77" fmla="*/ 3033578 h 6858000"/>
              <a:gd name="connsiteX78" fmla="*/ 5477595 w 6128435"/>
              <a:gd name="connsiteY78" fmla="*/ 3250534 h 6858000"/>
              <a:gd name="connsiteX79" fmla="*/ 5532836 w 6128435"/>
              <a:gd name="connsiteY79" fmla="*/ 3353840 h 6858000"/>
              <a:gd name="connsiteX80" fmla="*/ 5561229 w 6128435"/>
              <a:gd name="connsiteY80" fmla="*/ 3395784 h 6858000"/>
              <a:gd name="connsiteX81" fmla="*/ 5589758 w 6128435"/>
              <a:gd name="connsiteY81" fmla="*/ 3506453 h 6858000"/>
              <a:gd name="connsiteX82" fmla="*/ 5596144 w 6128435"/>
              <a:gd name="connsiteY82" fmla="*/ 3534624 h 6858000"/>
              <a:gd name="connsiteX83" fmla="*/ 5597750 w 6128435"/>
              <a:gd name="connsiteY83" fmla="*/ 3534129 h 6858000"/>
              <a:gd name="connsiteX84" fmla="*/ 5599700 w 6128435"/>
              <a:gd name="connsiteY84" fmla="*/ 3547221 h 6858000"/>
              <a:gd name="connsiteX85" fmla="*/ 5615031 w 6128435"/>
              <a:gd name="connsiteY85" fmla="*/ 3557482 h 6858000"/>
              <a:gd name="connsiteX86" fmla="*/ 5618377 w 6128435"/>
              <a:gd name="connsiteY86" fmla="*/ 3588431 h 6858000"/>
              <a:gd name="connsiteX87" fmla="*/ 5612155 w 6128435"/>
              <a:gd name="connsiteY87" fmla="*/ 3589869 h 6858000"/>
              <a:gd name="connsiteX88" fmla="*/ 5620843 w 6128435"/>
              <a:gd name="connsiteY88" fmla="*/ 3606745 h 6858000"/>
              <a:gd name="connsiteX89" fmla="*/ 5655472 w 6128435"/>
              <a:gd name="connsiteY89" fmla="*/ 3678877 h 6858000"/>
              <a:gd name="connsiteX90" fmla="*/ 5680448 w 6128435"/>
              <a:gd name="connsiteY90" fmla="*/ 3717760 h 6858000"/>
              <a:gd name="connsiteX91" fmla="*/ 5683015 w 6128435"/>
              <a:gd name="connsiteY91" fmla="*/ 3762025 h 6858000"/>
              <a:gd name="connsiteX92" fmla="*/ 5696643 w 6128435"/>
              <a:gd name="connsiteY92" fmla="*/ 3773888 h 6858000"/>
              <a:gd name="connsiteX93" fmla="*/ 5699203 w 6128435"/>
              <a:gd name="connsiteY93" fmla="*/ 3775823 h 6858000"/>
              <a:gd name="connsiteX94" fmla="*/ 5704824 w 6128435"/>
              <a:gd name="connsiteY94" fmla="*/ 3785966 h 6858000"/>
              <a:gd name="connsiteX95" fmla="*/ 5712204 w 6128435"/>
              <a:gd name="connsiteY95" fmla="*/ 3785830 h 6858000"/>
              <a:gd name="connsiteX96" fmla="*/ 5724816 w 6128435"/>
              <a:gd name="connsiteY96" fmla="*/ 3798949 h 6858000"/>
              <a:gd name="connsiteX97" fmla="*/ 5733539 w 6128435"/>
              <a:gd name="connsiteY97" fmla="*/ 3818457 h 6858000"/>
              <a:gd name="connsiteX98" fmla="*/ 5768491 w 6128435"/>
              <a:gd name="connsiteY98" fmla="*/ 3914399 h 6858000"/>
              <a:gd name="connsiteX99" fmla="*/ 5793123 w 6128435"/>
              <a:gd name="connsiteY99" fmla="*/ 3969952 h 6858000"/>
              <a:gd name="connsiteX100" fmla="*/ 5808321 w 6128435"/>
              <a:gd name="connsiteY100" fmla="*/ 3988153 h 6858000"/>
              <a:gd name="connsiteX101" fmla="*/ 5825621 w 6128435"/>
              <a:gd name="connsiteY101" fmla="*/ 4015525 h 6858000"/>
              <a:gd name="connsiteX102" fmla="*/ 5860672 w 6128435"/>
              <a:gd name="connsiteY102" fmla="*/ 4061579 h 6858000"/>
              <a:gd name="connsiteX103" fmla="*/ 5872173 w 6128435"/>
              <a:gd name="connsiteY103" fmla="*/ 4088497 h 6858000"/>
              <a:gd name="connsiteX104" fmla="*/ 5883705 w 6128435"/>
              <a:gd name="connsiteY104" fmla="*/ 4101899 h 6858000"/>
              <a:gd name="connsiteX105" fmla="*/ 5885314 w 6128435"/>
              <a:gd name="connsiteY105" fmla="*/ 4108387 h 6858000"/>
              <a:gd name="connsiteX106" fmla="*/ 5894095 w 6128435"/>
              <a:gd name="connsiteY106" fmla="*/ 4128857 h 6858000"/>
              <a:gd name="connsiteX107" fmla="*/ 5898339 w 6128435"/>
              <a:gd name="connsiteY107" fmla="*/ 4140800 h 6858000"/>
              <a:gd name="connsiteX108" fmla="*/ 5899734 w 6128435"/>
              <a:gd name="connsiteY108" fmla="*/ 4145632 h 6858000"/>
              <a:gd name="connsiteX109" fmla="*/ 5897098 w 6128435"/>
              <a:gd name="connsiteY109" fmla="*/ 4157819 h 6858000"/>
              <a:gd name="connsiteX110" fmla="*/ 5903513 w 6128435"/>
              <a:gd name="connsiteY110" fmla="*/ 4187661 h 6858000"/>
              <a:gd name="connsiteX111" fmla="*/ 5917114 w 6128435"/>
              <a:gd name="connsiteY111" fmla="*/ 4213096 h 6858000"/>
              <a:gd name="connsiteX112" fmla="*/ 5921153 w 6128435"/>
              <a:gd name="connsiteY112" fmla="*/ 4236222 h 6858000"/>
              <a:gd name="connsiteX113" fmla="*/ 5924233 w 6128435"/>
              <a:gd name="connsiteY113" fmla="*/ 4242060 h 6858000"/>
              <a:gd name="connsiteX114" fmla="*/ 5923742 w 6128435"/>
              <a:gd name="connsiteY114" fmla="*/ 4265435 h 6858000"/>
              <a:gd name="connsiteX115" fmla="*/ 5928910 w 6128435"/>
              <a:gd name="connsiteY115" fmla="*/ 4300973 h 6858000"/>
              <a:gd name="connsiteX116" fmla="*/ 5939320 w 6128435"/>
              <a:gd name="connsiteY116" fmla="*/ 4340435 h 6858000"/>
              <a:gd name="connsiteX117" fmla="*/ 5946705 w 6128435"/>
              <a:gd name="connsiteY117" fmla="*/ 4428051 h 6858000"/>
              <a:gd name="connsiteX118" fmla="*/ 5949261 w 6128435"/>
              <a:gd name="connsiteY118" fmla="*/ 4449185 h 6858000"/>
              <a:gd name="connsiteX119" fmla="*/ 5957504 w 6128435"/>
              <a:gd name="connsiteY119" fmla="*/ 4465911 h 6858000"/>
              <a:gd name="connsiteX120" fmla="*/ 5964689 w 6128435"/>
              <a:gd name="connsiteY120" fmla="*/ 4468532 h 6858000"/>
              <a:gd name="connsiteX121" fmla="*/ 5967062 w 6128435"/>
              <a:gd name="connsiteY121" fmla="*/ 4479923 h 6858000"/>
              <a:gd name="connsiteX122" fmla="*/ 5968960 w 6128435"/>
              <a:gd name="connsiteY122" fmla="*/ 4482655 h 6858000"/>
              <a:gd name="connsiteX123" fmla="*/ 5978567 w 6128435"/>
              <a:gd name="connsiteY123" fmla="*/ 4498605 h 6858000"/>
              <a:gd name="connsiteX124" fmla="*/ 5967676 w 6128435"/>
              <a:gd name="connsiteY124" fmla="*/ 4540140 h 6858000"/>
              <a:gd name="connsiteX125" fmla="*/ 5980106 w 6128435"/>
              <a:gd name="connsiteY125" fmla="*/ 4585087 h 6858000"/>
              <a:gd name="connsiteX126" fmla="*/ 5986918 w 6128435"/>
              <a:gd name="connsiteY126" fmla="*/ 4764836 h 6858000"/>
              <a:gd name="connsiteX127" fmla="*/ 6013516 w 6128435"/>
              <a:gd name="connsiteY127" fmla="*/ 4786619 h 6858000"/>
              <a:gd name="connsiteX128" fmla="*/ 6025404 w 6128435"/>
              <a:gd name="connsiteY128" fmla="*/ 4858148 h 6858000"/>
              <a:gd name="connsiteX129" fmla="*/ 6007749 w 6128435"/>
              <a:gd name="connsiteY129" fmla="*/ 4964715 h 6858000"/>
              <a:gd name="connsiteX130" fmla="*/ 6005269 w 6128435"/>
              <a:gd name="connsiteY130" fmla="*/ 5150567 h 6858000"/>
              <a:gd name="connsiteX131" fmla="*/ 6001127 w 6128435"/>
              <a:gd name="connsiteY131" fmla="*/ 5164609 h 6858000"/>
              <a:gd name="connsiteX132" fmla="*/ 5996647 w 6128435"/>
              <a:gd name="connsiteY132" fmla="*/ 5185640 h 6858000"/>
              <a:gd name="connsiteX133" fmla="*/ 5998514 w 6128435"/>
              <a:gd name="connsiteY133" fmla="*/ 5189673 h 6858000"/>
              <a:gd name="connsiteX134" fmla="*/ 5995970 w 6128435"/>
              <a:gd name="connsiteY134" fmla="*/ 5221547 h 6858000"/>
              <a:gd name="connsiteX135" fmla="*/ 5997218 w 6128435"/>
              <a:gd name="connsiteY135" fmla="*/ 5222031 h 6858000"/>
              <a:gd name="connsiteX136" fmla="*/ 6002116 w 6128435"/>
              <a:gd name="connsiteY136" fmla="*/ 5231223 h 6858000"/>
              <a:gd name="connsiteX137" fmla="*/ 6008541 w 6128435"/>
              <a:gd name="connsiteY137" fmla="*/ 5248680 h 6858000"/>
              <a:gd name="connsiteX138" fmla="*/ 6039260 w 6128435"/>
              <a:gd name="connsiteY138" fmla="*/ 5289518 h 6858000"/>
              <a:gd name="connsiteX139" fmla="*/ 6036748 w 6128435"/>
              <a:gd name="connsiteY139" fmla="*/ 5322752 h 6858000"/>
              <a:gd name="connsiteX140" fmla="*/ 6036943 w 6128435"/>
              <a:gd name="connsiteY140" fmla="*/ 5329480 h 6858000"/>
              <a:gd name="connsiteX141" fmla="*/ 6037236 w 6128435"/>
              <a:gd name="connsiteY141" fmla="*/ 5329634 h 6858000"/>
              <a:gd name="connsiteX142" fmla="*/ 6038019 w 6128435"/>
              <a:gd name="connsiteY142" fmla="*/ 5336764 h 6858000"/>
              <a:gd name="connsiteX143" fmla="*/ 6037298 w 6128435"/>
              <a:gd name="connsiteY143" fmla="*/ 5341753 h 6858000"/>
              <a:gd name="connsiteX144" fmla="*/ 6037677 w 6128435"/>
              <a:gd name="connsiteY144" fmla="*/ 5354807 h 6858000"/>
              <a:gd name="connsiteX145" fmla="*/ 6039728 w 6128435"/>
              <a:gd name="connsiteY145" fmla="*/ 5359416 h 6858000"/>
              <a:gd name="connsiteX146" fmla="*/ 6043311 w 6128435"/>
              <a:gd name="connsiteY146" fmla="*/ 5361407 h 6858000"/>
              <a:gd name="connsiteX147" fmla="*/ 6042954 w 6128435"/>
              <a:gd name="connsiteY147" fmla="*/ 5362576 h 6858000"/>
              <a:gd name="connsiteX148" fmla="*/ 6053435 w 6128435"/>
              <a:gd name="connsiteY148" fmla="*/ 5387547 h 6858000"/>
              <a:gd name="connsiteX149" fmla="*/ 6065933 w 6128435"/>
              <a:gd name="connsiteY149" fmla="*/ 5443002 h 6858000"/>
              <a:gd name="connsiteX150" fmla="*/ 6068640 w 6128435"/>
              <a:gd name="connsiteY150" fmla="*/ 5474503 h 6858000"/>
              <a:gd name="connsiteX151" fmla="*/ 6080922 w 6128435"/>
              <a:gd name="connsiteY151" fmla="*/ 5561070 h 6858000"/>
              <a:gd name="connsiteX152" fmla="*/ 6096949 w 6128435"/>
              <a:gd name="connsiteY152" fmla="*/ 5648179 h 6858000"/>
              <a:gd name="connsiteX153" fmla="*/ 6125703 w 6128435"/>
              <a:gd name="connsiteY153" fmla="*/ 5692894 h 6858000"/>
              <a:gd name="connsiteX154" fmla="*/ 6126670 w 6128435"/>
              <a:gd name="connsiteY154" fmla="*/ 5697882 h 6858000"/>
              <a:gd name="connsiteX155" fmla="*/ 6124061 w 6128435"/>
              <a:gd name="connsiteY155" fmla="*/ 5710294 h 6858000"/>
              <a:gd name="connsiteX156" fmla="*/ 6122213 w 6128435"/>
              <a:gd name="connsiteY156" fmla="*/ 5714762 h 6858000"/>
              <a:gd name="connsiteX157" fmla="*/ 6121353 w 6128435"/>
              <a:gd name="connsiteY157" fmla="*/ 5721725 h 6858000"/>
              <a:gd name="connsiteX158" fmla="*/ 6121607 w 6128435"/>
              <a:gd name="connsiteY158" fmla="*/ 5721959 h 6858000"/>
              <a:gd name="connsiteX159" fmla="*/ 6120262 w 6128435"/>
              <a:gd name="connsiteY159" fmla="*/ 5728358 h 6858000"/>
              <a:gd name="connsiteX160" fmla="*/ 6110194 w 6128435"/>
              <a:gd name="connsiteY160" fmla="*/ 5758853 h 6858000"/>
              <a:gd name="connsiteX161" fmla="*/ 6127519 w 6128435"/>
              <a:gd name="connsiteY161" fmla="*/ 5865775 h 6858000"/>
              <a:gd name="connsiteX162" fmla="*/ 6128435 w 6128435"/>
              <a:gd name="connsiteY162" fmla="*/ 5870164 h 6858000"/>
              <a:gd name="connsiteX163" fmla="*/ 6119217 w 6128435"/>
              <a:gd name="connsiteY163" fmla="*/ 5888542 h 6858000"/>
              <a:gd name="connsiteX164" fmla="*/ 6115966 w 6128435"/>
              <a:gd name="connsiteY164" fmla="*/ 5898387 h 6858000"/>
              <a:gd name="connsiteX165" fmla="*/ 6111924 w 6128435"/>
              <a:gd name="connsiteY165" fmla="*/ 5900444 h 6858000"/>
              <a:gd name="connsiteX166" fmla="*/ 6108716 w 6128435"/>
              <a:gd name="connsiteY166" fmla="*/ 5915345 h 6858000"/>
              <a:gd name="connsiteX167" fmla="*/ 6109524 w 6128435"/>
              <a:gd name="connsiteY167" fmla="*/ 5917328 h 6858000"/>
              <a:gd name="connsiteX168" fmla="*/ 6102493 w 6128435"/>
              <a:gd name="connsiteY168" fmla="*/ 5928602 h 6858000"/>
              <a:gd name="connsiteX169" fmla="*/ 6056863 w 6128435"/>
              <a:gd name="connsiteY169" fmla="*/ 6000643 h 6858000"/>
              <a:gd name="connsiteX170" fmla="*/ 6045436 w 6128435"/>
              <a:gd name="connsiteY170" fmla="*/ 6124480 h 6858000"/>
              <a:gd name="connsiteX171" fmla="*/ 6030489 w 6128435"/>
              <a:gd name="connsiteY171" fmla="*/ 6317666 h 6858000"/>
              <a:gd name="connsiteX172" fmla="*/ 6007492 w 6128435"/>
              <a:gd name="connsiteY172" fmla="*/ 6440818 h 6858000"/>
              <a:gd name="connsiteX173" fmla="*/ 6009467 w 6128435"/>
              <a:gd name="connsiteY173" fmla="*/ 6487076 h 6858000"/>
              <a:gd name="connsiteX174" fmla="*/ 5995064 w 6128435"/>
              <a:gd name="connsiteY174" fmla="*/ 6540791 h 6858000"/>
              <a:gd name="connsiteX175" fmla="*/ 5996309 w 6128435"/>
              <a:gd name="connsiteY175" fmla="*/ 6543961 h 6858000"/>
              <a:gd name="connsiteX176" fmla="*/ 5996048 w 6128435"/>
              <a:gd name="connsiteY176" fmla="*/ 6555444 h 6858000"/>
              <a:gd name="connsiteX177" fmla="*/ 6002524 w 6128435"/>
              <a:gd name="connsiteY177" fmla="*/ 6560188 h 6858000"/>
              <a:gd name="connsiteX178" fmla="*/ 6006823 w 6128435"/>
              <a:gd name="connsiteY178" fmla="*/ 6578546 h 6858000"/>
              <a:gd name="connsiteX179" fmla="*/ 6004510 w 6128435"/>
              <a:gd name="connsiteY179" fmla="*/ 6599256 h 6858000"/>
              <a:gd name="connsiteX180" fmla="*/ 5986207 w 6128435"/>
              <a:gd name="connsiteY180" fmla="*/ 6695855 h 6858000"/>
              <a:gd name="connsiteX181" fmla="*/ 5979428 w 6128435"/>
              <a:gd name="connsiteY181" fmla="*/ 6754678 h 6858000"/>
              <a:gd name="connsiteX182" fmla="*/ 5983398 w 6128435"/>
              <a:gd name="connsiteY182" fmla="*/ 6778641 h 6858000"/>
              <a:gd name="connsiteX183" fmla="*/ 5984543 w 6128435"/>
              <a:gd name="connsiteY183" fmla="*/ 6811016 h 6858000"/>
              <a:gd name="connsiteX184" fmla="*/ 5981802 w 6128435"/>
              <a:gd name="connsiteY184" fmla="*/ 6838578 h 6858000"/>
              <a:gd name="connsiteX185" fmla="*/ 5979671 w 6128435"/>
              <a:gd name="connsiteY185" fmla="*/ 6858000 h 6858000"/>
              <a:gd name="connsiteX186" fmla="*/ 0 w 6128435"/>
              <a:gd name="connsiteY186" fmla="*/ 6858000 h 6858000"/>
              <a:gd name="connsiteX187" fmla="*/ 0 w 6128435"/>
              <a:gd name="connsiteY187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80947 w 6128435"/>
              <a:gd name="connsiteY35" fmla="*/ 1904438 h 6858000"/>
              <a:gd name="connsiteX36" fmla="*/ 5288486 w 6128435"/>
              <a:gd name="connsiteY36" fmla="*/ 1976575 h 6858000"/>
              <a:gd name="connsiteX37" fmla="*/ 5252592 w 6128435"/>
              <a:gd name="connsiteY37" fmla="*/ 2092210 h 6858000"/>
              <a:gd name="connsiteX38" fmla="*/ 5264303 w 6128435"/>
              <a:gd name="connsiteY38" fmla="*/ 2225157 h 6858000"/>
              <a:gd name="connsiteX39" fmla="*/ 5254949 w 6128435"/>
              <a:gd name="connsiteY39" fmla="*/ 2236160 h 6858000"/>
              <a:gd name="connsiteX40" fmla="*/ 5250104 w 6128435"/>
              <a:gd name="connsiteY40" fmla="*/ 2249166 h 6858000"/>
              <a:gd name="connsiteX41" fmla="*/ 5251214 w 6128435"/>
              <a:gd name="connsiteY41" fmla="*/ 2250944 h 6858000"/>
              <a:gd name="connsiteX42" fmla="*/ 5250644 w 6128435"/>
              <a:gd name="connsiteY42" fmla="*/ 2266619 h 6858000"/>
              <a:gd name="connsiteX43" fmla="*/ 5247111 w 6128435"/>
              <a:gd name="connsiteY43" fmla="*/ 2269679 h 6858000"/>
              <a:gd name="connsiteX44" fmla="*/ 5245653 w 6128435"/>
              <a:gd name="connsiteY44" fmla="*/ 2280317 h 6858000"/>
              <a:gd name="connsiteX45" fmla="*/ 5239901 w 6128435"/>
              <a:gd name="connsiteY45" fmla="*/ 2300961 h 6858000"/>
              <a:gd name="connsiteX46" fmla="*/ 5241522 w 6128435"/>
              <a:gd name="connsiteY46" fmla="*/ 2305114 h 6858000"/>
              <a:gd name="connsiteX47" fmla="*/ 5237050 w 6128435"/>
              <a:gd name="connsiteY47" fmla="*/ 2336703 h 6858000"/>
              <a:gd name="connsiteX48" fmla="*/ 5238267 w 6128435"/>
              <a:gd name="connsiteY48" fmla="*/ 2337277 h 6858000"/>
              <a:gd name="connsiteX49" fmla="*/ 5242602 w 6128435"/>
              <a:gd name="connsiteY49" fmla="*/ 2346782 h 6858000"/>
              <a:gd name="connsiteX50" fmla="*/ 5247963 w 6128435"/>
              <a:gd name="connsiteY50" fmla="*/ 2364638 h 6858000"/>
              <a:gd name="connsiteX51" fmla="*/ 5276175 w 6128435"/>
              <a:gd name="connsiteY51" fmla="*/ 2407515 h 6858000"/>
              <a:gd name="connsiteX52" fmla="*/ 5271650 w 6128435"/>
              <a:gd name="connsiteY52" fmla="*/ 2440467 h 6858000"/>
              <a:gd name="connsiteX53" fmla="*/ 5271438 w 6128435"/>
              <a:gd name="connsiteY53" fmla="*/ 2447186 h 6858000"/>
              <a:gd name="connsiteX54" fmla="*/ 5271722 w 6128435"/>
              <a:gd name="connsiteY54" fmla="*/ 2447359 h 6858000"/>
              <a:gd name="connsiteX55" fmla="*/ 5272069 w 6128435"/>
              <a:gd name="connsiteY55" fmla="*/ 2454523 h 6858000"/>
              <a:gd name="connsiteX56" fmla="*/ 5271049 w 6128435"/>
              <a:gd name="connsiteY56" fmla="*/ 2459442 h 6858000"/>
              <a:gd name="connsiteX57" fmla="*/ 5270636 w 6128435"/>
              <a:gd name="connsiteY57" fmla="*/ 2472481 h 6858000"/>
              <a:gd name="connsiteX58" fmla="*/ 5272406 w 6128435"/>
              <a:gd name="connsiteY58" fmla="*/ 2477221 h 6858000"/>
              <a:gd name="connsiteX59" fmla="*/ 5307538 w 6128435"/>
              <a:gd name="connsiteY59" fmla="*/ 2514685 h 6858000"/>
              <a:gd name="connsiteX60" fmla="*/ 5337604 w 6128435"/>
              <a:gd name="connsiteY60" fmla="*/ 2597632 h 6858000"/>
              <a:gd name="connsiteX61" fmla="*/ 5407503 w 6128435"/>
              <a:gd name="connsiteY61" fmla="*/ 2786290 h 6858000"/>
              <a:gd name="connsiteX62" fmla="*/ 5407356 w 6128435"/>
              <a:gd name="connsiteY62" fmla="*/ 2787545 h 6858000"/>
              <a:gd name="connsiteX63" fmla="*/ 5411130 w 6128435"/>
              <a:gd name="connsiteY63" fmla="*/ 2788640 h 6858000"/>
              <a:gd name="connsiteX64" fmla="*/ 5416439 w 6128435"/>
              <a:gd name="connsiteY64" fmla="*/ 2805666 h 6858000"/>
              <a:gd name="connsiteX65" fmla="*/ 5416589 w 6128435"/>
              <a:gd name="connsiteY65" fmla="*/ 2810822 h 6858000"/>
              <a:gd name="connsiteX66" fmla="*/ 5418542 w 6128435"/>
              <a:gd name="connsiteY66" fmla="*/ 2817745 h 6858000"/>
              <a:gd name="connsiteX67" fmla="*/ 5418847 w 6128435"/>
              <a:gd name="connsiteY67" fmla="*/ 2817825 h 6858000"/>
              <a:gd name="connsiteX68" fmla="*/ 5423364 w 6128435"/>
              <a:gd name="connsiteY68" fmla="*/ 2858292 h 6858000"/>
              <a:gd name="connsiteX69" fmla="*/ 5479298 w 6128435"/>
              <a:gd name="connsiteY69" fmla="*/ 2947791 h 6858000"/>
              <a:gd name="connsiteX70" fmla="*/ 5481770 w 6128435"/>
              <a:gd name="connsiteY70" fmla="*/ 2951352 h 6858000"/>
              <a:gd name="connsiteX71" fmla="*/ 5481013 w 6128435"/>
              <a:gd name="connsiteY71" fmla="*/ 2973461 h 6858000"/>
              <a:gd name="connsiteX72" fmla="*/ 5482045 w 6128435"/>
              <a:gd name="connsiteY72" fmla="*/ 2984371 h 6858000"/>
              <a:gd name="connsiteX73" fmla="*/ 5479405 w 6128435"/>
              <a:gd name="connsiteY73" fmla="*/ 2988507 h 6858000"/>
              <a:gd name="connsiteX74" fmla="*/ 5482415 w 6128435"/>
              <a:gd name="connsiteY74" fmla="*/ 3004079 h 6858000"/>
              <a:gd name="connsiteX75" fmla="*/ 5483865 w 6128435"/>
              <a:gd name="connsiteY75" fmla="*/ 3005467 h 6858000"/>
              <a:gd name="connsiteX76" fmla="*/ 5482236 w 6128435"/>
              <a:gd name="connsiteY76" fmla="*/ 3019791 h 6858000"/>
              <a:gd name="connsiteX77" fmla="*/ 5475895 w 6128435"/>
              <a:gd name="connsiteY77" fmla="*/ 3033578 h 6858000"/>
              <a:gd name="connsiteX78" fmla="*/ 5477595 w 6128435"/>
              <a:gd name="connsiteY78" fmla="*/ 3250534 h 6858000"/>
              <a:gd name="connsiteX79" fmla="*/ 5532836 w 6128435"/>
              <a:gd name="connsiteY79" fmla="*/ 3353840 h 6858000"/>
              <a:gd name="connsiteX80" fmla="*/ 5561229 w 6128435"/>
              <a:gd name="connsiteY80" fmla="*/ 3395784 h 6858000"/>
              <a:gd name="connsiteX81" fmla="*/ 5589758 w 6128435"/>
              <a:gd name="connsiteY81" fmla="*/ 3506453 h 6858000"/>
              <a:gd name="connsiteX82" fmla="*/ 5596144 w 6128435"/>
              <a:gd name="connsiteY82" fmla="*/ 3534624 h 6858000"/>
              <a:gd name="connsiteX83" fmla="*/ 5597750 w 6128435"/>
              <a:gd name="connsiteY83" fmla="*/ 3534129 h 6858000"/>
              <a:gd name="connsiteX84" fmla="*/ 5599700 w 6128435"/>
              <a:gd name="connsiteY84" fmla="*/ 3547221 h 6858000"/>
              <a:gd name="connsiteX85" fmla="*/ 5615031 w 6128435"/>
              <a:gd name="connsiteY85" fmla="*/ 3557482 h 6858000"/>
              <a:gd name="connsiteX86" fmla="*/ 5618377 w 6128435"/>
              <a:gd name="connsiteY86" fmla="*/ 3588431 h 6858000"/>
              <a:gd name="connsiteX87" fmla="*/ 5612155 w 6128435"/>
              <a:gd name="connsiteY87" fmla="*/ 3589869 h 6858000"/>
              <a:gd name="connsiteX88" fmla="*/ 5620843 w 6128435"/>
              <a:gd name="connsiteY88" fmla="*/ 3606745 h 6858000"/>
              <a:gd name="connsiteX89" fmla="*/ 5655472 w 6128435"/>
              <a:gd name="connsiteY89" fmla="*/ 3678877 h 6858000"/>
              <a:gd name="connsiteX90" fmla="*/ 5680448 w 6128435"/>
              <a:gd name="connsiteY90" fmla="*/ 3717760 h 6858000"/>
              <a:gd name="connsiteX91" fmla="*/ 5683015 w 6128435"/>
              <a:gd name="connsiteY91" fmla="*/ 3762025 h 6858000"/>
              <a:gd name="connsiteX92" fmla="*/ 5696643 w 6128435"/>
              <a:gd name="connsiteY92" fmla="*/ 3773888 h 6858000"/>
              <a:gd name="connsiteX93" fmla="*/ 5699203 w 6128435"/>
              <a:gd name="connsiteY93" fmla="*/ 3775823 h 6858000"/>
              <a:gd name="connsiteX94" fmla="*/ 5704824 w 6128435"/>
              <a:gd name="connsiteY94" fmla="*/ 3785966 h 6858000"/>
              <a:gd name="connsiteX95" fmla="*/ 5712204 w 6128435"/>
              <a:gd name="connsiteY95" fmla="*/ 3785830 h 6858000"/>
              <a:gd name="connsiteX96" fmla="*/ 5724816 w 6128435"/>
              <a:gd name="connsiteY96" fmla="*/ 3798949 h 6858000"/>
              <a:gd name="connsiteX97" fmla="*/ 5733539 w 6128435"/>
              <a:gd name="connsiteY97" fmla="*/ 3818457 h 6858000"/>
              <a:gd name="connsiteX98" fmla="*/ 5768491 w 6128435"/>
              <a:gd name="connsiteY98" fmla="*/ 3914399 h 6858000"/>
              <a:gd name="connsiteX99" fmla="*/ 5793123 w 6128435"/>
              <a:gd name="connsiteY99" fmla="*/ 3969952 h 6858000"/>
              <a:gd name="connsiteX100" fmla="*/ 5808321 w 6128435"/>
              <a:gd name="connsiteY100" fmla="*/ 3988153 h 6858000"/>
              <a:gd name="connsiteX101" fmla="*/ 5825621 w 6128435"/>
              <a:gd name="connsiteY101" fmla="*/ 4015525 h 6858000"/>
              <a:gd name="connsiteX102" fmla="*/ 5860672 w 6128435"/>
              <a:gd name="connsiteY102" fmla="*/ 4061579 h 6858000"/>
              <a:gd name="connsiteX103" fmla="*/ 5872173 w 6128435"/>
              <a:gd name="connsiteY103" fmla="*/ 4088497 h 6858000"/>
              <a:gd name="connsiteX104" fmla="*/ 5883705 w 6128435"/>
              <a:gd name="connsiteY104" fmla="*/ 4101899 h 6858000"/>
              <a:gd name="connsiteX105" fmla="*/ 5885314 w 6128435"/>
              <a:gd name="connsiteY105" fmla="*/ 4108387 h 6858000"/>
              <a:gd name="connsiteX106" fmla="*/ 5894095 w 6128435"/>
              <a:gd name="connsiteY106" fmla="*/ 4128857 h 6858000"/>
              <a:gd name="connsiteX107" fmla="*/ 5898339 w 6128435"/>
              <a:gd name="connsiteY107" fmla="*/ 4140800 h 6858000"/>
              <a:gd name="connsiteX108" fmla="*/ 5899734 w 6128435"/>
              <a:gd name="connsiteY108" fmla="*/ 4145632 h 6858000"/>
              <a:gd name="connsiteX109" fmla="*/ 5897098 w 6128435"/>
              <a:gd name="connsiteY109" fmla="*/ 4157819 h 6858000"/>
              <a:gd name="connsiteX110" fmla="*/ 5903513 w 6128435"/>
              <a:gd name="connsiteY110" fmla="*/ 4187661 h 6858000"/>
              <a:gd name="connsiteX111" fmla="*/ 5917114 w 6128435"/>
              <a:gd name="connsiteY111" fmla="*/ 4213096 h 6858000"/>
              <a:gd name="connsiteX112" fmla="*/ 5921153 w 6128435"/>
              <a:gd name="connsiteY112" fmla="*/ 4236222 h 6858000"/>
              <a:gd name="connsiteX113" fmla="*/ 5924233 w 6128435"/>
              <a:gd name="connsiteY113" fmla="*/ 4242060 h 6858000"/>
              <a:gd name="connsiteX114" fmla="*/ 5928910 w 6128435"/>
              <a:gd name="connsiteY114" fmla="*/ 4300973 h 6858000"/>
              <a:gd name="connsiteX115" fmla="*/ 5939320 w 6128435"/>
              <a:gd name="connsiteY115" fmla="*/ 4340435 h 6858000"/>
              <a:gd name="connsiteX116" fmla="*/ 5946705 w 6128435"/>
              <a:gd name="connsiteY116" fmla="*/ 4428051 h 6858000"/>
              <a:gd name="connsiteX117" fmla="*/ 5949261 w 6128435"/>
              <a:gd name="connsiteY117" fmla="*/ 4449185 h 6858000"/>
              <a:gd name="connsiteX118" fmla="*/ 5957504 w 6128435"/>
              <a:gd name="connsiteY118" fmla="*/ 4465911 h 6858000"/>
              <a:gd name="connsiteX119" fmla="*/ 5964689 w 6128435"/>
              <a:gd name="connsiteY119" fmla="*/ 4468532 h 6858000"/>
              <a:gd name="connsiteX120" fmla="*/ 5967062 w 6128435"/>
              <a:gd name="connsiteY120" fmla="*/ 4479923 h 6858000"/>
              <a:gd name="connsiteX121" fmla="*/ 5968960 w 6128435"/>
              <a:gd name="connsiteY121" fmla="*/ 4482655 h 6858000"/>
              <a:gd name="connsiteX122" fmla="*/ 5978567 w 6128435"/>
              <a:gd name="connsiteY122" fmla="*/ 4498605 h 6858000"/>
              <a:gd name="connsiteX123" fmla="*/ 5967676 w 6128435"/>
              <a:gd name="connsiteY123" fmla="*/ 4540140 h 6858000"/>
              <a:gd name="connsiteX124" fmla="*/ 5980106 w 6128435"/>
              <a:gd name="connsiteY124" fmla="*/ 4585087 h 6858000"/>
              <a:gd name="connsiteX125" fmla="*/ 5986918 w 6128435"/>
              <a:gd name="connsiteY125" fmla="*/ 4764836 h 6858000"/>
              <a:gd name="connsiteX126" fmla="*/ 6013516 w 6128435"/>
              <a:gd name="connsiteY126" fmla="*/ 4786619 h 6858000"/>
              <a:gd name="connsiteX127" fmla="*/ 6025404 w 6128435"/>
              <a:gd name="connsiteY127" fmla="*/ 4858148 h 6858000"/>
              <a:gd name="connsiteX128" fmla="*/ 6007749 w 6128435"/>
              <a:gd name="connsiteY128" fmla="*/ 4964715 h 6858000"/>
              <a:gd name="connsiteX129" fmla="*/ 6005269 w 6128435"/>
              <a:gd name="connsiteY129" fmla="*/ 5150567 h 6858000"/>
              <a:gd name="connsiteX130" fmla="*/ 6001127 w 6128435"/>
              <a:gd name="connsiteY130" fmla="*/ 5164609 h 6858000"/>
              <a:gd name="connsiteX131" fmla="*/ 5996647 w 6128435"/>
              <a:gd name="connsiteY131" fmla="*/ 5185640 h 6858000"/>
              <a:gd name="connsiteX132" fmla="*/ 5998514 w 6128435"/>
              <a:gd name="connsiteY132" fmla="*/ 5189673 h 6858000"/>
              <a:gd name="connsiteX133" fmla="*/ 5995970 w 6128435"/>
              <a:gd name="connsiteY133" fmla="*/ 5221547 h 6858000"/>
              <a:gd name="connsiteX134" fmla="*/ 5997218 w 6128435"/>
              <a:gd name="connsiteY134" fmla="*/ 5222031 h 6858000"/>
              <a:gd name="connsiteX135" fmla="*/ 6002116 w 6128435"/>
              <a:gd name="connsiteY135" fmla="*/ 5231223 h 6858000"/>
              <a:gd name="connsiteX136" fmla="*/ 6008541 w 6128435"/>
              <a:gd name="connsiteY136" fmla="*/ 5248680 h 6858000"/>
              <a:gd name="connsiteX137" fmla="*/ 6039260 w 6128435"/>
              <a:gd name="connsiteY137" fmla="*/ 5289518 h 6858000"/>
              <a:gd name="connsiteX138" fmla="*/ 6036748 w 6128435"/>
              <a:gd name="connsiteY138" fmla="*/ 5322752 h 6858000"/>
              <a:gd name="connsiteX139" fmla="*/ 6036943 w 6128435"/>
              <a:gd name="connsiteY139" fmla="*/ 5329480 h 6858000"/>
              <a:gd name="connsiteX140" fmla="*/ 6037236 w 6128435"/>
              <a:gd name="connsiteY140" fmla="*/ 5329634 h 6858000"/>
              <a:gd name="connsiteX141" fmla="*/ 6038019 w 6128435"/>
              <a:gd name="connsiteY141" fmla="*/ 5336764 h 6858000"/>
              <a:gd name="connsiteX142" fmla="*/ 6037298 w 6128435"/>
              <a:gd name="connsiteY142" fmla="*/ 5341753 h 6858000"/>
              <a:gd name="connsiteX143" fmla="*/ 6037677 w 6128435"/>
              <a:gd name="connsiteY143" fmla="*/ 5354807 h 6858000"/>
              <a:gd name="connsiteX144" fmla="*/ 6039728 w 6128435"/>
              <a:gd name="connsiteY144" fmla="*/ 5359416 h 6858000"/>
              <a:gd name="connsiteX145" fmla="*/ 6043311 w 6128435"/>
              <a:gd name="connsiteY145" fmla="*/ 5361407 h 6858000"/>
              <a:gd name="connsiteX146" fmla="*/ 6042954 w 6128435"/>
              <a:gd name="connsiteY146" fmla="*/ 5362576 h 6858000"/>
              <a:gd name="connsiteX147" fmla="*/ 6053435 w 6128435"/>
              <a:gd name="connsiteY147" fmla="*/ 5387547 h 6858000"/>
              <a:gd name="connsiteX148" fmla="*/ 6065933 w 6128435"/>
              <a:gd name="connsiteY148" fmla="*/ 5443002 h 6858000"/>
              <a:gd name="connsiteX149" fmla="*/ 6068640 w 6128435"/>
              <a:gd name="connsiteY149" fmla="*/ 5474503 h 6858000"/>
              <a:gd name="connsiteX150" fmla="*/ 6080922 w 6128435"/>
              <a:gd name="connsiteY150" fmla="*/ 5561070 h 6858000"/>
              <a:gd name="connsiteX151" fmla="*/ 6096949 w 6128435"/>
              <a:gd name="connsiteY151" fmla="*/ 5648179 h 6858000"/>
              <a:gd name="connsiteX152" fmla="*/ 6125703 w 6128435"/>
              <a:gd name="connsiteY152" fmla="*/ 5692894 h 6858000"/>
              <a:gd name="connsiteX153" fmla="*/ 6126670 w 6128435"/>
              <a:gd name="connsiteY153" fmla="*/ 5697882 h 6858000"/>
              <a:gd name="connsiteX154" fmla="*/ 6124061 w 6128435"/>
              <a:gd name="connsiteY154" fmla="*/ 5710294 h 6858000"/>
              <a:gd name="connsiteX155" fmla="*/ 6122213 w 6128435"/>
              <a:gd name="connsiteY155" fmla="*/ 5714762 h 6858000"/>
              <a:gd name="connsiteX156" fmla="*/ 6121353 w 6128435"/>
              <a:gd name="connsiteY156" fmla="*/ 5721725 h 6858000"/>
              <a:gd name="connsiteX157" fmla="*/ 6121607 w 6128435"/>
              <a:gd name="connsiteY157" fmla="*/ 5721959 h 6858000"/>
              <a:gd name="connsiteX158" fmla="*/ 6120262 w 6128435"/>
              <a:gd name="connsiteY158" fmla="*/ 5728358 h 6858000"/>
              <a:gd name="connsiteX159" fmla="*/ 6110194 w 6128435"/>
              <a:gd name="connsiteY159" fmla="*/ 5758853 h 6858000"/>
              <a:gd name="connsiteX160" fmla="*/ 6127519 w 6128435"/>
              <a:gd name="connsiteY160" fmla="*/ 5865775 h 6858000"/>
              <a:gd name="connsiteX161" fmla="*/ 6128435 w 6128435"/>
              <a:gd name="connsiteY161" fmla="*/ 5870164 h 6858000"/>
              <a:gd name="connsiteX162" fmla="*/ 6119217 w 6128435"/>
              <a:gd name="connsiteY162" fmla="*/ 5888542 h 6858000"/>
              <a:gd name="connsiteX163" fmla="*/ 6115966 w 6128435"/>
              <a:gd name="connsiteY163" fmla="*/ 5898387 h 6858000"/>
              <a:gd name="connsiteX164" fmla="*/ 6111924 w 6128435"/>
              <a:gd name="connsiteY164" fmla="*/ 5900444 h 6858000"/>
              <a:gd name="connsiteX165" fmla="*/ 6108716 w 6128435"/>
              <a:gd name="connsiteY165" fmla="*/ 5915345 h 6858000"/>
              <a:gd name="connsiteX166" fmla="*/ 6109524 w 6128435"/>
              <a:gd name="connsiteY166" fmla="*/ 5917328 h 6858000"/>
              <a:gd name="connsiteX167" fmla="*/ 6102493 w 6128435"/>
              <a:gd name="connsiteY167" fmla="*/ 5928602 h 6858000"/>
              <a:gd name="connsiteX168" fmla="*/ 6056863 w 6128435"/>
              <a:gd name="connsiteY168" fmla="*/ 6000643 h 6858000"/>
              <a:gd name="connsiteX169" fmla="*/ 6045436 w 6128435"/>
              <a:gd name="connsiteY169" fmla="*/ 6124480 h 6858000"/>
              <a:gd name="connsiteX170" fmla="*/ 6030489 w 6128435"/>
              <a:gd name="connsiteY170" fmla="*/ 6317666 h 6858000"/>
              <a:gd name="connsiteX171" fmla="*/ 6007492 w 6128435"/>
              <a:gd name="connsiteY171" fmla="*/ 6440818 h 6858000"/>
              <a:gd name="connsiteX172" fmla="*/ 6009467 w 6128435"/>
              <a:gd name="connsiteY172" fmla="*/ 6487076 h 6858000"/>
              <a:gd name="connsiteX173" fmla="*/ 5995064 w 6128435"/>
              <a:gd name="connsiteY173" fmla="*/ 6540791 h 6858000"/>
              <a:gd name="connsiteX174" fmla="*/ 5996309 w 6128435"/>
              <a:gd name="connsiteY174" fmla="*/ 6543961 h 6858000"/>
              <a:gd name="connsiteX175" fmla="*/ 5996048 w 6128435"/>
              <a:gd name="connsiteY175" fmla="*/ 6555444 h 6858000"/>
              <a:gd name="connsiteX176" fmla="*/ 6002524 w 6128435"/>
              <a:gd name="connsiteY176" fmla="*/ 6560188 h 6858000"/>
              <a:gd name="connsiteX177" fmla="*/ 6006823 w 6128435"/>
              <a:gd name="connsiteY177" fmla="*/ 6578546 h 6858000"/>
              <a:gd name="connsiteX178" fmla="*/ 6004510 w 6128435"/>
              <a:gd name="connsiteY178" fmla="*/ 6599256 h 6858000"/>
              <a:gd name="connsiteX179" fmla="*/ 5986207 w 6128435"/>
              <a:gd name="connsiteY179" fmla="*/ 6695855 h 6858000"/>
              <a:gd name="connsiteX180" fmla="*/ 5979428 w 6128435"/>
              <a:gd name="connsiteY180" fmla="*/ 6754678 h 6858000"/>
              <a:gd name="connsiteX181" fmla="*/ 5983398 w 6128435"/>
              <a:gd name="connsiteY181" fmla="*/ 6778641 h 6858000"/>
              <a:gd name="connsiteX182" fmla="*/ 5984543 w 6128435"/>
              <a:gd name="connsiteY182" fmla="*/ 6811016 h 6858000"/>
              <a:gd name="connsiteX183" fmla="*/ 5981802 w 6128435"/>
              <a:gd name="connsiteY183" fmla="*/ 6838578 h 6858000"/>
              <a:gd name="connsiteX184" fmla="*/ 5979671 w 6128435"/>
              <a:gd name="connsiteY184" fmla="*/ 6858000 h 6858000"/>
              <a:gd name="connsiteX185" fmla="*/ 0 w 6128435"/>
              <a:gd name="connsiteY185" fmla="*/ 6858000 h 6858000"/>
              <a:gd name="connsiteX186" fmla="*/ 0 w 6128435"/>
              <a:gd name="connsiteY186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80947 w 6128435"/>
              <a:gd name="connsiteY35" fmla="*/ 1904438 h 6858000"/>
              <a:gd name="connsiteX36" fmla="*/ 5288486 w 6128435"/>
              <a:gd name="connsiteY36" fmla="*/ 1976575 h 6858000"/>
              <a:gd name="connsiteX37" fmla="*/ 5252592 w 6128435"/>
              <a:gd name="connsiteY37" fmla="*/ 2092210 h 6858000"/>
              <a:gd name="connsiteX38" fmla="*/ 5264303 w 6128435"/>
              <a:gd name="connsiteY38" fmla="*/ 2225157 h 6858000"/>
              <a:gd name="connsiteX39" fmla="*/ 5254949 w 6128435"/>
              <a:gd name="connsiteY39" fmla="*/ 2236160 h 6858000"/>
              <a:gd name="connsiteX40" fmla="*/ 5250104 w 6128435"/>
              <a:gd name="connsiteY40" fmla="*/ 2249166 h 6858000"/>
              <a:gd name="connsiteX41" fmla="*/ 5251214 w 6128435"/>
              <a:gd name="connsiteY41" fmla="*/ 2250944 h 6858000"/>
              <a:gd name="connsiteX42" fmla="*/ 5250644 w 6128435"/>
              <a:gd name="connsiteY42" fmla="*/ 2266619 h 6858000"/>
              <a:gd name="connsiteX43" fmla="*/ 5247111 w 6128435"/>
              <a:gd name="connsiteY43" fmla="*/ 2269679 h 6858000"/>
              <a:gd name="connsiteX44" fmla="*/ 5245653 w 6128435"/>
              <a:gd name="connsiteY44" fmla="*/ 2280317 h 6858000"/>
              <a:gd name="connsiteX45" fmla="*/ 5239901 w 6128435"/>
              <a:gd name="connsiteY45" fmla="*/ 2300961 h 6858000"/>
              <a:gd name="connsiteX46" fmla="*/ 5241522 w 6128435"/>
              <a:gd name="connsiteY46" fmla="*/ 2305114 h 6858000"/>
              <a:gd name="connsiteX47" fmla="*/ 5237050 w 6128435"/>
              <a:gd name="connsiteY47" fmla="*/ 2336703 h 6858000"/>
              <a:gd name="connsiteX48" fmla="*/ 5238267 w 6128435"/>
              <a:gd name="connsiteY48" fmla="*/ 2337277 h 6858000"/>
              <a:gd name="connsiteX49" fmla="*/ 5242602 w 6128435"/>
              <a:gd name="connsiteY49" fmla="*/ 2346782 h 6858000"/>
              <a:gd name="connsiteX50" fmla="*/ 5247963 w 6128435"/>
              <a:gd name="connsiteY50" fmla="*/ 2364638 h 6858000"/>
              <a:gd name="connsiteX51" fmla="*/ 5276175 w 6128435"/>
              <a:gd name="connsiteY51" fmla="*/ 2407515 h 6858000"/>
              <a:gd name="connsiteX52" fmla="*/ 5271650 w 6128435"/>
              <a:gd name="connsiteY52" fmla="*/ 2440467 h 6858000"/>
              <a:gd name="connsiteX53" fmla="*/ 5271438 w 6128435"/>
              <a:gd name="connsiteY53" fmla="*/ 2447186 h 6858000"/>
              <a:gd name="connsiteX54" fmla="*/ 5271722 w 6128435"/>
              <a:gd name="connsiteY54" fmla="*/ 2447359 h 6858000"/>
              <a:gd name="connsiteX55" fmla="*/ 5272069 w 6128435"/>
              <a:gd name="connsiteY55" fmla="*/ 2454523 h 6858000"/>
              <a:gd name="connsiteX56" fmla="*/ 5271049 w 6128435"/>
              <a:gd name="connsiteY56" fmla="*/ 2459442 h 6858000"/>
              <a:gd name="connsiteX57" fmla="*/ 5270636 w 6128435"/>
              <a:gd name="connsiteY57" fmla="*/ 2472481 h 6858000"/>
              <a:gd name="connsiteX58" fmla="*/ 5272406 w 6128435"/>
              <a:gd name="connsiteY58" fmla="*/ 2477221 h 6858000"/>
              <a:gd name="connsiteX59" fmla="*/ 5307538 w 6128435"/>
              <a:gd name="connsiteY59" fmla="*/ 2514685 h 6858000"/>
              <a:gd name="connsiteX60" fmla="*/ 5337604 w 6128435"/>
              <a:gd name="connsiteY60" fmla="*/ 2597632 h 6858000"/>
              <a:gd name="connsiteX61" fmla="*/ 5407503 w 6128435"/>
              <a:gd name="connsiteY61" fmla="*/ 2786290 h 6858000"/>
              <a:gd name="connsiteX62" fmla="*/ 5407356 w 6128435"/>
              <a:gd name="connsiteY62" fmla="*/ 2787545 h 6858000"/>
              <a:gd name="connsiteX63" fmla="*/ 5411130 w 6128435"/>
              <a:gd name="connsiteY63" fmla="*/ 2788640 h 6858000"/>
              <a:gd name="connsiteX64" fmla="*/ 5416439 w 6128435"/>
              <a:gd name="connsiteY64" fmla="*/ 2805666 h 6858000"/>
              <a:gd name="connsiteX65" fmla="*/ 5416589 w 6128435"/>
              <a:gd name="connsiteY65" fmla="*/ 2810822 h 6858000"/>
              <a:gd name="connsiteX66" fmla="*/ 5418542 w 6128435"/>
              <a:gd name="connsiteY66" fmla="*/ 2817745 h 6858000"/>
              <a:gd name="connsiteX67" fmla="*/ 5418847 w 6128435"/>
              <a:gd name="connsiteY67" fmla="*/ 2817825 h 6858000"/>
              <a:gd name="connsiteX68" fmla="*/ 5423364 w 6128435"/>
              <a:gd name="connsiteY68" fmla="*/ 2858292 h 6858000"/>
              <a:gd name="connsiteX69" fmla="*/ 5479298 w 6128435"/>
              <a:gd name="connsiteY69" fmla="*/ 2947791 h 6858000"/>
              <a:gd name="connsiteX70" fmla="*/ 5481770 w 6128435"/>
              <a:gd name="connsiteY70" fmla="*/ 2951352 h 6858000"/>
              <a:gd name="connsiteX71" fmla="*/ 5481013 w 6128435"/>
              <a:gd name="connsiteY71" fmla="*/ 2973461 h 6858000"/>
              <a:gd name="connsiteX72" fmla="*/ 5482045 w 6128435"/>
              <a:gd name="connsiteY72" fmla="*/ 2984371 h 6858000"/>
              <a:gd name="connsiteX73" fmla="*/ 5479405 w 6128435"/>
              <a:gd name="connsiteY73" fmla="*/ 2988507 h 6858000"/>
              <a:gd name="connsiteX74" fmla="*/ 5482415 w 6128435"/>
              <a:gd name="connsiteY74" fmla="*/ 3004079 h 6858000"/>
              <a:gd name="connsiteX75" fmla="*/ 5483865 w 6128435"/>
              <a:gd name="connsiteY75" fmla="*/ 3005467 h 6858000"/>
              <a:gd name="connsiteX76" fmla="*/ 5482236 w 6128435"/>
              <a:gd name="connsiteY76" fmla="*/ 3019791 h 6858000"/>
              <a:gd name="connsiteX77" fmla="*/ 5475895 w 6128435"/>
              <a:gd name="connsiteY77" fmla="*/ 3033578 h 6858000"/>
              <a:gd name="connsiteX78" fmla="*/ 5477595 w 6128435"/>
              <a:gd name="connsiteY78" fmla="*/ 3250534 h 6858000"/>
              <a:gd name="connsiteX79" fmla="*/ 5532836 w 6128435"/>
              <a:gd name="connsiteY79" fmla="*/ 3353840 h 6858000"/>
              <a:gd name="connsiteX80" fmla="*/ 5561229 w 6128435"/>
              <a:gd name="connsiteY80" fmla="*/ 3395784 h 6858000"/>
              <a:gd name="connsiteX81" fmla="*/ 5589758 w 6128435"/>
              <a:gd name="connsiteY81" fmla="*/ 3506453 h 6858000"/>
              <a:gd name="connsiteX82" fmla="*/ 5596144 w 6128435"/>
              <a:gd name="connsiteY82" fmla="*/ 3534624 h 6858000"/>
              <a:gd name="connsiteX83" fmla="*/ 5597750 w 6128435"/>
              <a:gd name="connsiteY83" fmla="*/ 3534129 h 6858000"/>
              <a:gd name="connsiteX84" fmla="*/ 5599700 w 6128435"/>
              <a:gd name="connsiteY84" fmla="*/ 3547221 h 6858000"/>
              <a:gd name="connsiteX85" fmla="*/ 5615031 w 6128435"/>
              <a:gd name="connsiteY85" fmla="*/ 3557482 h 6858000"/>
              <a:gd name="connsiteX86" fmla="*/ 5618377 w 6128435"/>
              <a:gd name="connsiteY86" fmla="*/ 3588431 h 6858000"/>
              <a:gd name="connsiteX87" fmla="*/ 5612155 w 6128435"/>
              <a:gd name="connsiteY87" fmla="*/ 3589869 h 6858000"/>
              <a:gd name="connsiteX88" fmla="*/ 5620843 w 6128435"/>
              <a:gd name="connsiteY88" fmla="*/ 3606745 h 6858000"/>
              <a:gd name="connsiteX89" fmla="*/ 5655472 w 6128435"/>
              <a:gd name="connsiteY89" fmla="*/ 3678877 h 6858000"/>
              <a:gd name="connsiteX90" fmla="*/ 5680448 w 6128435"/>
              <a:gd name="connsiteY90" fmla="*/ 3717760 h 6858000"/>
              <a:gd name="connsiteX91" fmla="*/ 5683015 w 6128435"/>
              <a:gd name="connsiteY91" fmla="*/ 3762025 h 6858000"/>
              <a:gd name="connsiteX92" fmla="*/ 5696643 w 6128435"/>
              <a:gd name="connsiteY92" fmla="*/ 3773888 h 6858000"/>
              <a:gd name="connsiteX93" fmla="*/ 5699203 w 6128435"/>
              <a:gd name="connsiteY93" fmla="*/ 3775823 h 6858000"/>
              <a:gd name="connsiteX94" fmla="*/ 5704824 w 6128435"/>
              <a:gd name="connsiteY94" fmla="*/ 3785966 h 6858000"/>
              <a:gd name="connsiteX95" fmla="*/ 5712204 w 6128435"/>
              <a:gd name="connsiteY95" fmla="*/ 3785830 h 6858000"/>
              <a:gd name="connsiteX96" fmla="*/ 5724816 w 6128435"/>
              <a:gd name="connsiteY96" fmla="*/ 3798949 h 6858000"/>
              <a:gd name="connsiteX97" fmla="*/ 5733539 w 6128435"/>
              <a:gd name="connsiteY97" fmla="*/ 3818457 h 6858000"/>
              <a:gd name="connsiteX98" fmla="*/ 5768491 w 6128435"/>
              <a:gd name="connsiteY98" fmla="*/ 3914399 h 6858000"/>
              <a:gd name="connsiteX99" fmla="*/ 5793123 w 6128435"/>
              <a:gd name="connsiteY99" fmla="*/ 3969952 h 6858000"/>
              <a:gd name="connsiteX100" fmla="*/ 5808321 w 6128435"/>
              <a:gd name="connsiteY100" fmla="*/ 3988153 h 6858000"/>
              <a:gd name="connsiteX101" fmla="*/ 5825621 w 6128435"/>
              <a:gd name="connsiteY101" fmla="*/ 4015525 h 6858000"/>
              <a:gd name="connsiteX102" fmla="*/ 5860672 w 6128435"/>
              <a:gd name="connsiteY102" fmla="*/ 4061579 h 6858000"/>
              <a:gd name="connsiteX103" fmla="*/ 5872173 w 6128435"/>
              <a:gd name="connsiteY103" fmla="*/ 4088497 h 6858000"/>
              <a:gd name="connsiteX104" fmla="*/ 5883705 w 6128435"/>
              <a:gd name="connsiteY104" fmla="*/ 4101899 h 6858000"/>
              <a:gd name="connsiteX105" fmla="*/ 5885314 w 6128435"/>
              <a:gd name="connsiteY105" fmla="*/ 4108387 h 6858000"/>
              <a:gd name="connsiteX106" fmla="*/ 5894095 w 6128435"/>
              <a:gd name="connsiteY106" fmla="*/ 4128857 h 6858000"/>
              <a:gd name="connsiteX107" fmla="*/ 5898339 w 6128435"/>
              <a:gd name="connsiteY107" fmla="*/ 4140800 h 6858000"/>
              <a:gd name="connsiteX108" fmla="*/ 5899734 w 6128435"/>
              <a:gd name="connsiteY108" fmla="*/ 4145632 h 6858000"/>
              <a:gd name="connsiteX109" fmla="*/ 5897098 w 6128435"/>
              <a:gd name="connsiteY109" fmla="*/ 4157819 h 6858000"/>
              <a:gd name="connsiteX110" fmla="*/ 5903513 w 6128435"/>
              <a:gd name="connsiteY110" fmla="*/ 4187661 h 6858000"/>
              <a:gd name="connsiteX111" fmla="*/ 5917114 w 6128435"/>
              <a:gd name="connsiteY111" fmla="*/ 4213096 h 6858000"/>
              <a:gd name="connsiteX112" fmla="*/ 5921153 w 6128435"/>
              <a:gd name="connsiteY112" fmla="*/ 4236222 h 6858000"/>
              <a:gd name="connsiteX113" fmla="*/ 5924233 w 6128435"/>
              <a:gd name="connsiteY113" fmla="*/ 4242060 h 6858000"/>
              <a:gd name="connsiteX114" fmla="*/ 5928910 w 6128435"/>
              <a:gd name="connsiteY114" fmla="*/ 4300973 h 6858000"/>
              <a:gd name="connsiteX115" fmla="*/ 5939320 w 6128435"/>
              <a:gd name="connsiteY115" fmla="*/ 4340435 h 6858000"/>
              <a:gd name="connsiteX116" fmla="*/ 5946705 w 6128435"/>
              <a:gd name="connsiteY116" fmla="*/ 4428051 h 6858000"/>
              <a:gd name="connsiteX117" fmla="*/ 5949261 w 6128435"/>
              <a:gd name="connsiteY117" fmla="*/ 4449185 h 6858000"/>
              <a:gd name="connsiteX118" fmla="*/ 5957504 w 6128435"/>
              <a:gd name="connsiteY118" fmla="*/ 4465911 h 6858000"/>
              <a:gd name="connsiteX119" fmla="*/ 5964689 w 6128435"/>
              <a:gd name="connsiteY119" fmla="*/ 4468532 h 6858000"/>
              <a:gd name="connsiteX120" fmla="*/ 5967062 w 6128435"/>
              <a:gd name="connsiteY120" fmla="*/ 4479923 h 6858000"/>
              <a:gd name="connsiteX121" fmla="*/ 5968960 w 6128435"/>
              <a:gd name="connsiteY121" fmla="*/ 4482655 h 6858000"/>
              <a:gd name="connsiteX122" fmla="*/ 5978567 w 6128435"/>
              <a:gd name="connsiteY122" fmla="*/ 4498605 h 6858000"/>
              <a:gd name="connsiteX123" fmla="*/ 5967676 w 6128435"/>
              <a:gd name="connsiteY123" fmla="*/ 4540140 h 6858000"/>
              <a:gd name="connsiteX124" fmla="*/ 5980106 w 6128435"/>
              <a:gd name="connsiteY124" fmla="*/ 4585087 h 6858000"/>
              <a:gd name="connsiteX125" fmla="*/ 5998138 w 6128435"/>
              <a:gd name="connsiteY125" fmla="*/ 4697518 h 6858000"/>
              <a:gd name="connsiteX126" fmla="*/ 6013516 w 6128435"/>
              <a:gd name="connsiteY126" fmla="*/ 4786619 h 6858000"/>
              <a:gd name="connsiteX127" fmla="*/ 6025404 w 6128435"/>
              <a:gd name="connsiteY127" fmla="*/ 4858148 h 6858000"/>
              <a:gd name="connsiteX128" fmla="*/ 6007749 w 6128435"/>
              <a:gd name="connsiteY128" fmla="*/ 4964715 h 6858000"/>
              <a:gd name="connsiteX129" fmla="*/ 6005269 w 6128435"/>
              <a:gd name="connsiteY129" fmla="*/ 5150567 h 6858000"/>
              <a:gd name="connsiteX130" fmla="*/ 6001127 w 6128435"/>
              <a:gd name="connsiteY130" fmla="*/ 5164609 h 6858000"/>
              <a:gd name="connsiteX131" fmla="*/ 5996647 w 6128435"/>
              <a:gd name="connsiteY131" fmla="*/ 5185640 h 6858000"/>
              <a:gd name="connsiteX132" fmla="*/ 5998514 w 6128435"/>
              <a:gd name="connsiteY132" fmla="*/ 5189673 h 6858000"/>
              <a:gd name="connsiteX133" fmla="*/ 5995970 w 6128435"/>
              <a:gd name="connsiteY133" fmla="*/ 5221547 h 6858000"/>
              <a:gd name="connsiteX134" fmla="*/ 5997218 w 6128435"/>
              <a:gd name="connsiteY134" fmla="*/ 5222031 h 6858000"/>
              <a:gd name="connsiteX135" fmla="*/ 6002116 w 6128435"/>
              <a:gd name="connsiteY135" fmla="*/ 5231223 h 6858000"/>
              <a:gd name="connsiteX136" fmla="*/ 6008541 w 6128435"/>
              <a:gd name="connsiteY136" fmla="*/ 5248680 h 6858000"/>
              <a:gd name="connsiteX137" fmla="*/ 6039260 w 6128435"/>
              <a:gd name="connsiteY137" fmla="*/ 5289518 h 6858000"/>
              <a:gd name="connsiteX138" fmla="*/ 6036748 w 6128435"/>
              <a:gd name="connsiteY138" fmla="*/ 5322752 h 6858000"/>
              <a:gd name="connsiteX139" fmla="*/ 6036943 w 6128435"/>
              <a:gd name="connsiteY139" fmla="*/ 5329480 h 6858000"/>
              <a:gd name="connsiteX140" fmla="*/ 6037236 w 6128435"/>
              <a:gd name="connsiteY140" fmla="*/ 5329634 h 6858000"/>
              <a:gd name="connsiteX141" fmla="*/ 6038019 w 6128435"/>
              <a:gd name="connsiteY141" fmla="*/ 5336764 h 6858000"/>
              <a:gd name="connsiteX142" fmla="*/ 6037298 w 6128435"/>
              <a:gd name="connsiteY142" fmla="*/ 5341753 h 6858000"/>
              <a:gd name="connsiteX143" fmla="*/ 6037677 w 6128435"/>
              <a:gd name="connsiteY143" fmla="*/ 5354807 h 6858000"/>
              <a:gd name="connsiteX144" fmla="*/ 6039728 w 6128435"/>
              <a:gd name="connsiteY144" fmla="*/ 5359416 h 6858000"/>
              <a:gd name="connsiteX145" fmla="*/ 6043311 w 6128435"/>
              <a:gd name="connsiteY145" fmla="*/ 5361407 h 6858000"/>
              <a:gd name="connsiteX146" fmla="*/ 6042954 w 6128435"/>
              <a:gd name="connsiteY146" fmla="*/ 5362576 h 6858000"/>
              <a:gd name="connsiteX147" fmla="*/ 6053435 w 6128435"/>
              <a:gd name="connsiteY147" fmla="*/ 5387547 h 6858000"/>
              <a:gd name="connsiteX148" fmla="*/ 6065933 w 6128435"/>
              <a:gd name="connsiteY148" fmla="*/ 5443002 h 6858000"/>
              <a:gd name="connsiteX149" fmla="*/ 6068640 w 6128435"/>
              <a:gd name="connsiteY149" fmla="*/ 5474503 h 6858000"/>
              <a:gd name="connsiteX150" fmla="*/ 6080922 w 6128435"/>
              <a:gd name="connsiteY150" fmla="*/ 5561070 h 6858000"/>
              <a:gd name="connsiteX151" fmla="*/ 6096949 w 6128435"/>
              <a:gd name="connsiteY151" fmla="*/ 5648179 h 6858000"/>
              <a:gd name="connsiteX152" fmla="*/ 6125703 w 6128435"/>
              <a:gd name="connsiteY152" fmla="*/ 5692894 h 6858000"/>
              <a:gd name="connsiteX153" fmla="*/ 6126670 w 6128435"/>
              <a:gd name="connsiteY153" fmla="*/ 5697882 h 6858000"/>
              <a:gd name="connsiteX154" fmla="*/ 6124061 w 6128435"/>
              <a:gd name="connsiteY154" fmla="*/ 5710294 h 6858000"/>
              <a:gd name="connsiteX155" fmla="*/ 6122213 w 6128435"/>
              <a:gd name="connsiteY155" fmla="*/ 5714762 h 6858000"/>
              <a:gd name="connsiteX156" fmla="*/ 6121353 w 6128435"/>
              <a:gd name="connsiteY156" fmla="*/ 5721725 h 6858000"/>
              <a:gd name="connsiteX157" fmla="*/ 6121607 w 6128435"/>
              <a:gd name="connsiteY157" fmla="*/ 5721959 h 6858000"/>
              <a:gd name="connsiteX158" fmla="*/ 6120262 w 6128435"/>
              <a:gd name="connsiteY158" fmla="*/ 5728358 h 6858000"/>
              <a:gd name="connsiteX159" fmla="*/ 6110194 w 6128435"/>
              <a:gd name="connsiteY159" fmla="*/ 5758853 h 6858000"/>
              <a:gd name="connsiteX160" fmla="*/ 6127519 w 6128435"/>
              <a:gd name="connsiteY160" fmla="*/ 5865775 h 6858000"/>
              <a:gd name="connsiteX161" fmla="*/ 6128435 w 6128435"/>
              <a:gd name="connsiteY161" fmla="*/ 5870164 h 6858000"/>
              <a:gd name="connsiteX162" fmla="*/ 6119217 w 6128435"/>
              <a:gd name="connsiteY162" fmla="*/ 5888542 h 6858000"/>
              <a:gd name="connsiteX163" fmla="*/ 6115966 w 6128435"/>
              <a:gd name="connsiteY163" fmla="*/ 5898387 h 6858000"/>
              <a:gd name="connsiteX164" fmla="*/ 6111924 w 6128435"/>
              <a:gd name="connsiteY164" fmla="*/ 5900444 h 6858000"/>
              <a:gd name="connsiteX165" fmla="*/ 6108716 w 6128435"/>
              <a:gd name="connsiteY165" fmla="*/ 5915345 h 6858000"/>
              <a:gd name="connsiteX166" fmla="*/ 6109524 w 6128435"/>
              <a:gd name="connsiteY166" fmla="*/ 5917328 h 6858000"/>
              <a:gd name="connsiteX167" fmla="*/ 6102493 w 6128435"/>
              <a:gd name="connsiteY167" fmla="*/ 5928602 h 6858000"/>
              <a:gd name="connsiteX168" fmla="*/ 6056863 w 6128435"/>
              <a:gd name="connsiteY168" fmla="*/ 6000643 h 6858000"/>
              <a:gd name="connsiteX169" fmla="*/ 6045436 w 6128435"/>
              <a:gd name="connsiteY169" fmla="*/ 6124480 h 6858000"/>
              <a:gd name="connsiteX170" fmla="*/ 6030489 w 6128435"/>
              <a:gd name="connsiteY170" fmla="*/ 6317666 h 6858000"/>
              <a:gd name="connsiteX171" fmla="*/ 6007492 w 6128435"/>
              <a:gd name="connsiteY171" fmla="*/ 6440818 h 6858000"/>
              <a:gd name="connsiteX172" fmla="*/ 6009467 w 6128435"/>
              <a:gd name="connsiteY172" fmla="*/ 6487076 h 6858000"/>
              <a:gd name="connsiteX173" fmla="*/ 5995064 w 6128435"/>
              <a:gd name="connsiteY173" fmla="*/ 6540791 h 6858000"/>
              <a:gd name="connsiteX174" fmla="*/ 5996309 w 6128435"/>
              <a:gd name="connsiteY174" fmla="*/ 6543961 h 6858000"/>
              <a:gd name="connsiteX175" fmla="*/ 5996048 w 6128435"/>
              <a:gd name="connsiteY175" fmla="*/ 6555444 h 6858000"/>
              <a:gd name="connsiteX176" fmla="*/ 6002524 w 6128435"/>
              <a:gd name="connsiteY176" fmla="*/ 6560188 h 6858000"/>
              <a:gd name="connsiteX177" fmla="*/ 6006823 w 6128435"/>
              <a:gd name="connsiteY177" fmla="*/ 6578546 h 6858000"/>
              <a:gd name="connsiteX178" fmla="*/ 6004510 w 6128435"/>
              <a:gd name="connsiteY178" fmla="*/ 6599256 h 6858000"/>
              <a:gd name="connsiteX179" fmla="*/ 5986207 w 6128435"/>
              <a:gd name="connsiteY179" fmla="*/ 6695855 h 6858000"/>
              <a:gd name="connsiteX180" fmla="*/ 5979428 w 6128435"/>
              <a:gd name="connsiteY180" fmla="*/ 6754678 h 6858000"/>
              <a:gd name="connsiteX181" fmla="*/ 5983398 w 6128435"/>
              <a:gd name="connsiteY181" fmla="*/ 6778641 h 6858000"/>
              <a:gd name="connsiteX182" fmla="*/ 5984543 w 6128435"/>
              <a:gd name="connsiteY182" fmla="*/ 6811016 h 6858000"/>
              <a:gd name="connsiteX183" fmla="*/ 5981802 w 6128435"/>
              <a:gd name="connsiteY183" fmla="*/ 6838578 h 6858000"/>
              <a:gd name="connsiteX184" fmla="*/ 5979671 w 6128435"/>
              <a:gd name="connsiteY184" fmla="*/ 6858000 h 6858000"/>
              <a:gd name="connsiteX185" fmla="*/ 0 w 6128435"/>
              <a:gd name="connsiteY185" fmla="*/ 6858000 h 6858000"/>
              <a:gd name="connsiteX186" fmla="*/ 0 w 6128435"/>
              <a:gd name="connsiteY186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80947 w 6128435"/>
              <a:gd name="connsiteY35" fmla="*/ 1904438 h 6858000"/>
              <a:gd name="connsiteX36" fmla="*/ 5288486 w 6128435"/>
              <a:gd name="connsiteY36" fmla="*/ 1976575 h 6858000"/>
              <a:gd name="connsiteX37" fmla="*/ 5252592 w 6128435"/>
              <a:gd name="connsiteY37" fmla="*/ 2092210 h 6858000"/>
              <a:gd name="connsiteX38" fmla="*/ 5264303 w 6128435"/>
              <a:gd name="connsiteY38" fmla="*/ 2225157 h 6858000"/>
              <a:gd name="connsiteX39" fmla="*/ 5254949 w 6128435"/>
              <a:gd name="connsiteY39" fmla="*/ 2236160 h 6858000"/>
              <a:gd name="connsiteX40" fmla="*/ 5250104 w 6128435"/>
              <a:gd name="connsiteY40" fmla="*/ 2249166 h 6858000"/>
              <a:gd name="connsiteX41" fmla="*/ 5251214 w 6128435"/>
              <a:gd name="connsiteY41" fmla="*/ 2250944 h 6858000"/>
              <a:gd name="connsiteX42" fmla="*/ 5250644 w 6128435"/>
              <a:gd name="connsiteY42" fmla="*/ 2266619 h 6858000"/>
              <a:gd name="connsiteX43" fmla="*/ 5247111 w 6128435"/>
              <a:gd name="connsiteY43" fmla="*/ 2269679 h 6858000"/>
              <a:gd name="connsiteX44" fmla="*/ 5245653 w 6128435"/>
              <a:gd name="connsiteY44" fmla="*/ 2280317 h 6858000"/>
              <a:gd name="connsiteX45" fmla="*/ 5239901 w 6128435"/>
              <a:gd name="connsiteY45" fmla="*/ 2300961 h 6858000"/>
              <a:gd name="connsiteX46" fmla="*/ 5241522 w 6128435"/>
              <a:gd name="connsiteY46" fmla="*/ 2305114 h 6858000"/>
              <a:gd name="connsiteX47" fmla="*/ 5237050 w 6128435"/>
              <a:gd name="connsiteY47" fmla="*/ 2336703 h 6858000"/>
              <a:gd name="connsiteX48" fmla="*/ 5238267 w 6128435"/>
              <a:gd name="connsiteY48" fmla="*/ 2337277 h 6858000"/>
              <a:gd name="connsiteX49" fmla="*/ 5242602 w 6128435"/>
              <a:gd name="connsiteY49" fmla="*/ 2346782 h 6858000"/>
              <a:gd name="connsiteX50" fmla="*/ 5247963 w 6128435"/>
              <a:gd name="connsiteY50" fmla="*/ 2364638 h 6858000"/>
              <a:gd name="connsiteX51" fmla="*/ 5276175 w 6128435"/>
              <a:gd name="connsiteY51" fmla="*/ 2407515 h 6858000"/>
              <a:gd name="connsiteX52" fmla="*/ 5271650 w 6128435"/>
              <a:gd name="connsiteY52" fmla="*/ 2440467 h 6858000"/>
              <a:gd name="connsiteX53" fmla="*/ 5271438 w 6128435"/>
              <a:gd name="connsiteY53" fmla="*/ 2447186 h 6858000"/>
              <a:gd name="connsiteX54" fmla="*/ 5271722 w 6128435"/>
              <a:gd name="connsiteY54" fmla="*/ 2447359 h 6858000"/>
              <a:gd name="connsiteX55" fmla="*/ 5272069 w 6128435"/>
              <a:gd name="connsiteY55" fmla="*/ 2454523 h 6858000"/>
              <a:gd name="connsiteX56" fmla="*/ 5271049 w 6128435"/>
              <a:gd name="connsiteY56" fmla="*/ 2459442 h 6858000"/>
              <a:gd name="connsiteX57" fmla="*/ 5270636 w 6128435"/>
              <a:gd name="connsiteY57" fmla="*/ 2472481 h 6858000"/>
              <a:gd name="connsiteX58" fmla="*/ 5272406 w 6128435"/>
              <a:gd name="connsiteY58" fmla="*/ 2477221 h 6858000"/>
              <a:gd name="connsiteX59" fmla="*/ 5307538 w 6128435"/>
              <a:gd name="connsiteY59" fmla="*/ 2514685 h 6858000"/>
              <a:gd name="connsiteX60" fmla="*/ 5337604 w 6128435"/>
              <a:gd name="connsiteY60" fmla="*/ 2597632 h 6858000"/>
              <a:gd name="connsiteX61" fmla="*/ 5407503 w 6128435"/>
              <a:gd name="connsiteY61" fmla="*/ 2786290 h 6858000"/>
              <a:gd name="connsiteX62" fmla="*/ 5407356 w 6128435"/>
              <a:gd name="connsiteY62" fmla="*/ 2787545 h 6858000"/>
              <a:gd name="connsiteX63" fmla="*/ 5411130 w 6128435"/>
              <a:gd name="connsiteY63" fmla="*/ 2788640 h 6858000"/>
              <a:gd name="connsiteX64" fmla="*/ 5416439 w 6128435"/>
              <a:gd name="connsiteY64" fmla="*/ 2805666 h 6858000"/>
              <a:gd name="connsiteX65" fmla="*/ 5416589 w 6128435"/>
              <a:gd name="connsiteY65" fmla="*/ 2810822 h 6858000"/>
              <a:gd name="connsiteX66" fmla="*/ 5418542 w 6128435"/>
              <a:gd name="connsiteY66" fmla="*/ 2817745 h 6858000"/>
              <a:gd name="connsiteX67" fmla="*/ 5418847 w 6128435"/>
              <a:gd name="connsiteY67" fmla="*/ 2817825 h 6858000"/>
              <a:gd name="connsiteX68" fmla="*/ 5423364 w 6128435"/>
              <a:gd name="connsiteY68" fmla="*/ 2858292 h 6858000"/>
              <a:gd name="connsiteX69" fmla="*/ 5479298 w 6128435"/>
              <a:gd name="connsiteY69" fmla="*/ 2947791 h 6858000"/>
              <a:gd name="connsiteX70" fmla="*/ 5481770 w 6128435"/>
              <a:gd name="connsiteY70" fmla="*/ 2951352 h 6858000"/>
              <a:gd name="connsiteX71" fmla="*/ 5481013 w 6128435"/>
              <a:gd name="connsiteY71" fmla="*/ 2973461 h 6858000"/>
              <a:gd name="connsiteX72" fmla="*/ 5482045 w 6128435"/>
              <a:gd name="connsiteY72" fmla="*/ 2984371 h 6858000"/>
              <a:gd name="connsiteX73" fmla="*/ 5479405 w 6128435"/>
              <a:gd name="connsiteY73" fmla="*/ 2988507 h 6858000"/>
              <a:gd name="connsiteX74" fmla="*/ 5482415 w 6128435"/>
              <a:gd name="connsiteY74" fmla="*/ 3004079 h 6858000"/>
              <a:gd name="connsiteX75" fmla="*/ 5483865 w 6128435"/>
              <a:gd name="connsiteY75" fmla="*/ 3005467 h 6858000"/>
              <a:gd name="connsiteX76" fmla="*/ 5482236 w 6128435"/>
              <a:gd name="connsiteY76" fmla="*/ 3019791 h 6858000"/>
              <a:gd name="connsiteX77" fmla="*/ 5475895 w 6128435"/>
              <a:gd name="connsiteY77" fmla="*/ 3033578 h 6858000"/>
              <a:gd name="connsiteX78" fmla="*/ 5477595 w 6128435"/>
              <a:gd name="connsiteY78" fmla="*/ 3250534 h 6858000"/>
              <a:gd name="connsiteX79" fmla="*/ 5532836 w 6128435"/>
              <a:gd name="connsiteY79" fmla="*/ 3353840 h 6858000"/>
              <a:gd name="connsiteX80" fmla="*/ 5561229 w 6128435"/>
              <a:gd name="connsiteY80" fmla="*/ 3395784 h 6858000"/>
              <a:gd name="connsiteX81" fmla="*/ 5589758 w 6128435"/>
              <a:gd name="connsiteY81" fmla="*/ 3506453 h 6858000"/>
              <a:gd name="connsiteX82" fmla="*/ 5596144 w 6128435"/>
              <a:gd name="connsiteY82" fmla="*/ 3534624 h 6858000"/>
              <a:gd name="connsiteX83" fmla="*/ 5597750 w 6128435"/>
              <a:gd name="connsiteY83" fmla="*/ 3534129 h 6858000"/>
              <a:gd name="connsiteX84" fmla="*/ 5599700 w 6128435"/>
              <a:gd name="connsiteY84" fmla="*/ 3547221 h 6858000"/>
              <a:gd name="connsiteX85" fmla="*/ 5615031 w 6128435"/>
              <a:gd name="connsiteY85" fmla="*/ 3557482 h 6858000"/>
              <a:gd name="connsiteX86" fmla="*/ 5618377 w 6128435"/>
              <a:gd name="connsiteY86" fmla="*/ 3588431 h 6858000"/>
              <a:gd name="connsiteX87" fmla="*/ 5612155 w 6128435"/>
              <a:gd name="connsiteY87" fmla="*/ 3589869 h 6858000"/>
              <a:gd name="connsiteX88" fmla="*/ 5620843 w 6128435"/>
              <a:gd name="connsiteY88" fmla="*/ 3606745 h 6858000"/>
              <a:gd name="connsiteX89" fmla="*/ 5655472 w 6128435"/>
              <a:gd name="connsiteY89" fmla="*/ 3678877 h 6858000"/>
              <a:gd name="connsiteX90" fmla="*/ 5680448 w 6128435"/>
              <a:gd name="connsiteY90" fmla="*/ 3717760 h 6858000"/>
              <a:gd name="connsiteX91" fmla="*/ 5683015 w 6128435"/>
              <a:gd name="connsiteY91" fmla="*/ 3762025 h 6858000"/>
              <a:gd name="connsiteX92" fmla="*/ 5696643 w 6128435"/>
              <a:gd name="connsiteY92" fmla="*/ 3773888 h 6858000"/>
              <a:gd name="connsiteX93" fmla="*/ 5699203 w 6128435"/>
              <a:gd name="connsiteY93" fmla="*/ 3775823 h 6858000"/>
              <a:gd name="connsiteX94" fmla="*/ 5704824 w 6128435"/>
              <a:gd name="connsiteY94" fmla="*/ 3785966 h 6858000"/>
              <a:gd name="connsiteX95" fmla="*/ 5712204 w 6128435"/>
              <a:gd name="connsiteY95" fmla="*/ 3785830 h 6858000"/>
              <a:gd name="connsiteX96" fmla="*/ 5724816 w 6128435"/>
              <a:gd name="connsiteY96" fmla="*/ 3798949 h 6858000"/>
              <a:gd name="connsiteX97" fmla="*/ 5733539 w 6128435"/>
              <a:gd name="connsiteY97" fmla="*/ 3818457 h 6858000"/>
              <a:gd name="connsiteX98" fmla="*/ 5768491 w 6128435"/>
              <a:gd name="connsiteY98" fmla="*/ 3914399 h 6858000"/>
              <a:gd name="connsiteX99" fmla="*/ 5793123 w 6128435"/>
              <a:gd name="connsiteY99" fmla="*/ 3969952 h 6858000"/>
              <a:gd name="connsiteX100" fmla="*/ 5808321 w 6128435"/>
              <a:gd name="connsiteY100" fmla="*/ 3988153 h 6858000"/>
              <a:gd name="connsiteX101" fmla="*/ 5825621 w 6128435"/>
              <a:gd name="connsiteY101" fmla="*/ 4015525 h 6858000"/>
              <a:gd name="connsiteX102" fmla="*/ 5860672 w 6128435"/>
              <a:gd name="connsiteY102" fmla="*/ 4061579 h 6858000"/>
              <a:gd name="connsiteX103" fmla="*/ 5872173 w 6128435"/>
              <a:gd name="connsiteY103" fmla="*/ 4088497 h 6858000"/>
              <a:gd name="connsiteX104" fmla="*/ 5883705 w 6128435"/>
              <a:gd name="connsiteY104" fmla="*/ 4101899 h 6858000"/>
              <a:gd name="connsiteX105" fmla="*/ 5885314 w 6128435"/>
              <a:gd name="connsiteY105" fmla="*/ 4108387 h 6858000"/>
              <a:gd name="connsiteX106" fmla="*/ 5894095 w 6128435"/>
              <a:gd name="connsiteY106" fmla="*/ 4128857 h 6858000"/>
              <a:gd name="connsiteX107" fmla="*/ 5898339 w 6128435"/>
              <a:gd name="connsiteY107" fmla="*/ 4140800 h 6858000"/>
              <a:gd name="connsiteX108" fmla="*/ 5899734 w 6128435"/>
              <a:gd name="connsiteY108" fmla="*/ 4145632 h 6858000"/>
              <a:gd name="connsiteX109" fmla="*/ 5897098 w 6128435"/>
              <a:gd name="connsiteY109" fmla="*/ 4157819 h 6858000"/>
              <a:gd name="connsiteX110" fmla="*/ 5903513 w 6128435"/>
              <a:gd name="connsiteY110" fmla="*/ 4187661 h 6858000"/>
              <a:gd name="connsiteX111" fmla="*/ 5917114 w 6128435"/>
              <a:gd name="connsiteY111" fmla="*/ 4213096 h 6858000"/>
              <a:gd name="connsiteX112" fmla="*/ 5921153 w 6128435"/>
              <a:gd name="connsiteY112" fmla="*/ 4236222 h 6858000"/>
              <a:gd name="connsiteX113" fmla="*/ 5924233 w 6128435"/>
              <a:gd name="connsiteY113" fmla="*/ 4242060 h 6858000"/>
              <a:gd name="connsiteX114" fmla="*/ 5928910 w 6128435"/>
              <a:gd name="connsiteY114" fmla="*/ 4300973 h 6858000"/>
              <a:gd name="connsiteX115" fmla="*/ 5939320 w 6128435"/>
              <a:gd name="connsiteY115" fmla="*/ 4340435 h 6858000"/>
              <a:gd name="connsiteX116" fmla="*/ 5946705 w 6128435"/>
              <a:gd name="connsiteY116" fmla="*/ 4428051 h 6858000"/>
              <a:gd name="connsiteX117" fmla="*/ 5949261 w 6128435"/>
              <a:gd name="connsiteY117" fmla="*/ 4449185 h 6858000"/>
              <a:gd name="connsiteX118" fmla="*/ 5957504 w 6128435"/>
              <a:gd name="connsiteY118" fmla="*/ 4465911 h 6858000"/>
              <a:gd name="connsiteX119" fmla="*/ 5964689 w 6128435"/>
              <a:gd name="connsiteY119" fmla="*/ 4468532 h 6858000"/>
              <a:gd name="connsiteX120" fmla="*/ 5967062 w 6128435"/>
              <a:gd name="connsiteY120" fmla="*/ 4479923 h 6858000"/>
              <a:gd name="connsiteX121" fmla="*/ 5968960 w 6128435"/>
              <a:gd name="connsiteY121" fmla="*/ 4482655 h 6858000"/>
              <a:gd name="connsiteX122" fmla="*/ 5978567 w 6128435"/>
              <a:gd name="connsiteY122" fmla="*/ 4498605 h 6858000"/>
              <a:gd name="connsiteX123" fmla="*/ 5980106 w 6128435"/>
              <a:gd name="connsiteY123" fmla="*/ 4585087 h 6858000"/>
              <a:gd name="connsiteX124" fmla="*/ 5998138 w 6128435"/>
              <a:gd name="connsiteY124" fmla="*/ 4697518 h 6858000"/>
              <a:gd name="connsiteX125" fmla="*/ 6013516 w 6128435"/>
              <a:gd name="connsiteY125" fmla="*/ 4786619 h 6858000"/>
              <a:gd name="connsiteX126" fmla="*/ 6025404 w 6128435"/>
              <a:gd name="connsiteY126" fmla="*/ 4858148 h 6858000"/>
              <a:gd name="connsiteX127" fmla="*/ 6007749 w 6128435"/>
              <a:gd name="connsiteY127" fmla="*/ 4964715 h 6858000"/>
              <a:gd name="connsiteX128" fmla="*/ 6005269 w 6128435"/>
              <a:gd name="connsiteY128" fmla="*/ 5150567 h 6858000"/>
              <a:gd name="connsiteX129" fmla="*/ 6001127 w 6128435"/>
              <a:gd name="connsiteY129" fmla="*/ 5164609 h 6858000"/>
              <a:gd name="connsiteX130" fmla="*/ 5996647 w 6128435"/>
              <a:gd name="connsiteY130" fmla="*/ 5185640 h 6858000"/>
              <a:gd name="connsiteX131" fmla="*/ 5998514 w 6128435"/>
              <a:gd name="connsiteY131" fmla="*/ 5189673 h 6858000"/>
              <a:gd name="connsiteX132" fmla="*/ 5995970 w 6128435"/>
              <a:gd name="connsiteY132" fmla="*/ 5221547 h 6858000"/>
              <a:gd name="connsiteX133" fmla="*/ 5997218 w 6128435"/>
              <a:gd name="connsiteY133" fmla="*/ 5222031 h 6858000"/>
              <a:gd name="connsiteX134" fmla="*/ 6002116 w 6128435"/>
              <a:gd name="connsiteY134" fmla="*/ 5231223 h 6858000"/>
              <a:gd name="connsiteX135" fmla="*/ 6008541 w 6128435"/>
              <a:gd name="connsiteY135" fmla="*/ 5248680 h 6858000"/>
              <a:gd name="connsiteX136" fmla="*/ 6039260 w 6128435"/>
              <a:gd name="connsiteY136" fmla="*/ 5289518 h 6858000"/>
              <a:gd name="connsiteX137" fmla="*/ 6036748 w 6128435"/>
              <a:gd name="connsiteY137" fmla="*/ 5322752 h 6858000"/>
              <a:gd name="connsiteX138" fmla="*/ 6036943 w 6128435"/>
              <a:gd name="connsiteY138" fmla="*/ 5329480 h 6858000"/>
              <a:gd name="connsiteX139" fmla="*/ 6037236 w 6128435"/>
              <a:gd name="connsiteY139" fmla="*/ 5329634 h 6858000"/>
              <a:gd name="connsiteX140" fmla="*/ 6038019 w 6128435"/>
              <a:gd name="connsiteY140" fmla="*/ 5336764 h 6858000"/>
              <a:gd name="connsiteX141" fmla="*/ 6037298 w 6128435"/>
              <a:gd name="connsiteY141" fmla="*/ 5341753 h 6858000"/>
              <a:gd name="connsiteX142" fmla="*/ 6037677 w 6128435"/>
              <a:gd name="connsiteY142" fmla="*/ 5354807 h 6858000"/>
              <a:gd name="connsiteX143" fmla="*/ 6039728 w 6128435"/>
              <a:gd name="connsiteY143" fmla="*/ 5359416 h 6858000"/>
              <a:gd name="connsiteX144" fmla="*/ 6043311 w 6128435"/>
              <a:gd name="connsiteY144" fmla="*/ 5361407 h 6858000"/>
              <a:gd name="connsiteX145" fmla="*/ 6042954 w 6128435"/>
              <a:gd name="connsiteY145" fmla="*/ 5362576 h 6858000"/>
              <a:gd name="connsiteX146" fmla="*/ 6053435 w 6128435"/>
              <a:gd name="connsiteY146" fmla="*/ 5387547 h 6858000"/>
              <a:gd name="connsiteX147" fmla="*/ 6065933 w 6128435"/>
              <a:gd name="connsiteY147" fmla="*/ 5443002 h 6858000"/>
              <a:gd name="connsiteX148" fmla="*/ 6068640 w 6128435"/>
              <a:gd name="connsiteY148" fmla="*/ 5474503 h 6858000"/>
              <a:gd name="connsiteX149" fmla="*/ 6080922 w 6128435"/>
              <a:gd name="connsiteY149" fmla="*/ 5561070 h 6858000"/>
              <a:gd name="connsiteX150" fmla="*/ 6096949 w 6128435"/>
              <a:gd name="connsiteY150" fmla="*/ 5648179 h 6858000"/>
              <a:gd name="connsiteX151" fmla="*/ 6125703 w 6128435"/>
              <a:gd name="connsiteY151" fmla="*/ 5692894 h 6858000"/>
              <a:gd name="connsiteX152" fmla="*/ 6126670 w 6128435"/>
              <a:gd name="connsiteY152" fmla="*/ 5697882 h 6858000"/>
              <a:gd name="connsiteX153" fmla="*/ 6124061 w 6128435"/>
              <a:gd name="connsiteY153" fmla="*/ 5710294 h 6858000"/>
              <a:gd name="connsiteX154" fmla="*/ 6122213 w 6128435"/>
              <a:gd name="connsiteY154" fmla="*/ 5714762 h 6858000"/>
              <a:gd name="connsiteX155" fmla="*/ 6121353 w 6128435"/>
              <a:gd name="connsiteY155" fmla="*/ 5721725 h 6858000"/>
              <a:gd name="connsiteX156" fmla="*/ 6121607 w 6128435"/>
              <a:gd name="connsiteY156" fmla="*/ 5721959 h 6858000"/>
              <a:gd name="connsiteX157" fmla="*/ 6120262 w 6128435"/>
              <a:gd name="connsiteY157" fmla="*/ 5728358 h 6858000"/>
              <a:gd name="connsiteX158" fmla="*/ 6110194 w 6128435"/>
              <a:gd name="connsiteY158" fmla="*/ 5758853 h 6858000"/>
              <a:gd name="connsiteX159" fmla="*/ 6127519 w 6128435"/>
              <a:gd name="connsiteY159" fmla="*/ 5865775 h 6858000"/>
              <a:gd name="connsiteX160" fmla="*/ 6128435 w 6128435"/>
              <a:gd name="connsiteY160" fmla="*/ 5870164 h 6858000"/>
              <a:gd name="connsiteX161" fmla="*/ 6119217 w 6128435"/>
              <a:gd name="connsiteY161" fmla="*/ 5888542 h 6858000"/>
              <a:gd name="connsiteX162" fmla="*/ 6115966 w 6128435"/>
              <a:gd name="connsiteY162" fmla="*/ 5898387 h 6858000"/>
              <a:gd name="connsiteX163" fmla="*/ 6111924 w 6128435"/>
              <a:gd name="connsiteY163" fmla="*/ 5900444 h 6858000"/>
              <a:gd name="connsiteX164" fmla="*/ 6108716 w 6128435"/>
              <a:gd name="connsiteY164" fmla="*/ 5915345 h 6858000"/>
              <a:gd name="connsiteX165" fmla="*/ 6109524 w 6128435"/>
              <a:gd name="connsiteY165" fmla="*/ 5917328 h 6858000"/>
              <a:gd name="connsiteX166" fmla="*/ 6102493 w 6128435"/>
              <a:gd name="connsiteY166" fmla="*/ 5928602 h 6858000"/>
              <a:gd name="connsiteX167" fmla="*/ 6056863 w 6128435"/>
              <a:gd name="connsiteY167" fmla="*/ 6000643 h 6858000"/>
              <a:gd name="connsiteX168" fmla="*/ 6045436 w 6128435"/>
              <a:gd name="connsiteY168" fmla="*/ 6124480 h 6858000"/>
              <a:gd name="connsiteX169" fmla="*/ 6030489 w 6128435"/>
              <a:gd name="connsiteY169" fmla="*/ 6317666 h 6858000"/>
              <a:gd name="connsiteX170" fmla="*/ 6007492 w 6128435"/>
              <a:gd name="connsiteY170" fmla="*/ 6440818 h 6858000"/>
              <a:gd name="connsiteX171" fmla="*/ 6009467 w 6128435"/>
              <a:gd name="connsiteY171" fmla="*/ 6487076 h 6858000"/>
              <a:gd name="connsiteX172" fmla="*/ 5995064 w 6128435"/>
              <a:gd name="connsiteY172" fmla="*/ 6540791 h 6858000"/>
              <a:gd name="connsiteX173" fmla="*/ 5996309 w 6128435"/>
              <a:gd name="connsiteY173" fmla="*/ 6543961 h 6858000"/>
              <a:gd name="connsiteX174" fmla="*/ 5996048 w 6128435"/>
              <a:gd name="connsiteY174" fmla="*/ 6555444 h 6858000"/>
              <a:gd name="connsiteX175" fmla="*/ 6002524 w 6128435"/>
              <a:gd name="connsiteY175" fmla="*/ 6560188 h 6858000"/>
              <a:gd name="connsiteX176" fmla="*/ 6006823 w 6128435"/>
              <a:gd name="connsiteY176" fmla="*/ 6578546 h 6858000"/>
              <a:gd name="connsiteX177" fmla="*/ 6004510 w 6128435"/>
              <a:gd name="connsiteY177" fmla="*/ 6599256 h 6858000"/>
              <a:gd name="connsiteX178" fmla="*/ 5986207 w 6128435"/>
              <a:gd name="connsiteY178" fmla="*/ 6695855 h 6858000"/>
              <a:gd name="connsiteX179" fmla="*/ 5979428 w 6128435"/>
              <a:gd name="connsiteY179" fmla="*/ 6754678 h 6858000"/>
              <a:gd name="connsiteX180" fmla="*/ 5983398 w 6128435"/>
              <a:gd name="connsiteY180" fmla="*/ 6778641 h 6858000"/>
              <a:gd name="connsiteX181" fmla="*/ 5984543 w 6128435"/>
              <a:gd name="connsiteY181" fmla="*/ 6811016 h 6858000"/>
              <a:gd name="connsiteX182" fmla="*/ 5981802 w 6128435"/>
              <a:gd name="connsiteY182" fmla="*/ 6838578 h 6858000"/>
              <a:gd name="connsiteX183" fmla="*/ 5979671 w 6128435"/>
              <a:gd name="connsiteY183" fmla="*/ 6858000 h 6858000"/>
              <a:gd name="connsiteX184" fmla="*/ 0 w 6128435"/>
              <a:gd name="connsiteY184" fmla="*/ 6858000 h 6858000"/>
              <a:gd name="connsiteX185" fmla="*/ 0 w 6128435"/>
              <a:gd name="connsiteY185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80947 w 6128435"/>
              <a:gd name="connsiteY35" fmla="*/ 1904438 h 6858000"/>
              <a:gd name="connsiteX36" fmla="*/ 5252592 w 6128435"/>
              <a:gd name="connsiteY36" fmla="*/ 2092210 h 6858000"/>
              <a:gd name="connsiteX37" fmla="*/ 5264303 w 6128435"/>
              <a:gd name="connsiteY37" fmla="*/ 2225157 h 6858000"/>
              <a:gd name="connsiteX38" fmla="*/ 5254949 w 6128435"/>
              <a:gd name="connsiteY38" fmla="*/ 2236160 h 6858000"/>
              <a:gd name="connsiteX39" fmla="*/ 5250104 w 6128435"/>
              <a:gd name="connsiteY39" fmla="*/ 2249166 h 6858000"/>
              <a:gd name="connsiteX40" fmla="*/ 5251214 w 6128435"/>
              <a:gd name="connsiteY40" fmla="*/ 2250944 h 6858000"/>
              <a:gd name="connsiteX41" fmla="*/ 5250644 w 6128435"/>
              <a:gd name="connsiteY41" fmla="*/ 2266619 h 6858000"/>
              <a:gd name="connsiteX42" fmla="*/ 5247111 w 6128435"/>
              <a:gd name="connsiteY42" fmla="*/ 2269679 h 6858000"/>
              <a:gd name="connsiteX43" fmla="*/ 5245653 w 6128435"/>
              <a:gd name="connsiteY43" fmla="*/ 2280317 h 6858000"/>
              <a:gd name="connsiteX44" fmla="*/ 5239901 w 6128435"/>
              <a:gd name="connsiteY44" fmla="*/ 2300961 h 6858000"/>
              <a:gd name="connsiteX45" fmla="*/ 5241522 w 6128435"/>
              <a:gd name="connsiteY45" fmla="*/ 2305114 h 6858000"/>
              <a:gd name="connsiteX46" fmla="*/ 5237050 w 6128435"/>
              <a:gd name="connsiteY46" fmla="*/ 2336703 h 6858000"/>
              <a:gd name="connsiteX47" fmla="*/ 5238267 w 6128435"/>
              <a:gd name="connsiteY47" fmla="*/ 2337277 h 6858000"/>
              <a:gd name="connsiteX48" fmla="*/ 5242602 w 6128435"/>
              <a:gd name="connsiteY48" fmla="*/ 2346782 h 6858000"/>
              <a:gd name="connsiteX49" fmla="*/ 5247963 w 6128435"/>
              <a:gd name="connsiteY49" fmla="*/ 2364638 h 6858000"/>
              <a:gd name="connsiteX50" fmla="*/ 5276175 w 6128435"/>
              <a:gd name="connsiteY50" fmla="*/ 2407515 h 6858000"/>
              <a:gd name="connsiteX51" fmla="*/ 5271650 w 6128435"/>
              <a:gd name="connsiteY51" fmla="*/ 2440467 h 6858000"/>
              <a:gd name="connsiteX52" fmla="*/ 5271438 w 6128435"/>
              <a:gd name="connsiteY52" fmla="*/ 2447186 h 6858000"/>
              <a:gd name="connsiteX53" fmla="*/ 5271722 w 6128435"/>
              <a:gd name="connsiteY53" fmla="*/ 2447359 h 6858000"/>
              <a:gd name="connsiteX54" fmla="*/ 5272069 w 6128435"/>
              <a:gd name="connsiteY54" fmla="*/ 2454523 h 6858000"/>
              <a:gd name="connsiteX55" fmla="*/ 5271049 w 6128435"/>
              <a:gd name="connsiteY55" fmla="*/ 2459442 h 6858000"/>
              <a:gd name="connsiteX56" fmla="*/ 5270636 w 6128435"/>
              <a:gd name="connsiteY56" fmla="*/ 2472481 h 6858000"/>
              <a:gd name="connsiteX57" fmla="*/ 5272406 w 6128435"/>
              <a:gd name="connsiteY57" fmla="*/ 2477221 h 6858000"/>
              <a:gd name="connsiteX58" fmla="*/ 5307538 w 6128435"/>
              <a:gd name="connsiteY58" fmla="*/ 2514685 h 6858000"/>
              <a:gd name="connsiteX59" fmla="*/ 5337604 w 6128435"/>
              <a:gd name="connsiteY59" fmla="*/ 2597632 h 6858000"/>
              <a:gd name="connsiteX60" fmla="*/ 5407503 w 6128435"/>
              <a:gd name="connsiteY60" fmla="*/ 2786290 h 6858000"/>
              <a:gd name="connsiteX61" fmla="*/ 5407356 w 6128435"/>
              <a:gd name="connsiteY61" fmla="*/ 2787545 h 6858000"/>
              <a:gd name="connsiteX62" fmla="*/ 5411130 w 6128435"/>
              <a:gd name="connsiteY62" fmla="*/ 2788640 h 6858000"/>
              <a:gd name="connsiteX63" fmla="*/ 5416439 w 6128435"/>
              <a:gd name="connsiteY63" fmla="*/ 2805666 h 6858000"/>
              <a:gd name="connsiteX64" fmla="*/ 5416589 w 6128435"/>
              <a:gd name="connsiteY64" fmla="*/ 2810822 h 6858000"/>
              <a:gd name="connsiteX65" fmla="*/ 5418542 w 6128435"/>
              <a:gd name="connsiteY65" fmla="*/ 2817745 h 6858000"/>
              <a:gd name="connsiteX66" fmla="*/ 5418847 w 6128435"/>
              <a:gd name="connsiteY66" fmla="*/ 2817825 h 6858000"/>
              <a:gd name="connsiteX67" fmla="*/ 5423364 w 6128435"/>
              <a:gd name="connsiteY67" fmla="*/ 2858292 h 6858000"/>
              <a:gd name="connsiteX68" fmla="*/ 5479298 w 6128435"/>
              <a:gd name="connsiteY68" fmla="*/ 2947791 h 6858000"/>
              <a:gd name="connsiteX69" fmla="*/ 5481770 w 6128435"/>
              <a:gd name="connsiteY69" fmla="*/ 2951352 h 6858000"/>
              <a:gd name="connsiteX70" fmla="*/ 5481013 w 6128435"/>
              <a:gd name="connsiteY70" fmla="*/ 2973461 h 6858000"/>
              <a:gd name="connsiteX71" fmla="*/ 5482045 w 6128435"/>
              <a:gd name="connsiteY71" fmla="*/ 2984371 h 6858000"/>
              <a:gd name="connsiteX72" fmla="*/ 5479405 w 6128435"/>
              <a:gd name="connsiteY72" fmla="*/ 2988507 h 6858000"/>
              <a:gd name="connsiteX73" fmla="*/ 5482415 w 6128435"/>
              <a:gd name="connsiteY73" fmla="*/ 3004079 h 6858000"/>
              <a:gd name="connsiteX74" fmla="*/ 5483865 w 6128435"/>
              <a:gd name="connsiteY74" fmla="*/ 3005467 h 6858000"/>
              <a:gd name="connsiteX75" fmla="*/ 5482236 w 6128435"/>
              <a:gd name="connsiteY75" fmla="*/ 3019791 h 6858000"/>
              <a:gd name="connsiteX76" fmla="*/ 5475895 w 6128435"/>
              <a:gd name="connsiteY76" fmla="*/ 3033578 h 6858000"/>
              <a:gd name="connsiteX77" fmla="*/ 5477595 w 6128435"/>
              <a:gd name="connsiteY77" fmla="*/ 3250534 h 6858000"/>
              <a:gd name="connsiteX78" fmla="*/ 5532836 w 6128435"/>
              <a:gd name="connsiteY78" fmla="*/ 3353840 h 6858000"/>
              <a:gd name="connsiteX79" fmla="*/ 5561229 w 6128435"/>
              <a:gd name="connsiteY79" fmla="*/ 3395784 h 6858000"/>
              <a:gd name="connsiteX80" fmla="*/ 5589758 w 6128435"/>
              <a:gd name="connsiteY80" fmla="*/ 3506453 h 6858000"/>
              <a:gd name="connsiteX81" fmla="*/ 5596144 w 6128435"/>
              <a:gd name="connsiteY81" fmla="*/ 3534624 h 6858000"/>
              <a:gd name="connsiteX82" fmla="*/ 5597750 w 6128435"/>
              <a:gd name="connsiteY82" fmla="*/ 3534129 h 6858000"/>
              <a:gd name="connsiteX83" fmla="*/ 5599700 w 6128435"/>
              <a:gd name="connsiteY83" fmla="*/ 3547221 h 6858000"/>
              <a:gd name="connsiteX84" fmla="*/ 5615031 w 6128435"/>
              <a:gd name="connsiteY84" fmla="*/ 3557482 h 6858000"/>
              <a:gd name="connsiteX85" fmla="*/ 5618377 w 6128435"/>
              <a:gd name="connsiteY85" fmla="*/ 3588431 h 6858000"/>
              <a:gd name="connsiteX86" fmla="*/ 5612155 w 6128435"/>
              <a:gd name="connsiteY86" fmla="*/ 3589869 h 6858000"/>
              <a:gd name="connsiteX87" fmla="*/ 5620843 w 6128435"/>
              <a:gd name="connsiteY87" fmla="*/ 3606745 h 6858000"/>
              <a:gd name="connsiteX88" fmla="*/ 5655472 w 6128435"/>
              <a:gd name="connsiteY88" fmla="*/ 3678877 h 6858000"/>
              <a:gd name="connsiteX89" fmla="*/ 5680448 w 6128435"/>
              <a:gd name="connsiteY89" fmla="*/ 3717760 h 6858000"/>
              <a:gd name="connsiteX90" fmla="*/ 5683015 w 6128435"/>
              <a:gd name="connsiteY90" fmla="*/ 3762025 h 6858000"/>
              <a:gd name="connsiteX91" fmla="*/ 5696643 w 6128435"/>
              <a:gd name="connsiteY91" fmla="*/ 3773888 h 6858000"/>
              <a:gd name="connsiteX92" fmla="*/ 5699203 w 6128435"/>
              <a:gd name="connsiteY92" fmla="*/ 3775823 h 6858000"/>
              <a:gd name="connsiteX93" fmla="*/ 5704824 w 6128435"/>
              <a:gd name="connsiteY93" fmla="*/ 3785966 h 6858000"/>
              <a:gd name="connsiteX94" fmla="*/ 5712204 w 6128435"/>
              <a:gd name="connsiteY94" fmla="*/ 3785830 h 6858000"/>
              <a:gd name="connsiteX95" fmla="*/ 5724816 w 6128435"/>
              <a:gd name="connsiteY95" fmla="*/ 3798949 h 6858000"/>
              <a:gd name="connsiteX96" fmla="*/ 5733539 w 6128435"/>
              <a:gd name="connsiteY96" fmla="*/ 3818457 h 6858000"/>
              <a:gd name="connsiteX97" fmla="*/ 5768491 w 6128435"/>
              <a:gd name="connsiteY97" fmla="*/ 3914399 h 6858000"/>
              <a:gd name="connsiteX98" fmla="*/ 5793123 w 6128435"/>
              <a:gd name="connsiteY98" fmla="*/ 3969952 h 6858000"/>
              <a:gd name="connsiteX99" fmla="*/ 5808321 w 6128435"/>
              <a:gd name="connsiteY99" fmla="*/ 3988153 h 6858000"/>
              <a:gd name="connsiteX100" fmla="*/ 5825621 w 6128435"/>
              <a:gd name="connsiteY100" fmla="*/ 4015525 h 6858000"/>
              <a:gd name="connsiteX101" fmla="*/ 5860672 w 6128435"/>
              <a:gd name="connsiteY101" fmla="*/ 4061579 h 6858000"/>
              <a:gd name="connsiteX102" fmla="*/ 5872173 w 6128435"/>
              <a:gd name="connsiteY102" fmla="*/ 4088497 h 6858000"/>
              <a:gd name="connsiteX103" fmla="*/ 5883705 w 6128435"/>
              <a:gd name="connsiteY103" fmla="*/ 4101899 h 6858000"/>
              <a:gd name="connsiteX104" fmla="*/ 5885314 w 6128435"/>
              <a:gd name="connsiteY104" fmla="*/ 4108387 h 6858000"/>
              <a:gd name="connsiteX105" fmla="*/ 5894095 w 6128435"/>
              <a:gd name="connsiteY105" fmla="*/ 4128857 h 6858000"/>
              <a:gd name="connsiteX106" fmla="*/ 5898339 w 6128435"/>
              <a:gd name="connsiteY106" fmla="*/ 4140800 h 6858000"/>
              <a:gd name="connsiteX107" fmla="*/ 5899734 w 6128435"/>
              <a:gd name="connsiteY107" fmla="*/ 4145632 h 6858000"/>
              <a:gd name="connsiteX108" fmla="*/ 5897098 w 6128435"/>
              <a:gd name="connsiteY108" fmla="*/ 4157819 h 6858000"/>
              <a:gd name="connsiteX109" fmla="*/ 5903513 w 6128435"/>
              <a:gd name="connsiteY109" fmla="*/ 4187661 h 6858000"/>
              <a:gd name="connsiteX110" fmla="*/ 5917114 w 6128435"/>
              <a:gd name="connsiteY110" fmla="*/ 4213096 h 6858000"/>
              <a:gd name="connsiteX111" fmla="*/ 5921153 w 6128435"/>
              <a:gd name="connsiteY111" fmla="*/ 4236222 h 6858000"/>
              <a:gd name="connsiteX112" fmla="*/ 5924233 w 6128435"/>
              <a:gd name="connsiteY112" fmla="*/ 4242060 h 6858000"/>
              <a:gd name="connsiteX113" fmla="*/ 5928910 w 6128435"/>
              <a:gd name="connsiteY113" fmla="*/ 4300973 h 6858000"/>
              <a:gd name="connsiteX114" fmla="*/ 5939320 w 6128435"/>
              <a:gd name="connsiteY114" fmla="*/ 4340435 h 6858000"/>
              <a:gd name="connsiteX115" fmla="*/ 5946705 w 6128435"/>
              <a:gd name="connsiteY115" fmla="*/ 4428051 h 6858000"/>
              <a:gd name="connsiteX116" fmla="*/ 5949261 w 6128435"/>
              <a:gd name="connsiteY116" fmla="*/ 4449185 h 6858000"/>
              <a:gd name="connsiteX117" fmla="*/ 5957504 w 6128435"/>
              <a:gd name="connsiteY117" fmla="*/ 4465911 h 6858000"/>
              <a:gd name="connsiteX118" fmla="*/ 5964689 w 6128435"/>
              <a:gd name="connsiteY118" fmla="*/ 4468532 h 6858000"/>
              <a:gd name="connsiteX119" fmla="*/ 5967062 w 6128435"/>
              <a:gd name="connsiteY119" fmla="*/ 4479923 h 6858000"/>
              <a:gd name="connsiteX120" fmla="*/ 5968960 w 6128435"/>
              <a:gd name="connsiteY120" fmla="*/ 4482655 h 6858000"/>
              <a:gd name="connsiteX121" fmla="*/ 5978567 w 6128435"/>
              <a:gd name="connsiteY121" fmla="*/ 4498605 h 6858000"/>
              <a:gd name="connsiteX122" fmla="*/ 5980106 w 6128435"/>
              <a:gd name="connsiteY122" fmla="*/ 4585087 h 6858000"/>
              <a:gd name="connsiteX123" fmla="*/ 5998138 w 6128435"/>
              <a:gd name="connsiteY123" fmla="*/ 4697518 h 6858000"/>
              <a:gd name="connsiteX124" fmla="*/ 6013516 w 6128435"/>
              <a:gd name="connsiteY124" fmla="*/ 4786619 h 6858000"/>
              <a:gd name="connsiteX125" fmla="*/ 6025404 w 6128435"/>
              <a:gd name="connsiteY125" fmla="*/ 4858148 h 6858000"/>
              <a:gd name="connsiteX126" fmla="*/ 6007749 w 6128435"/>
              <a:gd name="connsiteY126" fmla="*/ 4964715 h 6858000"/>
              <a:gd name="connsiteX127" fmla="*/ 6005269 w 6128435"/>
              <a:gd name="connsiteY127" fmla="*/ 5150567 h 6858000"/>
              <a:gd name="connsiteX128" fmla="*/ 6001127 w 6128435"/>
              <a:gd name="connsiteY128" fmla="*/ 5164609 h 6858000"/>
              <a:gd name="connsiteX129" fmla="*/ 5996647 w 6128435"/>
              <a:gd name="connsiteY129" fmla="*/ 5185640 h 6858000"/>
              <a:gd name="connsiteX130" fmla="*/ 5998514 w 6128435"/>
              <a:gd name="connsiteY130" fmla="*/ 5189673 h 6858000"/>
              <a:gd name="connsiteX131" fmla="*/ 5995970 w 6128435"/>
              <a:gd name="connsiteY131" fmla="*/ 5221547 h 6858000"/>
              <a:gd name="connsiteX132" fmla="*/ 5997218 w 6128435"/>
              <a:gd name="connsiteY132" fmla="*/ 5222031 h 6858000"/>
              <a:gd name="connsiteX133" fmla="*/ 6002116 w 6128435"/>
              <a:gd name="connsiteY133" fmla="*/ 5231223 h 6858000"/>
              <a:gd name="connsiteX134" fmla="*/ 6008541 w 6128435"/>
              <a:gd name="connsiteY134" fmla="*/ 5248680 h 6858000"/>
              <a:gd name="connsiteX135" fmla="*/ 6039260 w 6128435"/>
              <a:gd name="connsiteY135" fmla="*/ 5289518 h 6858000"/>
              <a:gd name="connsiteX136" fmla="*/ 6036748 w 6128435"/>
              <a:gd name="connsiteY136" fmla="*/ 5322752 h 6858000"/>
              <a:gd name="connsiteX137" fmla="*/ 6036943 w 6128435"/>
              <a:gd name="connsiteY137" fmla="*/ 5329480 h 6858000"/>
              <a:gd name="connsiteX138" fmla="*/ 6037236 w 6128435"/>
              <a:gd name="connsiteY138" fmla="*/ 5329634 h 6858000"/>
              <a:gd name="connsiteX139" fmla="*/ 6038019 w 6128435"/>
              <a:gd name="connsiteY139" fmla="*/ 5336764 h 6858000"/>
              <a:gd name="connsiteX140" fmla="*/ 6037298 w 6128435"/>
              <a:gd name="connsiteY140" fmla="*/ 5341753 h 6858000"/>
              <a:gd name="connsiteX141" fmla="*/ 6037677 w 6128435"/>
              <a:gd name="connsiteY141" fmla="*/ 5354807 h 6858000"/>
              <a:gd name="connsiteX142" fmla="*/ 6039728 w 6128435"/>
              <a:gd name="connsiteY142" fmla="*/ 5359416 h 6858000"/>
              <a:gd name="connsiteX143" fmla="*/ 6043311 w 6128435"/>
              <a:gd name="connsiteY143" fmla="*/ 5361407 h 6858000"/>
              <a:gd name="connsiteX144" fmla="*/ 6042954 w 6128435"/>
              <a:gd name="connsiteY144" fmla="*/ 5362576 h 6858000"/>
              <a:gd name="connsiteX145" fmla="*/ 6053435 w 6128435"/>
              <a:gd name="connsiteY145" fmla="*/ 5387547 h 6858000"/>
              <a:gd name="connsiteX146" fmla="*/ 6065933 w 6128435"/>
              <a:gd name="connsiteY146" fmla="*/ 5443002 h 6858000"/>
              <a:gd name="connsiteX147" fmla="*/ 6068640 w 6128435"/>
              <a:gd name="connsiteY147" fmla="*/ 5474503 h 6858000"/>
              <a:gd name="connsiteX148" fmla="*/ 6080922 w 6128435"/>
              <a:gd name="connsiteY148" fmla="*/ 5561070 h 6858000"/>
              <a:gd name="connsiteX149" fmla="*/ 6096949 w 6128435"/>
              <a:gd name="connsiteY149" fmla="*/ 5648179 h 6858000"/>
              <a:gd name="connsiteX150" fmla="*/ 6125703 w 6128435"/>
              <a:gd name="connsiteY150" fmla="*/ 5692894 h 6858000"/>
              <a:gd name="connsiteX151" fmla="*/ 6126670 w 6128435"/>
              <a:gd name="connsiteY151" fmla="*/ 5697882 h 6858000"/>
              <a:gd name="connsiteX152" fmla="*/ 6124061 w 6128435"/>
              <a:gd name="connsiteY152" fmla="*/ 5710294 h 6858000"/>
              <a:gd name="connsiteX153" fmla="*/ 6122213 w 6128435"/>
              <a:gd name="connsiteY153" fmla="*/ 5714762 h 6858000"/>
              <a:gd name="connsiteX154" fmla="*/ 6121353 w 6128435"/>
              <a:gd name="connsiteY154" fmla="*/ 5721725 h 6858000"/>
              <a:gd name="connsiteX155" fmla="*/ 6121607 w 6128435"/>
              <a:gd name="connsiteY155" fmla="*/ 5721959 h 6858000"/>
              <a:gd name="connsiteX156" fmla="*/ 6120262 w 6128435"/>
              <a:gd name="connsiteY156" fmla="*/ 5728358 h 6858000"/>
              <a:gd name="connsiteX157" fmla="*/ 6110194 w 6128435"/>
              <a:gd name="connsiteY157" fmla="*/ 5758853 h 6858000"/>
              <a:gd name="connsiteX158" fmla="*/ 6127519 w 6128435"/>
              <a:gd name="connsiteY158" fmla="*/ 5865775 h 6858000"/>
              <a:gd name="connsiteX159" fmla="*/ 6128435 w 6128435"/>
              <a:gd name="connsiteY159" fmla="*/ 5870164 h 6858000"/>
              <a:gd name="connsiteX160" fmla="*/ 6119217 w 6128435"/>
              <a:gd name="connsiteY160" fmla="*/ 5888542 h 6858000"/>
              <a:gd name="connsiteX161" fmla="*/ 6115966 w 6128435"/>
              <a:gd name="connsiteY161" fmla="*/ 5898387 h 6858000"/>
              <a:gd name="connsiteX162" fmla="*/ 6111924 w 6128435"/>
              <a:gd name="connsiteY162" fmla="*/ 5900444 h 6858000"/>
              <a:gd name="connsiteX163" fmla="*/ 6108716 w 6128435"/>
              <a:gd name="connsiteY163" fmla="*/ 5915345 h 6858000"/>
              <a:gd name="connsiteX164" fmla="*/ 6109524 w 6128435"/>
              <a:gd name="connsiteY164" fmla="*/ 5917328 h 6858000"/>
              <a:gd name="connsiteX165" fmla="*/ 6102493 w 6128435"/>
              <a:gd name="connsiteY165" fmla="*/ 5928602 h 6858000"/>
              <a:gd name="connsiteX166" fmla="*/ 6056863 w 6128435"/>
              <a:gd name="connsiteY166" fmla="*/ 6000643 h 6858000"/>
              <a:gd name="connsiteX167" fmla="*/ 6045436 w 6128435"/>
              <a:gd name="connsiteY167" fmla="*/ 6124480 h 6858000"/>
              <a:gd name="connsiteX168" fmla="*/ 6030489 w 6128435"/>
              <a:gd name="connsiteY168" fmla="*/ 6317666 h 6858000"/>
              <a:gd name="connsiteX169" fmla="*/ 6007492 w 6128435"/>
              <a:gd name="connsiteY169" fmla="*/ 6440818 h 6858000"/>
              <a:gd name="connsiteX170" fmla="*/ 6009467 w 6128435"/>
              <a:gd name="connsiteY170" fmla="*/ 6487076 h 6858000"/>
              <a:gd name="connsiteX171" fmla="*/ 5995064 w 6128435"/>
              <a:gd name="connsiteY171" fmla="*/ 6540791 h 6858000"/>
              <a:gd name="connsiteX172" fmla="*/ 5996309 w 6128435"/>
              <a:gd name="connsiteY172" fmla="*/ 6543961 h 6858000"/>
              <a:gd name="connsiteX173" fmla="*/ 5996048 w 6128435"/>
              <a:gd name="connsiteY173" fmla="*/ 6555444 h 6858000"/>
              <a:gd name="connsiteX174" fmla="*/ 6002524 w 6128435"/>
              <a:gd name="connsiteY174" fmla="*/ 6560188 h 6858000"/>
              <a:gd name="connsiteX175" fmla="*/ 6006823 w 6128435"/>
              <a:gd name="connsiteY175" fmla="*/ 6578546 h 6858000"/>
              <a:gd name="connsiteX176" fmla="*/ 6004510 w 6128435"/>
              <a:gd name="connsiteY176" fmla="*/ 6599256 h 6858000"/>
              <a:gd name="connsiteX177" fmla="*/ 5986207 w 6128435"/>
              <a:gd name="connsiteY177" fmla="*/ 6695855 h 6858000"/>
              <a:gd name="connsiteX178" fmla="*/ 5979428 w 6128435"/>
              <a:gd name="connsiteY178" fmla="*/ 6754678 h 6858000"/>
              <a:gd name="connsiteX179" fmla="*/ 5983398 w 6128435"/>
              <a:gd name="connsiteY179" fmla="*/ 6778641 h 6858000"/>
              <a:gd name="connsiteX180" fmla="*/ 5984543 w 6128435"/>
              <a:gd name="connsiteY180" fmla="*/ 6811016 h 6858000"/>
              <a:gd name="connsiteX181" fmla="*/ 5981802 w 6128435"/>
              <a:gd name="connsiteY181" fmla="*/ 6838578 h 6858000"/>
              <a:gd name="connsiteX182" fmla="*/ 5979671 w 6128435"/>
              <a:gd name="connsiteY182" fmla="*/ 6858000 h 6858000"/>
              <a:gd name="connsiteX183" fmla="*/ 0 w 6128435"/>
              <a:gd name="connsiteY183" fmla="*/ 6858000 h 6858000"/>
              <a:gd name="connsiteX184" fmla="*/ 0 w 6128435"/>
              <a:gd name="connsiteY184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42602 w 6128435"/>
              <a:gd name="connsiteY47" fmla="*/ 2346782 h 6858000"/>
              <a:gd name="connsiteX48" fmla="*/ 5247963 w 6128435"/>
              <a:gd name="connsiteY48" fmla="*/ 2364638 h 6858000"/>
              <a:gd name="connsiteX49" fmla="*/ 5276175 w 6128435"/>
              <a:gd name="connsiteY49" fmla="*/ 2407515 h 6858000"/>
              <a:gd name="connsiteX50" fmla="*/ 5271650 w 6128435"/>
              <a:gd name="connsiteY50" fmla="*/ 2440467 h 6858000"/>
              <a:gd name="connsiteX51" fmla="*/ 5271438 w 6128435"/>
              <a:gd name="connsiteY51" fmla="*/ 2447186 h 6858000"/>
              <a:gd name="connsiteX52" fmla="*/ 5271722 w 6128435"/>
              <a:gd name="connsiteY52" fmla="*/ 2447359 h 6858000"/>
              <a:gd name="connsiteX53" fmla="*/ 5272069 w 6128435"/>
              <a:gd name="connsiteY53" fmla="*/ 2454523 h 6858000"/>
              <a:gd name="connsiteX54" fmla="*/ 5271049 w 6128435"/>
              <a:gd name="connsiteY54" fmla="*/ 2459442 h 6858000"/>
              <a:gd name="connsiteX55" fmla="*/ 5270636 w 6128435"/>
              <a:gd name="connsiteY55" fmla="*/ 2472481 h 6858000"/>
              <a:gd name="connsiteX56" fmla="*/ 5272406 w 6128435"/>
              <a:gd name="connsiteY56" fmla="*/ 2477221 h 6858000"/>
              <a:gd name="connsiteX57" fmla="*/ 5307538 w 6128435"/>
              <a:gd name="connsiteY57" fmla="*/ 2514685 h 6858000"/>
              <a:gd name="connsiteX58" fmla="*/ 5337604 w 6128435"/>
              <a:gd name="connsiteY58" fmla="*/ 2597632 h 6858000"/>
              <a:gd name="connsiteX59" fmla="*/ 5407503 w 6128435"/>
              <a:gd name="connsiteY59" fmla="*/ 2786290 h 6858000"/>
              <a:gd name="connsiteX60" fmla="*/ 5407356 w 6128435"/>
              <a:gd name="connsiteY60" fmla="*/ 2787545 h 6858000"/>
              <a:gd name="connsiteX61" fmla="*/ 5411130 w 6128435"/>
              <a:gd name="connsiteY61" fmla="*/ 2788640 h 6858000"/>
              <a:gd name="connsiteX62" fmla="*/ 5416439 w 6128435"/>
              <a:gd name="connsiteY62" fmla="*/ 2805666 h 6858000"/>
              <a:gd name="connsiteX63" fmla="*/ 5416589 w 6128435"/>
              <a:gd name="connsiteY63" fmla="*/ 2810822 h 6858000"/>
              <a:gd name="connsiteX64" fmla="*/ 5418542 w 6128435"/>
              <a:gd name="connsiteY64" fmla="*/ 2817745 h 6858000"/>
              <a:gd name="connsiteX65" fmla="*/ 5418847 w 6128435"/>
              <a:gd name="connsiteY65" fmla="*/ 2817825 h 6858000"/>
              <a:gd name="connsiteX66" fmla="*/ 5423364 w 6128435"/>
              <a:gd name="connsiteY66" fmla="*/ 2858292 h 6858000"/>
              <a:gd name="connsiteX67" fmla="*/ 5479298 w 6128435"/>
              <a:gd name="connsiteY67" fmla="*/ 2947791 h 6858000"/>
              <a:gd name="connsiteX68" fmla="*/ 5481770 w 6128435"/>
              <a:gd name="connsiteY68" fmla="*/ 2951352 h 6858000"/>
              <a:gd name="connsiteX69" fmla="*/ 5481013 w 6128435"/>
              <a:gd name="connsiteY69" fmla="*/ 2973461 h 6858000"/>
              <a:gd name="connsiteX70" fmla="*/ 5482045 w 6128435"/>
              <a:gd name="connsiteY70" fmla="*/ 2984371 h 6858000"/>
              <a:gd name="connsiteX71" fmla="*/ 5479405 w 6128435"/>
              <a:gd name="connsiteY71" fmla="*/ 2988507 h 6858000"/>
              <a:gd name="connsiteX72" fmla="*/ 5482415 w 6128435"/>
              <a:gd name="connsiteY72" fmla="*/ 3004079 h 6858000"/>
              <a:gd name="connsiteX73" fmla="*/ 5483865 w 6128435"/>
              <a:gd name="connsiteY73" fmla="*/ 3005467 h 6858000"/>
              <a:gd name="connsiteX74" fmla="*/ 5482236 w 6128435"/>
              <a:gd name="connsiteY74" fmla="*/ 3019791 h 6858000"/>
              <a:gd name="connsiteX75" fmla="*/ 5475895 w 6128435"/>
              <a:gd name="connsiteY75" fmla="*/ 3033578 h 6858000"/>
              <a:gd name="connsiteX76" fmla="*/ 5477595 w 6128435"/>
              <a:gd name="connsiteY76" fmla="*/ 3250534 h 6858000"/>
              <a:gd name="connsiteX77" fmla="*/ 5532836 w 6128435"/>
              <a:gd name="connsiteY77" fmla="*/ 3353840 h 6858000"/>
              <a:gd name="connsiteX78" fmla="*/ 5561229 w 6128435"/>
              <a:gd name="connsiteY78" fmla="*/ 3395784 h 6858000"/>
              <a:gd name="connsiteX79" fmla="*/ 5589758 w 6128435"/>
              <a:gd name="connsiteY79" fmla="*/ 3506453 h 6858000"/>
              <a:gd name="connsiteX80" fmla="*/ 5596144 w 6128435"/>
              <a:gd name="connsiteY80" fmla="*/ 3534624 h 6858000"/>
              <a:gd name="connsiteX81" fmla="*/ 5597750 w 6128435"/>
              <a:gd name="connsiteY81" fmla="*/ 3534129 h 6858000"/>
              <a:gd name="connsiteX82" fmla="*/ 5599700 w 6128435"/>
              <a:gd name="connsiteY82" fmla="*/ 3547221 h 6858000"/>
              <a:gd name="connsiteX83" fmla="*/ 5615031 w 6128435"/>
              <a:gd name="connsiteY83" fmla="*/ 3557482 h 6858000"/>
              <a:gd name="connsiteX84" fmla="*/ 5618377 w 6128435"/>
              <a:gd name="connsiteY84" fmla="*/ 3588431 h 6858000"/>
              <a:gd name="connsiteX85" fmla="*/ 5612155 w 6128435"/>
              <a:gd name="connsiteY85" fmla="*/ 3589869 h 6858000"/>
              <a:gd name="connsiteX86" fmla="*/ 5620843 w 6128435"/>
              <a:gd name="connsiteY86" fmla="*/ 3606745 h 6858000"/>
              <a:gd name="connsiteX87" fmla="*/ 5655472 w 6128435"/>
              <a:gd name="connsiteY87" fmla="*/ 3678877 h 6858000"/>
              <a:gd name="connsiteX88" fmla="*/ 5680448 w 6128435"/>
              <a:gd name="connsiteY88" fmla="*/ 3717760 h 6858000"/>
              <a:gd name="connsiteX89" fmla="*/ 5683015 w 6128435"/>
              <a:gd name="connsiteY89" fmla="*/ 3762025 h 6858000"/>
              <a:gd name="connsiteX90" fmla="*/ 5696643 w 6128435"/>
              <a:gd name="connsiteY90" fmla="*/ 3773888 h 6858000"/>
              <a:gd name="connsiteX91" fmla="*/ 5699203 w 6128435"/>
              <a:gd name="connsiteY91" fmla="*/ 3775823 h 6858000"/>
              <a:gd name="connsiteX92" fmla="*/ 5704824 w 6128435"/>
              <a:gd name="connsiteY92" fmla="*/ 3785966 h 6858000"/>
              <a:gd name="connsiteX93" fmla="*/ 5712204 w 6128435"/>
              <a:gd name="connsiteY93" fmla="*/ 3785830 h 6858000"/>
              <a:gd name="connsiteX94" fmla="*/ 5724816 w 6128435"/>
              <a:gd name="connsiteY94" fmla="*/ 3798949 h 6858000"/>
              <a:gd name="connsiteX95" fmla="*/ 5733539 w 6128435"/>
              <a:gd name="connsiteY95" fmla="*/ 3818457 h 6858000"/>
              <a:gd name="connsiteX96" fmla="*/ 5768491 w 6128435"/>
              <a:gd name="connsiteY96" fmla="*/ 3914399 h 6858000"/>
              <a:gd name="connsiteX97" fmla="*/ 5793123 w 6128435"/>
              <a:gd name="connsiteY97" fmla="*/ 3969952 h 6858000"/>
              <a:gd name="connsiteX98" fmla="*/ 5808321 w 6128435"/>
              <a:gd name="connsiteY98" fmla="*/ 3988153 h 6858000"/>
              <a:gd name="connsiteX99" fmla="*/ 5825621 w 6128435"/>
              <a:gd name="connsiteY99" fmla="*/ 4015525 h 6858000"/>
              <a:gd name="connsiteX100" fmla="*/ 5860672 w 6128435"/>
              <a:gd name="connsiteY100" fmla="*/ 4061579 h 6858000"/>
              <a:gd name="connsiteX101" fmla="*/ 5872173 w 6128435"/>
              <a:gd name="connsiteY101" fmla="*/ 4088497 h 6858000"/>
              <a:gd name="connsiteX102" fmla="*/ 5883705 w 6128435"/>
              <a:gd name="connsiteY102" fmla="*/ 4101899 h 6858000"/>
              <a:gd name="connsiteX103" fmla="*/ 5885314 w 6128435"/>
              <a:gd name="connsiteY103" fmla="*/ 4108387 h 6858000"/>
              <a:gd name="connsiteX104" fmla="*/ 5894095 w 6128435"/>
              <a:gd name="connsiteY104" fmla="*/ 4128857 h 6858000"/>
              <a:gd name="connsiteX105" fmla="*/ 5898339 w 6128435"/>
              <a:gd name="connsiteY105" fmla="*/ 4140800 h 6858000"/>
              <a:gd name="connsiteX106" fmla="*/ 5899734 w 6128435"/>
              <a:gd name="connsiteY106" fmla="*/ 4145632 h 6858000"/>
              <a:gd name="connsiteX107" fmla="*/ 5897098 w 6128435"/>
              <a:gd name="connsiteY107" fmla="*/ 4157819 h 6858000"/>
              <a:gd name="connsiteX108" fmla="*/ 5903513 w 6128435"/>
              <a:gd name="connsiteY108" fmla="*/ 4187661 h 6858000"/>
              <a:gd name="connsiteX109" fmla="*/ 5917114 w 6128435"/>
              <a:gd name="connsiteY109" fmla="*/ 4213096 h 6858000"/>
              <a:gd name="connsiteX110" fmla="*/ 5921153 w 6128435"/>
              <a:gd name="connsiteY110" fmla="*/ 4236222 h 6858000"/>
              <a:gd name="connsiteX111" fmla="*/ 5924233 w 6128435"/>
              <a:gd name="connsiteY111" fmla="*/ 4242060 h 6858000"/>
              <a:gd name="connsiteX112" fmla="*/ 5928910 w 6128435"/>
              <a:gd name="connsiteY112" fmla="*/ 4300973 h 6858000"/>
              <a:gd name="connsiteX113" fmla="*/ 5939320 w 6128435"/>
              <a:gd name="connsiteY113" fmla="*/ 4340435 h 6858000"/>
              <a:gd name="connsiteX114" fmla="*/ 5946705 w 6128435"/>
              <a:gd name="connsiteY114" fmla="*/ 4428051 h 6858000"/>
              <a:gd name="connsiteX115" fmla="*/ 5949261 w 6128435"/>
              <a:gd name="connsiteY115" fmla="*/ 4449185 h 6858000"/>
              <a:gd name="connsiteX116" fmla="*/ 5957504 w 6128435"/>
              <a:gd name="connsiteY116" fmla="*/ 4465911 h 6858000"/>
              <a:gd name="connsiteX117" fmla="*/ 5964689 w 6128435"/>
              <a:gd name="connsiteY117" fmla="*/ 4468532 h 6858000"/>
              <a:gd name="connsiteX118" fmla="*/ 5967062 w 6128435"/>
              <a:gd name="connsiteY118" fmla="*/ 4479923 h 6858000"/>
              <a:gd name="connsiteX119" fmla="*/ 5968960 w 6128435"/>
              <a:gd name="connsiteY119" fmla="*/ 4482655 h 6858000"/>
              <a:gd name="connsiteX120" fmla="*/ 5978567 w 6128435"/>
              <a:gd name="connsiteY120" fmla="*/ 4498605 h 6858000"/>
              <a:gd name="connsiteX121" fmla="*/ 5980106 w 6128435"/>
              <a:gd name="connsiteY121" fmla="*/ 4585087 h 6858000"/>
              <a:gd name="connsiteX122" fmla="*/ 5998138 w 6128435"/>
              <a:gd name="connsiteY122" fmla="*/ 4697518 h 6858000"/>
              <a:gd name="connsiteX123" fmla="*/ 6013516 w 6128435"/>
              <a:gd name="connsiteY123" fmla="*/ 4786619 h 6858000"/>
              <a:gd name="connsiteX124" fmla="*/ 6025404 w 6128435"/>
              <a:gd name="connsiteY124" fmla="*/ 4858148 h 6858000"/>
              <a:gd name="connsiteX125" fmla="*/ 6007749 w 6128435"/>
              <a:gd name="connsiteY125" fmla="*/ 4964715 h 6858000"/>
              <a:gd name="connsiteX126" fmla="*/ 6005269 w 6128435"/>
              <a:gd name="connsiteY126" fmla="*/ 5150567 h 6858000"/>
              <a:gd name="connsiteX127" fmla="*/ 6001127 w 6128435"/>
              <a:gd name="connsiteY127" fmla="*/ 5164609 h 6858000"/>
              <a:gd name="connsiteX128" fmla="*/ 5996647 w 6128435"/>
              <a:gd name="connsiteY128" fmla="*/ 5185640 h 6858000"/>
              <a:gd name="connsiteX129" fmla="*/ 5998514 w 6128435"/>
              <a:gd name="connsiteY129" fmla="*/ 5189673 h 6858000"/>
              <a:gd name="connsiteX130" fmla="*/ 5995970 w 6128435"/>
              <a:gd name="connsiteY130" fmla="*/ 5221547 h 6858000"/>
              <a:gd name="connsiteX131" fmla="*/ 5997218 w 6128435"/>
              <a:gd name="connsiteY131" fmla="*/ 5222031 h 6858000"/>
              <a:gd name="connsiteX132" fmla="*/ 6002116 w 6128435"/>
              <a:gd name="connsiteY132" fmla="*/ 5231223 h 6858000"/>
              <a:gd name="connsiteX133" fmla="*/ 6008541 w 6128435"/>
              <a:gd name="connsiteY133" fmla="*/ 5248680 h 6858000"/>
              <a:gd name="connsiteX134" fmla="*/ 6039260 w 6128435"/>
              <a:gd name="connsiteY134" fmla="*/ 5289518 h 6858000"/>
              <a:gd name="connsiteX135" fmla="*/ 6036748 w 6128435"/>
              <a:gd name="connsiteY135" fmla="*/ 5322752 h 6858000"/>
              <a:gd name="connsiteX136" fmla="*/ 6036943 w 6128435"/>
              <a:gd name="connsiteY136" fmla="*/ 5329480 h 6858000"/>
              <a:gd name="connsiteX137" fmla="*/ 6037236 w 6128435"/>
              <a:gd name="connsiteY137" fmla="*/ 5329634 h 6858000"/>
              <a:gd name="connsiteX138" fmla="*/ 6038019 w 6128435"/>
              <a:gd name="connsiteY138" fmla="*/ 5336764 h 6858000"/>
              <a:gd name="connsiteX139" fmla="*/ 6037298 w 6128435"/>
              <a:gd name="connsiteY139" fmla="*/ 5341753 h 6858000"/>
              <a:gd name="connsiteX140" fmla="*/ 6037677 w 6128435"/>
              <a:gd name="connsiteY140" fmla="*/ 5354807 h 6858000"/>
              <a:gd name="connsiteX141" fmla="*/ 6039728 w 6128435"/>
              <a:gd name="connsiteY141" fmla="*/ 5359416 h 6858000"/>
              <a:gd name="connsiteX142" fmla="*/ 6043311 w 6128435"/>
              <a:gd name="connsiteY142" fmla="*/ 5361407 h 6858000"/>
              <a:gd name="connsiteX143" fmla="*/ 6042954 w 6128435"/>
              <a:gd name="connsiteY143" fmla="*/ 5362576 h 6858000"/>
              <a:gd name="connsiteX144" fmla="*/ 6053435 w 6128435"/>
              <a:gd name="connsiteY144" fmla="*/ 5387547 h 6858000"/>
              <a:gd name="connsiteX145" fmla="*/ 6065933 w 6128435"/>
              <a:gd name="connsiteY145" fmla="*/ 5443002 h 6858000"/>
              <a:gd name="connsiteX146" fmla="*/ 6068640 w 6128435"/>
              <a:gd name="connsiteY146" fmla="*/ 5474503 h 6858000"/>
              <a:gd name="connsiteX147" fmla="*/ 6080922 w 6128435"/>
              <a:gd name="connsiteY147" fmla="*/ 5561070 h 6858000"/>
              <a:gd name="connsiteX148" fmla="*/ 6096949 w 6128435"/>
              <a:gd name="connsiteY148" fmla="*/ 5648179 h 6858000"/>
              <a:gd name="connsiteX149" fmla="*/ 6125703 w 6128435"/>
              <a:gd name="connsiteY149" fmla="*/ 5692894 h 6858000"/>
              <a:gd name="connsiteX150" fmla="*/ 6126670 w 6128435"/>
              <a:gd name="connsiteY150" fmla="*/ 5697882 h 6858000"/>
              <a:gd name="connsiteX151" fmla="*/ 6124061 w 6128435"/>
              <a:gd name="connsiteY151" fmla="*/ 5710294 h 6858000"/>
              <a:gd name="connsiteX152" fmla="*/ 6122213 w 6128435"/>
              <a:gd name="connsiteY152" fmla="*/ 5714762 h 6858000"/>
              <a:gd name="connsiteX153" fmla="*/ 6121353 w 6128435"/>
              <a:gd name="connsiteY153" fmla="*/ 5721725 h 6858000"/>
              <a:gd name="connsiteX154" fmla="*/ 6121607 w 6128435"/>
              <a:gd name="connsiteY154" fmla="*/ 5721959 h 6858000"/>
              <a:gd name="connsiteX155" fmla="*/ 6120262 w 6128435"/>
              <a:gd name="connsiteY155" fmla="*/ 5728358 h 6858000"/>
              <a:gd name="connsiteX156" fmla="*/ 6110194 w 6128435"/>
              <a:gd name="connsiteY156" fmla="*/ 5758853 h 6858000"/>
              <a:gd name="connsiteX157" fmla="*/ 6127519 w 6128435"/>
              <a:gd name="connsiteY157" fmla="*/ 5865775 h 6858000"/>
              <a:gd name="connsiteX158" fmla="*/ 6128435 w 6128435"/>
              <a:gd name="connsiteY158" fmla="*/ 5870164 h 6858000"/>
              <a:gd name="connsiteX159" fmla="*/ 6119217 w 6128435"/>
              <a:gd name="connsiteY159" fmla="*/ 5888542 h 6858000"/>
              <a:gd name="connsiteX160" fmla="*/ 6115966 w 6128435"/>
              <a:gd name="connsiteY160" fmla="*/ 5898387 h 6858000"/>
              <a:gd name="connsiteX161" fmla="*/ 6111924 w 6128435"/>
              <a:gd name="connsiteY161" fmla="*/ 5900444 h 6858000"/>
              <a:gd name="connsiteX162" fmla="*/ 6108716 w 6128435"/>
              <a:gd name="connsiteY162" fmla="*/ 5915345 h 6858000"/>
              <a:gd name="connsiteX163" fmla="*/ 6109524 w 6128435"/>
              <a:gd name="connsiteY163" fmla="*/ 5917328 h 6858000"/>
              <a:gd name="connsiteX164" fmla="*/ 6102493 w 6128435"/>
              <a:gd name="connsiteY164" fmla="*/ 5928602 h 6858000"/>
              <a:gd name="connsiteX165" fmla="*/ 6056863 w 6128435"/>
              <a:gd name="connsiteY165" fmla="*/ 6000643 h 6858000"/>
              <a:gd name="connsiteX166" fmla="*/ 6045436 w 6128435"/>
              <a:gd name="connsiteY166" fmla="*/ 6124480 h 6858000"/>
              <a:gd name="connsiteX167" fmla="*/ 6030489 w 6128435"/>
              <a:gd name="connsiteY167" fmla="*/ 6317666 h 6858000"/>
              <a:gd name="connsiteX168" fmla="*/ 6007492 w 6128435"/>
              <a:gd name="connsiteY168" fmla="*/ 6440818 h 6858000"/>
              <a:gd name="connsiteX169" fmla="*/ 6009467 w 6128435"/>
              <a:gd name="connsiteY169" fmla="*/ 6487076 h 6858000"/>
              <a:gd name="connsiteX170" fmla="*/ 5995064 w 6128435"/>
              <a:gd name="connsiteY170" fmla="*/ 6540791 h 6858000"/>
              <a:gd name="connsiteX171" fmla="*/ 5996309 w 6128435"/>
              <a:gd name="connsiteY171" fmla="*/ 6543961 h 6858000"/>
              <a:gd name="connsiteX172" fmla="*/ 5996048 w 6128435"/>
              <a:gd name="connsiteY172" fmla="*/ 6555444 h 6858000"/>
              <a:gd name="connsiteX173" fmla="*/ 6002524 w 6128435"/>
              <a:gd name="connsiteY173" fmla="*/ 6560188 h 6858000"/>
              <a:gd name="connsiteX174" fmla="*/ 6006823 w 6128435"/>
              <a:gd name="connsiteY174" fmla="*/ 6578546 h 6858000"/>
              <a:gd name="connsiteX175" fmla="*/ 6004510 w 6128435"/>
              <a:gd name="connsiteY175" fmla="*/ 6599256 h 6858000"/>
              <a:gd name="connsiteX176" fmla="*/ 5986207 w 6128435"/>
              <a:gd name="connsiteY176" fmla="*/ 6695855 h 6858000"/>
              <a:gd name="connsiteX177" fmla="*/ 5979428 w 6128435"/>
              <a:gd name="connsiteY177" fmla="*/ 6754678 h 6858000"/>
              <a:gd name="connsiteX178" fmla="*/ 5983398 w 6128435"/>
              <a:gd name="connsiteY178" fmla="*/ 6778641 h 6858000"/>
              <a:gd name="connsiteX179" fmla="*/ 5984543 w 6128435"/>
              <a:gd name="connsiteY179" fmla="*/ 6811016 h 6858000"/>
              <a:gd name="connsiteX180" fmla="*/ 5981802 w 6128435"/>
              <a:gd name="connsiteY180" fmla="*/ 6838578 h 6858000"/>
              <a:gd name="connsiteX181" fmla="*/ 5979671 w 6128435"/>
              <a:gd name="connsiteY181" fmla="*/ 6858000 h 6858000"/>
              <a:gd name="connsiteX182" fmla="*/ 0 w 6128435"/>
              <a:gd name="connsiteY182" fmla="*/ 6858000 h 6858000"/>
              <a:gd name="connsiteX183" fmla="*/ 0 w 6128435"/>
              <a:gd name="connsiteY18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42602 w 6128435"/>
              <a:gd name="connsiteY47" fmla="*/ 2346782 h 6858000"/>
              <a:gd name="connsiteX48" fmla="*/ 5247963 w 6128435"/>
              <a:gd name="connsiteY48" fmla="*/ 2364638 h 6858000"/>
              <a:gd name="connsiteX49" fmla="*/ 5276175 w 6128435"/>
              <a:gd name="connsiteY49" fmla="*/ 2407515 h 6858000"/>
              <a:gd name="connsiteX50" fmla="*/ 5271650 w 6128435"/>
              <a:gd name="connsiteY50" fmla="*/ 2440467 h 6858000"/>
              <a:gd name="connsiteX51" fmla="*/ 5271438 w 6128435"/>
              <a:gd name="connsiteY51" fmla="*/ 2447186 h 6858000"/>
              <a:gd name="connsiteX52" fmla="*/ 5271722 w 6128435"/>
              <a:gd name="connsiteY52" fmla="*/ 2447359 h 6858000"/>
              <a:gd name="connsiteX53" fmla="*/ 5272069 w 6128435"/>
              <a:gd name="connsiteY53" fmla="*/ 2454523 h 6858000"/>
              <a:gd name="connsiteX54" fmla="*/ 5271049 w 6128435"/>
              <a:gd name="connsiteY54" fmla="*/ 2459442 h 6858000"/>
              <a:gd name="connsiteX55" fmla="*/ 5270636 w 6128435"/>
              <a:gd name="connsiteY55" fmla="*/ 2472481 h 6858000"/>
              <a:gd name="connsiteX56" fmla="*/ 5272406 w 6128435"/>
              <a:gd name="connsiteY56" fmla="*/ 2477221 h 6858000"/>
              <a:gd name="connsiteX57" fmla="*/ 5307538 w 6128435"/>
              <a:gd name="connsiteY57" fmla="*/ 2514685 h 6858000"/>
              <a:gd name="connsiteX58" fmla="*/ 5337604 w 6128435"/>
              <a:gd name="connsiteY58" fmla="*/ 2597632 h 6858000"/>
              <a:gd name="connsiteX59" fmla="*/ 5407503 w 6128435"/>
              <a:gd name="connsiteY59" fmla="*/ 2786290 h 6858000"/>
              <a:gd name="connsiteX60" fmla="*/ 5407356 w 6128435"/>
              <a:gd name="connsiteY60" fmla="*/ 2787545 h 6858000"/>
              <a:gd name="connsiteX61" fmla="*/ 5411130 w 6128435"/>
              <a:gd name="connsiteY61" fmla="*/ 2788640 h 6858000"/>
              <a:gd name="connsiteX62" fmla="*/ 5416439 w 6128435"/>
              <a:gd name="connsiteY62" fmla="*/ 2805666 h 6858000"/>
              <a:gd name="connsiteX63" fmla="*/ 5416589 w 6128435"/>
              <a:gd name="connsiteY63" fmla="*/ 2810822 h 6858000"/>
              <a:gd name="connsiteX64" fmla="*/ 5418542 w 6128435"/>
              <a:gd name="connsiteY64" fmla="*/ 2817745 h 6858000"/>
              <a:gd name="connsiteX65" fmla="*/ 5418847 w 6128435"/>
              <a:gd name="connsiteY65" fmla="*/ 2817825 h 6858000"/>
              <a:gd name="connsiteX66" fmla="*/ 5423364 w 6128435"/>
              <a:gd name="connsiteY66" fmla="*/ 2858292 h 6858000"/>
              <a:gd name="connsiteX67" fmla="*/ 5479298 w 6128435"/>
              <a:gd name="connsiteY67" fmla="*/ 2947791 h 6858000"/>
              <a:gd name="connsiteX68" fmla="*/ 5481770 w 6128435"/>
              <a:gd name="connsiteY68" fmla="*/ 2951352 h 6858000"/>
              <a:gd name="connsiteX69" fmla="*/ 5481013 w 6128435"/>
              <a:gd name="connsiteY69" fmla="*/ 2973461 h 6858000"/>
              <a:gd name="connsiteX70" fmla="*/ 5482045 w 6128435"/>
              <a:gd name="connsiteY70" fmla="*/ 2984371 h 6858000"/>
              <a:gd name="connsiteX71" fmla="*/ 5479405 w 6128435"/>
              <a:gd name="connsiteY71" fmla="*/ 2988507 h 6858000"/>
              <a:gd name="connsiteX72" fmla="*/ 5482415 w 6128435"/>
              <a:gd name="connsiteY72" fmla="*/ 3004079 h 6858000"/>
              <a:gd name="connsiteX73" fmla="*/ 5483865 w 6128435"/>
              <a:gd name="connsiteY73" fmla="*/ 3005467 h 6858000"/>
              <a:gd name="connsiteX74" fmla="*/ 5482236 w 6128435"/>
              <a:gd name="connsiteY74" fmla="*/ 3019791 h 6858000"/>
              <a:gd name="connsiteX75" fmla="*/ 5475895 w 6128435"/>
              <a:gd name="connsiteY75" fmla="*/ 3033578 h 6858000"/>
              <a:gd name="connsiteX76" fmla="*/ 5477595 w 6128435"/>
              <a:gd name="connsiteY76" fmla="*/ 3250534 h 6858000"/>
              <a:gd name="connsiteX77" fmla="*/ 5532836 w 6128435"/>
              <a:gd name="connsiteY77" fmla="*/ 3353840 h 6858000"/>
              <a:gd name="connsiteX78" fmla="*/ 5561229 w 6128435"/>
              <a:gd name="connsiteY78" fmla="*/ 3395784 h 6858000"/>
              <a:gd name="connsiteX79" fmla="*/ 5589758 w 6128435"/>
              <a:gd name="connsiteY79" fmla="*/ 3506453 h 6858000"/>
              <a:gd name="connsiteX80" fmla="*/ 5596144 w 6128435"/>
              <a:gd name="connsiteY80" fmla="*/ 3534624 h 6858000"/>
              <a:gd name="connsiteX81" fmla="*/ 5597750 w 6128435"/>
              <a:gd name="connsiteY81" fmla="*/ 3534129 h 6858000"/>
              <a:gd name="connsiteX82" fmla="*/ 5599700 w 6128435"/>
              <a:gd name="connsiteY82" fmla="*/ 3547221 h 6858000"/>
              <a:gd name="connsiteX83" fmla="*/ 5615031 w 6128435"/>
              <a:gd name="connsiteY83" fmla="*/ 3557482 h 6858000"/>
              <a:gd name="connsiteX84" fmla="*/ 5618377 w 6128435"/>
              <a:gd name="connsiteY84" fmla="*/ 3588431 h 6858000"/>
              <a:gd name="connsiteX85" fmla="*/ 5612155 w 6128435"/>
              <a:gd name="connsiteY85" fmla="*/ 3589869 h 6858000"/>
              <a:gd name="connsiteX86" fmla="*/ 5620843 w 6128435"/>
              <a:gd name="connsiteY86" fmla="*/ 3606745 h 6858000"/>
              <a:gd name="connsiteX87" fmla="*/ 5655472 w 6128435"/>
              <a:gd name="connsiteY87" fmla="*/ 3678877 h 6858000"/>
              <a:gd name="connsiteX88" fmla="*/ 5680448 w 6128435"/>
              <a:gd name="connsiteY88" fmla="*/ 3717760 h 6858000"/>
              <a:gd name="connsiteX89" fmla="*/ 5683015 w 6128435"/>
              <a:gd name="connsiteY89" fmla="*/ 3762025 h 6858000"/>
              <a:gd name="connsiteX90" fmla="*/ 5696643 w 6128435"/>
              <a:gd name="connsiteY90" fmla="*/ 3773888 h 6858000"/>
              <a:gd name="connsiteX91" fmla="*/ 5699203 w 6128435"/>
              <a:gd name="connsiteY91" fmla="*/ 3775823 h 6858000"/>
              <a:gd name="connsiteX92" fmla="*/ 5704824 w 6128435"/>
              <a:gd name="connsiteY92" fmla="*/ 3785966 h 6858000"/>
              <a:gd name="connsiteX93" fmla="*/ 5712204 w 6128435"/>
              <a:gd name="connsiteY93" fmla="*/ 3785830 h 6858000"/>
              <a:gd name="connsiteX94" fmla="*/ 5724816 w 6128435"/>
              <a:gd name="connsiteY94" fmla="*/ 3798949 h 6858000"/>
              <a:gd name="connsiteX95" fmla="*/ 5733539 w 6128435"/>
              <a:gd name="connsiteY95" fmla="*/ 3818457 h 6858000"/>
              <a:gd name="connsiteX96" fmla="*/ 5768491 w 6128435"/>
              <a:gd name="connsiteY96" fmla="*/ 3914399 h 6858000"/>
              <a:gd name="connsiteX97" fmla="*/ 5793123 w 6128435"/>
              <a:gd name="connsiteY97" fmla="*/ 3969952 h 6858000"/>
              <a:gd name="connsiteX98" fmla="*/ 5808321 w 6128435"/>
              <a:gd name="connsiteY98" fmla="*/ 3988153 h 6858000"/>
              <a:gd name="connsiteX99" fmla="*/ 5825621 w 6128435"/>
              <a:gd name="connsiteY99" fmla="*/ 4015525 h 6858000"/>
              <a:gd name="connsiteX100" fmla="*/ 5860672 w 6128435"/>
              <a:gd name="connsiteY100" fmla="*/ 4061579 h 6858000"/>
              <a:gd name="connsiteX101" fmla="*/ 5872173 w 6128435"/>
              <a:gd name="connsiteY101" fmla="*/ 4088497 h 6858000"/>
              <a:gd name="connsiteX102" fmla="*/ 5883705 w 6128435"/>
              <a:gd name="connsiteY102" fmla="*/ 4101899 h 6858000"/>
              <a:gd name="connsiteX103" fmla="*/ 5885314 w 6128435"/>
              <a:gd name="connsiteY103" fmla="*/ 4108387 h 6858000"/>
              <a:gd name="connsiteX104" fmla="*/ 5894095 w 6128435"/>
              <a:gd name="connsiteY104" fmla="*/ 4128857 h 6858000"/>
              <a:gd name="connsiteX105" fmla="*/ 5898339 w 6128435"/>
              <a:gd name="connsiteY105" fmla="*/ 4140800 h 6858000"/>
              <a:gd name="connsiteX106" fmla="*/ 5899734 w 6128435"/>
              <a:gd name="connsiteY106" fmla="*/ 4145632 h 6858000"/>
              <a:gd name="connsiteX107" fmla="*/ 5897098 w 6128435"/>
              <a:gd name="connsiteY107" fmla="*/ 4157819 h 6858000"/>
              <a:gd name="connsiteX108" fmla="*/ 5903513 w 6128435"/>
              <a:gd name="connsiteY108" fmla="*/ 4187661 h 6858000"/>
              <a:gd name="connsiteX109" fmla="*/ 5917114 w 6128435"/>
              <a:gd name="connsiteY109" fmla="*/ 4213096 h 6858000"/>
              <a:gd name="connsiteX110" fmla="*/ 5921153 w 6128435"/>
              <a:gd name="connsiteY110" fmla="*/ 4236222 h 6858000"/>
              <a:gd name="connsiteX111" fmla="*/ 5924233 w 6128435"/>
              <a:gd name="connsiteY111" fmla="*/ 4242060 h 6858000"/>
              <a:gd name="connsiteX112" fmla="*/ 5928910 w 6128435"/>
              <a:gd name="connsiteY112" fmla="*/ 4300973 h 6858000"/>
              <a:gd name="connsiteX113" fmla="*/ 5939320 w 6128435"/>
              <a:gd name="connsiteY113" fmla="*/ 4340435 h 6858000"/>
              <a:gd name="connsiteX114" fmla="*/ 5946705 w 6128435"/>
              <a:gd name="connsiteY114" fmla="*/ 4428051 h 6858000"/>
              <a:gd name="connsiteX115" fmla="*/ 5949261 w 6128435"/>
              <a:gd name="connsiteY115" fmla="*/ 4449185 h 6858000"/>
              <a:gd name="connsiteX116" fmla="*/ 5957504 w 6128435"/>
              <a:gd name="connsiteY116" fmla="*/ 4465911 h 6858000"/>
              <a:gd name="connsiteX117" fmla="*/ 5964689 w 6128435"/>
              <a:gd name="connsiteY117" fmla="*/ 4468532 h 6858000"/>
              <a:gd name="connsiteX118" fmla="*/ 5967062 w 6128435"/>
              <a:gd name="connsiteY118" fmla="*/ 4479923 h 6858000"/>
              <a:gd name="connsiteX119" fmla="*/ 5968960 w 6128435"/>
              <a:gd name="connsiteY119" fmla="*/ 4482655 h 6858000"/>
              <a:gd name="connsiteX120" fmla="*/ 5978567 w 6128435"/>
              <a:gd name="connsiteY120" fmla="*/ 4498605 h 6858000"/>
              <a:gd name="connsiteX121" fmla="*/ 5980106 w 6128435"/>
              <a:gd name="connsiteY121" fmla="*/ 4585087 h 6858000"/>
              <a:gd name="connsiteX122" fmla="*/ 5998138 w 6128435"/>
              <a:gd name="connsiteY122" fmla="*/ 4697518 h 6858000"/>
              <a:gd name="connsiteX123" fmla="*/ 6013516 w 6128435"/>
              <a:gd name="connsiteY123" fmla="*/ 4786619 h 6858000"/>
              <a:gd name="connsiteX124" fmla="*/ 6025404 w 6128435"/>
              <a:gd name="connsiteY124" fmla="*/ 4858148 h 6858000"/>
              <a:gd name="connsiteX125" fmla="*/ 6007749 w 6128435"/>
              <a:gd name="connsiteY125" fmla="*/ 4964715 h 6858000"/>
              <a:gd name="connsiteX126" fmla="*/ 6005269 w 6128435"/>
              <a:gd name="connsiteY126" fmla="*/ 5150567 h 6858000"/>
              <a:gd name="connsiteX127" fmla="*/ 6001127 w 6128435"/>
              <a:gd name="connsiteY127" fmla="*/ 5164609 h 6858000"/>
              <a:gd name="connsiteX128" fmla="*/ 5996647 w 6128435"/>
              <a:gd name="connsiteY128" fmla="*/ 5185640 h 6858000"/>
              <a:gd name="connsiteX129" fmla="*/ 5998514 w 6128435"/>
              <a:gd name="connsiteY129" fmla="*/ 5189673 h 6858000"/>
              <a:gd name="connsiteX130" fmla="*/ 5995970 w 6128435"/>
              <a:gd name="connsiteY130" fmla="*/ 5221547 h 6858000"/>
              <a:gd name="connsiteX131" fmla="*/ 5997218 w 6128435"/>
              <a:gd name="connsiteY131" fmla="*/ 5222031 h 6858000"/>
              <a:gd name="connsiteX132" fmla="*/ 6002116 w 6128435"/>
              <a:gd name="connsiteY132" fmla="*/ 5231223 h 6858000"/>
              <a:gd name="connsiteX133" fmla="*/ 6008541 w 6128435"/>
              <a:gd name="connsiteY133" fmla="*/ 5248680 h 6858000"/>
              <a:gd name="connsiteX134" fmla="*/ 6039260 w 6128435"/>
              <a:gd name="connsiteY134" fmla="*/ 5289518 h 6858000"/>
              <a:gd name="connsiteX135" fmla="*/ 6036748 w 6128435"/>
              <a:gd name="connsiteY135" fmla="*/ 5322752 h 6858000"/>
              <a:gd name="connsiteX136" fmla="*/ 6036943 w 6128435"/>
              <a:gd name="connsiteY136" fmla="*/ 5329480 h 6858000"/>
              <a:gd name="connsiteX137" fmla="*/ 6037236 w 6128435"/>
              <a:gd name="connsiteY137" fmla="*/ 5329634 h 6858000"/>
              <a:gd name="connsiteX138" fmla="*/ 6038019 w 6128435"/>
              <a:gd name="connsiteY138" fmla="*/ 5336764 h 6858000"/>
              <a:gd name="connsiteX139" fmla="*/ 6037298 w 6128435"/>
              <a:gd name="connsiteY139" fmla="*/ 5341753 h 6858000"/>
              <a:gd name="connsiteX140" fmla="*/ 6037677 w 6128435"/>
              <a:gd name="connsiteY140" fmla="*/ 5354807 h 6858000"/>
              <a:gd name="connsiteX141" fmla="*/ 6039728 w 6128435"/>
              <a:gd name="connsiteY141" fmla="*/ 5359416 h 6858000"/>
              <a:gd name="connsiteX142" fmla="*/ 6043311 w 6128435"/>
              <a:gd name="connsiteY142" fmla="*/ 5361407 h 6858000"/>
              <a:gd name="connsiteX143" fmla="*/ 6042954 w 6128435"/>
              <a:gd name="connsiteY143" fmla="*/ 5362576 h 6858000"/>
              <a:gd name="connsiteX144" fmla="*/ 6053435 w 6128435"/>
              <a:gd name="connsiteY144" fmla="*/ 5387547 h 6858000"/>
              <a:gd name="connsiteX145" fmla="*/ 6065933 w 6128435"/>
              <a:gd name="connsiteY145" fmla="*/ 5443002 h 6858000"/>
              <a:gd name="connsiteX146" fmla="*/ 6068640 w 6128435"/>
              <a:gd name="connsiteY146" fmla="*/ 5474503 h 6858000"/>
              <a:gd name="connsiteX147" fmla="*/ 6080922 w 6128435"/>
              <a:gd name="connsiteY147" fmla="*/ 5561070 h 6858000"/>
              <a:gd name="connsiteX148" fmla="*/ 6096949 w 6128435"/>
              <a:gd name="connsiteY148" fmla="*/ 5648179 h 6858000"/>
              <a:gd name="connsiteX149" fmla="*/ 6125703 w 6128435"/>
              <a:gd name="connsiteY149" fmla="*/ 5692894 h 6858000"/>
              <a:gd name="connsiteX150" fmla="*/ 6126670 w 6128435"/>
              <a:gd name="connsiteY150" fmla="*/ 5697882 h 6858000"/>
              <a:gd name="connsiteX151" fmla="*/ 6124061 w 6128435"/>
              <a:gd name="connsiteY151" fmla="*/ 5710294 h 6858000"/>
              <a:gd name="connsiteX152" fmla="*/ 6122213 w 6128435"/>
              <a:gd name="connsiteY152" fmla="*/ 5714762 h 6858000"/>
              <a:gd name="connsiteX153" fmla="*/ 6121353 w 6128435"/>
              <a:gd name="connsiteY153" fmla="*/ 5721725 h 6858000"/>
              <a:gd name="connsiteX154" fmla="*/ 6121607 w 6128435"/>
              <a:gd name="connsiteY154" fmla="*/ 5721959 h 6858000"/>
              <a:gd name="connsiteX155" fmla="*/ 6120262 w 6128435"/>
              <a:gd name="connsiteY155" fmla="*/ 5728358 h 6858000"/>
              <a:gd name="connsiteX156" fmla="*/ 6110194 w 6128435"/>
              <a:gd name="connsiteY156" fmla="*/ 5758853 h 6858000"/>
              <a:gd name="connsiteX157" fmla="*/ 6127519 w 6128435"/>
              <a:gd name="connsiteY157" fmla="*/ 5865775 h 6858000"/>
              <a:gd name="connsiteX158" fmla="*/ 6128435 w 6128435"/>
              <a:gd name="connsiteY158" fmla="*/ 5870164 h 6858000"/>
              <a:gd name="connsiteX159" fmla="*/ 6119217 w 6128435"/>
              <a:gd name="connsiteY159" fmla="*/ 5888542 h 6858000"/>
              <a:gd name="connsiteX160" fmla="*/ 6115966 w 6128435"/>
              <a:gd name="connsiteY160" fmla="*/ 5898387 h 6858000"/>
              <a:gd name="connsiteX161" fmla="*/ 6111924 w 6128435"/>
              <a:gd name="connsiteY161" fmla="*/ 5900444 h 6858000"/>
              <a:gd name="connsiteX162" fmla="*/ 6108716 w 6128435"/>
              <a:gd name="connsiteY162" fmla="*/ 5915345 h 6858000"/>
              <a:gd name="connsiteX163" fmla="*/ 6109524 w 6128435"/>
              <a:gd name="connsiteY163" fmla="*/ 5917328 h 6858000"/>
              <a:gd name="connsiteX164" fmla="*/ 6102493 w 6128435"/>
              <a:gd name="connsiteY164" fmla="*/ 5928602 h 6858000"/>
              <a:gd name="connsiteX165" fmla="*/ 6056863 w 6128435"/>
              <a:gd name="connsiteY165" fmla="*/ 6000643 h 6858000"/>
              <a:gd name="connsiteX166" fmla="*/ 6045436 w 6128435"/>
              <a:gd name="connsiteY166" fmla="*/ 6124480 h 6858000"/>
              <a:gd name="connsiteX167" fmla="*/ 6030489 w 6128435"/>
              <a:gd name="connsiteY167" fmla="*/ 6317666 h 6858000"/>
              <a:gd name="connsiteX168" fmla="*/ 6007492 w 6128435"/>
              <a:gd name="connsiteY168" fmla="*/ 6440818 h 6858000"/>
              <a:gd name="connsiteX169" fmla="*/ 6009467 w 6128435"/>
              <a:gd name="connsiteY169" fmla="*/ 6487076 h 6858000"/>
              <a:gd name="connsiteX170" fmla="*/ 5995064 w 6128435"/>
              <a:gd name="connsiteY170" fmla="*/ 6540791 h 6858000"/>
              <a:gd name="connsiteX171" fmla="*/ 5996309 w 6128435"/>
              <a:gd name="connsiteY171" fmla="*/ 6543961 h 6858000"/>
              <a:gd name="connsiteX172" fmla="*/ 5996048 w 6128435"/>
              <a:gd name="connsiteY172" fmla="*/ 6555444 h 6858000"/>
              <a:gd name="connsiteX173" fmla="*/ 6002524 w 6128435"/>
              <a:gd name="connsiteY173" fmla="*/ 6560188 h 6858000"/>
              <a:gd name="connsiteX174" fmla="*/ 6006823 w 6128435"/>
              <a:gd name="connsiteY174" fmla="*/ 6578546 h 6858000"/>
              <a:gd name="connsiteX175" fmla="*/ 6004510 w 6128435"/>
              <a:gd name="connsiteY175" fmla="*/ 6599256 h 6858000"/>
              <a:gd name="connsiteX176" fmla="*/ 5986207 w 6128435"/>
              <a:gd name="connsiteY176" fmla="*/ 6695855 h 6858000"/>
              <a:gd name="connsiteX177" fmla="*/ 5979428 w 6128435"/>
              <a:gd name="connsiteY177" fmla="*/ 6754678 h 6858000"/>
              <a:gd name="connsiteX178" fmla="*/ 5983398 w 6128435"/>
              <a:gd name="connsiteY178" fmla="*/ 6778641 h 6858000"/>
              <a:gd name="connsiteX179" fmla="*/ 5984543 w 6128435"/>
              <a:gd name="connsiteY179" fmla="*/ 6811016 h 6858000"/>
              <a:gd name="connsiteX180" fmla="*/ 5981802 w 6128435"/>
              <a:gd name="connsiteY180" fmla="*/ 6838578 h 6858000"/>
              <a:gd name="connsiteX181" fmla="*/ 5979671 w 6128435"/>
              <a:gd name="connsiteY181" fmla="*/ 6858000 h 6858000"/>
              <a:gd name="connsiteX182" fmla="*/ 0 w 6128435"/>
              <a:gd name="connsiteY182" fmla="*/ 6858000 h 6858000"/>
              <a:gd name="connsiteX183" fmla="*/ 0 w 6128435"/>
              <a:gd name="connsiteY18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42602 w 6128435"/>
              <a:gd name="connsiteY47" fmla="*/ 2346782 h 6858000"/>
              <a:gd name="connsiteX48" fmla="*/ 5247963 w 6128435"/>
              <a:gd name="connsiteY48" fmla="*/ 2364638 h 6858000"/>
              <a:gd name="connsiteX49" fmla="*/ 5276175 w 6128435"/>
              <a:gd name="connsiteY49" fmla="*/ 2407515 h 6858000"/>
              <a:gd name="connsiteX50" fmla="*/ 5271650 w 6128435"/>
              <a:gd name="connsiteY50" fmla="*/ 2440467 h 6858000"/>
              <a:gd name="connsiteX51" fmla="*/ 5271438 w 6128435"/>
              <a:gd name="connsiteY51" fmla="*/ 2447186 h 6858000"/>
              <a:gd name="connsiteX52" fmla="*/ 5271722 w 6128435"/>
              <a:gd name="connsiteY52" fmla="*/ 2447359 h 6858000"/>
              <a:gd name="connsiteX53" fmla="*/ 5272069 w 6128435"/>
              <a:gd name="connsiteY53" fmla="*/ 2454523 h 6858000"/>
              <a:gd name="connsiteX54" fmla="*/ 5271049 w 6128435"/>
              <a:gd name="connsiteY54" fmla="*/ 2459442 h 6858000"/>
              <a:gd name="connsiteX55" fmla="*/ 5270636 w 6128435"/>
              <a:gd name="connsiteY55" fmla="*/ 2472481 h 6858000"/>
              <a:gd name="connsiteX56" fmla="*/ 5272406 w 6128435"/>
              <a:gd name="connsiteY56" fmla="*/ 2477221 h 6858000"/>
              <a:gd name="connsiteX57" fmla="*/ 5307538 w 6128435"/>
              <a:gd name="connsiteY57" fmla="*/ 2514685 h 6858000"/>
              <a:gd name="connsiteX58" fmla="*/ 5337604 w 6128435"/>
              <a:gd name="connsiteY58" fmla="*/ 2597632 h 6858000"/>
              <a:gd name="connsiteX59" fmla="*/ 5407503 w 6128435"/>
              <a:gd name="connsiteY59" fmla="*/ 2786290 h 6858000"/>
              <a:gd name="connsiteX60" fmla="*/ 5407356 w 6128435"/>
              <a:gd name="connsiteY60" fmla="*/ 2787545 h 6858000"/>
              <a:gd name="connsiteX61" fmla="*/ 5411130 w 6128435"/>
              <a:gd name="connsiteY61" fmla="*/ 2788640 h 6858000"/>
              <a:gd name="connsiteX62" fmla="*/ 5416439 w 6128435"/>
              <a:gd name="connsiteY62" fmla="*/ 2805666 h 6858000"/>
              <a:gd name="connsiteX63" fmla="*/ 5416589 w 6128435"/>
              <a:gd name="connsiteY63" fmla="*/ 2810822 h 6858000"/>
              <a:gd name="connsiteX64" fmla="*/ 5418542 w 6128435"/>
              <a:gd name="connsiteY64" fmla="*/ 2817745 h 6858000"/>
              <a:gd name="connsiteX65" fmla="*/ 5418847 w 6128435"/>
              <a:gd name="connsiteY65" fmla="*/ 2817825 h 6858000"/>
              <a:gd name="connsiteX66" fmla="*/ 5423364 w 6128435"/>
              <a:gd name="connsiteY66" fmla="*/ 2858292 h 6858000"/>
              <a:gd name="connsiteX67" fmla="*/ 5479298 w 6128435"/>
              <a:gd name="connsiteY67" fmla="*/ 2947791 h 6858000"/>
              <a:gd name="connsiteX68" fmla="*/ 5481770 w 6128435"/>
              <a:gd name="connsiteY68" fmla="*/ 2951352 h 6858000"/>
              <a:gd name="connsiteX69" fmla="*/ 5481013 w 6128435"/>
              <a:gd name="connsiteY69" fmla="*/ 2973461 h 6858000"/>
              <a:gd name="connsiteX70" fmla="*/ 5482045 w 6128435"/>
              <a:gd name="connsiteY70" fmla="*/ 2984371 h 6858000"/>
              <a:gd name="connsiteX71" fmla="*/ 5479405 w 6128435"/>
              <a:gd name="connsiteY71" fmla="*/ 2988507 h 6858000"/>
              <a:gd name="connsiteX72" fmla="*/ 5482415 w 6128435"/>
              <a:gd name="connsiteY72" fmla="*/ 3004079 h 6858000"/>
              <a:gd name="connsiteX73" fmla="*/ 5483865 w 6128435"/>
              <a:gd name="connsiteY73" fmla="*/ 3005467 h 6858000"/>
              <a:gd name="connsiteX74" fmla="*/ 5482236 w 6128435"/>
              <a:gd name="connsiteY74" fmla="*/ 3019791 h 6858000"/>
              <a:gd name="connsiteX75" fmla="*/ 5475895 w 6128435"/>
              <a:gd name="connsiteY75" fmla="*/ 3033578 h 6858000"/>
              <a:gd name="connsiteX76" fmla="*/ 5477595 w 6128435"/>
              <a:gd name="connsiteY76" fmla="*/ 3250534 h 6858000"/>
              <a:gd name="connsiteX77" fmla="*/ 5532836 w 6128435"/>
              <a:gd name="connsiteY77" fmla="*/ 3353840 h 6858000"/>
              <a:gd name="connsiteX78" fmla="*/ 5561229 w 6128435"/>
              <a:gd name="connsiteY78" fmla="*/ 3395784 h 6858000"/>
              <a:gd name="connsiteX79" fmla="*/ 5589758 w 6128435"/>
              <a:gd name="connsiteY79" fmla="*/ 3506453 h 6858000"/>
              <a:gd name="connsiteX80" fmla="*/ 5596144 w 6128435"/>
              <a:gd name="connsiteY80" fmla="*/ 3534624 h 6858000"/>
              <a:gd name="connsiteX81" fmla="*/ 5597750 w 6128435"/>
              <a:gd name="connsiteY81" fmla="*/ 3534129 h 6858000"/>
              <a:gd name="connsiteX82" fmla="*/ 5599700 w 6128435"/>
              <a:gd name="connsiteY82" fmla="*/ 3547221 h 6858000"/>
              <a:gd name="connsiteX83" fmla="*/ 5615031 w 6128435"/>
              <a:gd name="connsiteY83" fmla="*/ 3557482 h 6858000"/>
              <a:gd name="connsiteX84" fmla="*/ 5618377 w 6128435"/>
              <a:gd name="connsiteY84" fmla="*/ 3588431 h 6858000"/>
              <a:gd name="connsiteX85" fmla="*/ 5612155 w 6128435"/>
              <a:gd name="connsiteY85" fmla="*/ 3589869 h 6858000"/>
              <a:gd name="connsiteX86" fmla="*/ 5620843 w 6128435"/>
              <a:gd name="connsiteY86" fmla="*/ 3606745 h 6858000"/>
              <a:gd name="connsiteX87" fmla="*/ 5655472 w 6128435"/>
              <a:gd name="connsiteY87" fmla="*/ 3678877 h 6858000"/>
              <a:gd name="connsiteX88" fmla="*/ 5680448 w 6128435"/>
              <a:gd name="connsiteY88" fmla="*/ 3717760 h 6858000"/>
              <a:gd name="connsiteX89" fmla="*/ 5683015 w 6128435"/>
              <a:gd name="connsiteY89" fmla="*/ 3762025 h 6858000"/>
              <a:gd name="connsiteX90" fmla="*/ 5696643 w 6128435"/>
              <a:gd name="connsiteY90" fmla="*/ 3773888 h 6858000"/>
              <a:gd name="connsiteX91" fmla="*/ 5699203 w 6128435"/>
              <a:gd name="connsiteY91" fmla="*/ 3775823 h 6858000"/>
              <a:gd name="connsiteX92" fmla="*/ 5704824 w 6128435"/>
              <a:gd name="connsiteY92" fmla="*/ 3785966 h 6858000"/>
              <a:gd name="connsiteX93" fmla="*/ 5712204 w 6128435"/>
              <a:gd name="connsiteY93" fmla="*/ 3785830 h 6858000"/>
              <a:gd name="connsiteX94" fmla="*/ 5724816 w 6128435"/>
              <a:gd name="connsiteY94" fmla="*/ 3798949 h 6858000"/>
              <a:gd name="connsiteX95" fmla="*/ 5733539 w 6128435"/>
              <a:gd name="connsiteY95" fmla="*/ 3818457 h 6858000"/>
              <a:gd name="connsiteX96" fmla="*/ 5768491 w 6128435"/>
              <a:gd name="connsiteY96" fmla="*/ 3914399 h 6858000"/>
              <a:gd name="connsiteX97" fmla="*/ 5793123 w 6128435"/>
              <a:gd name="connsiteY97" fmla="*/ 3969952 h 6858000"/>
              <a:gd name="connsiteX98" fmla="*/ 5808321 w 6128435"/>
              <a:gd name="connsiteY98" fmla="*/ 3988153 h 6858000"/>
              <a:gd name="connsiteX99" fmla="*/ 5825621 w 6128435"/>
              <a:gd name="connsiteY99" fmla="*/ 4015525 h 6858000"/>
              <a:gd name="connsiteX100" fmla="*/ 5860672 w 6128435"/>
              <a:gd name="connsiteY100" fmla="*/ 4061579 h 6858000"/>
              <a:gd name="connsiteX101" fmla="*/ 5872173 w 6128435"/>
              <a:gd name="connsiteY101" fmla="*/ 4088497 h 6858000"/>
              <a:gd name="connsiteX102" fmla="*/ 5883705 w 6128435"/>
              <a:gd name="connsiteY102" fmla="*/ 4101899 h 6858000"/>
              <a:gd name="connsiteX103" fmla="*/ 5885314 w 6128435"/>
              <a:gd name="connsiteY103" fmla="*/ 4108387 h 6858000"/>
              <a:gd name="connsiteX104" fmla="*/ 5894095 w 6128435"/>
              <a:gd name="connsiteY104" fmla="*/ 4128857 h 6858000"/>
              <a:gd name="connsiteX105" fmla="*/ 5898339 w 6128435"/>
              <a:gd name="connsiteY105" fmla="*/ 4140800 h 6858000"/>
              <a:gd name="connsiteX106" fmla="*/ 5899734 w 6128435"/>
              <a:gd name="connsiteY106" fmla="*/ 4145632 h 6858000"/>
              <a:gd name="connsiteX107" fmla="*/ 5897098 w 6128435"/>
              <a:gd name="connsiteY107" fmla="*/ 4157819 h 6858000"/>
              <a:gd name="connsiteX108" fmla="*/ 5903513 w 6128435"/>
              <a:gd name="connsiteY108" fmla="*/ 4187661 h 6858000"/>
              <a:gd name="connsiteX109" fmla="*/ 5917114 w 6128435"/>
              <a:gd name="connsiteY109" fmla="*/ 4213096 h 6858000"/>
              <a:gd name="connsiteX110" fmla="*/ 5921153 w 6128435"/>
              <a:gd name="connsiteY110" fmla="*/ 4236222 h 6858000"/>
              <a:gd name="connsiteX111" fmla="*/ 5924233 w 6128435"/>
              <a:gd name="connsiteY111" fmla="*/ 4242060 h 6858000"/>
              <a:gd name="connsiteX112" fmla="*/ 5928910 w 6128435"/>
              <a:gd name="connsiteY112" fmla="*/ 4300973 h 6858000"/>
              <a:gd name="connsiteX113" fmla="*/ 5939320 w 6128435"/>
              <a:gd name="connsiteY113" fmla="*/ 4340435 h 6858000"/>
              <a:gd name="connsiteX114" fmla="*/ 5946705 w 6128435"/>
              <a:gd name="connsiteY114" fmla="*/ 4428051 h 6858000"/>
              <a:gd name="connsiteX115" fmla="*/ 5949261 w 6128435"/>
              <a:gd name="connsiteY115" fmla="*/ 4449185 h 6858000"/>
              <a:gd name="connsiteX116" fmla="*/ 5957504 w 6128435"/>
              <a:gd name="connsiteY116" fmla="*/ 4465911 h 6858000"/>
              <a:gd name="connsiteX117" fmla="*/ 5964689 w 6128435"/>
              <a:gd name="connsiteY117" fmla="*/ 4468532 h 6858000"/>
              <a:gd name="connsiteX118" fmla="*/ 5967062 w 6128435"/>
              <a:gd name="connsiteY118" fmla="*/ 4479923 h 6858000"/>
              <a:gd name="connsiteX119" fmla="*/ 5968960 w 6128435"/>
              <a:gd name="connsiteY119" fmla="*/ 4482655 h 6858000"/>
              <a:gd name="connsiteX120" fmla="*/ 5978567 w 6128435"/>
              <a:gd name="connsiteY120" fmla="*/ 4498605 h 6858000"/>
              <a:gd name="connsiteX121" fmla="*/ 5980106 w 6128435"/>
              <a:gd name="connsiteY121" fmla="*/ 4585087 h 6858000"/>
              <a:gd name="connsiteX122" fmla="*/ 5998138 w 6128435"/>
              <a:gd name="connsiteY122" fmla="*/ 4697518 h 6858000"/>
              <a:gd name="connsiteX123" fmla="*/ 6013516 w 6128435"/>
              <a:gd name="connsiteY123" fmla="*/ 4786619 h 6858000"/>
              <a:gd name="connsiteX124" fmla="*/ 6025404 w 6128435"/>
              <a:gd name="connsiteY124" fmla="*/ 4858148 h 6858000"/>
              <a:gd name="connsiteX125" fmla="*/ 6007749 w 6128435"/>
              <a:gd name="connsiteY125" fmla="*/ 4964715 h 6858000"/>
              <a:gd name="connsiteX126" fmla="*/ 6005269 w 6128435"/>
              <a:gd name="connsiteY126" fmla="*/ 5150567 h 6858000"/>
              <a:gd name="connsiteX127" fmla="*/ 6001127 w 6128435"/>
              <a:gd name="connsiteY127" fmla="*/ 5164609 h 6858000"/>
              <a:gd name="connsiteX128" fmla="*/ 5996647 w 6128435"/>
              <a:gd name="connsiteY128" fmla="*/ 5185640 h 6858000"/>
              <a:gd name="connsiteX129" fmla="*/ 5998514 w 6128435"/>
              <a:gd name="connsiteY129" fmla="*/ 5189673 h 6858000"/>
              <a:gd name="connsiteX130" fmla="*/ 5995970 w 6128435"/>
              <a:gd name="connsiteY130" fmla="*/ 5221547 h 6858000"/>
              <a:gd name="connsiteX131" fmla="*/ 5997218 w 6128435"/>
              <a:gd name="connsiteY131" fmla="*/ 5222031 h 6858000"/>
              <a:gd name="connsiteX132" fmla="*/ 6002116 w 6128435"/>
              <a:gd name="connsiteY132" fmla="*/ 5231223 h 6858000"/>
              <a:gd name="connsiteX133" fmla="*/ 6008541 w 6128435"/>
              <a:gd name="connsiteY133" fmla="*/ 5248680 h 6858000"/>
              <a:gd name="connsiteX134" fmla="*/ 6039260 w 6128435"/>
              <a:gd name="connsiteY134" fmla="*/ 5289518 h 6858000"/>
              <a:gd name="connsiteX135" fmla="*/ 6036748 w 6128435"/>
              <a:gd name="connsiteY135" fmla="*/ 5322752 h 6858000"/>
              <a:gd name="connsiteX136" fmla="*/ 6036943 w 6128435"/>
              <a:gd name="connsiteY136" fmla="*/ 5329480 h 6858000"/>
              <a:gd name="connsiteX137" fmla="*/ 6037236 w 6128435"/>
              <a:gd name="connsiteY137" fmla="*/ 5329634 h 6858000"/>
              <a:gd name="connsiteX138" fmla="*/ 6038019 w 6128435"/>
              <a:gd name="connsiteY138" fmla="*/ 5336764 h 6858000"/>
              <a:gd name="connsiteX139" fmla="*/ 6037298 w 6128435"/>
              <a:gd name="connsiteY139" fmla="*/ 5341753 h 6858000"/>
              <a:gd name="connsiteX140" fmla="*/ 6037677 w 6128435"/>
              <a:gd name="connsiteY140" fmla="*/ 5354807 h 6858000"/>
              <a:gd name="connsiteX141" fmla="*/ 6039728 w 6128435"/>
              <a:gd name="connsiteY141" fmla="*/ 5359416 h 6858000"/>
              <a:gd name="connsiteX142" fmla="*/ 6043311 w 6128435"/>
              <a:gd name="connsiteY142" fmla="*/ 5361407 h 6858000"/>
              <a:gd name="connsiteX143" fmla="*/ 6042954 w 6128435"/>
              <a:gd name="connsiteY143" fmla="*/ 5362576 h 6858000"/>
              <a:gd name="connsiteX144" fmla="*/ 6053435 w 6128435"/>
              <a:gd name="connsiteY144" fmla="*/ 5387547 h 6858000"/>
              <a:gd name="connsiteX145" fmla="*/ 6065933 w 6128435"/>
              <a:gd name="connsiteY145" fmla="*/ 5443002 h 6858000"/>
              <a:gd name="connsiteX146" fmla="*/ 6068640 w 6128435"/>
              <a:gd name="connsiteY146" fmla="*/ 5474503 h 6858000"/>
              <a:gd name="connsiteX147" fmla="*/ 6080922 w 6128435"/>
              <a:gd name="connsiteY147" fmla="*/ 5561070 h 6858000"/>
              <a:gd name="connsiteX148" fmla="*/ 6096949 w 6128435"/>
              <a:gd name="connsiteY148" fmla="*/ 5648179 h 6858000"/>
              <a:gd name="connsiteX149" fmla="*/ 6125703 w 6128435"/>
              <a:gd name="connsiteY149" fmla="*/ 5692894 h 6858000"/>
              <a:gd name="connsiteX150" fmla="*/ 6126670 w 6128435"/>
              <a:gd name="connsiteY150" fmla="*/ 5697882 h 6858000"/>
              <a:gd name="connsiteX151" fmla="*/ 6124061 w 6128435"/>
              <a:gd name="connsiteY151" fmla="*/ 5710294 h 6858000"/>
              <a:gd name="connsiteX152" fmla="*/ 6122213 w 6128435"/>
              <a:gd name="connsiteY152" fmla="*/ 5714762 h 6858000"/>
              <a:gd name="connsiteX153" fmla="*/ 6121353 w 6128435"/>
              <a:gd name="connsiteY153" fmla="*/ 5721725 h 6858000"/>
              <a:gd name="connsiteX154" fmla="*/ 6121607 w 6128435"/>
              <a:gd name="connsiteY154" fmla="*/ 5721959 h 6858000"/>
              <a:gd name="connsiteX155" fmla="*/ 6120262 w 6128435"/>
              <a:gd name="connsiteY155" fmla="*/ 5728358 h 6858000"/>
              <a:gd name="connsiteX156" fmla="*/ 6110194 w 6128435"/>
              <a:gd name="connsiteY156" fmla="*/ 5758853 h 6858000"/>
              <a:gd name="connsiteX157" fmla="*/ 6127519 w 6128435"/>
              <a:gd name="connsiteY157" fmla="*/ 5865775 h 6858000"/>
              <a:gd name="connsiteX158" fmla="*/ 6128435 w 6128435"/>
              <a:gd name="connsiteY158" fmla="*/ 5870164 h 6858000"/>
              <a:gd name="connsiteX159" fmla="*/ 6119217 w 6128435"/>
              <a:gd name="connsiteY159" fmla="*/ 5888542 h 6858000"/>
              <a:gd name="connsiteX160" fmla="*/ 6115966 w 6128435"/>
              <a:gd name="connsiteY160" fmla="*/ 5898387 h 6858000"/>
              <a:gd name="connsiteX161" fmla="*/ 6111924 w 6128435"/>
              <a:gd name="connsiteY161" fmla="*/ 5900444 h 6858000"/>
              <a:gd name="connsiteX162" fmla="*/ 6108716 w 6128435"/>
              <a:gd name="connsiteY162" fmla="*/ 5915345 h 6858000"/>
              <a:gd name="connsiteX163" fmla="*/ 6109524 w 6128435"/>
              <a:gd name="connsiteY163" fmla="*/ 5917328 h 6858000"/>
              <a:gd name="connsiteX164" fmla="*/ 6102493 w 6128435"/>
              <a:gd name="connsiteY164" fmla="*/ 5928602 h 6858000"/>
              <a:gd name="connsiteX165" fmla="*/ 6056863 w 6128435"/>
              <a:gd name="connsiteY165" fmla="*/ 6000643 h 6858000"/>
              <a:gd name="connsiteX166" fmla="*/ 6045436 w 6128435"/>
              <a:gd name="connsiteY166" fmla="*/ 6124480 h 6858000"/>
              <a:gd name="connsiteX167" fmla="*/ 6030489 w 6128435"/>
              <a:gd name="connsiteY167" fmla="*/ 6317666 h 6858000"/>
              <a:gd name="connsiteX168" fmla="*/ 6007492 w 6128435"/>
              <a:gd name="connsiteY168" fmla="*/ 6440818 h 6858000"/>
              <a:gd name="connsiteX169" fmla="*/ 6009467 w 6128435"/>
              <a:gd name="connsiteY169" fmla="*/ 6487076 h 6858000"/>
              <a:gd name="connsiteX170" fmla="*/ 5995064 w 6128435"/>
              <a:gd name="connsiteY170" fmla="*/ 6540791 h 6858000"/>
              <a:gd name="connsiteX171" fmla="*/ 5996309 w 6128435"/>
              <a:gd name="connsiteY171" fmla="*/ 6543961 h 6858000"/>
              <a:gd name="connsiteX172" fmla="*/ 5996048 w 6128435"/>
              <a:gd name="connsiteY172" fmla="*/ 6555444 h 6858000"/>
              <a:gd name="connsiteX173" fmla="*/ 6002524 w 6128435"/>
              <a:gd name="connsiteY173" fmla="*/ 6560188 h 6858000"/>
              <a:gd name="connsiteX174" fmla="*/ 6006823 w 6128435"/>
              <a:gd name="connsiteY174" fmla="*/ 6578546 h 6858000"/>
              <a:gd name="connsiteX175" fmla="*/ 6004510 w 6128435"/>
              <a:gd name="connsiteY175" fmla="*/ 6599256 h 6858000"/>
              <a:gd name="connsiteX176" fmla="*/ 5986207 w 6128435"/>
              <a:gd name="connsiteY176" fmla="*/ 6695855 h 6858000"/>
              <a:gd name="connsiteX177" fmla="*/ 5979428 w 6128435"/>
              <a:gd name="connsiteY177" fmla="*/ 6754678 h 6858000"/>
              <a:gd name="connsiteX178" fmla="*/ 5983398 w 6128435"/>
              <a:gd name="connsiteY178" fmla="*/ 6778641 h 6858000"/>
              <a:gd name="connsiteX179" fmla="*/ 5984543 w 6128435"/>
              <a:gd name="connsiteY179" fmla="*/ 6811016 h 6858000"/>
              <a:gd name="connsiteX180" fmla="*/ 5981802 w 6128435"/>
              <a:gd name="connsiteY180" fmla="*/ 6838578 h 6858000"/>
              <a:gd name="connsiteX181" fmla="*/ 5979671 w 6128435"/>
              <a:gd name="connsiteY181" fmla="*/ 6858000 h 6858000"/>
              <a:gd name="connsiteX182" fmla="*/ 0 w 6128435"/>
              <a:gd name="connsiteY182" fmla="*/ 6858000 h 6858000"/>
              <a:gd name="connsiteX183" fmla="*/ 0 w 6128435"/>
              <a:gd name="connsiteY18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42602 w 6128435"/>
              <a:gd name="connsiteY47" fmla="*/ 2346782 h 6858000"/>
              <a:gd name="connsiteX48" fmla="*/ 5247963 w 6128435"/>
              <a:gd name="connsiteY48" fmla="*/ 2364638 h 6858000"/>
              <a:gd name="connsiteX49" fmla="*/ 5276175 w 6128435"/>
              <a:gd name="connsiteY49" fmla="*/ 2407515 h 6858000"/>
              <a:gd name="connsiteX50" fmla="*/ 5271650 w 6128435"/>
              <a:gd name="connsiteY50" fmla="*/ 2440467 h 6858000"/>
              <a:gd name="connsiteX51" fmla="*/ 5271438 w 6128435"/>
              <a:gd name="connsiteY51" fmla="*/ 2447186 h 6858000"/>
              <a:gd name="connsiteX52" fmla="*/ 5271722 w 6128435"/>
              <a:gd name="connsiteY52" fmla="*/ 2447359 h 6858000"/>
              <a:gd name="connsiteX53" fmla="*/ 5272069 w 6128435"/>
              <a:gd name="connsiteY53" fmla="*/ 2454523 h 6858000"/>
              <a:gd name="connsiteX54" fmla="*/ 5271049 w 6128435"/>
              <a:gd name="connsiteY54" fmla="*/ 2459442 h 6858000"/>
              <a:gd name="connsiteX55" fmla="*/ 5270636 w 6128435"/>
              <a:gd name="connsiteY55" fmla="*/ 2472481 h 6858000"/>
              <a:gd name="connsiteX56" fmla="*/ 5272406 w 6128435"/>
              <a:gd name="connsiteY56" fmla="*/ 2477221 h 6858000"/>
              <a:gd name="connsiteX57" fmla="*/ 5307538 w 6128435"/>
              <a:gd name="connsiteY57" fmla="*/ 2514685 h 6858000"/>
              <a:gd name="connsiteX58" fmla="*/ 5337604 w 6128435"/>
              <a:gd name="connsiteY58" fmla="*/ 2597632 h 6858000"/>
              <a:gd name="connsiteX59" fmla="*/ 5407503 w 6128435"/>
              <a:gd name="connsiteY59" fmla="*/ 2786290 h 6858000"/>
              <a:gd name="connsiteX60" fmla="*/ 5407356 w 6128435"/>
              <a:gd name="connsiteY60" fmla="*/ 2787545 h 6858000"/>
              <a:gd name="connsiteX61" fmla="*/ 5411130 w 6128435"/>
              <a:gd name="connsiteY61" fmla="*/ 2788640 h 6858000"/>
              <a:gd name="connsiteX62" fmla="*/ 5416439 w 6128435"/>
              <a:gd name="connsiteY62" fmla="*/ 2805666 h 6858000"/>
              <a:gd name="connsiteX63" fmla="*/ 5416589 w 6128435"/>
              <a:gd name="connsiteY63" fmla="*/ 2810822 h 6858000"/>
              <a:gd name="connsiteX64" fmla="*/ 5418542 w 6128435"/>
              <a:gd name="connsiteY64" fmla="*/ 2817745 h 6858000"/>
              <a:gd name="connsiteX65" fmla="*/ 5418847 w 6128435"/>
              <a:gd name="connsiteY65" fmla="*/ 2817825 h 6858000"/>
              <a:gd name="connsiteX66" fmla="*/ 5423364 w 6128435"/>
              <a:gd name="connsiteY66" fmla="*/ 2858292 h 6858000"/>
              <a:gd name="connsiteX67" fmla="*/ 5479298 w 6128435"/>
              <a:gd name="connsiteY67" fmla="*/ 2947791 h 6858000"/>
              <a:gd name="connsiteX68" fmla="*/ 5481770 w 6128435"/>
              <a:gd name="connsiteY68" fmla="*/ 2951352 h 6858000"/>
              <a:gd name="connsiteX69" fmla="*/ 5481013 w 6128435"/>
              <a:gd name="connsiteY69" fmla="*/ 2973461 h 6858000"/>
              <a:gd name="connsiteX70" fmla="*/ 5482045 w 6128435"/>
              <a:gd name="connsiteY70" fmla="*/ 2984371 h 6858000"/>
              <a:gd name="connsiteX71" fmla="*/ 5479405 w 6128435"/>
              <a:gd name="connsiteY71" fmla="*/ 2988507 h 6858000"/>
              <a:gd name="connsiteX72" fmla="*/ 5482415 w 6128435"/>
              <a:gd name="connsiteY72" fmla="*/ 3004079 h 6858000"/>
              <a:gd name="connsiteX73" fmla="*/ 5483865 w 6128435"/>
              <a:gd name="connsiteY73" fmla="*/ 3005467 h 6858000"/>
              <a:gd name="connsiteX74" fmla="*/ 5482236 w 6128435"/>
              <a:gd name="connsiteY74" fmla="*/ 3019791 h 6858000"/>
              <a:gd name="connsiteX75" fmla="*/ 5475895 w 6128435"/>
              <a:gd name="connsiteY75" fmla="*/ 3033578 h 6858000"/>
              <a:gd name="connsiteX76" fmla="*/ 5477595 w 6128435"/>
              <a:gd name="connsiteY76" fmla="*/ 3250534 h 6858000"/>
              <a:gd name="connsiteX77" fmla="*/ 5532836 w 6128435"/>
              <a:gd name="connsiteY77" fmla="*/ 3353840 h 6858000"/>
              <a:gd name="connsiteX78" fmla="*/ 5561229 w 6128435"/>
              <a:gd name="connsiteY78" fmla="*/ 3395784 h 6858000"/>
              <a:gd name="connsiteX79" fmla="*/ 5589758 w 6128435"/>
              <a:gd name="connsiteY79" fmla="*/ 3506453 h 6858000"/>
              <a:gd name="connsiteX80" fmla="*/ 5596144 w 6128435"/>
              <a:gd name="connsiteY80" fmla="*/ 3534624 h 6858000"/>
              <a:gd name="connsiteX81" fmla="*/ 5597750 w 6128435"/>
              <a:gd name="connsiteY81" fmla="*/ 3534129 h 6858000"/>
              <a:gd name="connsiteX82" fmla="*/ 5599700 w 6128435"/>
              <a:gd name="connsiteY82" fmla="*/ 3547221 h 6858000"/>
              <a:gd name="connsiteX83" fmla="*/ 5615031 w 6128435"/>
              <a:gd name="connsiteY83" fmla="*/ 3557482 h 6858000"/>
              <a:gd name="connsiteX84" fmla="*/ 5618377 w 6128435"/>
              <a:gd name="connsiteY84" fmla="*/ 3588431 h 6858000"/>
              <a:gd name="connsiteX85" fmla="*/ 5612155 w 6128435"/>
              <a:gd name="connsiteY85" fmla="*/ 3589869 h 6858000"/>
              <a:gd name="connsiteX86" fmla="*/ 5620843 w 6128435"/>
              <a:gd name="connsiteY86" fmla="*/ 3606745 h 6858000"/>
              <a:gd name="connsiteX87" fmla="*/ 5655472 w 6128435"/>
              <a:gd name="connsiteY87" fmla="*/ 3678877 h 6858000"/>
              <a:gd name="connsiteX88" fmla="*/ 5680448 w 6128435"/>
              <a:gd name="connsiteY88" fmla="*/ 3717760 h 6858000"/>
              <a:gd name="connsiteX89" fmla="*/ 5683015 w 6128435"/>
              <a:gd name="connsiteY89" fmla="*/ 3762025 h 6858000"/>
              <a:gd name="connsiteX90" fmla="*/ 5696643 w 6128435"/>
              <a:gd name="connsiteY90" fmla="*/ 3773888 h 6858000"/>
              <a:gd name="connsiteX91" fmla="*/ 5699203 w 6128435"/>
              <a:gd name="connsiteY91" fmla="*/ 3775823 h 6858000"/>
              <a:gd name="connsiteX92" fmla="*/ 5704824 w 6128435"/>
              <a:gd name="connsiteY92" fmla="*/ 3785966 h 6858000"/>
              <a:gd name="connsiteX93" fmla="*/ 5712204 w 6128435"/>
              <a:gd name="connsiteY93" fmla="*/ 3785830 h 6858000"/>
              <a:gd name="connsiteX94" fmla="*/ 5724816 w 6128435"/>
              <a:gd name="connsiteY94" fmla="*/ 3798949 h 6858000"/>
              <a:gd name="connsiteX95" fmla="*/ 5733539 w 6128435"/>
              <a:gd name="connsiteY95" fmla="*/ 3818457 h 6858000"/>
              <a:gd name="connsiteX96" fmla="*/ 5768491 w 6128435"/>
              <a:gd name="connsiteY96" fmla="*/ 3914399 h 6858000"/>
              <a:gd name="connsiteX97" fmla="*/ 5793123 w 6128435"/>
              <a:gd name="connsiteY97" fmla="*/ 3969952 h 6858000"/>
              <a:gd name="connsiteX98" fmla="*/ 5808321 w 6128435"/>
              <a:gd name="connsiteY98" fmla="*/ 3988153 h 6858000"/>
              <a:gd name="connsiteX99" fmla="*/ 5825621 w 6128435"/>
              <a:gd name="connsiteY99" fmla="*/ 4015525 h 6858000"/>
              <a:gd name="connsiteX100" fmla="*/ 5860672 w 6128435"/>
              <a:gd name="connsiteY100" fmla="*/ 4061579 h 6858000"/>
              <a:gd name="connsiteX101" fmla="*/ 5872173 w 6128435"/>
              <a:gd name="connsiteY101" fmla="*/ 4088497 h 6858000"/>
              <a:gd name="connsiteX102" fmla="*/ 5883705 w 6128435"/>
              <a:gd name="connsiteY102" fmla="*/ 4101899 h 6858000"/>
              <a:gd name="connsiteX103" fmla="*/ 5885314 w 6128435"/>
              <a:gd name="connsiteY103" fmla="*/ 4108387 h 6858000"/>
              <a:gd name="connsiteX104" fmla="*/ 5894095 w 6128435"/>
              <a:gd name="connsiteY104" fmla="*/ 4128857 h 6858000"/>
              <a:gd name="connsiteX105" fmla="*/ 5898339 w 6128435"/>
              <a:gd name="connsiteY105" fmla="*/ 4140800 h 6858000"/>
              <a:gd name="connsiteX106" fmla="*/ 5899734 w 6128435"/>
              <a:gd name="connsiteY106" fmla="*/ 4145632 h 6858000"/>
              <a:gd name="connsiteX107" fmla="*/ 5897098 w 6128435"/>
              <a:gd name="connsiteY107" fmla="*/ 4157819 h 6858000"/>
              <a:gd name="connsiteX108" fmla="*/ 5903513 w 6128435"/>
              <a:gd name="connsiteY108" fmla="*/ 4187661 h 6858000"/>
              <a:gd name="connsiteX109" fmla="*/ 5917114 w 6128435"/>
              <a:gd name="connsiteY109" fmla="*/ 4213096 h 6858000"/>
              <a:gd name="connsiteX110" fmla="*/ 5921153 w 6128435"/>
              <a:gd name="connsiteY110" fmla="*/ 4236222 h 6858000"/>
              <a:gd name="connsiteX111" fmla="*/ 5924233 w 6128435"/>
              <a:gd name="connsiteY111" fmla="*/ 4242060 h 6858000"/>
              <a:gd name="connsiteX112" fmla="*/ 5928910 w 6128435"/>
              <a:gd name="connsiteY112" fmla="*/ 4300973 h 6858000"/>
              <a:gd name="connsiteX113" fmla="*/ 5939320 w 6128435"/>
              <a:gd name="connsiteY113" fmla="*/ 4340435 h 6858000"/>
              <a:gd name="connsiteX114" fmla="*/ 5946705 w 6128435"/>
              <a:gd name="connsiteY114" fmla="*/ 4428051 h 6858000"/>
              <a:gd name="connsiteX115" fmla="*/ 5949261 w 6128435"/>
              <a:gd name="connsiteY115" fmla="*/ 4449185 h 6858000"/>
              <a:gd name="connsiteX116" fmla="*/ 5957504 w 6128435"/>
              <a:gd name="connsiteY116" fmla="*/ 4465911 h 6858000"/>
              <a:gd name="connsiteX117" fmla="*/ 5964689 w 6128435"/>
              <a:gd name="connsiteY117" fmla="*/ 4468532 h 6858000"/>
              <a:gd name="connsiteX118" fmla="*/ 5967062 w 6128435"/>
              <a:gd name="connsiteY118" fmla="*/ 4479923 h 6858000"/>
              <a:gd name="connsiteX119" fmla="*/ 5968960 w 6128435"/>
              <a:gd name="connsiteY119" fmla="*/ 4482655 h 6858000"/>
              <a:gd name="connsiteX120" fmla="*/ 5978567 w 6128435"/>
              <a:gd name="connsiteY120" fmla="*/ 4498605 h 6858000"/>
              <a:gd name="connsiteX121" fmla="*/ 5980106 w 6128435"/>
              <a:gd name="connsiteY121" fmla="*/ 4585087 h 6858000"/>
              <a:gd name="connsiteX122" fmla="*/ 5998138 w 6128435"/>
              <a:gd name="connsiteY122" fmla="*/ 4697518 h 6858000"/>
              <a:gd name="connsiteX123" fmla="*/ 6013516 w 6128435"/>
              <a:gd name="connsiteY123" fmla="*/ 4786619 h 6858000"/>
              <a:gd name="connsiteX124" fmla="*/ 6025404 w 6128435"/>
              <a:gd name="connsiteY124" fmla="*/ 4858148 h 6858000"/>
              <a:gd name="connsiteX125" fmla="*/ 6007749 w 6128435"/>
              <a:gd name="connsiteY125" fmla="*/ 4964715 h 6858000"/>
              <a:gd name="connsiteX126" fmla="*/ 6005269 w 6128435"/>
              <a:gd name="connsiteY126" fmla="*/ 5150567 h 6858000"/>
              <a:gd name="connsiteX127" fmla="*/ 6001127 w 6128435"/>
              <a:gd name="connsiteY127" fmla="*/ 5164609 h 6858000"/>
              <a:gd name="connsiteX128" fmla="*/ 5996647 w 6128435"/>
              <a:gd name="connsiteY128" fmla="*/ 5185640 h 6858000"/>
              <a:gd name="connsiteX129" fmla="*/ 5998514 w 6128435"/>
              <a:gd name="connsiteY129" fmla="*/ 5189673 h 6858000"/>
              <a:gd name="connsiteX130" fmla="*/ 5995970 w 6128435"/>
              <a:gd name="connsiteY130" fmla="*/ 5221547 h 6858000"/>
              <a:gd name="connsiteX131" fmla="*/ 5997218 w 6128435"/>
              <a:gd name="connsiteY131" fmla="*/ 5222031 h 6858000"/>
              <a:gd name="connsiteX132" fmla="*/ 6002116 w 6128435"/>
              <a:gd name="connsiteY132" fmla="*/ 5231223 h 6858000"/>
              <a:gd name="connsiteX133" fmla="*/ 6008541 w 6128435"/>
              <a:gd name="connsiteY133" fmla="*/ 5248680 h 6858000"/>
              <a:gd name="connsiteX134" fmla="*/ 6039260 w 6128435"/>
              <a:gd name="connsiteY134" fmla="*/ 5289518 h 6858000"/>
              <a:gd name="connsiteX135" fmla="*/ 6036748 w 6128435"/>
              <a:gd name="connsiteY135" fmla="*/ 5322752 h 6858000"/>
              <a:gd name="connsiteX136" fmla="*/ 6036943 w 6128435"/>
              <a:gd name="connsiteY136" fmla="*/ 5329480 h 6858000"/>
              <a:gd name="connsiteX137" fmla="*/ 6037236 w 6128435"/>
              <a:gd name="connsiteY137" fmla="*/ 5329634 h 6858000"/>
              <a:gd name="connsiteX138" fmla="*/ 6038019 w 6128435"/>
              <a:gd name="connsiteY138" fmla="*/ 5336764 h 6858000"/>
              <a:gd name="connsiteX139" fmla="*/ 6037298 w 6128435"/>
              <a:gd name="connsiteY139" fmla="*/ 5341753 h 6858000"/>
              <a:gd name="connsiteX140" fmla="*/ 6037677 w 6128435"/>
              <a:gd name="connsiteY140" fmla="*/ 5354807 h 6858000"/>
              <a:gd name="connsiteX141" fmla="*/ 6039728 w 6128435"/>
              <a:gd name="connsiteY141" fmla="*/ 5359416 h 6858000"/>
              <a:gd name="connsiteX142" fmla="*/ 6043311 w 6128435"/>
              <a:gd name="connsiteY142" fmla="*/ 5361407 h 6858000"/>
              <a:gd name="connsiteX143" fmla="*/ 6042954 w 6128435"/>
              <a:gd name="connsiteY143" fmla="*/ 5362576 h 6858000"/>
              <a:gd name="connsiteX144" fmla="*/ 6053435 w 6128435"/>
              <a:gd name="connsiteY144" fmla="*/ 5387547 h 6858000"/>
              <a:gd name="connsiteX145" fmla="*/ 6065933 w 6128435"/>
              <a:gd name="connsiteY145" fmla="*/ 5443002 h 6858000"/>
              <a:gd name="connsiteX146" fmla="*/ 6068640 w 6128435"/>
              <a:gd name="connsiteY146" fmla="*/ 5474503 h 6858000"/>
              <a:gd name="connsiteX147" fmla="*/ 6080922 w 6128435"/>
              <a:gd name="connsiteY147" fmla="*/ 5561070 h 6858000"/>
              <a:gd name="connsiteX148" fmla="*/ 6096949 w 6128435"/>
              <a:gd name="connsiteY148" fmla="*/ 5648179 h 6858000"/>
              <a:gd name="connsiteX149" fmla="*/ 6125703 w 6128435"/>
              <a:gd name="connsiteY149" fmla="*/ 5692894 h 6858000"/>
              <a:gd name="connsiteX150" fmla="*/ 6126670 w 6128435"/>
              <a:gd name="connsiteY150" fmla="*/ 5697882 h 6858000"/>
              <a:gd name="connsiteX151" fmla="*/ 6124061 w 6128435"/>
              <a:gd name="connsiteY151" fmla="*/ 5710294 h 6858000"/>
              <a:gd name="connsiteX152" fmla="*/ 6122213 w 6128435"/>
              <a:gd name="connsiteY152" fmla="*/ 5714762 h 6858000"/>
              <a:gd name="connsiteX153" fmla="*/ 6121353 w 6128435"/>
              <a:gd name="connsiteY153" fmla="*/ 5721725 h 6858000"/>
              <a:gd name="connsiteX154" fmla="*/ 6121607 w 6128435"/>
              <a:gd name="connsiteY154" fmla="*/ 5721959 h 6858000"/>
              <a:gd name="connsiteX155" fmla="*/ 6120262 w 6128435"/>
              <a:gd name="connsiteY155" fmla="*/ 5728358 h 6858000"/>
              <a:gd name="connsiteX156" fmla="*/ 6110194 w 6128435"/>
              <a:gd name="connsiteY156" fmla="*/ 5758853 h 6858000"/>
              <a:gd name="connsiteX157" fmla="*/ 6127519 w 6128435"/>
              <a:gd name="connsiteY157" fmla="*/ 5865775 h 6858000"/>
              <a:gd name="connsiteX158" fmla="*/ 6128435 w 6128435"/>
              <a:gd name="connsiteY158" fmla="*/ 5870164 h 6858000"/>
              <a:gd name="connsiteX159" fmla="*/ 6119217 w 6128435"/>
              <a:gd name="connsiteY159" fmla="*/ 5888542 h 6858000"/>
              <a:gd name="connsiteX160" fmla="*/ 6115966 w 6128435"/>
              <a:gd name="connsiteY160" fmla="*/ 5898387 h 6858000"/>
              <a:gd name="connsiteX161" fmla="*/ 6111924 w 6128435"/>
              <a:gd name="connsiteY161" fmla="*/ 5900444 h 6858000"/>
              <a:gd name="connsiteX162" fmla="*/ 6108716 w 6128435"/>
              <a:gd name="connsiteY162" fmla="*/ 5915345 h 6858000"/>
              <a:gd name="connsiteX163" fmla="*/ 6109524 w 6128435"/>
              <a:gd name="connsiteY163" fmla="*/ 5917328 h 6858000"/>
              <a:gd name="connsiteX164" fmla="*/ 6102493 w 6128435"/>
              <a:gd name="connsiteY164" fmla="*/ 5928602 h 6858000"/>
              <a:gd name="connsiteX165" fmla="*/ 6056863 w 6128435"/>
              <a:gd name="connsiteY165" fmla="*/ 6000643 h 6858000"/>
              <a:gd name="connsiteX166" fmla="*/ 6045436 w 6128435"/>
              <a:gd name="connsiteY166" fmla="*/ 6124480 h 6858000"/>
              <a:gd name="connsiteX167" fmla="*/ 6030489 w 6128435"/>
              <a:gd name="connsiteY167" fmla="*/ 6317666 h 6858000"/>
              <a:gd name="connsiteX168" fmla="*/ 6007492 w 6128435"/>
              <a:gd name="connsiteY168" fmla="*/ 6440818 h 6858000"/>
              <a:gd name="connsiteX169" fmla="*/ 6009467 w 6128435"/>
              <a:gd name="connsiteY169" fmla="*/ 6487076 h 6858000"/>
              <a:gd name="connsiteX170" fmla="*/ 5995064 w 6128435"/>
              <a:gd name="connsiteY170" fmla="*/ 6540791 h 6858000"/>
              <a:gd name="connsiteX171" fmla="*/ 5996309 w 6128435"/>
              <a:gd name="connsiteY171" fmla="*/ 6543961 h 6858000"/>
              <a:gd name="connsiteX172" fmla="*/ 5996048 w 6128435"/>
              <a:gd name="connsiteY172" fmla="*/ 6555444 h 6858000"/>
              <a:gd name="connsiteX173" fmla="*/ 6002524 w 6128435"/>
              <a:gd name="connsiteY173" fmla="*/ 6560188 h 6858000"/>
              <a:gd name="connsiteX174" fmla="*/ 6006823 w 6128435"/>
              <a:gd name="connsiteY174" fmla="*/ 6578546 h 6858000"/>
              <a:gd name="connsiteX175" fmla="*/ 6004510 w 6128435"/>
              <a:gd name="connsiteY175" fmla="*/ 6599256 h 6858000"/>
              <a:gd name="connsiteX176" fmla="*/ 5986207 w 6128435"/>
              <a:gd name="connsiteY176" fmla="*/ 6695855 h 6858000"/>
              <a:gd name="connsiteX177" fmla="*/ 5979428 w 6128435"/>
              <a:gd name="connsiteY177" fmla="*/ 6754678 h 6858000"/>
              <a:gd name="connsiteX178" fmla="*/ 5983398 w 6128435"/>
              <a:gd name="connsiteY178" fmla="*/ 6778641 h 6858000"/>
              <a:gd name="connsiteX179" fmla="*/ 5984543 w 6128435"/>
              <a:gd name="connsiteY179" fmla="*/ 6811016 h 6858000"/>
              <a:gd name="connsiteX180" fmla="*/ 5981802 w 6128435"/>
              <a:gd name="connsiteY180" fmla="*/ 6838578 h 6858000"/>
              <a:gd name="connsiteX181" fmla="*/ 5979671 w 6128435"/>
              <a:gd name="connsiteY181" fmla="*/ 6858000 h 6858000"/>
              <a:gd name="connsiteX182" fmla="*/ 0 w 6128435"/>
              <a:gd name="connsiteY182" fmla="*/ 6858000 h 6858000"/>
              <a:gd name="connsiteX183" fmla="*/ 0 w 6128435"/>
              <a:gd name="connsiteY18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42602 w 6128435"/>
              <a:gd name="connsiteY47" fmla="*/ 2346782 h 6858000"/>
              <a:gd name="connsiteX48" fmla="*/ 5247963 w 6128435"/>
              <a:gd name="connsiteY48" fmla="*/ 2364638 h 6858000"/>
              <a:gd name="connsiteX49" fmla="*/ 5276175 w 6128435"/>
              <a:gd name="connsiteY49" fmla="*/ 2407515 h 6858000"/>
              <a:gd name="connsiteX50" fmla="*/ 5271650 w 6128435"/>
              <a:gd name="connsiteY50" fmla="*/ 2440467 h 6858000"/>
              <a:gd name="connsiteX51" fmla="*/ 5271438 w 6128435"/>
              <a:gd name="connsiteY51" fmla="*/ 2447186 h 6858000"/>
              <a:gd name="connsiteX52" fmla="*/ 5271722 w 6128435"/>
              <a:gd name="connsiteY52" fmla="*/ 2447359 h 6858000"/>
              <a:gd name="connsiteX53" fmla="*/ 5272069 w 6128435"/>
              <a:gd name="connsiteY53" fmla="*/ 2454523 h 6858000"/>
              <a:gd name="connsiteX54" fmla="*/ 5271049 w 6128435"/>
              <a:gd name="connsiteY54" fmla="*/ 2459442 h 6858000"/>
              <a:gd name="connsiteX55" fmla="*/ 5270636 w 6128435"/>
              <a:gd name="connsiteY55" fmla="*/ 2472481 h 6858000"/>
              <a:gd name="connsiteX56" fmla="*/ 5272406 w 6128435"/>
              <a:gd name="connsiteY56" fmla="*/ 2477221 h 6858000"/>
              <a:gd name="connsiteX57" fmla="*/ 5307538 w 6128435"/>
              <a:gd name="connsiteY57" fmla="*/ 2514685 h 6858000"/>
              <a:gd name="connsiteX58" fmla="*/ 5337604 w 6128435"/>
              <a:gd name="connsiteY58" fmla="*/ 2597632 h 6858000"/>
              <a:gd name="connsiteX59" fmla="*/ 5407503 w 6128435"/>
              <a:gd name="connsiteY59" fmla="*/ 2786290 h 6858000"/>
              <a:gd name="connsiteX60" fmla="*/ 5407356 w 6128435"/>
              <a:gd name="connsiteY60" fmla="*/ 2787545 h 6858000"/>
              <a:gd name="connsiteX61" fmla="*/ 5411130 w 6128435"/>
              <a:gd name="connsiteY61" fmla="*/ 2788640 h 6858000"/>
              <a:gd name="connsiteX62" fmla="*/ 5416439 w 6128435"/>
              <a:gd name="connsiteY62" fmla="*/ 2805666 h 6858000"/>
              <a:gd name="connsiteX63" fmla="*/ 5416589 w 6128435"/>
              <a:gd name="connsiteY63" fmla="*/ 2810822 h 6858000"/>
              <a:gd name="connsiteX64" fmla="*/ 5418542 w 6128435"/>
              <a:gd name="connsiteY64" fmla="*/ 2817745 h 6858000"/>
              <a:gd name="connsiteX65" fmla="*/ 5418847 w 6128435"/>
              <a:gd name="connsiteY65" fmla="*/ 2817825 h 6858000"/>
              <a:gd name="connsiteX66" fmla="*/ 5423364 w 6128435"/>
              <a:gd name="connsiteY66" fmla="*/ 2858292 h 6858000"/>
              <a:gd name="connsiteX67" fmla="*/ 5479298 w 6128435"/>
              <a:gd name="connsiteY67" fmla="*/ 2947791 h 6858000"/>
              <a:gd name="connsiteX68" fmla="*/ 5481770 w 6128435"/>
              <a:gd name="connsiteY68" fmla="*/ 2951352 h 6858000"/>
              <a:gd name="connsiteX69" fmla="*/ 5481013 w 6128435"/>
              <a:gd name="connsiteY69" fmla="*/ 2973461 h 6858000"/>
              <a:gd name="connsiteX70" fmla="*/ 5482045 w 6128435"/>
              <a:gd name="connsiteY70" fmla="*/ 2984371 h 6858000"/>
              <a:gd name="connsiteX71" fmla="*/ 5479405 w 6128435"/>
              <a:gd name="connsiteY71" fmla="*/ 2988507 h 6858000"/>
              <a:gd name="connsiteX72" fmla="*/ 5482415 w 6128435"/>
              <a:gd name="connsiteY72" fmla="*/ 3004079 h 6858000"/>
              <a:gd name="connsiteX73" fmla="*/ 5483865 w 6128435"/>
              <a:gd name="connsiteY73" fmla="*/ 3005467 h 6858000"/>
              <a:gd name="connsiteX74" fmla="*/ 5482236 w 6128435"/>
              <a:gd name="connsiteY74" fmla="*/ 3019791 h 6858000"/>
              <a:gd name="connsiteX75" fmla="*/ 5475895 w 6128435"/>
              <a:gd name="connsiteY75" fmla="*/ 3033578 h 6858000"/>
              <a:gd name="connsiteX76" fmla="*/ 5477595 w 6128435"/>
              <a:gd name="connsiteY76" fmla="*/ 3250534 h 6858000"/>
              <a:gd name="connsiteX77" fmla="*/ 5532836 w 6128435"/>
              <a:gd name="connsiteY77" fmla="*/ 3353840 h 6858000"/>
              <a:gd name="connsiteX78" fmla="*/ 5561229 w 6128435"/>
              <a:gd name="connsiteY78" fmla="*/ 3395784 h 6858000"/>
              <a:gd name="connsiteX79" fmla="*/ 5589758 w 6128435"/>
              <a:gd name="connsiteY79" fmla="*/ 3506453 h 6858000"/>
              <a:gd name="connsiteX80" fmla="*/ 5596144 w 6128435"/>
              <a:gd name="connsiteY80" fmla="*/ 3534624 h 6858000"/>
              <a:gd name="connsiteX81" fmla="*/ 5597750 w 6128435"/>
              <a:gd name="connsiteY81" fmla="*/ 3534129 h 6858000"/>
              <a:gd name="connsiteX82" fmla="*/ 5599700 w 6128435"/>
              <a:gd name="connsiteY82" fmla="*/ 3547221 h 6858000"/>
              <a:gd name="connsiteX83" fmla="*/ 5615031 w 6128435"/>
              <a:gd name="connsiteY83" fmla="*/ 3557482 h 6858000"/>
              <a:gd name="connsiteX84" fmla="*/ 5618377 w 6128435"/>
              <a:gd name="connsiteY84" fmla="*/ 3588431 h 6858000"/>
              <a:gd name="connsiteX85" fmla="*/ 5612155 w 6128435"/>
              <a:gd name="connsiteY85" fmla="*/ 3589869 h 6858000"/>
              <a:gd name="connsiteX86" fmla="*/ 5620843 w 6128435"/>
              <a:gd name="connsiteY86" fmla="*/ 3606745 h 6858000"/>
              <a:gd name="connsiteX87" fmla="*/ 5655472 w 6128435"/>
              <a:gd name="connsiteY87" fmla="*/ 3678877 h 6858000"/>
              <a:gd name="connsiteX88" fmla="*/ 5680448 w 6128435"/>
              <a:gd name="connsiteY88" fmla="*/ 3717760 h 6858000"/>
              <a:gd name="connsiteX89" fmla="*/ 5683015 w 6128435"/>
              <a:gd name="connsiteY89" fmla="*/ 3762025 h 6858000"/>
              <a:gd name="connsiteX90" fmla="*/ 5696643 w 6128435"/>
              <a:gd name="connsiteY90" fmla="*/ 3773888 h 6858000"/>
              <a:gd name="connsiteX91" fmla="*/ 5699203 w 6128435"/>
              <a:gd name="connsiteY91" fmla="*/ 3775823 h 6858000"/>
              <a:gd name="connsiteX92" fmla="*/ 5704824 w 6128435"/>
              <a:gd name="connsiteY92" fmla="*/ 3785966 h 6858000"/>
              <a:gd name="connsiteX93" fmla="*/ 5712204 w 6128435"/>
              <a:gd name="connsiteY93" fmla="*/ 3785830 h 6858000"/>
              <a:gd name="connsiteX94" fmla="*/ 5724816 w 6128435"/>
              <a:gd name="connsiteY94" fmla="*/ 3798949 h 6858000"/>
              <a:gd name="connsiteX95" fmla="*/ 5733539 w 6128435"/>
              <a:gd name="connsiteY95" fmla="*/ 3818457 h 6858000"/>
              <a:gd name="connsiteX96" fmla="*/ 5768491 w 6128435"/>
              <a:gd name="connsiteY96" fmla="*/ 3914399 h 6858000"/>
              <a:gd name="connsiteX97" fmla="*/ 5793123 w 6128435"/>
              <a:gd name="connsiteY97" fmla="*/ 3969952 h 6858000"/>
              <a:gd name="connsiteX98" fmla="*/ 5808321 w 6128435"/>
              <a:gd name="connsiteY98" fmla="*/ 3988153 h 6858000"/>
              <a:gd name="connsiteX99" fmla="*/ 5825621 w 6128435"/>
              <a:gd name="connsiteY99" fmla="*/ 4015525 h 6858000"/>
              <a:gd name="connsiteX100" fmla="*/ 5860672 w 6128435"/>
              <a:gd name="connsiteY100" fmla="*/ 4061579 h 6858000"/>
              <a:gd name="connsiteX101" fmla="*/ 5872173 w 6128435"/>
              <a:gd name="connsiteY101" fmla="*/ 4088497 h 6858000"/>
              <a:gd name="connsiteX102" fmla="*/ 5883705 w 6128435"/>
              <a:gd name="connsiteY102" fmla="*/ 4101899 h 6858000"/>
              <a:gd name="connsiteX103" fmla="*/ 5885314 w 6128435"/>
              <a:gd name="connsiteY103" fmla="*/ 4108387 h 6858000"/>
              <a:gd name="connsiteX104" fmla="*/ 5894095 w 6128435"/>
              <a:gd name="connsiteY104" fmla="*/ 4128857 h 6858000"/>
              <a:gd name="connsiteX105" fmla="*/ 5898339 w 6128435"/>
              <a:gd name="connsiteY105" fmla="*/ 4140800 h 6858000"/>
              <a:gd name="connsiteX106" fmla="*/ 5899734 w 6128435"/>
              <a:gd name="connsiteY106" fmla="*/ 4145632 h 6858000"/>
              <a:gd name="connsiteX107" fmla="*/ 5897098 w 6128435"/>
              <a:gd name="connsiteY107" fmla="*/ 4157819 h 6858000"/>
              <a:gd name="connsiteX108" fmla="*/ 5903513 w 6128435"/>
              <a:gd name="connsiteY108" fmla="*/ 4187661 h 6858000"/>
              <a:gd name="connsiteX109" fmla="*/ 5917114 w 6128435"/>
              <a:gd name="connsiteY109" fmla="*/ 4213096 h 6858000"/>
              <a:gd name="connsiteX110" fmla="*/ 5921153 w 6128435"/>
              <a:gd name="connsiteY110" fmla="*/ 4236222 h 6858000"/>
              <a:gd name="connsiteX111" fmla="*/ 5924233 w 6128435"/>
              <a:gd name="connsiteY111" fmla="*/ 4242060 h 6858000"/>
              <a:gd name="connsiteX112" fmla="*/ 5928910 w 6128435"/>
              <a:gd name="connsiteY112" fmla="*/ 4300973 h 6858000"/>
              <a:gd name="connsiteX113" fmla="*/ 5939320 w 6128435"/>
              <a:gd name="connsiteY113" fmla="*/ 4340435 h 6858000"/>
              <a:gd name="connsiteX114" fmla="*/ 5946705 w 6128435"/>
              <a:gd name="connsiteY114" fmla="*/ 4428051 h 6858000"/>
              <a:gd name="connsiteX115" fmla="*/ 5949261 w 6128435"/>
              <a:gd name="connsiteY115" fmla="*/ 4449185 h 6858000"/>
              <a:gd name="connsiteX116" fmla="*/ 5957504 w 6128435"/>
              <a:gd name="connsiteY116" fmla="*/ 4465911 h 6858000"/>
              <a:gd name="connsiteX117" fmla="*/ 5964689 w 6128435"/>
              <a:gd name="connsiteY117" fmla="*/ 4468532 h 6858000"/>
              <a:gd name="connsiteX118" fmla="*/ 5967062 w 6128435"/>
              <a:gd name="connsiteY118" fmla="*/ 4479923 h 6858000"/>
              <a:gd name="connsiteX119" fmla="*/ 5968960 w 6128435"/>
              <a:gd name="connsiteY119" fmla="*/ 4482655 h 6858000"/>
              <a:gd name="connsiteX120" fmla="*/ 5978567 w 6128435"/>
              <a:gd name="connsiteY120" fmla="*/ 4498605 h 6858000"/>
              <a:gd name="connsiteX121" fmla="*/ 5980106 w 6128435"/>
              <a:gd name="connsiteY121" fmla="*/ 4585087 h 6858000"/>
              <a:gd name="connsiteX122" fmla="*/ 5998138 w 6128435"/>
              <a:gd name="connsiteY122" fmla="*/ 4697518 h 6858000"/>
              <a:gd name="connsiteX123" fmla="*/ 6013516 w 6128435"/>
              <a:gd name="connsiteY123" fmla="*/ 4786619 h 6858000"/>
              <a:gd name="connsiteX124" fmla="*/ 6025404 w 6128435"/>
              <a:gd name="connsiteY124" fmla="*/ 4858148 h 6858000"/>
              <a:gd name="connsiteX125" fmla="*/ 6007749 w 6128435"/>
              <a:gd name="connsiteY125" fmla="*/ 4964715 h 6858000"/>
              <a:gd name="connsiteX126" fmla="*/ 6005269 w 6128435"/>
              <a:gd name="connsiteY126" fmla="*/ 5150567 h 6858000"/>
              <a:gd name="connsiteX127" fmla="*/ 6001127 w 6128435"/>
              <a:gd name="connsiteY127" fmla="*/ 5164609 h 6858000"/>
              <a:gd name="connsiteX128" fmla="*/ 5996647 w 6128435"/>
              <a:gd name="connsiteY128" fmla="*/ 5185640 h 6858000"/>
              <a:gd name="connsiteX129" fmla="*/ 5998514 w 6128435"/>
              <a:gd name="connsiteY129" fmla="*/ 5189673 h 6858000"/>
              <a:gd name="connsiteX130" fmla="*/ 5995970 w 6128435"/>
              <a:gd name="connsiteY130" fmla="*/ 5221547 h 6858000"/>
              <a:gd name="connsiteX131" fmla="*/ 5997218 w 6128435"/>
              <a:gd name="connsiteY131" fmla="*/ 5222031 h 6858000"/>
              <a:gd name="connsiteX132" fmla="*/ 6002116 w 6128435"/>
              <a:gd name="connsiteY132" fmla="*/ 5231223 h 6858000"/>
              <a:gd name="connsiteX133" fmla="*/ 6008541 w 6128435"/>
              <a:gd name="connsiteY133" fmla="*/ 5248680 h 6858000"/>
              <a:gd name="connsiteX134" fmla="*/ 6039260 w 6128435"/>
              <a:gd name="connsiteY134" fmla="*/ 5289518 h 6858000"/>
              <a:gd name="connsiteX135" fmla="*/ 6036748 w 6128435"/>
              <a:gd name="connsiteY135" fmla="*/ 5322752 h 6858000"/>
              <a:gd name="connsiteX136" fmla="*/ 6036943 w 6128435"/>
              <a:gd name="connsiteY136" fmla="*/ 5329480 h 6858000"/>
              <a:gd name="connsiteX137" fmla="*/ 6037236 w 6128435"/>
              <a:gd name="connsiteY137" fmla="*/ 5329634 h 6858000"/>
              <a:gd name="connsiteX138" fmla="*/ 6038019 w 6128435"/>
              <a:gd name="connsiteY138" fmla="*/ 5336764 h 6858000"/>
              <a:gd name="connsiteX139" fmla="*/ 6037298 w 6128435"/>
              <a:gd name="connsiteY139" fmla="*/ 5341753 h 6858000"/>
              <a:gd name="connsiteX140" fmla="*/ 6037677 w 6128435"/>
              <a:gd name="connsiteY140" fmla="*/ 5354807 h 6858000"/>
              <a:gd name="connsiteX141" fmla="*/ 6039728 w 6128435"/>
              <a:gd name="connsiteY141" fmla="*/ 5359416 h 6858000"/>
              <a:gd name="connsiteX142" fmla="*/ 6043311 w 6128435"/>
              <a:gd name="connsiteY142" fmla="*/ 5361407 h 6858000"/>
              <a:gd name="connsiteX143" fmla="*/ 6042954 w 6128435"/>
              <a:gd name="connsiteY143" fmla="*/ 5362576 h 6858000"/>
              <a:gd name="connsiteX144" fmla="*/ 6053435 w 6128435"/>
              <a:gd name="connsiteY144" fmla="*/ 5387547 h 6858000"/>
              <a:gd name="connsiteX145" fmla="*/ 6065933 w 6128435"/>
              <a:gd name="connsiteY145" fmla="*/ 5443002 h 6858000"/>
              <a:gd name="connsiteX146" fmla="*/ 6068640 w 6128435"/>
              <a:gd name="connsiteY146" fmla="*/ 5474503 h 6858000"/>
              <a:gd name="connsiteX147" fmla="*/ 6080922 w 6128435"/>
              <a:gd name="connsiteY147" fmla="*/ 5561070 h 6858000"/>
              <a:gd name="connsiteX148" fmla="*/ 6096949 w 6128435"/>
              <a:gd name="connsiteY148" fmla="*/ 5648179 h 6858000"/>
              <a:gd name="connsiteX149" fmla="*/ 6125703 w 6128435"/>
              <a:gd name="connsiteY149" fmla="*/ 5692894 h 6858000"/>
              <a:gd name="connsiteX150" fmla="*/ 6126670 w 6128435"/>
              <a:gd name="connsiteY150" fmla="*/ 5697882 h 6858000"/>
              <a:gd name="connsiteX151" fmla="*/ 6124061 w 6128435"/>
              <a:gd name="connsiteY151" fmla="*/ 5710294 h 6858000"/>
              <a:gd name="connsiteX152" fmla="*/ 6122213 w 6128435"/>
              <a:gd name="connsiteY152" fmla="*/ 5714762 h 6858000"/>
              <a:gd name="connsiteX153" fmla="*/ 6121353 w 6128435"/>
              <a:gd name="connsiteY153" fmla="*/ 5721725 h 6858000"/>
              <a:gd name="connsiteX154" fmla="*/ 6121607 w 6128435"/>
              <a:gd name="connsiteY154" fmla="*/ 5721959 h 6858000"/>
              <a:gd name="connsiteX155" fmla="*/ 6120262 w 6128435"/>
              <a:gd name="connsiteY155" fmla="*/ 5728358 h 6858000"/>
              <a:gd name="connsiteX156" fmla="*/ 6110194 w 6128435"/>
              <a:gd name="connsiteY156" fmla="*/ 5758853 h 6858000"/>
              <a:gd name="connsiteX157" fmla="*/ 6127519 w 6128435"/>
              <a:gd name="connsiteY157" fmla="*/ 5865775 h 6858000"/>
              <a:gd name="connsiteX158" fmla="*/ 6128435 w 6128435"/>
              <a:gd name="connsiteY158" fmla="*/ 5870164 h 6858000"/>
              <a:gd name="connsiteX159" fmla="*/ 6119217 w 6128435"/>
              <a:gd name="connsiteY159" fmla="*/ 5888542 h 6858000"/>
              <a:gd name="connsiteX160" fmla="*/ 6115966 w 6128435"/>
              <a:gd name="connsiteY160" fmla="*/ 5898387 h 6858000"/>
              <a:gd name="connsiteX161" fmla="*/ 6111924 w 6128435"/>
              <a:gd name="connsiteY161" fmla="*/ 5900444 h 6858000"/>
              <a:gd name="connsiteX162" fmla="*/ 6108716 w 6128435"/>
              <a:gd name="connsiteY162" fmla="*/ 5915345 h 6858000"/>
              <a:gd name="connsiteX163" fmla="*/ 6109524 w 6128435"/>
              <a:gd name="connsiteY163" fmla="*/ 5917328 h 6858000"/>
              <a:gd name="connsiteX164" fmla="*/ 6102493 w 6128435"/>
              <a:gd name="connsiteY164" fmla="*/ 5928602 h 6858000"/>
              <a:gd name="connsiteX165" fmla="*/ 6056863 w 6128435"/>
              <a:gd name="connsiteY165" fmla="*/ 6000643 h 6858000"/>
              <a:gd name="connsiteX166" fmla="*/ 6045436 w 6128435"/>
              <a:gd name="connsiteY166" fmla="*/ 6124480 h 6858000"/>
              <a:gd name="connsiteX167" fmla="*/ 6030489 w 6128435"/>
              <a:gd name="connsiteY167" fmla="*/ 6317666 h 6858000"/>
              <a:gd name="connsiteX168" fmla="*/ 6007492 w 6128435"/>
              <a:gd name="connsiteY168" fmla="*/ 6440818 h 6858000"/>
              <a:gd name="connsiteX169" fmla="*/ 6009467 w 6128435"/>
              <a:gd name="connsiteY169" fmla="*/ 6487076 h 6858000"/>
              <a:gd name="connsiteX170" fmla="*/ 5995064 w 6128435"/>
              <a:gd name="connsiteY170" fmla="*/ 6540791 h 6858000"/>
              <a:gd name="connsiteX171" fmla="*/ 5996309 w 6128435"/>
              <a:gd name="connsiteY171" fmla="*/ 6543961 h 6858000"/>
              <a:gd name="connsiteX172" fmla="*/ 5996048 w 6128435"/>
              <a:gd name="connsiteY172" fmla="*/ 6555444 h 6858000"/>
              <a:gd name="connsiteX173" fmla="*/ 6002524 w 6128435"/>
              <a:gd name="connsiteY173" fmla="*/ 6560188 h 6858000"/>
              <a:gd name="connsiteX174" fmla="*/ 6006823 w 6128435"/>
              <a:gd name="connsiteY174" fmla="*/ 6578546 h 6858000"/>
              <a:gd name="connsiteX175" fmla="*/ 6004510 w 6128435"/>
              <a:gd name="connsiteY175" fmla="*/ 6599256 h 6858000"/>
              <a:gd name="connsiteX176" fmla="*/ 5986207 w 6128435"/>
              <a:gd name="connsiteY176" fmla="*/ 6695855 h 6858000"/>
              <a:gd name="connsiteX177" fmla="*/ 5979428 w 6128435"/>
              <a:gd name="connsiteY177" fmla="*/ 6754678 h 6858000"/>
              <a:gd name="connsiteX178" fmla="*/ 5983398 w 6128435"/>
              <a:gd name="connsiteY178" fmla="*/ 6778641 h 6858000"/>
              <a:gd name="connsiteX179" fmla="*/ 5984543 w 6128435"/>
              <a:gd name="connsiteY179" fmla="*/ 6811016 h 6858000"/>
              <a:gd name="connsiteX180" fmla="*/ 5981802 w 6128435"/>
              <a:gd name="connsiteY180" fmla="*/ 6838578 h 6858000"/>
              <a:gd name="connsiteX181" fmla="*/ 5979671 w 6128435"/>
              <a:gd name="connsiteY181" fmla="*/ 6858000 h 6858000"/>
              <a:gd name="connsiteX182" fmla="*/ 0 w 6128435"/>
              <a:gd name="connsiteY182" fmla="*/ 6858000 h 6858000"/>
              <a:gd name="connsiteX183" fmla="*/ 0 w 6128435"/>
              <a:gd name="connsiteY18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42602 w 6128435"/>
              <a:gd name="connsiteY47" fmla="*/ 2346782 h 6858000"/>
              <a:gd name="connsiteX48" fmla="*/ 5247963 w 6128435"/>
              <a:gd name="connsiteY48" fmla="*/ 2364638 h 6858000"/>
              <a:gd name="connsiteX49" fmla="*/ 5271650 w 6128435"/>
              <a:gd name="connsiteY49" fmla="*/ 2440467 h 6858000"/>
              <a:gd name="connsiteX50" fmla="*/ 5271438 w 6128435"/>
              <a:gd name="connsiteY50" fmla="*/ 2447186 h 6858000"/>
              <a:gd name="connsiteX51" fmla="*/ 5271722 w 6128435"/>
              <a:gd name="connsiteY51" fmla="*/ 2447359 h 6858000"/>
              <a:gd name="connsiteX52" fmla="*/ 5272069 w 6128435"/>
              <a:gd name="connsiteY52" fmla="*/ 2454523 h 6858000"/>
              <a:gd name="connsiteX53" fmla="*/ 5271049 w 6128435"/>
              <a:gd name="connsiteY53" fmla="*/ 2459442 h 6858000"/>
              <a:gd name="connsiteX54" fmla="*/ 5270636 w 6128435"/>
              <a:gd name="connsiteY54" fmla="*/ 2472481 h 6858000"/>
              <a:gd name="connsiteX55" fmla="*/ 5272406 w 6128435"/>
              <a:gd name="connsiteY55" fmla="*/ 2477221 h 6858000"/>
              <a:gd name="connsiteX56" fmla="*/ 5307538 w 6128435"/>
              <a:gd name="connsiteY56" fmla="*/ 2514685 h 6858000"/>
              <a:gd name="connsiteX57" fmla="*/ 5337604 w 6128435"/>
              <a:gd name="connsiteY57" fmla="*/ 2597632 h 6858000"/>
              <a:gd name="connsiteX58" fmla="*/ 5407503 w 6128435"/>
              <a:gd name="connsiteY58" fmla="*/ 2786290 h 6858000"/>
              <a:gd name="connsiteX59" fmla="*/ 5407356 w 6128435"/>
              <a:gd name="connsiteY59" fmla="*/ 2787545 h 6858000"/>
              <a:gd name="connsiteX60" fmla="*/ 5411130 w 6128435"/>
              <a:gd name="connsiteY60" fmla="*/ 2788640 h 6858000"/>
              <a:gd name="connsiteX61" fmla="*/ 5416439 w 6128435"/>
              <a:gd name="connsiteY61" fmla="*/ 2805666 h 6858000"/>
              <a:gd name="connsiteX62" fmla="*/ 5416589 w 6128435"/>
              <a:gd name="connsiteY62" fmla="*/ 2810822 h 6858000"/>
              <a:gd name="connsiteX63" fmla="*/ 5418542 w 6128435"/>
              <a:gd name="connsiteY63" fmla="*/ 2817745 h 6858000"/>
              <a:gd name="connsiteX64" fmla="*/ 5418847 w 6128435"/>
              <a:gd name="connsiteY64" fmla="*/ 2817825 h 6858000"/>
              <a:gd name="connsiteX65" fmla="*/ 5423364 w 6128435"/>
              <a:gd name="connsiteY65" fmla="*/ 2858292 h 6858000"/>
              <a:gd name="connsiteX66" fmla="*/ 5479298 w 6128435"/>
              <a:gd name="connsiteY66" fmla="*/ 2947791 h 6858000"/>
              <a:gd name="connsiteX67" fmla="*/ 5481770 w 6128435"/>
              <a:gd name="connsiteY67" fmla="*/ 2951352 h 6858000"/>
              <a:gd name="connsiteX68" fmla="*/ 5481013 w 6128435"/>
              <a:gd name="connsiteY68" fmla="*/ 2973461 h 6858000"/>
              <a:gd name="connsiteX69" fmla="*/ 5482045 w 6128435"/>
              <a:gd name="connsiteY69" fmla="*/ 2984371 h 6858000"/>
              <a:gd name="connsiteX70" fmla="*/ 5479405 w 6128435"/>
              <a:gd name="connsiteY70" fmla="*/ 2988507 h 6858000"/>
              <a:gd name="connsiteX71" fmla="*/ 5482415 w 6128435"/>
              <a:gd name="connsiteY71" fmla="*/ 3004079 h 6858000"/>
              <a:gd name="connsiteX72" fmla="*/ 5483865 w 6128435"/>
              <a:gd name="connsiteY72" fmla="*/ 3005467 h 6858000"/>
              <a:gd name="connsiteX73" fmla="*/ 5482236 w 6128435"/>
              <a:gd name="connsiteY73" fmla="*/ 3019791 h 6858000"/>
              <a:gd name="connsiteX74" fmla="*/ 5475895 w 6128435"/>
              <a:gd name="connsiteY74" fmla="*/ 3033578 h 6858000"/>
              <a:gd name="connsiteX75" fmla="*/ 5477595 w 6128435"/>
              <a:gd name="connsiteY75" fmla="*/ 3250534 h 6858000"/>
              <a:gd name="connsiteX76" fmla="*/ 5532836 w 6128435"/>
              <a:gd name="connsiteY76" fmla="*/ 3353840 h 6858000"/>
              <a:gd name="connsiteX77" fmla="*/ 5561229 w 6128435"/>
              <a:gd name="connsiteY77" fmla="*/ 3395784 h 6858000"/>
              <a:gd name="connsiteX78" fmla="*/ 5589758 w 6128435"/>
              <a:gd name="connsiteY78" fmla="*/ 3506453 h 6858000"/>
              <a:gd name="connsiteX79" fmla="*/ 5596144 w 6128435"/>
              <a:gd name="connsiteY79" fmla="*/ 3534624 h 6858000"/>
              <a:gd name="connsiteX80" fmla="*/ 5597750 w 6128435"/>
              <a:gd name="connsiteY80" fmla="*/ 3534129 h 6858000"/>
              <a:gd name="connsiteX81" fmla="*/ 5599700 w 6128435"/>
              <a:gd name="connsiteY81" fmla="*/ 3547221 h 6858000"/>
              <a:gd name="connsiteX82" fmla="*/ 5615031 w 6128435"/>
              <a:gd name="connsiteY82" fmla="*/ 3557482 h 6858000"/>
              <a:gd name="connsiteX83" fmla="*/ 5618377 w 6128435"/>
              <a:gd name="connsiteY83" fmla="*/ 3588431 h 6858000"/>
              <a:gd name="connsiteX84" fmla="*/ 5612155 w 6128435"/>
              <a:gd name="connsiteY84" fmla="*/ 3589869 h 6858000"/>
              <a:gd name="connsiteX85" fmla="*/ 5620843 w 6128435"/>
              <a:gd name="connsiteY85" fmla="*/ 3606745 h 6858000"/>
              <a:gd name="connsiteX86" fmla="*/ 5655472 w 6128435"/>
              <a:gd name="connsiteY86" fmla="*/ 3678877 h 6858000"/>
              <a:gd name="connsiteX87" fmla="*/ 5680448 w 6128435"/>
              <a:gd name="connsiteY87" fmla="*/ 3717760 h 6858000"/>
              <a:gd name="connsiteX88" fmla="*/ 5683015 w 6128435"/>
              <a:gd name="connsiteY88" fmla="*/ 3762025 h 6858000"/>
              <a:gd name="connsiteX89" fmla="*/ 5696643 w 6128435"/>
              <a:gd name="connsiteY89" fmla="*/ 3773888 h 6858000"/>
              <a:gd name="connsiteX90" fmla="*/ 5699203 w 6128435"/>
              <a:gd name="connsiteY90" fmla="*/ 3775823 h 6858000"/>
              <a:gd name="connsiteX91" fmla="*/ 5704824 w 6128435"/>
              <a:gd name="connsiteY91" fmla="*/ 3785966 h 6858000"/>
              <a:gd name="connsiteX92" fmla="*/ 5712204 w 6128435"/>
              <a:gd name="connsiteY92" fmla="*/ 3785830 h 6858000"/>
              <a:gd name="connsiteX93" fmla="*/ 5724816 w 6128435"/>
              <a:gd name="connsiteY93" fmla="*/ 3798949 h 6858000"/>
              <a:gd name="connsiteX94" fmla="*/ 5733539 w 6128435"/>
              <a:gd name="connsiteY94" fmla="*/ 3818457 h 6858000"/>
              <a:gd name="connsiteX95" fmla="*/ 5768491 w 6128435"/>
              <a:gd name="connsiteY95" fmla="*/ 3914399 h 6858000"/>
              <a:gd name="connsiteX96" fmla="*/ 5793123 w 6128435"/>
              <a:gd name="connsiteY96" fmla="*/ 3969952 h 6858000"/>
              <a:gd name="connsiteX97" fmla="*/ 5808321 w 6128435"/>
              <a:gd name="connsiteY97" fmla="*/ 3988153 h 6858000"/>
              <a:gd name="connsiteX98" fmla="*/ 5825621 w 6128435"/>
              <a:gd name="connsiteY98" fmla="*/ 4015525 h 6858000"/>
              <a:gd name="connsiteX99" fmla="*/ 5860672 w 6128435"/>
              <a:gd name="connsiteY99" fmla="*/ 4061579 h 6858000"/>
              <a:gd name="connsiteX100" fmla="*/ 5872173 w 6128435"/>
              <a:gd name="connsiteY100" fmla="*/ 4088497 h 6858000"/>
              <a:gd name="connsiteX101" fmla="*/ 5883705 w 6128435"/>
              <a:gd name="connsiteY101" fmla="*/ 4101899 h 6858000"/>
              <a:gd name="connsiteX102" fmla="*/ 5885314 w 6128435"/>
              <a:gd name="connsiteY102" fmla="*/ 4108387 h 6858000"/>
              <a:gd name="connsiteX103" fmla="*/ 5894095 w 6128435"/>
              <a:gd name="connsiteY103" fmla="*/ 4128857 h 6858000"/>
              <a:gd name="connsiteX104" fmla="*/ 5898339 w 6128435"/>
              <a:gd name="connsiteY104" fmla="*/ 4140800 h 6858000"/>
              <a:gd name="connsiteX105" fmla="*/ 5899734 w 6128435"/>
              <a:gd name="connsiteY105" fmla="*/ 4145632 h 6858000"/>
              <a:gd name="connsiteX106" fmla="*/ 5897098 w 6128435"/>
              <a:gd name="connsiteY106" fmla="*/ 4157819 h 6858000"/>
              <a:gd name="connsiteX107" fmla="*/ 5903513 w 6128435"/>
              <a:gd name="connsiteY107" fmla="*/ 4187661 h 6858000"/>
              <a:gd name="connsiteX108" fmla="*/ 5917114 w 6128435"/>
              <a:gd name="connsiteY108" fmla="*/ 4213096 h 6858000"/>
              <a:gd name="connsiteX109" fmla="*/ 5921153 w 6128435"/>
              <a:gd name="connsiteY109" fmla="*/ 4236222 h 6858000"/>
              <a:gd name="connsiteX110" fmla="*/ 5924233 w 6128435"/>
              <a:gd name="connsiteY110" fmla="*/ 4242060 h 6858000"/>
              <a:gd name="connsiteX111" fmla="*/ 5928910 w 6128435"/>
              <a:gd name="connsiteY111" fmla="*/ 4300973 h 6858000"/>
              <a:gd name="connsiteX112" fmla="*/ 5939320 w 6128435"/>
              <a:gd name="connsiteY112" fmla="*/ 4340435 h 6858000"/>
              <a:gd name="connsiteX113" fmla="*/ 5946705 w 6128435"/>
              <a:gd name="connsiteY113" fmla="*/ 4428051 h 6858000"/>
              <a:gd name="connsiteX114" fmla="*/ 5949261 w 6128435"/>
              <a:gd name="connsiteY114" fmla="*/ 4449185 h 6858000"/>
              <a:gd name="connsiteX115" fmla="*/ 5957504 w 6128435"/>
              <a:gd name="connsiteY115" fmla="*/ 4465911 h 6858000"/>
              <a:gd name="connsiteX116" fmla="*/ 5964689 w 6128435"/>
              <a:gd name="connsiteY116" fmla="*/ 4468532 h 6858000"/>
              <a:gd name="connsiteX117" fmla="*/ 5967062 w 6128435"/>
              <a:gd name="connsiteY117" fmla="*/ 4479923 h 6858000"/>
              <a:gd name="connsiteX118" fmla="*/ 5968960 w 6128435"/>
              <a:gd name="connsiteY118" fmla="*/ 4482655 h 6858000"/>
              <a:gd name="connsiteX119" fmla="*/ 5978567 w 6128435"/>
              <a:gd name="connsiteY119" fmla="*/ 4498605 h 6858000"/>
              <a:gd name="connsiteX120" fmla="*/ 5980106 w 6128435"/>
              <a:gd name="connsiteY120" fmla="*/ 4585087 h 6858000"/>
              <a:gd name="connsiteX121" fmla="*/ 5998138 w 6128435"/>
              <a:gd name="connsiteY121" fmla="*/ 4697518 h 6858000"/>
              <a:gd name="connsiteX122" fmla="*/ 6013516 w 6128435"/>
              <a:gd name="connsiteY122" fmla="*/ 4786619 h 6858000"/>
              <a:gd name="connsiteX123" fmla="*/ 6025404 w 6128435"/>
              <a:gd name="connsiteY123" fmla="*/ 4858148 h 6858000"/>
              <a:gd name="connsiteX124" fmla="*/ 6007749 w 6128435"/>
              <a:gd name="connsiteY124" fmla="*/ 4964715 h 6858000"/>
              <a:gd name="connsiteX125" fmla="*/ 6005269 w 6128435"/>
              <a:gd name="connsiteY125" fmla="*/ 5150567 h 6858000"/>
              <a:gd name="connsiteX126" fmla="*/ 6001127 w 6128435"/>
              <a:gd name="connsiteY126" fmla="*/ 5164609 h 6858000"/>
              <a:gd name="connsiteX127" fmla="*/ 5996647 w 6128435"/>
              <a:gd name="connsiteY127" fmla="*/ 5185640 h 6858000"/>
              <a:gd name="connsiteX128" fmla="*/ 5998514 w 6128435"/>
              <a:gd name="connsiteY128" fmla="*/ 5189673 h 6858000"/>
              <a:gd name="connsiteX129" fmla="*/ 5995970 w 6128435"/>
              <a:gd name="connsiteY129" fmla="*/ 5221547 h 6858000"/>
              <a:gd name="connsiteX130" fmla="*/ 5997218 w 6128435"/>
              <a:gd name="connsiteY130" fmla="*/ 5222031 h 6858000"/>
              <a:gd name="connsiteX131" fmla="*/ 6002116 w 6128435"/>
              <a:gd name="connsiteY131" fmla="*/ 5231223 h 6858000"/>
              <a:gd name="connsiteX132" fmla="*/ 6008541 w 6128435"/>
              <a:gd name="connsiteY132" fmla="*/ 5248680 h 6858000"/>
              <a:gd name="connsiteX133" fmla="*/ 6039260 w 6128435"/>
              <a:gd name="connsiteY133" fmla="*/ 5289518 h 6858000"/>
              <a:gd name="connsiteX134" fmla="*/ 6036748 w 6128435"/>
              <a:gd name="connsiteY134" fmla="*/ 5322752 h 6858000"/>
              <a:gd name="connsiteX135" fmla="*/ 6036943 w 6128435"/>
              <a:gd name="connsiteY135" fmla="*/ 5329480 h 6858000"/>
              <a:gd name="connsiteX136" fmla="*/ 6037236 w 6128435"/>
              <a:gd name="connsiteY136" fmla="*/ 5329634 h 6858000"/>
              <a:gd name="connsiteX137" fmla="*/ 6038019 w 6128435"/>
              <a:gd name="connsiteY137" fmla="*/ 5336764 h 6858000"/>
              <a:gd name="connsiteX138" fmla="*/ 6037298 w 6128435"/>
              <a:gd name="connsiteY138" fmla="*/ 5341753 h 6858000"/>
              <a:gd name="connsiteX139" fmla="*/ 6037677 w 6128435"/>
              <a:gd name="connsiteY139" fmla="*/ 5354807 h 6858000"/>
              <a:gd name="connsiteX140" fmla="*/ 6039728 w 6128435"/>
              <a:gd name="connsiteY140" fmla="*/ 5359416 h 6858000"/>
              <a:gd name="connsiteX141" fmla="*/ 6043311 w 6128435"/>
              <a:gd name="connsiteY141" fmla="*/ 5361407 h 6858000"/>
              <a:gd name="connsiteX142" fmla="*/ 6042954 w 6128435"/>
              <a:gd name="connsiteY142" fmla="*/ 5362576 h 6858000"/>
              <a:gd name="connsiteX143" fmla="*/ 6053435 w 6128435"/>
              <a:gd name="connsiteY143" fmla="*/ 5387547 h 6858000"/>
              <a:gd name="connsiteX144" fmla="*/ 6065933 w 6128435"/>
              <a:gd name="connsiteY144" fmla="*/ 5443002 h 6858000"/>
              <a:gd name="connsiteX145" fmla="*/ 6068640 w 6128435"/>
              <a:gd name="connsiteY145" fmla="*/ 5474503 h 6858000"/>
              <a:gd name="connsiteX146" fmla="*/ 6080922 w 6128435"/>
              <a:gd name="connsiteY146" fmla="*/ 5561070 h 6858000"/>
              <a:gd name="connsiteX147" fmla="*/ 6096949 w 6128435"/>
              <a:gd name="connsiteY147" fmla="*/ 5648179 h 6858000"/>
              <a:gd name="connsiteX148" fmla="*/ 6125703 w 6128435"/>
              <a:gd name="connsiteY148" fmla="*/ 5692894 h 6858000"/>
              <a:gd name="connsiteX149" fmla="*/ 6126670 w 6128435"/>
              <a:gd name="connsiteY149" fmla="*/ 5697882 h 6858000"/>
              <a:gd name="connsiteX150" fmla="*/ 6124061 w 6128435"/>
              <a:gd name="connsiteY150" fmla="*/ 5710294 h 6858000"/>
              <a:gd name="connsiteX151" fmla="*/ 6122213 w 6128435"/>
              <a:gd name="connsiteY151" fmla="*/ 5714762 h 6858000"/>
              <a:gd name="connsiteX152" fmla="*/ 6121353 w 6128435"/>
              <a:gd name="connsiteY152" fmla="*/ 5721725 h 6858000"/>
              <a:gd name="connsiteX153" fmla="*/ 6121607 w 6128435"/>
              <a:gd name="connsiteY153" fmla="*/ 5721959 h 6858000"/>
              <a:gd name="connsiteX154" fmla="*/ 6120262 w 6128435"/>
              <a:gd name="connsiteY154" fmla="*/ 5728358 h 6858000"/>
              <a:gd name="connsiteX155" fmla="*/ 6110194 w 6128435"/>
              <a:gd name="connsiteY155" fmla="*/ 5758853 h 6858000"/>
              <a:gd name="connsiteX156" fmla="*/ 6127519 w 6128435"/>
              <a:gd name="connsiteY156" fmla="*/ 5865775 h 6858000"/>
              <a:gd name="connsiteX157" fmla="*/ 6128435 w 6128435"/>
              <a:gd name="connsiteY157" fmla="*/ 5870164 h 6858000"/>
              <a:gd name="connsiteX158" fmla="*/ 6119217 w 6128435"/>
              <a:gd name="connsiteY158" fmla="*/ 5888542 h 6858000"/>
              <a:gd name="connsiteX159" fmla="*/ 6115966 w 6128435"/>
              <a:gd name="connsiteY159" fmla="*/ 5898387 h 6858000"/>
              <a:gd name="connsiteX160" fmla="*/ 6111924 w 6128435"/>
              <a:gd name="connsiteY160" fmla="*/ 5900444 h 6858000"/>
              <a:gd name="connsiteX161" fmla="*/ 6108716 w 6128435"/>
              <a:gd name="connsiteY161" fmla="*/ 5915345 h 6858000"/>
              <a:gd name="connsiteX162" fmla="*/ 6109524 w 6128435"/>
              <a:gd name="connsiteY162" fmla="*/ 5917328 h 6858000"/>
              <a:gd name="connsiteX163" fmla="*/ 6102493 w 6128435"/>
              <a:gd name="connsiteY163" fmla="*/ 5928602 h 6858000"/>
              <a:gd name="connsiteX164" fmla="*/ 6056863 w 6128435"/>
              <a:gd name="connsiteY164" fmla="*/ 6000643 h 6858000"/>
              <a:gd name="connsiteX165" fmla="*/ 6045436 w 6128435"/>
              <a:gd name="connsiteY165" fmla="*/ 6124480 h 6858000"/>
              <a:gd name="connsiteX166" fmla="*/ 6030489 w 6128435"/>
              <a:gd name="connsiteY166" fmla="*/ 6317666 h 6858000"/>
              <a:gd name="connsiteX167" fmla="*/ 6007492 w 6128435"/>
              <a:gd name="connsiteY167" fmla="*/ 6440818 h 6858000"/>
              <a:gd name="connsiteX168" fmla="*/ 6009467 w 6128435"/>
              <a:gd name="connsiteY168" fmla="*/ 6487076 h 6858000"/>
              <a:gd name="connsiteX169" fmla="*/ 5995064 w 6128435"/>
              <a:gd name="connsiteY169" fmla="*/ 6540791 h 6858000"/>
              <a:gd name="connsiteX170" fmla="*/ 5996309 w 6128435"/>
              <a:gd name="connsiteY170" fmla="*/ 6543961 h 6858000"/>
              <a:gd name="connsiteX171" fmla="*/ 5996048 w 6128435"/>
              <a:gd name="connsiteY171" fmla="*/ 6555444 h 6858000"/>
              <a:gd name="connsiteX172" fmla="*/ 6002524 w 6128435"/>
              <a:gd name="connsiteY172" fmla="*/ 6560188 h 6858000"/>
              <a:gd name="connsiteX173" fmla="*/ 6006823 w 6128435"/>
              <a:gd name="connsiteY173" fmla="*/ 6578546 h 6858000"/>
              <a:gd name="connsiteX174" fmla="*/ 6004510 w 6128435"/>
              <a:gd name="connsiteY174" fmla="*/ 6599256 h 6858000"/>
              <a:gd name="connsiteX175" fmla="*/ 5986207 w 6128435"/>
              <a:gd name="connsiteY175" fmla="*/ 6695855 h 6858000"/>
              <a:gd name="connsiteX176" fmla="*/ 5979428 w 6128435"/>
              <a:gd name="connsiteY176" fmla="*/ 6754678 h 6858000"/>
              <a:gd name="connsiteX177" fmla="*/ 5983398 w 6128435"/>
              <a:gd name="connsiteY177" fmla="*/ 6778641 h 6858000"/>
              <a:gd name="connsiteX178" fmla="*/ 5984543 w 6128435"/>
              <a:gd name="connsiteY178" fmla="*/ 6811016 h 6858000"/>
              <a:gd name="connsiteX179" fmla="*/ 5981802 w 6128435"/>
              <a:gd name="connsiteY179" fmla="*/ 6838578 h 6858000"/>
              <a:gd name="connsiteX180" fmla="*/ 5979671 w 6128435"/>
              <a:gd name="connsiteY180" fmla="*/ 6858000 h 6858000"/>
              <a:gd name="connsiteX181" fmla="*/ 0 w 6128435"/>
              <a:gd name="connsiteY181" fmla="*/ 6858000 h 6858000"/>
              <a:gd name="connsiteX182" fmla="*/ 0 w 6128435"/>
              <a:gd name="connsiteY182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42602 w 6128435"/>
              <a:gd name="connsiteY47" fmla="*/ 2346782 h 6858000"/>
              <a:gd name="connsiteX48" fmla="*/ 5247963 w 6128435"/>
              <a:gd name="connsiteY48" fmla="*/ 2364638 h 6858000"/>
              <a:gd name="connsiteX49" fmla="*/ 5271650 w 6128435"/>
              <a:gd name="connsiteY49" fmla="*/ 2440467 h 6858000"/>
              <a:gd name="connsiteX50" fmla="*/ 5271438 w 6128435"/>
              <a:gd name="connsiteY50" fmla="*/ 2447186 h 6858000"/>
              <a:gd name="connsiteX51" fmla="*/ 5271722 w 6128435"/>
              <a:gd name="connsiteY51" fmla="*/ 2447359 h 6858000"/>
              <a:gd name="connsiteX52" fmla="*/ 5272069 w 6128435"/>
              <a:gd name="connsiteY52" fmla="*/ 2454523 h 6858000"/>
              <a:gd name="connsiteX53" fmla="*/ 5271049 w 6128435"/>
              <a:gd name="connsiteY53" fmla="*/ 2459442 h 6858000"/>
              <a:gd name="connsiteX54" fmla="*/ 5270636 w 6128435"/>
              <a:gd name="connsiteY54" fmla="*/ 2472481 h 6858000"/>
              <a:gd name="connsiteX55" fmla="*/ 5307538 w 6128435"/>
              <a:gd name="connsiteY55" fmla="*/ 2514685 h 6858000"/>
              <a:gd name="connsiteX56" fmla="*/ 5337604 w 6128435"/>
              <a:gd name="connsiteY56" fmla="*/ 2597632 h 6858000"/>
              <a:gd name="connsiteX57" fmla="*/ 5407503 w 6128435"/>
              <a:gd name="connsiteY57" fmla="*/ 2786290 h 6858000"/>
              <a:gd name="connsiteX58" fmla="*/ 5407356 w 6128435"/>
              <a:gd name="connsiteY58" fmla="*/ 2787545 h 6858000"/>
              <a:gd name="connsiteX59" fmla="*/ 5411130 w 6128435"/>
              <a:gd name="connsiteY59" fmla="*/ 2788640 h 6858000"/>
              <a:gd name="connsiteX60" fmla="*/ 5416439 w 6128435"/>
              <a:gd name="connsiteY60" fmla="*/ 2805666 h 6858000"/>
              <a:gd name="connsiteX61" fmla="*/ 5416589 w 6128435"/>
              <a:gd name="connsiteY61" fmla="*/ 2810822 h 6858000"/>
              <a:gd name="connsiteX62" fmla="*/ 5418542 w 6128435"/>
              <a:gd name="connsiteY62" fmla="*/ 2817745 h 6858000"/>
              <a:gd name="connsiteX63" fmla="*/ 5418847 w 6128435"/>
              <a:gd name="connsiteY63" fmla="*/ 2817825 h 6858000"/>
              <a:gd name="connsiteX64" fmla="*/ 5423364 w 6128435"/>
              <a:gd name="connsiteY64" fmla="*/ 2858292 h 6858000"/>
              <a:gd name="connsiteX65" fmla="*/ 5479298 w 6128435"/>
              <a:gd name="connsiteY65" fmla="*/ 2947791 h 6858000"/>
              <a:gd name="connsiteX66" fmla="*/ 5481770 w 6128435"/>
              <a:gd name="connsiteY66" fmla="*/ 2951352 h 6858000"/>
              <a:gd name="connsiteX67" fmla="*/ 5481013 w 6128435"/>
              <a:gd name="connsiteY67" fmla="*/ 2973461 h 6858000"/>
              <a:gd name="connsiteX68" fmla="*/ 5482045 w 6128435"/>
              <a:gd name="connsiteY68" fmla="*/ 2984371 h 6858000"/>
              <a:gd name="connsiteX69" fmla="*/ 5479405 w 6128435"/>
              <a:gd name="connsiteY69" fmla="*/ 2988507 h 6858000"/>
              <a:gd name="connsiteX70" fmla="*/ 5482415 w 6128435"/>
              <a:gd name="connsiteY70" fmla="*/ 3004079 h 6858000"/>
              <a:gd name="connsiteX71" fmla="*/ 5483865 w 6128435"/>
              <a:gd name="connsiteY71" fmla="*/ 3005467 h 6858000"/>
              <a:gd name="connsiteX72" fmla="*/ 5482236 w 6128435"/>
              <a:gd name="connsiteY72" fmla="*/ 3019791 h 6858000"/>
              <a:gd name="connsiteX73" fmla="*/ 5475895 w 6128435"/>
              <a:gd name="connsiteY73" fmla="*/ 3033578 h 6858000"/>
              <a:gd name="connsiteX74" fmla="*/ 5477595 w 6128435"/>
              <a:gd name="connsiteY74" fmla="*/ 3250534 h 6858000"/>
              <a:gd name="connsiteX75" fmla="*/ 5532836 w 6128435"/>
              <a:gd name="connsiteY75" fmla="*/ 3353840 h 6858000"/>
              <a:gd name="connsiteX76" fmla="*/ 5561229 w 6128435"/>
              <a:gd name="connsiteY76" fmla="*/ 3395784 h 6858000"/>
              <a:gd name="connsiteX77" fmla="*/ 5589758 w 6128435"/>
              <a:gd name="connsiteY77" fmla="*/ 3506453 h 6858000"/>
              <a:gd name="connsiteX78" fmla="*/ 5596144 w 6128435"/>
              <a:gd name="connsiteY78" fmla="*/ 3534624 h 6858000"/>
              <a:gd name="connsiteX79" fmla="*/ 5597750 w 6128435"/>
              <a:gd name="connsiteY79" fmla="*/ 3534129 h 6858000"/>
              <a:gd name="connsiteX80" fmla="*/ 5599700 w 6128435"/>
              <a:gd name="connsiteY80" fmla="*/ 3547221 h 6858000"/>
              <a:gd name="connsiteX81" fmla="*/ 5615031 w 6128435"/>
              <a:gd name="connsiteY81" fmla="*/ 3557482 h 6858000"/>
              <a:gd name="connsiteX82" fmla="*/ 5618377 w 6128435"/>
              <a:gd name="connsiteY82" fmla="*/ 3588431 h 6858000"/>
              <a:gd name="connsiteX83" fmla="*/ 5612155 w 6128435"/>
              <a:gd name="connsiteY83" fmla="*/ 3589869 h 6858000"/>
              <a:gd name="connsiteX84" fmla="*/ 5620843 w 6128435"/>
              <a:gd name="connsiteY84" fmla="*/ 3606745 h 6858000"/>
              <a:gd name="connsiteX85" fmla="*/ 5655472 w 6128435"/>
              <a:gd name="connsiteY85" fmla="*/ 3678877 h 6858000"/>
              <a:gd name="connsiteX86" fmla="*/ 5680448 w 6128435"/>
              <a:gd name="connsiteY86" fmla="*/ 3717760 h 6858000"/>
              <a:gd name="connsiteX87" fmla="*/ 5683015 w 6128435"/>
              <a:gd name="connsiteY87" fmla="*/ 3762025 h 6858000"/>
              <a:gd name="connsiteX88" fmla="*/ 5696643 w 6128435"/>
              <a:gd name="connsiteY88" fmla="*/ 3773888 h 6858000"/>
              <a:gd name="connsiteX89" fmla="*/ 5699203 w 6128435"/>
              <a:gd name="connsiteY89" fmla="*/ 3775823 h 6858000"/>
              <a:gd name="connsiteX90" fmla="*/ 5704824 w 6128435"/>
              <a:gd name="connsiteY90" fmla="*/ 3785966 h 6858000"/>
              <a:gd name="connsiteX91" fmla="*/ 5712204 w 6128435"/>
              <a:gd name="connsiteY91" fmla="*/ 3785830 h 6858000"/>
              <a:gd name="connsiteX92" fmla="*/ 5724816 w 6128435"/>
              <a:gd name="connsiteY92" fmla="*/ 3798949 h 6858000"/>
              <a:gd name="connsiteX93" fmla="*/ 5733539 w 6128435"/>
              <a:gd name="connsiteY93" fmla="*/ 3818457 h 6858000"/>
              <a:gd name="connsiteX94" fmla="*/ 5768491 w 6128435"/>
              <a:gd name="connsiteY94" fmla="*/ 3914399 h 6858000"/>
              <a:gd name="connsiteX95" fmla="*/ 5793123 w 6128435"/>
              <a:gd name="connsiteY95" fmla="*/ 3969952 h 6858000"/>
              <a:gd name="connsiteX96" fmla="*/ 5808321 w 6128435"/>
              <a:gd name="connsiteY96" fmla="*/ 3988153 h 6858000"/>
              <a:gd name="connsiteX97" fmla="*/ 5825621 w 6128435"/>
              <a:gd name="connsiteY97" fmla="*/ 4015525 h 6858000"/>
              <a:gd name="connsiteX98" fmla="*/ 5860672 w 6128435"/>
              <a:gd name="connsiteY98" fmla="*/ 4061579 h 6858000"/>
              <a:gd name="connsiteX99" fmla="*/ 5872173 w 6128435"/>
              <a:gd name="connsiteY99" fmla="*/ 4088497 h 6858000"/>
              <a:gd name="connsiteX100" fmla="*/ 5883705 w 6128435"/>
              <a:gd name="connsiteY100" fmla="*/ 4101899 h 6858000"/>
              <a:gd name="connsiteX101" fmla="*/ 5885314 w 6128435"/>
              <a:gd name="connsiteY101" fmla="*/ 4108387 h 6858000"/>
              <a:gd name="connsiteX102" fmla="*/ 5894095 w 6128435"/>
              <a:gd name="connsiteY102" fmla="*/ 4128857 h 6858000"/>
              <a:gd name="connsiteX103" fmla="*/ 5898339 w 6128435"/>
              <a:gd name="connsiteY103" fmla="*/ 4140800 h 6858000"/>
              <a:gd name="connsiteX104" fmla="*/ 5899734 w 6128435"/>
              <a:gd name="connsiteY104" fmla="*/ 4145632 h 6858000"/>
              <a:gd name="connsiteX105" fmla="*/ 5897098 w 6128435"/>
              <a:gd name="connsiteY105" fmla="*/ 4157819 h 6858000"/>
              <a:gd name="connsiteX106" fmla="*/ 5903513 w 6128435"/>
              <a:gd name="connsiteY106" fmla="*/ 4187661 h 6858000"/>
              <a:gd name="connsiteX107" fmla="*/ 5917114 w 6128435"/>
              <a:gd name="connsiteY107" fmla="*/ 4213096 h 6858000"/>
              <a:gd name="connsiteX108" fmla="*/ 5921153 w 6128435"/>
              <a:gd name="connsiteY108" fmla="*/ 4236222 h 6858000"/>
              <a:gd name="connsiteX109" fmla="*/ 5924233 w 6128435"/>
              <a:gd name="connsiteY109" fmla="*/ 4242060 h 6858000"/>
              <a:gd name="connsiteX110" fmla="*/ 5928910 w 6128435"/>
              <a:gd name="connsiteY110" fmla="*/ 4300973 h 6858000"/>
              <a:gd name="connsiteX111" fmla="*/ 5939320 w 6128435"/>
              <a:gd name="connsiteY111" fmla="*/ 4340435 h 6858000"/>
              <a:gd name="connsiteX112" fmla="*/ 5946705 w 6128435"/>
              <a:gd name="connsiteY112" fmla="*/ 4428051 h 6858000"/>
              <a:gd name="connsiteX113" fmla="*/ 5949261 w 6128435"/>
              <a:gd name="connsiteY113" fmla="*/ 4449185 h 6858000"/>
              <a:gd name="connsiteX114" fmla="*/ 5957504 w 6128435"/>
              <a:gd name="connsiteY114" fmla="*/ 4465911 h 6858000"/>
              <a:gd name="connsiteX115" fmla="*/ 5964689 w 6128435"/>
              <a:gd name="connsiteY115" fmla="*/ 4468532 h 6858000"/>
              <a:gd name="connsiteX116" fmla="*/ 5967062 w 6128435"/>
              <a:gd name="connsiteY116" fmla="*/ 4479923 h 6858000"/>
              <a:gd name="connsiteX117" fmla="*/ 5968960 w 6128435"/>
              <a:gd name="connsiteY117" fmla="*/ 4482655 h 6858000"/>
              <a:gd name="connsiteX118" fmla="*/ 5978567 w 6128435"/>
              <a:gd name="connsiteY118" fmla="*/ 4498605 h 6858000"/>
              <a:gd name="connsiteX119" fmla="*/ 5980106 w 6128435"/>
              <a:gd name="connsiteY119" fmla="*/ 4585087 h 6858000"/>
              <a:gd name="connsiteX120" fmla="*/ 5998138 w 6128435"/>
              <a:gd name="connsiteY120" fmla="*/ 4697518 h 6858000"/>
              <a:gd name="connsiteX121" fmla="*/ 6013516 w 6128435"/>
              <a:gd name="connsiteY121" fmla="*/ 4786619 h 6858000"/>
              <a:gd name="connsiteX122" fmla="*/ 6025404 w 6128435"/>
              <a:gd name="connsiteY122" fmla="*/ 4858148 h 6858000"/>
              <a:gd name="connsiteX123" fmla="*/ 6007749 w 6128435"/>
              <a:gd name="connsiteY123" fmla="*/ 4964715 h 6858000"/>
              <a:gd name="connsiteX124" fmla="*/ 6005269 w 6128435"/>
              <a:gd name="connsiteY124" fmla="*/ 5150567 h 6858000"/>
              <a:gd name="connsiteX125" fmla="*/ 6001127 w 6128435"/>
              <a:gd name="connsiteY125" fmla="*/ 5164609 h 6858000"/>
              <a:gd name="connsiteX126" fmla="*/ 5996647 w 6128435"/>
              <a:gd name="connsiteY126" fmla="*/ 5185640 h 6858000"/>
              <a:gd name="connsiteX127" fmla="*/ 5998514 w 6128435"/>
              <a:gd name="connsiteY127" fmla="*/ 5189673 h 6858000"/>
              <a:gd name="connsiteX128" fmla="*/ 5995970 w 6128435"/>
              <a:gd name="connsiteY128" fmla="*/ 5221547 h 6858000"/>
              <a:gd name="connsiteX129" fmla="*/ 5997218 w 6128435"/>
              <a:gd name="connsiteY129" fmla="*/ 5222031 h 6858000"/>
              <a:gd name="connsiteX130" fmla="*/ 6002116 w 6128435"/>
              <a:gd name="connsiteY130" fmla="*/ 5231223 h 6858000"/>
              <a:gd name="connsiteX131" fmla="*/ 6008541 w 6128435"/>
              <a:gd name="connsiteY131" fmla="*/ 5248680 h 6858000"/>
              <a:gd name="connsiteX132" fmla="*/ 6039260 w 6128435"/>
              <a:gd name="connsiteY132" fmla="*/ 5289518 h 6858000"/>
              <a:gd name="connsiteX133" fmla="*/ 6036748 w 6128435"/>
              <a:gd name="connsiteY133" fmla="*/ 5322752 h 6858000"/>
              <a:gd name="connsiteX134" fmla="*/ 6036943 w 6128435"/>
              <a:gd name="connsiteY134" fmla="*/ 5329480 h 6858000"/>
              <a:gd name="connsiteX135" fmla="*/ 6037236 w 6128435"/>
              <a:gd name="connsiteY135" fmla="*/ 5329634 h 6858000"/>
              <a:gd name="connsiteX136" fmla="*/ 6038019 w 6128435"/>
              <a:gd name="connsiteY136" fmla="*/ 5336764 h 6858000"/>
              <a:gd name="connsiteX137" fmla="*/ 6037298 w 6128435"/>
              <a:gd name="connsiteY137" fmla="*/ 5341753 h 6858000"/>
              <a:gd name="connsiteX138" fmla="*/ 6037677 w 6128435"/>
              <a:gd name="connsiteY138" fmla="*/ 5354807 h 6858000"/>
              <a:gd name="connsiteX139" fmla="*/ 6039728 w 6128435"/>
              <a:gd name="connsiteY139" fmla="*/ 5359416 h 6858000"/>
              <a:gd name="connsiteX140" fmla="*/ 6043311 w 6128435"/>
              <a:gd name="connsiteY140" fmla="*/ 5361407 h 6858000"/>
              <a:gd name="connsiteX141" fmla="*/ 6042954 w 6128435"/>
              <a:gd name="connsiteY141" fmla="*/ 5362576 h 6858000"/>
              <a:gd name="connsiteX142" fmla="*/ 6053435 w 6128435"/>
              <a:gd name="connsiteY142" fmla="*/ 5387547 h 6858000"/>
              <a:gd name="connsiteX143" fmla="*/ 6065933 w 6128435"/>
              <a:gd name="connsiteY143" fmla="*/ 5443002 h 6858000"/>
              <a:gd name="connsiteX144" fmla="*/ 6068640 w 6128435"/>
              <a:gd name="connsiteY144" fmla="*/ 5474503 h 6858000"/>
              <a:gd name="connsiteX145" fmla="*/ 6080922 w 6128435"/>
              <a:gd name="connsiteY145" fmla="*/ 5561070 h 6858000"/>
              <a:gd name="connsiteX146" fmla="*/ 6096949 w 6128435"/>
              <a:gd name="connsiteY146" fmla="*/ 5648179 h 6858000"/>
              <a:gd name="connsiteX147" fmla="*/ 6125703 w 6128435"/>
              <a:gd name="connsiteY147" fmla="*/ 5692894 h 6858000"/>
              <a:gd name="connsiteX148" fmla="*/ 6126670 w 6128435"/>
              <a:gd name="connsiteY148" fmla="*/ 5697882 h 6858000"/>
              <a:gd name="connsiteX149" fmla="*/ 6124061 w 6128435"/>
              <a:gd name="connsiteY149" fmla="*/ 5710294 h 6858000"/>
              <a:gd name="connsiteX150" fmla="*/ 6122213 w 6128435"/>
              <a:gd name="connsiteY150" fmla="*/ 5714762 h 6858000"/>
              <a:gd name="connsiteX151" fmla="*/ 6121353 w 6128435"/>
              <a:gd name="connsiteY151" fmla="*/ 5721725 h 6858000"/>
              <a:gd name="connsiteX152" fmla="*/ 6121607 w 6128435"/>
              <a:gd name="connsiteY152" fmla="*/ 5721959 h 6858000"/>
              <a:gd name="connsiteX153" fmla="*/ 6120262 w 6128435"/>
              <a:gd name="connsiteY153" fmla="*/ 5728358 h 6858000"/>
              <a:gd name="connsiteX154" fmla="*/ 6110194 w 6128435"/>
              <a:gd name="connsiteY154" fmla="*/ 5758853 h 6858000"/>
              <a:gd name="connsiteX155" fmla="*/ 6127519 w 6128435"/>
              <a:gd name="connsiteY155" fmla="*/ 5865775 h 6858000"/>
              <a:gd name="connsiteX156" fmla="*/ 6128435 w 6128435"/>
              <a:gd name="connsiteY156" fmla="*/ 5870164 h 6858000"/>
              <a:gd name="connsiteX157" fmla="*/ 6119217 w 6128435"/>
              <a:gd name="connsiteY157" fmla="*/ 5888542 h 6858000"/>
              <a:gd name="connsiteX158" fmla="*/ 6115966 w 6128435"/>
              <a:gd name="connsiteY158" fmla="*/ 5898387 h 6858000"/>
              <a:gd name="connsiteX159" fmla="*/ 6111924 w 6128435"/>
              <a:gd name="connsiteY159" fmla="*/ 5900444 h 6858000"/>
              <a:gd name="connsiteX160" fmla="*/ 6108716 w 6128435"/>
              <a:gd name="connsiteY160" fmla="*/ 5915345 h 6858000"/>
              <a:gd name="connsiteX161" fmla="*/ 6109524 w 6128435"/>
              <a:gd name="connsiteY161" fmla="*/ 5917328 h 6858000"/>
              <a:gd name="connsiteX162" fmla="*/ 6102493 w 6128435"/>
              <a:gd name="connsiteY162" fmla="*/ 5928602 h 6858000"/>
              <a:gd name="connsiteX163" fmla="*/ 6056863 w 6128435"/>
              <a:gd name="connsiteY163" fmla="*/ 6000643 h 6858000"/>
              <a:gd name="connsiteX164" fmla="*/ 6045436 w 6128435"/>
              <a:gd name="connsiteY164" fmla="*/ 6124480 h 6858000"/>
              <a:gd name="connsiteX165" fmla="*/ 6030489 w 6128435"/>
              <a:gd name="connsiteY165" fmla="*/ 6317666 h 6858000"/>
              <a:gd name="connsiteX166" fmla="*/ 6007492 w 6128435"/>
              <a:gd name="connsiteY166" fmla="*/ 6440818 h 6858000"/>
              <a:gd name="connsiteX167" fmla="*/ 6009467 w 6128435"/>
              <a:gd name="connsiteY167" fmla="*/ 6487076 h 6858000"/>
              <a:gd name="connsiteX168" fmla="*/ 5995064 w 6128435"/>
              <a:gd name="connsiteY168" fmla="*/ 6540791 h 6858000"/>
              <a:gd name="connsiteX169" fmla="*/ 5996309 w 6128435"/>
              <a:gd name="connsiteY169" fmla="*/ 6543961 h 6858000"/>
              <a:gd name="connsiteX170" fmla="*/ 5996048 w 6128435"/>
              <a:gd name="connsiteY170" fmla="*/ 6555444 h 6858000"/>
              <a:gd name="connsiteX171" fmla="*/ 6002524 w 6128435"/>
              <a:gd name="connsiteY171" fmla="*/ 6560188 h 6858000"/>
              <a:gd name="connsiteX172" fmla="*/ 6006823 w 6128435"/>
              <a:gd name="connsiteY172" fmla="*/ 6578546 h 6858000"/>
              <a:gd name="connsiteX173" fmla="*/ 6004510 w 6128435"/>
              <a:gd name="connsiteY173" fmla="*/ 6599256 h 6858000"/>
              <a:gd name="connsiteX174" fmla="*/ 5986207 w 6128435"/>
              <a:gd name="connsiteY174" fmla="*/ 6695855 h 6858000"/>
              <a:gd name="connsiteX175" fmla="*/ 5979428 w 6128435"/>
              <a:gd name="connsiteY175" fmla="*/ 6754678 h 6858000"/>
              <a:gd name="connsiteX176" fmla="*/ 5983398 w 6128435"/>
              <a:gd name="connsiteY176" fmla="*/ 6778641 h 6858000"/>
              <a:gd name="connsiteX177" fmla="*/ 5984543 w 6128435"/>
              <a:gd name="connsiteY177" fmla="*/ 6811016 h 6858000"/>
              <a:gd name="connsiteX178" fmla="*/ 5981802 w 6128435"/>
              <a:gd name="connsiteY178" fmla="*/ 6838578 h 6858000"/>
              <a:gd name="connsiteX179" fmla="*/ 5979671 w 6128435"/>
              <a:gd name="connsiteY179" fmla="*/ 6858000 h 6858000"/>
              <a:gd name="connsiteX180" fmla="*/ 0 w 6128435"/>
              <a:gd name="connsiteY180" fmla="*/ 6858000 h 6858000"/>
              <a:gd name="connsiteX181" fmla="*/ 0 w 6128435"/>
              <a:gd name="connsiteY181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42602 w 6128435"/>
              <a:gd name="connsiteY47" fmla="*/ 2346782 h 6858000"/>
              <a:gd name="connsiteX48" fmla="*/ 5247963 w 6128435"/>
              <a:gd name="connsiteY48" fmla="*/ 2364638 h 6858000"/>
              <a:gd name="connsiteX49" fmla="*/ 5271650 w 6128435"/>
              <a:gd name="connsiteY49" fmla="*/ 2440467 h 6858000"/>
              <a:gd name="connsiteX50" fmla="*/ 5271438 w 6128435"/>
              <a:gd name="connsiteY50" fmla="*/ 2447186 h 6858000"/>
              <a:gd name="connsiteX51" fmla="*/ 5271722 w 6128435"/>
              <a:gd name="connsiteY51" fmla="*/ 2447359 h 6858000"/>
              <a:gd name="connsiteX52" fmla="*/ 5272069 w 6128435"/>
              <a:gd name="connsiteY52" fmla="*/ 2454523 h 6858000"/>
              <a:gd name="connsiteX53" fmla="*/ 5271049 w 6128435"/>
              <a:gd name="connsiteY53" fmla="*/ 2459442 h 6858000"/>
              <a:gd name="connsiteX54" fmla="*/ 5307538 w 6128435"/>
              <a:gd name="connsiteY54" fmla="*/ 2514685 h 6858000"/>
              <a:gd name="connsiteX55" fmla="*/ 5337604 w 6128435"/>
              <a:gd name="connsiteY55" fmla="*/ 2597632 h 6858000"/>
              <a:gd name="connsiteX56" fmla="*/ 5407503 w 6128435"/>
              <a:gd name="connsiteY56" fmla="*/ 2786290 h 6858000"/>
              <a:gd name="connsiteX57" fmla="*/ 5407356 w 6128435"/>
              <a:gd name="connsiteY57" fmla="*/ 2787545 h 6858000"/>
              <a:gd name="connsiteX58" fmla="*/ 5411130 w 6128435"/>
              <a:gd name="connsiteY58" fmla="*/ 2788640 h 6858000"/>
              <a:gd name="connsiteX59" fmla="*/ 5416439 w 6128435"/>
              <a:gd name="connsiteY59" fmla="*/ 2805666 h 6858000"/>
              <a:gd name="connsiteX60" fmla="*/ 5416589 w 6128435"/>
              <a:gd name="connsiteY60" fmla="*/ 2810822 h 6858000"/>
              <a:gd name="connsiteX61" fmla="*/ 5418542 w 6128435"/>
              <a:gd name="connsiteY61" fmla="*/ 2817745 h 6858000"/>
              <a:gd name="connsiteX62" fmla="*/ 5418847 w 6128435"/>
              <a:gd name="connsiteY62" fmla="*/ 2817825 h 6858000"/>
              <a:gd name="connsiteX63" fmla="*/ 5423364 w 6128435"/>
              <a:gd name="connsiteY63" fmla="*/ 2858292 h 6858000"/>
              <a:gd name="connsiteX64" fmla="*/ 5479298 w 6128435"/>
              <a:gd name="connsiteY64" fmla="*/ 2947791 h 6858000"/>
              <a:gd name="connsiteX65" fmla="*/ 5481770 w 6128435"/>
              <a:gd name="connsiteY65" fmla="*/ 2951352 h 6858000"/>
              <a:gd name="connsiteX66" fmla="*/ 5481013 w 6128435"/>
              <a:gd name="connsiteY66" fmla="*/ 2973461 h 6858000"/>
              <a:gd name="connsiteX67" fmla="*/ 5482045 w 6128435"/>
              <a:gd name="connsiteY67" fmla="*/ 2984371 h 6858000"/>
              <a:gd name="connsiteX68" fmla="*/ 5479405 w 6128435"/>
              <a:gd name="connsiteY68" fmla="*/ 2988507 h 6858000"/>
              <a:gd name="connsiteX69" fmla="*/ 5482415 w 6128435"/>
              <a:gd name="connsiteY69" fmla="*/ 3004079 h 6858000"/>
              <a:gd name="connsiteX70" fmla="*/ 5483865 w 6128435"/>
              <a:gd name="connsiteY70" fmla="*/ 3005467 h 6858000"/>
              <a:gd name="connsiteX71" fmla="*/ 5482236 w 6128435"/>
              <a:gd name="connsiteY71" fmla="*/ 3019791 h 6858000"/>
              <a:gd name="connsiteX72" fmla="*/ 5475895 w 6128435"/>
              <a:gd name="connsiteY72" fmla="*/ 3033578 h 6858000"/>
              <a:gd name="connsiteX73" fmla="*/ 5477595 w 6128435"/>
              <a:gd name="connsiteY73" fmla="*/ 3250534 h 6858000"/>
              <a:gd name="connsiteX74" fmla="*/ 5532836 w 6128435"/>
              <a:gd name="connsiteY74" fmla="*/ 3353840 h 6858000"/>
              <a:gd name="connsiteX75" fmla="*/ 5561229 w 6128435"/>
              <a:gd name="connsiteY75" fmla="*/ 3395784 h 6858000"/>
              <a:gd name="connsiteX76" fmla="*/ 5589758 w 6128435"/>
              <a:gd name="connsiteY76" fmla="*/ 3506453 h 6858000"/>
              <a:gd name="connsiteX77" fmla="*/ 5596144 w 6128435"/>
              <a:gd name="connsiteY77" fmla="*/ 3534624 h 6858000"/>
              <a:gd name="connsiteX78" fmla="*/ 5597750 w 6128435"/>
              <a:gd name="connsiteY78" fmla="*/ 3534129 h 6858000"/>
              <a:gd name="connsiteX79" fmla="*/ 5599700 w 6128435"/>
              <a:gd name="connsiteY79" fmla="*/ 3547221 h 6858000"/>
              <a:gd name="connsiteX80" fmla="*/ 5615031 w 6128435"/>
              <a:gd name="connsiteY80" fmla="*/ 3557482 h 6858000"/>
              <a:gd name="connsiteX81" fmla="*/ 5618377 w 6128435"/>
              <a:gd name="connsiteY81" fmla="*/ 3588431 h 6858000"/>
              <a:gd name="connsiteX82" fmla="*/ 5612155 w 6128435"/>
              <a:gd name="connsiteY82" fmla="*/ 3589869 h 6858000"/>
              <a:gd name="connsiteX83" fmla="*/ 5620843 w 6128435"/>
              <a:gd name="connsiteY83" fmla="*/ 3606745 h 6858000"/>
              <a:gd name="connsiteX84" fmla="*/ 5655472 w 6128435"/>
              <a:gd name="connsiteY84" fmla="*/ 3678877 h 6858000"/>
              <a:gd name="connsiteX85" fmla="*/ 5680448 w 6128435"/>
              <a:gd name="connsiteY85" fmla="*/ 3717760 h 6858000"/>
              <a:gd name="connsiteX86" fmla="*/ 5683015 w 6128435"/>
              <a:gd name="connsiteY86" fmla="*/ 3762025 h 6858000"/>
              <a:gd name="connsiteX87" fmla="*/ 5696643 w 6128435"/>
              <a:gd name="connsiteY87" fmla="*/ 3773888 h 6858000"/>
              <a:gd name="connsiteX88" fmla="*/ 5699203 w 6128435"/>
              <a:gd name="connsiteY88" fmla="*/ 3775823 h 6858000"/>
              <a:gd name="connsiteX89" fmla="*/ 5704824 w 6128435"/>
              <a:gd name="connsiteY89" fmla="*/ 3785966 h 6858000"/>
              <a:gd name="connsiteX90" fmla="*/ 5712204 w 6128435"/>
              <a:gd name="connsiteY90" fmla="*/ 3785830 h 6858000"/>
              <a:gd name="connsiteX91" fmla="*/ 5724816 w 6128435"/>
              <a:gd name="connsiteY91" fmla="*/ 3798949 h 6858000"/>
              <a:gd name="connsiteX92" fmla="*/ 5733539 w 6128435"/>
              <a:gd name="connsiteY92" fmla="*/ 3818457 h 6858000"/>
              <a:gd name="connsiteX93" fmla="*/ 5768491 w 6128435"/>
              <a:gd name="connsiteY93" fmla="*/ 3914399 h 6858000"/>
              <a:gd name="connsiteX94" fmla="*/ 5793123 w 6128435"/>
              <a:gd name="connsiteY94" fmla="*/ 3969952 h 6858000"/>
              <a:gd name="connsiteX95" fmla="*/ 5808321 w 6128435"/>
              <a:gd name="connsiteY95" fmla="*/ 3988153 h 6858000"/>
              <a:gd name="connsiteX96" fmla="*/ 5825621 w 6128435"/>
              <a:gd name="connsiteY96" fmla="*/ 4015525 h 6858000"/>
              <a:gd name="connsiteX97" fmla="*/ 5860672 w 6128435"/>
              <a:gd name="connsiteY97" fmla="*/ 4061579 h 6858000"/>
              <a:gd name="connsiteX98" fmla="*/ 5872173 w 6128435"/>
              <a:gd name="connsiteY98" fmla="*/ 4088497 h 6858000"/>
              <a:gd name="connsiteX99" fmla="*/ 5883705 w 6128435"/>
              <a:gd name="connsiteY99" fmla="*/ 4101899 h 6858000"/>
              <a:gd name="connsiteX100" fmla="*/ 5885314 w 6128435"/>
              <a:gd name="connsiteY100" fmla="*/ 4108387 h 6858000"/>
              <a:gd name="connsiteX101" fmla="*/ 5894095 w 6128435"/>
              <a:gd name="connsiteY101" fmla="*/ 4128857 h 6858000"/>
              <a:gd name="connsiteX102" fmla="*/ 5898339 w 6128435"/>
              <a:gd name="connsiteY102" fmla="*/ 4140800 h 6858000"/>
              <a:gd name="connsiteX103" fmla="*/ 5899734 w 6128435"/>
              <a:gd name="connsiteY103" fmla="*/ 4145632 h 6858000"/>
              <a:gd name="connsiteX104" fmla="*/ 5897098 w 6128435"/>
              <a:gd name="connsiteY104" fmla="*/ 4157819 h 6858000"/>
              <a:gd name="connsiteX105" fmla="*/ 5903513 w 6128435"/>
              <a:gd name="connsiteY105" fmla="*/ 4187661 h 6858000"/>
              <a:gd name="connsiteX106" fmla="*/ 5917114 w 6128435"/>
              <a:gd name="connsiteY106" fmla="*/ 4213096 h 6858000"/>
              <a:gd name="connsiteX107" fmla="*/ 5921153 w 6128435"/>
              <a:gd name="connsiteY107" fmla="*/ 4236222 h 6858000"/>
              <a:gd name="connsiteX108" fmla="*/ 5924233 w 6128435"/>
              <a:gd name="connsiteY108" fmla="*/ 4242060 h 6858000"/>
              <a:gd name="connsiteX109" fmla="*/ 5928910 w 6128435"/>
              <a:gd name="connsiteY109" fmla="*/ 4300973 h 6858000"/>
              <a:gd name="connsiteX110" fmla="*/ 5939320 w 6128435"/>
              <a:gd name="connsiteY110" fmla="*/ 4340435 h 6858000"/>
              <a:gd name="connsiteX111" fmla="*/ 5946705 w 6128435"/>
              <a:gd name="connsiteY111" fmla="*/ 4428051 h 6858000"/>
              <a:gd name="connsiteX112" fmla="*/ 5949261 w 6128435"/>
              <a:gd name="connsiteY112" fmla="*/ 4449185 h 6858000"/>
              <a:gd name="connsiteX113" fmla="*/ 5957504 w 6128435"/>
              <a:gd name="connsiteY113" fmla="*/ 4465911 h 6858000"/>
              <a:gd name="connsiteX114" fmla="*/ 5964689 w 6128435"/>
              <a:gd name="connsiteY114" fmla="*/ 4468532 h 6858000"/>
              <a:gd name="connsiteX115" fmla="*/ 5967062 w 6128435"/>
              <a:gd name="connsiteY115" fmla="*/ 4479923 h 6858000"/>
              <a:gd name="connsiteX116" fmla="*/ 5968960 w 6128435"/>
              <a:gd name="connsiteY116" fmla="*/ 4482655 h 6858000"/>
              <a:gd name="connsiteX117" fmla="*/ 5978567 w 6128435"/>
              <a:gd name="connsiteY117" fmla="*/ 4498605 h 6858000"/>
              <a:gd name="connsiteX118" fmla="*/ 5980106 w 6128435"/>
              <a:gd name="connsiteY118" fmla="*/ 4585087 h 6858000"/>
              <a:gd name="connsiteX119" fmla="*/ 5998138 w 6128435"/>
              <a:gd name="connsiteY119" fmla="*/ 4697518 h 6858000"/>
              <a:gd name="connsiteX120" fmla="*/ 6013516 w 6128435"/>
              <a:gd name="connsiteY120" fmla="*/ 4786619 h 6858000"/>
              <a:gd name="connsiteX121" fmla="*/ 6025404 w 6128435"/>
              <a:gd name="connsiteY121" fmla="*/ 4858148 h 6858000"/>
              <a:gd name="connsiteX122" fmla="*/ 6007749 w 6128435"/>
              <a:gd name="connsiteY122" fmla="*/ 4964715 h 6858000"/>
              <a:gd name="connsiteX123" fmla="*/ 6005269 w 6128435"/>
              <a:gd name="connsiteY123" fmla="*/ 5150567 h 6858000"/>
              <a:gd name="connsiteX124" fmla="*/ 6001127 w 6128435"/>
              <a:gd name="connsiteY124" fmla="*/ 5164609 h 6858000"/>
              <a:gd name="connsiteX125" fmla="*/ 5996647 w 6128435"/>
              <a:gd name="connsiteY125" fmla="*/ 5185640 h 6858000"/>
              <a:gd name="connsiteX126" fmla="*/ 5998514 w 6128435"/>
              <a:gd name="connsiteY126" fmla="*/ 5189673 h 6858000"/>
              <a:gd name="connsiteX127" fmla="*/ 5995970 w 6128435"/>
              <a:gd name="connsiteY127" fmla="*/ 5221547 h 6858000"/>
              <a:gd name="connsiteX128" fmla="*/ 5997218 w 6128435"/>
              <a:gd name="connsiteY128" fmla="*/ 5222031 h 6858000"/>
              <a:gd name="connsiteX129" fmla="*/ 6002116 w 6128435"/>
              <a:gd name="connsiteY129" fmla="*/ 5231223 h 6858000"/>
              <a:gd name="connsiteX130" fmla="*/ 6008541 w 6128435"/>
              <a:gd name="connsiteY130" fmla="*/ 5248680 h 6858000"/>
              <a:gd name="connsiteX131" fmla="*/ 6039260 w 6128435"/>
              <a:gd name="connsiteY131" fmla="*/ 5289518 h 6858000"/>
              <a:gd name="connsiteX132" fmla="*/ 6036748 w 6128435"/>
              <a:gd name="connsiteY132" fmla="*/ 5322752 h 6858000"/>
              <a:gd name="connsiteX133" fmla="*/ 6036943 w 6128435"/>
              <a:gd name="connsiteY133" fmla="*/ 5329480 h 6858000"/>
              <a:gd name="connsiteX134" fmla="*/ 6037236 w 6128435"/>
              <a:gd name="connsiteY134" fmla="*/ 5329634 h 6858000"/>
              <a:gd name="connsiteX135" fmla="*/ 6038019 w 6128435"/>
              <a:gd name="connsiteY135" fmla="*/ 5336764 h 6858000"/>
              <a:gd name="connsiteX136" fmla="*/ 6037298 w 6128435"/>
              <a:gd name="connsiteY136" fmla="*/ 5341753 h 6858000"/>
              <a:gd name="connsiteX137" fmla="*/ 6037677 w 6128435"/>
              <a:gd name="connsiteY137" fmla="*/ 5354807 h 6858000"/>
              <a:gd name="connsiteX138" fmla="*/ 6039728 w 6128435"/>
              <a:gd name="connsiteY138" fmla="*/ 5359416 h 6858000"/>
              <a:gd name="connsiteX139" fmla="*/ 6043311 w 6128435"/>
              <a:gd name="connsiteY139" fmla="*/ 5361407 h 6858000"/>
              <a:gd name="connsiteX140" fmla="*/ 6042954 w 6128435"/>
              <a:gd name="connsiteY140" fmla="*/ 5362576 h 6858000"/>
              <a:gd name="connsiteX141" fmla="*/ 6053435 w 6128435"/>
              <a:gd name="connsiteY141" fmla="*/ 5387547 h 6858000"/>
              <a:gd name="connsiteX142" fmla="*/ 6065933 w 6128435"/>
              <a:gd name="connsiteY142" fmla="*/ 5443002 h 6858000"/>
              <a:gd name="connsiteX143" fmla="*/ 6068640 w 6128435"/>
              <a:gd name="connsiteY143" fmla="*/ 5474503 h 6858000"/>
              <a:gd name="connsiteX144" fmla="*/ 6080922 w 6128435"/>
              <a:gd name="connsiteY144" fmla="*/ 5561070 h 6858000"/>
              <a:gd name="connsiteX145" fmla="*/ 6096949 w 6128435"/>
              <a:gd name="connsiteY145" fmla="*/ 5648179 h 6858000"/>
              <a:gd name="connsiteX146" fmla="*/ 6125703 w 6128435"/>
              <a:gd name="connsiteY146" fmla="*/ 5692894 h 6858000"/>
              <a:gd name="connsiteX147" fmla="*/ 6126670 w 6128435"/>
              <a:gd name="connsiteY147" fmla="*/ 5697882 h 6858000"/>
              <a:gd name="connsiteX148" fmla="*/ 6124061 w 6128435"/>
              <a:gd name="connsiteY148" fmla="*/ 5710294 h 6858000"/>
              <a:gd name="connsiteX149" fmla="*/ 6122213 w 6128435"/>
              <a:gd name="connsiteY149" fmla="*/ 5714762 h 6858000"/>
              <a:gd name="connsiteX150" fmla="*/ 6121353 w 6128435"/>
              <a:gd name="connsiteY150" fmla="*/ 5721725 h 6858000"/>
              <a:gd name="connsiteX151" fmla="*/ 6121607 w 6128435"/>
              <a:gd name="connsiteY151" fmla="*/ 5721959 h 6858000"/>
              <a:gd name="connsiteX152" fmla="*/ 6120262 w 6128435"/>
              <a:gd name="connsiteY152" fmla="*/ 5728358 h 6858000"/>
              <a:gd name="connsiteX153" fmla="*/ 6110194 w 6128435"/>
              <a:gd name="connsiteY153" fmla="*/ 5758853 h 6858000"/>
              <a:gd name="connsiteX154" fmla="*/ 6127519 w 6128435"/>
              <a:gd name="connsiteY154" fmla="*/ 5865775 h 6858000"/>
              <a:gd name="connsiteX155" fmla="*/ 6128435 w 6128435"/>
              <a:gd name="connsiteY155" fmla="*/ 5870164 h 6858000"/>
              <a:gd name="connsiteX156" fmla="*/ 6119217 w 6128435"/>
              <a:gd name="connsiteY156" fmla="*/ 5888542 h 6858000"/>
              <a:gd name="connsiteX157" fmla="*/ 6115966 w 6128435"/>
              <a:gd name="connsiteY157" fmla="*/ 5898387 h 6858000"/>
              <a:gd name="connsiteX158" fmla="*/ 6111924 w 6128435"/>
              <a:gd name="connsiteY158" fmla="*/ 5900444 h 6858000"/>
              <a:gd name="connsiteX159" fmla="*/ 6108716 w 6128435"/>
              <a:gd name="connsiteY159" fmla="*/ 5915345 h 6858000"/>
              <a:gd name="connsiteX160" fmla="*/ 6109524 w 6128435"/>
              <a:gd name="connsiteY160" fmla="*/ 5917328 h 6858000"/>
              <a:gd name="connsiteX161" fmla="*/ 6102493 w 6128435"/>
              <a:gd name="connsiteY161" fmla="*/ 5928602 h 6858000"/>
              <a:gd name="connsiteX162" fmla="*/ 6056863 w 6128435"/>
              <a:gd name="connsiteY162" fmla="*/ 6000643 h 6858000"/>
              <a:gd name="connsiteX163" fmla="*/ 6045436 w 6128435"/>
              <a:gd name="connsiteY163" fmla="*/ 6124480 h 6858000"/>
              <a:gd name="connsiteX164" fmla="*/ 6030489 w 6128435"/>
              <a:gd name="connsiteY164" fmla="*/ 6317666 h 6858000"/>
              <a:gd name="connsiteX165" fmla="*/ 6007492 w 6128435"/>
              <a:gd name="connsiteY165" fmla="*/ 6440818 h 6858000"/>
              <a:gd name="connsiteX166" fmla="*/ 6009467 w 6128435"/>
              <a:gd name="connsiteY166" fmla="*/ 6487076 h 6858000"/>
              <a:gd name="connsiteX167" fmla="*/ 5995064 w 6128435"/>
              <a:gd name="connsiteY167" fmla="*/ 6540791 h 6858000"/>
              <a:gd name="connsiteX168" fmla="*/ 5996309 w 6128435"/>
              <a:gd name="connsiteY168" fmla="*/ 6543961 h 6858000"/>
              <a:gd name="connsiteX169" fmla="*/ 5996048 w 6128435"/>
              <a:gd name="connsiteY169" fmla="*/ 6555444 h 6858000"/>
              <a:gd name="connsiteX170" fmla="*/ 6002524 w 6128435"/>
              <a:gd name="connsiteY170" fmla="*/ 6560188 h 6858000"/>
              <a:gd name="connsiteX171" fmla="*/ 6006823 w 6128435"/>
              <a:gd name="connsiteY171" fmla="*/ 6578546 h 6858000"/>
              <a:gd name="connsiteX172" fmla="*/ 6004510 w 6128435"/>
              <a:gd name="connsiteY172" fmla="*/ 6599256 h 6858000"/>
              <a:gd name="connsiteX173" fmla="*/ 5986207 w 6128435"/>
              <a:gd name="connsiteY173" fmla="*/ 6695855 h 6858000"/>
              <a:gd name="connsiteX174" fmla="*/ 5979428 w 6128435"/>
              <a:gd name="connsiteY174" fmla="*/ 6754678 h 6858000"/>
              <a:gd name="connsiteX175" fmla="*/ 5983398 w 6128435"/>
              <a:gd name="connsiteY175" fmla="*/ 6778641 h 6858000"/>
              <a:gd name="connsiteX176" fmla="*/ 5984543 w 6128435"/>
              <a:gd name="connsiteY176" fmla="*/ 6811016 h 6858000"/>
              <a:gd name="connsiteX177" fmla="*/ 5981802 w 6128435"/>
              <a:gd name="connsiteY177" fmla="*/ 6838578 h 6858000"/>
              <a:gd name="connsiteX178" fmla="*/ 5979671 w 6128435"/>
              <a:gd name="connsiteY178" fmla="*/ 6858000 h 6858000"/>
              <a:gd name="connsiteX179" fmla="*/ 0 w 6128435"/>
              <a:gd name="connsiteY179" fmla="*/ 6858000 h 6858000"/>
              <a:gd name="connsiteX180" fmla="*/ 0 w 6128435"/>
              <a:gd name="connsiteY180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42602 w 6128435"/>
              <a:gd name="connsiteY47" fmla="*/ 2346782 h 6858000"/>
              <a:gd name="connsiteX48" fmla="*/ 5271650 w 6128435"/>
              <a:gd name="connsiteY48" fmla="*/ 2440467 h 6858000"/>
              <a:gd name="connsiteX49" fmla="*/ 5271438 w 6128435"/>
              <a:gd name="connsiteY49" fmla="*/ 2447186 h 6858000"/>
              <a:gd name="connsiteX50" fmla="*/ 5271722 w 6128435"/>
              <a:gd name="connsiteY50" fmla="*/ 2447359 h 6858000"/>
              <a:gd name="connsiteX51" fmla="*/ 5272069 w 6128435"/>
              <a:gd name="connsiteY51" fmla="*/ 2454523 h 6858000"/>
              <a:gd name="connsiteX52" fmla="*/ 5271049 w 6128435"/>
              <a:gd name="connsiteY52" fmla="*/ 2459442 h 6858000"/>
              <a:gd name="connsiteX53" fmla="*/ 5307538 w 6128435"/>
              <a:gd name="connsiteY53" fmla="*/ 2514685 h 6858000"/>
              <a:gd name="connsiteX54" fmla="*/ 5337604 w 6128435"/>
              <a:gd name="connsiteY54" fmla="*/ 2597632 h 6858000"/>
              <a:gd name="connsiteX55" fmla="*/ 5407503 w 6128435"/>
              <a:gd name="connsiteY55" fmla="*/ 2786290 h 6858000"/>
              <a:gd name="connsiteX56" fmla="*/ 5407356 w 6128435"/>
              <a:gd name="connsiteY56" fmla="*/ 2787545 h 6858000"/>
              <a:gd name="connsiteX57" fmla="*/ 5411130 w 6128435"/>
              <a:gd name="connsiteY57" fmla="*/ 2788640 h 6858000"/>
              <a:gd name="connsiteX58" fmla="*/ 5416439 w 6128435"/>
              <a:gd name="connsiteY58" fmla="*/ 2805666 h 6858000"/>
              <a:gd name="connsiteX59" fmla="*/ 5416589 w 6128435"/>
              <a:gd name="connsiteY59" fmla="*/ 2810822 h 6858000"/>
              <a:gd name="connsiteX60" fmla="*/ 5418542 w 6128435"/>
              <a:gd name="connsiteY60" fmla="*/ 2817745 h 6858000"/>
              <a:gd name="connsiteX61" fmla="*/ 5418847 w 6128435"/>
              <a:gd name="connsiteY61" fmla="*/ 2817825 h 6858000"/>
              <a:gd name="connsiteX62" fmla="*/ 5423364 w 6128435"/>
              <a:gd name="connsiteY62" fmla="*/ 2858292 h 6858000"/>
              <a:gd name="connsiteX63" fmla="*/ 5479298 w 6128435"/>
              <a:gd name="connsiteY63" fmla="*/ 2947791 h 6858000"/>
              <a:gd name="connsiteX64" fmla="*/ 5481770 w 6128435"/>
              <a:gd name="connsiteY64" fmla="*/ 2951352 h 6858000"/>
              <a:gd name="connsiteX65" fmla="*/ 5481013 w 6128435"/>
              <a:gd name="connsiteY65" fmla="*/ 2973461 h 6858000"/>
              <a:gd name="connsiteX66" fmla="*/ 5482045 w 6128435"/>
              <a:gd name="connsiteY66" fmla="*/ 2984371 h 6858000"/>
              <a:gd name="connsiteX67" fmla="*/ 5479405 w 6128435"/>
              <a:gd name="connsiteY67" fmla="*/ 2988507 h 6858000"/>
              <a:gd name="connsiteX68" fmla="*/ 5482415 w 6128435"/>
              <a:gd name="connsiteY68" fmla="*/ 3004079 h 6858000"/>
              <a:gd name="connsiteX69" fmla="*/ 5483865 w 6128435"/>
              <a:gd name="connsiteY69" fmla="*/ 3005467 h 6858000"/>
              <a:gd name="connsiteX70" fmla="*/ 5482236 w 6128435"/>
              <a:gd name="connsiteY70" fmla="*/ 3019791 h 6858000"/>
              <a:gd name="connsiteX71" fmla="*/ 5475895 w 6128435"/>
              <a:gd name="connsiteY71" fmla="*/ 3033578 h 6858000"/>
              <a:gd name="connsiteX72" fmla="*/ 5477595 w 6128435"/>
              <a:gd name="connsiteY72" fmla="*/ 3250534 h 6858000"/>
              <a:gd name="connsiteX73" fmla="*/ 5532836 w 6128435"/>
              <a:gd name="connsiteY73" fmla="*/ 3353840 h 6858000"/>
              <a:gd name="connsiteX74" fmla="*/ 5561229 w 6128435"/>
              <a:gd name="connsiteY74" fmla="*/ 3395784 h 6858000"/>
              <a:gd name="connsiteX75" fmla="*/ 5589758 w 6128435"/>
              <a:gd name="connsiteY75" fmla="*/ 3506453 h 6858000"/>
              <a:gd name="connsiteX76" fmla="*/ 5596144 w 6128435"/>
              <a:gd name="connsiteY76" fmla="*/ 3534624 h 6858000"/>
              <a:gd name="connsiteX77" fmla="*/ 5597750 w 6128435"/>
              <a:gd name="connsiteY77" fmla="*/ 3534129 h 6858000"/>
              <a:gd name="connsiteX78" fmla="*/ 5599700 w 6128435"/>
              <a:gd name="connsiteY78" fmla="*/ 3547221 h 6858000"/>
              <a:gd name="connsiteX79" fmla="*/ 5615031 w 6128435"/>
              <a:gd name="connsiteY79" fmla="*/ 3557482 h 6858000"/>
              <a:gd name="connsiteX80" fmla="*/ 5618377 w 6128435"/>
              <a:gd name="connsiteY80" fmla="*/ 3588431 h 6858000"/>
              <a:gd name="connsiteX81" fmla="*/ 5612155 w 6128435"/>
              <a:gd name="connsiteY81" fmla="*/ 3589869 h 6858000"/>
              <a:gd name="connsiteX82" fmla="*/ 5620843 w 6128435"/>
              <a:gd name="connsiteY82" fmla="*/ 3606745 h 6858000"/>
              <a:gd name="connsiteX83" fmla="*/ 5655472 w 6128435"/>
              <a:gd name="connsiteY83" fmla="*/ 3678877 h 6858000"/>
              <a:gd name="connsiteX84" fmla="*/ 5680448 w 6128435"/>
              <a:gd name="connsiteY84" fmla="*/ 3717760 h 6858000"/>
              <a:gd name="connsiteX85" fmla="*/ 5683015 w 6128435"/>
              <a:gd name="connsiteY85" fmla="*/ 3762025 h 6858000"/>
              <a:gd name="connsiteX86" fmla="*/ 5696643 w 6128435"/>
              <a:gd name="connsiteY86" fmla="*/ 3773888 h 6858000"/>
              <a:gd name="connsiteX87" fmla="*/ 5699203 w 6128435"/>
              <a:gd name="connsiteY87" fmla="*/ 3775823 h 6858000"/>
              <a:gd name="connsiteX88" fmla="*/ 5704824 w 6128435"/>
              <a:gd name="connsiteY88" fmla="*/ 3785966 h 6858000"/>
              <a:gd name="connsiteX89" fmla="*/ 5712204 w 6128435"/>
              <a:gd name="connsiteY89" fmla="*/ 3785830 h 6858000"/>
              <a:gd name="connsiteX90" fmla="*/ 5724816 w 6128435"/>
              <a:gd name="connsiteY90" fmla="*/ 3798949 h 6858000"/>
              <a:gd name="connsiteX91" fmla="*/ 5733539 w 6128435"/>
              <a:gd name="connsiteY91" fmla="*/ 3818457 h 6858000"/>
              <a:gd name="connsiteX92" fmla="*/ 5768491 w 6128435"/>
              <a:gd name="connsiteY92" fmla="*/ 3914399 h 6858000"/>
              <a:gd name="connsiteX93" fmla="*/ 5793123 w 6128435"/>
              <a:gd name="connsiteY93" fmla="*/ 3969952 h 6858000"/>
              <a:gd name="connsiteX94" fmla="*/ 5808321 w 6128435"/>
              <a:gd name="connsiteY94" fmla="*/ 3988153 h 6858000"/>
              <a:gd name="connsiteX95" fmla="*/ 5825621 w 6128435"/>
              <a:gd name="connsiteY95" fmla="*/ 4015525 h 6858000"/>
              <a:gd name="connsiteX96" fmla="*/ 5860672 w 6128435"/>
              <a:gd name="connsiteY96" fmla="*/ 4061579 h 6858000"/>
              <a:gd name="connsiteX97" fmla="*/ 5872173 w 6128435"/>
              <a:gd name="connsiteY97" fmla="*/ 4088497 h 6858000"/>
              <a:gd name="connsiteX98" fmla="*/ 5883705 w 6128435"/>
              <a:gd name="connsiteY98" fmla="*/ 4101899 h 6858000"/>
              <a:gd name="connsiteX99" fmla="*/ 5885314 w 6128435"/>
              <a:gd name="connsiteY99" fmla="*/ 4108387 h 6858000"/>
              <a:gd name="connsiteX100" fmla="*/ 5894095 w 6128435"/>
              <a:gd name="connsiteY100" fmla="*/ 4128857 h 6858000"/>
              <a:gd name="connsiteX101" fmla="*/ 5898339 w 6128435"/>
              <a:gd name="connsiteY101" fmla="*/ 4140800 h 6858000"/>
              <a:gd name="connsiteX102" fmla="*/ 5899734 w 6128435"/>
              <a:gd name="connsiteY102" fmla="*/ 4145632 h 6858000"/>
              <a:gd name="connsiteX103" fmla="*/ 5897098 w 6128435"/>
              <a:gd name="connsiteY103" fmla="*/ 4157819 h 6858000"/>
              <a:gd name="connsiteX104" fmla="*/ 5903513 w 6128435"/>
              <a:gd name="connsiteY104" fmla="*/ 4187661 h 6858000"/>
              <a:gd name="connsiteX105" fmla="*/ 5917114 w 6128435"/>
              <a:gd name="connsiteY105" fmla="*/ 4213096 h 6858000"/>
              <a:gd name="connsiteX106" fmla="*/ 5921153 w 6128435"/>
              <a:gd name="connsiteY106" fmla="*/ 4236222 h 6858000"/>
              <a:gd name="connsiteX107" fmla="*/ 5924233 w 6128435"/>
              <a:gd name="connsiteY107" fmla="*/ 4242060 h 6858000"/>
              <a:gd name="connsiteX108" fmla="*/ 5928910 w 6128435"/>
              <a:gd name="connsiteY108" fmla="*/ 4300973 h 6858000"/>
              <a:gd name="connsiteX109" fmla="*/ 5939320 w 6128435"/>
              <a:gd name="connsiteY109" fmla="*/ 4340435 h 6858000"/>
              <a:gd name="connsiteX110" fmla="*/ 5946705 w 6128435"/>
              <a:gd name="connsiteY110" fmla="*/ 4428051 h 6858000"/>
              <a:gd name="connsiteX111" fmla="*/ 5949261 w 6128435"/>
              <a:gd name="connsiteY111" fmla="*/ 4449185 h 6858000"/>
              <a:gd name="connsiteX112" fmla="*/ 5957504 w 6128435"/>
              <a:gd name="connsiteY112" fmla="*/ 4465911 h 6858000"/>
              <a:gd name="connsiteX113" fmla="*/ 5964689 w 6128435"/>
              <a:gd name="connsiteY113" fmla="*/ 4468532 h 6858000"/>
              <a:gd name="connsiteX114" fmla="*/ 5967062 w 6128435"/>
              <a:gd name="connsiteY114" fmla="*/ 4479923 h 6858000"/>
              <a:gd name="connsiteX115" fmla="*/ 5968960 w 6128435"/>
              <a:gd name="connsiteY115" fmla="*/ 4482655 h 6858000"/>
              <a:gd name="connsiteX116" fmla="*/ 5978567 w 6128435"/>
              <a:gd name="connsiteY116" fmla="*/ 4498605 h 6858000"/>
              <a:gd name="connsiteX117" fmla="*/ 5980106 w 6128435"/>
              <a:gd name="connsiteY117" fmla="*/ 4585087 h 6858000"/>
              <a:gd name="connsiteX118" fmla="*/ 5998138 w 6128435"/>
              <a:gd name="connsiteY118" fmla="*/ 4697518 h 6858000"/>
              <a:gd name="connsiteX119" fmla="*/ 6013516 w 6128435"/>
              <a:gd name="connsiteY119" fmla="*/ 4786619 h 6858000"/>
              <a:gd name="connsiteX120" fmla="*/ 6025404 w 6128435"/>
              <a:gd name="connsiteY120" fmla="*/ 4858148 h 6858000"/>
              <a:gd name="connsiteX121" fmla="*/ 6007749 w 6128435"/>
              <a:gd name="connsiteY121" fmla="*/ 4964715 h 6858000"/>
              <a:gd name="connsiteX122" fmla="*/ 6005269 w 6128435"/>
              <a:gd name="connsiteY122" fmla="*/ 5150567 h 6858000"/>
              <a:gd name="connsiteX123" fmla="*/ 6001127 w 6128435"/>
              <a:gd name="connsiteY123" fmla="*/ 5164609 h 6858000"/>
              <a:gd name="connsiteX124" fmla="*/ 5996647 w 6128435"/>
              <a:gd name="connsiteY124" fmla="*/ 5185640 h 6858000"/>
              <a:gd name="connsiteX125" fmla="*/ 5998514 w 6128435"/>
              <a:gd name="connsiteY125" fmla="*/ 5189673 h 6858000"/>
              <a:gd name="connsiteX126" fmla="*/ 5995970 w 6128435"/>
              <a:gd name="connsiteY126" fmla="*/ 5221547 h 6858000"/>
              <a:gd name="connsiteX127" fmla="*/ 5997218 w 6128435"/>
              <a:gd name="connsiteY127" fmla="*/ 5222031 h 6858000"/>
              <a:gd name="connsiteX128" fmla="*/ 6002116 w 6128435"/>
              <a:gd name="connsiteY128" fmla="*/ 5231223 h 6858000"/>
              <a:gd name="connsiteX129" fmla="*/ 6008541 w 6128435"/>
              <a:gd name="connsiteY129" fmla="*/ 5248680 h 6858000"/>
              <a:gd name="connsiteX130" fmla="*/ 6039260 w 6128435"/>
              <a:gd name="connsiteY130" fmla="*/ 5289518 h 6858000"/>
              <a:gd name="connsiteX131" fmla="*/ 6036748 w 6128435"/>
              <a:gd name="connsiteY131" fmla="*/ 5322752 h 6858000"/>
              <a:gd name="connsiteX132" fmla="*/ 6036943 w 6128435"/>
              <a:gd name="connsiteY132" fmla="*/ 5329480 h 6858000"/>
              <a:gd name="connsiteX133" fmla="*/ 6037236 w 6128435"/>
              <a:gd name="connsiteY133" fmla="*/ 5329634 h 6858000"/>
              <a:gd name="connsiteX134" fmla="*/ 6038019 w 6128435"/>
              <a:gd name="connsiteY134" fmla="*/ 5336764 h 6858000"/>
              <a:gd name="connsiteX135" fmla="*/ 6037298 w 6128435"/>
              <a:gd name="connsiteY135" fmla="*/ 5341753 h 6858000"/>
              <a:gd name="connsiteX136" fmla="*/ 6037677 w 6128435"/>
              <a:gd name="connsiteY136" fmla="*/ 5354807 h 6858000"/>
              <a:gd name="connsiteX137" fmla="*/ 6039728 w 6128435"/>
              <a:gd name="connsiteY137" fmla="*/ 5359416 h 6858000"/>
              <a:gd name="connsiteX138" fmla="*/ 6043311 w 6128435"/>
              <a:gd name="connsiteY138" fmla="*/ 5361407 h 6858000"/>
              <a:gd name="connsiteX139" fmla="*/ 6042954 w 6128435"/>
              <a:gd name="connsiteY139" fmla="*/ 5362576 h 6858000"/>
              <a:gd name="connsiteX140" fmla="*/ 6053435 w 6128435"/>
              <a:gd name="connsiteY140" fmla="*/ 5387547 h 6858000"/>
              <a:gd name="connsiteX141" fmla="*/ 6065933 w 6128435"/>
              <a:gd name="connsiteY141" fmla="*/ 5443002 h 6858000"/>
              <a:gd name="connsiteX142" fmla="*/ 6068640 w 6128435"/>
              <a:gd name="connsiteY142" fmla="*/ 5474503 h 6858000"/>
              <a:gd name="connsiteX143" fmla="*/ 6080922 w 6128435"/>
              <a:gd name="connsiteY143" fmla="*/ 5561070 h 6858000"/>
              <a:gd name="connsiteX144" fmla="*/ 6096949 w 6128435"/>
              <a:gd name="connsiteY144" fmla="*/ 5648179 h 6858000"/>
              <a:gd name="connsiteX145" fmla="*/ 6125703 w 6128435"/>
              <a:gd name="connsiteY145" fmla="*/ 5692894 h 6858000"/>
              <a:gd name="connsiteX146" fmla="*/ 6126670 w 6128435"/>
              <a:gd name="connsiteY146" fmla="*/ 5697882 h 6858000"/>
              <a:gd name="connsiteX147" fmla="*/ 6124061 w 6128435"/>
              <a:gd name="connsiteY147" fmla="*/ 5710294 h 6858000"/>
              <a:gd name="connsiteX148" fmla="*/ 6122213 w 6128435"/>
              <a:gd name="connsiteY148" fmla="*/ 5714762 h 6858000"/>
              <a:gd name="connsiteX149" fmla="*/ 6121353 w 6128435"/>
              <a:gd name="connsiteY149" fmla="*/ 5721725 h 6858000"/>
              <a:gd name="connsiteX150" fmla="*/ 6121607 w 6128435"/>
              <a:gd name="connsiteY150" fmla="*/ 5721959 h 6858000"/>
              <a:gd name="connsiteX151" fmla="*/ 6120262 w 6128435"/>
              <a:gd name="connsiteY151" fmla="*/ 5728358 h 6858000"/>
              <a:gd name="connsiteX152" fmla="*/ 6110194 w 6128435"/>
              <a:gd name="connsiteY152" fmla="*/ 5758853 h 6858000"/>
              <a:gd name="connsiteX153" fmla="*/ 6127519 w 6128435"/>
              <a:gd name="connsiteY153" fmla="*/ 5865775 h 6858000"/>
              <a:gd name="connsiteX154" fmla="*/ 6128435 w 6128435"/>
              <a:gd name="connsiteY154" fmla="*/ 5870164 h 6858000"/>
              <a:gd name="connsiteX155" fmla="*/ 6119217 w 6128435"/>
              <a:gd name="connsiteY155" fmla="*/ 5888542 h 6858000"/>
              <a:gd name="connsiteX156" fmla="*/ 6115966 w 6128435"/>
              <a:gd name="connsiteY156" fmla="*/ 5898387 h 6858000"/>
              <a:gd name="connsiteX157" fmla="*/ 6111924 w 6128435"/>
              <a:gd name="connsiteY157" fmla="*/ 5900444 h 6858000"/>
              <a:gd name="connsiteX158" fmla="*/ 6108716 w 6128435"/>
              <a:gd name="connsiteY158" fmla="*/ 5915345 h 6858000"/>
              <a:gd name="connsiteX159" fmla="*/ 6109524 w 6128435"/>
              <a:gd name="connsiteY159" fmla="*/ 5917328 h 6858000"/>
              <a:gd name="connsiteX160" fmla="*/ 6102493 w 6128435"/>
              <a:gd name="connsiteY160" fmla="*/ 5928602 h 6858000"/>
              <a:gd name="connsiteX161" fmla="*/ 6056863 w 6128435"/>
              <a:gd name="connsiteY161" fmla="*/ 6000643 h 6858000"/>
              <a:gd name="connsiteX162" fmla="*/ 6045436 w 6128435"/>
              <a:gd name="connsiteY162" fmla="*/ 6124480 h 6858000"/>
              <a:gd name="connsiteX163" fmla="*/ 6030489 w 6128435"/>
              <a:gd name="connsiteY163" fmla="*/ 6317666 h 6858000"/>
              <a:gd name="connsiteX164" fmla="*/ 6007492 w 6128435"/>
              <a:gd name="connsiteY164" fmla="*/ 6440818 h 6858000"/>
              <a:gd name="connsiteX165" fmla="*/ 6009467 w 6128435"/>
              <a:gd name="connsiteY165" fmla="*/ 6487076 h 6858000"/>
              <a:gd name="connsiteX166" fmla="*/ 5995064 w 6128435"/>
              <a:gd name="connsiteY166" fmla="*/ 6540791 h 6858000"/>
              <a:gd name="connsiteX167" fmla="*/ 5996309 w 6128435"/>
              <a:gd name="connsiteY167" fmla="*/ 6543961 h 6858000"/>
              <a:gd name="connsiteX168" fmla="*/ 5996048 w 6128435"/>
              <a:gd name="connsiteY168" fmla="*/ 6555444 h 6858000"/>
              <a:gd name="connsiteX169" fmla="*/ 6002524 w 6128435"/>
              <a:gd name="connsiteY169" fmla="*/ 6560188 h 6858000"/>
              <a:gd name="connsiteX170" fmla="*/ 6006823 w 6128435"/>
              <a:gd name="connsiteY170" fmla="*/ 6578546 h 6858000"/>
              <a:gd name="connsiteX171" fmla="*/ 6004510 w 6128435"/>
              <a:gd name="connsiteY171" fmla="*/ 6599256 h 6858000"/>
              <a:gd name="connsiteX172" fmla="*/ 5986207 w 6128435"/>
              <a:gd name="connsiteY172" fmla="*/ 6695855 h 6858000"/>
              <a:gd name="connsiteX173" fmla="*/ 5979428 w 6128435"/>
              <a:gd name="connsiteY173" fmla="*/ 6754678 h 6858000"/>
              <a:gd name="connsiteX174" fmla="*/ 5983398 w 6128435"/>
              <a:gd name="connsiteY174" fmla="*/ 6778641 h 6858000"/>
              <a:gd name="connsiteX175" fmla="*/ 5984543 w 6128435"/>
              <a:gd name="connsiteY175" fmla="*/ 6811016 h 6858000"/>
              <a:gd name="connsiteX176" fmla="*/ 5981802 w 6128435"/>
              <a:gd name="connsiteY176" fmla="*/ 6838578 h 6858000"/>
              <a:gd name="connsiteX177" fmla="*/ 5979671 w 6128435"/>
              <a:gd name="connsiteY177" fmla="*/ 6858000 h 6858000"/>
              <a:gd name="connsiteX178" fmla="*/ 0 w 6128435"/>
              <a:gd name="connsiteY178" fmla="*/ 6858000 h 6858000"/>
              <a:gd name="connsiteX179" fmla="*/ 0 w 6128435"/>
              <a:gd name="connsiteY179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71650 w 6128435"/>
              <a:gd name="connsiteY47" fmla="*/ 2440467 h 6858000"/>
              <a:gd name="connsiteX48" fmla="*/ 5271438 w 6128435"/>
              <a:gd name="connsiteY48" fmla="*/ 2447186 h 6858000"/>
              <a:gd name="connsiteX49" fmla="*/ 5271722 w 6128435"/>
              <a:gd name="connsiteY49" fmla="*/ 2447359 h 6858000"/>
              <a:gd name="connsiteX50" fmla="*/ 5272069 w 6128435"/>
              <a:gd name="connsiteY50" fmla="*/ 2454523 h 6858000"/>
              <a:gd name="connsiteX51" fmla="*/ 5271049 w 6128435"/>
              <a:gd name="connsiteY51" fmla="*/ 2459442 h 6858000"/>
              <a:gd name="connsiteX52" fmla="*/ 5307538 w 6128435"/>
              <a:gd name="connsiteY52" fmla="*/ 2514685 h 6858000"/>
              <a:gd name="connsiteX53" fmla="*/ 5337604 w 6128435"/>
              <a:gd name="connsiteY53" fmla="*/ 2597632 h 6858000"/>
              <a:gd name="connsiteX54" fmla="*/ 5407503 w 6128435"/>
              <a:gd name="connsiteY54" fmla="*/ 2786290 h 6858000"/>
              <a:gd name="connsiteX55" fmla="*/ 5407356 w 6128435"/>
              <a:gd name="connsiteY55" fmla="*/ 2787545 h 6858000"/>
              <a:gd name="connsiteX56" fmla="*/ 5411130 w 6128435"/>
              <a:gd name="connsiteY56" fmla="*/ 2788640 h 6858000"/>
              <a:gd name="connsiteX57" fmla="*/ 5416439 w 6128435"/>
              <a:gd name="connsiteY57" fmla="*/ 2805666 h 6858000"/>
              <a:gd name="connsiteX58" fmla="*/ 5416589 w 6128435"/>
              <a:gd name="connsiteY58" fmla="*/ 2810822 h 6858000"/>
              <a:gd name="connsiteX59" fmla="*/ 5418542 w 6128435"/>
              <a:gd name="connsiteY59" fmla="*/ 2817745 h 6858000"/>
              <a:gd name="connsiteX60" fmla="*/ 5418847 w 6128435"/>
              <a:gd name="connsiteY60" fmla="*/ 2817825 h 6858000"/>
              <a:gd name="connsiteX61" fmla="*/ 5423364 w 6128435"/>
              <a:gd name="connsiteY61" fmla="*/ 2858292 h 6858000"/>
              <a:gd name="connsiteX62" fmla="*/ 5479298 w 6128435"/>
              <a:gd name="connsiteY62" fmla="*/ 2947791 h 6858000"/>
              <a:gd name="connsiteX63" fmla="*/ 5481770 w 6128435"/>
              <a:gd name="connsiteY63" fmla="*/ 2951352 h 6858000"/>
              <a:gd name="connsiteX64" fmla="*/ 5481013 w 6128435"/>
              <a:gd name="connsiteY64" fmla="*/ 2973461 h 6858000"/>
              <a:gd name="connsiteX65" fmla="*/ 5482045 w 6128435"/>
              <a:gd name="connsiteY65" fmla="*/ 2984371 h 6858000"/>
              <a:gd name="connsiteX66" fmla="*/ 5479405 w 6128435"/>
              <a:gd name="connsiteY66" fmla="*/ 2988507 h 6858000"/>
              <a:gd name="connsiteX67" fmla="*/ 5482415 w 6128435"/>
              <a:gd name="connsiteY67" fmla="*/ 3004079 h 6858000"/>
              <a:gd name="connsiteX68" fmla="*/ 5483865 w 6128435"/>
              <a:gd name="connsiteY68" fmla="*/ 3005467 h 6858000"/>
              <a:gd name="connsiteX69" fmla="*/ 5482236 w 6128435"/>
              <a:gd name="connsiteY69" fmla="*/ 3019791 h 6858000"/>
              <a:gd name="connsiteX70" fmla="*/ 5475895 w 6128435"/>
              <a:gd name="connsiteY70" fmla="*/ 3033578 h 6858000"/>
              <a:gd name="connsiteX71" fmla="*/ 5477595 w 6128435"/>
              <a:gd name="connsiteY71" fmla="*/ 3250534 h 6858000"/>
              <a:gd name="connsiteX72" fmla="*/ 5532836 w 6128435"/>
              <a:gd name="connsiteY72" fmla="*/ 3353840 h 6858000"/>
              <a:gd name="connsiteX73" fmla="*/ 5561229 w 6128435"/>
              <a:gd name="connsiteY73" fmla="*/ 3395784 h 6858000"/>
              <a:gd name="connsiteX74" fmla="*/ 5589758 w 6128435"/>
              <a:gd name="connsiteY74" fmla="*/ 3506453 h 6858000"/>
              <a:gd name="connsiteX75" fmla="*/ 5596144 w 6128435"/>
              <a:gd name="connsiteY75" fmla="*/ 3534624 h 6858000"/>
              <a:gd name="connsiteX76" fmla="*/ 5597750 w 6128435"/>
              <a:gd name="connsiteY76" fmla="*/ 3534129 h 6858000"/>
              <a:gd name="connsiteX77" fmla="*/ 5599700 w 6128435"/>
              <a:gd name="connsiteY77" fmla="*/ 3547221 h 6858000"/>
              <a:gd name="connsiteX78" fmla="*/ 5615031 w 6128435"/>
              <a:gd name="connsiteY78" fmla="*/ 3557482 h 6858000"/>
              <a:gd name="connsiteX79" fmla="*/ 5618377 w 6128435"/>
              <a:gd name="connsiteY79" fmla="*/ 3588431 h 6858000"/>
              <a:gd name="connsiteX80" fmla="*/ 5612155 w 6128435"/>
              <a:gd name="connsiteY80" fmla="*/ 3589869 h 6858000"/>
              <a:gd name="connsiteX81" fmla="*/ 5620843 w 6128435"/>
              <a:gd name="connsiteY81" fmla="*/ 3606745 h 6858000"/>
              <a:gd name="connsiteX82" fmla="*/ 5655472 w 6128435"/>
              <a:gd name="connsiteY82" fmla="*/ 3678877 h 6858000"/>
              <a:gd name="connsiteX83" fmla="*/ 5680448 w 6128435"/>
              <a:gd name="connsiteY83" fmla="*/ 3717760 h 6858000"/>
              <a:gd name="connsiteX84" fmla="*/ 5683015 w 6128435"/>
              <a:gd name="connsiteY84" fmla="*/ 3762025 h 6858000"/>
              <a:gd name="connsiteX85" fmla="*/ 5696643 w 6128435"/>
              <a:gd name="connsiteY85" fmla="*/ 3773888 h 6858000"/>
              <a:gd name="connsiteX86" fmla="*/ 5699203 w 6128435"/>
              <a:gd name="connsiteY86" fmla="*/ 3775823 h 6858000"/>
              <a:gd name="connsiteX87" fmla="*/ 5704824 w 6128435"/>
              <a:gd name="connsiteY87" fmla="*/ 3785966 h 6858000"/>
              <a:gd name="connsiteX88" fmla="*/ 5712204 w 6128435"/>
              <a:gd name="connsiteY88" fmla="*/ 3785830 h 6858000"/>
              <a:gd name="connsiteX89" fmla="*/ 5724816 w 6128435"/>
              <a:gd name="connsiteY89" fmla="*/ 3798949 h 6858000"/>
              <a:gd name="connsiteX90" fmla="*/ 5733539 w 6128435"/>
              <a:gd name="connsiteY90" fmla="*/ 3818457 h 6858000"/>
              <a:gd name="connsiteX91" fmla="*/ 5768491 w 6128435"/>
              <a:gd name="connsiteY91" fmla="*/ 3914399 h 6858000"/>
              <a:gd name="connsiteX92" fmla="*/ 5793123 w 6128435"/>
              <a:gd name="connsiteY92" fmla="*/ 3969952 h 6858000"/>
              <a:gd name="connsiteX93" fmla="*/ 5808321 w 6128435"/>
              <a:gd name="connsiteY93" fmla="*/ 3988153 h 6858000"/>
              <a:gd name="connsiteX94" fmla="*/ 5825621 w 6128435"/>
              <a:gd name="connsiteY94" fmla="*/ 4015525 h 6858000"/>
              <a:gd name="connsiteX95" fmla="*/ 5860672 w 6128435"/>
              <a:gd name="connsiteY95" fmla="*/ 4061579 h 6858000"/>
              <a:gd name="connsiteX96" fmla="*/ 5872173 w 6128435"/>
              <a:gd name="connsiteY96" fmla="*/ 4088497 h 6858000"/>
              <a:gd name="connsiteX97" fmla="*/ 5883705 w 6128435"/>
              <a:gd name="connsiteY97" fmla="*/ 4101899 h 6858000"/>
              <a:gd name="connsiteX98" fmla="*/ 5885314 w 6128435"/>
              <a:gd name="connsiteY98" fmla="*/ 4108387 h 6858000"/>
              <a:gd name="connsiteX99" fmla="*/ 5894095 w 6128435"/>
              <a:gd name="connsiteY99" fmla="*/ 4128857 h 6858000"/>
              <a:gd name="connsiteX100" fmla="*/ 5898339 w 6128435"/>
              <a:gd name="connsiteY100" fmla="*/ 4140800 h 6858000"/>
              <a:gd name="connsiteX101" fmla="*/ 5899734 w 6128435"/>
              <a:gd name="connsiteY101" fmla="*/ 4145632 h 6858000"/>
              <a:gd name="connsiteX102" fmla="*/ 5897098 w 6128435"/>
              <a:gd name="connsiteY102" fmla="*/ 4157819 h 6858000"/>
              <a:gd name="connsiteX103" fmla="*/ 5903513 w 6128435"/>
              <a:gd name="connsiteY103" fmla="*/ 4187661 h 6858000"/>
              <a:gd name="connsiteX104" fmla="*/ 5917114 w 6128435"/>
              <a:gd name="connsiteY104" fmla="*/ 4213096 h 6858000"/>
              <a:gd name="connsiteX105" fmla="*/ 5921153 w 6128435"/>
              <a:gd name="connsiteY105" fmla="*/ 4236222 h 6858000"/>
              <a:gd name="connsiteX106" fmla="*/ 5924233 w 6128435"/>
              <a:gd name="connsiteY106" fmla="*/ 4242060 h 6858000"/>
              <a:gd name="connsiteX107" fmla="*/ 5928910 w 6128435"/>
              <a:gd name="connsiteY107" fmla="*/ 4300973 h 6858000"/>
              <a:gd name="connsiteX108" fmla="*/ 5939320 w 6128435"/>
              <a:gd name="connsiteY108" fmla="*/ 4340435 h 6858000"/>
              <a:gd name="connsiteX109" fmla="*/ 5946705 w 6128435"/>
              <a:gd name="connsiteY109" fmla="*/ 4428051 h 6858000"/>
              <a:gd name="connsiteX110" fmla="*/ 5949261 w 6128435"/>
              <a:gd name="connsiteY110" fmla="*/ 4449185 h 6858000"/>
              <a:gd name="connsiteX111" fmla="*/ 5957504 w 6128435"/>
              <a:gd name="connsiteY111" fmla="*/ 4465911 h 6858000"/>
              <a:gd name="connsiteX112" fmla="*/ 5964689 w 6128435"/>
              <a:gd name="connsiteY112" fmla="*/ 4468532 h 6858000"/>
              <a:gd name="connsiteX113" fmla="*/ 5967062 w 6128435"/>
              <a:gd name="connsiteY113" fmla="*/ 4479923 h 6858000"/>
              <a:gd name="connsiteX114" fmla="*/ 5968960 w 6128435"/>
              <a:gd name="connsiteY114" fmla="*/ 4482655 h 6858000"/>
              <a:gd name="connsiteX115" fmla="*/ 5978567 w 6128435"/>
              <a:gd name="connsiteY115" fmla="*/ 4498605 h 6858000"/>
              <a:gd name="connsiteX116" fmla="*/ 5980106 w 6128435"/>
              <a:gd name="connsiteY116" fmla="*/ 4585087 h 6858000"/>
              <a:gd name="connsiteX117" fmla="*/ 5998138 w 6128435"/>
              <a:gd name="connsiteY117" fmla="*/ 4697518 h 6858000"/>
              <a:gd name="connsiteX118" fmla="*/ 6013516 w 6128435"/>
              <a:gd name="connsiteY118" fmla="*/ 4786619 h 6858000"/>
              <a:gd name="connsiteX119" fmla="*/ 6025404 w 6128435"/>
              <a:gd name="connsiteY119" fmla="*/ 4858148 h 6858000"/>
              <a:gd name="connsiteX120" fmla="*/ 6007749 w 6128435"/>
              <a:gd name="connsiteY120" fmla="*/ 4964715 h 6858000"/>
              <a:gd name="connsiteX121" fmla="*/ 6005269 w 6128435"/>
              <a:gd name="connsiteY121" fmla="*/ 5150567 h 6858000"/>
              <a:gd name="connsiteX122" fmla="*/ 6001127 w 6128435"/>
              <a:gd name="connsiteY122" fmla="*/ 5164609 h 6858000"/>
              <a:gd name="connsiteX123" fmla="*/ 5996647 w 6128435"/>
              <a:gd name="connsiteY123" fmla="*/ 5185640 h 6858000"/>
              <a:gd name="connsiteX124" fmla="*/ 5998514 w 6128435"/>
              <a:gd name="connsiteY124" fmla="*/ 5189673 h 6858000"/>
              <a:gd name="connsiteX125" fmla="*/ 5995970 w 6128435"/>
              <a:gd name="connsiteY125" fmla="*/ 5221547 h 6858000"/>
              <a:gd name="connsiteX126" fmla="*/ 5997218 w 6128435"/>
              <a:gd name="connsiteY126" fmla="*/ 5222031 h 6858000"/>
              <a:gd name="connsiteX127" fmla="*/ 6002116 w 6128435"/>
              <a:gd name="connsiteY127" fmla="*/ 5231223 h 6858000"/>
              <a:gd name="connsiteX128" fmla="*/ 6008541 w 6128435"/>
              <a:gd name="connsiteY128" fmla="*/ 5248680 h 6858000"/>
              <a:gd name="connsiteX129" fmla="*/ 6039260 w 6128435"/>
              <a:gd name="connsiteY129" fmla="*/ 5289518 h 6858000"/>
              <a:gd name="connsiteX130" fmla="*/ 6036748 w 6128435"/>
              <a:gd name="connsiteY130" fmla="*/ 5322752 h 6858000"/>
              <a:gd name="connsiteX131" fmla="*/ 6036943 w 6128435"/>
              <a:gd name="connsiteY131" fmla="*/ 5329480 h 6858000"/>
              <a:gd name="connsiteX132" fmla="*/ 6037236 w 6128435"/>
              <a:gd name="connsiteY132" fmla="*/ 5329634 h 6858000"/>
              <a:gd name="connsiteX133" fmla="*/ 6038019 w 6128435"/>
              <a:gd name="connsiteY133" fmla="*/ 5336764 h 6858000"/>
              <a:gd name="connsiteX134" fmla="*/ 6037298 w 6128435"/>
              <a:gd name="connsiteY134" fmla="*/ 5341753 h 6858000"/>
              <a:gd name="connsiteX135" fmla="*/ 6037677 w 6128435"/>
              <a:gd name="connsiteY135" fmla="*/ 5354807 h 6858000"/>
              <a:gd name="connsiteX136" fmla="*/ 6039728 w 6128435"/>
              <a:gd name="connsiteY136" fmla="*/ 5359416 h 6858000"/>
              <a:gd name="connsiteX137" fmla="*/ 6043311 w 6128435"/>
              <a:gd name="connsiteY137" fmla="*/ 5361407 h 6858000"/>
              <a:gd name="connsiteX138" fmla="*/ 6042954 w 6128435"/>
              <a:gd name="connsiteY138" fmla="*/ 5362576 h 6858000"/>
              <a:gd name="connsiteX139" fmla="*/ 6053435 w 6128435"/>
              <a:gd name="connsiteY139" fmla="*/ 5387547 h 6858000"/>
              <a:gd name="connsiteX140" fmla="*/ 6065933 w 6128435"/>
              <a:gd name="connsiteY140" fmla="*/ 5443002 h 6858000"/>
              <a:gd name="connsiteX141" fmla="*/ 6068640 w 6128435"/>
              <a:gd name="connsiteY141" fmla="*/ 5474503 h 6858000"/>
              <a:gd name="connsiteX142" fmla="*/ 6080922 w 6128435"/>
              <a:gd name="connsiteY142" fmla="*/ 5561070 h 6858000"/>
              <a:gd name="connsiteX143" fmla="*/ 6096949 w 6128435"/>
              <a:gd name="connsiteY143" fmla="*/ 5648179 h 6858000"/>
              <a:gd name="connsiteX144" fmla="*/ 6125703 w 6128435"/>
              <a:gd name="connsiteY144" fmla="*/ 5692894 h 6858000"/>
              <a:gd name="connsiteX145" fmla="*/ 6126670 w 6128435"/>
              <a:gd name="connsiteY145" fmla="*/ 5697882 h 6858000"/>
              <a:gd name="connsiteX146" fmla="*/ 6124061 w 6128435"/>
              <a:gd name="connsiteY146" fmla="*/ 5710294 h 6858000"/>
              <a:gd name="connsiteX147" fmla="*/ 6122213 w 6128435"/>
              <a:gd name="connsiteY147" fmla="*/ 5714762 h 6858000"/>
              <a:gd name="connsiteX148" fmla="*/ 6121353 w 6128435"/>
              <a:gd name="connsiteY148" fmla="*/ 5721725 h 6858000"/>
              <a:gd name="connsiteX149" fmla="*/ 6121607 w 6128435"/>
              <a:gd name="connsiteY149" fmla="*/ 5721959 h 6858000"/>
              <a:gd name="connsiteX150" fmla="*/ 6120262 w 6128435"/>
              <a:gd name="connsiteY150" fmla="*/ 5728358 h 6858000"/>
              <a:gd name="connsiteX151" fmla="*/ 6110194 w 6128435"/>
              <a:gd name="connsiteY151" fmla="*/ 5758853 h 6858000"/>
              <a:gd name="connsiteX152" fmla="*/ 6127519 w 6128435"/>
              <a:gd name="connsiteY152" fmla="*/ 5865775 h 6858000"/>
              <a:gd name="connsiteX153" fmla="*/ 6128435 w 6128435"/>
              <a:gd name="connsiteY153" fmla="*/ 5870164 h 6858000"/>
              <a:gd name="connsiteX154" fmla="*/ 6119217 w 6128435"/>
              <a:gd name="connsiteY154" fmla="*/ 5888542 h 6858000"/>
              <a:gd name="connsiteX155" fmla="*/ 6115966 w 6128435"/>
              <a:gd name="connsiteY155" fmla="*/ 5898387 h 6858000"/>
              <a:gd name="connsiteX156" fmla="*/ 6111924 w 6128435"/>
              <a:gd name="connsiteY156" fmla="*/ 5900444 h 6858000"/>
              <a:gd name="connsiteX157" fmla="*/ 6108716 w 6128435"/>
              <a:gd name="connsiteY157" fmla="*/ 5915345 h 6858000"/>
              <a:gd name="connsiteX158" fmla="*/ 6109524 w 6128435"/>
              <a:gd name="connsiteY158" fmla="*/ 5917328 h 6858000"/>
              <a:gd name="connsiteX159" fmla="*/ 6102493 w 6128435"/>
              <a:gd name="connsiteY159" fmla="*/ 5928602 h 6858000"/>
              <a:gd name="connsiteX160" fmla="*/ 6056863 w 6128435"/>
              <a:gd name="connsiteY160" fmla="*/ 6000643 h 6858000"/>
              <a:gd name="connsiteX161" fmla="*/ 6045436 w 6128435"/>
              <a:gd name="connsiteY161" fmla="*/ 6124480 h 6858000"/>
              <a:gd name="connsiteX162" fmla="*/ 6030489 w 6128435"/>
              <a:gd name="connsiteY162" fmla="*/ 6317666 h 6858000"/>
              <a:gd name="connsiteX163" fmla="*/ 6007492 w 6128435"/>
              <a:gd name="connsiteY163" fmla="*/ 6440818 h 6858000"/>
              <a:gd name="connsiteX164" fmla="*/ 6009467 w 6128435"/>
              <a:gd name="connsiteY164" fmla="*/ 6487076 h 6858000"/>
              <a:gd name="connsiteX165" fmla="*/ 5995064 w 6128435"/>
              <a:gd name="connsiteY165" fmla="*/ 6540791 h 6858000"/>
              <a:gd name="connsiteX166" fmla="*/ 5996309 w 6128435"/>
              <a:gd name="connsiteY166" fmla="*/ 6543961 h 6858000"/>
              <a:gd name="connsiteX167" fmla="*/ 5996048 w 6128435"/>
              <a:gd name="connsiteY167" fmla="*/ 6555444 h 6858000"/>
              <a:gd name="connsiteX168" fmla="*/ 6002524 w 6128435"/>
              <a:gd name="connsiteY168" fmla="*/ 6560188 h 6858000"/>
              <a:gd name="connsiteX169" fmla="*/ 6006823 w 6128435"/>
              <a:gd name="connsiteY169" fmla="*/ 6578546 h 6858000"/>
              <a:gd name="connsiteX170" fmla="*/ 6004510 w 6128435"/>
              <a:gd name="connsiteY170" fmla="*/ 6599256 h 6858000"/>
              <a:gd name="connsiteX171" fmla="*/ 5986207 w 6128435"/>
              <a:gd name="connsiteY171" fmla="*/ 6695855 h 6858000"/>
              <a:gd name="connsiteX172" fmla="*/ 5979428 w 6128435"/>
              <a:gd name="connsiteY172" fmla="*/ 6754678 h 6858000"/>
              <a:gd name="connsiteX173" fmla="*/ 5983398 w 6128435"/>
              <a:gd name="connsiteY173" fmla="*/ 6778641 h 6858000"/>
              <a:gd name="connsiteX174" fmla="*/ 5984543 w 6128435"/>
              <a:gd name="connsiteY174" fmla="*/ 6811016 h 6858000"/>
              <a:gd name="connsiteX175" fmla="*/ 5981802 w 6128435"/>
              <a:gd name="connsiteY175" fmla="*/ 6838578 h 6858000"/>
              <a:gd name="connsiteX176" fmla="*/ 5979671 w 6128435"/>
              <a:gd name="connsiteY176" fmla="*/ 6858000 h 6858000"/>
              <a:gd name="connsiteX177" fmla="*/ 0 w 6128435"/>
              <a:gd name="connsiteY177" fmla="*/ 6858000 h 6858000"/>
              <a:gd name="connsiteX178" fmla="*/ 0 w 6128435"/>
              <a:gd name="connsiteY178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71650 w 6128435"/>
              <a:gd name="connsiteY46" fmla="*/ 2440467 h 6858000"/>
              <a:gd name="connsiteX47" fmla="*/ 5271438 w 6128435"/>
              <a:gd name="connsiteY47" fmla="*/ 2447186 h 6858000"/>
              <a:gd name="connsiteX48" fmla="*/ 5271722 w 6128435"/>
              <a:gd name="connsiteY48" fmla="*/ 2447359 h 6858000"/>
              <a:gd name="connsiteX49" fmla="*/ 5272069 w 6128435"/>
              <a:gd name="connsiteY49" fmla="*/ 2454523 h 6858000"/>
              <a:gd name="connsiteX50" fmla="*/ 5271049 w 6128435"/>
              <a:gd name="connsiteY50" fmla="*/ 2459442 h 6858000"/>
              <a:gd name="connsiteX51" fmla="*/ 5307538 w 6128435"/>
              <a:gd name="connsiteY51" fmla="*/ 2514685 h 6858000"/>
              <a:gd name="connsiteX52" fmla="*/ 5337604 w 6128435"/>
              <a:gd name="connsiteY52" fmla="*/ 2597632 h 6858000"/>
              <a:gd name="connsiteX53" fmla="*/ 5407503 w 6128435"/>
              <a:gd name="connsiteY53" fmla="*/ 2786290 h 6858000"/>
              <a:gd name="connsiteX54" fmla="*/ 5407356 w 6128435"/>
              <a:gd name="connsiteY54" fmla="*/ 2787545 h 6858000"/>
              <a:gd name="connsiteX55" fmla="*/ 5411130 w 6128435"/>
              <a:gd name="connsiteY55" fmla="*/ 2788640 h 6858000"/>
              <a:gd name="connsiteX56" fmla="*/ 5416439 w 6128435"/>
              <a:gd name="connsiteY56" fmla="*/ 2805666 h 6858000"/>
              <a:gd name="connsiteX57" fmla="*/ 5416589 w 6128435"/>
              <a:gd name="connsiteY57" fmla="*/ 2810822 h 6858000"/>
              <a:gd name="connsiteX58" fmla="*/ 5418542 w 6128435"/>
              <a:gd name="connsiteY58" fmla="*/ 2817745 h 6858000"/>
              <a:gd name="connsiteX59" fmla="*/ 5418847 w 6128435"/>
              <a:gd name="connsiteY59" fmla="*/ 2817825 h 6858000"/>
              <a:gd name="connsiteX60" fmla="*/ 5423364 w 6128435"/>
              <a:gd name="connsiteY60" fmla="*/ 2858292 h 6858000"/>
              <a:gd name="connsiteX61" fmla="*/ 5479298 w 6128435"/>
              <a:gd name="connsiteY61" fmla="*/ 2947791 h 6858000"/>
              <a:gd name="connsiteX62" fmla="*/ 5481770 w 6128435"/>
              <a:gd name="connsiteY62" fmla="*/ 2951352 h 6858000"/>
              <a:gd name="connsiteX63" fmla="*/ 5481013 w 6128435"/>
              <a:gd name="connsiteY63" fmla="*/ 2973461 h 6858000"/>
              <a:gd name="connsiteX64" fmla="*/ 5482045 w 6128435"/>
              <a:gd name="connsiteY64" fmla="*/ 2984371 h 6858000"/>
              <a:gd name="connsiteX65" fmla="*/ 5479405 w 6128435"/>
              <a:gd name="connsiteY65" fmla="*/ 2988507 h 6858000"/>
              <a:gd name="connsiteX66" fmla="*/ 5482415 w 6128435"/>
              <a:gd name="connsiteY66" fmla="*/ 3004079 h 6858000"/>
              <a:gd name="connsiteX67" fmla="*/ 5483865 w 6128435"/>
              <a:gd name="connsiteY67" fmla="*/ 3005467 h 6858000"/>
              <a:gd name="connsiteX68" fmla="*/ 5482236 w 6128435"/>
              <a:gd name="connsiteY68" fmla="*/ 3019791 h 6858000"/>
              <a:gd name="connsiteX69" fmla="*/ 5475895 w 6128435"/>
              <a:gd name="connsiteY69" fmla="*/ 3033578 h 6858000"/>
              <a:gd name="connsiteX70" fmla="*/ 5477595 w 6128435"/>
              <a:gd name="connsiteY70" fmla="*/ 3250534 h 6858000"/>
              <a:gd name="connsiteX71" fmla="*/ 5532836 w 6128435"/>
              <a:gd name="connsiteY71" fmla="*/ 3353840 h 6858000"/>
              <a:gd name="connsiteX72" fmla="*/ 5561229 w 6128435"/>
              <a:gd name="connsiteY72" fmla="*/ 3395784 h 6858000"/>
              <a:gd name="connsiteX73" fmla="*/ 5589758 w 6128435"/>
              <a:gd name="connsiteY73" fmla="*/ 3506453 h 6858000"/>
              <a:gd name="connsiteX74" fmla="*/ 5596144 w 6128435"/>
              <a:gd name="connsiteY74" fmla="*/ 3534624 h 6858000"/>
              <a:gd name="connsiteX75" fmla="*/ 5597750 w 6128435"/>
              <a:gd name="connsiteY75" fmla="*/ 3534129 h 6858000"/>
              <a:gd name="connsiteX76" fmla="*/ 5599700 w 6128435"/>
              <a:gd name="connsiteY76" fmla="*/ 3547221 h 6858000"/>
              <a:gd name="connsiteX77" fmla="*/ 5615031 w 6128435"/>
              <a:gd name="connsiteY77" fmla="*/ 3557482 h 6858000"/>
              <a:gd name="connsiteX78" fmla="*/ 5618377 w 6128435"/>
              <a:gd name="connsiteY78" fmla="*/ 3588431 h 6858000"/>
              <a:gd name="connsiteX79" fmla="*/ 5612155 w 6128435"/>
              <a:gd name="connsiteY79" fmla="*/ 3589869 h 6858000"/>
              <a:gd name="connsiteX80" fmla="*/ 5620843 w 6128435"/>
              <a:gd name="connsiteY80" fmla="*/ 3606745 h 6858000"/>
              <a:gd name="connsiteX81" fmla="*/ 5655472 w 6128435"/>
              <a:gd name="connsiteY81" fmla="*/ 3678877 h 6858000"/>
              <a:gd name="connsiteX82" fmla="*/ 5680448 w 6128435"/>
              <a:gd name="connsiteY82" fmla="*/ 3717760 h 6858000"/>
              <a:gd name="connsiteX83" fmla="*/ 5683015 w 6128435"/>
              <a:gd name="connsiteY83" fmla="*/ 3762025 h 6858000"/>
              <a:gd name="connsiteX84" fmla="*/ 5696643 w 6128435"/>
              <a:gd name="connsiteY84" fmla="*/ 3773888 h 6858000"/>
              <a:gd name="connsiteX85" fmla="*/ 5699203 w 6128435"/>
              <a:gd name="connsiteY85" fmla="*/ 3775823 h 6858000"/>
              <a:gd name="connsiteX86" fmla="*/ 5704824 w 6128435"/>
              <a:gd name="connsiteY86" fmla="*/ 3785966 h 6858000"/>
              <a:gd name="connsiteX87" fmla="*/ 5712204 w 6128435"/>
              <a:gd name="connsiteY87" fmla="*/ 3785830 h 6858000"/>
              <a:gd name="connsiteX88" fmla="*/ 5724816 w 6128435"/>
              <a:gd name="connsiteY88" fmla="*/ 3798949 h 6858000"/>
              <a:gd name="connsiteX89" fmla="*/ 5733539 w 6128435"/>
              <a:gd name="connsiteY89" fmla="*/ 3818457 h 6858000"/>
              <a:gd name="connsiteX90" fmla="*/ 5768491 w 6128435"/>
              <a:gd name="connsiteY90" fmla="*/ 3914399 h 6858000"/>
              <a:gd name="connsiteX91" fmla="*/ 5793123 w 6128435"/>
              <a:gd name="connsiteY91" fmla="*/ 3969952 h 6858000"/>
              <a:gd name="connsiteX92" fmla="*/ 5808321 w 6128435"/>
              <a:gd name="connsiteY92" fmla="*/ 3988153 h 6858000"/>
              <a:gd name="connsiteX93" fmla="*/ 5825621 w 6128435"/>
              <a:gd name="connsiteY93" fmla="*/ 4015525 h 6858000"/>
              <a:gd name="connsiteX94" fmla="*/ 5860672 w 6128435"/>
              <a:gd name="connsiteY94" fmla="*/ 4061579 h 6858000"/>
              <a:gd name="connsiteX95" fmla="*/ 5872173 w 6128435"/>
              <a:gd name="connsiteY95" fmla="*/ 4088497 h 6858000"/>
              <a:gd name="connsiteX96" fmla="*/ 5883705 w 6128435"/>
              <a:gd name="connsiteY96" fmla="*/ 4101899 h 6858000"/>
              <a:gd name="connsiteX97" fmla="*/ 5885314 w 6128435"/>
              <a:gd name="connsiteY97" fmla="*/ 4108387 h 6858000"/>
              <a:gd name="connsiteX98" fmla="*/ 5894095 w 6128435"/>
              <a:gd name="connsiteY98" fmla="*/ 4128857 h 6858000"/>
              <a:gd name="connsiteX99" fmla="*/ 5898339 w 6128435"/>
              <a:gd name="connsiteY99" fmla="*/ 4140800 h 6858000"/>
              <a:gd name="connsiteX100" fmla="*/ 5899734 w 6128435"/>
              <a:gd name="connsiteY100" fmla="*/ 4145632 h 6858000"/>
              <a:gd name="connsiteX101" fmla="*/ 5897098 w 6128435"/>
              <a:gd name="connsiteY101" fmla="*/ 4157819 h 6858000"/>
              <a:gd name="connsiteX102" fmla="*/ 5903513 w 6128435"/>
              <a:gd name="connsiteY102" fmla="*/ 4187661 h 6858000"/>
              <a:gd name="connsiteX103" fmla="*/ 5917114 w 6128435"/>
              <a:gd name="connsiteY103" fmla="*/ 4213096 h 6858000"/>
              <a:gd name="connsiteX104" fmla="*/ 5921153 w 6128435"/>
              <a:gd name="connsiteY104" fmla="*/ 4236222 h 6858000"/>
              <a:gd name="connsiteX105" fmla="*/ 5924233 w 6128435"/>
              <a:gd name="connsiteY105" fmla="*/ 4242060 h 6858000"/>
              <a:gd name="connsiteX106" fmla="*/ 5928910 w 6128435"/>
              <a:gd name="connsiteY106" fmla="*/ 4300973 h 6858000"/>
              <a:gd name="connsiteX107" fmla="*/ 5939320 w 6128435"/>
              <a:gd name="connsiteY107" fmla="*/ 4340435 h 6858000"/>
              <a:gd name="connsiteX108" fmla="*/ 5946705 w 6128435"/>
              <a:gd name="connsiteY108" fmla="*/ 4428051 h 6858000"/>
              <a:gd name="connsiteX109" fmla="*/ 5949261 w 6128435"/>
              <a:gd name="connsiteY109" fmla="*/ 4449185 h 6858000"/>
              <a:gd name="connsiteX110" fmla="*/ 5957504 w 6128435"/>
              <a:gd name="connsiteY110" fmla="*/ 4465911 h 6858000"/>
              <a:gd name="connsiteX111" fmla="*/ 5964689 w 6128435"/>
              <a:gd name="connsiteY111" fmla="*/ 4468532 h 6858000"/>
              <a:gd name="connsiteX112" fmla="*/ 5967062 w 6128435"/>
              <a:gd name="connsiteY112" fmla="*/ 4479923 h 6858000"/>
              <a:gd name="connsiteX113" fmla="*/ 5968960 w 6128435"/>
              <a:gd name="connsiteY113" fmla="*/ 4482655 h 6858000"/>
              <a:gd name="connsiteX114" fmla="*/ 5978567 w 6128435"/>
              <a:gd name="connsiteY114" fmla="*/ 4498605 h 6858000"/>
              <a:gd name="connsiteX115" fmla="*/ 5980106 w 6128435"/>
              <a:gd name="connsiteY115" fmla="*/ 4585087 h 6858000"/>
              <a:gd name="connsiteX116" fmla="*/ 5998138 w 6128435"/>
              <a:gd name="connsiteY116" fmla="*/ 4697518 h 6858000"/>
              <a:gd name="connsiteX117" fmla="*/ 6013516 w 6128435"/>
              <a:gd name="connsiteY117" fmla="*/ 4786619 h 6858000"/>
              <a:gd name="connsiteX118" fmla="*/ 6025404 w 6128435"/>
              <a:gd name="connsiteY118" fmla="*/ 4858148 h 6858000"/>
              <a:gd name="connsiteX119" fmla="*/ 6007749 w 6128435"/>
              <a:gd name="connsiteY119" fmla="*/ 4964715 h 6858000"/>
              <a:gd name="connsiteX120" fmla="*/ 6005269 w 6128435"/>
              <a:gd name="connsiteY120" fmla="*/ 5150567 h 6858000"/>
              <a:gd name="connsiteX121" fmla="*/ 6001127 w 6128435"/>
              <a:gd name="connsiteY121" fmla="*/ 5164609 h 6858000"/>
              <a:gd name="connsiteX122" fmla="*/ 5996647 w 6128435"/>
              <a:gd name="connsiteY122" fmla="*/ 5185640 h 6858000"/>
              <a:gd name="connsiteX123" fmla="*/ 5998514 w 6128435"/>
              <a:gd name="connsiteY123" fmla="*/ 5189673 h 6858000"/>
              <a:gd name="connsiteX124" fmla="*/ 5995970 w 6128435"/>
              <a:gd name="connsiteY124" fmla="*/ 5221547 h 6858000"/>
              <a:gd name="connsiteX125" fmla="*/ 5997218 w 6128435"/>
              <a:gd name="connsiteY125" fmla="*/ 5222031 h 6858000"/>
              <a:gd name="connsiteX126" fmla="*/ 6002116 w 6128435"/>
              <a:gd name="connsiteY126" fmla="*/ 5231223 h 6858000"/>
              <a:gd name="connsiteX127" fmla="*/ 6008541 w 6128435"/>
              <a:gd name="connsiteY127" fmla="*/ 5248680 h 6858000"/>
              <a:gd name="connsiteX128" fmla="*/ 6039260 w 6128435"/>
              <a:gd name="connsiteY128" fmla="*/ 5289518 h 6858000"/>
              <a:gd name="connsiteX129" fmla="*/ 6036748 w 6128435"/>
              <a:gd name="connsiteY129" fmla="*/ 5322752 h 6858000"/>
              <a:gd name="connsiteX130" fmla="*/ 6036943 w 6128435"/>
              <a:gd name="connsiteY130" fmla="*/ 5329480 h 6858000"/>
              <a:gd name="connsiteX131" fmla="*/ 6037236 w 6128435"/>
              <a:gd name="connsiteY131" fmla="*/ 5329634 h 6858000"/>
              <a:gd name="connsiteX132" fmla="*/ 6038019 w 6128435"/>
              <a:gd name="connsiteY132" fmla="*/ 5336764 h 6858000"/>
              <a:gd name="connsiteX133" fmla="*/ 6037298 w 6128435"/>
              <a:gd name="connsiteY133" fmla="*/ 5341753 h 6858000"/>
              <a:gd name="connsiteX134" fmla="*/ 6037677 w 6128435"/>
              <a:gd name="connsiteY134" fmla="*/ 5354807 h 6858000"/>
              <a:gd name="connsiteX135" fmla="*/ 6039728 w 6128435"/>
              <a:gd name="connsiteY135" fmla="*/ 5359416 h 6858000"/>
              <a:gd name="connsiteX136" fmla="*/ 6043311 w 6128435"/>
              <a:gd name="connsiteY136" fmla="*/ 5361407 h 6858000"/>
              <a:gd name="connsiteX137" fmla="*/ 6042954 w 6128435"/>
              <a:gd name="connsiteY137" fmla="*/ 5362576 h 6858000"/>
              <a:gd name="connsiteX138" fmla="*/ 6053435 w 6128435"/>
              <a:gd name="connsiteY138" fmla="*/ 5387547 h 6858000"/>
              <a:gd name="connsiteX139" fmla="*/ 6065933 w 6128435"/>
              <a:gd name="connsiteY139" fmla="*/ 5443002 h 6858000"/>
              <a:gd name="connsiteX140" fmla="*/ 6068640 w 6128435"/>
              <a:gd name="connsiteY140" fmla="*/ 5474503 h 6858000"/>
              <a:gd name="connsiteX141" fmla="*/ 6080922 w 6128435"/>
              <a:gd name="connsiteY141" fmla="*/ 5561070 h 6858000"/>
              <a:gd name="connsiteX142" fmla="*/ 6096949 w 6128435"/>
              <a:gd name="connsiteY142" fmla="*/ 5648179 h 6858000"/>
              <a:gd name="connsiteX143" fmla="*/ 6125703 w 6128435"/>
              <a:gd name="connsiteY143" fmla="*/ 5692894 h 6858000"/>
              <a:gd name="connsiteX144" fmla="*/ 6126670 w 6128435"/>
              <a:gd name="connsiteY144" fmla="*/ 5697882 h 6858000"/>
              <a:gd name="connsiteX145" fmla="*/ 6124061 w 6128435"/>
              <a:gd name="connsiteY145" fmla="*/ 5710294 h 6858000"/>
              <a:gd name="connsiteX146" fmla="*/ 6122213 w 6128435"/>
              <a:gd name="connsiteY146" fmla="*/ 5714762 h 6858000"/>
              <a:gd name="connsiteX147" fmla="*/ 6121353 w 6128435"/>
              <a:gd name="connsiteY147" fmla="*/ 5721725 h 6858000"/>
              <a:gd name="connsiteX148" fmla="*/ 6121607 w 6128435"/>
              <a:gd name="connsiteY148" fmla="*/ 5721959 h 6858000"/>
              <a:gd name="connsiteX149" fmla="*/ 6120262 w 6128435"/>
              <a:gd name="connsiteY149" fmla="*/ 5728358 h 6858000"/>
              <a:gd name="connsiteX150" fmla="*/ 6110194 w 6128435"/>
              <a:gd name="connsiteY150" fmla="*/ 5758853 h 6858000"/>
              <a:gd name="connsiteX151" fmla="*/ 6127519 w 6128435"/>
              <a:gd name="connsiteY151" fmla="*/ 5865775 h 6858000"/>
              <a:gd name="connsiteX152" fmla="*/ 6128435 w 6128435"/>
              <a:gd name="connsiteY152" fmla="*/ 5870164 h 6858000"/>
              <a:gd name="connsiteX153" fmla="*/ 6119217 w 6128435"/>
              <a:gd name="connsiteY153" fmla="*/ 5888542 h 6858000"/>
              <a:gd name="connsiteX154" fmla="*/ 6115966 w 6128435"/>
              <a:gd name="connsiteY154" fmla="*/ 5898387 h 6858000"/>
              <a:gd name="connsiteX155" fmla="*/ 6111924 w 6128435"/>
              <a:gd name="connsiteY155" fmla="*/ 5900444 h 6858000"/>
              <a:gd name="connsiteX156" fmla="*/ 6108716 w 6128435"/>
              <a:gd name="connsiteY156" fmla="*/ 5915345 h 6858000"/>
              <a:gd name="connsiteX157" fmla="*/ 6109524 w 6128435"/>
              <a:gd name="connsiteY157" fmla="*/ 5917328 h 6858000"/>
              <a:gd name="connsiteX158" fmla="*/ 6102493 w 6128435"/>
              <a:gd name="connsiteY158" fmla="*/ 5928602 h 6858000"/>
              <a:gd name="connsiteX159" fmla="*/ 6056863 w 6128435"/>
              <a:gd name="connsiteY159" fmla="*/ 6000643 h 6858000"/>
              <a:gd name="connsiteX160" fmla="*/ 6045436 w 6128435"/>
              <a:gd name="connsiteY160" fmla="*/ 6124480 h 6858000"/>
              <a:gd name="connsiteX161" fmla="*/ 6030489 w 6128435"/>
              <a:gd name="connsiteY161" fmla="*/ 6317666 h 6858000"/>
              <a:gd name="connsiteX162" fmla="*/ 6007492 w 6128435"/>
              <a:gd name="connsiteY162" fmla="*/ 6440818 h 6858000"/>
              <a:gd name="connsiteX163" fmla="*/ 6009467 w 6128435"/>
              <a:gd name="connsiteY163" fmla="*/ 6487076 h 6858000"/>
              <a:gd name="connsiteX164" fmla="*/ 5995064 w 6128435"/>
              <a:gd name="connsiteY164" fmla="*/ 6540791 h 6858000"/>
              <a:gd name="connsiteX165" fmla="*/ 5996309 w 6128435"/>
              <a:gd name="connsiteY165" fmla="*/ 6543961 h 6858000"/>
              <a:gd name="connsiteX166" fmla="*/ 5996048 w 6128435"/>
              <a:gd name="connsiteY166" fmla="*/ 6555444 h 6858000"/>
              <a:gd name="connsiteX167" fmla="*/ 6002524 w 6128435"/>
              <a:gd name="connsiteY167" fmla="*/ 6560188 h 6858000"/>
              <a:gd name="connsiteX168" fmla="*/ 6006823 w 6128435"/>
              <a:gd name="connsiteY168" fmla="*/ 6578546 h 6858000"/>
              <a:gd name="connsiteX169" fmla="*/ 6004510 w 6128435"/>
              <a:gd name="connsiteY169" fmla="*/ 6599256 h 6858000"/>
              <a:gd name="connsiteX170" fmla="*/ 5986207 w 6128435"/>
              <a:gd name="connsiteY170" fmla="*/ 6695855 h 6858000"/>
              <a:gd name="connsiteX171" fmla="*/ 5979428 w 6128435"/>
              <a:gd name="connsiteY171" fmla="*/ 6754678 h 6858000"/>
              <a:gd name="connsiteX172" fmla="*/ 5983398 w 6128435"/>
              <a:gd name="connsiteY172" fmla="*/ 6778641 h 6858000"/>
              <a:gd name="connsiteX173" fmla="*/ 5984543 w 6128435"/>
              <a:gd name="connsiteY173" fmla="*/ 6811016 h 6858000"/>
              <a:gd name="connsiteX174" fmla="*/ 5981802 w 6128435"/>
              <a:gd name="connsiteY174" fmla="*/ 6838578 h 6858000"/>
              <a:gd name="connsiteX175" fmla="*/ 5979671 w 6128435"/>
              <a:gd name="connsiteY175" fmla="*/ 6858000 h 6858000"/>
              <a:gd name="connsiteX176" fmla="*/ 0 w 6128435"/>
              <a:gd name="connsiteY176" fmla="*/ 6858000 h 6858000"/>
              <a:gd name="connsiteX177" fmla="*/ 0 w 6128435"/>
              <a:gd name="connsiteY177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98758 w 6128435"/>
              <a:gd name="connsiteY45" fmla="*/ 2375971 h 6858000"/>
              <a:gd name="connsiteX46" fmla="*/ 5271650 w 6128435"/>
              <a:gd name="connsiteY46" fmla="*/ 2440467 h 6858000"/>
              <a:gd name="connsiteX47" fmla="*/ 5271438 w 6128435"/>
              <a:gd name="connsiteY47" fmla="*/ 2447186 h 6858000"/>
              <a:gd name="connsiteX48" fmla="*/ 5271722 w 6128435"/>
              <a:gd name="connsiteY48" fmla="*/ 2447359 h 6858000"/>
              <a:gd name="connsiteX49" fmla="*/ 5272069 w 6128435"/>
              <a:gd name="connsiteY49" fmla="*/ 2454523 h 6858000"/>
              <a:gd name="connsiteX50" fmla="*/ 5271049 w 6128435"/>
              <a:gd name="connsiteY50" fmla="*/ 2459442 h 6858000"/>
              <a:gd name="connsiteX51" fmla="*/ 5307538 w 6128435"/>
              <a:gd name="connsiteY51" fmla="*/ 2514685 h 6858000"/>
              <a:gd name="connsiteX52" fmla="*/ 5337604 w 6128435"/>
              <a:gd name="connsiteY52" fmla="*/ 2597632 h 6858000"/>
              <a:gd name="connsiteX53" fmla="*/ 5407503 w 6128435"/>
              <a:gd name="connsiteY53" fmla="*/ 2786290 h 6858000"/>
              <a:gd name="connsiteX54" fmla="*/ 5407356 w 6128435"/>
              <a:gd name="connsiteY54" fmla="*/ 2787545 h 6858000"/>
              <a:gd name="connsiteX55" fmla="*/ 5411130 w 6128435"/>
              <a:gd name="connsiteY55" fmla="*/ 2788640 h 6858000"/>
              <a:gd name="connsiteX56" fmla="*/ 5416439 w 6128435"/>
              <a:gd name="connsiteY56" fmla="*/ 2805666 h 6858000"/>
              <a:gd name="connsiteX57" fmla="*/ 5416589 w 6128435"/>
              <a:gd name="connsiteY57" fmla="*/ 2810822 h 6858000"/>
              <a:gd name="connsiteX58" fmla="*/ 5418542 w 6128435"/>
              <a:gd name="connsiteY58" fmla="*/ 2817745 h 6858000"/>
              <a:gd name="connsiteX59" fmla="*/ 5418847 w 6128435"/>
              <a:gd name="connsiteY59" fmla="*/ 2817825 h 6858000"/>
              <a:gd name="connsiteX60" fmla="*/ 5423364 w 6128435"/>
              <a:gd name="connsiteY60" fmla="*/ 2858292 h 6858000"/>
              <a:gd name="connsiteX61" fmla="*/ 5479298 w 6128435"/>
              <a:gd name="connsiteY61" fmla="*/ 2947791 h 6858000"/>
              <a:gd name="connsiteX62" fmla="*/ 5481770 w 6128435"/>
              <a:gd name="connsiteY62" fmla="*/ 2951352 h 6858000"/>
              <a:gd name="connsiteX63" fmla="*/ 5481013 w 6128435"/>
              <a:gd name="connsiteY63" fmla="*/ 2973461 h 6858000"/>
              <a:gd name="connsiteX64" fmla="*/ 5482045 w 6128435"/>
              <a:gd name="connsiteY64" fmla="*/ 2984371 h 6858000"/>
              <a:gd name="connsiteX65" fmla="*/ 5479405 w 6128435"/>
              <a:gd name="connsiteY65" fmla="*/ 2988507 h 6858000"/>
              <a:gd name="connsiteX66" fmla="*/ 5482415 w 6128435"/>
              <a:gd name="connsiteY66" fmla="*/ 3004079 h 6858000"/>
              <a:gd name="connsiteX67" fmla="*/ 5483865 w 6128435"/>
              <a:gd name="connsiteY67" fmla="*/ 3005467 h 6858000"/>
              <a:gd name="connsiteX68" fmla="*/ 5482236 w 6128435"/>
              <a:gd name="connsiteY68" fmla="*/ 3019791 h 6858000"/>
              <a:gd name="connsiteX69" fmla="*/ 5475895 w 6128435"/>
              <a:gd name="connsiteY69" fmla="*/ 3033578 h 6858000"/>
              <a:gd name="connsiteX70" fmla="*/ 5477595 w 6128435"/>
              <a:gd name="connsiteY70" fmla="*/ 3250534 h 6858000"/>
              <a:gd name="connsiteX71" fmla="*/ 5532836 w 6128435"/>
              <a:gd name="connsiteY71" fmla="*/ 3353840 h 6858000"/>
              <a:gd name="connsiteX72" fmla="*/ 5561229 w 6128435"/>
              <a:gd name="connsiteY72" fmla="*/ 3395784 h 6858000"/>
              <a:gd name="connsiteX73" fmla="*/ 5589758 w 6128435"/>
              <a:gd name="connsiteY73" fmla="*/ 3506453 h 6858000"/>
              <a:gd name="connsiteX74" fmla="*/ 5596144 w 6128435"/>
              <a:gd name="connsiteY74" fmla="*/ 3534624 h 6858000"/>
              <a:gd name="connsiteX75" fmla="*/ 5597750 w 6128435"/>
              <a:gd name="connsiteY75" fmla="*/ 3534129 h 6858000"/>
              <a:gd name="connsiteX76" fmla="*/ 5599700 w 6128435"/>
              <a:gd name="connsiteY76" fmla="*/ 3547221 h 6858000"/>
              <a:gd name="connsiteX77" fmla="*/ 5615031 w 6128435"/>
              <a:gd name="connsiteY77" fmla="*/ 3557482 h 6858000"/>
              <a:gd name="connsiteX78" fmla="*/ 5618377 w 6128435"/>
              <a:gd name="connsiteY78" fmla="*/ 3588431 h 6858000"/>
              <a:gd name="connsiteX79" fmla="*/ 5612155 w 6128435"/>
              <a:gd name="connsiteY79" fmla="*/ 3589869 h 6858000"/>
              <a:gd name="connsiteX80" fmla="*/ 5620843 w 6128435"/>
              <a:gd name="connsiteY80" fmla="*/ 3606745 h 6858000"/>
              <a:gd name="connsiteX81" fmla="*/ 5655472 w 6128435"/>
              <a:gd name="connsiteY81" fmla="*/ 3678877 h 6858000"/>
              <a:gd name="connsiteX82" fmla="*/ 5680448 w 6128435"/>
              <a:gd name="connsiteY82" fmla="*/ 3717760 h 6858000"/>
              <a:gd name="connsiteX83" fmla="*/ 5683015 w 6128435"/>
              <a:gd name="connsiteY83" fmla="*/ 3762025 h 6858000"/>
              <a:gd name="connsiteX84" fmla="*/ 5696643 w 6128435"/>
              <a:gd name="connsiteY84" fmla="*/ 3773888 h 6858000"/>
              <a:gd name="connsiteX85" fmla="*/ 5699203 w 6128435"/>
              <a:gd name="connsiteY85" fmla="*/ 3775823 h 6858000"/>
              <a:gd name="connsiteX86" fmla="*/ 5704824 w 6128435"/>
              <a:gd name="connsiteY86" fmla="*/ 3785966 h 6858000"/>
              <a:gd name="connsiteX87" fmla="*/ 5712204 w 6128435"/>
              <a:gd name="connsiteY87" fmla="*/ 3785830 h 6858000"/>
              <a:gd name="connsiteX88" fmla="*/ 5724816 w 6128435"/>
              <a:gd name="connsiteY88" fmla="*/ 3798949 h 6858000"/>
              <a:gd name="connsiteX89" fmla="*/ 5733539 w 6128435"/>
              <a:gd name="connsiteY89" fmla="*/ 3818457 h 6858000"/>
              <a:gd name="connsiteX90" fmla="*/ 5768491 w 6128435"/>
              <a:gd name="connsiteY90" fmla="*/ 3914399 h 6858000"/>
              <a:gd name="connsiteX91" fmla="*/ 5793123 w 6128435"/>
              <a:gd name="connsiteY91" fmla="*/ 3969952 h 6858000"/>
              <a:gd name="connsiteX92" fmla="*/ 5808321 w 6128435"/>
              <a:gd name="connsiteY92" fmla="*/ 3988153 h 6858000"/>
              <a:gd name="connsiteX93" fmla="*/ 5825621 w 6128435"/>
              <a:gd name="connsiteY93" fmla="*/ 4015525 h 6858000"/>
              <a:gd name="connsiteX94" fmla="*/ 5860672 w 6128435"/>
              <a:gd name="connsiteY94" fmla="*/ 4061579 h 6858000"/>
              <a:gd name="connsiteX95" fmla="*/ 5872173 w 6128435"/>
              <a:gd name="connsiteY95" fmla="*/ 4088497 h 6858000"/>
              <a:gd name="connsiteX96" fmla="*/ 5883705 w 6128435"/>
              <a:gd name="connsiteY96" fmla="*/ 4101899 h 6858000"/>
              <a:gd name="connsiteX97" fmla="*/ 5885314 w 6128435"/>
              <a:gd name="connsiteY97" fmla="*/ 4108387 h 6858000"/>
              <a:gd name="connsiteX98" fmla="*/ 5894095 w 6128435"/>
              <a:gd name="connsiteY98" fmla="*/ 4128857 h 6858000"/>
              <a:gd name="connsiteX99" fmla="*/ 5898339 w 6128435"/>
              <a:gd name="connsiteY99" fmla="*/ 4140800 h 6858000"/>
              <a:gd name="connsiteX100" fmla="*/ 5899734 w 6128435"/>
              <a:gd name="connsiteY100" fmla="*/ 4145632 h 6858000"/>
              <a:gd name="connsiteX101" fmla="*/ 5897098 w 6128435"/>
              <a:gd name="connsiteY101" fmla="*/ 4157819 h 6858000"/>
              <a:gd name="connsiteX102" fmla="*/ 5903513 w 6128435"/>
              <a:gd name="connsiteY102" fmla="*/ 4187661 h 6858000"/>
              <a:gd name="connsiteX103" fmla="*/ 5917114 w 6128435"/>
              <a:gd name="connsiteY103" fmla="*/ 4213096 h 6858000"/>
              <a:gd name="connsiteX104" fmla="*/ 5921153 w 6128435"/>
              <a:gd name="connsiteY104" fmla="*/ 4236222 h 6858000"/>
              <a:gd name="connsiteX105" fmla="*/ 5924233 w 6128435"/>
              <a:gd name="connsiteY105" fmla="*/ 4242060 h 6858000"/>
              <a:gd name="connsiteX106" fmla="*/ 5928910 w 6128435"/>
              <a:gd name="connsiteY106" fmla="*/ 4300973 h 6858000"/>
              <a:gd name="connsiteX107" fmla="*/ 5939320 w 6128435"/>
              <a:gd name="connsiteY107" fmla="*/ 4340435 h 6858000"/>
              <a:gd name="connsiteX108" fmla="*/ 5946705 w 6128435"/>
              <a:gd name="connsiteY108" fmla="*/ 4428051 h 6858000"/>
              <a:gd name="connsiteX109" fmla="*/ 5949261 w 6128435"/>
              <a:gd name="connsiteY109" fmla="*/ 4449185 h 6858000"/>
              <a:gd name="connsiteX110" fmla="*/ 5957504 w 6128435"/>
              <a:gd name="connsiteY110" fmla="*/ 4465911 h 6858000"/>
              <a:gd name="connsiteX111" fmla="*/ 5964689 w 6128435"/>
              <a:gd name="connsiteY111" fmla="*/ 4468532 h 6858000"/>
              <a:gd name="connsiteX112" fmla="*/ 5967062 w 6128435"/>
              <a:gd name="connsiteY112" fmla="*/ 4479923 h 6858000"/>
              <a:gd name="connsiteX113" fmla="*/ 5968960 w 6128435"/>
              <a:gd name="connsiteY113" fmla="*/ 4482655 h 6858000"/>
              <a:gd name="connsiteX114" fmla="*/ 5978567 w 6128435"/>
              <a:gd name="connsiteY114" fmla="*/ 4498605 h 6858000"/>
              <a:gd name="connsiteX115" fmla="*/ 5980106 w 6128435"/>
              <a:gd name="connsiteY115" fmla="*/ 4585087 h 6858000"/>
              <a:gd name="connsiteX116" fmla="*/ 5998138 w 6128435"/>
              <a:gd name="connsiteY116" fmla="*/ 4697518 h 6858000"/>
              <a:gd name="connsiteX117" fmla="*/ 6013516 w 6128435"/>
              <a:gd name="connsiteY117" fmla="*/ 4786619 h 6858000"/>
              <a:gd name="connsiteX118" fmla="*/ 6025404 w 6128435"/>
              <a:gd name="connsiteY118" fmla="*/ 4858148 h 6858000"/>
              <a:gd name="connsiteX119" fmla="*/ 6007749 w 6128435"/>
              <a:gd name="connsiteY119" fmla="*/ 4964715 h 6858000"/>
              <a:gd name="connsiteX120" fmla="*/ 6005269 w 6128435"/>
              <a:gd name="connsiteY120" fmla="*/ 5150567 h 6858000"/>
              <a:gd name="connsiteX121" fmla="*/ 6001127 w 6128435"/>
              <a:gd name="connsiteY121" fmla="*/ 5164609 h 6858000"/>
              <a:gd name="connsiteX122" fmla="*/ 5996647 w 6128435"/>
              <a:gd name="connsiteY122" fmla="*/ 5185640 h 6858000"/>
              <a:gd name="connsiteX123" fmla="*/ 5998514 w 6128435"/>
              <a:gd name="connsiteY123" fmla="*/ 5189673 h 6858000"/>
              <a:gd name="connsiteX124" fmla="*/ 5995970 w 6128435"/>
              <a:gd name="connsiteY124" fmla="*/ 5221547 h 6858000"/>
              <a:gd name="connsiteX125" fmla="*/ 5997218 w 6128435"/>
              <a:gd name="connsiteY125" fmla="*/ 5222031 h 6858000"/>
              <a:gd name="connsiteX126" fmla="*/ 6002116 w 6128435"/>
              <a:gd name="connsiteY126" fmla="*/ 5231223 h 6858000"/>
              <a:gd name="connsiteX127" fmla="*/ 6008541 w 6128435"/>
              <a:gd name="connsiteY127" fmla="*/ 5248680 h 6858000"/>
              <a:gd name="connsiteX128" fmla="*/ 6039260 w 6128435"/>
              <a:gd name="connsiteY128" fmla="*/ 5289518 h 6858000"/>
              <a:gd name="connsiteX129" fmla="*/ 6036748 w 6128435"/>
              <a:gd name="connsiteY129" fmla="*/ 5322752 h 6858000"/>
              <a:gd name="connsiteX130" fmla="*/ 6036943 w 6128435"/>
              <a:gd name="connsiteY130" fmla="*/ 5329480 h 6858000"/>
              <a:gd name="connsiteX131" fmla="*/ 6037236 w 6128435"/>
              <a:gd name="connsiteY131" fmla="*/ 5329634 h 6858000"/>
              <a:gd name="connsiteX132" fmla="*/ 6038019 w 6128435"/>
              <a:gd name="connsiteY132" fmla="*/ 5336764 h 6858000"/>
              <a:gd name="connsiteX133" fmla="*/ 6037298 w 6128435"/>
              <a:gd name="connsiteY133" fmla="*/ 5341753 h 6858000"/>
              <a:gd name="connsiteX134" fmla="*/ 6037677 w 6128435"/>
              <a:gd name="connsiteY134" fmla="*/ 5354807 h 6858000"/>
              <a:gd name="connsiteX135" fmla="*/ 6039728 w 6128435"/>
              <a:gd name="connsiteY135" fmla="*/ 5359416 h 6858000"/>
              <a:gd name="connsiteX136" fmla="*/ 6043311 w 6128435"/>
              <a:gd name="connsiteY136" fmla="*/ 5361407 h 6858000"/>
              <a:gd name="connsiteX137" fmla="*/ 6042954 w 6128435"/>
              <a:gd name="connsiteY137" fmla="*/ 5362576 h 6858000"/>
              <a:gd name="connsiteX138" fmla="*/ 6053435 w 6128435"/>
              <a:gd name="connsiteY138" fmla="*/ 5387547 h 6858000"/>
              <a:gd name="connsiteX139" fmla="*/ 6065933 w 6128435"/>
              <a:gd name="connsiteY139" fmla="*/ 5443002 h 6858000"/>
              <a:gd name="connsiteX140" fmla="*/ 6068640 w 6128435"/>
              <a:gd name="connsiteY140" fmla="*/ 5474503 h 6858000"/>
              <a:gd name="connsiteX141" fmla="*/ 6080922 w 6128435"/>
              <a:gd name="connsiteY141" fmla="*/ 5561070 h 6858000"/>
              <a:gd name="connsiteX142" fmla="*/ 6096949 w 6128435"/>
              <a:gd name="connsiteY142" fmla="*/ 5648179 h 6858000"/>
              <a:gd name="connsiteX143" fmla="*/ 6125703 w 6128435"/>
              <a:gd name="connsiteY143" fmla="*/ 5692894 h 6858000"/>
              <a:gd name="connsiteX144" fmla="*/ 6126670 w 6128435"/>
              <a:gd name="connsiteY144" fmla="*/ 5697882 h 6858000"/>
              <a:gd name="connsiteX145" fmla="*/ 6124061 w 6128435"/>
              <a:gd name="connsiteY145" fmla="*/ 5710294 h 6858000"/>
              <a:gd name="connsiteX146" fmla="*/ 6122213 w 6128435"/>
              <a:gd name="connsiteY146" fmla="*/ 5714762 h 6858000"/>
              <a:gd name="connsiteX147" fmla="*/ 6121353 w 6128435"/>
              <a:gd name="connsiteY147" fmla="*/ 5721725 h 6858000"/>
              <a:gd name="connsiteX148" fmla="*/ 6121607 w 6128435"/>
              <a:gd name="connsiteY148" fmla="*/ 5721959 h 6858000"/>
              <a:gd name="connsiteX149" fmla="*/ 6120262 w 6128435"/>
              <a:gd name="connsiteY149" fmla="*/ 5728358 h 6858000"/>
              <a:gd name="connsiteX150" fmla="*/ 6110194 w 6128435"/>
              <a:gd name="connsiteY150" fmla="*/ 5758853 h 6858000"/>
              <a:gd name="connsiteX151" fmla="*/ 6127519 w 6128435"/>
              <a:gd name="connsiteY151" fmla="*/ 5865775 h 6858000"/>
              <a:gd name="connsiteX152" fmla="*/ 6128435 w 6128435"/>
              <a:gd name="connsiteY152" fmla="*/ 5870164 h 6858000"/>
              <a:gd name="connsiteX153" fmla="*/ 6119217 w 6128435"/>
              <a:gd name="connsiteY153" fmla="*/ 5888542 h 6858000"/>
              <a:gd name="connsiteX154" fmla="*/ 6115966 w 6128435"/>
              <a:gd name="connsiteY154" fmla="*/ 5898387 h 6858000"/>
              <a:gd name="connsiteX155" fmla="*/ 6111924 w 6128435"/>
              <a:gd name="connsiteY155" fmla="*/ 5900444 h 6858000"/>
              <a:gd name="connsiteX156" fmla="*/ 6108716 w 6128435"/>
              <a:gd name="connsiteY156" fmla="*/ 5915345 h 6858000"/>
              <a:gd name="connsiteX157" fmla="*/ 6109524 w 6128435"/>
              <a:gd name="connsiteY157" fmla="*/ 5917328 h 6858000"/>
              <a:gd name="connsiteX158" fmla="*/ 6102493 w 6128435"/>
              <a:gd name="connsiteY158" fmla="*/ 5928602 h 6858000"/>
              <a:gd name="connsiteX159" fmla="*/ 6056863 w 6128435"/>
              <a:gd name="connsiteY159" fmla="*/ 6000643 h 6858000"/>
              <a:gd name="connsiteX160" fmla="*/ 6045436 w 6128435"/>
              <a:gd name="connsiteY160" fmla="*/ 6124480 h 6858000"/>
              <a:gd name="connsiteX161" fmla="*/ 6030489 w 6128435"/>
              <a:gd name="connsiteY161" fmla="*/ 6317666 h 6858000"/>
              <a:gd name="connsiteX162" fmla="*/ 6007492 w 6128435"/>
              <a:gd name="connsiteY162" fmla="*/ 6440818 h 6858000"/>
              <a:gd name="connsiteX163" fmla="*/ 6009467 w 6128435"/>
              <a:gd name="connsiteY163" fmla="*/ 6487076 h 6858000"/>
              <a:gd name="connsiteX164" fmla="*/ 5995064 w 6128435"/>
              <a:gd name="connsiteY164" fmla="*/ 6540791 h 6858000"/>
              <a:gd name="connsiteX165" fmla="*/ 5996309 w 6128435"/>
              <a:gd name="connsiteY165" fmla="*/ 6543961 h 6858000"/>
              <a:gd name="connsiteX166" fmla="*/ 5996048 w 6128435"/>
              <a:gd name="connsiteY166" fmla="*/ 6555444 h 6858000"/>
              <a:gd name="connsiteX167" fmla="*/ 6002524 w 6128435"/>
              <a:gd name="connsiteY167" fmla="*/ 6560188 h 6858000"/>
              <a:gd name="connsiteX168" fmla="*/ 6006823 w 6128435"/>
              <a:gd name="connsiteY168" fmla="*/ 6578546 h 6858000"/>
              <a:gd name="connsiteX169" fmla="*/ 6004510 w 6128435"/>
              <a:gd name="connsiteY169" fmla="*/ 6599256 h 6858000"/>
              <a:gd name="connsiteX170" fmla="*/ 5986207 w 6128435"/>
              <a:gd name="connsiteY170" fmla="*/ 6695855 h 6858000"/>
              <a:gd name="connsiteX171" fmla="*/ 5979428 w 6128435"/>
              <a:gd name="connsiteY171" fmla="*/ 6754678 h 6858000"/>
              <a:gd name="connsiteX172" fmla="*/ 5983398 w 6128435"/>
              <a:gd name="connsiteY172" fmla="*/ 6778641 h 6858000"/>
              <a:gd name="connsiteX173" fmla="*/ 5984543 w 6128435"/>
              <a:gd name="connsiteY173" fmla="*/ 6811016 h 6858000"/>
              <a:gd name="connsiteX174" fmla="*/ 5981802 w 6128435"/>
              <a:gd name="connsiteY174" fmla="*/ 6838578 h 6858000"/>
              <a:gd name="connsiteX175" fmla="*/ 5979671 w 6128435"/>
              <a:gd name="connsiteY175" fmla="*/ 6858000 h 6858000"/>
              <a:gd name="connsiteX176" fmla="*/ 0 w 6128435"/>
              <a:gd name="connsiteY176" fmla="*/ 6858000 h 6858000"/>
              <a:gd name="connsiteX177" fmla="*/ 0 w 6128435"/>
              <a:gd name="connsiteY177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98758 w 6128435"/>
              <a:gd name="connsiteY44" fmla="*/ 2375971 h 6858000"/>
              <a:gd name="connsiteX45" fmla="*/ 5271650 w 6128435"/>
              <a:gd name="connsiteY45" fmla="*/ 2440467 h 6858000"/>
              <a:gd name="connsiteX46" fmla="*/ 5271438 w 6128435"/>
              <a:gd name="connsiteY46" fmla="*/ 2447186 h 6858000"/>
              <a:gd name="connsiteX47" fmla="*/ 5271722 w 6128435"/>
              <a:gd name="connsiteY47" fmla="*/ 2447359 h 6858000"/>
              <a:gd name="connsiteX48" fmla="*/ 5272069 w 6128435"/>
              <a:gd name="connsiteY48" fmla="*/ 2454523 h 6858000"/>
              <a:gd name="connsiteX49" fmla="*/ 5271049 w 6128435"/>
              <a:gd name="connsiteY49" fmla="*/ 2459442 h 6858000"/>
              <a:gd name="connsiteX50" fmla="*/ 5307538 w 6128435"/>
              <a:gd name="connsiteY50" fmla="*/ 2514685 h 6858000"/>
              <a:gd name="connsiteX51" fmla="*/ 5337604 w 6128435"/>
              <a:gd name="connsiteY51" fmla="*/ 2597632 h 6858000"/>
              <a:gd name="connsiteX52" fmla="*/ 5407503 w 6128435"/>
              <a:gd name="connsiteY52" fmla="*/ 2786290 h 6858000"/>
              <a:gd name="connsiteX53" fmla="*/ 5407356 w 6128435"/>
              <a:gd name="connsiteY53" fmla="*/ 2787545 h 6858000"/>
              <a:gd name="connsiteX54" fmla="*/ 5411130 w 6128435"/>
              <a:gd name="connsiteY54" fmla="*/ 2788640 h 6858000"/>
              <a:gd name="connsiteX55" fmla="*/ 5416439 w 6128435"/>
              <a:gd name="connsiteY55" fmla="*/ 2805666 h 6858000"/>
              <a:gd name="connsiteX56" fmla="*/ 5416589 w 6128435"/>
              <a:gd name="connsiteY56" fmla="*/ 2810822 h 6858000"/>
              <a:gd name="connsiteX57" fmla="*/ 5418542 w 6128435"/>
              <a:gd name="connsiteY57" fmla="*/ 2817745 h 6858000"/>
              <a:gd name="connsiteX58" fmla="*/ 5418847 w 6128435"/>
              <a:gd name="connsiteY58" fmla="*/ 2817825 h 6858000"/>
              <a:gd name="connsiteX59" fmla="*/ 5423364 w 6128435"/>
              <a:gd name="connsiteY59" fmla="*/ 2858292 h 6858000"/>
              <a:gd name="connsiteX60" fmla="*/ 5479298 w 6128435"/>
              <a:gd name="connsiteY60" fmla="*/ 2947791 h 6858000"/>
              <a:gd name="connsiteX61" fmla="*/ 5481770 w 6128435"/>
              <a:gd name="connsiteY61" fmla="*/ 2951352 h 6858000"/>
              <a:gd name="connsiteX62" fmla="*/ 5481013 w 6128435"/>
              <a:gd name="connsiteY62" fmla="*/ 2973461 h 6858000"/>
              <a:gd name="connsiteX63" fmla="*/ 5482045 w 6128435"/>
              <a:gd name="connsiteY63" fmla="*/ 2984371 h 6858000"/>
              <a:gd name="connsiteX64" fmla="*/ 5479405 w 6128435"/>
              <a:gd name="connsiteY64" fmla="*/ 2988507 h 6858000"/>
              <a:gd name="connsiteX65" fmla="*/ 5482415 w 6128435"/>
              <a:gd name="connsiteY65" fmla="*/ 3004079 h 6858000"/>
              <a:gd name="connsiteX66" fmla="*/ 5483865 w 6128435"/>
              <a:gd name="connsiteY66" fmla="*/ 3005467 h 6858000"/>
              <a:gd name="connsiteX67" fmla="*/ 5482236 w 6128435"/>
              <a:gd name="connsiteY67" fmla="*/ 3019791 h 6858000"/>
              <a:gd name="connsiteX68" fmla="*/ 5475895 w 6128435"/>
              <a:gd name="connsiteY68" fmla="*/ 3033578 h 6858000"/>
              <a:gd name="connsiteX69" fmla="*/ 5477595 w 6128435"/>
              <a:gd name="connsiteY69" fmla="*/ 3250534 h 6858000"/>
              <a:gd name="connsiteX70" fmla="*/ 5532836 w 6128435"/>
              <a:gd name="connsiteY70" fmla="*/ 3353840 h 6858000"/>
              <a:gd name="connsiteX71" fmla="*/ 5561229 w 6128435"/>
              <a:gd name="connsiteY71" fmla="*/ 3395784 h 6858000"/>
              <a:gd name="connsiteX72" fmla="*/ 5589758 w 6128435"/>
              <a:gd name="connsiteY72" fmla="*/ 3506453 h 6858000"/>
              <a:gd name="connsiteX73" fmla="*/ 5596144 w 6128435"/>
              <a:gd name="connsiteY73" fmla="*/ 3534624 h 6858000"/>
              <a:gd name="connsiteX74" fmla="*/ 5597750 w 6128435"/>
              <a:gd name="connsiteY74" fmla="*/ 3534129 h 6858000"/>
              <a:gd name="connsiteX75" fmla="*/ 5599700 w 6128435"/>
              <a:gd name="connsiteY75" fmla="*/ 3547221 h 6858000"/>
              <a:gd name="connsiteX76" fmla="*/ 5615031 w 6128435"/>
              <a:gd name="connsiteY76" fmla="*/ 3557482 h 6858000"/>
              <a:gd name="connsiteX77" fmla="*/ 5618377 w 6128435"/>
              <a:gd name="connsiteY77" fmla="*/ 3588431 h 6858000"/>
              <a:gd name="connsiteX78" fmla="*/ 5612155 w 6128435"/>
              <a:gd name="connsiteY78" fmla="*/ 3589869 h 6858000"/>
              <a:gd name="connsiteX79" fmla="*/ 5620843 w 6128435"/>
              <a:gd name="connsiteY79" fmla="*/ 3606745 h 6858000"/>
              <a:gd name="connsiteX80" fmla="*/ 5655472 w 6128435"/>
              <a:gd name="connsiteY80" fmla="*/ 3678877 h 6858000"/>
              <a:gd name="connsiteX81" fmla="*/ 5680448 w 6128435"/>
              <a:gd name="connsiteY81" fmla="*/ 3717760 h 6858000"/>
              <a:gd name="connsiteX82" fmla="*/ 5683015 w 6128435"/>
              <a:gd name="connsiteY82" fmla="*/ 3762025 h 6858000"/>
              <a:gd name="connsiteX83" fmla="*/ 5696643 w 6128435"/>
              <a:gd name="connsiteY83" fmla="*/ 3773888 h 6858000"/>
              <a:gd name="connsiteX84" fmla="*/ 5699203 w 6128435"/>
              <a:gd name="connsiteY84" fmla="*/ 3775823 h 6858000"/>
              <a:gd name="connsiteX85" fmla="*/ 5704824 w 6128435"/>
              <a:gd name="connsiteY85" fmla="*/ 3785966 h 6858000"/>
              <a:gd name="connsiteX86" fmla="*/ 5712204 w 6128435"/>
              <a:gd name="connsiteY86" fmla="*/ 3785830 h 6858000"/>
              <a:gd name="connsiteX87" fmla="*/ 5724816 w 6128435"/>
              <a:gd name="connsiteY87" fmla="*/ 3798949 h 6858000"/>
              <a:gd name="connsiteX88" fmla="*/ 5733539 w 6128435"/>
              <a:gd name="connsiteY88" fmla="*/ 3818457 h 6858000"/>
              <a:gd name="connsiteX89" fmla="*/ 5768491 w 6128435"/>
              <a:gd name="connsiteY89" fmla="*/ 3914399 h 6858000"/>
              <a:gd name="connsiteX90" fmla="*/ 5793123 w 6128435"/>
              <a:gd name="connsiteY90" fmla="*/ 3969952 h 6858000"/>
              <a:gd name="connsiteX91" fmla="*/ 5808321 w 6128435"/>
              <a:gd name="connsiteY91" fmla="*/ 3988153 h 6858000"/>
              <a:gd name="connsiteX92" fmla="*/ 5825621 w 6128435"/>
              <a:gd name="connsiteY92" fmla="*/ 4015525 h 6858000"/>
              <a:gd name="connsiteX93" fmla="*/ 5860672 w 6128435"/>
              <a:gd name="connsiteY93" fmla="*/ 4061579 h 6858000"/>
              <a:gd name="connsiteX94" fmla="*/ 5872173 w 6128435"/>
              <a:gd name="connsiteY94" fmla="*/ 4088497 h 6858000"/>
              <a:gd name="connsiteX95" fmla="*/ 5883705 w 6128435"/>
              <a:gd name="connsiteY95" fmla="*/ 4101899 h 6858000"/>
              <a:gd name="connsiteX96" fmla="*/ 5885314 w 6128435"/>
              <a:gd name="connsiteY96" fmla="*/ 4108387 h 6858000"/>
              <a:gd name="connsiteX97" fmla="*/ 5894095 w 6128435"/>
              <a:gd name="connsiteY97" fmla="*/ 4128857 h 6858000"/>
              <a:gd name="connsiteX98" fmla="*/ 5898339 w 6128435"/>
              <a:gd name="connsiteY98" fmla="*/ 4140800 h 6858000"/>
              <a:gd name="connsiteX99" fmla="*/ 5899734 w 6128435"/>
              <a:gd name="connsiteY99" fmla="*/ 4145632 h 6858000"/>
              <a:gd name="connsiteX100" fmla="*/ 5897098 w 6128435"/>
              <a:gd name="connsiteY100" fmla="*/ 4157819 h 6858000"/>
              <a:gd name="connsiteX101" fmla="*/ 5903513 w 6128435"/>
              <a:gd name="connsiteY101" fmla="*/ 4187661 h 6858000"/>
              <a:gd name="connsiteX102" fmla="*/ 5917114 w 6128435"/>
              <a:gd name="connsiteY102" fmla="*/ 4213096 h 6858000"/>
              <a:gd name="connsiteX103" fmla="*/ 5921153 w 6128435"/>
              <a:gd name="connsiteY103" fmla="*/ 4236222 h 6858000"/>
              <a:gd name="connsiteX104" fmla="*/ 5924233 w 6128435"/>
              <a:gd name="connsiteY104" fmla="*/ 4242060 h 6858000"/>
              <a:gd name="connsiteX105" fmla="*/ 5928910 w 6128435"/>
              <a:gd name="connsiteY105" fmla="*/ 4300973 h 6858000"/>
              <a:gd name="connsiteX106" fmla="*/ 5939320 w 6128435"/>
              <a:gd name="connsiteY106" fmla="*/ 4340435 h 6858000"/>
              <a:gd name="connsiteX107" fmla="*/ 5946705 w 6128435"/>
              <a:gd name="connsiteY107" fmla="*/ 4428051 h 6858000"/>
              <a:gd name="connsiteX108" fmla="*/ 5949261 w 6128435"/>
              <a:gd name="connsiteY108" fmla="*/ 4449185 h 6858000"/>
              <a:gd name="connsiteX109" fmla="*/ 5957504 w 6128435"/>
              <a:gd name="connsiteY109" fmla="*/ 4465911 h 6858000"/>
              <a:gd name="connsiteX110" fmla="*/ 5964689 w 6128435"/>
              <a:gd name="connsiteY110" fmla="*/ 4468532 h 6858000"/>
              <a:gd name="connsiteX111" fmla="*/ 5967062 w 6128435"/>
              <a:gd name="connsiteY111" fmla="*/ 4479923 h 6858000"/>
              <a:gd name="connsiteX112" fmla="*/ 5968960 w 6128435"/>
              <a:gd name="connsiteY112" fmla="*/ 4482655 h 6858000"/>
              <a:gd name="connsiteX113" fmla="*/ 5978567 w 6128435"/>
              <a:gd name="connsiteY113" fmla="*/ 4498605 h 6858000"/>
              <a:gd name="connsiteX114" fmla="*/ 5980106 w 6128435"/>
              <a:gd name="connsiteY114" fmla="*/ 4585087 h 6858000"/>
              <a:gd name="connsiteX115" fmla="*/ 5998138 w 6128435"/>
              <a:gd name="connsiteY115" fmla="*/ 4697518 h 6858000"/>
              <a:gd name="connsiteX116" fmla="*/ 6013516 w 6128435"/>
              <a:gd name="connsiteY116" fmla="*/ 4786619 h 6858000"/>
              <a:gd name="connsiteX117" fmla="*/ 6025404 w 6128435"/>
              <a:gd name="connsiteY117" fmla="*/ 4858148 h 6858000"/>
              <a:gd name="connsiteX118" fmla="*/ 6007749 w 6128435"/>
              <a:gd name="connsiteY118" fmla="*/ 4964715 h 6858000"/>
              <a:gd name="connsiteX119" fmla="*/ 6005269 w 6128435"/>
              <a:gd name="connsiteY119" fmla="*/ 5150567 h 6858000"/>
              <a:gd name="connsiteX120" fmla="*/ 6001127 w 6128435"/>
              <a:gd name="connsiteY120" fmla="*/ 5164609 h 6858000"/>
              <a:gd name="connsiteX121" fmla="*/ 5996647 w 6128435"/>
              <a:gd name="connsiteY121" fmla="*/ 5185640 h 6858000"/>
              <a:gd name="connsiteX122" fmla="*/ 5998514 w 6128435"/>
              <a:gd name="connsiteY122" fmla="*/ 5189673 h 6858000"/>
              <a:gd name="connsiteX123" fmla="*/ 5995970 w 6128435"/>
              <a:gd name="connsiteY123" fmla="*/ 5221547 h 6858000"/>
              <a:gd name="connsiteX124" fmla="*/ 5997218 w 6128435"/>
              <a:gd name="connsiteY124" fmla="*/ 5222031 h 6858000"/>
              <a:gd name="connsiteX125" fmla="*/ 6002116 w 6128435"/>
              <a:gd name="connsiteY125" fmla="*/ 5231223 h 6858000"/>
              <a:gd name="connsiteX126" fmla="*/ 6008541 w 6128435"/>
              <a:gd name="connsiteY126" fmla="*/ 5248680 h 6858000"/>
              <a:gd name="connsiteX127" fmla="*/ 6039260 w 6128435"/>
              <a:gd name="connsiteY127" fmla="*/ 5289518 h 6858000"/>
              <a:gd name="connsiteX128" fmla="*/ 6036748 w 6128435"/>
              <a:gd name="connsiteY128" fmla="*/ 5322752 h 6858000"/>
              <a:gd name="connsiteX129" fmla="*/ 6036943 w 6128435"/>
              <a:gd name="connsiteY129" fmla="*/ 5329480 h 6858000"/>
              <a:gd name="connsiteX130" fmla="*/ 6037236 w 6128435"/>
              <a:gd name="connsiteY130" fmla="*/ 5329634 h 6858000"/>
              <a:gd name="connsiteX131" fmla="*/ 6038019 w 6128435"/>
              <a:gd name="connsiteY131" fmla="*/ 5336764 h 6858000"/>
              <a:gd name="connsiteX132" fmla="*/ 6037298 w 6128435"/>
              <a:gd name="connsiteY132" fmla="*/ 5341753 h 6858000"/>
              <a:gd name="connsiteX133" fmla="*/ 6037677 w 6128435"/>
              <a:gd name="connsiteY133" fmla="*/ 5354807 h 6858000"/>
              <a:gd name="connsiteX134" fmla="*/ 6039728 w 6128435"/>
              <a:gd name="connsiteY134" fmla="*/ 5359416 h 6858000"/>
              <a:gd name="connsiteX135" fmla="*/ 6043311 w 6128435"/>
              <a:gd name="connsiteY135" fmla="*/ 5361407 h 6858000"/>
              <a:gd name="connsiteX136" fmla="*/ 6042954 w 6128435"/>
              <a:gd name="connsiteY136" fmla="*/ 5362576 h 6858000"/>
              <a:gd name="connsiteX137" fmla="*/ 6053435 w 6128435"/>
              <a:gd name="connsiteY137" fmla="*/ 5387547 h 6858000"/>
              <a:gd name="connsiteX138" fmla="*/ 6065933 w 6128435"/>
              <a:gd name="connsiteY138" fmla="*/ 5443002 h 6858000"/>
              <a:gd name="connsiteX139" fmla="*/ 6068640 w 6128435"/>
              <a:gd name="connsiteY139" fmla="*/ 5474503 h 6858000"/>
              <a:gd name="connsiteX140" fmla="*/ 6080922 w 6128435"/>
              <a:gd name="connsiteY140" fmla="*/ 5561070 h 6858000"/>
              <a:gd name="connsiteX141" fmla="*/ 6096949 w 6128435"/>
              <a:gd name="connsiteY141" fmla="*/ 5648179 h 6858000"/>
              <a:gd name="connsiteX142" fmla="*/ 6125703 w 6128435"/>
              <a:gd name="connsiteY142" fmla="*/ 5692894 h 6858000"/>
              <a:gd name="connsiteX143" fmla="*/ 6126670 w 6128435"/>
              <a:gd name="connsiteY143" fmla="*/ 5697882 h 6858000"/>
              <a:gd name="connsiteX144" fmla="*/ 6124061 w 6128435"/>
              <a:gd name="connsiteY144" fmla="*/ 5710294 h 6858000"/>
              <a:gd name="connsiteX145" fmla="*/ 6122213 w 6128435"/>
              <a:gd name="connsiteY145" fmla="*/ 5714762 h 6858000"/>
              <a:gd name="connsiteX146" fmla="*/ 6121353 w 6128435"/>
              <a:gd name="connsiteY146" fmla="*/ 5721725 h 6858000"/>
              <a:gd name="connsiteX147" fmla="*/ 6121607 w 6128435"/>
              <a:gd name="connsiteY147" fmla="*/ 5721959 h 6858000"/>
              <a:gd name="connsiteX148" fmla="*/ 6120262 w 6128435"/>
              <a:gd name="connsiteY148" fmla="*/ 5728358 h 6858000"/>
              <a:gd name="connsiteX149" fmla="*/ 6110194 w 6128435"/>
              <a:gd name="connsiteY149" fmla="*/ 5758853 h 6858000"/>
              <a:gd name="connsiteX150" fmla="*/ 6127519 w 6128435"/>
              <a:gd name="connsiteY150" fmla="*/ 5865775 h 6858000"/>
              <a:gd name="connsiteX151" fmla="*/ 6128435 w 6128435"/>
              <a:gd name="connsiteY151" fmla="*/ 5870164 h 6858000"/>
              <a:gd name="connsiteX152" fmla="*/ 6119217 w 6128435"/>
              <a:gd name="connsiteY152" fmla="*/ 5888542 h 6858000"/>
              <a:gd name="connsiteX153" fmla="*/ 6115966 w 6128435"/>
              <a:gd name="connsiteY153" fmla="*/ 5898387 h 6858000"/>
              <a:gd name="connsiteX154" fmla="*/ 6111924 w 6128435"/>
              <a:gd name="connsiteY154" fmla="*/ 5900444 h 6858000"/>
              <a:gd name="connsiteX155" fmla="*/ 6108716 w 6128435"/>
              <a:gd name="connsiteY155" fmla="*/ 5915345 h 6858000"/>
              <a:gd name="connsiteX156" fmla="*/ 6109524 w 6128435"/>
              <a:gd name="connsiteY156" fmla="*/ 5917328 h 6858000"/>
              <a:gd name="connsiteX157" fmla="*/ 6102493 w 6128435"/>
              <a:gd name="connsiteY157" fmla="*/ 5928602 h 6858000"/>
              <a:gd name="connsiteX158" fmla="*/ 6056863 w 6128435"/>
              <a:gd name="connsiteY158" fmla="*/ 6000643 h 6858000"/>
              <a:gd name="connsiteX159" fmla="*/ 6045436 w 6128435"/>
              <a:gd name="connsiteY159" fmla="*/ 6124480 h 6858000"/>
              <a:gd name="connsiteX160" fmla="*/ 6030489 w 6128435"/>
              <a:gd name="connsiteY160" fmla="*/ 6317666 h 6858000"/>
              <a:gd name="connsiteX161" fmla="*/ 6007492 w 6128435"/>
              <a:gd name="connsiteY161" fmla="*/ 6440818 h 6858000"/>
              <a:gd name="connsiteX162" fmla="*/ 6009467 w 6128435"/>
              <a:gd name="connsiteY162" fmla="*/ 6487076 h 6858000"/>
              <a:gd name="connsiteX163" fmla="*/ 5995064 w 6128435"/>
              <a:gd name="connsiteY163" fmla="*/ 6540791 h 6858000"/>
              <a:gd name="connsiteX164" fmla="*/ 5996309 w 6128435"/>
              <a:gd name="connsiteY164" fmla="*/ 6543961 h 6858000"/>
              <a:gd name="connsiteX165" fmla="*/ 5996048 w 6128435"/>
              <a:gd name="connsiteY165" fmla="*/ 6555444 h 6858000"/>
              <a:gd name="connsiteX166" fmla="*/ 6002524 w 6128435"/>
              <a:gd name="connsiteY166" fmla="*/ 6560188 h 6858000"/>
              <a:gd name="connsiteX167" fmla="*/ 6006823 w 6128435"/>
              <a:gd name="connsiteY167" fmla="*/ 6578546 h 6858000"/>
              <a:gd name="connsiteX168" fmla="*/ 6004510 w 6128435"/>
              <a:gd name="connsiteY168" fmla="*/ 6599256 h 6858000"/>
              <a:gd name="connsiteX169" fmla="*/ 5986207 w 6128435"/>
              <a:gd name="connsiteY169" fmla="*/ 6695855 h 6858000"/>
              <a:gd name="connsiteX170" fmla="*/ 5979428 w 6128435"/>
              <a:gd name="connsiteY170" fmla="*/ 6754678 h 6858000"/>
              <a:gd name="connsiteX171" fmla="*/ 5983398 w 6128435"/>
              <a:gd name="connsiteY171" fmla="*/ 6778641 h 6858000"/>
              <a:gd name="connsiteX172" fmla="*/ 5984543 w 6128435"/>
              <a:gd name="connsiteY172" fmla="*/ 6811016 h 6858000"/>
              <a:gd name="connsiteX173" fmla="*/ 5981802 w 6128435"/>
              <a:gd name="connsiteY173" fmla="*/ 6838578 h 6858000"/>
              <a:gd name="connsiteX174" fmla="*/ 5979671 w 6128435"/>
              <a:gd name="connsiteY174" fmla="*/ 6858000 h 6858000"/>
              <a:gd name="connsiteX175" fmla="*/ 0 w 6128435"/>
              <a:gd name="connsiteY175" fmla="*/ 6858000 h 6858000"/>
              <a:gd name="connsiteX176" fmla="*/ 0 w 6128435"/>
              <a:gd name="connsiteY176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71650 w 6128435"/>
              <a:gd name="connsiteY44" fmla="*/ 2440467 h 6858000"/>
              <a:gd name="connsiteX45" fmla="*/ 5271438 w 6128435"/>
              <a:gd name="connsiteY45" fmla="*/ 2447186 h 6858000"/>
              <a:gd name="connsiteX46" fmla="*/ 5271722 w 6128435"/>
              <a:gd name="connsiteY46" fmla="*/ 2447359 h 6858000"/>
              <a:gd name="connsiteX47" fmla="*/ 5272069 w 6128435"/>
              <a:gd name="connsiteY47" fmla="*/ 2454523 h 6858000"/>
              <a:gd name="connsiteX48" fmla="*/ 5271049 w 6128435"/>
              <a:gd name="connsiteY48" fmla="*/ 2459442 h 6858000"/>
              <a:gd name="connsiteX49" fmla="*/ 5307538 w 6128435"/>
              <a:gd name="connsiteY49" fmla="*/ 2514685 h 6858000"/>
              <a:gd name="connsiteX50" fmla="*/ 5337604 w 6128435"/>
              <a:gd name="connsiteY50" fmla="*/ 2597632 h 6858000"/>
              <a:gd name="connsiteX51" fmla="*/ 5407503 w 6128435"/>
              <a:gd name="connsiteY51" fmla="*/ 2786290 h 6858000"/>
              <a:gd name="connsiteX52" fmla="*/ 5407356 w 6128435"/>
              <a:gd name="connsiteY52" fmla="*/ 2787545 h 6858000"/>
              <a:gd name="connsiteX53" fmla="*/ 5411130 w 6128435"/>
              <a:gd name="connsiteY53" fmla="*/ 2788640 h 6858000"/>
              <a:gd name="connsiteX54" fmla="*/ 5416439 w 6128435"/>
              <a:gd name="connsiteY54" fmla="*/ 2805666 h 6858000"/>
              <a:gd name="connsiteX55" fmla="*/ 5416589 w 6128435"/>
              <a:gd name="connsiteY55" fmla="*/ 2810822 h 6858000"/>
              <a:gd name="connsiteX56" fmla="*/ 5418542 w 6128435"/>
              <a:gd name="connsiteY56" fmla="*/ 2817745 h 6858000"/>
              <a:gd name="connsiteX57" fmla="*/ 5418847 w 6128435"/>
              <a:gd name="connsiteY57" fmla="*/ 2817825 h 6858000"/>
              <a:gd name="connsiteX58" fmla="*/ 5423364 w 6128435"/>
              <a:gd name="connsiteY58" fmla="*/ 2858292 h 6858000"/>
              <a:gd name="connsiteX59" fmla="*/ 5479298 w 6128435"/>
              <a:gd name="connsiteY59" fmla="*/ 2947791 h 6858000"/>
              <a:gd name="connsiteX60" fmla="*/ 5481770 w 6128435"/>
              <a:gd name="connsiteY60" fmla="*/ 2951352 h 6858000"/>
              <a:gd name="connsiteX61" fmla="*/ 5481013 w 6128435"/>
              <a:gd name="connsiteY61" fmla="*/ 2973461 h 6858000"/>
              <a:gd name="connsiteX62" fmla="*/ 5482045 w 6128435"/>
              <a:gd name="connsiteY62" fmla="*/ 2984371 h 6858000"/>
              <a:gd name="connsiteX63" fmla="*/ 5479405 w 6128435"/>
              <a:gd name="connsiteY63" fmla="*/ 2988507 h 6858000"/>
              <a:gd name="connsiteX64" fmla="*/ 5482415 w 6128435"/>
              <a:gd name="connsiteY64" fmla="*/ 3004079 h 6858000"/>
              <a:gd name="connsiteX65" fmla="*/ 5483865 w 6128435"/>
              <a:gd name="connsiteY65" fmla="*/ 3005467 h 6858000"/>
              <a:gd name="connsiteX66" fmla="*/ 5482236 w 6128435"/>
              <a:gd name="connsiteY66" fmla="*/ 3019791 h 6858000"/>
              <a:gd name="connsiteX67" fmla="*/ 5475895 w 6128435"/>
              <a:gd name="connsiteY67" fmla="*/ 3033578 h 6858000"/>
              <a:gd name="connsiteX68" fmla="*/ 5477595 w 6128435"/>
              <a:gd name="connsiteY68" fmla="*/ 3250534 h 6858000"/>
              <a:gd name="connsiteX69" fmla="*/ 5532836 w 6128435"/>
              <a:gd name="connsiteY69" fmla="*/ 3353840 h 6858000"/>
              <a:gd name="connsiteX70" fmla="*/ 5561229 w 6128435"/>
              <a:gd name="connsiteY70" fmla="*/ 3395784 h 6858000"/>
              <a:gd name="connsiteX71" fmla="*/ 5589758 w 6128435"/>
              <a:gd name="connsiteY71" fmla="*/ 3506453 h 6858000"/>
              <a:gd name="connsiteX72" fmla="*/ 5596144 w 6128435"/>
              <a:gd name="connsiteY72" fmla="*/ 3534624 h 6858000"/>
              <a:gd name="connsiteX73" fmla="*/ 5597750 w 6128435"/>
              <a:gd name="connsiteY73" fmla="*/ 3534129 h 6858000"/>
              <a:gd name="connsiteX74" fmla="*/ 5599700 w 6128435"/>
              <a:gd name="connsiteY74" fmla="*/ 3547221 h 6858000"/>
              <a:gd name="connsiteX75" fmla="*/ 5615031 w 6128435"/>
              <a:gd name="connsiteY75" fmla="*/ 3557482 h 6858000"/>
              <a:gd name="connsiteX76" fmla="*/ 5618377 w 6128435"/>
              <a:gd name="connsiteY76" fmla="*/ 3588431 h 6858000"/>
              <a:gd name="connsiteX77" fmla="*/ 5612155 w 6128435"/>
              <a:gd name="connsiteY77" fmla="*/ 3589869 h 6858000"/>
              <a:gd name="connsiteX78" fmla="*/ 5620843 w 6128435"/>
              <a:gd name="connsiteY78" fmla="*/ 3606745 h 6858000"/>
              <a:gd name="connsiteX79" fmla="*/ 5655472 w 6128435"/>
              <a:gd name="connsiteY79" fmla="*/ 3678877 h 6858000"/>
              <a:gd name="connsiteX80" fmla="*/ 5680448 w 6128435"/>
              <a:gd name="connsiteY80" fmla="*/ 3717760 h 6858000"/>
              <a:gd name="connsiteX81" fmla="*/ 5683015 w 6128435"/>
              <a:gd name="connsiteY81" fmla="*/ 3762025 h 6858000"/>
              <a:gd name="connsiteX82" fmla="*/ 5696643 w 6128435"/>
              <a:gd name="connsiteY82" fmla="*/ 3773888 h 6858000"/>
              <a:gd name="connsiteX83" fmla="*/ 5699203 w 6128435"/>
              <a:gd name="connsiteY83" fmla="*/ 3775823 h 6858000"/>
              <a:gd name="connsiteX84" fmla="*/ 5704824 w 6128435"/>
              <a:gd name="connsiteY84" fmla="*/ 3785966 h 6858000"/>
              <a:gd name="connsiteX85" fmla="*/ 5712204 w 6128435"/>
              <a:gd name="connsiteY85" fmla="*/ 3785830 h 6858000"/>
              <a:gd name="connsiteX86" fmla="*/ 5724816 w 6128435"/>
              <a:gd name="connsiteY86" fmla="*/ 3798949 h 6858000"/>
              <a:gd name="connsiteX87" fmla="*/ 5733539 w 6128435"/>
              <a:gd name="connsiteY87" fmla="*/ 3818457 h 6858000"/>
              <a:gd name="connsiteX88" fmla="*/ 5768491 w 6128435"/>
              <a:gd name="connsiteY88" fmla="*/ 3914399 h 6858000"/>
              <a:gd name="connsiteX89" fmla="*/ 5793123 w 6128435"/>
              <a:gd name="connsiteY89" fmla="*/ 3969952 h 6858000"/>
              <a:gd name="connsiteX90" fmla="*/ 5808321 w 6128435"/>
              <a:gd name="connsiteY90" fmla="*/ 3988153 h 6858000"/>
              <a:gd name="connsiteX91" fmla="*/ 5825621 w 6128435"/>
              <a:gd name="connsiteY91" fmla="*/ 4015525 h 6858000"/>
              <a:gd name="connsiteX92" fmla="*/ 5860672 w 6128435"/>
              <a:gd name="connsiteY92" fmla="*/ 4061579 h 6858000"/>
              <a:gd name="connsiteX93" fmla="*/ 5872173 w 6128435"/>
              <a:gd name="connsiteY93" fmla="*/ 4088497 h 6858000"/>
              <a:gd name="connsiteX94" fmla="*/ 5883705 w 6128435"/>
              <a:gd name="connsiteY94" fmla="*/ 4101899 h 6858000"/>
              <a:gd name="connsiteX95" fmla="*/ 5885314 w 6128435"/>
              <a:gd name="connsiteY95" fmla="*/ 4108387 h 6858000"/>
              <a:gd name="connsiteX96" fmla="*/ 5894095 w 6128435"/>
              <a:gd name="connsiteY96" fmla="*/ 4128857 h 6858000"/>
              <a:gd name="connsiteX97" fmla="*/ 5898339 w 6128435"/>
              <a:gd name="connsiteY97" fmla="*/ 4140800 h 6858000"/>
              <a:gd name="connsiteX98" fmla="*/ 5899734 w 6128435"/>
              <a:gd name="connsiteY98" fmla="*/ 4145632 h 6858000"/>
              <a:gd name="connsiteX99" fmla="*/ 5897098 w 6128435"/>
              <a:gd name="connsiteY99" fmla="*/ 4157819 h 6858000"/>
              <a:gd name="connsiteX100" fmla="*/ 5903513 w 6128435"/>
              <a:gd name="connsiteY100" fmla="*/ 4187661 h 6858000"/>
              <a:gd name="connsiteX101" fmla="*/ 5917114 w 6128435"/>
              <a:gd name="connsiteY101" fmla="*/ 4213096 h 6858000"/>
              <a:gd name="connsiteX102" fmla="*/ 5921153 w 6128435"/>
              <a:gd name="connsiteY102" fmla="*/ 4236222 h 6858000"/>
              <a:gd name="connsiteX103" fmla="*/ 5924233 w 6128435"/>
              <a:gd name="connsiteY103" fmla="*/ 4242060 h 6858000"/>
              <a:gd name="connsiteX104" fmla="*/ 5928910 w 6128435"/>
              <a:gd name="connsiteY104" fmla="*/ 4300973 h 6858000"/>
              <a:gd name="connsiteX105" fmla="*/ 5939320 w 6128435"/>
              <a:gd name="connsiteY105" fmla="*/ 4340435 h 6858000"/>
              <a:gd name="connsiteX106" fmla="*/ 5946705 w 6128435"/>
              <a:gd name="connsiteY106" fmla="*/ 4428051 h 6858000"/>
              <a:gd name="connsiteX107" fmla="*/ 5949261 w 6128435"/>
              <a:gd name="connsiteY107" fmla="*/ 4449185 h 6858000"/>
              <a:gd name="connsiteX108" fmla="*/ 5957504 w 6128435"/>
              <a:gd name="connsiteY108" fmla="*/ 4465911 h 6858000"/>
              <a:gd name="connsiteX109" fmla="*/ 5964689 w 6128435"/>
              <a:gd name="connsiteY109" fmla="*/ 4468532 h 6858000"/>
              <a:gd name="connsiteX110" fmla="*/ 5967062 w 6128435"/>
              <a:gd name="connsiteY110" fmla="*/ 4479923 h 6858000"/>
              <a:gd name="connsiteX111" fmla="*/ 5968960 w 6128435"/>
              <a:gd name="connsiteY111" fmla="*/ 4482655 h 6858000"/>
              <a:gd name="connsiteX112" fmla="*/ 5978567 w 6128435"/>
              <a:gd name="connsiteY112" fmla="*/ 4498605 h 6858000"/>
              <a:gd name="connsiteX113" fmla="*/ 5980106 w 6128435"/>
              <a:gd name="connsiteY113" fmla="*/ 4585087 h 6858000"/>
              <a:gd name="connsiteX114" fmla="*/ 5998138 w 6128435"/>
              <a:gd name="connsiteY114" fmla="*/ 4697518 h 6858000"/>
              <a:gd name="connsiteX115" fmla="*/ 6013516 w 6128435"/>
              <a:gd name="connsiteY115" fmla="*/ 4786619 h 6858000"/>
              <a:gd name="connsiteX116" fmla="*/ 6025404 w 6128435"/>
              <a:gd name="connsiteY116" fmla="*/ 4858148 h 6858000"/>
              <a:gd name="connsiteX117" fmla="*/ 6007749 w 6128435"/>
              <a:gd name="connsiteY117" fmla="*/ 4964715 h 6858000"/>
              <a:gd name="connsiteX118" fmla="*/ 6005269 w 6128435"/>
              <a:gd name="connsiteY118" fmla="*/ 5150567 h 6858000"/>
              <a:gd name="connsiteX119" fmla="*/ 6001127 w 6128435"/>
              <a:gd name="connsiteY119" fmla="*/ 5164609 h 6858000"/>
              <a:gd name="connsiteX120" fmla="*/ 5996647 w 6128435"/>
              <a:gd name="connsiteY120" fmla="*/ 5185640 h 6858000"/>
              <a:gd name="connsiteX121" fmla="*/ 5998514 w 6128435"/>
              <a:gd name="connsiteY121" fmla="*/ 5189673 h 6858000"/>
              <a:gd name="connsiteX122" fmla="*/ 5995970 w 6128435"/>
              <a:gd name="connsiteY122" fmla="*/ 5221547 h 6858000"/>
              <a:gd name="connsiteX123" fmla="*/ 5997218 w 6128435"/>
              <a:gd name="connsiteY123" fmla="*/ 5222031 h 6858000"/>
              <a:gd name="connsiteX124" fmla="*/ 6002116 w 6128435"/>
              <a:gd name="connsiteY124" fmla="*/ 5231223 h 6858000"/>
              <a:gd name="connsiteX125" fmla="*/ 6008541 w 6128435"/>
              <a:gd name="connsiteY125" fmla="*/ 5248680 h 6858000"/>
              <a:gd name="connsiteX126" fmla="*/ 6039260 w 6128435"/>
              <a:gd name="connsiteY126" fmla="*/ 5289518 h 6858000"/>
              <a:gd name="connsiteX127" fmla="*/ 6036748 w 6128435"/>
              <a:gd name="connsiteY127" fmla="*/ 5322752 h 6858000"/>
              <a:gd name="connsiteX128" fmla="*/ 6036943 w 6128435"/>
              <a:gd name="connsiteY128" fmla="*/ 5329480 h 6858000"/>
              <a:gd name="connsiteX129" fmla="*/ 6037236 w 6128435"/>
              <a:gd name="connsiteY129" fmla="*/ 5329634 h 6858000"/>
              <a:gd name="connsiteX130" fmla="*/ 6038019 w 6128435"/>
              <a:gd name="connsiteY130" fmla="*/ 5336764 h 6858000"/>
              <a:gd name="connsiteX131" fmla="*/ 6037298 w 6128435"/>
              <a:gd name="connsiteY131" fmla="*/ 5341753 h 6858000"/>
              <a:gd name="connsiteX132" fmla="*/ 6037677 w 6128435"/>
              <a:gd name="connsiteY132" fmla="*/ 5354807 h 6858000"/>
              <a:gd name="connsiteX133" fmla="*/ 6039728 w 6128435"/>
              <a:gd name="connsiteY133" fmla="*/ 5359416 h 6858000"/>
              <a:gd name="connsiteX134" fmla="*/ 6043311 w 6128435"/>
              <a:gd name="connsiteY134" fmla="*/ 5361407 h 6858000"/>
              <a:gd name="connsiteX135" fmla="*/ 6042954 w 6128435"/>
              <a:gd name="connsiteY135" fmla="*/ 5362576 h 6858000"/>
              <a:gd name="connsiteX136" fmla="*/ 6053435 w 6128435"/>
              <a:gd name="connsiteY136" fmla="*/ 5387547 h 6858000"/>
              <a:gd name="connsiteX137" fmla="*/ 6065933 w 6128435"/>
              <a:gd name="connsiteY137" fmla="*/ 5443002 h 6858000"/>
              <a:gd name="connsiteX138" fmla="*/ 6068640 w 6128435"/>
              <a:gd name="connsiteY138" fmla="*/ 5474503 h 6858000"/>
              <a:gd name="connsiteX139" fmla="*/ 6080922 w 6128435"/>
              <a:gd name="connsiteY139" fmla="*/ 5561070 h 6858000"/>
              <a:gd name="connsiteX140" fmla="*/ 6096949 w 6128435"/>
              <a:gd name="connsiteY140" fmla="*/ 5648179 h 6858000"/>
              <a:gd name="connsiteX141" fmla="*/ 6125703 w 6128435"/>
              <a:gd name="connsiteY141" fmla="*/ 5692894 h 6858000"/>
              <a:gd name="connsiteX142" fmla="*/ 6126670 w 6128435"/>
              <a:gd name="connsiteY142" fmla="*/ 5697882 h 6858000"/>
              <a:gd name="connsiteX143" fmla="*/ 6124061 w 6128435"/>
              <a:gd name="connsiteY143" fmla="*/ 5710294 h 6858000"/>
              <a:gd name="connsiteX144" fmla="*/ 6122213 w 6128435"/>
              <a:gd name="connsiteY144" fmla="*/ 5714762 h 6858000"/>
              <a:gd name="connsiteX145" fmla="*/ 6121353 w 6128435"/>
              <a:gd name="connsiteY145" fmla="*/ 5721725 h 6858000"/>
              <a:gd name="connsiteX146" fmla="*/ 6121607 w 6128435"/>
              <a:gd name="connsiteY146" fmla="*/ 5721959 h 6858000"/>
              <a:gd name="connsiteX147" fmla="*/ 6120262 w 6128435"/>
              <a:gd name="connsiteY147" fmla="*/ 5728358 h 6858000"/>
              <a:gd name="connsiteX148" fmla="*/ 6110194 w 6128435"/>
              <a:gd name="connsiteY148" fmla="*/ 5758853 h 6858000"/>
              <a:gd name="connsiteX149" fmla="*/ 6127519 w 6128435"/>
              <a:gd name="connsiteY149" fmla="*/ 5865775 h 6858000"/>
              <a:gd name="connsiteX150" fmla="*/ 6128435 w 6128435"/>
              <a:gd name="connsiteY150" fmla="*/ 5870164 h 6858000"/>
              <a:gd name="connsiteX151" fmla="*/ 6119217 w 6128435"/>
              <a:gd name="connsiteY151" fmla="*/ 5888542 h 6858000"/>
              <a:gd name="connsiteX152" fmla="*/ 6115966 w 6128435"/>
              <a:gd name="connsiteY152" fmla="*/ 5898387 h 6858000"/>
              <a:gd name="connsiteX153" fmla="*/ 6111924 w 6128435"/>
              <a:gd name="connsiteY153" fmla="*/ 5900444 h 6858000"/>
              <a:gd name="connsiteX154" fmla="*/ 6108716 w 6128435"/>
              <a:gd name="connsiteY154" fmla="*/ 5915345 h 6858000"/>
              <a:gd name="connsiteX155" fmla="*/ 6109524 w 6128435"/>
              <a:gd name="connsiteY155" fmla="*/ 5917328 h 6858000"/>
              <a:gd name="connsiteX156" fmla="*/ 6102493 w 6128435"/>
              <a:gd name="connsiteY156" fmla="*/ 5928602 h 6858000"/>
              <a:gd name="connsiteX157" fmla="*/ 6056863 w 6128435"/>
              <a:gd name="connsiteY157" fmla="*/ 6000643 h 6858000"/>
              <a:gd name="connsiteX158" fmla="*/ 6045436 w 6128435"/>
              <a:gd name="connsiteY158" fmla="*/ 6124480 h 6858000"/>
              <a:gd name="connsiteX159" fmla="*/ 6030489 w 6128435"/>
              <a:gd name="connsiteY159" fmla="*/ 6317666 h 6858000"/>
              <a:gd name="connsiteX160" fmla="*/ 6007492 w 6128435"/>
              <a:gd name="connsiteY160" fmla="*/ 6440818 h 6858000"/>
              <a:gd name="connsiteX161" fmla="*/ 6009467 w 6128435"/>
              <a:gd name="connsiteY161" fmla="*/ 6487076 h 6858000"/>
              <a:gd name="connsiteX162" fmla="*/ 5995064 w 6128435"/>
              <a:gd name="connsiteY162" fmla="*/ 6540791 h 6858000"/>
              <a:gd name="connsiteX163" fmla="*/ 5996309 w 6128435"/>
              <a:gd name="connsiteY163" fmla="*/ 6543961 h 6858000"/>
              <a:gd name="connsiteX164" fmla="*/ 5996048 w 6128435"/>
              <a:gd name="connsiteY164" fmla="*/ 6555444 h 6858000"/>
              <a:gd name="connsiteX165" fmla="*/ 6002524 w 6128435"/>
              <a:gd name="connsiteY165" fmla="*/ 6560188 h 6858000"/>
              <a:gd name="connsiteX166" fmla="*/ 6006823 w 6128435"/>
              <a:gd name="connsiteY166" fmla="*/ 6578546 h 6858000"/>
              <a:gd name="connsiteX167" fmla="*/ 6004510 w 6128435"/>
              <a:gd name="connsiteY167" fmla="*/ 6599256 h 6858000"/>
              <a:gd name="connsiteX168" fmla="*/ 5986207 w 6128435"/>
              <a:gd name="connsiteY168" fmla="*/ 6695855 h 6858000"/>
              <a:gd name="connsiteX169" fmla="*/ 5979428 w 6128435"/>
              <a:gd name="connsiteY169" fmla="*/ 6754678 h 6858000"/>
              <a:gd name="connsiteX170" fmla="*/ 5983398 w 6128435"/>
              <a:gd name="connsiteY170" fmla="*/ 6778641 h 6858000"/>
              <a:gd name="connsiteX171" fmla="*/ 5984543 w 6128435"/>
              <a:gd name="connsiteY171" fmla="*/ 6811016 h 6858000"/>
              <a:gd name="connsiteX172" fmla="*/ 5981802 w 6128435"/>
              <a:gd name="connsiteY172" fmla="*/ 6838578 h 6858000"/>
              <a:gd name="connsiteX173" fmla="*/ 5979671 w 6128435"/>
              <a:gd name="connsiteY173" fmla="*/ 6858000 h 6858000"/>
              <a:gd name="connsiteX174" fmla="*/ 0 w 6128435"/>
              <a:gd name="connsiteY174" fmla="*/ 6858000 h 6858000"/>
              <a:gd name="connsiteX175" fmla="*/ 0 w 6128435"/>
              <a:gd name="connsiteY175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71650 w 6128435"/>
              <a:gd name="connsiteY44" fmla="*/ 2440467 h 6858000"/>
              <a:gd name="connsiteX45" fmla="*/ 5271438 w 6128435"/>
              <a:gd name="connsiteY45" fmla="*/ 2447186 h 6858000"/>
              <a:gd name="connsiteX46" fmla="*/ 5271722 w 6128435"/>
              <a:gd name="connsiteY46" fmla="*/ 2447359 h 6858000"/>
              <a:gd name="connsiteX47" fmla="*/ 5272069 w 6128435"/>
              <a:gd name="connsiteY47" fmla="*/ 2454523 h 6858000"/>
              <a:gd name="connsiteX48" fmla="*/ 5192511 w 6128435"/>
              <a:gd name="connsiteY48" fmla="*/ 2549199 h 6858000"/>
              <a:gd name="connsiteX49" fmla="*/ 5307538 w 6128435"/>
              <a:gd name="connsiteY49" fmla="*/ 2514685 h 6858000"/>
              <a:gd name="connsiteX50" fmla="*/ 5337604 w 6128435"/>
              <a:gd name="connsiteY50" fmla="*/ 2597632 h 6858000"/>
              <a:gd name="connsiteX51" fmla="*/ 5407503 w 6128435"/>
              <a:gd name="connsiteY51" fmla="*/ 2786290 h 6858000"/>
              <a:gd name="connsiteX52" fmla="*/ 5407356 w 6128435"/>
              <a:gd name="connsiteY52" fmla="*/ 2787545 h 6858000"/>
              <a:gd name="connsiteX53" fmla="*/ 5411130 w 6128435"/>
              <a:gd name="connsiteY53" fmla="*/ 2788640 h 6858000"/>
              <a:gd name="connsiteX54" fmla="*/ 5416439 w 6128435"/>
              <a:gd name="connsiteY54" fmla="*/ 2805666 h 6858000"/>
              <a:gd name="connsiteX55" fmla="*/ 5416589 w 6128435"/>
              <a:gd name="connsiteY55" fmla="*/ 2810822 h 6858000"/>
              <a:gd name="connsiteX56" fmla="*/ 5418542 w 6128435"/>
              <a:gd name="connsiteY56" fmla="*/ 2817745 h 6858000"/>
              <a:gd name="connsiteX57" fmla="*/ 5418847 w 6128435"/>
              <a:gd name="connsiteY57" fmla="*/ 2817825 h 6858000"/>
              <a:gd name="connsiteX58" fmla="*/ 5423364 w 6128435"/>
              <a:gd name="connsiteY58" fmla="*/ 2858292 h 6858000"/>
              <a:gd name="connsiteX59" fmla="*/ 5479298 w 6128435"/>
              <a:gd name="connsiteY59" fmla="*/ 2947791 h 6858000"/>
              <a:gd name="connsiteX60" fmla="*/ 5481770 w 6128435"/>
              <a:gd name="connsiteY60" fmla="*/ 2951352 h 6858000"/>
              <a:gd name="connsiteX61" fmla="*/ 5481013 w 6128435"/>
              <a:gd name="connsiteY61" fmla="*/ 2973461 h 6858000"/>
              <a:gd name="connsiteX62" fmla="*/ 5482045 w 6128435"/>
              <a:gd name="connsiteY62" fmla="*/ 2984371 h 6858000"/>
              <a:gd name="connsiteX63" fmla="*/ 5479405 w 6128435"/>
              <a:gd name="connsiteY63" fmla="*/ 2988507 h 6858000"/>
              <a:gd name="connsiteX64" fmla="*/ 5482415 w 6128435"/>
              <a:gd name="connsiteY64" fmla="*/ 3004079 h 6858000"/>
              <a:gd name="connsiteX65" fmla="*/ 5483865 w 6128435"/>
              <a:gd name="connsiteY65" fmla="*/ 3005467 h 6858000"/>
              <a:gd name="connsiteX66" fmla="*/ 5482236 w 6128435"/>
              <a:gd name="connsiteY66" fmla="*/ 3019791 h 6858000"/>
              <a:gd name="connsiteX67" fmla="*/ 5475895 w 6128435"/>
              <a:gd name="connsiteY67" fmla="*/ 3033578 h 6858000"/>
              <a:gd name="connsiteX68" fmla="*/ 5477595 w 6128435"/>
              <a:gd name="connsiteY68" fmla="*/ 3250534 h 6858000"/>
              <a:gd name="connsiteX69" fmla="*/ 5532836 w 6128435"/>
              <a:gd name="connsiteY69" fmla="*/ 3353840 h 6858000"/>
              <a:gd name="connsiteX70" fmla="*/ 5561229 w 6128435"/>
              <a:gd name="connsiteY70" fmla="*/ 3395784 h 6858000"/>
              <a:gd name="connsiteX71" fmla="*/ 5589758 w 6128435"/>
              <a:gd name="connsiteY71" fmla="*/ 3506453 h 6858000"/>
              <a:gd name="connsiteX72" fmla="*/ 5596144 w 6128435"/>
              <a:gd name="connsiteY72" fmla="*/ 3534624 h 6858000"/>
              <a:gd name="connsiteX73" fmla="*/ 5597750 w 6128435"/>
              <a:gd name="connsiteY73" fmla="*/ 3534129 h 6858000"/>
              <a:gd name="connsiteX74" fmla="*/ 5599700 w 6128435"/>
              <a:gd name="connsiteY74" fmla="*/ 3547221 h 6858000"/>
              <a:gd name="connsiteX75" fmla="*/ 5615031 w 6128435"/>
              <a:gd name="connsiteY75" fmla="*/ 3557482 h 6858000"/>
              <a:gd name="connsiteX76" fmla="*/ 5618377 w 6128435"/>
              <a:gd name="connsiteY76" fmla="*/ 3588431 h 6858000"/>
              <a:gd name="connsiteX77" fmla="*/ 5612155 w 6128435"/>
              <a:gd name="connsiteY77" fmla="*/ 3589869 h 6858000"/>
              <a:gd name="connsiteX78" fmla="*/ 5620843 w 6128435"/>
              <a:gd name="connsiteY78" fmla="*/ 3606745 h 6858000"/>
              <a:gd name="connsiteX79" fmla="*/ 5655472 w 6128435"/>
              <a:gd name="connsiteY79" fmla="*/ 3678877 h 6858000"/>
              <a:gd name="connsiteX80" fmla="*/ 5680448 w 6128435"/>
              <a:gd name="connsiteY80" fmla="*/ 3717760 h 6858000"/>
              <a:gd name="connsiteX81" fmla="*/ 5683015 w 6128435"/>
              <a:gd name="connsiteY81" fmla="*/ 3762025 h 6858000"/>
              <a:gd name="connsiteX82" fmla="*/ 5696643 w 6128435"/>
              <a:gd name="connsiteY82" fmla="*/ 3773888 h 6858000"/>
              <a:gd name="connsiteX83" fmla="*/ 5699203 w 6128435"/>
              <a:gd name="connsiteY83" fmla="*/ 3775823 h 6858000"/>
              <a:gd name="connsiteX84" fmla="*/ 5704824 w 6128435"/>
              <a:gd name="connsiteY84" fmla="*/ 3785966 h 6858000"/>
              <a:gd name="connsiteX85" fmla="*/ 5712204 w 6128435"/>
              <a:gd name="connsiteY85" fmla="*/ 3785830 h 6858000"/>
              <a:gd name="connsiteX86" fmla="*/ 5724816 w 6128435"/>
              <a:gd name="connsiteY86" fmla="*/ 3798949 h 6858000"/>
              <a:gd name="connsiteX87" fmla="*/ 5733539 w 6128435"/>
              <a:gd name="connsiteY87" fmla="*/ 3818457 h 6858000"/>
              <a:gd name="connsiteX88" fmla="*/ 5768491 w 6128435"/>
              <a:gd name="connsiteY88" fmla="*/ 3914399 h 6858000"/>
              <a:gd name="connsiteX89" fmla="*/ 5793123 w 6128435"/>
              <a:gd name="connsiteY89" fmla="*/ 3969952 h 6858000"/>
              <a:gd name="connsiteX90" fmla="*/ 5808321 w 6128435"/>
              <a:gd name="connsiteY90" fmla="*/ 3988153 h 6858000"/>
              <a:gd name="connsiteX91" fmla="*/ 5825621 w 6128435"/>
              <a:gd name="connsiteY91" fmla="*/ 4015525 h 6858000"/>
              <a:gd name="connsiteX92" fmla="*/ 5860672 w 6128435"/>
              <a:gd name="connsiteY92" fmla="*/ 4061579 h 6858000"/>
              <a:gd name="connsiteX93" fmla="*/ 5872173 w 6128435"/>
              <a:gd name="connsiteY93" fmla="*/ 4088497 h 6858000"/>
              <a:gd name="connsiteX94" fmla="*/ 5883705 w 6128435"/>
              <a:gd name="connsiteY94" fmla="*/ 4101899 h 6858000"/>
              <a:gd name="connsiteX95" fmla="*/ 5885314 w 6128435"/>
              <a:gd name="connsiteY95" fmla="*/ 4108387 h 6858000"/>
              <a:gd name="connsiteX96" fmla="*/ 5894095 w 6128435"/>
              <a:gd name="connsiteY96" fmla="*/ 4128857 h 6858000"/>
              <a:gd name="connsiteX97" fmla="*/ 5898339 w 6128435"/>
              <a:gd name="connsiteY97" fmla="*/ 4140800 h 6858000"/>
              <a:gd name="connsiteX98" fmla="*/ 5899734 w 6128435"/>
              <a:gd name="connsiteY98" fmla="*/ 4145632 h 6858000"/>
              <a:gd name="connsiteX99" fmla="*/ 5897098 w 6128435"/>
              <a:gd name="connsiteY99" fmla="*/ 4157819 h 6858000"/>
              <a:gd name="connsiteX100" fmla="*/ 5903513 w 6128435"/>
              <a:gd name="connsiteY100" fmla="*/ 4187661 h 6858000"/>
              <a:gd name="connsiteX101" fmla="*/ 5917114 w 6128435"/>
              <a:gd name="connsiteY101" fmla="*/ 4213096 h 6858000"/>
              <a:gd name="connsiteX102" fmla="*/ 5921153 w 6128435"/>
              <a:gd name="connsiteY102" fmla="*/ 4236222 h 6858000"/>
              <a:gd name="connsiteX103" fmla="*/ 5924233 w 6128435"/>
              <a:gd name="connsiteY103" fmla="*/ 4242060 h 6858000"/>
              <a:gd name="connsiteX104" fmla="*/ 5928910 w 6128435"/>
              <a:gd name="connsiteY104" fmla="*/ 4300973 h 6858000"/>
              <a:gd name="connsiteX105" fmla="*/ 5939320 w 6128435"/>
              <a:gd name="connsiteY105" fmla="*/ 4340435 h 6858000"/>
              <a:gd name="connsiteX106" fmla="*/ 5946705 w 6128435"/>
              <a:gd name="connsiteY106" fmla="*/ 4428051 h 6858000"/>
              <a:gd name="connsiteX107" fmla="*/ 5949261 w 6128435"/>
              <a:gd name="connsiteY107" fmla="*/ 4449185 h 6858000"/>
              <a:gd name="connsiteX108" fmla="*/ 5957504 w 6128435"/>
              <a:gd name="connsiteY108" fmla="*/ 4465911 h 6858000"/>
              <a:gd name="connsiteX109" fmla="*/ 5964689 w 6128435"/>
              <a:gd name="connsiteY109" fmla="*/ 4468532 h 6858000"/>
              <a:gd name="connsiteX110" fmla="*/ 5967062 w 6128435"/>
              <a:gd name="connsiteY110" fmla="*/ 4479923 h 6858000"/>
              <a:gd name="connsiteX111" fmla="*/ 5968960 w 6128435"/>
              <a:gd name="connsiteY111" fmla="*/ 4482655 h 6858000"/>
              <a:gd name="connsiteX112" fmla="*/ 5978567 w 6128435"/>
              <a:gd name="connsiteY112" fmla="*/ 4498605 h 6858000"/>
              <a:gd name="connsiteX113" fmla="*/ 5980106 w 6128435"/>
              <a:gd name="connsiteY113" fmla="*/ 4585087 h 6858000"/>
              <a:gd name="connsiteX114" fmla="*/ 5998138 w 6128435"/>
              <a:gd name="connsiteY114" fmla="*/ 4697518 h 6858000"/>
              <a:gd name="connsiteX115" fmla="*/ 6013516 w 6128435"/>
              <a:gd name="connsiteY115" fmla="*/ 4786619 h 6858000"/>
              <a:gd name="connsiteX116" fmla="*/ 6025404 w 6128435"/>
              <a:gd name="connsiteY116" fmla="*/ 4858148 h 6858000"/>
              <a:gd name="connsiteX117" fmla="*/ 6007749 w 6128435"/>
              <a:gd name="connsiteY117" fmla="*/ 4964715 h 6858000"/>
              <a:gd name="connsiteX118" fmla="*/ 6005269 w 6128435"/>
              <a:gd name="connsiteY118" fmla="*/ 5150567 h 6858000"/>
              <a:gd name="connsiteX119" fmla="*/ 6001127 w 6128435"/>
              <a:gd name="connsiteY119" fmla="*/ 5164609 h 6858000"/>
              <a:gd name="connsiteX120" fmla="*/ 5996647 w 6128435"/>
              <a:gd name="connsiteY120" fmla="*/ 5185640 h 6858000"/>
              <a:gd name="connsiteX121" fmla="*/ 5998514 w 6128435"/>
              <a:gd name="connsiteY121" fmla="*/ 5189673 h 6858000"/>
              <a:gd name="connsiteX122" fmla="*/ 5995970 w 6128435"/>
              <a:gd name="connsiteY122" fmla="*/ 5221547 h 6858000"/>
              <a:gd name="connsiteX123" fmla="*/ 5997218 w 6128435"/>
              <a:gd name="connsiteY123" fmla="*/ 5222031 h 6858000"/>
              <a:gd name="connsiteX124" fmla="*/ 6002116 w 6128435"/>
              <a:gd name="connsiteY124" fmla="*/ 5231223 h 6858000"/>
              <a:gd name="connsiteX125" fmla="*/ 6008541 w 6128435"/>
              <a:gd name="connsiteY125" fmla="*/ 5248680 h 6858000"/>
              <a:gd name="connsiteX126" fmla="*/ 6039260 w 6128435"/>
              <a:gd name="connsiteY126" fmla="*/ 5289518 h 6858000"/>
              <a:gd name="connsiteX127" fmla="*/ 6036748 w 6128435"/>
              <a:gd name="connsiteY127" fmla="*/ 5322752 h 6858000"/>
              <a:gd name="connsiteX128" fmla="*/ 6036943 w 6128435"/>
              <a:gd name="connsiteY128" fmla="*/ 5329480 h 6858000"/>
              <a:gd name="connsiteX129" fmla="*/ 6037236 w 6128435"/>
              <a:gd name="connsiteY129" fmla="*/ 5329634 h 6858000"/>
              <a:gd name="connsiteX130" fmla="*/ 6038019 w 6128435"/>
              <a:gd name="connsiteY130" fmla="*/ 5336764 h 6858000"/>
              <a:gd name="connsiteX131" fmla="*/ 6037298 w 6128435"/>
              <a:gd name="connsiteY131" fmla="*/ 5341753 h 6858000"/>
              <a:gd name="connsiteX132" fmla="*/ 6037677 w 6128435"/>
              <a:gd name="connsiteY132" fmla="*/ 5354807 h 6858000"/>
              <a:gd name="connsiteX133" fmla="*/ 6039728 w 6128435"/>
              <a:gd name="connsiteY133" fmla="*/ 5359416 h 6858000"/>
              <a:gd name="connsiteX134" fmla="*/ 6043311 w 6128435"/>
              <a:gd name="connsiteY134" fmla="*/ 5361407 h 6858000"/>
              <a:gd name="connsiteX135" fmla="*/ 6042954 w 6128435"/>
              <a:gd name="connsiteY135" fmla="*/ 5362576 h 6858000"/>
              <a:gd name="connsiteX136" fmla="*/ 6053435 w 6128435"/>
              <a:gd name="connsiteY136" fmla="*/ 5387547 h 6858000"/>
              <a:gd name="connsiteX137" fmla="*/ 6065933 w 6128435"/>
              <a:gd name="connsiteY137" fmla="*/ 5443002 h 6858000"/>
              <a:gd name="connsiteX138" fmla="*/ 6068640 w 6128435"/>
              <a:gd name="connsiteY138" fmla="*/ 5474503 h 6858000"/>
              <a:gd name="connsiteX139" fmla="*/ 6080922 w 6128435"/>
              <a:gd name="connsiteY139" fmla="*/ 5561070 h 6858000"/>
              <a:gd name="connsiteX140" fmla="*/ 6096949 w 6128435"/>
              <a:gd name="connsiteY140" fmla="*/ 5648179 h 6858000"/>
              <a:gd name="connsiteX141" fmla="*/ 6125703 w 6128435"/>
              <a:gd name="connsiteY141" fmla="*/ 5692894 h 6858000"/>
              <a:gd name="connsiteX142" fmla="*/ 6126670 w 6128435"/>
              <a:gd name="connsiteY142" fmla="*/ 5697882 h 6858000"/>
              <a:gd name="connsiteX143" fmla="*/ 6124061 w 6128435"/>
              <a:gd name="connsiteY143" fmla="*/ 5710294 h 6858000"/>
              <a:gd name="connsiteX144" fmla="*/ 6122213 w 6128435"/>
              <a:gd name="connsiteY144" fmla="*/ 5714762 h 6858000"/>
              <a:gd name="connsiteX145" fmla="*/ 6121353 w 6128435"/>
              <a:gd name="connsiteY145" fmla="*/ 5721725 h 6858000"/>
              <a:gd name="connsiteX146" fmla="*/ 6121607 w 6128435"/>
              <a:gd name="connsiteY146" fmla="*/ 5721959 h 6858000"/>
              <a:gd name="connsiteX147" fmla="*/ 6120262 w 6128435"/>
              <a:gd name="connsiteY147" fmla="*/ 5728358 h 6858000"/>
              <a:gd name="connsiteX148" fmla="*/ 6110194 w 6128435"/>
              <a:gd name="connsiteY148" fmla="*/ 5758853 h 6858000"/>
              <a:gd name="connsiteX149" fmla="*/ 6127519 w 6128435"/>
              <a:gd name="connsiteY149" fmla="*/ 5865775 h 6858000"/>
              <a:gd name="connsiteX150" fmla="*/ 6128435 w 6128435"/>
              <a:gd name="connsiteY150" fmla="*/ 5870164 h 6858000"/>
              <a:gd name="connsiteX151" fmla="*/ 6119217 w 6128435"/>
              <a:gd name="connsiteY151" fmla="*/ 5888542 h 6858000"/>
              <a:gd name="connsiteX152" fmla="*/ 6115966 w 6128435"/>
              <a:gd name="connsiteY152" fmla="*/ 5898387 h 6858000"/>
              <a:gd name="connsiteX153" fmla="*/ 6111924 w 6128435"/>
              <a:gd name="connsiteY153" fmla="*/ 5900444 h 6858000"/>
              <a:gd name="connsiteX154" fmla="*/ 6108716 w 6128435"/>
              <a:gd name="connsiteY154" fmla="*/ 5915345 h 6858000"/>
              <a:gd name="connsiteX155" fmla="*/ 6109524 w 6128435"/>
              <a:gd name="connsiteY155" fmla="*/ 5917328 h 6858000"/>
              <a:gd name="connsiteX156" fmla="*/ 6102493 w 6128435"/>
              <a:gd name="connsiteY156" fmla="*/ 5928602 h 6858000"/>
              <a:gd name="connsiteX157" fmla="*/ 6056863 w 6128435"/>
              <a:gd name="connsiteY157" fmla="*/ 6000643 h 6858000"/>
              <a:gd name="connsiteX158" fmla="*/ 6045436 w 6128435"/>
              <a:gd name="connsiteY158" fmla="*/ 6124480 h 6858000"/>
              <a:gd name="connsiteX159" fmla="*/ 6030489 w 6128435"/>
              <a:gd name="connsiteY159" fmla="*/ 6317666 h 6858000"/>
              <a:gd name="connsiteX160" fmla="*/ 6007492 w 6128435"/>
              <a:gd name="connsiteY160" fmla="*/ 6440818 h 6858000"/>
              <a:gd name="connsiteX161" fmla="*/ 6009467 w 6128435"/>
              <a:gd name="connsiteY161" fmla="*/ 6487076 h 6858000"/>
              <a:gd name="connsiteX162" fmla="*/ 5995064 w 6128435"/>
              <a:gd name="connsiteY162" fmla="*/ 6540791 h 6858000"/>
              <a:gd name="connsiteX163" fmla="*/ 5996309 w 6128435"/>
              <a:gd name="connsiteY163" fmla="*/ 6543961 h 6858000"/>
              <a:gd name="connsiteX164" fmla="*/ 5996048 w 6128435"/>
              <a:gd name="connsiteY164" fmla="*/ 6555444 h 6858000"/>
              <a:gd name="connsiteX165" fmla="*/ 6002524 w 6128435"/>
              <a:gd name="connsiteY165" fmla="*/ 6560188 h 6858000"/>
              <a:gd name="connsiteX166" fmla="*/ 6006823 w 6128435"/>
              <a:gd name="connsiteY166" fmla="*/ 6578546 h 6858000"/>
              <a:gd name="connsiteX167" fmla="*/ 6004510 w 6128435"/>
              <a:gd name="connsiteY167" fmla="*/ 6599256 h 6858000"/>
              <a:gd name="connsiteX168" fmla="*/ 5986207 w 6128435"/>
              <a:gd name="connsiteY168" fmla="*/ 6695855 h 6858000"/>
              <a:gd name="connsiteX169" fmla="*/ 5979428 w 6128435"/>
              <a:gd name="connsiteY169" fmla="*/ 6754678 h 6858000"/>
              <a:gd name="connsiteX170" fmla="*/ 5983398 w 6128435"/>
              <a:gd name="connsiteY170" fmla="*/ 6778641 h 6858000"/>
              <a:gd name="connsiteX171" fmla="*/ 5984543 w 6128435"/>
              <a:gd name="connsiteY171" fmla="*/ 6811016 h 6858000"/>
              <a:gd name="connsiteX172" fmla="*/ 5981802 w 6128435"/>
              <a:gd name="connsiteY172" fmla="*/ 6838578 h 6858000"/>
              <a:gd name="connsiteX173" fmla="*/ 5979671 w 6128435"/>
              <a:gd name="connsiteY173" fmla="*/ 6858000 h 6858000"/>
              <a:gd name="connsiteX174" fmla="*/ 0 w 6128435"/>
              <a:gd name="connsiteY174" fmla="*/ 6858000 h 6858000"/>
              <a:gd name="connsiteX175" fmla="*/ 0 w 6128435"/>
              <a:gd name="connsiteY175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71650 w 6128435"/>
              <a:gd name="connsiteY44" fmla="*/ 2440467 h 6858000"/>
              <a:gd name="connsiteX45" fmla="*/ 5271438 w 6128435"/>
              <a:gd name="connsiteY45" fmla="*/ 2447186 h 6858000"/>
              <a:gd name="connsiteX46" fmla="*/ 5271722 w 6128435"/>
              <a:gd name="connsiteY46" fmla="*/ 2447359 h 6858000"/>
              <a:gd name="connsiteX47" fmla="*/ 5148653 w 6128435"/>
              <a:gd name="connsiteY47" fmla="*/ 2460132 h 6858000"/>
              <a:gd name="connsiteX48" fmla="*/ 5192511 w 6128435"/>
              <a:gd name="connsiteY48" fmla="*/ 2549199 h 6858000"/>
              <a:gd name="connsiteX49" fmla="*/ 5307538 w 6128435"/>
              <a:gd name="connsiteY49" fmla="*/ 2514685 h 6858000"/>
              <a:gd name="connsiteX50" fmla="*/ 5337604 w 6128435"/>
              <a:gd name="connsiteY50" fmla="*/ 2597632 h 6858000"/>
              <a:gd name="connsiteX51" fmla="*/ 5407503 w 6128435"/>
              <a:gd name="connsiteY51" fmla="*/ 2786290 h 6858000"/>
              <a:gd name="connsiteX52" fmla="*/ 5407356 w 6128435"/>
              <a:gd name="connsiteY52" fmla="*/ 2787545 h 6858000"/>
              <a:gd name="connsiteX53" fmla="*/ 5411130 w 6128435"/>
              <a:gd name="connsiteY53" fmla="*/ 2788640 h 6858000"/>
              <a:gd name="connsiteX54" fmla="*/ 5416439 w 6128435"/>
              <a:gd name="connsiteY54" fmla="*/ 2805666 h 6858000"/>
              <a:gd name="connsiteX55" fmla="*/ 5416589 w 6128435"/>
              <a:gd name="connsiteY55" fmla="*/ 2810822 h 6858000"/>
              <a:gd name="connsiteX56" fmla="*/ 5418542 w 6128435"/>
              <a:gd name="connsiteY56" fmla="*/ 2817745 h 6858000"/>
              <a:gd name="connsiteX57" fmla="*/ 5418847 w 6128435"/>
              <a:gd name="connsiteY57" fmla="*/ 2817825 h 6858000"/>
              <a:gd name="connsiteX58" fmla="*/ 5423364 w 6128435"/>
              <a:gd name="connsiteY58" fmla="*/ 2858292 h 6858000"/>
              <a:gd name="connsiteX59" fmla="*/ 5479298 w 6128435"/>
              <a:gd name="connsiteY59" fmla="*/ 2947791 h 6858000"/>
              <a:gd name="connsiteX60" fmla="*/ 5481770 w 6128435"/>
              <a:gd name="connsiteY60" fmla="*/ 2951352 h 6858000"/>
              <a:gd name="connsiteX61" fmla="*/ 5481013 w 6128435"/>
              <a:gd name="connsiteY61" fmla="*/ 2973461 h 6858000"/>
              <a:gd name="connsiteX62" fmla="*/ 5482045 w 6128435"/>
              <a:gd name="connsiteY62" fmla="*/ 2984371 h 6858000"/>
              <a:gd name="connsiteX63" fmla="*/ 5479405 w 6128435"/>
              <a:gd name="connsiteY63" fmla="*/ 2988507 h 6858000"/>
              <a:gd name="connsiteX64" fmla="*/ 5482415 w 6128435"/>
              <a:gd name="connsiteY64" fmla="*/ 3004079 h 6858000"/>
              <a:gd name="connsiteX65" fmla="*/ 5483865 w 6128435"/>
              <a:gd name="connsiteY65" fmla="*/ 3005467 h 6858000"/>
              <a:gd name="connsiteX66" fmla="*/ 5482236 w 6128435"/>
              <a:gd name="connsiteY66" fmla="*/ 3019791 h 6858000"/>
              <a:gd name="connsiteX67" fmla="*/ 5475895 w 6128435"/>
              <a:gd name="connsiteY67" fmla="*/ 3033578 h 6858000"/>
              <a:gd name="connsiteX68" fmla="*/ 5477595 w 6128435"/>
              <a:gd name="connsiteY68" fmla="*/ 3250534 h 6858000"/>
              <a:gd name="connsiteX69" fmla="*/ 5532836 w 6128435"/>
              <a:gd name="connsiteY69" fmla="*/ 3353840 h 6858000"/>
              <a:gd name="connsiteX70" fmla="*/ 5561229 w 6128435"/>
              <a:gd name="connsiteY70" fmla="*/ 3395784 h 6858000"/>
              <a:gd name="connsiteX71" fmla="*/ 5589758 w 6128435"/>
              <a:gd name="connsiteY71" fmla="*/ 3506453 h 6858000"/>
              <a:gd name="connsiteX72" fmla="*/ 5596144 w 6128435"/>
              <a:gd name="connsiteY72" fmla="*/ 3534624 h 6858000"/>
              <a:gd name="connsiteX73" fmla="*/ 5597750 w 6128435"/>
              <a:gd name="connsiteY73" fmla="*/ 3534129 h 6858000"/>
              <a:gd name="connsiteX74" fmla="*/ 5599700 w 6128435"/>
              <a:gd name="connsiteY74" fmla="*/ 3547221 h 6858000"/>
              <a:gd name="connsiteX75" fmla="*/ 5615031 w 6128435"/>
              <a:gd name="connsiteY75" fmla="*/ 3557482 h 6858000"/>
              <a:gd name="connsiteX76" fmla="*/ 5618377 w 6128435"/>
              <a:gd name="connsiteY76" fmla="*/ 3588431 h 6858000"/>
              <a:gd name="connsiteX77" fmla="*/ 5612155 w 6128435"/>
              <a:gd name="connsiteY77" fmla="*/ 3589869 h 6858000"/>
              <a:gd name="connsiteX78" fmla="*/ 5620843 w 6128435"/>
              <a:gd name="connsiteY78" fmla="*/ 3606745 h 6858000"/>
              <a:gd name="connsiteX79" fmla="*/ 5655472 w 6128435"/>
              <a:gd name="connsiteY79" fmla="*/ 3678877 h 6858000"/>
              <a:gd name="connsiteX80" fmla="*/ 5680448 w 6128435"/>
              <a:gd name="connsiteY80" fmla="*/ 3717760 h 6858000"/>
              <a:gd name="connsiteX81" fmla="*/ 5683015 w 6128435"/>
              <a:gd name="connsiteY81" fmla="*/ 3762025 h 6858000"/>
              <a:gd name="connsiteX82" fmla="*/ 5696643 w 6128435"/>
              <a:gd name="connsiteY82" fmla="*/ 3773888 h 6858000"/>
              <a:gd name="connsiteX83" fmla="*/ 5699203 w 6128435"/>
              <a:gd name="connsiteY83" fmla="*/ 3775823 h 6858000"/>
              <a:gd name="connsiteX84" fmla="*/ 5704824 w 6128435"/>
              <a:gd name="connsiteY84" fmla="*/ 3785966 h 6858000"/>
              <a:gd name="connsiteX85" fmla="*/ 5712204 w 6128435"/>
              <a:gd name="connsiteY85" fmla="*/ 3785830 h 6858000"/>
              <a:gd name="connsiteX86" fmla="*/ 5724816 w 6128435"/>
              <a:gd name="connsiteY86" fmla="*/ 3798949 h 6858000"/>
              <a:gd name="connsiteX87" fmla="*/ 5733539 w 6128435"/>
              <a:gd name="connsiteY87" fmla="*/ 3818457 h 6858000"/>
              <a:gd name="connsiteX88" fmla="*/ 5768491 w 6128435"/>
              <a:gd name="connsiteY88" fmla="*/ 3914399 h 6858000"/>
              <a:gd name="connsiteX89" fmla="*/ 5793123 w 6128435"/>
              <a:gd name="connsiteY89" fmla="*/ 3969952 h 6858000"/>
              <a:gd name="connsiteX90" fmla="*/ 5808321 w 6128435"/>
              <a:gd name="connsiteY90" fmla="*/ 3988153 h 6858000"/>
              <a:gd name="connsiteX91" fmla="*/ 5825621 w 6128435"/>
              <a:gd name="connsiteY91" fmla="*/ 4015525 h 6858000"/>
              <a:gd name="connsiteX92" fmla="*/ 5860672 w 6128435"/>
              <a:gd name="connsiteY92" fmla="*/ 4061579 h 6858000"/>
              <a:gd name="connsiteX93" fmla="*/ 5872173 w 6128435"/>
              <a:gd name="connsiteY93" fmla="*/ 4088497 h 6858000"/>
              <a:gd name="connsiteX94" fmla="*/ 5883705 w 6128435"/>
              <a:gd name="connsiteY94" fmla="*/ 4101899 h 6858000"/>
              <a:gd name="connsiteX95" fmla="*/ 5885314 w 6128435"/>
              <a:gd name="connsiteY95" fmla="*/ 4108387 h 6858000"/>
              <a:gd name="connsiteX96" fmla="*/ 5894095 w 6128435"/>
              <a:gd name="connsiteY96" fmla="*/ 4128857 h 6858000"/>
              <a:gd name="connsiteX97" fmla="*/ 5898339 w 6128435"/>
              <a:gd name="connsiteY97" fmla="*/ 4140800 h 6858000"/>
              <a:gd name="connsiteX98" fmla="*/ 5899734 w 6128435"/>
              <a:gd name="connsiteY98" fmla="*/ 4145632 h 6858000"/>
              <a:gd name="connsiteX99" fmla="*/ 5897098 w 6128435"/>
              <a:gd name="connsiteY99" fmla="*/ 4157819 h 6858000"/>
              <a:gd name="connsiteX100" fmla="*/ 5903513 w 6128435"/>
              <a:gd name="connsiteY100" fmla="*/ 4187661 h 6858000"/>
              <a:gd name="connsiteX101" fmla="*/ 5917114 w 6128435"/>
              <a:gd name="connsiteY101" fmla="*/ 4213096 h 6858000"/>
              <a:gd name="connsiteX102" fmla="*/ 5921153 w 6128435"/>
              <a:gd name="connsiteY102" fmla="*/ 4236222 h 6858000"/>
              <a:gd name="connsiteX103" fmla="*/ 5924233 w 6128435"/>
              <a:gd name="connsiteY103" fmla="*/ 4242060 h 6858000"/>
              <a:gd name="connsiteX104" fmla="*/ 5928910 w 6128435"/>
              <a:gd name="connsiteY104" fmla="*/ 4300973 h 6858000"/>
              <a:gd name="connsiteX105" fmla="*/ 5939320 w 6128435"/>
              <a:gd name="connsiteY105" fmla="*/ 4340435 h 6858000"/>
              <a:gd name="connsiteX106" fmla="*/ 5946705 w 6128435"/>
              <a:gd name="connsiteY106" fmla="*/ 4428051 h 6858000"/>
              <a:gd name="connsiteX107" fmla="*/ 5949261 w 6128435"/>
              <a:gd name="connsiteY107" fmla="*/ 4449185 h 6858000"/>
              <a:gd name="connsiteX108" fmla="*/ 5957504 w 6128435"/>
              <a:gd name="connsiteY108" fmla="*/ 4465911 h 6858000"/>
              <a:gd name="connsiteX109" fmla="*/ 5964689 w 6128435"/>
              <a:gd name="connsiteY109" fmla="*/ 4468532 h 6858000"/>
              <a:gd name="connsiteX110" fmla="*/ 5967062 w 6128435"/>
              <a:gd name="connsiteY110" fmla="*/ 4479923 h 6858000"/>
              <a:gd name="connsiteX111" fmla="*/ 5968960 w 6128435"/>
              <a:gd name="connsiteY111" fmla="*/ 4482655 h 6858000"/>
              <a:gd name="connsiteX112" fmla="*/ 5978567 w 6128435"/>
              <a:gd name="connsiteY112" fmla="*/ 4498605 h 6858000"/>
              <a:gd name="connsiteX113" fmla="*/ 5980106 w 6128435"/>
              <a:gd name="connsiteY113" fmla="*/ 4585087 h 6858000"/>
              <a:gd name="connsiteX114" fmla="*/ 5998138 w 6128435"/>
              <a:gd name="connsiteY114" fmla="*/ 4697518 h 6858000"/>
              <a:gd name="connsiteX115" fmla="*/ 6013516 w 6128435"/>
              <a:gd name="connsiteY115" fmla="*/ 4786619 h 6858000"/>
              <a:gd name="connsiteX116" fmla="*/ 6025404 w 6128435"/>
              <a:gd name="connsiteY116" fmla="*/ 4858148 h 6858000"/>
              <a:gd name="connsiteX117" fmla="*/ 6007749 w 6128435"/>
              <a:gd name="connsiteY117" fmla="*/ 4964715 h 6858000"/>
              <a:gd name="connsiteX118" fmla="*/ 6005269 w 6128435"/>
              <a:gd name="connsiteY118" fmla="*/ 5150567 h 6858000"/>
              <a:gd name="connsiteX119" fmla="*/ 6001127 w 6128435"/>
              <a:gd name="connsiteY119" fmla="*/ 5164609 h 6858000"/>
              <a:gd name="connsiteX120" fmla="*/ 5996647 w 6128435"/>
              <a:gd name="connsiteY120" fmla="*/ 5185640 h 6858000"/>
              <a:gd name="connsiteX121" fmla="*/ 5998514 w 6128435"/>
              <a:gd name="connsiteY121" fmla="*/ 5189673 h 6858000"/>
              <a:gd name="connsiteX122" fmla="*/ 5995970 w 6128435"/>
              <a:gd name="connsiteY122" fmla="*/ 5221547 h 6858000"/>
              <a:gd name="connsiteX123" fmla="*/ 5997218 w 6128435"/>
              <a:gd name="connsiteY123" fmla="*/ 5222031 h 6858000"/>
              <a:gd name="connsiteX124" fmla="*/ 6002116 w 6128435"/>
              <a:gd name="connsiteY124" fmla="*/ 5231223 h 6858000"/>
              <a:gd name="connsiteX125" fmla="*/ 6008541 w 6128435"/>
              <a:gd name="connsiteY125" fmla="*/ 5248680 h 6858000"/>
              <a:gd name="connsiteX126" fmla="*/ 6039260 w 6128435"/>
              <a:gd name="connsiteY126" fmla="*/ 5289518 h 6858000"/>
              <a:gd name="connsiteX127" fmla="*/ 6036748 w 6128435"/>
              <a:gd name="connsiteY127" fmla="*/ 5322752 h 6858000"/>
              <a:gd name="connsiteX128" fmla="*/ 6036943 w 6128435"/>
              <a:gd name="connsiteY128" fmla="*/ 5329480 h 6858000"/>
              <a:gd name="connsiteX129" fmla="*/ 6037236 w 6128435"/>
              <a:gd name="connsiteY129" fmla="*/ 5329634 h 6858000"/>
              <a:gd name="connsiteX130" fmla="*/ 6038019 w 6128435"/>
              <a:gd name="connsiteY130" fmla="*/ 5336764 h 6858000"/>
              <a:gd name="connsiteX131" fmla="*/ 6037298 w 6128435"/>
              <a:gd name="connsiteY131" fmla="*/ 5341753 h 6858000"/>
              <a:gd name="connsiteX132" fmla="*/ 6037677 w 6128435"/>
              <a:gd name="connsiteY132" fmla="*/ 5354807 h 6858000"/>
              <a:gd name="connsiteX133" fmla="*/ 6039728 w 6128435"/>
              <a:gd name="connsiteY133" fmla="*/ 5359416 h 6858000"/>
              <a:gd name="connsiteX134" fmla="*/ 6043311 w 6128435"/>
              <a:gd name="connsiteY134" fmla="*/ 5361407 h 6858000"/>
              <a:gd name="connsiteX135" fmla="*/ 6042954 w 6128435"/>
              <a:gd name="connsiteY135" fmla="*/ 5362576 h 6858000"/>
              <a:gd name="connsiteX136" fmla="*/ 6053435 w 6128435"/>
              <a:gd name="connsiteY136" fmla="*/ 5387547 h 6858000"/>
              <a:gd name="connsiteX137" fmla="*/ 6065933 w 6128435"/>
              <a:gd name="connsiteY137" fmla="*/ 5443002 h 6858000"/>
              <a:gd name="connsiteX138" fmla="*/ 6068640 w 6128435"/>
              <a:gd name="connsiteY138" fmla="*/ 5474503 h 6858000"/>
              <a:gd name="connsiteX139" fmla="*/ 6080922 w 6128435"/>
              <a:gd name="connsiteY139" fmla="*/ 5561070 h 6858000"/>
              <a:gd name="connsiteX140" fmla="*/ 6096949 w 6128435"/>
              <a:gd name="connsiteY140" fmla="*/ 5648179 h 6858000"/>
              <a:gd name="connsiteX141" fmla="*/ 6125703 w 6128435"/>
              <a:gd name="connsiteY141" fmla="*/ 5692894 h 6858000"/>
              <a:gd name="connsiteX142" fmla="*/ 6126670 w 6128435"/>
              <a:gd name="connsiteY142" fmla="*/ 5697882 h 6858000"/>
              <a:gd name="connsiteX143" fmla="*/ 6124061 w 6128435"/>
              <a:gd name="connsiteY143" fmla="*/ 5710294 h 6858000"/>
              <a:gd name="connsiteX144" fmla="*/ 6122213 w 6128435"/>
              <a:gd name="connsiteY144" fmla="*/ 5714762 h 6858000"/>
              <a:gd name="connsiteX145" fmla="*/ 6121353 w 6128435"/>
              <a:gd name="connsiteY145" fmla="*/ 5721725 h 6858000"/>
              <a:gd name="connsiteX146" fmla="*/ 6121607 w 6128435"/>
              <a:gd name="connsiteY146" fmla="*/ 5721959 h 6858000"/>
              <a:gd name="connsiteX147" fmla="*/ 6120262 w 6128435"/>
              <a:gd name="connsiteY147" fmla="*/ 5728358 h 6858000"/>
              <a:gd name="connsiteX148" fmla="*/ 6110194 w 6128435"/>
              <a:gd name="connsiteY148" fmla="*/ 5758853 h 6858000"/>
              <a:gd name="connsiteX149" fmla="*/ 6127519 w 6128435"/>
              <a:gd name="connsiteY149" fmla="*/ 5865775 h 6858000"/>
              <a:gd name="connsiteX150" fmla="*/ 6128435 w 6128435"/>
              <a:gd name="connsiteY150" fmla="*/ 5870164 h 6858000"/>
              <a:gd name="connsiteX151" fmla="*/ 6119217 w 6128435"/>
              <a:gd name="connsiteY151" fmla="*/ 5888542 h 6858000"/>
              <a:gd name="connsiteX152" fmla="*/ 6115966 w 6128435"/>
              <a:gd name="connsiteY152" fmla="*/ 5898387 h 6858000"/>
              <a:gd name="connsiteX153" fmla="*/ 6111924 w 6128435"/>
              <a:gd name="connsiteY153" fmla="*/ 5900444 h 6858000"/>
              <a:gd name="connsiteX154" fmla="*/ 6108716 w 6128435"/>
              <a:gd name="connsiteY154" fmla="*/ 5915345 h 6858000"/>
              <a:gd name="connsiteX155" fmla="*/ 6109524 w 6128435"/>
              <a:gd name="connsiteY155" fmla="*/ 5917328 h 6858000"/>
              <a:gd name="connsiteX156" fmla="*/ 6102493 w 6128435"/>
              <a:gd name="connsiteY156" fmla="*/ 5928602 h 6858000"/>
              <a:gd name="connsiteX157" fmla="*/ 6056863 w 6128435"/>
              <a:gd name="connsiteY157" fmla="*/ 6000643 h 6858000"/>
              <a:gd name="connsiteX158" fmla="*/ 6045436 w 6128435"/>
              <a:gd name="connsiteY158" fmla="*/ 6124480 h 6858000"/>
              <a:gd name="connsiteX159" fmla="*/ 6030489 w 6128435"/>
              <a:gd name="connsiteY159" fmla="*/ 6317666 h 6858000"/>
              <a:gd name="connsiteX160" fmla="*/ 6007492 w 6128435"/>
              <a:gd name="connsiteY160" fmla="*/ 6440818 h 6858000"/>
              <a:gd name="connsiteX161" fmla="*/ 6009467 w 6128435"/>
              <a:gd name="connsiteY161" fmla="*/ 6487076 h 6858000"/>
              <a:gd name="connsiteX162" fmla="*/ 5995064 w 6128435"/>
              <a:gd name="connsiteY162" fmla="*/ 6540791 h 6858000"/>
              <a:gd name="connsiteX163" fmla="*/ 5996309 w 6128435"/>
              <a:gd name="connsiteY163" fmla="*/ 6543961 h 6858000"/>
              <a:gd name="connsiteX164" fmla="*/ 5996048 w 6128435"/>
              <a:gd name="connsiteY164" fmla="*/ 6555444 h 6858000"/>
              <a:gd name="connsiteX165" fmla="*/ 6002524 w 6128435"/>
              <a:gd name="connsiteY165" fmla="*/ 6560188 h 6858000"/>
              <a:gd name="connsiteX166" fmla="*/ 6006823 w 6128435"/>
              <a:gd name="connsiteY166" fmla="*/ 6578546 h 6858000"/>
              <a:gd name="connsiteX167" fmla="*/ 6004510 w 6128435"/>
              <a:gd name="connsiteY167" fmla="*/ 6599256 h 6858000"/>
              <a:gd name="connsiteX168" fmla="*/ 5986207 w 6128435"/>
              <a:gd name="connsiteY168" fmla="*/ 6695855 h 6858000"/>
              <a:gd name="connsiteX169" fmla="*/ 5979428 w 6128435"/>
              <a:gd name="connsiteY169" fmla="*/ 6754678 h 6858000"/>
              <a:gd name="connsiteX170" fmla="*/ 5983398 w 6128435"/>
              <a:gd name="connsiteY170" fmla="*/ 6778641 h 6858000"/>
              <a:gd name="connsiteX171" fmla="*/ 5984543 w 6128435"/>
              <a:gd name="connsiteY171" fmla="*/ 6811016 h 6858000"/>
              <a:gd name="connsiteX172" fmla="*/ 5981802 w 6128435"/>
              <a:gd name="connsiteY172" fmla="*/ 6838578 h 6858000"/>
              <a:gd name="connsiteX173" fmla="*/ 5979671 w 6128435"/>
              <a:gd name="connsiteY173" fmla="*/ 6858000 h 6858000"/>
              <a:gd name="connsiteX174" fmla="*/ 0 w 6128435"/>
              <a:gd name="connsiteY174" fmla="*/ 6858000 h 6858000"/>
              <a:gd name="connsiteX175" fmla="*/ 0 w 6128435"/>
              <a:gd name="connsiteY175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71650 w 6128435"/>
              <a:gd name="connsiteY44" fmla="*/ 2440467 h 6858000"/>
              <a:gd name="connsiteX45" fmla="*/ 5271438 w 6128435"/>
              <a:gd name="connsiteY45" fmla="*/ 2447186 h 6858000"/>
              <a:gd name="connsiteX46" fmla="*/ 5271722 w 6128435"/>
              <a:gd name="connsiteY46" fmla="*/ 2447359 h 6858000"/>
              <a:gd name="connsiteX47" fmla="*/ 5148653 w 6128435"/>
              <a:gd name="connsiteY47" fmla="*/ 2460132 h 6858000"/>
              <a:gd name="connsiteX48" fmla="*/ 5192511 w 6128435"/>
              <a:gd name="connsiteY48" fmla="*/ 2549199 h 6858000"/>
              <a:gd name="connsiteX49" fmla="*/ 5307538 w 6128435"/>
              <a:gd name="connsiteY49" fmla="*/ 2514685 h 6858000"/>
              <a:gd name="connsiteX50" fmla="*/ 5337604 w 6128435"/>
              <a:gd name="connsiteY50" fmla="*/ 2597632 h 6858000"/>
              <a:gd name="connsiteX51" fmla="*/ 5407503 w 6128435"/>
              <a:gd name="connsiteY51" fmla="*/ 2786290 h 6858000"/>
              <a:gd name="connsiteX52" fmla="*/ 5407356 w 6128435"/>
              <a:gd name="connsiteY52" fmla="*/ 2787545 h 6858000"/>
              <a:gd name="connsiteX53" fmla="*/ 5411130 w 6128435"/>
              <a:gd name="connsiteY53" fmla="*/ 2788640 h 6858000"/>
              <a:gd name="connsiteX54" fmla="*/ 5416439 w 6128435"/>
              <a:gd name="connsiteY54" fmla="*/ 2805666 h 6858000"/>
              <a:gd name="connsiteX55" fmla="*/ 5416589 w 6128435"/>
              <a:gd name="connsiteY55" fmla="*/ 2810822 h 6858000"/>
              <a:gd name="connsiteX56" fmla="*/ 5418542 w 6128435"/>
              <a:gd name="connsiteY56" fmla="*/ 2817745 h 6858000"/>
              <a:gd name="connsiteX57" fmla="*/ 5418847 w 6128435"/>
              <a:gd name="connsiteY57" fmla="*/ 2817825 h 6858000"/>
              <a:gd name="connsiteX58" fmla="*/ 5423364 w 6128435"/>
              <a:gd name="connsiteY58" fmla="*/ 2858292 h 6858000"/>
              <a:gd name="connsiteX59" fmla="*/ 5479298 w 6128435"/>
              <a:gd name="connsiteY59" fmla="*/ 2947791 h 6858000"/>
              <a:gd name="connsiteX60" fmla="*/ 5481770 w 6128435"/>
              <a:gd name="connsiteY60" fmla="*/ 2951352 h 6858000"/>
              <a:gd name="connsiteX61" fmla="*/ 5481013 w 6128435"/>
              <a:gd name="connsiteY61" fmla="*/ 2973461 h 6858000"/>
              <a:gd name="connsiteX62" fmla="*/ 5482045 w 6128435"/>
              <a:gd name="connsiteY62" fmla="*/ 2984371 h 6858000"/>
              <a:gd name="connsiteX63" fmla="*/ 5479405 w 6128435"/>
              <a:gd name="connsiteY63" fmla="*/ 2988507 h 6858000"/>
              <a:gd name="connsiteX64" fmla="*/ 5482415 w 6128435"/>
              <a:gd name="connsiteY64" fmla="*/ 3004079 h 6858000"/>
              <a:gd name="connsiteX65" fmla="*/ 5483865 w 6128435"/>
              <a:gd name="connsiteY65" fmla="*/ 3005467 h 6858000"/>
              <a:gd name="connsiteX66" fmla="*/ 5482236 w 6128435"/>
              <a:gd name="connsiteY66" fmla="*/ 3019791 h 6858000"/>
              <a:gd name="connsiteX67" fmla="*/ 5475895 w 6128435"/>
              <a:gd name="connsiteY67" fmla="*/ 3033578 h 6858000"/>
              <a:gd name="connsiteX68" fmla="*/ 5477595 w 6128435"/>
              <a:gd name="connsiteY68" fmla="*/ 3250534 h 6858000"/>
              <a:gd name="connsiteX69" fmla="*/ 5532836 w 6128435"/>
              <a:gd name="connsiteY69" fmla="*/ 3353840 h 6858000"/>
              <a:gd name="connsiteX70" fmla="*/ 5561229 w 6128435"/>
              <a:gd name="connsiteY70" fmla="*/ 3395784 h 6858000"/>
              <a:gd name="connsiteX71" fmla="*/ 5589758 w 6128435"/>
              <a:gd name="connsiteY71" fmla="*/ 3506453 h 6858000"/>
              <a:gd name="connsiteX72" fmla="*/ 5596144 w 6128435"/>
              <a:gd name="connsiteY72" fmla="*/ 3534624 h 6858000"/>
              <a:gd name="connsiteX73" fmla="*/ 5597750 w 6128435"/>
              <a:gd name="connsiteY73" fmla="*/ 3534129 h 6858000"/>
              <a:gd name="connsiteX74" fmla="*/ 5599700 w 6128435"/>
              <a:gd name="connsiteY74" fmla="*/ 3547221 h 6858000"/>
              <a:gd name="connsiteX75" fmla="*/ 5615031 w 6128435"/>
              <a:gd name="connsiteY75" fmla="*/ 3557482 h 6858000"/>
              <a:gd name="connsiteX76" fmla="*/ 5618377 w 6128435"/>
              <a:gd name="connsiteY76" fmla="*/ 3588431 h 6858000"/>
              <a:gd name="connsiteX77" fmla="*/ 5612155 w 6128435"/>
              <a:gd name="connsiteY77" fmla="*/ 3589869 h 6858000"/>
              <a:gd name="connsiteX78" fmla="*/ 5620843 w 6128435"/>
              <a:gd name="connsiteY78" fmla="*/ 3606745 h 6858000"/>
              <a:gd name="connsiteX79" fmla="*/ 5655472 w 6128435"/>
              <a:gd name="connsiteY79" fmla="*/ 3678877 h 6858000"/>
              <a:gd name="connsiteX80" fmla="*/ 5680448 w 6128435"/>
              <a:gd name="connsiteY80" fmla="*/ 3717760 h 6858000"/>
              <a:gd name="connsiteX81" fmla="*/ 5683015 w 6128435"/>
              <a:gd name="connsiteY81" fmla="*/ 3762025 h 6858000"/>
              <a:gd name="connsiteX82" fmla="*/ 5696643 w 6128435"/>
              <a:gd name="connsiteY82" fmla="*/ 3773888 h 6858000"/>
              <a:gd name="connsiteX83" fmla="*/ 5699203 w 6128435"/>
              <a:gd name="connsiteY83" fmla="*/ 3775823 h 6858000"/>
              <a:gd name="connsiteX84" fmla="*/ 5704824 w 6128435"/>
              <a:gd name="connsiteY84" fmla="*/ 3785966 h 6858000"/>
              <a:gd name="connsiteX85" fmla="*/ 5712204 w 6128435"/>
              <a:gd name="connsiteY85" fmla="*/ 3785830 h 6858000"/>
              <a:gd name="connsiteX86" fmla="*/ 5724816 w 6128435"/>
              <a:gd name="connsiteY86" fmla="*/ 3798949 h 6858000"/>
              <a:gd name="connsiteX87" fmla="*/ 5733539 w 6128435"/>
              <a:gd name="connsiteY87" fmla="*/ 3818457 h 6858000"/>
              <a:gd name="connsiteX88" fmla="*/ 5768491 w 6128435"/>
              <a:gd name="connsiteY88" fmla="*/ 3914399 h 6858000"/>
              <a:gd name="connsiteX89" fmla="*/ 5793123 w 6128435"/>
              <a:gd name="connsiteY89" fmla="*/ 3969952 h 6858000"/>
              <a:gd name="connsiteX90" fmla="*/ 5808321 w 6128435"/>
              <a:gd name="connsiteY90" fmla="*/ 3988153 h 6858000"/>
              <a:gd name="connsiteX91" fmla="*/ 5825621 w 6128435"/>
              <a:gd name="connsiteY91" fmla="*/ 4015525 h 6858000"/>
              <a:gd name="connsiteX92" fmla="*/ 5860672 w 6128435"/>
              <a:gd name="connsiteY92" fmla="*/ 4061579 h 6858000"/>
              <a:gd name="connsiteX93" fmla="*/ 5872173 w 6128435"/>
              <a:gd name="connsiteY93" fmla="*/ 4088497 h 6858000"/>
              <a:gd name="connsiteX94" fmla="*/ 5883705 w 6128435"/>
              <a:gd name="connsiteY94" fmla="*/ 4101899 h 6858000"/>
              <a:gd name="connsiteX95" fmla="*/ 5885314 w 6128435"/>
              <a:gd name="connsiteY95" fmla="*/ 4108387 h 6858000"/>
              <a:gd name="connsiteX96" fmla="*/ 5894095 w 6128435"/>
              <a:gd name="connsiteY96" fmla="*/ 4128857 h 6858000"/>
              <a:gd name="connsiteX97" fmla="*/ 5898339 w 6128435"/>
              <a:gd name="connsiteY97" fmla="*/ 4140800 h 6858000"/>
              <a:gd name="connsiteX98" fmla="*/ 5899734 w 6128435"/>
              <a:gd name="connsiteY98" fmla="*/ 4145632 h 6858000"/>
              <a:gd name="connsiteX99" fmla="*/ 5897098 w 6128435"/>
              <a:gd name="connsiteY99" fmla="*/ 4157819 h 6858000"/>
              <a:gd name="connsiteX100" fmla="*/ 5903513 w 6128435"/>
              <a:gd name="connsiteY100" fmla="*/ 4187661 h 6858000"/>
              <a:gd name="connsiteX101" fmla="*/ 5917114 w 6128435"/>
              <a:gd name="connsiteY101" fmla="*/ 4213096 h 6858000"/>
              <a:gd name="connsiteX102" fmla="*/ 5921153 w 6128435"/>
              <a:gd name="connsiteY102" fmla="*/ 4236222 h 6858000"/>
              <a:gd name="connsiteX103" fmla="*/ 5924233 w 6128435"/>
              <a:gd name="connsiteY103" fmla="*/ 4242060 h 6858000"/>
              <a:gd name="connsiteX104" fmla="*/ 5928910 w 6128435"/>
              <a:gd name="connsiteY104" fmla="*/ 4300973 h 6858000"/>
              <a:gd name="connsiteX105" fmla="*/ 5939320 w 6128435"/>
              <a:gd name="connsiteY105" fmla="*/ 4340435 h 6858000"/>
              <a:gd name="connsiteX106" fmla="*/ 5946705 w 6128435"/>
              <a:gd name="connsiteY106" fmla="*/ 4428051 h 6858000"/>
              <a:gd name="connsiteX107" fmla="*/ 5949261 w 6128435"/>
              <a:gd name="connsiteY107" fmla="*/ 4449185 h 6858000"/>
              <a:gd name="connsiteX108" fmla="*/ 5957504 w 6128435"/>
              <a:gd name="connsiteY108" fmla="*/ 4465911 h 6858000"/>
              <a:gd name="connsiteX109" fmla="*/ 5964689 w 6128435"/>
              <a:gd name="connsiteY109" fmla="*/ 4468532 h 6858000"/>
              <a:gd name="connsiteX110" fmla="*/ 5967062 w 6128435"/>
              <a:gd name="connsiteY110" fmla="*/ 4479923 h 6858000"/>
              <a:gd name="connsiteX111" fmla="*/ 5968960 w 6128435"/>
              <a:gd name="connsiteY111" fmla="*/ 4482655 h 6858000"/>
              <a:gd name="connsiteX112" fmla="*/ 5978567 w 6128435"/>
              <a:gd name="connsiteY112" fmla="*/ 4498605 h 6858000"/>
              <a:gd name="connsiteX113" fmla="*/ 5980106 w 6128435"/>
              <a:gd name="connsiteY113" fmla="*/ 4585087 h 6858000"/>
              <a:gd name="connsiteX114" fmla="*/ 5998138 w 6128435"/>
              <a:gd name="connsiteY114" fmla="*/ 4697518 h 6858000"/>
              <a:gd name="connsiteX115" fmla="*/ 6013516 w 6128435"/>
              <a:gd name="connsiteY115" fmla="*/ 4786619 h 6858000"/>
              <a:gd name="connsiteX116" fmla="*/ 6025404 w 6128435"/>
              <a:gd name="connsiteY116" fmla="*/ 4858148 h 6858000"/>
              <a:gd name="connsiteX117" fmla="*/ 6007749 w 6128435"/>
              <a:gd name="connsiteY117" fmla="*/ 4964715 h 6858000"/>
              <a:gd name="connsiteX118" fmla="*/ 6005269 w 6128435"/>
              <a:gd name="connsiteY118" fmla="*/ 5150567 h 6858000"/>
              <a:gd name="connsiteX119" fmla="*/ 6001127 w 6128435"/>
              <a:gd name="connsiteY119" fmla="*/ 5164609 h 6858000"/>
              <a:gd name="connsiteX120" fmla="*/ 5996647 w 6128435"/>
              <a:gd name="connsiteY120" fmla="*/ 5185640 h 6858000"/>
              <a:gd name="connsiteX121" fmla="*/ 5998514 w 6128435"/>
              <a:gd name="connsiteY121" fmla="*/ 5189673 h 6858000"/>
              <a:gd name="connsiteX122" fmla="*/ 5995970 w 6128435"/>
              <a:gd name="connsiteY122" fmla="*/ 5221547 h 6858000"/>
              <a:gd name="connsiteX123" fmla="*/ 5997218 w 6128435"/>
              <a:gd name="connsiteY123" fmla="*/ 5222031 h 6858000"/>
              <a:gd name="connsiteX124" fmla="*/ 6002116 w 6128435"/>
              <a:gd name="connsiteY124" fmla="*/ 5231223 h 6858000"/>
              <a:gd name="connsiteX125" fmla="*/ 6008541 w 6128435"/>
              <a:gd name="connsiteY125" fmla="*/ 5248680 h 6858000"/>
              <a:gd name="connsiteX126" fmla="*/ 6039260 w 6128435"/>
              <a:gd name="connsiteY126" fmla="*/ 5289518 h 6858000"/>
              <a:gd name="connsiteX127" fmla="*/ 6036748 w 6128435"/>
              <a:gd name="connsiteY127" fmla="*/ 5322752 h 6858000"/>
              <a:gd name="connsiteX128" fmla="*/ 6036943 w 6128435"/>
              <a:gd name="connsiteY128" fmla="*/ 5329480 h 6858000"/>
              <a:gd name="connsiteX129" fmla="*/ 6037236 w 6128435"/>
              <a:gd name="connsiteY129" fmla="*/ 5329634 h 6858000"/>
              <a:gd name="connsiteX130" fmla="*/ 6038019 w 6128435"/>
              <a:gd name="connsiteY130" fmla="*/ 5336764 h 6858000"/>
              <a:gd name="connsiteX131" fmla="*/ 6037298 w 6128435"/>
              <a:gd name="connsiteY131" fmla="*/ 5341753 h 6858000"/>
              <a:gd name="connsiteX132" fmla="*/ 6037677 w 6128435"/>
              <a:gd name="connsiteY132" fmla="*/ 5354807 h 6858000"/>
              <a:gd name="connsiteX133" fmla="*/ 6039728 w 6128435"/>
              <a:gd name="connsiteY133" fmla="*/ 5359416 h 6858000"/>
              <a:gd name="connsiteX134" fmla="*/ 6043311 w 6128435"/>
              <a:gd name="connsiteY134" fmla="*/ 5361407 h 6858000"/>
              <a:gd name="connsiteX135" fmla="*/ 6042954 w 6128435"/>
              <a:gd name="connsiteY135" fmla="*/ 5362576 h 6858000"/>
              <a:gd name="connsiteX136" fmla="*/ 6053435 w 6128435"/>
              <a:gd name="connsiteY136" fmla="*/ 5387547 h 6858000"/>
              <a:gd name="connsiteX137" fmla="*/ 6065933 w 6128435"/>
              <a:gd name="connsiteY137" fmla="*/ 5443002 h 6858000"/>
              <a:gd name="connsiteX138" fmla="*/ 6068640 w 6128435"/>
              <a:gd name="connsiteY138" fmla="*/ 5474503 h 6858000"/>
              <a:gd name="connsiteX139" fmla="*/ 6080922 w 6128435"/>
              <a:gd name="connsiteY139" fmla="*/ 5561070 h 6858000"/>
              <a:gd name="connsiteX140" fmla="*/ 6096949 w 6128435"/>
              <a:gd name="connsiteY140" fmla="*/ 5648179 h 6858000"/>
              <a:gd name="connsiteX141" fmla="*/ 6125703 w 6128435"/>
              <a:gd name="connsiteY141" fmla="*/ 5692894 h 6858000"/>
              <a:gd name="connsiteX142" fmla="*/ 6126670 w 6128435"/>
              <a:gd name="connsiteY142" fmla="*/ 5697882 h 6858000"/>
              <a:gd name="connsiteX143" fmla="*/ 6124061 w 6128435"/>
              <a:gd name="connsiteY143" fmla="*/ 5710294 h 6858000"/>
              <a:gd name="connsiteX144" fmla="*/ 6122213 w 6128435"/>
              <a:gd name="connsiteY144" fmla="*/ 5714762 h 6858000"/>
              <a:gd name="connsiteX145" fmla="*/ 6121353 w 6128435"/>
              <a:gd name="connsiteY145" fmla="*/ 5721725 h 6858000"/>
              <a:gd name="connsiteX146" fmla="*/ 6121607 w 6128435"/>
              <a:gd name="connsiteY146" fmla="*/ 5721959 h 6858000"/>
              <a:gd name="connsiteX147" fmla="*/ 6120262 w 6128435"/>
              <a:gd name="connsiteY147" fmla="*/ 5728358 h 6858000"/>
              <a:gd name="connsiteX148" fmla="*/ 6110194 w 6128435"/>
              <a:gd name="connsiteY148" fmla="*/ 5758853 h 6858000"/>
              <a:gd name="connsiteX149" fmla="*/ 6127519 w 6128435"/>
              <a:gd name="connsiteY149" fmla="*/ 5865775 h 6858000"/>
              <a:gd name="connsiteX150" fmla="*/ 6128435 w 6128435"/>
              <a:gd name="connsiteY150" fmla="*/ 5870164 h 6858000"/>
              <a:gd name="connsiteX151" fmla="*/ 6119217 w 6128435"/>
              <a:gd name="connsiteY151" fmla="*/ 5888542 h 6858000"/>
              <a:gd name="connsiteX152" fmla="*/ 6115966 w 6128435"/>
              <a:gd name="connsiteY152" fmla="*/ 5898387 h 6858000"/>
              <a:gd name="connsiteX153" fmla="*/ 6111924 w 6128435"/>
              <a:gd name="connsiteY153" fmla="*/ 5900444 h 6858000"/>
              <a:gd name="connsiteX154" fmla="*/ 6108716 w 6128435"/>
              <a:gd name="connsiteY154" fmla="*/ 5915345 h 6858000"/>
              <a:gd name="connsiteX155" fmla="*/ 6109524 w 6128435"/>
              <a:gd name="connsiteY155" fmla="*/ 5917328 h 6858000"/>
              <a:gd name="connsiteX156" fmla="*/ 6102493 w 6128435"/>
              <a:gd name="connsiteY156" fmla="*/ 5928602 h 6858000"/>
              <a:gd name="connsiteX157" fmla="*/ 6056863 w 6128435"/>
              <a:gd name="connsiteY157" fmla="*/ 6000643 h 6858000"/>
              <a:gd name="connsiteX158" fmla="*/ 6045436 w 6128435"/>
              <a:gd name="connsiteY158" fmla="*/ 6124480 h 6858000"/>
              <a:gd name="connsiteX159" fmla="*/ 6030489 w 6128435"/>
              <a:gd name="connsiteY159" fmla="*/ 6317666 h 6858000"/>
              <a:gd name="connsiteX160" fmla="*/ 6007492 w 6128435"/>
              <a:gd name="connsiteY160" fmla="*/ 6440818 h 6858000"/>
              <a:gd name="connsiteX161" fmla="*/ 6009467 w 6128435"/>
              <a:gd name="connsiteY161" fmla="*/ 6487076 h 6858000"/>
              <a:gd name="connsiteX162" fmla="*/ 5995064 w 6128435"/>
              <a:gd name="connsiteY162" fmla="*/ 6540791 h 6858000"/>
              <a:gd name="connsiteX163" fmla="*/ 5996309 w 6128435"/>
              <a:gd name="connsiteY163" fmla="*/ 6543961 h 6858000"/>
              <a:gd name="connsiteX164" fmla="*/ 5996048 w 6128435"/>
              <a:gd name="connsiteY164" fmla="*/ 6555444 h 6858000"/>
              <a:gd name="connsiteX165" fmla="*/ 6002524 w 6128435"/>
              <a:gd name="connsiteY165" fmla="*/ 6560188 h 6858000"/>
              <a:gd name="connsiteX166" fmla="*/ 6006823 w 6128435"/>
              <a:gd name="connsiteY166" fmla="*/ 6578546 h 6858000"/>
              <a:gd name="connsiteX167" fmla="*/ 6004510 w 6128435"/>
              <a:gd name="connsiteY167" fmla="*/ 6599256 h 6858000"/>
              <a:gd name="connsiteX168" fmla="*/ 5986207 w 6128435"/>
              <a:gd name="connsiteY168" fmla="*/ 6695855 h 6858000"/>
              <a:gd name="connsiteX169" fmla="*/ 5979428 w 6128435"/>
              <a:gd name="connsiteY169" fmla="*/ 6754678 h 6858000"/>
              <a:gd name="connsiteX170" fmla="*/ 5983398 w 6128435"/>
              <a:gd name="connsiteY170" fmla="*/ 6778641 h 6858000"/>
              <a:gd name="connsiteX171" fmla="*/ 5984543 w 6128435"/>
              <a:gd name="connsiteY171" fmla="*/ 6811016 h 6858000"/>
              <a:gd name="connsiteX172" fmla="*/ 5981802 w 6128435"/>
              <a:gd name="connsiteY172" fmla="*/ 6838578 h 6858000"/>
              <a:gd name="connsiteX173" fmla="*/ 5979671 w 6128435"/>
              <a:gd name="connsiteY173" fmla="*/ 6858000 h 6858000"/>
              <a:gd name="connsiteX174" fmla="*/ 0 w 6128435"/>
              <a:gd name="connsiteY174" fmla="*/ 6858000 h 6858000"/>
              <a:gd name="connsiteX175" fmla="*/ 0 w 6128435"/>
              <a:gd name="connsiteY175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71650 w 6128435"/>
              <a:gd name="connsiteY44" fmla="*/ 2440467 h 6858000"/>
              <a:gd name="connsiteX45" fmla="*/ 5271438 w 6128435"/>
              <a:gd name="connsiteY45" fmla="*/ 2447186 h 6858000"/>
              <a:gd name="connsiteX46" fmla="*/ 5148653 w 6128435"/>
              <a:gd name="connsiteY46" fmla="*/ 2460132 h 6858000"/>
              <a:gd name="connsiteX47" fmla="*/ 5192511 w 6128435"/>
              <a:gd name="connsiteY47" fmla="*/ 2549199 h 6858000"/>
              <a:gd name="connsiteX48" fmla="*/ 5307538 w 6128435"/>
              <a:gd name="connsiteY48" fmla="*/ 2514685 h 6858000"/>
              <a:gd name="connsiteX49" fmla="*/ 5337604 w 6128435"/>
              <a:gd name="connsiteY49" fmla="*/ 2597632 h 6858000"/>
              <a:gd name="connsiteX50" fmla="*/ 5407503 w 6128435"/>
              <a:gd name="connsiteY50" fmla="*/ 2786290 h 6858000"/>
              <a:gd name="connsiteX51" fmla="*/ 5407356 w 6128435"/>
              <a:gd name="connsiteY51" fmla="*/ 2787545 h 6858000"/>
              <a:gd name="connsiteX52" fmla="*/ 5411130 w 6128435"/>
              <a:gd name="connsiteY52" fmla="*/ 2788640 h 6858000"/>
              <a:gd name="connsiteX53" fmla="*/ 5416439 w 6128435"/>
              <a:gd name="connsiteY53" fmla="*/ 2805666 h 6858000"/>
              <a:gd name="connsiteX54" fmla="*/ 5416589 w 6128435"/>
              <a:gd name="connsiteY54" fmla="*/ 2810822 h 6858000"/>
              <a:gd name="connsiteX55" fmla="*/ 5418542 w 6128435"/>
              <a:gd name="connsiteY55" fmla="*/ 2817745 h 6858000"/>
              <a:gd name="connsiteX56" fmla="*/ 5418847 w 6128435"/>
              <a:gd name="connsiteY56" fmla="*/ 2817825 h 6858000"/>
              <a:gd name="connsiteX57" fmla="*/ 5423364 w 6128435"/>
              <a:gd name="connsiteY57" fmla="*/ 2858292 h 6858000"/>
              <a:gd name="connsiteX58" fmla="*/ 5479298 w 6128435"/>
              <a:gd name="connsiteY58" fmla="*/ 2947791 h 6858000"/>
              <a:gd name="connsiteX59" fmla="*/ 5481770 w 6128435"/>
              <a:gd name="connsiteY59" fmla="*/ 2951352 h 6858000"/>
              <a:gd name="connsiteX60" fmla="*/ 5481013 w 6128435"/>
              <a:gd name="connsiteY60" fmla="*/ 2973461 h 6858000"/>
              <a:gd name="connsiteX61" fmla="*/ 5482045 w 6128435"/>
              <a:gd name="connsiteY61" fmla="*/ 2984371 h 6858000"/>
              <a:gd name="connsiteX62" fmla="*/ 5479405 w 6128435"/>
              <a:gd name="connsiteY62" fmla="*/ 2988507 h 6858000"/>
              <a:gd name="connsiteX63" fmla="*/ 5482415 w 6128435"/>
              <a:gd name="connsiteY63" fmla="*/ 3004079 h 6858000"/>
              <a:gd name="connsiteX64" fmla="*/ 5483865 w 6128435"/>
              <a:gd name="connsiteY64" fmla="*/ 3005467 h 6858000"/>
              <a:gd name="connsiteX65" fmla="*/ 5482236 w 6128435"/>
              <a:gd name="connsiteY65" fmla="*/ 3019791 h 6858000"/>
              <a:gd name="connsiteX66" fmla="*/ 5475895 w 6128435"/>
              <a:gd name="connsiteY66" fmla="*/ 3033578 h 6858000"/>
              <a:gd name="connsiteX67" fmla="*/ 5477595 w 6128435"/>
              <a:gd name="connsiteY67" fmla="*/ 3250534 h 6858000"/>
              <a:gd name="connsiteX68" fmla="*/ 5532836 w 6128435"/>
              <a:gd name="connsiteY68" fmla="*/ 3353840 h 6858000"/>
              <a:gd name="connsiteX69" fmla="*/ 5561229 w 6128435"/>
              <a:gd name="connsiteY69" fmla="*/ 3395784 h 6858000"/>
              <a:gd name="connsiteX70" fmla="*/ 5589758 w 6128435"/>
              <a:gd name="connsiteY70" fmla="*/ 3506453 h 6858000"/>
              <a:gd name="connsiteX71" fmla="*/ 5596144 w 6128435"/>
              <a:gd name="connsiteY71" fmla="*/ 3534624 h 6858000"/>
              <a:gd name="connsiteX72" fmla="*/ 5597750 w 6128435"/>
              <a:gd name="connsiteY72" fmla="*/ 3534129 h 6858000"/>
              <a:gd name="connsiteX73" fmla="*/ 5599700 w 6128435"/>
              <a:gd name="connsiteY73" fmla="*/ 3547221 h 6858000"/>
              <a:gd name="connsiteX74" fmla="*/ 5615031 w 6128435"/>
              <a:gd name="connsiteY74" fmla="*/ 3557482 h 6858000"/>
              <a:gd name="connsiteX75" fmla="*/ 5618377 w 6128435"/>
              <a:gd name="connsiteY75" fmla="*/ 3588431 h 6858000"/>
              <a:gd name="connsiteX76" fmla="*/ 5612155 w 6128435"/>
              <a:gd name="connsiteY76" fmla="*/ 3589869 h 6858000"/>
              <a:gd name="connsiteX77" fmla="*/ 5620843 w 6128435"/>
              <a:gd name="connsiteY77" fmla="*/ 3606745 h 6858000"/>
              <a:gd name="connsiteX78" fmla="*/ 5655472 w 6128435"/>
              <a:gd name="connsiteY78" fmla="*/ 3678877 h 6858000"/>
              <a:gd name="connsiteX79" fmla="*/ 5680448 w 6128435"/>
              <a:gd name="connsiteY79" fmla="*/ 3717760 h 6858000"/>
              <a:gd name="connsiteX80" fmla="*/ 5683015 w 6128435"/>
              <a:gd name="connsiteY80" fmla="*/ 3762025 h 6858000"/>
              <a:gd name="connsiteX81" fmla="*/ 5696643 w 6128435"/>
              <a:gd name="connsiteY81" fmla="*/ 3773888 h 6858000"/>
              <a:gd name="connsiteX82" fmla="*/ 5699203 w 6128435"/>
              <a:gd name="connsiteY82" fmla="*/ 3775823 h 6858000"/>
              <a:gd name="connsiteX83" fmla="*/ 5704824 w 6128435"/>
              <a:gd name="connsiteY83" fmla="*/ 3785966 h 6858000"/>
              <a:gd name="connsiteX84" fmla="*/ 5712204 w 6128435"/>
              <a:gd name="connsiteY84" fmla="*/ 3785830 h 6858000"/>
              <a:gd name="connsiteX85" fmla="*/ 5724816 w 6128435"/>
              <a:gd name="connsiteY85" fmla="*/ 3798949 h 6858000"/>
              <a:gd name="connsiteX86" fmla="*/ 5733539 w 6128435"/>
              <a:gd name="connsiteY86" fmla="*/ 3818457 h 6858000"/>
              <a:gd name="connsiteX87" fmla="*/ 5768491 w 6128435"/>
              <a:gd name="connsiteY87" fmla="*/ 3914399 h 6858000"/>
              <a:gd name="connsiteX88" fmla="*/ 5793123 w 6128435"/>
              <a:gd name="connsiteY88" fmla="*/ 3969952 h 6858000"/>
              <a:gd name="connsiteX89" fmla="*/ 5808321 w 6128435"/>
              <a:gd name="connsiteY89" fmla="*/ 3988153 h 6858000"/>
              <a:gd name="connsiteX90" fmla="*/ 5825621 w 6128435"/>
              <a:gd name="connsiteY90" fmla="*/ 4015525 h 6858000"/>
              <a:gd name="connsiteX91" fmla="*/ 5860672 w 6128435"/>
              <a:gd name="connsiteY91" fmla="*/ 4061579 h 6858000"/>
              <a:gd name="connsiteX92" fmla="*/ 5872173 w 6128435"/>
              <a:gd name="connsiteY92" fmla="*/ 4088497 h 6858000"/>
              <a:gd name="connsiteX93" fmla="*/ 5883705 w 6128435"/>
              <a:gd name="connsiteY93" fmla="*/ 4101899 h 6858000"/>
              <a:gd name="connsiteX94" fmla="*/ 5885314 w 6128435"/>
              <a:gd name="connsiteY94" fmla="*/ 4108387 h 6858000"/>
              <a:gd name="connsiteX95" fmla="*/ 5894095 w 6128435"/>
              <a:gd name="connsiteY95" fmla="*/ 4128857 h 6858000"/>
              <a:gd name="connsiteX96" fmla="*/ 5898339 w 6128435"/>
              <a:gd name="connsiteY96" fmla="*/ 4140800 h 6858000"/>
              <a:gd name="connsiteX97" fmla="*/ 5899734 w 6128435"/>
              <a:gd name="connsiteY97" fmla="*/ 4145632 h 6858000"/>
              <a:gd name="connsiteX98" fmla="*/ 5897098 w 6128435"/>
              <a:gd name="connsiteY98" fmla="*/ 4157819 h 6858000"/>
              <a:gd name="connsiteX99" fmla="*/ 5903513 w 6128435"/>
              <a:gd name="connsiteY99" fmla="*/ 4187661 h 6858000"/>
              <a:gd name="connsiteX100" fmla="*/ 5917114 w 6128435"/>
              <a:gd name="connsiteY100" fmla="*/ 4213096 h 6858000"/>
              <a:gd name="connsiteX101" fmla="*/ 5921153 w 6128435"/>
              <a:gd name="connsiteY101" fmla="*/ 4236222 h 6858000"/>
              <a:gd name="connsiteX102" fmla="*/ 5924233 w 6128435"/>
              <a:gd name="connsiteY102" fmla="*/ 4242060 h 6858000"/>
              <a:gd name="connsiteX103" fmla="*/ 5928910 w 6128435"/>
              <a:gd name="connsiteY103" fmla="*/ 4300973 h 6858000"/>
              <a:gd name="connsiteX104" fmla="*/ 5939320 w 6128435"/>
              <a:gd name="connsiteY104" fmla="*/ 4340435 h 6858000"/>
              <a:gd name="connsiteX105" fmla="*/ 5946705 w 6128435"/>
              <a:gd name="connsiteY105" fmla="*/ 4428051 h 6858000"/>
              <a:gd name="connsiteX106" fmla="*/ 5949261 w 6128435"/>
              <a:gd name="connsiteY106" fmla="*/ 4449185 h 6858000"/>
              <a:gd name="connsiteX107" fmla="*/ 5957504 w 6128435"/>
              <a:gd name="connsiteY107" fmla="*/ 4465911 h 6858000"/>
              <a:gd name="connsiteX108" fmla="*/ 5964689 w 6128435"/>
              <a:gd name="connsiteY108" fmla="*/ 4468532 h 6858000"/>
              <a:gd name="connsiteX109" fmla="*/ 5967062 w 6128435"/>
              <a:gd name="connsiteY109" fmla="*/ 4479923 h 6858000"/>
              <a:gd name="connsiteX110" fmla="*/ 5968960 w 6128435"/>
              <a:gd name="connsiteY110" fmla="*/ 4482655 h 6858000"/>
              <a:gd name="connsiteX111" fmla="*/ 5978567 w 6128435"/>
              <a:gd name="connsiteY111" fmla="*/ 4498605 h 6858000"/>
              <a:gd name="connsiteX112" fmla="*/ 5980106 w 6128435"/>
              <a:gd name="connsiteY112" fmla="*/ 4585087 h 6858000"/>
              <a:gd name="connsiteX113" fmla="*/ 5998138 w 6128435"/>
              <a:gd name="connsiteY113" fmla="*/ 4697518 h 6858000"/>
              <a:gd name="connsiteX114" fmla="*/ 6013516 w 6128435"/>
              <a:gd name="connsiteY114" fmla="*/ 4786619 h 6858000"/>
              <a:gd name="connsiteX115" fmla="*/ 6025404 w 6128435"/>
              <a:gd name="connsiteY115" fmla="*/ 4858148 h 6858000"/>
              <a:gd name="connsiteX116" fmla="*/ 6007749 w 6128435"/>
              <a:gd name="connsiteY116" fmla="*/ 4964715 h 6858000"/>
              <a:gd name="connsiteX117" fmla="*/ 6005269 w 6128435"/>
              <a:gd name="connsiteY117" fmla="*/ 5150567 h 6858000"/>
              <a:gd name="connsiteX118" fmla="*/ 6001127 w 6128435"/>
              <a:gd name="connsiteY118" fmla="*/ 5164609 h 6858000"/>
              <a:gd name="connsiteX119" fmla="*/ 5996647 w 6128435"/>
              <a:gd name="connsiteY119" fmla="*/ 5185640 h 6858000"/>
              <a:gd name="connsiteX120" fmla="*/ 5998514 w 6128435"/>
              <a:gd name="connsiteY120" fmla="*/ 5189673 h 6858000"/>
              <a:gd name="connsiteX121" fmla="*/ 5995970 w 6128435"/>
              <a:gd name="connsiteY121" fmla="*/ 5221547 h 6858000"/>
              <a:gd name="connsiteX122" fmla="*/ 5997218 w 6128435"/>
              <a:gd name="connsiteY122" fmla="*/ 5222031 h 6858000"/>
              <a:gd name="connsiteX123" fmla="*/ 6002116 w 6128435"/>
              <a:gd name="connsiteY123" fmla="*/ 5231223 h 6858000"/>
              <a:gd name="connsiteX124" fmla="*/ 6008541 w 6128435"/>
              <a:gd name="connsiteY124" fmla="*/ 5248680 h 6858000"/>
              <a:gd name="connsiteX125" fmla="*/ 6039260 w 6128435"/>
              <a:gd name="connsiteY125" fmla="*/ 5289518 h 6858000"/>
              <a:gd name="connsiteX126" fmla="*/ 6036748 w 6128435"/>
              <a:gd name="connsiteY126" fmla="*/ 5322752 h 6858000"/>
              <a:gd name="connsiteX127" fmla="*/ 6036943 w 6128435"/>
              <a:gd name="connsiteY127" fmla="*/ 5329480 h 6858000"/>
              <a:gd name="connsiteX128" fmla="*/ 6037236 w 6128435"/>
              <a:gd name="connsiteY128" fmla="*/ 5329634 h 6858000"/>
              <a:gd name="connsiteX129" fmla="*/ 6038019 w 6128435"/>
              <a:gd name="connsiteY129" fmla="*/ 5336764 h 6858000"/>
              <a:gd name="connsiteX130" fmla="*/ 6037298 w 6128435"/>
              <a:gd name="connsiteY130" fmla="*/ 5341753 h 6858000"/>
              <a:gd name="connsiteX131" fmla="*/ 6037677 w 6128435"/>
              <a:gd name="connsiteY131" fmla="*/ 5354807 h 6858000"/>
              <a:gd name="connsiteX132" fmla="*/ 6039728 w 6128435"/>
              <a:gd name="connsiteY132" fmla="*/ 5359416 h 6858000"/>
              <a:gd name="connsiteX133" fmla="*/ 6043311 w 6128435"/>
              <a:gd name="connsiteY133" fmla="*/ 5361407 h 6858000"/>
              <a:gd name="connsiteX134" fmla="*/ 6042954 w 6128435"/>
              <a:gd name="connsiteY134" fmla="*/ 5362576 h 6858000"/>
              <a:gd name="connsiteX135" fmla="*/ 6053435 w 6128435"/>
              <a:gd name="connsiteY135" fmla="*/ 5387547 h 6858000"/>
              <a:gd name="connsiteX136" fmla="*/ 6065933 w 6128435"/>
              <a:gd name="connsiteY136" fmla="*/ 5443002 h 6858000"/>
              <a:gd name="connsiteX137" fmla="*/ 6068640 w 6128435"/>
              <a:gd name="connsiteY137" fmla="*/ 5474503 h 6858000"/>
              <a:gd name="connsiteX138" fmla="*/ 6080922 w 6128435"/>
              <a:gd name="connsiteY138" fmla="*/ 5561070 h 6858000"/>
              <a:gd name="connsiteX139" fmla="*/ 6096949 w 6128435"/>
              <a:gd name="connsiteY139" fmla="*/ 5648179 h 6858000"/>
              <a:gd name="connsiteX140" fmla="*/ 6125703 w 6128435"/>
              <a:gd name="connsiteY140" fmla="*/ 5692894 h 6858000"/>
              <a:gd name="connsiteX141" fmla="*/ 6126670 w 6128435"/>
              <a:gd name="connsiteY141" fmla="*/ 5697882 h 6858000"/>
              <a:gd name="connsiteX142" fmla="*/ 6124061 w 6128435"/>
              <a:gd name="connsiteY142" fmla="*/ 5710294 h 6858000"/>
              <a:gd name="connsiteX143" fmla="*/ 6122213 w 6128435"/>
              <a:gd name="connsiteY143" fmla="*/ 5714762 h 6858000"/>
              <a:gd name="connsiteX144" fmla="*/ 6121353 w 6128435"/>
              <a:gd name="connsiteY144" fmla="*/ 5721725 h 6858000"/>
              <a:gd name="connsiteX145" fmla="*/ 6121607 w 6128435"/>
              <a:gd name="connsiteY145" fmla="*/ 5721959 h 6858000"/>
              <a:gd name="connsiteX146" fmla="*/ 6120262 w 6128435"/>
              <a:gd name="connsiteY146" fmla="*/ 5728358 h 6858000"/>
              <a:gd name="connsiteX147" fmla="*/ 6110194 w 6128435"/>
              <a:gd name="connsiteY147" fmla="*/ 5758853 h 6858000"/>
              <a:gd name="connsiteX148" fmla="*/ 6127519 w 6128435"/>
              <a:gd name="connsiteY148" fmla="*/ 5865775 h 6858000"/>
              <a:gd name="connsiteX149" fmla="*/ 6128435 w 6128435"/>
              <a:gd name="connsiteY149" fmla="*/ 5870164 h 6858000"/>
              <a:gd name="connsiteX150" fmla="*/ 6119217 w 6128435"/>
              <a:gd name="connsiteY150" fmla="*/ 5888542 h 6858000"/>
              <a:gd name="connsiteX151" fmla="*/ 6115966 w 6128435"/>
              <a:gd name="connsiteY151" fmla="*/ 5898387 h 6858000"/>
              <a:gd name="connsiteX152" fmla="*/ 6111924 w 6128435"/>
              <a:gd name="connsiteY152" fmla="*/ 5900444 h 6858000"/>
              <a:gd name="connsiteX153" fmla="*/ 6108716 w 6128435"/>
              <a:gd name="connsiteY153" fmla="*/ 5915345 h 6858000"/>
              <a:gd name="connsiteX154" fmla="*/ 6109524 w 6128435"/>
              <a:gd name="connsiteY154" fmla="*/ 5917328 h 6858000"/>
              <a:gd name="connsiteX155" fmla="*/ 6102493 w 6128435"/>
              <a:gd name="connsiteY155" fmla="*/ 5928602 h 6858000"/>
              <a:gd name="connsiteX156" fmla="*/ 6056863 w 6128435"/>
              <a:gd name="connsiteY156" fmla="*/ 6000643 h 6858000"/>
              <a:gd name="connsiteX157" fmla="*/ 6045436 w 6128435"/>
              <a:gd name="connsiteY157" fmla="*/ 6124480 h 6858000"/>
              <a:gd name="connsiteX158" fmla="*/ 6030489 w 6128435"/>
              <a:gd name="connsiteY158" fmla="*/ 6317666 h 6858000"/>
              <a:gd name="connsiteX159" fmla="*/ 6007492 w 6128435"/>
              <a:gd name="connsiteY159" fmla="*/ 6440818 h 6858000"/>
              <a:gd name="connsiteX160" fmla="*/ 6009467 w 6128435"/>
              <a:gd name="connsiteY160" fmla="*/ 6487076 h 6858000"/>
              <a:gd name="connsiteX161" fmla="*/ 5995064 w 6128435"/>
              <a:gd name="connsiteY161" fmla="*/ 6540791 h 6858000"/>
              <a:gd name="connsiteX162" fmla="*/ 5996309 w 6128435"/>
              <a:gd name="connsiteY162" fmla="*/ 6543961 h 6858000"/>
              <a:gd name="connsiteX163" fmla="*/ 5996048 w 6128435"/>
              <a:gd name="connsiteY163" fmla="*/ 6555444 h 6858000"/>
              <a:gd name="connsiteX164" fmla="*/ 6002524 w 6128435"/>
              <a:gd name="connsiteY164" fmla="*/ 6560188 h 6858000"/>
              <a:gd name="connsiteX165" fmla="*/ 6006823 w 6128435"/>
              <a:gd name="connsiteY165" fmla="*/ 6578546 h 6858000"/>
              <a:gd name="connsiteX166" fmla="*/ 6004510 w 6128435"/>
              <a:gd name="connsiteY166" fmla="*/ 6599256 h 6858000"/>
              <a:gd name="connsiteX167" fmla="*/ 5986207 w 6128435"/>
              <a:gd name="connsiteY167" fmla="*/ 6695855 h 6858000"/>
              <a:gd name="connsiteX168" fmla="*/ 5979428 w 6128435"/>
              <a:gd name="connsiteY168" fmla="*/ 6754678 h 6858000"/>
              <a:gd name="connsiteX169" fmla="*/ 5983398 w 6128435"/>
              <a:gd name="connsiteY169" fmla="*/ 6778641 h 6858000"/>
              <a:gd name="connsiteX170" fmla="*/ 5984543 w 6128435"/>
              <a:gd name="connsiteY170" fmla="*/ 6811016 h 6858000"/>
              <a:gd name="connsiteX171" fmla="*/ 5981802 w 6128435"/>
              <a:gd name="connsiteY171" fmla="*/ 6838578 h 6858000"/>
              <a:gd name="connsiteX172" fmla="*/ 5979671 w 6128435"/>
              <a:gd name="connsiteY172" fmla="*/ 6858000 h 6858000"/>
              <a:gd name="connsiteX173" fmla="*/ 0 w 6128435"/>
              <a:gd name="connsiteY173" fmla="*/ 6858000 h 6858000"/>
              <a:gd name="connsiteX174" fmla="*/ 0 w 6128435"/>
              <a:gd name="connsiteY174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71650 w 6128435"/>
              <a:gd name="connsiteY44" fmla="*/ 2440467 h 6858000"/>
              <a:gd name="connsiteX45" fmla="*/ 5204120 w 6128435"/>
              <a:gd name="connsiteY45" fmla="*/ 2435967 h 6858000"/>
              <a:gd name="connsiteX46" fmla="*/ 5148653 w 6128435"/>
              <a:gd name="connsiteY46" fmla="*/ 2460132 h 6858000"/>
              <a:gd name="connsiteX47" fmla="*/ 5192511 w 6128435"/>
              <a:gd name="connsiteY47" fmla="*/ 2549199 h 6858000"/>
              <a:gd name="connsiteX48" fmla="*/ 5307538 w 6128435"/>
              <a:gd name="connsiteY48" fmla="*/ 2514685 h 6858000"/>
              <a:gd name="connsiteX49" fmla="*/ 5337604 w 6128435"/>
              <a:gd name="connsiteY49" fmla="*/ 2597632 h 6858000"/>
              <a:gd name="connsiteX50" fmla="*/ 5407503 w 6128435"/>
              <a:gd name="connsiteY50" fmla="*/ 2786290 h 6858000"/>
              <a:gd name="connsiteX51" fmla="*/ 5407356 w 6128435"/>
              <a:gd name="connsiteY51" fmla="*/ 2787545 h 6858000"/>
              <a:gd name="connsiteX52" fmla="*/ 5411130 w 6128435"/>
              <a:gd name="connsiteY52" fmla="*/ 2788640 h 6858000"/>
              <a:gd name="connsiteX53" fmla="*/ 5416439 w 6128435"/>
              <a:gd name="connsiteY53" fmla="*/ 2805666 h 6858000"/>
              <a:gd name="connsiteX54" fmla="*/ 5416589 w 6128435"/>
              <a:gd name="connsiteY54" fmla="*/ 2810822 h 6858000"/>
              <a:gd name="connsiteX55" fmla="*/ 5418542 w 6128435"/>
              <a:gd name="connsiteY55" fmla="*/ 2817745 h 6858000"/>
              <a:gd name="connsiteX56" fmla="*/ 5418847 w 6128435"/>
              <a:gd name="connsiteY56" fmla="*/ 2817825 h 6858000"/>
              <a:gd name="connsiteX57" fmla="*/ 5423364 w 6128435"/>
              <a:gd name="connsiteY57" fmla="*/ 2858292 h 6858000"/>
              <a:gd name="connsiteX58" fmla="*/ 5479298 w 6128435"/>
              <a:gd name="connsiteY58" fmla="*/ 2947791 h 6858000"/>
              <a:gd name="connsiteX59" fmla="*/ 5481770 w 6128435"/>
              <a:gd name="connsiteY59" fmla="*/ 2951352 h 6858000"/>
              <a:gd name="connsiteX60" fmla="*/ 5481013 w 6128435"/>
              <a:gd name="connsiteY60" fmla="*/ 2973461 h 6858000"/>
              <a:gd name="connsiteX61" fmla="*/ 5482045 w 6128435"/>
              <a:gd name="connsiteY61" fmla="*/ 2984371 h 6858000"/>
              <a:gd name="connsiteX62" fmla="*/ 5479405 w 6128435"/>
              <a:gd name="connsiteY62" fmla="*/ 2988507 h 6858000"/>
              <a:gd name="connsiteX63" fmla="*/ 5482415 w 6128435"/>
              <a:gd name="connsiteY63" fmla="*/ 3004079 h 6858000"/>
              <a:gd name="connsiteX64" fmla="*/ 5483865 w 6128435"/>
              <a:gd name="connsiteY64" fmla="*/ 3005467 h 6858000"/>
              <a:gd name="connsiteX65" fmla="*/ 5482236 w 6128435"/>
              <a:gd name="connsiteY65" fmla="*/ 3019791 h 6858000"/>
              <a:gd name="connsiteX66" fmla="*/ 5475895 w 6128435"/>
              <a:gd name="connsiteY66" fmla="*/ 3033578 h 6858000"/>
              <a:gd name="connsiteX67" fmla="*/ 5477595 w 6128435"/>
              <a:gd name="connsiteY67" fmla="*/ 3250534 h 6858000"/>
              <a:gd name="connsiteX68" fmla="*/ 5532836 w 6128435"/>
              <a:gd name="connsiteY68" fmla="*/ 3353840 h 6858000"/>
              <a:gd name="connsiteX69" fmla="*/ 5561229 w 6128435"/>
              <a:gd name="connsiteY69" fmla="*/ 3395784 h 6858000"/>
              <a:gd name="connsiteX70" fmla="*/ 5589758 w 6128435"/>
              <a:gd name="connsiteY70" fmla="*/ 3506453 h 6858000"/>
              <a:gd name="connsiteX71" fmla="*/ 5596144 w 6128435"/>
              <a:gd name="connsiteY71" fmla="*/ 3534624 h 6858000"/>
              <a:gd name="connsiteX72" fmla="*/ 5597750 w 6128435"/>
              <a:gd name="connsiteY72" fmla="*/ 3534129 h 6858000"/>
              <a:gd name="connsiteX73" fmla="*/ 5599700 w 6128435"/>
              <a:gd name="connsiteY73" fmla="*/ 3547221 h 6858000"/>
              <a:gd name="connsiteX74" fmla="*/ 5615031 w 6128435"/>
              <a:gd name="connsiteY74" fmla="*/ 3557482 h 6858000"/>
              <a:gd name="connsiteX75" fmla="*/ 5618377 w 6128435"/>
              <a:gd name="connsiteY75" fmla="*/ 3588431 h 6858000"/>
              <a:gd name="connsiteX76" fmla="*/ 5612155 w 6128435"/>
              <a:gd name="connsiteY76" fmla="*/ 3589869 h 6858000"/>
              <a:gd name="connsiteX77" fmla="*/ 5620843 w 6128435"/>
              <a:gd name="connsiteY77" fmla="*/ 3606745 h 6858000"/>
              <a:gd name="connsiteX78" fmla="*/ 5655472 w 6128435"/>
              <a:gd name="connsiteY78" fmla="*/ 3678877 h 6858000"/>
              <a:gd name="connsiteX79" fmla="*/ 5680448 w 6128435"/>
              <a:gd name="connsiteY79" fmla="*/ 3717760 h 6858000"/>
              <a:gd name="connsiteX80" fmla="*/ 5683015 w 6128435"/>
              <a:gd name="connsiteY80" fmla="*/ 3762025 h 6858000"/>
              <a:gd name="connsiteX81" fmla="*/ 5696643 w 6128435"/>
              <a:gd name="connsiteY81" fmla="*/ 3773888 h 6858000"/>
              <a:gd name="connsiteX82" fmla="*/ 5699203 w 6128435"/>
              <a:gd name="connsiteY82" fmla="*/ 3775823 h 6858000"/>
              <a:gd name="connsiteX83" fmla="*/ 5704824 w 6128435"/>
              <a:gd name="connsiteY83" fmla="*/ 3785966 h 6858000"/>
              <a:gd name="connsiteX84" fmla="*/ 5712204 w 6128435"/>
              <a:gd name="connsiteY84" fmla="*/ 3785830 h 6858000"/>
              <a:gd name="connsiteX85" fmla="*/ 5724816 w 6128435"/>
              <a:gd name="connsiteY85" fmla="*/ 3798949 h 6858000"/>
              <a:gd name="connsiteX86" fmla="*/ 5733539 w 6128435"/>
              <a:gd name="connsiteY86" fmla="*/ 3818457 h 6858000"/>
              <a:gd name="connsiteX87" fmla="*/ 5768491 w 6128435"/>
              <a:gd name="connsiteY87" fmla="*/ 3914399 h 6858000"/>
              <a:gd name="connsiteX88" fmla="*/ 5793123 w 6128435"/>
              <a:gd name="connsiteY88" fmla="*/ 3969952 h 6858000"/>
              <a:gd name="connsiteX89" fmla="*/ 5808321 w 6128435"/>
              <a:gd name="connsiteY89" fmla="*/ 3988153 h 6858000"/>
              <a:gd name="connsiteX90" fmla="*/ 5825621 w 6128435"/>
              <a:gd name="connsiteY90" fmla="*/ 4015525 h 6858000"/>
              <a:gd name="connsiteX91" fmla="*/ 5860672 w 6128435"/>
              <a:gd name="connsiteY91" fmla="*/ 4061579 h 6858000"/>
              <a:gd name="connsiteX92" fmla="*/ 5872173 w 6128435"/>
              <a:gd name="connsiteY92" fmla="*/ 4088497 h 6858000"/>
              <a:gd name="connsiteX93" fmla="*/ 5883705 w 6128435"/>
              <a:gd name="connsiteY93" fmla="*/ 4101899 h 6858000"/>
              <a:gd name="connsiteX94" fmla="*/ 5885314 w 6128435"/>
              <a:gd name="connsiteY94" fmla="*/ 4108387 h 6858000"/>
              <a:gd name="connsiteX95" fmla="*/ 5894095 w 6128435"/>
              <a:gd name="connsiteY95" fmla="*/ 4128857 h 6858000"/>
              <a:gd name="connsiteX96" fmla="*/ 5898339 w 6128435"/>
              <a:gd name="connsiteY96" fmla="*/ 4140800 h 6858000"/>
              <a:gd name="connsiteX97" fmla="*/ 5899734 w 6128435"/>
              <a:gd name="connsiteY97" fmla="*/ 4145632 h 6858000"/>
              <a:gd name="connsiteX98" fmla="*/ 5897098 w 6128435"/>
              <a:gd name="connsiteY98" fmla="*/ 4157819 h 6858000"/>
              <a:gd name="connsiteX99" fmla="*/ 5903513 w 6128435"/>
              <a:gd name="connsiteY99" fmla="*/ 4187661 h 6858000"/>
              <a:gd name="connsiteX100" fmla="*/ 5917114 w 6128435"/>
              <a:gd name="connsiteY100" fmla="*/ 4213096 h 6858000"/>
              <a:gd name="connsiteX101" fmla="*/ 5921153 w 6128435"/>
              <a:gd name="connsiteY101" fmla="*/ 4236222 h 6858000"/>
              <a:gd name="connsiteX102" fmla="*/ 5924233 w 6128435"/>
              <a:gd name="connsiteY102" fmla="*/ 4242060 h 6858000"/>
              <a:gd name="connsiteX103" fmla="*/ 5928910 w 6128435"/>
              <a:gd name="connsiteY103" fmla="*/ 4300973 h 6858000"/>
              <a:gd name="connsiteX104" fmla="*/ 5939320 w 6128435"/>
              <a:gd name="connsiteY104" fmla="*/ 4340435 h 6858000"/>
              <a:gd name="connsiteX105" fmla="*/ 5946705 w 6128435"/>
              <a:gd name="connsiteY105" fmla="*/ 4428051 h 6858000"/>
              <a:gd name="connsiteX106" fmla="*/ 5949261 w 6128435"/>
              <a:gd name="connsiteY106" fmla="*/ 4449185 h 6858000"/>
              <a:gd name="connsiteX107" fmla="*/ 5957504 w 6128435"/>
              <a:gd name="connsiteY107" fmla="*/ 4465911 h 6858000"/>
              <a:gd name="connsiteX108" fmla="*/ 5964689 w 6128435"/>
              <a:gd name="connsiteY108" fmla="*/ 4468532 h 6858000"/>
              <a:gd name="connsiteX109" fmla="*/ 5967062 w 6128435"/>
              <a:gd name="connsiteY109" fmla="*/ 4479923 h 6858000"/>
              <a:gd name="connsiteX110" fmla="*/ 5968960 w 6128435"/>
              <a:gd name="connsiteY110" fmla="*/ 4482655 h 6858000"/>
              <a:gd name="connsiteX111" fmla="*/ 5978567 w 6128435"/>
              <a:gd name="connsiteY111" fmla="*/ 4498605 h 6858000"/>
              <a:gd name="connsiteX112" fmla="*/ 5980106 w 6128435"/>
              <a:gd name="connsiteY112" fmla="*/ 4585087 h 6858000"/>
              <a:gd name="connsiteX113" fmla="*/ 5998138 w 6128435"/>
              <a:gd name="connsiteY113" fmla="*/ 4697518 h 6858000"/>
              <a:gd name="connsiteX114" fmla="*/ 6013516 w 6128435"/>
              <a:gd name="connsiteY114" fmla="*/ 4786619 h 6858000"/>
              <a:gd name="connsiteX115" fmla="*/ 6025404 w 6128435"/>
              <a:gd name="connsiteY115" fmla="*/ 4858148 h 6858000"/>
              <a:gd name="connsiteX116" fmla="*/ 6007749 w 6128435"/>
              <a:gd name="connsiteY116" fmla="*/ 4964715 h 6858000"/>
              <a:gd name="connsiteX117" fmla="*/ 6005269 w 6128435"/>
              <a:gd name="connsiteY117" fmla="*/ 5150567 h 6858000"/>
              <a:gd name="connsiteX118" fmla="*/ 6001127 w 6128435"/>
              <a:gd name="connsiteY118" fmla="*/ 5164609 h 6858000"/>
              <a:gd name="connsiteX119" fmla="*/ 5996647 w 6128435"/>
              <a:gd name="connsiteY119" fmla="*/ 5185640 h 6858000"/>
              <a:gd name="connsiteX120" fmla="*/ 5998514 w 6128435"/>
              <a:gd name="connsiteY120" fmla="*/ 5189673 h 6858000"/>
              <a:gd name="connsiteX121" fmla="*/ 5995970 w 6128435"/>
              <a:gd name="connsiteY121" fmla="*/ 5221547 h 6858000"/>
              <a:gd name="connsiteX122" fmla="*/ 5997218 w 6128435"/>
              <a:gd name="connsiteY122" fmla="*/ 5222031 h 6858000"/>
              <a:gd name="connsiteX123" fmla="*/ 6002116 w 6128435"/>
              <a:gd name="connsiteY123" fmla="*/ 5231223 h 6858000"/>
              <a:gd name="connsiteX124" fmla="*/ 6008541 w 6128435"/>
              <a:gd name="connsiteY124" fmla="*/ 5248680 h 6858000"/>
              <a:gd name="connsiteX125" fmla="*/ 6039260 w 6128435"/>
              <a:gd name="connsiteY125" fmla="*/ 5289518 h 6858000"/>
              <a:gd name="connsiteX126" fmla="*/ 6036748 w 6128435"/>
              <a:gd name="connsiteY126" fmla="*/ 5322752 h 6858000"/>
              <a:gd name="connsiteX127" fmla="*/ 6036943 w 6128435"/>
              <a:gd name="connsiteY127" fmla="*/ 5329480 h 6858000"/>
              <a:gd name="connsiteX128" fmla="*/ 6037236 w 6128435"/>
              <a:gd name="connsiteY128" fmla="*/ 5329634 h 6858000"/>
              <a:gd name="connsiteX129" fmla="*/ 6038019 w 6128435"/>
              <a:gd name="connsiteY129" fmla="*/ 5336764 h 6858000"/>
              <a:gd name="connsiteX130" fmla="*/ 6037298 w 6128435"/>
              <a:gd name="connsiteY130" fmla="*/ 5341753 h 6858000"/>
              <a:gd name="connsiteX131" fmla="*/ 6037677 w 6128435"/>
              <a:gd name="connsiteY131" fmla="*/ 5354807 h 6858000"/>
              <a:gd name="connsiteX132" fmla="*/ 6039728 w 6128435"/>
              <a:gd name="connsiteY132" fmla="*/ 5359416 h 6858000"/>
              <a:gd name="connsiteX133" fmla="*/ 6043311 w 6128435"/>
              <a:gd name="connsiteY133" fmla="*/ 5361407 h 6858000"/>
              <a:gd name="connsiteX134" fmla="*/ 6042954 w 6128435"/>
              <a:gd name="connsiteY134" fmla="*/ 5362576 h 6858000"/>
              <a:gd name="connsiteX135" fmla="*/ 6053435 w 6128435"/>
              <a:gd name="connsiteY135" fmla="*/ 5387547 h 6858000"/>
              <a:gd name="connsiteX136" fmla="*/ 6065933 w 6128435"/>
              <a:gd name="connsiteY136" fmla="*/ 5443002 h 6858000"/>
              <a:gd name="connsiteX137" fmla="*/ 6068640 w 6128435"/>
              <a:gd name="connsiteY137" fmla="*/ 5474503 h 6858000"/>
              <a:gd name="connsiteX138" fmla="*/ 6080922 w 6128435"/>
              <a:gd name="connsiteY138" fmla="*/ 5561070 h 6858000"/>
              <a:gd name="connsiteX139" fmla="*/ 6096949 w 6128435"/>
              <a:gd name="connsiteY139" fmla="*/ 5648179 h 6858000"/>
              <a:gd name="connsiteX140" fmla="*/ 6125703 w 6128435"/>
              <a:gd name="connsiteY140" fmla="*/ 5692894 h 6858000"/>
              <a:gd name="connsiteX141" fmla="*/ 6126670 w 6128435"/>
              <a:gd name="connsiteY141" fmla="*/ 5697882 h 6858000"/>
              <a:gd name="connsiteX142" fmla="*/ 6124061 w 6128435"/>
              <a:gd name="connsiteY142" fmla="*/ 5710294 h 6858000"/>
              <a:gd name="connsiteX143" fmla="*/ 6122213 w 6128435"/>
              <a:gd name="connsiteY143" fmla="*/ 5714762 h 6858000"/>
              <a:gd name="connsiteX144" fmla="*/ 6121353 w 6128435"/>
              <a:gd name="connsiteY144" fmla="*/ 5721725 h 6858000"/>
              <a:gd name="connsiteX145" fmla="*/ 6121607 w 6128435"/>
              <a:gd name="connsiteY145" fmla="*/ 5721959 h 6858000"/>
              <a:gd name="connsiteX146" fmla="*/ 6120262 w 6128435"/>
              <a:gd name="connsiteY146" fmla="*/ 5728358 h 6858000"/>
              <a:gd name="connsiteX147" fmla="*/ 6110194 w 6128435"/>
              <a:gd name="connsiteY147" fmla="*/ 5758853 h 6858000"/>
              <a:gd name="connsiteX148" fmla="*/ 6127519 w 6128435"/>
              <a:gd name="connsiteY148" fmla="*/ 5865775 h 6858000"/>
              <a:gd name="connsiteX149" fmla="*/ 6128435 w 6128435"/>
              <a:gd name="connsiteY149" fmla="*/ 5870164 h 6858000"/>
              <a:gd name="connsiteX150" fmla="*/ 6119217 w 6128435"/>
              <a:gd name="connsiteY150" fmla="*/ 5888542 h 6858000"/>
              <a:gd name="connsiteX151" fmla="*/ 6115966 w 6128435"/>
              <a:gd name="connsiteY151" fmla="*/ 5898387 h 6858000"/>
              <a:gd name="connsiteX152" fmla="*/ 6111924 w 6128435"/>
              <a:gd name="connsiteY152" fmla="*/ 5900444 h 6858000"/>
              <a:gd name="connsiteX153" fmla="*/ 6108716 w 6128435"/>
              <a:gd name="connsiteY153" fmla="*/ 5915345 h 6858000"/>
              <a:gd name="connsiteX154" fmla="*/ 6109524 w 6128435"/>
              <a:gd name="connsiteY154" fmla="*/ 5917328 h 6858000"/>
              <a:gd name="connsiteX155" fmla="*/ 6102493 w 6128435"/>
              <a:gd name="connsiteY155" fmla="*/ 5928602 h 6858000"/>
              <a:gd name="connsiteX156" fmla="*/ 6056863 w 6128435"/>
              <a:gd name="connsiteY156" fmla="*/ 6000643 h 6858000"/>
              <a:gd name="connsiteX157" fmla="*/ 6045436 w 6128435"/>
              <a:gd name="connsiteY157" fmla="*/ 6124480 h 6858000"/>
              <a:gd name="connsiteX158" fmla="*/ 6030489 w 6128435"/>
              <a:gd name="connsiteY158" fmla="*/ 6317666 h 6858000"/>
              <a:gd name="connsiteX159" fmla="*/ 6007492 w 6128435"/>
              <a:gd name="connsiteY159" fmla="*/ 6440818 h 6858000"/>
              <a:gd name="connsiteX160" fmla="*/ 6009467 w 6128435"/>
              <a:gd name="connsiteY160" fmla="*/ 6487076 h 6858000"/>
              <a:gd name="connsiteX161" fmla="*/ 5995064 w 6128435"/>
              <a:gd name="connsiteY161" fmla="*/ 6540791 h 6858000"/>
              <a:gd name="connsiteX162" fmla="*/ 5996309 w 6128435"/>
              <a:gd name="connsiteY162" fmla="*/ 6543961 h 6858000"/>
              <a:gd name="connsiteX163" fmla="*/ 5996048 w 6128435"/>
              <a:gd name="connsiteY163" fmla="*/ 6555444 h 6858000"/>
              <a:gd name="connsiteX164" fmla="*/ 6002524 w 6128435"/>
              <a:gd name="connsiteY164" fmla="*/ 6560188 h 6858000"/>
              <a:gd name="connsiteX165" fmla="*/ 6006823 w 6128435"/>
              <a:gd name="connsiteY165" fmla="*/ 6578546 h 6858000"/>
              <a:gd name="connsiteX166" fmla="*/ 6004510 w 6128435"/>
              <a:gd name="connsiteY166" fmla="*/ 6599256 h 6858000"/>
              <a:gd name="connsiteX167" fmla="*/ 5986207 w 6128435"/>
              <a:gd name="connsiteY167" fmla="*/ 6695855 h 6858000"/>
              <a:gd name="connsiteX168" fmla="*/ 5979428 w 6128435"/>
              <a:gd name="connsiteY168" fmla="*/ 6754678 h 6858000"/>
              <a:gd name="connsiteX169" fmla="*/ 5983398 w 6128435"/>
              <a:gd name="connsiteY169" fmla="*/ 6778641 h 6858000"/>
              <a:gd name="connsiteX170" fmla="*/ 5984543 w 6128435"/>
              <a:gd name="connsiteY170" fmla="*/ 6811016 h 6858000"/>
              <a:gd name="connsiteX171" fmla="*/ 5981802 w 6128435"/>
              <a:gd name="connsiteY171" fmla="*/ 6838578 h 6858000"/>
              <a:gd name="connsiteX172" fmla="*/ 5979671 w 6128435"/>
              <a:gd name="connsiteY172" fmla="*/ 6858000 h 6858000"/>
              <a:gd name="connsiteX173" fmla="*/ 0 w 6128435"/>
              <a:gd name="connsiteY173" fmla="*/ 6858000 h 6858000"/>
              <a:gd name="connsiteX174" fmla="*/ 0 w 6128435"/>
              <a:gd name="connsiteY174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04120 w 6128435"/>
              <a:gd name="connsiteY44" fmla="*/ 2435967 h 6858000"/>
              <a:gd name="connsiteX45" fmla="*/ 5148653 w 6128435"/>
              <a:gd name="connsiteY45" fmla="*/ 2460132 h 6858000"/>
              <a:gd name="connsiteX46" fmla="*/ 5192511 w 6128435"/>
              <a:gd name="connsiteY46" fmla="*/ 2549199 h 6858000"/>
              <a:gd name="connsiteX47" fmla="*/ 5307538 w 6128435"/>
              <a:gd name="connsiteY47" fmla="*/ 2514685 h 6858000"/>
              <a:gd name="connsiteX48" fmla="*/ 5337604 w 6128435"/>
              <a:gd name="connsiteY48" fmla="*/ 2597632 h 6858000"/>
              <a:gd name="connsiteX49" fmla="*/ 5407503 w 6128435"/>
              <a:gd name="connsiteY49" fmla="*/ 2786290 h 6858000"/>
              <a:gd name="connsiteX50" fmla="*/ 5407356 w 6128435"/>
              <a:gd name="connsiteY50" fmla="*/ 2787545 h 6858000"/>
              <a:gd name="connsiteX51" fmla="*/ 5411130 w 6128435"/>
              <a:gd name="connsiteY51" fmla="*/ 2788640 h 6858000"/>
              <a:gd name="connsiteX52" fmla="*/ 5416439 w 6128435"/>
              <a:gd name="connsiteY52" fmla="*/ 2805666 h 6858000"/>
              <a:gd name="connsiteX53" fmla="*/ 5416589 w 6128435"/>
              <a:gd name="connsiteY53" fmla="*/ 2810822 h 6858000"/>
              <a:gd name="connsiteX54" fmla="*/ 5418542 w 6128435"/>
              <a:gd name="connsiteY54" fmla="*/ 2817745 h 6858000"/>
              <a:gd name="connsiteX55" fmla="*/ 5418847 w 6128435"/>
              <a:gd name="connsiteY55" fmla="*/ 2817825 h 6858000"/>
              <a:gd name="connsiteX56" fmla="*/ 5423364 w 6128435"/>
              <a:gd name="connsiteY56" fmla="*/ 2858292 h 6858000"/>
              <a:gd name="connsiteX57" fmla="*/ 5479298 w 6128435"/>
              <a:gd name="connsiteY57" fmla="*/ 2947791 h 6858000"/>
              <a:gd name="connsiteX58" fmla="*/ 5481770 w 6128435"/>
              <a:gd name="connsiteY58" fmla="*/ 2951352 h 6858000"/>
              <a:gd name="connsiteX59" fmla="*/ 5481013 w 6128435"/>
              <a:gd name="connsiteY59" fmla="*/ 2973461 h 6858000"/>
              <a:gd name="connsiteX60" fmla="*/ 5482045 w 6128435"/>
              <a:gd name="connsiteY60" fmla="*/ 2984371 h 6858000"/>
              <a:gd name="connsiteX61" fmla="*/ 5479405 w 6128435"/>
              <a:gd name="connsiteY61" fmla="*/ 2988507 h 6858000"/>
              <a:gd name="connsiteX62" fmla="*/ 5482415 w 6128435"/>
              <a:gd name="connsiteY62" fmla="*/ 3004079 h 6858000"/>
              <a:gd name="connsiteX63" fmla="*/ 5483865 w 6128435"/>
              <a:gd name="connsiteY63" fmla="*/ 3005467 h 6858000"/>
              <a:gd name="connsiteX64" fmla="*/ 5482236 w 6128435"/>
              <a:gd name="connsiteY64" fmla="*/ 3019791 h 6858000"/>
              <a:gd name="connsiteX65" fmla="*/ 5475895 w 6128435"/>
              <a:gd name="connsiteY65" fmla="*/ 3033578 h 6858000"/>
              <a:gd name="connsiteX66" fmla="*/ 5477595 w 6128435"/>
              <a:gd name="connsiteY66" fmla="*/ 3250534 h 6858000"/>
              <a:gd name="connsiteX67" fmla="*/ 5532836 w 6128435"/>
              <a:gd name="connsiteY67" fmla="*/ 3353840 h 6858000"/>
              <a:gd name="connsiteX68" fmla="*/ 5561229 w 6128435"/>
              <a:gd name="connsiteY68" fmla="*/ 3395784 h 6858000"/>
              <a:gd name="connsiteX69" fmla="*/ 5589758 w 6128435"/>
              <a:gd name="connsiteY69" fmla="*/ 3506453 h 6858000"/>
              <a:gd name="connsiteX70" fmla="*/ 5596144 w 6128435"/>
              <a:gd name="connsiteY70" fmla="*/ 3534624 h 6858000"/>
              <a:gd name="connsiteX71" fmla="*/ 5597750 w 6128435"/>
              <a:gd name="connsiteY71" fmla="*/ 3534129 h 6858000"/>
              <a:gd name="connsiteX72" fmla="*/ 5599700 w 6128435"/>
              <a:gd name="connsiteY72" fmla="*/ 3547221 h 6858000"/>
              <a:gd name="connsiteX73" fmla="*/ 5615031 w 6128435"/>
              <a:gd name="connsiteY73" fmla="*/ 3557482 h 6858000"/>
              <a:gd name="connsiteX74" fmla="*/ 5618377 w 6128435"/>
              <a:gd name="connsiteY74" fmla="*/ 3588431 h 6858000"/>
              <a:gd name="connsiteX75" fmla="*/ 5612155 w 6128435"/>
              <a:gd name="connsiteY75" fmla="*/ 3589869 h 6858000"/>
              <a:gd name="connsiteX76" fmla="*/ 5620843 w 6128435"/>
              <a:gd name="connsiteY76" fmla="*/ 3606745 h 6858000"/>
              <a:gd name="connsiteX77" fmla="*/ 5655472 w 6128435"/>
              <a:gd name="connsiteY77" fmla="*/ 3678877 h 6858000"/>
              <a:gd name="connsiteX78" fmla="*/ 5680448 w 6128435"/>
              <a:gd name="connsiteY78" fmla="*/ 3717760 h 6858000"/>
              <a:gd name="connsiteX79" fmla="*/ 5683015 w 6128435"/>
              <a:gd name="connsiteY79" fmla="*/ 3762025 h 6858000"/>
              <a:gd name="connsiteX80" fmla="*/ 5696643 w 6128435"/>
              <a:gd name="connsiteY80" fmla="*/ 3773888 h 6858000"/>
              <a:gd name="connsiteX81" fmla="*/ 5699203 w 6128435"/>
              <a:gd name="connsiteY81" fmla="*/ 3775823 h 6858000"/>
              <a:gd name="connsiteX82" fmla="*/ 5704824 w 6128435"/>
              <a:gd name="connsiteY82" fmla="*/ 3785966 h 6858000"/>
              <a:gd name="connsiteX83" fmla="*/ 5712204 w 6128435"/>
              <a:gd name="connsiteY83" fmla="*/ 3785830 h 6858000"/>
              <a:gd name="connsiteX84" fmla="*/ 5724816 w 6128435"/>
              <a:gd name="connsiteY84" fmla="*/ 3798949 h 6858000"/>
              <a:gd name="connsiteX85" fmla="*/ 5733539 w 6128435"/>
              <a:gd name="connsiteY85" fmla="*/ 3818457 h 6858000"/>
              <a:gd name="connsiteX86" fmla="*/ 5768491 w 6128435"/>
              <a:gd name="connsiteY86" fmla="*/ 3914399 h 6858000"/>
              <a:gd name="connsiteX87" fmla="*/ 5793123 w 6128435"/>
              <a:gd name="connsiteY87" fmla="*/ 3969952 h 6858000"/>
              <a:gd name="connsiteX88" fmla="*/ 5808321 w 6128435"/>
              <a:gd name="connsiteY88" fmla="*/ 3988153 h 6858000"/>
              <a:gd name="connsiteX89" fmla="*/ 5825621 w 6128435"/>
              <a:gd name="connsiteY89" fmla="*/ 4015525 h 6858000"/>
              <a:gd name="connsiteX90" fmla="*/ 5860672 w 6128435"/>
              <a:gd name="connsiteY90" fmla="*/ 4061579 h 6858000"/>
              <a:gd name="connsiteX91" fmla="*/ 5872173 w 6128435"/>
              <a:gd name="connsiteY91" fmla="*/ 4088497 h 6858000"/>
              <a:gd name="connsiteX92" fmla="*/ 5883705 w 6128435"/>
              <a:gd name="connsiteY92" fmla="*/ 4101899 h 6858000"/>
              <a:gd name="connsiteX93" fmla="*/ 5885314 w 6128435"/>
              <a:gd name="connsiteY93" fmla="*/ 4108387 h 6858000"/>
              <a:gd name="connsiteX94" fmla="*/ 5894095 w 6128435"/>
              <a:gd name="connsiteY94" fmla="*/ 4128857 h 6858000"/>
              <a:gd name="connsiteX95" fmla="*/ 5898339 w 6128435"/>
              <a:gd name="connsiteY95" fmla="*/ 4140800 h 6858000"/>
              <a:gd name="connsiteX96" fmla="*/ 5899734 w 6128435"/>
              <a:gd name="connsiteY96" fmla="*/ 4145632 h 6858000"/>
              <a:gd name="connsiteX97" fmla="*/ 5897098 w 6128435"/>
              <a:gd name="connsiteY97" fmla="*/ 4157819 h 6858000"/>
              <a:gd name="connsiteX98" fmla="*/ 5903513 w 6128435"/>
              <a:gd name="connsiteY98" fmla="*/ 4187661 h 6858000"/>
              <a:gd name="connsiteX99" fmla="*/ 5917114 w 6128435"/>
              <a:gd name="connsiteY99" fmla="*/ 4213096 h 6858000"/>
              <a:gd name="connsiteX100" fmla="*/ 5921153 w 6128435"/>
              <a:gd name="connsiteY100" fmla="*/ 4236222 h 6858000"/>
              <a:gd name="connsiteX101" fmla="*/ 5924233 w 6128435"/>
              <a:gd name="connsiteY101" fmla="*/ 4242060 h 6858000"/>
              <a:gd name="connsiteX102" fmla="*/ 5928910 w 6128435"/>
              <a:gd name="connsiteY102" fmla="*/ 4300973 h 6858000"/>
              <a:gd name="connsiteX103" fmla="*/ 5939320 w 6128435"/>
              <a:gd name="connsiteY103" fmla="*/ 4340435 h 6858000"/>
              <a:gd name="connsiteX104" fmla="*/ 5946705 w 6128435"/>
              <a:gd name="connsiteY104" fmla="*/ 4428051 h 6858000"/>
              <a:gd name="connsiteX105" fmla="*/ 5949261 w 6128435"/>
              <a:gd name="connsiteY105" fmla="*/ 4449185 h 6858000"/>
              <a:gd name="connsiteX106" fmla="*/ 5957504 w 6128435"/>
              <a:gd name="connsiteY106" fmla="*/ 4465911 h 6858000"/>
              <a:gd name="connsiteX107" fmla="*/ 5964689 w 6128435"/>
              <a:gd name="connsiteY107" fmla="*/ 4468532 h 6858000"/>
              <a:gd name="connsiteX108" fmla="*/ 5967062 w 6128435"/>
              <a:gd name="connsiteY108" fmla="*/ 4479923 h 6858000"/>
              <a:gd name="connsiteX109" fmla="*/ 5968960 w 6128435"/>
              <a:gd name="connsiteY109" fmla="*/ 4482655 h 6858000"/>
              <a:gd name="connsiteX110" fmla="*/ 5978567 w 6128435"/>
              <a:gd name="connsiteY110" fmla="*/ 4498605 h 6858000"/>
              <a:gd name="connsiteX111" fmla="*/ 5980106 w 6128435"/>
              <a:gd name="connsiteY111" fmla="*/ 4585087 h 6858000"/>
              <a:gd name="connsiteX112" fmla="*/ 5998138 w 6128435"/>
              <a:gd name="connsiteY112" fmla="*/ 4697518 h 6858000"/>
              <a:gd name="connsiteX113" fmla="*/ 6013516 w 6128435"/>
              <a:gd name="connsiteY113" fmla="*/ 4786619 h 6858000"/>
              <a:gd name="connsiteX114" fmla="*/ 6025404 w 6128435"/>
              <a:gd name="connsiteY114" fmla="*/ 4858148 h 6858000"/>
              <a:gd name="connsiteX115" fmla="*/ 6007749 w 6128435"/>
              <a:gd name="connsiteY115" fmla="*/ 4964715 h 6858000"/>
              <a:gd name="connsiteX116" fmla="*/ 6005269 w 6128435"/>
              <a:gd name="connsiteY116" fmla="*/ 5150567 h 6858000"/>
              <a:gd name="connsiteX117" fmla="*/ 6001127 w 6128435"/>
              <a:gd name="connsiteY117" fmla="*/ 5164609 h 6858000"/>
              <a:gd name="connsiteX118" fmla="*/ 5996647 w 6128435"/>
              <a:gd name="connsiteY118" fmla="*/ 5185640 h 6858000"/>
              <a:gd name="connsiteX119" fmla="*/ 5998514 w 6128435"/>
              <a:gd name="connsiteY119" fmla="*/ 5189673 h 6858000"/>
              <a:gd name="connsiteX120" fmla="*/ 5995970 w 6128435"/>
              <a:gd name="connsiteY120" fmla="*/ 5221547 h 6858000"/>
              <a:gd name="connsiteX121" fmla="*/ 5997218 w 6128435"/>
              <a:gd name="connsiteY121" fmla="*/ 5222031 h 6858000"/>
              <a:gd name="connsiteX122" fmla="*/ 6002116 w 6128435"/>
              <a:gd name="connsiteY122" fmla="*/ 5231223 h 6858000"/>
              <a:gd name="connsiteX123" fmla="*/ 6008541 w 6128435"/>
              <a:gd name="connsiteY123" fmla="*/ 5248680 h 6858000"/>
              <a:gd name="connsiteX124" fmla="*/ 6039260 w 6128435"/>
              <a:gd name="connsiteY124" fmla="*/ 5289518 h 6858000"/>
              <a:gd name="connsiteX125" fmla="*/ 6036748 w 6128435"/>
              <a:gd name="connsiteY125" fmla="*/ 5322752 h 6858000"/>
              <a:gd name="connsiteX126" fmla="*/ 6036943 w 6128435"/>
              <a:gd name="connsiteY126" fmla="*/ 5329480 h 6858000"/>
              <a:gd name="connsiteX127" fmla="*/ 6037236 w 6128435"/>
              <a:gd name="connsiteY127" fmla="*/ 5329634 h 6858000"/>
              <a:gd name="connsiteX128" fmla="*/ 6038019 w 6128435"/>
              <a:gd name="connsiteY128" fmla="*/ 5336764 h 6858000"/>
              <a:gd name="connsiteX129" fmla="*/ 6037298 w 6128435"/>
              <a:gd name="connsiteY129" fmla="*/ 5341753 h 6858000"/>
              <a:gd name="connsiteX130" fmla="*/ 6037677 w 6128435"/>
              <a:gd name="connsiteY130" fmla="*/ 5354807 h 6858000"/>
              <a:gd name="connsiteX131" fmla="*/ 6039728 w 6128435"/>
              <a:gd name="connsiteY131" fmla="*/ 5359416 h 6858000"/>
              <a:gd name="connsiteX132" fmla="*/ 6043311 w 6128435"/>
              <a:gd name="connsiteY132" fmla="*/ 5361407 h 6858000"/>
              <a:gd name="connsiteX133" fmla="*/ 6042954 w 6128435"/>
              <a:gd name="connsiteY133" fmla="*/ 5362576 h 6858000"/>
              <a:gd name="connsiteX134" fmla="*/ 6053435 w 6128435"/>
              <a:gd name="connsiteY134" fmla="*/ 5387547 h 6858000"/>
              <a:gd name="connsiteX135" fmla="*/ 6065933 w 6128435"/>
              <a:gd name="connsiteY135" fmla="*/ 5443002 h 6858000"/>
              <a:gd name="connsiteX136" fmla="*/ 6068640 w 6128435"/>
              <a:gd name="connsiteY136" fmla="*/ 5474503 h 6858000"/>
              <a:gd name="connsiteX137" fmla="*/ 6080922 w 6128435"/>
              <a:gd name="connsiteY137" fmla="*/ 5561070 h 6858000"/>
              <a:gd name="connsiteX138" fmla="*/ 6096949 w 6128435"/>
              <a:gd name="connsiteY138" fmla="*/ 5648179 h 6858000"/>
              <a:gd name="connsiteX139" fmla="*/ 6125703 w 6128435"/>
              <a:gd name="connsiteY139" fmla="*/ 5692894 h 6858000"/>
              <a:gd name="connsiteX140" fmla="*/ 6126670 w 6128435"/>
              <a:gd name="connsiteY140" fmla="*/ 5697882 h 6858000"/>
              <a:gd name="connsiteX141" fmla="*/ 6124061 w 6128435"/>
              <a:gd name="connsiteY141" fmla="*/ 5710294 h 6858000"/>
              <a:gd name="connsiteX142" fmla="*/ 6122213 w 6128435"/>
              <a:gd name="connsiteY142" fmla="*/ 5714762 h 6858000"/>
              <a:gd name="connsiteX143" fmla="*/ 6121353 w 6128435"/>
              <a:gd name="connsiteY143" fmla="*/ 5721725 h 6858000"/>
              <a:gd name="connsiteX144" fmla="*/ 6121607 w 6128435"/>
              <a:gd name="connsiteY144" fmla="*/ 5721959 h 6858000"/>
              <a:gd name="connsiteX145" fmla="*/ 6120262 w 6128435"/>
              <a:gd name="connsiteY145" fmla="*/ 5728358 h 6858000"/>
              <a:gd name="connsiteX146" fmla="*/ 6110194 w 6128435"/>
              <a:gd name="connsiteY146" fmla="*/ 5758853 h 6858000"/>
              <a:gd name="connsiteX147" fmla="*/ 6127519 w 6128435"/>
              <a:gd name="connsiteY147" fmla="*/ 5865775 h 6858000"/>
              <a:gd name="connsiteX148" fmla="*/ 6128435 w 6128435"/>
              <a:gd name="connsiteY148" fmla="*/ 5870164 h 6858000"/>
              <a:gd name="connsiteX149" fmla="*/ 6119217 w 6128435"/>
              <a:gd name="connsiteY149" fmla="*/ 5888542 h 6858000"/>
              <a:gd name="connsiteX150" fmla="*/ 6115966 w 6128435"/>
              <a:gd name="connsiteY150" fmla="*/ 5898387 h 6858000"/>
              <a:gd name="connsiteX151" fmla="*/ 6111924 w 6128435"/>
              <a:gd name="connsiteY151" fmla="*/ 5900444 h 6858000"/>
              <a:gd name="connsiteX152" fmla="*/ 6108716 w 6128435"/>
              <a:gd name="connsiteY152" fmla="*/ 5915345 h 6858000"/>
              <a:gd name="connsiteX153" fmla="*/ 6109524 w 6128435"/>
              <a:gd name="connsiteY153" fmla="*/ 5917328 h 6858000"/>
              <a:gd name="connsiteX154" fmla="*/ 6102493 w 6128435"/>
              <a:gd name="connsiteY154" fmla="*/ 5928602 h 6858000"/>
              <a:gd name="connsiteX155" fmla="*/ 6056863 w 6128435"/>
              <a:gd name="connsiteY155" fmla="*/ 6000643 h 6858000"/>
              <a:gd name="connsiteX156" fmla="*/ 6045436 w 6128435"/>
              <a:gd name="connsiteY156" fmla="*/ 6124480 h 6858000"/>
              <a:gd name="connsiteX157" fmla="*/ 6030489 w 6128435"/>
              <a:gd name="connsiteY157" fmla="*/ 6317666 h 6858000"/>
              <a:gd name="connsiteX158" fmla="*/ 6007492 w 6128435"/>
              <a:gd name="connsiteY158" fmla="*/ 6440818 h 6858000"/>
              <a:gd name="connsiteX159" fmla="*/ 6009467 w 6128435"/>
              <a:gd name="connsiteY159" fmla="*/ 6487076 h 6858000"/>
              <a:gd name="connsiteX160" fmla="*/ 5995064 w 6128435"/>
              <a:gd name="connsiteY160" fmla="*/ 6540791 h 6858000"/>
              <a:gd name="connsiteX161" fmla="*/ 5996309 w 6128435"/>
              <a:gd name="connsiteY161" fmla="*/ 6543961 h 6858000"/>
              <a:gd name="connsiteX162" fmla="*/ 5996048 w 6128435"/>
              <a:gd name="connsiteY162" fmla="*/ 6555444 h 6858000"/>
              <a:gd name="connsiteX163" fmla="*/ 6002524 w 6128435"/>
              <a:gd name="connsiteY163" fmla="*/ 6560188 h 6858000"/>
              <a:gd name="connsiteX164" fmla="*/ 6006823 w 6128435"/>
              <a:gd name="connsiteY164" fmla="*/ 6578546 h 6858000"/>
              <a:gd name="connsiteX165" fmla="*/ 6004510 w 6128435"/>
              <a:gd name="connsiteY165" fmla="*/ 6599256 h 6858000"/>
              <a:gd name="connsiteX166" fmla="*/ 5986207 w 6128435"/>
              <a:gd name="connsiteY166" fmla="*/ 6695855 h 6858000"/>
              <a:gd name="connsiteX167" fmla="*/ 5979428 w 6128435"/>
              <a:gd name="connsiteY167" fmla="*/ 6754678 h 6858000"/>
              <a:gd name="connsiteX168" fmla="*/ 5983398 w 6128435"/>
              <a:gd name="connsiteY168" fmla="*/ 6778641 h 6858000"/>
              <a:gd name="connsiteX169" fmla="*/ 5984543 w 6128435"/>
              <a:gd name="connsiteY169" fmla="*/ 6811016 h 6858000"/>
              <a:gd name="connsiteX170" fmla="*/ 5981802 w 6128435"/>
              <a:gd name="connsiteY170" fmla="*/ 6838578 h 6858000"/>
              <a:gd name="connsiteX171" fmla="*/ 5979671 w 6128435"/>
              <a:gd name="connsiteY171" fmla="*/ 6858000 h 6858000"/>
              <a:gd name="connsiteX172" fmla="*/ 0 w 6128435"/>
              <a:gd name="connsiteY172" fmla="*/ 6858000 h 6858000"/>
              <a:gd name="connsiteX173" fmla="*/ 0 w 6128435"/>
              <a:gd name="connsiteY17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93877 w 6128435"/>
              <a:gd name="connsiteY44" fmla="*/ 2368649 h 6858000"/>
              <a:gd name="connsiteX45" fmla="*/ 5148653 w 6128435"/>
              <a:gd name="connsiteY45" fmla="*/ 2460132 h 6858000"/>
              <a:gd name="connsiteX46" fmla="*/ 5192511 w 6128435"/>
              <a:gd name="connsiteY46" fmla="*/ 2549199 h 6858000"/>
              <a:gd name="connsiteX47" fmla="*/ 5307538 w 6128435"/>
              <a:gd name="connsiteY47" fmla="*/ 2514685 h 6858000"/>
              <a:gd name="connsiteX48" fmla="*/ 5337604 w 6128435"/>
              <a:gd name="connsiteY48" fmla="*/ 2597632 h 6858000"/>
              <a:gd name="connsiteX49" fmla="*/ 5407503 w 6128435"/>
              <a:gd name="connsiteY49" fmla="*/ 2786290 h 6858000"/>
              <a:gd name="connsiteX50" fmla="*/ 5407356 w 6128435"/>
              <a:gd name="connsiteY50" fmla="*/ 2787545 h 6858000"/>
              <a:gd name="connsiteX51" fmla="*/ 5411130 w 6128435"/>
              <a:gd name="connsiteY51" fmla="*/ 2788640 h 6858000"/>
              <a:gd name="connsiteX52" fmla="*/ 5416439 w 6128435"/>
              <a:gd name="connsiteY52" fmla="*/ 2805666 h 6858000"/>
              <a:gd name="connsiteX53" fmla="*/ 5416589 w 6128435"/>
              <a:gd name="connsiteY53" fmla="*/ 2810822 h 6858000"/>
              <a:gd name="connsiteX54" fmla="*/ 5418542 w 6128435"/>
              <a:gd name="connsiteY54" fmla="*/ 2817745 h 6858000"/>
              <a:gd name="connsiteX55" fmla="*/ 5418847 w 6128435"/>
              <a:gd name="connsiteY55" fmla="*/ 2817825 h 6858000"/>
              <a:gd name="connsiteX56" fmla="*/ 5423364 w 6128435"/>
              <a:gd name="connsiteY56" fmla="*/ 2858292 h 6858000"/>
              <a:gd name="connsiteX57" fmla="*/ 5479298 w 6128435"/>
              <a:gd name="connsiteY57" fmla="*/ 2947791 h 6858000"/>
              <a:gd name="connsiteX58" fmla="*/ 5481770 w 6128435"/>
              <a:gd name="connsiteY58" fmla="*/ 2951352 h 6858000"/>
              <a:gd name="connsiteX59" fmla="*/ 5481013 w 6128435"/>
              <a:gd name="connsiteY59" fmla="*/ 2973461 h 6858000"/>
              <a:gd name="connsiteX60" fmla="*/ 5482045 w 6128435"/>
              <a:gd name="connsiteY60" fmla="*/ 2984371 h 6858000"/>
              <a:gd name="connsiteX61" fmla="*/ 5479405 w 6128435"/>
              <a:gd name="connsiteY61" fmla="*/ 2988507 h 6858000"/>
              <a:gd name="connsiteX62" fmla="*/ 5482415 w 6128435"/>
              <a:gd name="connsiteY62" fmla="*/ 3004079 h 6858000"/>
              <a:gd name="connsiteX63" fmla="*/ 5483865 w 6128435"/>
              <a:gd name="connsiteY63" fmla="*/ 3005467 h 6858000"/>
              <a:gd name="connsiteX64" fmla="*/ 5482236 w 6128435"/>
              <a:gd name="connsiteY64" fmla="*/ 3019791 h 6858000"/>
              <a:gd name="connsiteX65" fmla="*/ 5475895 w 6128435"/>
              <a:gd name="connsiteY65" fmla="*/ 3033578 h 6858000"/>
              <a:gd name="connsiteX66" fmla="*/ 5477595 w 6128435"/>
              <a:gd name="connsiteY66" fmla="*/ 3250534 h 6858000"/>
              <a:gd name="connsiteX67" fmla="*/ 5532836 w 6128435"/>
              <a:gd name="connsiteY67" fmla="*/ 3353840 h 6858000"/>
              <a:gd name="connsiteX68" fmla="*/ 5561229 w 6128435"/>
              <a:gd name="connsiteY68" fmla="*/ 3395784 h 6858000"/>
              <a:gd name="connsiteX69" fmla="*/ 5589758 w 6128435"/>
              <a:gd name="connsiteY69" fmla="*/ 3506453 h 6858000"/>
              <a:gd name="connsiteX70" fmla="*/ 5596144 w 6128435"/>
              <a:gd name="connsiteY70" fmla="*/ 3534624 h 6858000"/>
              <a:gd name="connsiteX71" fmla="*/ 5597750 w 6128435"/>
              <a:gd name="connsiteY71" fmla="*/ 3534129 h 6858000"/>
              <a:gd name="connsiteX72" fmla="*/ 5599700 w 6128435"/>
              <a:gd name="connsiteY72" fmla="*/ 3547221 h 6858000"/>
              <a:gd name="connsiteX73" fmla="*/ 5615031 w 6128435"/>
              <a:gd name="connsiteY73" fmla="*/ 3557482 h 6858000"/>
              <a:gd name="connsiteX74" fmla="*/ 5618377 w 6128435"/>
              <a:gd name="connsiteY74" fmla="*/ 3588431 h 6858000"/>
              <a:gd name="connsiteX75" fmla="*/ 5612155 w 6128435"/>
              <a:gd name="connsiteY75" fmla="*/ 3589869 h 6858000"/>
              <a:gd name="connsiteX76" fmla="*/ 5620843 w 6128435"/>
              <a:gd name="connsiteY76" fmla="*/ 3606745 h 6858000"/>
              <a:gd name="connsiteX77" fmla="*/ 5655472 w 6128435"/>
              <a:gd name="connsiteY77" fmla="*/ 3678877 h 6858000"/>
              <a:gd name="connsiteX78" fmla="*/ 5680448 w 6128435"/>
              <a:gd name="connsiteY78" fmla="*/ 3717760 h 6858000"/>
              <a:gd name="connsiteX79" fmla="*/ 5683015 w 6128435"/>
              <a:gd name="connsiteY79" fmla="*/ 3762025 h 6858000"/>
              <a:gd name="connsiteX80" fmla="*/ 5696643 w 6128435"/>
              <a:gd name="connsiteY80" fmla="*/ 3773888 h 6858000"/>
              <a:gd name="connsiteX81" fmla="*/ 5699203 w 6128435"/>
              <a:gd name="connsiteY81" fmla="*/ 3775823 h 6858000"/>
              <a:gd name="connsiteX82" fmla="*/ 5704824 w 6128435"/>
              <a:gd name="connsiteY82" fmla="*/ 3785966 h 6858000"/>
              <a:gd name="connsiteX83" fmla="*/ 5712204 w 6128435"/>
              <a:gd name="connsiteY83" fmla="*/ 3785830 h 6858000"/>
              <a:gd name="connsiteX84" fmla="*/ 5724816 w 6128435"/>
              <a:gd name="connsiteY84" fmla="*/ 3798949 h 6858000"/>
              <a:gd name="connsiteX85" fmla="*/ 5733539 w 6128435"/>
              <a:gd name="connsiteY85" fmla="*/ 3818457 h 6858000"/>
              <a:gd name="connsiteX86" fmla="*/ 5768491 w 6128435"/>
              <a:gd name="connsiteY86" fmla="*/ 3914399 h 6858000"/>
              <a:gd name="connsiteX87" fmla="*/ 5793123 w 6128435"/>
              <a:gd name="connsiteY87" fmla="*/ 3969952 h 6858000"/>
              <a:gd name="connsiteX88" fmla="*/ 5808321 w 6128435"/>
              <a:gd name="connsiteY88" fmla="*/ 3988153 h 6858000"/>
              <a:gd name="connsiteX89" fmla="*/ 5825621 w 6128435"/>
              <a:gd name="connsiteY89" fmla="*/ 4015525 h 6858000"/>
              <a:gd name="connsiteX90" fmla="*/ 5860672 w 6128435"/>
              <a:gd name="connsiteY90" fmla="*/ 4061579 h 6858000"/>
              <a:gd name="connsiteX91" fmla="*/ 5872173 w 6128435"/>
              <a:gd name="connsiteY91" fmla="*/ 4088497 h 6858000"/>
              <a:gd name="connsiteX92" fmla="*/ 5883705 w 6128435"/>
              <a:gd name="connsiteY92" fmla="*/ 4101899 h 6858000"/>
              <a:gd name="connsiteX93" fmla="*/ 5885314 w 6128435"/>
              <a:gd name="connsiteY93" fmla="*/ 4108387 h 6858000"/>
              <a:gd name="connsiteX94" fmla="*/ 5894095 w 6128435"/>
              <a:gd name="connsiteY94" fmla="*/ 4128857 h 6858000"/>
              <a:gd name="connsiteX95" fmla="*/ 5898339 w 6128435"/>
              <a:gd name="connsiteY95" fmla="*/ 4140800 h 6858000"/>
              <a:gd name="connsiteX96" fmla="*/ 5899734 w 6128435"/>
              <a:gd name="connsiteY96" fmla="*/ 4145632 h 6858000"/>
              <a:gd name="connsiteX97" fmla="*/ 5897098 w 6128435"/>
              <a:gd name="connsiteY97" fmla="*/ 4157819 h 6858000"/>
              <a:gd name="connsiteX98" fmla="*/ 5903513 w 6128435"/>
              <a:gd name="connsiteY98" fmla="*/ 4187661 h 6858000"/>
              <a:gd name="connsiteX99" fmla="*/ 5917114 w 6128435"/>
              <a:gd name="connsiteY99" fmla="*/ 4213096 h 6858000"/>
              <a:gd name="connsiteX100" fmla="*/ 5921153 w 6128435"/>
              <a:gd name="connsiteY100" fmla="*/ 4236222 h 6858000"/>
              <a:gd name="connsiteX101" fmla="*/ 5924233 w 6128435"/>
              <a:gd name="connsiteY101" fmla="*/ 4242060 h 6858000"/>
              <a:gd name="connsiteX102" fmla="*/ 5928910 w 6128435"/>
              <a:gd name="connsiteY102" fmla="*/ 4300973 h 6858000"/>
              <a:gd name="connsiteX103" fmla="*/ 5939320 w 6128435"/>
              <a:gd name="connsiteY103" fmla="*/ 4340435 h 6858000"/>
              <a:gd name="connsiteX104" fmla="*/ 5946705 w 6128435"/>
              <a:gd name="connsiteY104" fmla="*/ 4428051 h 6858000"/>
              <a:gd name="connsiteX105" fmla="*/ 5949261 w 6128435"/>
              <a:gd name="connsiteY105" fmla="*/ 4449185 h 6858000"/>
              <a:gd name="connsiteX106" fmla="*/ 5957504 w 6128435"/>
              <a:gd name="connsiteY106" fmla="*/ 4465911 h 6858000"/>
              <a:gd name="connsiteX107" fmla="*/ 5964689 w 6128435"/>
              <a:gd name="connsiteY107" fmla="*/ 4468532 h 6858000"/>
              <a:gd name="connsiteX108" fmla="*/ 5967062 w 6128435"/>
              <a:gd name="connsiteY108" fmla="*/ 4479923 h 6858000"/>
              <a:gd name="connsiteX109" fmla="*/ 5968960 w 6128435"/>
              <a:gd name="connsiteY109" fmla="*/ 4482655 h 6858000"/>
              <a:gd name="connsiteX110" fmla="*/ 5978567 w 6128435"/>
              <a:gd name="connsiteY110" fmla="*/ 4498605 h 6858000"/>
              <a:gd name="connsiteX111" fmla="*/ 5980106 w 6128435"/>
              <a:gd name="connsiteY111" fmla="*/ 4585087 h 6858000"/>
              <a:gd name="connsiteX112" fmla="*/ 5998138 w 6128435"/>
              <a:gd name="connsiteY112" fmla="*/ 4697518 h 6858000"/>
              <a:gd name="connsiteX113" fmla="*/ 6013516 w 6128435"/>
              <a:gd name="connsiteY113" fmla="*/ 4786619 h 6858000"/>
              <a:gd name="connsiteX114" fmla="*/ 6025404 w 6128435"/>
              <a:gd name="connsiteY114" fmla="*/ 4858148 h 6858000"/>
              <a:gd name="connsiteX115" fmla="*/ 6007749 w 6128435"/>
              <a:gd name="connsiteY115" fmla="*/ 4964715 h 6858000"/>
              <a:gd name="connsiteX116" fmla="*/ 6005269 w 6128435"/>
              <a:gd name="connsiteY116" fmla="*/ 5150567 h 6858000"/>
              <a:gd name="connsiteX117" fmla="*/ 6001127 w 6128435"/>
              <a:gd name="connsiteY117" fmla="*/ 5164609 h 6858000"/>
              <a:gd name="connsiteX118" fmla="*/ 5996647 w 6128435"/>
              <a:gd name="connsiteY118" fmla="*/ 5185640 h 6858000"/>
              <a:gd name="connsiteX119" fmla="*/ 5998514 w 6128435"/>
              <a:gd name="connsiteY119" fmla="*/ 5189673 h 6858000"/>
              <a:gd name="connsiteX120" fmla="*/ 5995970 w 6128435"/>
              <a:gd name="connsiteY120" fmla="*/ 5221547 h 6858000"/>
              <a:gd name="connsiteX121" fmla="*/ 5997218 w 6128435"/>
              <a:gd name="connsiteY121" fmla="*/ 5222031 h 6858000"/>
              <a:gd name="connsiteX122" fmla="*/ 6002116 w 6128435"/>
              <a:gd name="connsiteY122" fmla="*/ 5231223 h 6858000"/>
              <a:gd name="connsiteX123" fmla="*/ 6008541 w 6128435"/>
              <a:gd name="connsiteY123" fmla="*/ 5248680 h 6858000"/>
              <a:gd name="connsiteX124" fmla="*/ 6039260 w 6128435"/>
              <a:gd name="connsiteY124" fmla="*/ 5289518 h 6858000"/>
              <a:gd name="connsiteX125" fmla="*/ 6036748 w 6128435"/>
              <a:gd name="connsiteY125" fmla="*/ 5322752 h 6858000"/>
              <a:gd name="connsiteX126" fmla="*/ 6036943 w 6128435"/>
              <a:gd name="connsiteY126" fmla="*/ 5329480 h 6858000"/>
              <a:gd name="connsiteX127" fmla="*/ 6037236 w 6128435"/>
              <a:gd name="connsiteY127" fmla="*/ 5329634 h 6858000"/>
              <a:gd name="connsiteX128" fmla="*/ 6038019 w 6128435"/>
              <a:gd name="connsiteY128" fmla="*/ 5336764 h 6858000"/>
              <a:gd name="connsiteX129" fmla="*/ 6037298 w 6128435"/>
              <a:gd name="connsiteY129" fmla="*/ 5341753 h 6858000"/>
              <a:gd name="connsiteX130" fmla="*/ 6037677 w 6128435"/>
              <a:gd name="connsiteY130" fmla="*/ 5354807 h 6858000"/>
              <a:gd name="connsiteX131" fmla="*/ 6039728 w 6128435"/>
              <a:gd name="connsiteY131" fmla="*/ 5359416 h 6858000"/>
              <a:gd name="connsiteX132" fmla="*/ 6043311 w 6128435"/>
              <a:gd name="connsiteY132" fmla="*/ 5361407 h 6858000"/>
              <a:gd name="connsiteX133" fmla="*/ 6042954 w 6128435"/>
              <a:gd name="connsiteY133" fmla="*/ 5362576 h 6858000"/>
              <a:gd name="connsiteX134" fmla="*/ 6053435 w 6128435"/>
              <a:gd name="connsiteY134" fmla="*/ 5387547 h 6858000"/>
              <a:gd name="connsiteX135" fmla="*/ 6065933 w 6128435"/>
              <a:gd name="connsiteY135" fmla="*/ 5443002 h 6858000"/>
              <a:gd name="connsiteX136" fmla="*/ 6068640 w 6128435"/>
              <a:gd name="connsiteY136" fmla="*/ 5474503 h 6858000"/>
              <a:gd name="connsiteX137" fmla="*/ 6080922 w 6128435"/>
              <a:gd name="connsiteY137" fmla="*/ 5561070 h 6858000"/>
              <a:gd name="connsiteX138" fmla="*/ 6096949 w 6128435"/>
              <a:gd name="connsiteY138" fmla="*/ 5648179 h 6858000"/>
              <a:gd name="connsiteX139" fmla="*/ 6125703 w 6128435"/>
              <a:gd name="connsiteY139" fmla="*/ 5692894 h 6858000"/>
              <a:gd name="connsiteX140" fmla="*/ 6126670 w 6128435"/>
              <a:gd name="connsiteY140" fmla="*/ 5697882 h 6858000"/>
              <a:gd name="connsiteX141" fmla="*/ 6124061 w 6128435"/>
              <a:gd name="connsiteY141" fmla="*/ 5710294 h 6858000"/>
              <a:gd name="connsiteX142" fmla="*/ 6122213 w 6128435"/>
              <a:gd name="connsiteY142" fmla="*/ 5714762 h 6858000"/>
              <a:gd name="connsiteX143" fmla="*/ 6121353 w 6128435"/>
              <a:gd name="connsiteY143" fmla="*/ 5721725 h 6858000"/>
              <a:gd name="connsiteX144" fmla="*/ 6121607 w 6128435"/>
              <a:gd name="connsiteY144" fmla="*/ 5721959 h 6858000"/>
              <a:gd name="connsiteX145" fmla="*/ 6120262 w 6128435"/>
              <a:gd name="connsiteY145" fmla="*/ 5728358 h 6858000"/>
              <a:gd name="connsiteX146" fmla="*/ 6110194 w 6128435"/>
              <a:gd name="connsiteY146" fmla="*/ 5758853 h 6858000"/>
              <a:gd name="connsiteX147" fmla="*/ 6127519 w 6128435"/>
              <a:gd name="connsiteY147" fmla="*/ 5865775 h 6858000"/>
              <a:gd name="connsiteX148" fmla="*/ 6128435 w 6128435"/>
              <a:gd name="connsiteY148" fmla="*/ 5870164 h 6858000"/>
              <a:gd name="connsiteX149" fmla="*/ 6119217 w 6128435"/>
              <a:gd name="connsiteY149" fmla="*/ 5888542 h 6858000"/>
              <a:gd name="connsiteX150" fmla="*/ 6115966 w 6128435"/>
              <a:gd name="connsiteY150" fmla="*/ 5898387 h 6858000"/>
              <a:gd name="connsiteX151" fmla="*/ 6111924 w 6128435"/>
              <a:gd name="connsiteY151" fmla="*/ 5900444 h 6858000"/>
              <a:gd name="connsiteX152" fmla="*/ 6108716 w 6128435"/>
              <a:gd name="connsiteY152" fmla="*/ 5915345 h 6858000"/>
              <a:gd name="connsiteX153" fmla="*/ 6109524 w 6128435"/>
              <a:gd name="connsiteY153" fmla="*/ 5917328 h 6858000"/>
              <a:gd name="connsiteX154" fmla="*/ 6102493 w 6128435"/>
              <a:gd name="connsiteY154" fmla="*/ 5928602 h 6858000"/>
              <a:gd name="connsiteX155" fmla="*/ 6056863 w 6128435"/>
              <a:gd name="connsiteY155" fmla="*/ 6000643 h 6858000"/>
              <a:gd name="connsiteX156" fmla="*/ 6045436 w 6128435"/>
              <a:gd name="connsiteY156" fmla="*/ 6124480 h 6858000"/>
              <a:gd name="connsiteX157" fmla="*/ 6030489 w 6128435"/>
              <a:gd name="connsiteY157" fmla="*/ 6317666 h 6858000"/>
              <a:gd name="connsiteX158" fmla="*/ 6007492 w 6128435"/>
              <a:gd name="connsiteY158" fmla="*/ 6440818 h 6858000"/>
              <a:gd name="connsiteX159" fmla="*/ 6009467 w 6128435"/>
              <a:gd name="connsiteY159" fmla="*/ 6487076 h 6858000"/>
              <a:gd name="connsiteX160" fmla="*/ 5995064 w 6128435"/>
              <a:gd name="connsiteY160" fmla="*/ 6540791 h 6858000"/>
              <a:gd name="connsiteX161" fmla="*/ 5996309 w 6128435"/>
              <a:gd name="connsiteY161" fmla="*/ 6543961 h 6858000"/>
              <a:gd name="connsiteX162" fmla="*/ 5996048 w 6128435"/>
              <a:gd name="connsiteY162" fmla="*/ 6555444 h 6858000"/>
              <a:gd name="connsiteX163" fmla="*/ 6002524 w 6128435"/>
              <a:gd name="connsiteY163" fmla="*/ 6560188 h 6858000"/>
              <a:gd name="connsiteX164" fmla="*/ 6006823 w 6128435"/>
              <a:gd name="connsiteY164" fmla="*/ 6578546 h 6858000"/>
              <a:gd name="connsiteX165" fmla="*/ 6004510 w 6128435"/>
              <a:gd name="connsiteY165" fmla="*/ 6599256 h 6858000"/>
              <a:gd name="connsiteX166" fmla="*/ 5986207 w 6128435"/>
              <a:gd name="connsiteY166" fmla="*/ 6695855 h 6858000"/>
              <a:gd name="connsiteX167" fmla="*/ 5979428 w 6128435"/>
              <a:gd name="connsiteY167" fmla="*/ 6754678 h 6858000"/>
              <a:gd name="connsiteX168" fmla="*/ 5983398 w 6128435"/>
              <a:gd name="connsiteY168" fmla="*/ 6778641 h 6858000"/>
              <a:gd name="connsiteX169" fmla="*/ 5984543 w 6128435"/>
              <a:gd name="connsiteY169" fmla="*/ 6811016 h 6858000"/>
              <a:gd name="connsiteX170" fmla="*/ 5981802 w 6128435"/>
              <a:gd name="connsiteY170" fmla="*/ 6838578 h 6858000"/>
              <a:gd name="connsiteX171" fmla="*/ 5979671 w 6128435"/>
              <a:gd name="connsiteY171" fmla="*/ 6858000 h 6858000"/>
              <a:gd name="connsiteX172" fmla="*/ 0 w 6128435"/>
              <a:gd name="connsiteY172" fmla="*/ 6858000 h 6858000"/>
              <a:gd name="connsiteX173" fmla="*/ 0 w 6128435"/>
              <a:gd name="connsiteY17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93877 w 6128435"/>
              <a:gd name="connsiteY44" fmla="*/ 2368649 h 6858000"/>
              <a:gd name="connsiteX45" fmla="*/ 5311338 w 6128435"/>
              <a:gd name="connsiteY45" fmla="*/ 2404034 h 6858000"/>
              <a:gd name="connsiteX46" fmla="*/ 5192511 w 6128435"/>
              <a:gd name="connsiteY46" fmla="*/ 2549199 h 6858000"/>
              <a:gd name="connsiteX47" fmla="*/ 5307538 w 6128435"/>
              <a:gd name="connsiteY47" fmla="*/ 2514685 h 6858000"/>
              <a:gd name="connsiteX48" fmla="*/ 5337604 w 6128435"/>
              <a:gd name="connsiteY48" fmla="*/ 2597632 h 6858000"/>
              <a:gd name="connsiteX49" fmla="*/ 5407503 w 6128435"/>
              <a:gd name="connsiteY49" fmla="*/ 2786290 h 6858000"/>
              <a:gd name="connsiteX50" fmla="*/ 5407356 w 6128435"/>
              <a:gd name="connsiteY50" fmla="*/ 2787545 h 6858000"/>
              <a:gd name="connsiteX51" fmla="*/ 5411130 w 6128435"/>
              <a:gd name="connsiteY51" fmla="*/ 2788640 h 6858000"/>
              <a:gd name="connsiteX52" fmla="*/ 5416439 w 6128435"/>
              <a:gd name="connsiteY52" fmla="*/ 2805666 h 6858000"/>
              <a:gd name="connsiteX53" fmla="*/ 5416589 w 6128435"/>
              <a:gd name="connsiteY53" fmla="*/ 2810822 h 6858000"/>
              <a:gd name="connsiteX54" fmla="*/ 5418542 w 6128435"/>
              <a:gd name="connsiteY54" fmla="*/ 2817745 h 6858000"/>
              <a:gd name="connsiteX55" fmla="*/ 5418847 w 6128435"/>
              <a:gd name="connsiteY55" fmla="*/ 2817825 h 6858000"/>
              <a:gd name="connsiteX56" fmla="*/ 5423364 w 6128435"/>
              <a:gd name="connsiteY56" fmla="*/ 2858292 h 6858000"/>
              <a:gd name="connsiteX57" fmla="*/ 5479298 w 6128435"/>
              <a:gd name="connsiteY57" fmla="*/ 2947791 h 6858000"/>
              <a:gd name="connsiteX58" fmla="*/ 5481770 w 6128435"/>
              <a:gd name="connsiteY58" fmla="*/ 2951352 h 6858000"/>
              <a:gd name="connsiteX59" fmla="*/ 5481013 w 6128435"/>
              <a:gd name="connsiteY59" fmla="*/ 2973461 h 6858000"/>
              <a:gd name="connsiteX60" fmla="*/ 5482045 w 6128435"/>
              <a:gd name="connsiteY60" fmla="*/ 2984371 h 6858000"/>
              <a:gd name="connsiteX61" fmla="*/ 5479405 w 6128435"/>
              <a:gd name="connsiteY61" fmla="*/ 2988507 h 6858000"/>
              <a:gd name="connsiteX62" fmla="*/ 5482415 w 6128435"/>
              <a:gd name="connsiteY62" fmla="*/ 3004079 h 6858000"/>
              <a:gd name="connsiteX63" fmla="*/ 5483865 w 6128435"/>
              <a:gd name="connsiteY63" fmla="*/ 3005467 h 6858000"/>
              <a:gd name="connsiteX64" fmla="*/ 5482236 w 6128435"/>
              <a:gd name="connsiteY64" fmla="*/ 3019791 h 6858000"/>
              <a:gd name="connsiteX65" fmla="*/ 5475895 w 6128435"/>
              <a:gd name="connsiteY65" fmla="*/ 3033578 h 6858000"/>
              <a:gd name="connsiteX66" fmla="*/ 5477595 w 6128435"/>
              <a:gd name="connsiteY66" fmla="*/ 3250534 h 6858000"/>
              <a:gd name="connsiteX67" fmla="*/ 5532836 w 6128435"/>
              <a:gd name="connsiteY67" fmla="*/ 3353840 h 6858000"/>
              <a:gd name="connsiteX68" fmla="*/ 5561229 w 6128435"/>
              <a:gd name="connsiteY68" fmla="*/ 3395784 h 6858000"/>
              <a:gd name="connsiteX69" fmla="*/ 5589758 w 6128435"/>
              <a:gd name="connsiteY69" fmla="*/ 3506453 h 6858000"/>
              <a:gd name="connsiteX70" fmla="*/ 5596144 w 6128435"/>
              <a:gd name="connsiteY70" fmla="*/ 3534624 h 6858000"/>
              <a:gd name="connsiteX71" fmla="*/ 5597750 w 6128435"/>
              <a:gd name="connsiteY71" fmla="*/ 3534129 h 6858000"/>
              <a:gd name="connsiteX72" fmla="*/ 5599700 w 6128435"/>
              <a:gd name="connsiteY72" fmla="*/ 3547221 h 6858000"/>
              <a:gd name="connsiteX73" fmla="*/ 5615031 w 6128435"/>
              <a:gd name="connsiteY73" fmla="*/ 3557482 h 6858000"/>
              <a:gd name="connsiteX74" fmla="*/ 5618377 w 6128435"/>
              <a:gd name="connsiteY74" fmla="*/ 3588431 h 6858000"/>
              <a:gd name="connsiteX75" fmla="*/ 5612155 w 6128435"/>
              <a:gd name="connsiteY75" fmla="*/ 3589869 h 6858000"/>
              <a:gd name="connsiteX76" fmla="*/ 5620843 w 6128435"/>
              <a:gd name="connsiteY76" fmla="*/ 3606745 h 6858000"/>
              <a:gd name="connsiteX77" fmla="*/ 5655472 w 6128435"/>
              <a:gd name="connsiteY77" fmla="*/ 3678877 h 6858000"/>
              <a:gd name="connsiteX78" fmla="*/ 5680448 w 6128435"/>
              <a:gd name="connsiteY78" fmla="*/ 3717760 h 6858000"/>
              <a:gd name="connsiteX79" fmla="*/ 5683015 w 6128435"/>
              <a:gd name="connsiteY79" fmla="*/ 3762025 h 6858000"/>
              <a:gd name="connsiteX80" fmla="*/ 5696643 w 6128435"/>
              <a:gd name="connsiteY80" fmla="*/ 3773888 h 6858000"/>
              <a:gd name="connsiteX81" fmla="*/ 5699203 w 6128435"/>
              <a:gd name="connsiteY81" fmla="*/ 3775823 h 6858000"/>
              <a:gd name="connsiteX82" fmla="*/ 5704824 w 6128435"/>
              <a:gd name="connsiteY82" fmla="*/ 3785966 h 6858000"/>
              <a:gd name="connsiteX83" fmla="*/ 5712204 w 6128435"/>
              <a:gd name="connsiteY83" fmla="*/ 3785830 h 6858000"/>
              <a:gd name="connsiteX84" fmla="*/ 5724816 w 6128435"/>
              <a:gd name="connsiteY84" fmla="*/ 3798949 h 6858000"/>
              <a:gd name="connsiteX85" fmla="*/ 5733539 w 6128435"/>
              <a:gd name="connsiteY85" fmla="*/ 3818457 h 6858000"/>
              <a:gd name="connsiteX86" fmla="*/ 5768491 w 6128435"/>
              <a:gd name="connsiteY86" fmla="*/ 3914399 h 6858000"/>
              <a:gd name="connsiteX87" fmla="*/ 5793123 w 6128435"/>
              <a:gd name="connsiteY87" fmla="*/ 3969952 h 6858000"/>
              <a:gd name="connsiteX88" fmla="*/ 5808321 w 6128435"/>
              <a:gd name="connsiteY88" fmla="*/ 3988153 h 6858000"/>
              <a:gd name="connsiteX89" fmla="*/ 5825621 w 6128435"/>
              <a:gd name="connsiteY89" fmla="*/ 4015525 h 6858000"/>
              <a:gd name="connsiteX90" fmla="*/ 5860672 w 6128435"/>
              <a:gd name="connsiteY90" fmla="*/ 4061579 h 6858000"/>
              <a:gd name="connsiteX91" fmla="*/ 5872173 w 6128435"/>
              <a:gd name="connsiteY91" fmla="*/ 4088497 h 6858000"/>
              <a:gd name="connsiteX92" fmla="*/ 5883705 w 6128435"/>
              <a:gd name="connsiteY92" fmla="*/ 4101899 h 6858000"/>
              <a:gd name="connsiteX93" fmla="*/ 5885314 w 6128435"/>
              <a:gd name="connsiteY93" fmla="*/ 4108387 h 6858000"/>
              <a:gd name="connsiteX94" fmla="*/ 5894095 w 6128435"/>
              <a:gd name="connsiteY94" fmla="*/ 4128857 h 6858000"/>
              <a:gd name="connsiteX95" fmla="*/ 5898339 w 6128435"/>
              <a:gd name="connsiteY95" fmla="*/ 4140800 h 6858000"/>
              <a:gd name="connsiteX96" fmla="*/ 5899734 w 6128435"/>
              <a:gd name="connsiteY96" fmla="*/ 4145632 h 6858000"/>
              <a:gd name="connsiteX97" fmla="*/ 5897098 w 6128435"/>
              <a:gd name="connsiteY97" fmla="*/ 4157819 h 6858000"/>
              <a:gd name="connsiteX98" fmla="*/ 5903513 w 6128435"/>
              <a:gd name="connsiteY98" fmla="*/ 4187661 h 6858000"/>
              <a:gd name="connsiteX99" fmla="*/ 5917114 w 6128435"/>
              <a:gd name="connsiteY99" fmla="*/ 4213096 h 6858000"/>
              <a:gd name="connsiteX100" fmla="*/ 5921153 w 6128435"/>
              <a:gd name="connsiteY100" fmla="*/ 4236222 h 6858000"/>
              <a:gd name="connsiteX101" fmla="*/ 5924233 w 6128435"/>
              <a:gd name="connsiteY101" fmla="*/ 4242060 h 6858000"/>
              <a:gd name="connsiteX102" fmla="*/ 5928910 w 6128435"/>
              <a:gd name="connsiteY102" fmla="*/ 4300973 h 6858000"/>
              <a:gd name="connsiteX103" fmla="*/ 5939320 w 6128435"/>
              <a:gd name="connsiteY103" fmla="*/ 4340435 h 6858000"/>
              <a:gd name="connsiteX104" fmla="*/ 5946705 w 6128435"/>
              <a:gd name="connsiteY104" fmla="*/ 4428051 h 6858000"/>
              <a:gd name="connsiteX105" fmla="*/ 5949261 w 6128435"/>
              <a:gd name="connsiteY105" fmla="*/ 4449185 h 6858000"/>
              <a:gd name="connsiteX106" fmla="*/ 5957504 w 6128435"/>
              <a:gd name="connsiteY106" fmla="*/ 4465911 h 6858000"/>
              <a:gd name="connsiteX107" fmla="*/ 5964689 w 6128435"/>
              <a:gd name="connsiteY107" fmla="*/ 4468532 h 6858000"/>
              <a:gd name="connsiteX108" fmla="*/ 5967062 w 6128435"/>
              <a:gd name="connsiteY108" fmla="*/ 4479923 h 6858000"/>
              <a:gd name="connsiteX109" fmla="*/ 5968960 w 6128435"/>
              <a:gd name="connsiteY109" fmla="*/ 4482655 h 6858000"/>
              <a:gd name="connsiteX110" fmla="*/ 5978567 w 6128435"/>
              <a:gd name="connsiteY110" fmla="*/ 4498605 h 6858000"/>
              <a:gd name="connsiteX111" fmla="*/ 5980106 w 6128435"/>
              <a:gd name="connsiteY111" fmla="*/ 4585087 h 6858000"/>
              <a:gd name="connsiteX112" fmla="*/ 5998138 w 6128435"/>
              <a:gd name="connsiteY112" fmla="*/ 4697518 h 6858000"/>
              <a:gd name="connsiteX113" fmla="*/ 6013516 w 6128435"/>
              <a:gd name="connsiteY113" fmla="*/ 4786619 h 6858000"/>
              <a:gd name="connsiteX114" fmla="*/ 6025404 w 6128435"/>
              <a:gd name="connsiteY114" fmla="*/ 4858148 h 6858000"/>
              <a:gd name="connsiteX115" fmla="*/ 6007749 w 6128435"/>
              <a:gd name="connsiteY115" fmla="*/ 4964715 h 6858000"/>
              <a:gd name="connsiteX116" fmla="*/ 6005269 w 6128435"/>
              <a:gd name="connsiteY116" fmla="*/ 5150567 h 6858000"/>
              <a:gd name="connsiteX117" fmla="*/ 6001127 w 6128435"/>
              <a:gd name="connsiteY117" fmla="*/ 5164609 h 6858000"/>
              <a:gd name="connsiteX118" fmla="*/ 5996647 w 6128435"/>
              <a:gd name="connsiteY118" fmla="*/ 5185640 h 6858000"/>
              <a:gd name="connsiteX119" fmla="*/ 5998514 w 6128435"/>
              <a:gd name="connsiteY119" fmla="*/ 5189673 h 6858000"/>
              <a:gd name="connsiteX120" fmla="*/ 5995970 w 6128435"/>
              <a:gd name="connsiteY120" fmla="*/ 5221547 h 6858000"/>
              <a:gd name="connsiteX121" fmla="*/ 5997218 w 6128435"/>
              <a:gd name="connsiteY121" fmla="*/ 5222031 h 6858000"/>
              <a:gd name="connsiteX122" fmla="*/ 6002116 w 6128435"/>
              <a:gd name="connsiteY122" fmla="*/ 5231223 h 6858000"/>
              <a:gd name="connsiteX123" fmla="*/ 6008541 w 6128435"/>
              <a:gd name="connsiteY123" fmla="*/ 5248680 h 6858000"/>
              <a:gd name="connsiteX124" fmla="*/ 6039260 w 6128435"/>
              <a:gd name="connsiteY124" fmla="*/ 5289518 h 6858000"/>
              <a:gd name="connsiteX125" fmla="*/ 6036748 w 6128435"/>
              <a:gd name="connsiteY125" fmla="*/ 5322752 h 6858000"/>
              <a:gd name="connsiteX126" fmla="*/ 6036943 w 6128435"/>
              <a:gd name="connsiteY126" fmla="*/ 5329480 h 6858000"/>
              <a:gd name="connsiteX127" fmla="*/ 6037236 w 6128435"/>
              <a:gd name="connsiteY127" fmla="*/ 5329634 h 6858000"/>
              <a:gd name="connsiteX128" fmla="*/ 6038019 w 6128435"/>
              <a:gd name="connsiteY128" fmla="*/ 5336764 h 6858000"/>
              <a:gd name="connsiteX129" fmla="*/ 6037298 w 6128435"/>
              <a:gd name="connsiteY129" fmla="*/ 5341753 h 6858000"/>
              <a:gd name="connsiteX130" fmla="*/ 6037677 w 6128435"/>
              <a:gd name="connsiteY130" fmla="*/ 5354807 h 6858000"/>
              <a:gd name="connsiteX131" fmla="*/ 6039728 w 6128435"/>
              <a:gd name="connsiteY131" fmla="*/ 5359416 h 6858000"/>
              <a:gd name="connsiteX132" fmla="*/ 6043311 w 6128435"/>
              <a:gd name="connsiteY132" fmla="*/ 5361407 h 6858000"/>
              <a:gd name="connsiteX133" fmla="*/ 6042954 w 6128435"/>
              <a:gd name="connsiteY133" fmla="*/ 5362576 h 6858000"/>
              <a:gd name="connsiteX134" fmla="*/ 6053435 w 6128435"/>
              <a:gd name="connsiteY134" fmla="*/ 5387547 h 6858000"/>
              <a:gd name="connsiteX135" fmla="*/ 6065933 w 6128435"/>
              <a:gd name="connsiteY135" fmla="*/ 5443002 h 6858000"/>
              <a:gd name="connsiteX136" fmla="*/ 6068640 w 6128435"/>
              <a:gd name="connsiteY136" fmla="*/ 5474503 h 6858000"/>
              <a:gd name="connsiteX137" fmla="*/ 6080922 w 6128435"/>
              <a:gd name="connsiteY137" fmla="*/ 5561070 h 6858000"/>
              <a:gd name="connsiteX138" fmla="*/ 6096949 w 6128435"/>
              <a:gd name="connsiteY138" fmla="*/ 5648179 h 6858000"/>
              <a:gd name="connsiteX139" fmla="*/ 6125703 w 6128435"/>
              <a:gd name="connsiteY139" fmla="*/ 5692894 h 6858000"/>
              <a:gd name="connsiteX140" fmla="*/ 6126670 w 6128435"/>
              <a:gd name="connsiteY140" fmla="*/ 5697882 h 6858000"/>
              <a:gd name="connsiteX141" fmla="*/ 6124061 w 6128435"/>
              <a:gd name="connsiteY141" fmla="*/ 5710294 h 6858000"/>
              <a:gd name="connsiteX142" fmla="*/ 6122213 w 6128435"/>
              <a:gd name="connsiteY142" fmla="*/ 5714762 h 6858000"/>
              <a:gd name="connsiteX143" fmla="*/ 6121353 w 6128435"/>
              <a:gd name="connsiteY143" fmla="*/ 5721725 h 6858000"/>
              <a:gd name="connsiteX144" fmla="*/ 6121607 w 6128435"/>
              <a:gd name="connsiteY144" fmla="*/ 5721959 h 6858000"/>
              <a:gd name="connsiteX145" fmla="*/ 6120262 w 6128435"/>
              <a:gd name="connsiteY145" fmla="*/ 5728358 h 6858000"/>
              <a:gd name="connsiteX146" fmla="*/ 6110194 w 6128435"/>
              <a:gd name="connsiteY146" fmla="*/ 5758853 h 6858000"/>
              <a:gd name="connsiteX147" fmla="*/ 6127519 w 6128435"/>
              <a:gd name="connsiteY147" fmla="*/ 5865775 h 6858000"/>
              <a:gd name="connsiteX148" fmla="*/ 6128435 w 6128435"/>
              <a:gd name="connsiteY148" fmla="*/ 5870164 h 6858000"/>
              <a:gd name="connsiteX149" fmla="*/ 6119217 w 6128435"/>
              <a:gd name="connsiteY149" fmla="*/ 5888542 h 6858000"/>
              <a:gd name="connsiteX150" fmla="*/ 6115966 w 6128435"/>
              <a:gd name="connsiteY150" fmla="*/ 5898387 h 6858000"/>
              <a:gd name="connsiteX151" fmla="*/ 6111924 w 6128435"/>
              <a:gd name="connsiteY151" fmla="*/ 5900444 h 6858000"/>
              <a:gd name="connsiteX152" fmla="*/ 6108716 w 6128435"/>
              <a:gd name="connsiteY152" fmla="*/ 5915345 h 6858000"/>
              <a:gd name="connsiteX153" fmla="*/ 6109524 w 6128435"/>
              <a:gd name="connsiteY153" fmla="*/ 5917328 h 6858000"/>
              <a:gd name="connsiteX154" fmla="*/ 6102493 w 6128435"/>
              <a:gd name="connsiteY154" fmla="*/ 5928602 h 6858000"/>
              <a:gd name="connsiteX155" fmla="*/ 6056863 w 6128435"/>
              <a:gd name="connsiteY155" fmla="*/ 6000643 h 6858000"/>
              <a:gd name="connsiteX156" fmla="*/ 6045436 w 6128435"/>
              <a:gd name="connsiteY156" fmla="*/ 6124480 h 6858000"/>
              <a:gd name="connsiteX157" fmla="*/ 6030489 w 6128435"/>
              <a:gd name="connsiteY157" fmla="*/ 6317666 h 6858000"/>
              <a:gd name="connsiteX158" fmla="*/ 6007492 w 6128435"/>
              <a:gd name="connsiteY158" fmla="*/ 6440818 h 6858000"/>
              <a:gd name="connsiteX159" fmla="*/ 6009467 w 6128435"/>
              <a:gd name="connsiteY159" fmla="*/ 6487076 h 6858000"/>
              <a:gd name="connsiteX160" fmla="*/ 5995064 w 6128435"/>
              <a:gd name="connsiteY160" fmla="*/ 6540791 h 6858000"/>
              <a:gd name="connsiteX161" fmla="*/ 5996309 w 6128435"/>
              <a:gd name="connsiteY161" fmla="*/ 6543961 h 6858000"/>
              <a:gd name="connsiteX162" fmla="*/ 5996048 w 6128435"/>
              <a:gd name="connsiteY162" fmla="*/ 6555444 h 6858000"/>
              <a:gd name="connsiteX163" fmla="*/ 6002524 w 6128435"/>
              <a:gd name="connsiteY163" fmla="*/ 6560188 h 6858000"/>
              <a:gd name="connsiteX164" fmla="*/ 6006823 w 6128435"/>
              <a:gd name="connsiteY164" fmla="*/ 6578546 h 6858000"/>
              <a:gd name="connsiteX165" fmla="*/ 6004510 w 6128435"/>
              <a:gd name="connsiteY165" fmla="*/ 6599256 h 6858000"/>
              <a:gd name="connsiteX166" fmla="*/ 5986207 w 6128435"/>
              <a:gd name="connsiteY166" fmla="*/ 6695855 h 6858000"/>
              <a:gd name="connsiteX167" fmla="*/ 5979428 w 6128435"/>
              <a:gd name="connsiteY167" fmla="*/ 6754678 h 6858000"/>
              <a:gd name="connsiteX168" fmla="*/ 5983398 w 6128435"/>
              <a:gd name="connsiteY168" fmla="*/ 6778641 h 6858000"/>
              <a:gd name="connsiteX169" fmla="*/ 5984543 w 6128435"/>
              <a:gd name="connsiteY169" fmla="*/ 6811016 h 6858000"/>
              <a:gd name="connsiteX170" fmla="*/ 5981802 w 6128435"/>
              <a:gd name="connsiteY170" fmla="*/ 6838578 h 6858000"/>
              <a:gd name="connsiteX171" fmla="*/ 5979671 w 6128435"/>
              <a:gd name="connsiteY171" fmla="*/ 6858000 h 6858000"/>
              <a:gd name="connsiteX172" fmla="*/ 0 w 6128435"/>
              <a:gd name="connsiteY172" fmla="*/ 6858000 h 6858000"/>
              <a:gd name="connsiteX173" fmla="*/ 0 w 6128435"/>
              <a:gd name="connsiteY17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93877 w 6128435"/>
              <a:gd name="connsiteY44" fmla="*/ 2368649 h 6858000"/>
              <a:gd name="connsiteX45" fmla="*/ 5311338 w 6128435"/>
              <a:gd name="connsiteY45" fmla="*/ 2404034 h 6858000"/>
              <a:gd name="connsiteX46" fmla="*/ 5338366 w 6128435"/>
              <a:gd name="connsiteY46" fmla="*/ 2465052 h 6858000"/>
              <a:gd name="connsiteX47" fmla="*/ 5307538 w 6128435"/>
              <a:gd name="connsiteY47" fmla="*/ 2514685 h 6858000"/>
              <a:gd name="connsiteX48" fmla="*/ 5337604 w 6128435"/>
              <a:gd name="connsiteY48" fmla="*/ 2597632 h 6858000"/>
              <a:gd name="connsiteX49" fmla="*/ 5407503 w 6128435"/>
              <a:gd name="connsiteY49" fmla="*/ 2786290 h 6858000"/>
              <a:gd name="connsiteX50" fmla="*/ 5407356 w 6128435"/>
              <a:gd name="connsiteY50" fmla="*/ 2787545 h 6858000"/>
              <a:gd name="connsiteX51" fmla="*/ 5411130 w 6128435"/>
              <a:gd name="connsiteY51" fmla="*/ 2788640 h 6858000"/>
              <a:gd name="connsiteX52" fmla="*/ 5416439 w 6128435"/>
              <a:gd name="connsiteY52" fmla="*/ 2805666 h 6858000"/>
              <a:gd name="connsiteX53" fmla="*/ 5416589 w 6128435"/>
              <a:gd name="connsiteY53" fmla="*/ 2810822 h 6858000"/>
              <a:gd name="connsiteX54" fmla="*/ 5418542 w 6128435"/>
              <a:gd name="connsiteY54" fmla="*/ 2817745 h 6858000"/>
              <a:gd name="connsiteX55" fmla="*/ 5418847 w 6128435"/>
              <a:gd name="connsiteY55" fmla="*/ 2817825 h 6858000"/>
              <a:gd name="connsiteX56" fmla="*/ 5423364 w 6128435"/>
              <a:gd name="connsiteY56" fmla="*/ 2858292 h 6858000"/>
              <a:gd name="connsiteX57" fmla="*/ 5479298 w 6128435"/>
              <a:gd name="connsiteY57" fmla="*/ 2947791 h 6858000"/>
              <a:gd name="connsiteX58" fmla="*/ 5481770 w 6128435"/>
              <a:gd name="connsiteY58" fmla="*/ 2951352 h 6858000"/>
              <a:gd name="connsiteX59" fmla="*/ 5481013 w 6128435"/>
              <a:gd name="connsiteY59" fmla="*/ 2973461 h 6858000"/>
              <a:gd name="connsiteX60" fmla="*/ 5482045 w 6128435"/>
              <a:gd name="connsiteY60" fmla="*/ 2984371 h 6858000"/>
              <a:gd name="connsiteX61" fmla="*/ 5479405 w 6128435"/>
              <a:gd name="connsiteY61" fmla="*/ 2988507 h 6858000"/>
              <a:gd name="connsiteX62" fmla="*/ 5482415 w 6128435"/>
              <a:gd name="connsiteY62" fmla="*/ 3004079 h 6858000"/>
              <a:gd name="connsiteX63" fmla="*/ 5483865 w 6128435"/>
              <a:gd name="connsiteY63" fmla="*/ 3005467 h 6858000"/>
              <a:gd name="connsiteX64" fmla="*/ 5482236 w 6128435"/>
              <a:gd name="connsiteY64" fmla="*/ 3019791 h 6858000"/>
              <a:gd name="connsiteX65" fmla="*/ 5475895 w 6128435"/>
              <a:gd name="connsiteY65" fmla="*/ 3033578 h 6858000"/>
              <a:gd name="connsiteX66" fmla="*/ 5477595 w 6128435"/>
              <a:gd name="connsiteY66" fmla="*/ 3250534 h 6858000"/>
              <a:gd name="connsiteX67" fmla="*/ 5532836 w 6128435"/>
              <a:gd name="connsiteY67" fmla="*/ 3353840 h 6858000"/>
              <a:gd name="connsiteX68" fmla="*/ 5561229 w 6128435"/>
              <a:gd name="connsiteY68" fmla="*/ 3395784 h 6858000"/>
              <a:gd name="connsiteX69" fmla="*/ 5589758 w 6128435"/>
              <a:gd name="connsiteY69" fmla="*/ 3506453 h 6858000"/>
              <a:gd name="connsiteX70" fmla="*/ 5596144 w 6128435"/>
              <a:gd name="connsiteY70" fmla="*/ 3534624 h 6858000"/>
              <a:gd name="connsiteX71" fmla="*/ 5597750 w 6128435"/>
              <a:gd name="connsiteY71" fmla="*/ 3534129 h 6858000"/>
              <a:gd name="connsiteX72" fmla="*/ 5599700 w 6128435"/>
              <a:gd name="connsiteY72" fmla="*/ 3547221 h 6858000"/>
              <a:gd name="connsiteX73" fmla="*/ 5615031 w 6128435"/>
              <a:gd name="connsiteY73" fmla="*/ 3557482 h 6858000"/>
              <a:gd name="connsiteX74" fmla="*/ 5618377 w 6128435"/>
              <a:gd name="connsiteY74" fmla="*/ 3588431 h 6858000"/>
              <a:gd name="connsiteX75" fmla="*/ 5612155 w 6128435"/>
              <a:gd name="connsiteY75" fmla="*/ 3589869 h 6858000"/>
              <a:gd name="connsiteX76" fmla="*/ 5620843 w 6128435"/>
              <a:gd name="connsiteY76" fmla="*/ 3606745 h 6858000"/>
              <a:gd name="connsiteX77" fmla="*/ 5655472 w 6128435"/>
              <a:gd name="connsiteY77" fmla="*/ 3678877 h 6858000"/>
              <a:gd name="connsiteX78" fmla="*/ 5680448 w 6128435"/>
              <a:gd name="connsiteY78" fmla="*/ 3717760 h 6858000"/>
              <a:gd name="connsiteX79" fmla="*/ 5683015 w 6128435"/>
              <a:gd name="connsiteY79" fmla="*/ 3762025 h 6858000"/>
              <a:gd name="connsiteX80" fmla="*/ 5696643 w 6128435"/>
              <a:gd name="connsiteY80" fmla="*/ 3773888 h 6858000"/>
              <a:gd name="connsiteX81" fmla="*/ 5699203 w 6128435"/>
              <a:gd name="connsiteY81" fmla="*/ 3775823 h 6858000"/>
              <a:gd name="connsiteX82" fmla="*/ 5704824 w 6128435"/>
              <a:gd name="connsiteY82" fmla="*/ 3785966 h 6858000"/>
              <a:gd name="connsiteX83" fmla="*/ 5712204 w 6128435"/>
              <a:gd name="connsiteY83" fmla="*/ 3785830 h 6858000"/>
              <a:gd name="connsiteX84" fmla="*/ 5724816 w 6128435"/>
              <a:gd name="connsiteY84" fmla="*/ 3798949 h 6858000"/>
              <a:gd name="connsiteX85" fmla="*/ 5733539 w 6128435"/>
              <a:gd name="connsiteY85" fmla="*/ 3818457 h 6858000"/>
              <a:gd name="connsiteX86" fmla="*/ 5768491 w 6128435"/>
              <a:gd name="connsiteY86" fmla="*/ 3914399 h 6858000"/>
              <a:gd name="connsiteX87" fmla="*/ 5793123 w 6128435"/>
              <a:gd name="connsiteY87" fmla="*/ 3969952 h 6858000"/>
              <a:gd name="connsiteX88" fmla="*/ 5808321 w 6128435"/>
              <a:gd name="connsiteY88" fmla="*/ 3988153 h 6858000"/>
              <a:gd name="connsiteX89" fmla="*/ 5825621 w 6128435"/>
              <a:gd name="connsiteY89" fmla="*/ 4015525 h 6858000"/>
              <a:gd name="connsiteX90" fmla="*/ 5860672 w 6128435"/>
              <a:gd name="connsiteY90" fmla="*/ 4061579 h 6858000"/>
              <a:gd name="connsiteX91" fmla="*/ 5872173 w 6128435"/>
              <a:gd name="connsiteY91" fmla="*/ 4088497 h 6858000"/>
              <a:gd name="connsiteX92" fmla="*/ 5883705 w 6128435"/>
              <a:gd name="connsiteY92" fmla="*/ 4101899 h 6858000"/>
              <a:gd name="connsiteX93" fmla="*/ 5885314 w 6128435"/>
              <a:gd name="connsiteY93" fmla="*/ 4108387 h 6858000"/>
              <a:gd name="connsiteX94" fmla="*/ 5894095 w 6128435"/>
              <a:gd name="connsiteY94" fmla="*/ 4128857 h 6858000"/>
              <a:gd name="connsiteX95" fmla="*/ 5898339 w 6128435"/>
              <a:gd name="connsiteY95" fmla="*/ 4140800 h 6858000"/>
              <a:gd name="connsiteX96" fmla="*/ 5899734 w 6128435"/>
              <a:gd name="connsiteY96" fmla="*/ 4145632 h 6858000"/>
              <a:gd name="connsiteX97" fmla="*/ 5897098 w 6128435"/>
              <a:gd name="connsiteY97" fmla="*/ 4157819 h 6858000"/>
              <a:gd name="connsiteX98" fmla="*/ 5903513 w 6128435"/>
              <a:gd name="connsiteY98" fmla="*/ 4187661 h 6858000"/>
              <a:gd name="connsiteX99" fmla="*/ 5917114 w 6128435"/>
              <a:gd name="connsiteY99" fmla="*/ 4213096 h 6858000"/>
              <a:gd name="connsiteX100" fmla="*/ 5921153 w 6128435"/>
              <a:gd name="connsiteY100" fmla="*/ 4236222 h 6858000"/>
              <a:gd name="connsiteX101" fmla="*/ 5924233 w 6128435"/>
              <a:gd name="connsiteY101" fmla="*/ 4242060 h 6858000"/>
              <a:gd name="connsiteX102" fmla="*/ 5928910 w 6128435"/>
              <a:gd name="connsiteY102" fmla="*/ 4300973 h 6858000"/>
              <a:gd name="connsiteX103" fmla="*/ 5939320 w 6128435"/>
              <a:gd name="connsiteY103" fmla="*/ 4340435 h 6858000"/>
              <a:gd name="connsiteX104" fmla="*/ 5946705 w 6128435"/>
              <a:gd name="connsiteY104" fmla="*/ 4428051 h 6858000"/>
              <a:gd name="connsiteX105" fmla="*/ 5949261 w 6128435"/>
              <a:gd name="connsiteY105" fmla="*/ 4449185 h 6858000"/>
              <a:gd name="connsiteX106" fmla="*/ 5957504 w 6128435"/>
              <a:gd name="connsiteY106" fmla="*/ 4465911 h 6858000"/>
              <a:gd name="connsiteX107" fmla="*/ 5964689 w 6128435"/>
              <a:gd name="connsiteY107" fmla="*/ 4468532 h 6858000"/>
              <a:gd name="connsiteX108" fmla="*/ 5967062 w 6128435"/>
              <a:gd name="connsiteY108" fmla="*/ 4479923 h 6858000"/>
              <a:gd name="connsiteX109" fmla="*/ 5968960 w 6128435"/>
              <a:gd name="connsiteY109" fmla="*/ 4482655 h 6858000"/>
              <a:gd name="connsiteX110" fmla="*/ 5978567 w 6128435"/>
              <a:gd name="connsiteY110" fmla="*/ 4498605 h 6858000"/>
              <a:gd name="connsiteX111" fmla="*/ 5980106 w 6128435"/>
              <a:gd name="connsiteY111" fmla="*/ 4585087 h 6858000"/>
              <a:gd name="connsiteX112" fmla="*/ 5998138 w 6128435"/>
              <a:gd name="connsiteY112" fmla="*/ 4697518 h 6858000"/>
              <a:gd name="connsiteX113" fmla="*/ 6013516 w 6128435"/>
              <a:gd name="connsiteY113" fmla="*/ 4786619 h 6858000"/>
              <a:gd name="connsiteX114" fmla="*/ 6025404 w 6128435"/>
              <a:gd name="connsiteY114" fmla="*/ 4858148 h 6858000"/>
              <a:gd name="connsiteX115" fmla="*/ 6007749 w 6128435"/>
              <a:gd name="connsiteY115" fmla="*/ 4964715 h 6858000"/>
              <a:gd name="connsiteX116" fmla="*/ 6005269 w 6128435"/>
              <a:gd name="connsiteY116" fmla="*/ 5150567 h 6858000"/>
              <a:gd name="connsiteX117" fmla="*/ 6001127 w 6128435"/>
              <a:gd name="connsiteY117" fmla="*/ 5164609 h 6858000"/>
              <a:gd name="connsiteX118" fmla="*/ 5996647 w 6128435"/>
              <a:gd name="connsiteY118" fmla="*/ 5185640 h 6858000"/>
              <a:gd name="connsiteX119" fmla="*/ 5998514 w 6128435"/>
              <a:gd name="connsiteY119" fmla="*/ 5189673 h 6858000"/>
              <a:gd name="connsiteX120" fmla="*/ 5995970 w 6128435"/>
              <a:gd name="connsiteY120" fmla="*/ 5221547 h 6858000"/>
              <a:gd name="connsiteX121" fmla="*/ 5997218 w 6128435"/>
              <a:gd name="connsiteY121" fmla="*/ 5222031 h 6858000"/>
              <a:gd name="connsiteX122" fmla="*/ 6002116 w 6128435"/>
              <a:gd name="connsiteY122" fmla="*/ 5231223 h 6858000"/>
              <a:gd name="connsiteX123" fmla="*/ 6008541 w 6128435"/>
              <a:gd name="connsiteY123" fmla="*/ 5248680 h 6858000"/>
              <a:gd name="connsiteX124" fmla="*/ 6039260 w 6128435"/>
              <a:gd name="connsiteY124" fmla="*/ 5289518 h 6858000"/>
              <a:gd name="connsiteX125" fmla="*/ 6036748 w 6128435"/>
              <a:gd name="connsiteY125" fmla="*/ 5322752 h 6858000"/>
              <a:gd name="connsiteX126" fmla="*/ 6036943 w 6128435"/>
              <a:gd name="connsiteY126" fmla="*/ 5329480 h 6858000"/>
              <a:gd name="connsiteX127" fmla="*/ 6037236 w 6128435"/>
              <a:gd name="connsiteY127" fmla="*/ 5329634 h 6858000"/>
              <a:gd name="connsiteX128" fmla="*/ 6038019 w 6128435"/>
              <a:gd name="connsiteY128" fmla="*/ 5336764 h 6858000"/>
              <a:gd name="connsiteX129" fmla="*/ 6037298 w 6128435"/>
              <a:gd name="connsiteY129" fmla="*/ 5341753 h 6858000"/>
              <a:gd name="connsiteX130" fmla="*/ 6037677 w 6128435"/>
              <a:gd name="connsiteY130" fmla="*/ 5354807 h 6858000"/>
              <a:gd name="connsiteX131" fmla="*/ 6039728 w 6128435"/>
              <a:gd name="connsiteY131" fmla="*/ 5359416 h 6858000"/>
              <a:gd name="connsiteX132" fmla="*/ 6043311 w 6128435"/>
              <a:gd name="connsiteY132" fmla="*/ 5361407 h 6858000"/>
              <a:gd name="connsiteX133" fmla="*/ 6042954 w 6128435"/>
              <a:gd name="connsiteY133" fmla="*/ 5362576 h 6858000"/>
              <a:gd name="connsiteX134" fmla="*/ 6053435 w 6128435"/>
              <a:gd name="connsiteY134" fmla="*/ 5387547 h 6858000"/>
              <a:gd name="connsiteX135" fmla="*/ 6065933 w 6128435"/>
              <a:gd name="connsiteY135" fmla="*/ 5443002 h 6858000"/>
              <a:gd name="connsiteX136" fmla="*/ 6068640 w 6128435"/>
              <a:gd name="connsiteY136" fmla="*/ 5474503 h 6858000"/>
              <a:gd name="connsiteX137" fmla="*/ 6080922 w 6128435"/>
              <a:gd name="connsiteY137" fmla="*/ 5561070 h 6858000"/>
              <a:gd name="connsiteX138" fmla="*/ 6096949 w 6128435"/>
              <a:gd name="connsiteY138" fmla="*/ 5648179 h 6858000"/>
              <a:gd name="connsiteX139" fmla="*/ 6125703 w 6128435"/>
              <a:gd name="connsiteY139" fmla="*/ 5692894 h 6858000"/>
              <a:gd name="connsiteX140" fmla="*/ 6126670 w 6128435"/>
              <a:gd name="connsiteY140" fmla="*/ 5697882 h 6858000"/>
              <a:gd name="connsiteX141" fmla="*/ 6124061 w 6128435"/>
              <a:gd name="connsiteY141" fmla="*/ 5710294 h 6858000"/>
              <a:gd name="connsiteX142" fmla="*/ 6122213 w 6128435"/>
              <a:gd name="connsiteY142" fmla="*/ 5714762 h 6858000"/>
              <a:gd name="connsiteX143" fmla="*/ 6121353 w 6128435"/>
              <a:gd name="connsiteY143" fmla="*/ 5721725 h 6858000"/>
              <a:gd name="connsiteX144" fmla="*/ 6121607 w 6128435"/>
              <a:gd name="connsiteY144" fmla="*/ 5721959 h 6858000"/>
              <a:gd name="connsiteX145" fmla="*/ 6120262 w 6128435"/>
              <a:gd name="connsiteY145" fmla="*/ 5728358 h 6858000"/>
              <a:gd name="connsiteX146" fmla="*/ 6110194 w 6128435"/>
              <a:gd name="connsiteY146" fmla="*/ 5758853 h 6858000"/>
              <a:gd name="connsiteX147" fmla="*/ 6127519 w 6128435"/>
              <a:gd name="connsiteY147" fmla="*/ 5865775 h 6858000"/>
              <a:gd name="connsiteX148" fmla="*/ 6128435 w 6128435"/>
              <a:gd name="connsiteY148" fmla="*/ 5870164 h 6858000"/>
              <a:gd name="connsiteX149" fmla="*/ 6119217 w 6128435"/>
              <a:gd name="connsiteY149" fmla="*/ 5888542 h 6858000"/>
              <a:gd name="connsiteX150" fmla="*/ 6115966 w 6128435"/>
              <a:gd name="connsiteY150" fmla="*/ 5898387 h 6858000"/>
              <a:gd name="connsiteX151" fmla="*/ 6111924 w 6128435"/>
              <a:gd name="connsiteY151" fmla="*/ 5900444 h 6858000"/>
              <a:gd name="connsiteX152" fmla="*/ 6108716 w 6128435"/>
              <a:gd name="connsiteY152" fmla="*/ 5915345 h 6858000"/>
              <a:gd name="connsiteX153" fmla="*/ 6109524 w 6128435"/>
              <a:gd name="connsiteY153" fmla="*/ 5917328 h 6858000"/>
              <a:gd name="connsiteX154" fmla="*/ 6102493 w 6128435"/>
              <a:gd name="connsiteY154" fmla="*/ 5928602 h 6858000"/>
              <a:gd name="connsiteX155" fmla="*/ 6056863 w 6128435"/>
              <a:gd name="connsiteY155" fmla="*/ 6000643 h 6858000"/>
              <a:gd name="connsiteX156" fmla="*/ 6045436 w 6128435"/>
              <a:gd name="connsiteY156" fmla="*/ 6124480 h 6858000"/>
              <a:gd name="connsiteX157" fmla="*/ 6030489 w 6128435"/>
              <a:gd name="connsiteY157" fmla="*/ 6317666 h 6858000"/>
              <a:gd name="connsiteX158" fmla="*/ 6007492 w 6128435"/>
              <a:gd name="connsiteY158" fmla="*/ 6440818 h 6858000"/>
              <a:gd name="connsiteX159" fmla="*/ 6009467 w 6128435"/>
              <a:gd name="connsiteY159" fmla="*/ 6487076 h 6858000"/>
              <a:gd name="connsiteX160" fmla="*/ 5995064 w 6128435"/>
              <a:gd name="connsiteY160" fmla="*/ 6540791 h 6858000"/>
              <a:gd name="connsiteX161" fmla="*/ 5996309 w 6128435"/>
              <a:gd name="connsiteY161" fmla="*/ 6543961 h 6858000"/>
              <a:gd name="connsiteX162" fmla="*/ 5996048 w 6128435"/>
              <a:gd name="connsiteY162" fmla="*/ 6555444 h 6858000"/>
              <a:gd name="connsiteX163" fmla="*/ 6002524 w 6128435"/>
              <a:gd name="connsiteY163" fmla="*/ 6560188 h 6858000"/>
              <a:gd name="connsiteX164" fmla="*/ 6006823 w 6128435"/>
              <a:gd name="connsiteY164" fmla="*/ 6578546 h 6858000"/>
              <a:gd name="connsiteX165" fmla="*/ 6004510 w 6128435"/>
              <a:gd name="connsiteY165" fmla="*/ 6599256 h 6858000"/>
              <a:gd name="connsiteX166" fmla="*/ 5986207 w 6128435"/>
              <a:gd name="connsiteY166" fmla="*/ 6695855 h 6858000"/>
              <a:gd name="connsiteX167" fmla="*/ 5979428 w 6128435"/>
              <a:gd name="connsiteY167" fmla="*/ 6754678 h 6858000"/>
              <a:gd name="connsiteX168" fmla="*/ 5983398 w 6128435"/>
              <a:gd name="connsiteY168" fmla="*/ 6778641 h 6858000"/>
              <a:gd name="connsiteX169" fmla="*/ 5984543 w 6128435"/>
              <a:gd name="connsiteY169" fmla="*/ 6811016 h 6858000"/>
              <a:gd name="connsiteX170" fmla="*/ 5981802 w 6128435"/>
              <a:gd name="connsiteY170" fmla="*/ 6838578 h 6858000"/>
              <a:gd name="connsiteX171" fmla="*/ 5979671 w 6128435"/>
              <a:gd name="connsiteY171" fmla="*/ 6858000 h 6858000"/>
              <a:gd name="connsiteX172" fmla="*/ 0 w 6128435"/>
              <a:gd name="connsiteY172" fmla="*/ 6858000 h 6858000"/>
              <a:gd name="connsiteX173" fmla="*/ 0 w 6128435"/>
              <a:gd name="connsiteY17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93877 w 6128435"/>
              <a:gd name="connsiteY44" fmla="*/ 2368649 h 6858000"/>
              <a:gd name="connsiteX45" fmla="*/ 5311338 w 6128435"/>
              <a:gd name="connsiteY45" fmla="*/ 2404034 h 6858000"/>
              <a:gd name="connsiteX46" fmla="*/ 5338366 w 6128435"/>
              <a:gd name="connsiteY46" fmla="*/ 2465052 h 6858000"/>
              <a:gd name="connsiteX47" fmla="*/ 5337604 w 6128435"/>
              <a:gd name="connsiteY47" fmla="*/ 2597632 h 6858000"/>
              <a:gd name="connsiteX48" fmla="*/ 5407503 w 6128435"/>
              <a:gd name="connsiteY48" fmla="*/ 2786290 h 6858000"/>
              <a:gd name="connsiteX49" fmla="*/ 5407356 w 6128435"/>
              <a:gd name="connsiteY49" fmla="*/ 2787545 h 6858000"/>
              <a:gd name="connsiteX50" fmla="*/ 5411130 w 6128435"/>
              <a:gd name="connsiteY50" fmla="*/ 2788640 h 6858000"/>
              <a:gd name="connsiteX51" fmla="*/ 5416439 w 6128435"/>
              <a:gd name="connsiteY51" fmla="*/ 2805666 h 6858000"/>
              <a:gd name="connsiteX52" fmla="*/ 5416589 w 6128435"/>
              <a:gd name="connsiteY52" fmla="*/ 2810822 h 6858000"/>
              <a:gd name="connsiteX53" fmla="*/ 5418542 w 6128435"/>
              <a:gd name="connsiteY53" fmla="*/ 2817745 h 6858000"/>
              <a:gd name="connsiteX54" fmla="*/ 5418847 w 6128435"/>
              <a:gd name="connsiteY54" fmla="*/ 2817825 h 6858000"/>
              <a:gd name="connsiteX55" fmla="*/ 5423364 w 6128435"/>
              <a:gd name="connsiteY55" fmla="*/ 2858292 h 6858000"/>
              <a:gd name="connsiteX56" fmla="*/ 5479298 w 6128435"/>
              <a:gd name="connsiteY56" fmla="*/ 2947791 h 6858000"/>
              <a:gd name="connsiteX57" fmla="*/ 5481770 w 6128435"/>
              <a:gd name="connsiteY57" fmla="*/ 2951352 h 6858000"/>
              <a:gd name="connsiteX58" fmla="*/ 5481013 w 6128435"/>
              <a:gd name="connsiteY58" fmla="*/ 2973461 h 6858000"/>
              <a:gd name="connsiteX59" fmla="*/ 5482045 w 6128435"/>
              <a:gd name="connsiteY59" fmla="*/ 2984371 h 6858000"/>
              <a:gd name="connsiteX60" fmla="*/ 5479405 w 6128435"/>
              <a:gd name="connsiteY60" fmla="*/ 2988507 h 6858000"/>
              <a:gd name="connsiteX61" fmla="*/ 5482415 w 6128435"/>
              <a:gd name="connsiteY61" fmla="*/ 3004079 h 6858000"/>
              <a:gd name="connsiteX62" fmla="*/ 5483865 w 6128435"/>
              <a:gd name="connsiteY62" fmla="*/ 3005467 h 6858000"/>
              <a:gd name="connsiteX63" fmla="*/ 5482236 w 6128435"/>
              <a:gd name="connsiteY63" fmla="*/ 3019791 h 6858000"/>
              <a:gd name="connsiteX64" fmla="*/ 5475895 w 6128435"/>
              <a:gd name="connsiteY64" fmla="*/ 3033578 h 6858000"/>
              <a:gd name="connsiteX65" fmla="*/ 5477595 w 6128435"/>
              <a:gd name="connsiteY65" fmla="*/ 3250534 h 6858000"/>
              <a:gd name="connsiteX66" fmla="*/ 5532836 w 6128435"/>
              <a:gd name="connsiteY66" fmla="*/ 3353840 h 6858000"/>
              <a:gd name="connsiteX67" fmla="*/ 5561229 w 6128435"/>
              <a:gd name="connsiteY67" fmla="*/ 3395784 h 6858000"/>
              <a:gd name="connsiteX68" fmla="*/ 5589758 w 6128435"/>
              <a:gd name="connsiteY68" fmla="*/ 3506453 h 6858000"/>
              <a:gd name="connsiteX69" fmla="*/ 5596144 w 6128435"/>
              <a:gd name="connsiteY69" fmla="*/ 3534624 h 6858000"/>
              <a:gd name="connsiteX70" fmla="*/ 5597750 w 6128435"/>
              <a:gd name="connsiteY70" fmla="*/ 3534129 h 6858000"/>
              <a:gd name="connsiteX71" fmla="*/ 5599700 w 6128435"/>
              <a:gd name="connsiteY71" fmla="*/ 3547221 h 6858000"/>
              <a:gd name="connsiteX72" fmla="*/ 5615031 w 6128435"/>
              <a:gd name="connsiteY72" fmla="*/ 3557482 h 6858000"/>
              <a:gd name="connsiteX73" fmla="*/ 5618377 w 6128435"/>
              <a:gd name="connsiteY73" fmla="*/ 3588431 h 6858000"/>
              <a:gd name="connsiteX74" fmla="*/ 5612155 w 6128435"/>
              <a:gd name="connsiteY74" fmla="*/ 3589869 h 6858000"/>
              <a:gd name="connsiteX75" fmla="*/ 5620843 w 6128435"/>
              <a:gd name="connsiteY75" fmla="*/ 3606745 h 6858000"/>
              <a:gd name="connsiteX76" fmla="*/ 5655472 w 6128435"/>
              <a:gd name="connsiteY76" fmla="*/ 3678877 h 6858000"/>
              <a:gd name="connsiteX77" fmla="*/ 5680448 w 6128435"/>
              <a:gd name="connsiteY77" fmla="*/ 3717760 h 6858000"/>
              <a:gd name="connsiteX78" fmla="*/ 5683015 w 6128435"/>
              <a:gd name="connsiteY78" fmla="*/ 3762025 h 6858000"/>
              <a:gd name="connsiteX79" fmla="*/ 5696643 w 6128435"/>
              <a:gd name="connsiteY79" fmla="*/ 3773888 h 6858000"/>
              <a:gd name="connsiteX80" fmla="*/ 5699203 w 6128435"/>
              <a:gd name="connsiteY80" fmla="*/ 3775823 h 6858000"/>
              <a:gd name="connsiteX81" fmla="*/ 5704824 w 6128435"/>
              <a:gd name="connsiteY81" fmla="*/ 3785966 h 6858000"/>
              <a:gd name="connsiteX82" fmla="*/ 5712204 w 6128435"/>
              <a:gd name="connsiteY82" fmla="*/ 3785830 h 6858000"/>
              <a:gd name="connsiteX83" fmla="*/ 5724816 w 6128435"/>
              <a:gd name="connsiteY83" fmla="*/ 3798949 h 6858000"/>
              <a:gd name="connsiteX84" fmla="*/ 5733539 w 6128435"/>
              <a:gd name="connsiteY84" fmla="*/ 3818457 h 6858000"/>
              <a:gd name="connsiteX85" fmla="*/ 5768491 w 6128435"/>
              <a:gd name="connsiteY85" fmla="*/ 3914399 h 6858000"/>
              <a:gd name="connsiteX86" fmla="*/ 5793123 w 6128435"/>
              <a:gd name="connsiteY86" fmla="*/ 3969952 h 6858000"/>
              <a:gd name="connsiteX87" fmla="*/ 5808321 w 6128435"/>
              <a:gd name="connsiteY87" fmla="*/ 3988153 h 6858000"/>
              <a:gd name="connsiteX88" fmla="*/ 5825621 w 6128435"/>
              <a:gd name="connsiteY88" fmla="*/ 4015525 h 6858000"/>
              <a:gd name="connsiteX89" fmla="*/ 5860672 w 6128435"/>
              <a:gd name="connsiteY89" fmla="*/ 4061579 h 6858000"/>
              <a:gd name="connsiteX90" fmla="*/ 5872173 w 6128435"/>
              <a:gd name="connsiteY90" fmla="*/ 4088497 h 6858000"/>
              <a:gd name="connsiteX91" fmla="*/ 5883705 w 6128435"/>
              <a:gd name="connsiteY91" fmla="*/ 4101899 h 6858000"/>
              <a:gd name="connsiteX92" fmla="*/ 5885314 w 6128435"/>
              <a:gd name="connsiteY92" fmla="*/ 4108387 h 6858000"/>
              <a:gd name="connsiteX93" fmla="*/ 5894095 w 6128435"/>
              <a:gd name="connsiteY93" fmla="*/ 4128857 h 6858000"/>
              <a:gd name="connsiteX94" fmla="*/ 5898339 w 6128435"/>
              <a:gd name="connsiteY94" fmla="*/ 4140800 h 6858000"/>
              <a:gd name="connsiteX95" fmla="*/ 5899734 w 6128435"/>
              <a:gd name="connsiteY95" fmla="*/ 4145632 h 6858000"/>
              <a:gd name="connsiteX96" fmla="*/ 5897098 w 6128435"/>
              <a:gd name="connsiteY96" fmla="*/ 4157819 h 6858000"/>
              <a:gd name="connsiteX97" fmla="*/ 5903513 w 6128435"/>
              <a:gd name="connsiteY97" fmla="*/ 4187661 h 6858000"/>
              <a:gd name="connsiteX98" fmla="*/ 5917114 w 6128435"/>
              <a:gd name="connsiteY98" fmla="*/ 4213096 h 6858000"/>
              <a:gd name="connsiteX99" fmla="*/ 5921153 w 6128435"/>
              <a:gd name="connsiteY99" fmla="*/ 4236222 h 6858000"/>
              <a:gd name="connsiteX100" fmla="*/ 5924233 w 6128435"/>
              <a:gd name="connsiteY100" fmla="*/ 4242060 h 6858000"/>
              <a:gd name="connsiteX101" fmla="*/ 5928910 w 6128435"/>
              <a:gd name="connsiteY101" fmla="*/ 4300973 h 6858000"/>
              <a:gd name="connsiteX102" fmla="*/ 5939320 w 6128435"/>
              <a:gd name="connsiteY102" fmla="*/ 4340435 h 6858000"/>
              <a:gd name="connsiteX103" fmla="*/ 5946705 w 6128435"/>
              <a:gd name="connsiteY103" fmla="*/ 4428051 h 6858000"/>
              <a:gd name="connsiteX104" fmla="*/ 5949261 w 6128435"/>
              <a:gd name="connsiteY104" fmla="*/ 4449185 h 6858000"/>
              <a:gd name="connsiteX105" fmla="*/ 5957504 w 6128435"/>
              <a:gd name="connsiteY105" fmla="*/ 4465911 h 6858000"/>
              <a:gd name="connsiteX106" fmla="*/ 5964689 w 6128435"/>
              <a:gd name="connsiteY106" fmla="*/ 4468532 h 6858000"/>
              <a:gd name="connsiteX107" fmla="*/ 5967062 w 6128435"/>
              <a:gd name="connsiteY107" fmla="*/ 4479923 h 6858000"/>
              <a:gd name="connsiteX108" fmla="*/ 5968960 w 6128435"/>
              <a:gd name="connsiteY108" fmla="*/ 4482655 h 6858000"/>
              <a:gd name="connsiteX109" fmla="*/ 5978567 w 6128435"/>
              <a:gd name="connsiteY109" fmla="*/ 4498605 h 6858000"/>
              <a:gd name="connsiteX110" fmla="*/ 5980106 w 6128435"/>
              <a:gd name="connsiteY110" fmla="*/ 4585087 h 6858000"/>
              <a:gd name="connsiteX111" fmla="*/ 5998138 w 6128435"/>
              <a:gd name="connsiteY111" fmla="*/ 4697518 h 6858000"/>
              <a:gd name="connsiteX112" fmla="*/ 6013516 w 6128435"/>
              <a:gd name="connsiteY112" fmla="*/ 4786619 h 6858000"/>
              <a:gd name="connsiteX113" fmla="*/ 6025404 w 6128435"/>
              <a:gd name="connsiteY113" fmla="*/ 4858148 h 6858000"/>
              <a:gd name="connsiteX114" fmla="*/ 6007749 w 6128435"/>
              <a:gd name="connsiteY114" fmla="*/ 4964715 h 6858000"/>
              <a:gd name="connsiteX115" fmla="*/ 6005269 w 6128435"/>
              <a:gd name="connsiteY115" fmla="*/ 5150567 h 6858000"/>
              <a:gd name="connsiteX116" fmla="*/ 6001127 w 6128435"/>
              <a:gd name="connsiteY116" fmla="*/ 5164609 h 6858000"/>
              <a:gd name="connsiteX117" fmla="*/ 5996647 w 6128435"/>
              <a:gd name="connsiteY117" fmla="*/ 5185640 h 6858000"/>
              <a:gd name="connsiteX118" fmla="*/ 5998514 w 6128435"/>
              <a:gd name="connsiteY118" fmla="*/ 5189673 h 6858000"/>
              <a:gd name="connsiteX119" fmla="*/ 5995970 w 6128435"/>
              <a:gd name="connsiteY119" fmla="*/ 5221547 h 6858000"/>
              <a:gd name="connsiteX120" fmla="*/ 5997218 w 6128435"/>
              <a:gd name="connsiteY120" fmla="*/ 5222031 h 6858000"/>
              <a:gd name="connsiteX121" fmla="*/ 6002116 w 6128435"/>
              <a:gd name="connsiteY121" fmla="*/ 5231223 h 6858000"/>
              <a:gd name="connsiteX122" fmla="*/ 6008541 w 6128435"/>
              <a:gd name="connsiteY122" fmla="*/ 5248680 h 6858000"/>
              <a:gd name="connsiteX123" fmla="*/ 6039260 w 6128435"/>
              <a:gd name="connsiteY123" fmla="*/ 5289518 h 6858000"/>
              <a:gd name="connsiteX124" fmla="*/ 6036748 w 6128435"/>
              <a:gd name="connsiteY124" fmla="*/ 5322752 h 6858000"/>
              <a:gd name="connsiteX125" fmla="*/ 6036943 w 6128435"/>
              <a:gd name="connsiteY125" fmla="*/ 5329480 h 6858000"/>
              <a:gd name="connsiteX126" fmla="*/ 6037236 w 6128435"/>
              <a:gd name="connsiteY126" fmla="*/ 5329634 h 6858000"/>
              <a:gd name="connsiteX127" fmla="*/ 6038019 w 6128435"/>
              <a:gd name="connsiteY127" fmla="*/ 5336764 h 6858000"/>
              <a:gd name="connsiteX128" fmla="*/ 6037298 w 6128435"/>
              <a:gd name="connsiteY128" fmla="*/ 5341753 h 6858000"/>
              <a:gd name="connsiteX129" fmla="*/ 6037677 w 6128435"/>
              <a:gd name="connsiteY129" fmla="*/ 5354807 h 6858000"/>
              <a:gd name="connsiteX130" fmla="*/ 6039728 w 6128435"/>
              <a:gd name="connsiteY130" fmla="*/ 5359416 h 6858000"/>
              <a:gd name="connsiteX131" fmla="*/ 6043311 w 6128435"/>
              <a:gd name="connsiteY131" fmla="*/ 5361407 h 6858000"/>
              <a:gd name="connsiteX132" fmla="*/ 6042954 w 6128435"/>
              <a:gd name="connsiteY132" fmla="*/ 5362576 h 6858000"/>
              <a:gd name="connsiteX133" fmla="*/ 6053435 w 6128435"/>
              <a:gd name="connsiteY133" fmla="*/ 5387547 h 6858000"/>
              <a:gd name="connsiteX134" fmla="*/ 6065933 w 6128435"/>
              <a:gd name="connsiteY134" fmla="*/ 5443002 h 6858000"/>
              <a:gd name="connsiteX135" fmla="*/ 6068640 w 6128435"/>
              <a:gd name="connsiteY135" fmla="*/ 5474503 h 6858000"/>
              <a:gd name="connsiteX136" fmla="*/ 6080922 w 6128435"/>
              <a:gd name="connsiteY136" fmla="*/ 5561070 h 6858000"/>
              <a:gd name="connsiteX137" fmla="*/ 6096949 w 6128435"/>
              <a:gd name="connsiteY137" fmla="*/ 5648179 h 6858000"/>
              <a:gd name="connsiteX138" fmla="*/ 6125703 w 6128435"/>
              <a:gd name="connsiteY138" fmla="*/ 5692894 h 6858000"/>
              <a:gd name="connsiteX139" fmla="*/ 6126670 w 6128435"/>
              <a:gd name="connsiteY139" fmla="*/ 5697882 h 6858000"/>
              <a:gd name="connsiteX140" fmla="*/ 6124061 w 6128435"/>
              <a:gd name="connsiteY140" fmla="*/ 5710294 h 6858000"/>
              <a:gd name="connsiteX141" fmla="*/ 6122213 w 6128435"/>
              <a:gd name="connsiteY141" fmla="*/ 5714762 h 6858000"/>
              <a:gd name="connsiteX142" fmla="*/ 6121353 w 6128435"/>
              <a:gd name="connsiteY142" fmla="*/ 5721725 h 6858000"/>
              <a:gd name="connsiteX143" fmla="*/ 6121607 w 6128435"/>
              <a:gd name="connsiteY143" fmla="*/ 5721959 h 6858000"/>
              <a:gd name="connsiteX144" fmla="*/ 6120262 w 6128435"/>
              <a:gd name="connsiteY144" fmla="*/ 5728358 h 6858000"/>
              <a:gd name="connsiteX145" fmla="*/ 6110194 w 6128435"/>
              <a:gd name="connsiteY145" fmla="*/ 5758853 h 6858000"/>
              <a:gd name="connsiteX146" fmla="*/ 6127519 w 6128435"/>
              <a:gd name="connsiteY146" fmla="*/ 5865775 h 6858000"/>
              <a:gd name="connsiteX147" fmla="*/ 6128435 w 6128435"/>
              <a:gd name="connsiteY147" fmla="*/ 5870164 h 6858000"/>
              <a:gd name="connsiteX148" fmla="*/ 6119217 w 6128435"/>
              <a:gd name="connsiteY148" fmla="*/ 5888542 h 6858000"/>
              <a:gd name="connsiteX149" fmla="*/ 6115966 w 6128435"/>
              <a:gd name="connsiteY149" fmla="*/ 5898387 h 6858000"/>
              <a:gd name="connsiteX150" fmla="*/ 6111924 w 6128435"/>
              <a:gd name="connsiteY150" fmla="*/ 5900444 h 6858000"/>
              <a:gd name="connsiteX151" fmla="*/ 6108716 w 6128435"/>
              <a:gd name="connsiteY151" fmla="*/ 5915345 h 6858000"/>
              <a:gd name="connsiteX152" fmla="*/ 6109524 w 6128435"/>
              <a:gd name="connsiteY152" fmla="*/ 5917328 h 6858000"/>
              <a:gd name="connsiteX153" fmla="*/ 6102493 w 6128435"/>
              <a:gd name="connsiteY153" fmla="*/ 5928602 h 6858000"/>
              <a:gd name="connsiteX154" fmla="*/ 6056863 w 6128435"/>
              <a:gd name="connsiteY154" fmla="*/ 6000643 h 6858000"/>
              <a:gd name="connsiteX155" fmla="*/ 6045436 w 6128435"/>
              <a:gd name="connsiteY155" fmla="*/ 6124480 h 6858000"/>
              <a:gd name="connsiteX156" fmla="*/ 6030489 w 6128435"/>
              <a:gd name="connsiteY156" fmla="*/ 6317666 h 6858000"/>
              <a:gd name="connsiteX157" fmla="*/ 6007492 w 6128435"/>
              <a:gd name="connsiteY157" fmla="*/ 6440818 h 6858000"/>
              <a:gd name="connsiteX158" fmla="*/ 6009467 w 6128435"/>
              <a:gd name="connsiteY158" fmla="*/ 6487076 h 6858000"/>
              <a:gd name="connsiteX159" fmla="*/ 5995064 w 6128435"/>
              <a:gd name="connsiteY159" fmla="*/ 6540791 h 6858000"/>
              <a:gd name="connsiteX160" fmla="*/ 5996309 w 6128435"/>
              <a:gd name="connsiteY160" fmla="*/ 6543961 h 6858000"/>
              <a:gd name="connsiteX161" fmla="*/ 5996048 w 6128435"/>
              <a:gd name="connsiteY161" fmla="*/ 6555444 h 6858000"/>
              <a:gd name="connsiteX162" fmla="*/ 6002524 w 6128435"/>
              <a:gd name="connsiteY162" fmla="*/ 6560188 h 6858000"/>
              <a:gd name="connsiteX163" fmla="*/ 6006823 w 6128435"/>
              <a:gd name="connsiteY163" fmla="*/ 6578546 h 6858000"/>
              <a:gd name="connsiteX164" fmla="*/ 6004510 w 6128435"/>
              <a:gd name="connsiteY164" fmla="*/ 6599256 h 6858000"/>
              <a:gd name="connsiteX165" fmla="*/ 5986207 w 6128435"/>
              <a:gd name="connsiteY165" fmla="*/ 6695855 h 6858000"/>
              <a:gd name="connsiteX166" fmla="*/ 5979428 w 6128435"/>
              <a:gd name="connsiteY166" fmla="*/ 6754678 h 6858000"/>
              <a:gd name="connsiteX167" fmla="*/ 5983398 w 6128435"/>
              <a:gd name="connsiteY167" fmla="*/ 6778641 h 6858000"/>
              <a:gd name="connsiteX168" fmla="*/ 5984543 w 6128435"/>
              <a:gd name="connsiteY168" fmla="*/ 6811016 h 6858000"/>
              <a:gd name="connsiteX169" fmla="*/ 5981802 w 6128435"/>
              <a:gd name="connsiteY169" fmla="*/ 6838578 h 6858000"/>
              <a:gd name="connsiteX170" fmla="*/ 5979671 w 6128435"/>
              <a:gd name="connsiteY170" fmla="*/ 6858000 h 6858000"/>
              <a:gd name="connsiteX171" fmla="*/ 0 w 6128435"/>
              <a:gd name="connsiteY171" fmla="*/ 6858000 h 6858000"/>
              <a:gd name="connsiteX172" fmla="*/ 0 w 6128435"/>
              <a:gd name="connsiteY172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93877 w 6128435"/>
              <a:gd name="connsiteY44" fmla="*/ 2368649 h 6858000"/>
              <a:gd name="connsiteX45" fmla="*/ 5311338 w 6128435"/>
              <a:gd name="connsiteY45" fmla="*/ 2404034 h 6858000"/>
              <a:gd name="connsiteX46" fmla="*/ 5338366 w 6128435"/>
              <a:gd name="connsiteY46" fmla="*/ 2465052 h 6858000"/>
              <a:gd name="connsiteX47" fmla="*/ 5371263 w 6128435"/>
              <a:gd name="connsiteY47" fmla="*/ 2586413 h 6858000"/>
              <a:gd name="connsiteX48" fmla="*/ 5407503 w 6128435"/>
              <a:gd name="connsiteY48" fmla="*/ 2786290 h 6858000"/>
              <a:gd name="connsiteX49" fmla="*/ 5407356 w 6128435"/>
              <a:gd name="connsiteY49" fmla="*/ 2787545 h 6858000"/>
              <a:gd name="connsiteX50" fmla="*/ 5411130 w 6128435"/>
              <a:gd name="connsiteY50" fmla="*/ 2788640 h 6858000"/>
              <a:gd name="connsiteX51" fmla="*/ 5416439 w 6128435"/>
              <a:gd name="connsiteY51" fmla="*/ 2805666 h 6858000"/>
              <a:gd name="connsiteX52" fmla="*/ 5416589 w 6128435"/>
              <a:gd name="connsiteY52" fmla="*/ 2810822 h 6858000"/>
              <a:gd name="connsiteX53" fmla="*/ 5418542 w 6128435"/>
              <a:gd name="connsiteY53" fmla="*/ 2817745 h 6858000"/>
              <a:gd name="connsiteX54" fmla="*/ 5418847 w 6128435"/>
              <a:gd name="connsiteY54" fmla="*/ 2817825 h 6858000"/>
              <a:gd name="connsiteX55" fmla="*/ 5423364 w 6128435"/>
              <a:gd name="connsiteY55" fmla="*/ 2858292 h 6858000"/>
              <a:gd name="connsiteX56" fmla="*/ 5479298 w 6128435"/>
              <a:gd name="connsiteY56" fmla="*/ 2947791 h 6858000"/>
              <a:gd name="connsiteX57" fmla="*/ 5481770 w 6128435"/>
              <a:gd name="connsiteY57" fmla="*/ 2951352 h 6858000"/>
              <a:gd name="connsiteX58" fmla="*/ 5481013 w 6128435"/>
              <a:gd name="connsiteY58" fmla="*/ 2973461 h 6858000"/>
              <a:gd name="connsiteX59" fmla="*/ 5482045 w 6128435"/>
              <a:gd name="connsiteY59" fmla="*/ 2984371 h 6858000"/>
              <a:gd name="connsiteX60" fmla="*/ 5479405 w 6128435"/>
              <a:gd name="connsiteY60" fmla="*/ 2988507 h 6858000"/>
              <a:gd name="connsiteX61" fmla="*/ 5482415 w 6128435"/>
              <a:gd name="connsiteY61" fmla="*/ 3004079 h 6858000"/>
              <a:gd name="connsiteX62" fmla="*/ 5483865 w 6128435"/>
              <a:gd name="connsiteY62" fmla="*/ 3005467 h 6858000"/>
              <a:gd name="connsiteX63" fmla="*/ 5482236 w 6128435"/>
              <a:gd name="connsiteY63" fmla="*/ 3019791 h 6858000"/>
              <a:gd name="connsiteX64" fmla="*/ 5475895 w 6128435"/>
              <a:gd name="connsiteY64" fmla="*/ 3033578 h 6858000"/>
              <a:gd name="connsiteX65" fmla="*/ 5477595 w 6128435"/>
              <a:gd name="connsiteY65" fmla="*/ 3250534 h 6858000"/>
              <a:gd name="connsiteX66" fmla="*/ 5532836 w 6128435"/>
              <a:gd name="connsiteY66" fmla="*/ 3353840 h 6858000"/>
              <a:gd name="connsiteX67" fmla="*/ 5561229 w 6128435"/>
              <a:gd name="connsiteY67" fmla="*/ 3395784 h 6858000"/>
              <a:gd name="connsiteX68" fmla="*/ 5589758 w 6128435"/>
              <a:gd name="connsiteY68" fmla="*/ 3506453 h 6858000"/>
              <a:gd name="connsiteX69" fmla="*/ 5596144 w 6128435"/>
              <a:gd name="connsiteY69" fmla="*/ 3534624 h 6858000"/>
              <a:gd name="connsiteX70" fmla="*/ 5597750 w 6128435"/>
              <a:gd name="connsiteY70" fmla="*/ 3534129 h 6858000"/>
              <a:gd name="connsiteX71" fmla="*/ 5599700 w 6128435"/>
              <a:gd name="connsiteY71" fmla="*/ 3547221 h 6858000"/>
              <a:gd name="connsiteX72" fmla="*/ 5615031 w 6128435"/>
              <a:gd name="connsiteY72" fmla="*/ 3557482 h 6858000"/>
              <a:gd name="connsiteX73" fmla="*/ 5618377 w 6128435"/>
              <a:gd name="connsiteY73" fmla="*/ 3588431 h 6858000"/>
              <a:gd name="connsiteX74" fmla="*/ 5612155 w 6128435"/>
              <a:gd name="connsiteY74" fmla="*/ 3589869 h 6858000"/>
              <a:gd name="connsiteX75" fmla="*/ 5620843 w 6128435"/>
              <a:gd name="connsiteY75" fmla="*/ 3606745 h 6858000"/>
              <a:gd name="connsiteX76" fmla="*/ 5655472 w 6128435"/>
              <a:gd name="connsiteY76" fmla="*/ 3678877 h 6858000"/>
              <a:gd name="connsiteX77" fmla="*/ 5680448 w 6128435"/>
              <a:gd name="connsiteY77" fmla="*/ 3717760 h 6858000"/>
              <a:gd name="connsiteX78" fmla="*/ 5683015 w 6128435"/>
              <a:gd name="connsiteY78" fmla="*/ 3762025 h 6858000"/>
              <a:gd name="connsiteX79" fmla="*/ 5696643 w 6128435"/>
              <a:gd name="connsiteY79" fmla="*/ 3773888 h 6858000"/>
              <a:gd name="connsiteX80" fmla="*/ 5699203 w 6128435"/>
              <a:gd name="connsiteY80" fmla="*/ 3775823 h 6858000"/>
              <a:gd name="connsiteX81" fmla="*/ 5704824 w 6128435"/>
              <a:gd name="connsiteY81" fmla="*/ 3785966 h 6858000"/>
              <a:gd name="connsiteX82" fmla="*/ 5712204 w 6128435"/>
              <a:gd name="connsiteY82" fmla="*/ 3785830 h 6858000"/>
              <a:gd name="connsiteX83" fmla="*/ 5724816 w 6128435"/>
              <a:gd name="connsiteY83" fmla="*/ 3798949 h 6858000"/>
              <a:gd name="connsiteX84" fmla="*/ 5733539 w 6128435"/>
              <a:gd name="connsiteY84" fmla="*/ 3818457 h 6858000"/>
              <a:gd name="connsiteX85" fmla="*/ 5768491 w 6128435"/>
              <a:gd name="connsiteY85" fmla="*/ 3914399 h 6858000"/>
              <a:gd name="connsiteX86" fmla="*/ 5793123 w 6128435"/>
              <a:gd name="connsiteY86" fmla="*/ 3969952 h 6858000"/>
              <a:gd name="connsiteX87" fmla="*/ 5808321 w 6128435"/>
              <a:gd name="connsiteY87" fmla="*/ 3988153 h 6858000"/>
              <a:gd name="connsiteX88" fmla="*/ 5825621 w 6128435"/>
              <a:gd name="connsiteY88" fmla="*/ 4015525 h 6858000"/>
              <a:gd name="connsiteX89" fmla="*/ 5860672 w 6128435"/>
              <a:gd name="connsiteY89" fmla="*/ 4061579 h 6858000"/>
              <a:gd name="connsiteX90" fmla="*/ 5872173 w 6128435"/>
              <a:gd name="connsiteY90" fmla="*/ 4088497 h 6858000"/>
              <a:gd name="connsiteX91" fmla="*/ 5883705 w 6128435"/>
              <a:gd name="connsiteY91" fmla="*/ 4101899 h 6858000"/>
              <a:gd name="connsiteX92" fmla="*/ 5885314 w 6128435"/>
              <a:gd name="connsiteY92" fmla="*/ 4108387 h 6858000"/>
              <a:gd name="connsiteX93" fmla="*/ 5894095 w 6128435"/>
              <a:gd name="connsiteY93" fmla="*/ 4128857 h 6858000"/>
              <a:gd name="connsiteX94" fmla="*/ 5898339 w 6128435"/>
              <a:gd name="connsiteY94" fmla="*/ 4140800 h 6858000"/>
              <a:gd name="connsiteX95" fmla="*/ 5899734 w 6128435"/>
              <a:gd name="connsiteY95" fmla="*/ 4145632 h 6858000"/>
              <a:gd name="connsiteX96" fmla="*/ 5897098 w 6128435"/>
              <a:gd name="connsiteY96" fmla="*/ 4157819 h 6858000"/>
              <a:gd name="connsiteX97" fmla="*/ 5903513 w 6128435"/>
              <a:gd name="connsiteY97" fmla="*/ 4187661 h 6858000"/>
              <a:gd name="connsiteX98" fmla="*/ 5917114 w 6128435"/>
              <a:gd name="connsiteY98" fmla="*/ 4213096 h 6858000"/>
              <a:gd name="connsiteX99" fmla="*/ 5921153 w 6128435"/>
              <a:gd name="connsiteY99" fmla="*/ 4236222 h 6858000"/>
              <a:gd name="connsiteX100" fmla="*/ 5924233 w 6128435"/>
              <a:gd name="connsiteY100" fmla="*/ 4242060 h 6858000"/>
              <a:gd name="connsiteX101" fmla="*/ 5928910 w 6128435"/>
              <a:gd name="connsiteY101" fmla="*/ 4300973 h 6858000"/>
              <a:gd name="connsiteX102" fmla="*/ 5939320 w 6128435"/>
              <a:gd name="connsiteY102" fmla="*/ 4340435 h 6858000"/>
              <a:gd name="connsiteX103" fmla="*/ 5946705 w 6128435"/>
              <a:gd name="connsiteY103" fmla="*/ 4428051 h 6858000"/>
              <a:gd name="connsiteX104" fmla="*/ 5949261 w 6128435"/>
              <a:gd name="connsiteY104" fmla="*/ 4449185 h 6858000"/>
              <a:gd name="connsiteX105" fmla="*/ 5957504 w 6128435"/>
              <a:gd name="connsiteY105" fmla="*/ 4465911 h 6858000"/>
              <a:gd name="connsiteX106" fmla="*/ 5964689 w 6128435"/>
              <a:gd name="connsiteY106" fmla="*/ 4468532 h 6858000"/>
              <a:gd name="connsiteX107" fmla="*/ 5967062 w 6128435"/>
              <a:gd name="connsiteY107" fmla="*/ 4479923 h 6858000"/>
              <a:gd name="connsiteX108" fmla="*/ 5968960 w 6128435"/>
              <a:gd name="connsiteY108" fmla="*/ 4482655 h 6858000"/>
              <a:gd name="connsiteX109" fmla="*/ 5978567 w 6128435"/>
              <a:gd name="connsiteY109" fmla="*/ 4498605 h 6858000"/>
              <a:gd name="connsiteX110" fmla="*/ 5980106 w 6128435"/>
              <a:gd name="connsiteY110" fmla="*/ 4585087 h 6858000"/>
              <a:gd name="connsiteX111" fmla="*/ 5998138 w 6128435"/>
              <a:gd name="connsiteY111" fmla="*/ 4697518 h 6858000"/>
              <a:gd name="connsiteX112" fmla="*/ 6013516 w 6128435"/>
              <a:gd name="connsiteY112" fmla="*/ 4786619 h 6858000"/>
              <a:gd name="connsiteX113" fmla="*/ 6025404 w 6128435"/>
              <a:gd name="connsiteY113" fmla="*/ 4858148 h 6858000"/>
              <a:gd name="connsiteX114" fmla="*/ 6007749 w 6128435"/>
              <a:gd name="connsiteY114" fmla="*/ 4964715 h 6858000"/>
              <a:gd name="connsiteX115" fmla="*/ 6005269 w 6128435"/>
              <a:gd name="connsiteY115" fmla="*/ 5150567 h 6858000"/>
              <a:gd name="connsiteX116" fmla="*/ 6001127 w 6128435"/>
              <a:gd name="connsiteY116" fmla="*/ 5164609 h 6858000"/>
              <a:gd name="connsiteX117" fmla="*/ 5996647 w 6128435"/>
              <a:gd name="connsiteY117" fmla="*/ 5185640 h 6858000"/>
              <a:gd name="connsiteX118" fmla="*/ 5998514 w 6128435"/>
              <a:gd name="connsiteY118" fmla="*/ 5189673 h 6858000"/>
              <a:gd name="connsiteX119" fmla="*/ 5995970 w 6128435"/>
              <a:gd name="connsiteY119" fmla="*/ 5221547 h 6858000"/>
              <a:gd name="connsiteX120" fmla="*/ 5997218 w 6128435"/>
              <a:gd name="connsiteY120" fmla="*/ 5222031 h 6858000"/>
              <a:gd name="connsiteX121" fmla="*/ 6002116 w 6128435"/>
              <a:gd name="connsiteY121" fmla="*/ 5231223 h 6858000"/>
              <a:gd name="connsiteX122" fmla="*/ 6008541 w 6128435"/>
              <a:gd name="connsiteY122" fmla="*/ 5248680 h 6858000"/>
              <a:gd name="connsiteX123" fmla="*/ 6039260 w 6128435"/>
              <a:gd name="connsiteY123" fmla="*/ 5289518 h 6858000"/>
              <a:gd name="connsiteX124" fmla="*/ 6036748 w 6128435"/>
              <a:gd name="connsiteY124" fmla="*/ 5322752 h 6858000"/>
              <a:gd name="connsiteX125" fmla="*/ 6036943 w 6128435"/>
              <a:gd name="connsiteY125" fmla="*/ 5329480 h 6858000"/>
              <a:gd name="connsiteX126" fmla="*/ 6037236 w 6128435"/>
              <a:gd name="connsiteY126" fmla="*/ 5329634 h 6858000"/>
              <a:gd name="connsiteX127" fmla="*/ 6038019 w 6128435"/>
              <a:gd name="connsiteY127" fmla="*/ 5336764 h 6858000"/>
              <a:gd name="connsiteX128" fmla="*/ 6037298 w 6128435"/>
              <a:gd name="connsiteY128" fmla="*/ 5341753 h 6858000"/>
              <a:gd name="connsiteX129" fmla="*/ 6037677 w 6128435"/>
              <a:gd name="connsiteY129" fmla="*/ 5354807 h 6858000"/>
              <a:gd name="connsiteX130" fmla="*/ 6039728 w 6128435"/>
              <a:gd name="connsiteY130" fmla="*/ 5359416 h 6858000"/>
              <a:gd name="connsiteX131" fmla="*/ 6043311 w 6128435"/>
              <a:gd name="connsiteY131" fmla="*/ 5361407 h 6858000"/>
              <a:gd name="connsiteX132" fmla="*/ 6042954 w 6128435"/>
              <a:gd name="connsiteY132" fmla="*/ 5362576 h 6858000"/>
              <a:gd name="connsiteX133" fmla="*/ 6053435 w 6128435"/>
              <a:gd name="connsiteY133" fmla="*/ 5387547 h 6858000"/>
              <a:gd name="connsiteX134" fmla="*/ 6065933 w 6128435"/>
              <a:gd name="connsiteY134" fmla="*/ 5443002 h 6858000"/>
              <a:gd name="connsiteX135" fmla="*/ 6068640 w 6128435"/>
              <a:gd name="connsiteY135" fmla="*/ 5474503 h 6858000"/>
              <a:gd name="connsiteX136" fmla="*/ 6080922 w 6128435"/>
              <a:gd name="connsiteY136" fmla="*/ 5561070 h 6858000"/>
              <a:gd name="connsiteX137" fmla="*/ 6096949 w 6128435"/>
              <a:gd name="connsiteY137" fmla="*/ 5648179 h 6858000"/>
              <a:gd name="connsiteX138" fmla="*/ 6125703 w 6128435"/>
              <a:gd name="connsiteY138" fmla="*/ 5692894 h 6858000"/>
              <a:gd name="connsiteX139" fmla="*/ 6126670 w 6128435"/>
              <a:gd name="connsiteY139" fmla="*/ 5697882 h 6858000"/>
              <a:gd name="connsiteX140" fmla="*/ 6124061 w 6128435"/>
              <a:gd name="connsiteY140" fmla="*/ 5710294 h 6858000"/>
              <a:gd name="connsiteX141" fmla="*/ 6122213 w 6128435"/>
              <a:gd name="connsiteY141" fmla="*/ 5714762 h 6858000"/>
              <a:gd name="connsiteX142" fmla="*/ 6121353 w 6128435"/>
              <a:gd name="connsiteY142" fmla="*/ 5721725 h 6858000"/>
              <a:gd name="connsiteX143" fmla="*/ 6121607 w 6128435"/>
              <a:gd name="connsiteY143" fmla="*/ 5721959 h 6858000"/>
              <a:gd name="connsiteX144" fmla="*/ 6120262 w 6128435"/>
              <a:gd name="connsiteY144" fmla="*/ 5728358 h 6858000"/>
              <a:gd name="connsiteX145" fmla="*/ 6110194 w 6128435"/>
              <a:gd name="connsiteY145" fmla="*/ 5758853 h 6858000"/>
              <a:gd name="connsiteX146" fmla="*/ 6127519 w 6128435"/>
              <a:gd name="connsiteY146" fmla="*/ 5865775 h 6858000"/>
              <a:gd name="connsiteX147" fmla="*/ 6128435 w 6128435"/>
              <a:gd name="connsiteY147" fmla="*/ 5870164 h 6858000"/>
              <a:gd name="connsiteX148" fmla="*/ 6119217 w 6128435"/>
              <a:gd name="connsiteY148" fmla="*/ 5888542 h 6858000"/>
              <a:gd name="connsiteX149" fmla="*/ 6115966 w 6128435"/>
              <a:gd name="connsiteY149" fmla="*/ 5898387 h 6858000"/>
              <a:gd name="connsiteX150" fmla="*/ 6111924 w 6128435"/>
              <a:gd name="connsiteY150" fmla="*/ 5900444 h 6858000"/>
              <a:gd name="connsiteX151" fmla="*/ 6108716 w 6128435"/>
              <a:gd name="connsiteY151" fmla="*/ 5915345 h 6858000"/>
              <a:gd name="connsiteX152" fmla="*/ 6109524 w 6128435"/>
              <a:gd name="connsiteY152" fmla="*/ 5917328 h 6858000"/>
              <a:gd name="connsiteX153" fmla="*/ 6102493 w 6128435"/>
              <a:gd name="connsiteY153" fmla="*/ 5928602 h 6858000"/>
              <a:gd name="connsiteX154" fmla="*/ 6056863 w 6128435"/>
              <a:gd name="connsiteY154" fmla="*/ 6000643 h 6858000"/>
              <a:gd name="connsiteX155" fmla="*/ 6045436 w 6128435"/>
              <a:gd name="connsiteY155" fmla="*/ 6124480 h 6858000"/>
              <a:gd name="connsiteX156" fmla="*/ 6030489 w 6128435"/>
              <a:gd name="connsiteY156" fmla="*/ 6317666 h 6858000"/>
              <a:gd name="connsiteX157" fmla="*/ 6007492 w 6128435"/>
              <a:gd name="connsiteY157" fmla="*/ 6440818 h 6858000"/>
              <a:gd name="connsiteX158" fmla="*/ 6009467 w 6128435"/>
              <a:gd name="connsiteY158" fmla="*/ 6487076 h 6858000"/>
              <a:gd name="connsiteX159" fmla="*/ 5995064 w 6128435"/>
              <a:gd name="connsiteY159" fmla="*/ 6540791 h 6858000"/>
              <a:gd name="connsiteX160" fmla="*/ 5996309 w 6128435"/>
              <a:gd name="connsiteY160" fmla="*/ 6543961 h 6858000"/>
              <a:gd name="connsiteX161" fmla="*/ 5996048 w 6128435"/>
              <a:gd name="connsiteY161" fmla="*/ 6555444 h 6858000"/>
              <a:gd name="connsiteX162" fmla="*/ 6002524 w 6128435"/>
              <a:gd name="connsiteY162" fmla="*/ 6560188 h 6858000"/>
              <a:gd name="connsiteX163" fmla="*/ 6006823 w 6128435"/>
              <a:gd name="connsiteY163" fmla="*/ 6578546 h 6858000"/>
              <a:gd name="connsiteX164" fmla="*/ 6004510 w 6128435"/>
              <a:gd name="connsiteY164" fmla="*/ 6599256 h 6858000"/>
              <a:gd name="connsiteX165" fmla="*/ 5986207 w 6128435"/>
              <a:gd name="connsiteY165" fmla="*/ 6695855 h 6858000"/>
              <a:gd name="connsiteX166" fmla="*/ 5979428 w 6128435"/>
              <a:gd name="connsiteY166" fmla="*/ 6754678 h 6858000"/>
              <a:gd name="connsiteX167" fmla="*/ 5983398 w 6128435"/>
              <a:gd name="connsiteY167" fmla="*/ 6778641 h 6858000"/>
              <a:gd name="connsiteX168" fmla="*/ 5984543 w 6128435"/>
              <a:gd name="connsiteY168" fmla="*/ 6811016 h 6858000"/>
              <a:gd name="connsiteX169" fmla="*/ 5981802 w 6128435"/>
              <a:gd name="connsiteY169" fmla="*/ 6838578 h 6858000"/>
              <a:gd name="connsiteX170" fmla="*/ 5979671 w 6128435"/>
              <a:gd name="connsiteY170" fmla="*/ 6858000 h 6858000"/>
              <a:gd name="connsiteX171" fmla="*/ 0 w 6128435"/>
              <a:gd name="connsiteY171" fmla="*/ 6858000 h 6858000"/>
              <a:gd name="connsiteX172" fmla="*/ 0 w 6128435"/>
              <a:gd name="connsiteY172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93877 w 6128435"/>
              <a:gd name="connsiteY43" fmla="*/ 2368649 h 6858000"/>
              <a:gd name="connsiteX44" fmla="*/ 5311338 w 6128435"/>
              <a:gd name="connsiteY44" fmla="*/ 2404034 h 6858000"/>
              <a:gd name="connsiteX45" fmla="*/ 5338366 w 6128435"/>
              <a:gd name="connsiteY45" fmla="*/ 2465052 h 6858000"/>
              <a:gd name="connsiteX46" fmla="*/ 5371263 w 6128435"/>
              <a:gd name="connsiteY46" fmla="*/ 2586413 h 6858000"/>
              <a:gd name="connsiteX47" fmla="*/ 5407503 w 6128435"/>
              <a:gd name="connsiteY47" fmla="*/ 2786290 h 6858000"/>
              <a:gd name="connsiteX48" fmla="*/ 5407356 w 6128435"/>
              <a:gd name="connsiteY48" fmla="*/ 2787545 h 6858000"/>
              <a:gd name="connsiteX49" fmla="*/ 5411130 w 6128435"/>
              <a:gd name="connsiteY49" fmla="*/ 2788640 h 6858000"/>
              <a:gd name="connsiteX50" fmla="*/ 5416439 w 6128435"/>
              <a:gd name="connsiteY50" fmla="*/ 2805666 h 6858000"/>
              <a:gd name="connsiteX51" fmla="*/ 5416589 w 6128435"/>
              <a:gd name="connsiteY51" fmla="*/ 2810822 h 6858000"/>
              <a:gd name="connsiteX52" fmla="*/ 5418542 w 6128435"/>
              <a:gd name="connsiteY52" fmla="*/ 2817745 h 6858000"/>
              <a:gd name="connsiteX53" fmla="*/ 5418847 w 6128435"/>
              <a:gd name="connsiteY53" fmla="*/ 2817825 h 6858000"/>
              <a:gd name="connsiteX54" fmla="*/ 5423364 w 6128435"/>
              <a:gd name="connsiteY54" fmla="*/ 2858292 h 6858000"/>
              <a:gd name="connsiteX55" fmla="*/ 5479298 w 6128435"/>
              <a:gd name="connsiteY55" fmla="*/ 2947791 h 6858000"/>
              <a:gd name="connsiteX56" fmla="*/ 5481770 w 6128435"/>
              <a:gd name="connsiteY56" fmla="*/ 2951352 h 6858000"/>
              <a:gd name="connsiteX57" fmla="*/ 5481013 w 6128435"/>
              <a:gd name="connsiteY57" fmla="*/ 2973461 h 6858000"/>
              <a:gd name="connsiteX58" fmla="*/ 5482045 w 6128435"/>
              <a:gd name="connsiteY58" fmla="*/ 2984371 h 6858000"/>
              <a:gd name="connsiteX59" fmla="*/ 5479405 w 6128435"/>
              <a:gd name="connsiteY59" fmla="*/ 2988507 h 6858000"/>
              <a:gd name="connsiteX60" fmla="*/ 5482415 w 6128435"/>
              <a:gd name="connsiteY60" fmla="*/ 3004079 h 6858000"/>
              <a:gd name="connsiteX61" fmla="*/ 5483865 w 6128435"/>
              <a:gd name="connsiteY61" fmla="*/ 3005467 h 6858000"/>
              <a:gd name="connsiteX62" fmla="*/ 5482236 w 6128435"/>
              <a:gd name="connsiteY62" fmla="*/ 3019791 h 6858000"/>
              <a:gd name="connsiteX63" fmla="*/ 5475895 w 6128435"/>
              <a:gd name="connsiteY63" fmla="*/ 3033578 h 6858000"/>
              <a:gd name="connsiteX64" fmla="*/ 5477595 w 6128435"/>
              <a:gd name="connsiteY64" fmla="*/ 3250534 h 6858000"/>
              <a:gd name="connsiteX65" fmla="*/ 5532836 w 6128435"/>
              <a:gd name="connsiteY65" fmla="*/ 3353840 h 6858000"/>
              <a:gd name="connsiteX66" fmla="*/ 5561229 w 6128435"/>
              <a:gd name="connsiteY66" fmla="*/ 3395784 h 6858000"/>
              <a:gd name="connsiteX67" fmla="*/ 5589758 w 6128435"/>
              <a:gd name="connsiteY67" fmla="*/ 3506453 h 6858000"/>
              <a:gd name="connsiteX68" fmla="*/ 5596144 w 6128435"/>
              <a:gd name="connsiteY68" fmla="*/ 3534624 h 6858000"/>
              <a:gd name="connsiteX69" fmla="*/ 5597750 w 6128435"/>
              <a:gd name="connsiteY69" fmla="*/ 3534129 h 6858000"/>
              <a:gd name="connsiteX70" fmla="*/ 5599700 w 6128435"/>
              <a:gd name="connsiteY70" fmla="*/ 3547221 h 6858000"/>
              <a:gd name="connsiteX71" fmla="*/ 5615031 w 6128435"/>
              <a:gd name="connsiteY71" fmla="*/ 3557482 h 6858000"/>
              <a:gd name="connsiteX72" fmla="*/ 5618377 w 6128435"/>
              <a:gd name="connsiteY72" fmla="*/ 3588431 h 6858000"/>
              <a:gd name="connsiteX73" fmla="*/ 5612155 w 6128435"/>
              <a:gd name="connsiteY73" fmla="*/ 3589869 h 6858000"/>
              <a:gd name="connsiteX74" fmla="*/ 5620843 w 6128435"/>
              <a:gd name="connsiteY74" fmla="*/ 3606745 h 6858000"/>
              <a:gd name="connsiteX75" fmla="*/ 5655472 w 6128435"/>
              <a:gd name="connsiteY75" fmla="*/ 3678877 h 6858000"/>
              <a:gd name="connsiteX76" fmla="*/ 5680448 w 6128435"/>
              <a:gd name="connsiteY76" fmla="*/ 3717760 h 6858000"/>
              <a:gd name="connsiteX77" fmla="*/ 5683015 w 6128435"/>
              <a:gd name="connsiteY77" fmla="*/ 3762025 h 6858000"/>
              <a:gd name="connsiteX78" fmla="*/ 5696643 w 6128435"/>
              <a:gd name="connsiteY78" fmla="*/ 3773888 h 6858000"/>
              <a:gd name="connsiteX79" fmla="*/ 5699203 w 6128435"/>
              <a:gd name="connsiteY79" fmla="*/ 3775823 h 6858000"/>
              <a:gd name="connsiteX80" fmla="*/ 5704824 w 6128435"/>
              <a:gd name="connsiteY80" fmla="*/ 3785966 h 6858000"/>
              <a:gd name="connsiteX81" fmla="*/ 5712204 w 6128435"/>
              <a:gd name="connsiteY81" fmla="*/ 3785830 h 6858000"/>
              <a:gd name="connsiteX82" fmla="*/ 5724816 w 6128435"/>
              <a:gd name="connsiteY82" fmla="*/ 3798949 h 6858000"/>
              <a:gd name="connsiteX83" fmla="*/ 5733539 w 6128435"/>
              <a:gd name="connsiteY83" fmla="*/ 3818457 h 6858000"/>
              <a:gd name="connsiteX84" fmla="*/ 5768491 w 6128435"/>
              <a:gd name="connsiteY84" fmla="*/ 3914399 h 6858000"/>
              <a:gd name="connsiteX85" fmla="*/ 5793123 w 6128435"/>
              <a:gd name="connsiteY85" fmla="*/ 3969952 h 6858000"/>
              <a:gd name="connsiteX86" fmla="*/ 5808321 w 6128435"/>
              <a:gd name="connsiteY86" fmla="*/ 3988153 h 6858000"/>
              <a:gd name="connsiteX87" fmla="*/ 5825621 w 6128435"/>
              <a:gd name="connsiteY87" fmla="*/ 4015525 h 6858000"/>
              <a:gd name="connsiteX88" fmla="*/ 5860672 w 6128435"/>
              <a:gd name="connsiteY88" fmla="*/ 4061579 h 6858000"/>
              <a:gd name="connsiteX89" fmla="*/ 5872173 w 6128435"/>
              <a:gd name="connsiteY89" fmla="*/ 4088497 h 6858000"/>
              <a:gd name="connsiteX90" fmla="*/ 5883705 w 6128435"/>
              <a:gd name="connsiteY90" fmla="*/ 4101899 h 6858000"/>
              <a:gd name="connsiteX91" fmla="*/ 5885314 w 6128435"/>
              <a:gd name="connsiteY91" fmla="*/ 4108387 h 6858000"/>
              <a:gd name="connsiteX92" fmla="*/ 5894095 w 6128435"/>
              <a:gd name="connsiteY92" fmla="*/ 4128857 h 6858000"/>
              <a:gd name="connsiteX93" fmla="*/ 5898339 w 6128435"/>
              <a:gd name="connsiteY93" fmla="*/ 4140800 h 6858000"/>
              <a:gd name="connsiteX94" fmla="*/ 5899734 w 6128435"/>
              <a:gd name="connsiteY94" fmla="*/ 4145632 h 6858000"/>
              <a:gd name="connsiteX95" fmla="*/ 5897098 w 6128435"/>
              <a:gd name="connsiteY95" fmla="*/ 4157819 h 6858000"/>
              <a:gd name="connsiteX96" fmla="*/ 5903513 w 6128435"/>
              <a:gd name="connsiteY96" fmla="*/ 4187661 h 6858000"/>
              <a:gd name="connsiteX97" fmla="*/ 5917114 w 6128435"/>
              <a:gd name="connsiteY97" fmla="*/ 4213096 h 6858000"/>
              <a:gd name="connsiteX98" fmla="*/ 5921153 w 6128435"/>
              <a:gd name="connsiteY98" fmla="*/ 4236222 h 6858000"/>
              <a:gd name="connsiteX99" fmla="*/ 5924233 w 6128435"/>
              <a:gd name="connsiteY99" fmla="*/ 4242060 h 6858000"/>
              <a:gd name="connsiteX100" fmla="*/ 5928910 w 6128435"/>
              <a:gd name="connsiteY100" fmla="*/ 4300973 h 6858000"/>
              <a:gd name="connsiteX101" fmla="*/ 5939320 w 6128435"/>
              <a:gd name="connsiteY101" fmla="*/ 4340435 h 6858000"/>
              <a:gd name="connsiteX102" fmla="*/ 5946705 w 6128435"/>
              <a:gd name="connsiteY102" fmla="*/ 4428051 h 6858000"/>
              <a:gd name="connsiteX103" fmla="*/ 5949261 w 6128435"/>
              <a:gd name="connsiteY103" fmla="*/ 4449185 h 6858000"/>
              <a:gd name="connsiteX104" fmla="*/ 5957504 w 6128435"/>
              <a:gd name="connsiteY104" fmla="*/ 4465911 h 6858000"/>
              <a:gd name="connsiteX105" fmla="*/ 5964689 w 6128435"/>
              <a:gd name="connsiteY105" fmla="*/ 4468532 h 6858000"/>
              <a:gd name="connsiteX106" fmla="*/ 5967062 w 6128435"/>
              <a:gd name="connsiteY106" fmla="*/ 4479923 h 6858000"/>
              <a:gd name="connsiteX107" fmla="*/ 5968960 w 6128435"/>
              <a:gd name="connsiteY107" fmla="*/ 4482655 h 6858000"/>
              <a:gd name="connsiteX108" fmla="*/ 5978567 w 6128435"/>
              <a:gd name="connsiteY108" fmla="*/ 4498605 h 6858000"/>
              <a:gd name="connsiteX109" fmla="*/ 5980106 w 6128435"/>
              <a:gd name="connsiteY109" fmla="*/ 4585087 h 6858000"/>
              <a:gd name="connsiteX110" fmla="*/ 5998138 w 6128435"/>
              <a:gd name="connsiteY110" fmla="*/ 4697518 h 6858000"/>
              <a:gd name="connsiteX111" fmla="*/ 6013516 w 6128435"/>
              <a:gd name="connsiteY111" fmla="*/ 4786619 h 6858000"/>
              <a:gd name="connsiteX112" fmla="*/ 6025404 w 6128435"/>
              <a:gd name="connsiteY112" fmla="*/ 4858148 h 6858000"/>
              <a:gd name="connsiteX113" fmla="*/ 6007749 w 6128435"/>
              <a:gd name="connsiteY113" fmla="*/ 4964715 h 6858000"/>
              <a:gd name="connsiteX114" fmla="*/ 6005269 w 6128435"/>
              <a:gd name="connsiteY114" fmla="*/ 5150567 h 6858000"/>
              <a:gd name="connsiteX115" fmla="*/ 6001127 w 6128435"/>
              <a:gd name="connsiteY115" fmla="*/ 5164609 h 6858000"/>
              <a:gd name="connsiteX116" fmla="*/ 5996647 w 6128435"/>
              <a:gd name="connsiteY116" fmla="*/ 5185640 h 6858000"/>
              <a:gd name="connsiteX117" fmla="*/ 5998514 w 6128435"/>
              <a:gd name="connsiteY117" fmla="*/ 5189673 h 6858000"/>
              <a:gd name="connsiteX118" fmla="*/ 5995970 w 6128435"/>
              <a:gd name="connsiteY118" fmla="*/ 5221547 h 6858000"/>
              <a:gd name="connsiteX119" fmla="*/ 5997218 w 6128435"/>
              <a:gd name="connsiteY119" fmla="*/ 5222031 h 6858000"/>
              <a:gd name="connsiteX120" fmla="*/ 6002116 w 6128435"/>
              <a:gd name="connsiteY120" fmla="*/ 5231223 h 6858000"/>
              <a:gd name="connsiteX121" fmla="*/ 6008541 w 6128435"/>
              <a:gd name="connsiteY121" fmla="*/ 5248680 h 6858000"/>
              <a:gd name="connsiteX122" fmla="*/ 6039260 w 6128435"/>
              <a:gd name="connsiteY122" fmla="*/ 5289518 h 6858000"/>
              <a:gd name="connsiteX123" fmla="*/ 6036748 w 6128435"/>
              <a:gd name="connsiteY123" fmla="*/ 5322752 h 6858000"/>
              <a:gd name="connsiteX124" fmla="*/ 6036943 w 6128435"/>
              <a:gd name="connsiteY124" fmla="*/ 5329480 h 6858000"/>
              <a:gd name="connsiteX125" fmla="*/ 6037236 w 6128435"/>
              <a:gd name="connsiteY125" fmla="*/ 5329634 h 6858000"/>
              <a:gd name="connsiteX126" fmla="*/ 6038019 w 6128435"/>
              <a:gd name="connsiteY126" fmla="*/ 5336764 h 6858000"/>
              <a:gd name="connsiteX127" fmla="*/ 6037298 w 6128435"/>
              <a:gd name="connsiteY127" fmla="*/ 5341753 h 6858000"/>
              <a:gd name="connsiteX128" fmla="*/ 6037677 w 6128435"/>
              <a:gd name="connsiteY128" fmla="*/ 5354807 h 6858000"/>
              <a:gd name="connsiteX129" fmla="*/ 6039728 w 6128435"/>
              <a:gd name="connsiteY129" fmla="*/ 5359416 h 6858000"/>
              <a:gd name="connsiteX130" fmla="*/ 6043311 w 6128435"/>
              <a:gd name="connsiteY130" fmla="*/ 5361407 h 6858000"/>
              <a:gd name="connsiteX131" fmla="*/ 6042954 w 6128435"/>
              <a:gd name="connsiteY131" fmla="*/ 5362576 h 6858000"/>
              <a:gd name="connsiteX132" fmla="*/ 6053435 w 6128435"/>
              <a:gd name="connsiteY132" fmla="*/ 5387547 h 6858000"/>
              <a:gd name="connsiteX133" fmla="*/ 6065933 w 6128435"/>
              <a:gd name="connsiteY133" fmla="*/ 5443002 h 6858000"/>
              <a:gd name="connsiteX134" fmla="*/ 6068640 w 6128435"/>
              <a:gd name="connsiteY134" fmla="*/ 5474503 h 6858000"/>
              <a:gd name="connsiteX135" fmla="*/ 6080922 w 6128435"/>
              <a:gd name="connsiteY135" fmla="*/ 5561070 h 6858000"/>
              <a:gd name="connsiteX136" fmla="*/ 6096949 w 6128435"/>
              <a:gd name="connsiteY136" fmla="*/ 5648179 h 6858000"/>
              <a:gd name="connsiteX137" fmla="*/ 6125703 w 6128435"/>
              <a:gd name="connsiteY137" fmla="*/ 5692894 h 6858000"/>
              <a:gd name="connsiteX138" fmla="*/ 6126670 w 6128435"/>
              <a:gd name="connsiteY138" fmla="*/ 5697882 h 6858000"/>
              <a:gd name="connsiteX139" fmla="*/ 6124061 w 6128435"/>
              <a:gd name="connsiteY139" fmla="*/ 5710294 h 6858000"/>
              <a:gd name="connsiteX140" fmla="*/ 6122213 w 6128435"/>
              <a:gd name="connsiteY140" fmla="*/ 5714762 h 6858000"/>
              <a:gd name="connsiteX141" fmla="*/ 6121353 w 6128435"/>
              <a:gd name="connsiteY141" fmla="*/ 5721725 h 6858000"/>
              <a:gd name="connsiteX142" fmla="*/ 6121607 w 6128435"/>
              <a:gd name="connsiteY142" fmla="*/ 5721959 h 6858000"/>
              <a:gd name="connsiteX143" fmla="*/ 6120262 w 6128435"/>
              <a:gd name="connsiteY143" fmla="*/ 5728358 h 6858000"/>
              <a:gd name="connsiteX144" fmla="*/ 6110194 w 6128435"/>
              <a:gd name="connsiteY144" fmla="*/ 5758853 h 6858000"/>
              <a:gd name="connsiteX145" fmla="*/ 6127519 w 6128435"/>
              <a:gd name="connsiteY145" fmla="*/ 5865775 h 6858000"/>
              <a:gd name="connsiteX146" fmla="*/ 6128435 w 6128435"/>
              <a:gd name="connsiteY146" fmla="*/ 5870164 h 6858000"/>
              <a:gd name="connsiteX147" fmla="*/ 6119217 w 6128435"/>
              <a:gd name="connsiteY147" fmla="*/ 5888542 h 6858000"/>
              <a:gd name="connsiteX148" fmla="*/ 6115966 w 6128435"/>
              <a:gd name="connsiteY148" fmla="*/ 5898387 h 6858000"/>
              <a:gd name="connsiteX149" fmla="*/ 6111924 w 6128435"/>
              <a:gd name="connsiteY149" fmla="*/ 5900444 h 6858000"/>
              <a:gd name="connsiteX150" fmla="*/ 6108716 w 6128435"/>
              <a:gd name="connsiteY150" fmla="*/ 5915345 h 6858000"/>
              <a:gd name="connsiteX151" fmla="*/ 6109524 w 6128435"/>
              <a:gd name="connsiteY151" fmla="*/ 5917328 h 6858000"/>
              <a:gd name="connsiteX152" fmla="*/ 6102493 w 6128435"/>
              <a:gd name="connsiteY152" fmla="*/ 5928602 h 6858000"/>
              <a:gd name="connsiteX153" fmla="*/ 6056863 w 6128435"/>
              <a:gd name="connsiteY153" fmla="*/ 6000643 h 6858000"/>
              <a:gd name="connsiteX154" fmla="*/ 6045436 w 6128435"/>
              <a:gd name="connsiteY154" fmla="*/ 6124480 h 6858000"/>
              <a:gd name="connsiteX155" fmla="*/ 6030489 w 6128435"/>
              <a:gd name="connsiteY155" fmla="*/ 6317666 h 6858000"/>
              <a:gd name="connsiteX156" fmla="*/ 6007492 w 6128435"/>
              <a:gd name="connsiteY156" fmla="*/ 6440818 h 6858000"/>
              <a:gd name="connsiteX157" fmla="*/ 6009467 w 6128435"/>
              <a:gd name="connsiteY157" fmla="*/ 6487076 h 6858000"/>
              <a:gd name="connsiteX158" fmla="*/ 5995064 w 6128435"/>
              <a:gd name="connsiteY158" fmla="*/ 6540791 h 6858000"/>
              <a:gd name="connsiteX159" fmla="*/ 5996309 w 6128435"/>
              <a:gd name="connsiteY159" fmla="*/ 6543961 h 6858000"/>
              <a:gd name="connsiteX160" fmla="*/ 5996048 w 6128435"/>
              <a:gd name="connsiteY160" fmla="*/ 6555444 h 6858000"/>
              <a:gd name="connsiteX161" fmla="*/ 6002524 w 6128435"/>
              <a:gd name="connsiteY161" fmla="*/ 6560188 h 6858000"/>
              <a:gd name="connsiteX162" fmla="*/ 6006823 w 6128435"/>
              <a:gd name="connsiteY162" fmla="*/ 6578546 h 6858000"/>
              <a:gd name="connsiteX163" fmla="*/ 6004510 w 6128435"/>
              <a:gd name="connsiteY163" fmla="*/ 6599256 h 6858000"/>
              <a:gd name="connsiteX164" fmla="*/ 5986207 w 6128435"/>
              <a:gd name="connsiteY164" fmla="*/ 6695855 h 6858000"/>
              <a:gd name="connsiteX165" fmla="*/ 5979428 w 6128435"/>
              <a:gd name="connsiteY165" fmla="*/ 6754678 h 6858000"/>
              <a:gd name="connsiteX166" fmla="*/ 5983398 w 6128435"/>
              <a:gd name="connsiteY166" fmla="*/ 6778641 h 6858000"/>
              <a:gd name="connsiteX167" fmla="*/ 5984543 w 6128435"/>
              <a:gd name="connsiteY167" fmla="*/ 6811016 h 6858000"/>
              <a:gd name="connsiteX168" fmla="*/ 5981802 w 6128435"/>
              <a:gd name="connsiteY168" fmla="*/ 6838578 h 6858000"/>
              <a:gd name="connsiteX169" fmla="*/ 5979671 w 6128435"/>
              <a:gd name="connsiteY169" fmla="*/ 6858000 h 6858000"/>
              <a:gd name="connsiteX170" fmla="*/ 0 w 6128435"/>
              <a:gd name="connsiteY170" fmla="*/ 6858000 h 6858000"/>
              <a:gd name="connsiteX171" fmla="*/ 0 w 6128435"/>
              <a:gd name="connsiteY171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79312 w 6128435"/>
              <a:gd name="connsiteY42" fmla="*/ 2302757 h 6858000"/>
              <a:gd name="connsiteX43" fmla="*/ 5293877 w 6128435"/>
              <a:gd name="connsiteY43" fmla="*/ 2368649 h 6858000"/>
              <a:gd name="connsiteX44" fmla="*/ 5311338 w 6128435"/>
              <a:gd name="connsiteY44" fmla="*/ 2404034 h 6858000"/>
              <a:gd name="connsiteX45" fmla="*/ 5338366 w 6128435"/>
              <a:gd name="connsiteY45" fmla="*/ 2465052 h 6858000"/>
              <a:gd name="connsiteX46" fmla="*/ 5371263 w 6128435"/>
              <a:gd name="connsiteY46" fmla="*/ 2586413 h 6858000"/>
              <a:gd name="connsiteX47" fmla="*/ 5407503 w 6128435"/>
              <a:gd name="connsiteY47" fmla="*/ 2786290 h 6858000"/>
              <a:gd name="connsiteX48" fmla="*/ 5407356 w 6128435"/>
              <a:gd name="connsiteY48" fmla="*/ 2787545 h 6858000"/>
              <a:gd name="connsiteX49" fmla="*/ 5411130 w 6128435"/>
              <a:gd name="connsiteY49" fmla="*/ 2788640 h 6858000"/>
              <a:gd name="connsiteX50" fmla="*/ 5416439 w 6128435"/>
              <a:gd name="connsiteY50" fmla="*/ 2805666 h 6858000"/>
              <a:gd name="connsiteX51" fmla="*/ 5416589 w 6128435"/>
              <a:gd name="connsiteY51" fmla="*/ 2810822 h 6858000"/>
              <a:gd name="connsiteX52" fmla="*/ 5418542 w 6128435"/>
              <a:gd name="connsiteY52" fmla="*/ 2817745 h 6858000"/>
              <a:gd name="connsiteX53" fmla="*/ 5418847 w 6128435"/>
              <a:gd name="connsiteY53" fmla="*/ 2817825 h 6858000"/>
              <a:gd name="connsiteX54" fmla="*/ 5423364 w 6128435"/>
              <a:gd name="connsiteY54" fmla="*/ 2858292 h 6858000"/>
              <a:gd name="connsiteX55" fmla="*/ 5479298 w 6128435"/>
              <a:gd name="connsiteY55" fmla="*/ 2947791 h 6858000"/>
              <a:gd name="connsiteX56" fmla="*/ 5481770 w 6128435"/>
              <a:gd name="connsiteY56" fmla="*/ 2951352 h 6858000"/>
              <a:gd name="connsiteX57" fmla="*/ 5481013 w 6128435"/>
              <a:gd name="connsiteY57" fmla="*/ 2973461 h 6858000"/>
              <a:gd name="connsiteX58" fmla="*/ 5482045 w 6128435"/>
              <a:gd name="connsiteY58" fmla="*/ 2984371 h 6858000"/>
              <a:gd name="connsiteX59" fmla="*/ 5479405 w 6128435"/>
              <a:gd name="connsiteY59" fmla="*/ 2988507 h 6858000"/>
              <a:gd name="connsiteX60" fmla="*/ 5482415 w 6128435"/>
              <a:gd name="connsiteY60" fmla="*/ 3004079 h 6858000"/>
              <a:gd name="connsiteX61" fmla="*/ 5483865 w 6128435"/>
              <a:gd name="connsiteY61" fmla="*/ 3005467 h 6858000"/>
              <a:gd name="connsiteX62" fmla="*/ 5482236 w 6128435"/>
              <a:gd name="connsiteY62" fmla="*/ 3019791 h 6858000"/>
              <a:gd name="connsiteX63" fmla="*/ 5475895 w 6128435"/>
              <a:gd name="connsiteY63" fmla="*/ 3033578 h 6858000"/>
              <a:gd name="connsiteX64" fmla="*/ 5477595 w 6128435"/>
              <a:gd name="connsiteY64" fmla="*/ 3250534 h 6858000"/>
              <a:gd name="connsiteX65" fmla="*/ 5532836 w 6128435"/>
              <a:gd name="connsiteY65" fmla="*/ 3353840 h 6858000"/>
              <a:gd name="connsiteX66" fmla="*/ 5561229 w 6128435"/>
              <a:gd name="connsiteY66" fmla="*/ 3395784 h 6858000"/>
              <a:gd name="connsiteX67" fmla="*/ 5589758 w 6128435"/>
              <a:gd name="connsiteY67" fmla="*/ 3506453 h 6858000"/>
              <a:gd name="connsiteX68" fmla="*/ 5596144 w 6128435"/>
              <a:gd name="connsiteY68" fmla="*/ 3534624 h 6858000"/>
              <a:gd name="connsiteX69" fmla="*/ 5597750 w 6128435"/>
              <a:gd name="connsiteY69" fmla="*/ 3534129 h 6858000"/>
              <a:gd name="connsiteX70" fmla="*/ 5599700 w 6128435"/>
              <a:gd name="connsiteY70" fmla="*/ 3547221 h 6858000"/>
              <a:gd name="connsiteX71" fmla="*/ 5615031 w 6128435"/>
              <a:gd name="connsiteY71" fmla="*/ 3557482 h 6858000"/>
              <a:gd name="connsiteX72" fmla="*/ 5618377 w 6128435"/>
              <a:gd name="connsiteY72" fmla="*/ 3588431 h 6858000"/>
              <a:gd name="connsiteX73" fmla="*/ 5612155 w 6128435"/>
              <a:gd name="connsiteY73" fmla="*/ 3589869 h 6858000"/>
              <a:gd name="connsiteX74" fmla="*/ 5620843 w 6128435"/>
              <a:gd name="connsiteY74" fmla="*/ 3606745 h 6858000"/>
              <a:gd name="connsiteX75" fmla="*/ 5655472 w 6128435"/>
              <a:gd name="connsiteY75" fmla="*/ 3678877 h 6858000"/>
              <a:gd name="connsiteX76" fmla="*/ 5680448 w 6128435"/>
              <a:gd name="connsiteY76" fmla="*/ 3717760 h 6858000"/>
              <a:gd name="connsiteX77" fmla="*/ 5683015 w 6128435"/>
              <a:gd name="connsiteY77" fmla="*/ 3762025 h 6858000"/>
              <a:gd name="connsiteX78" fmla="*/ 5696643 w 6128435"/>
              <a:gd name="connsiteY78" fmla="*/ 3773888 h 6858000"/>
              <a:gd name="connsiteX79" fmla="*/ 5699203 w 6128435"/>
              <a:gd name="connsiteY79" fmla="*/ 3775823 h 6858000"/>
              <a:gd name="connsiteX80" fmla="*/ 5704824 w 6128435"/>
              <a:gd name="connsiteY80" fmla="*/ 3785966 h 6858000"/>
              <a:gd name="connsiteX81" fmla="*/ 5712204 w 6128435"/>
              <a:gd name="connsiteY81" fmla="*/ 3785830 h 6858000"/>
              <a:gd name="connsiteX82" fmla="*/ 5724816 w 6128435"/>
              <a:gd name="connsiteY82" fmla="*/ 3798949 h 6858000"/>
              <a:gd name="connsiteX83" fmla="*/ 5733539 w 6128435"/>
              <a:gd name="connsiteY83" fmla="*/ 3818457 h 6858000"/>
              <a:gd name="connsiteX84" fmla="*/ 5768491 w 6128435"/>
              <a:gd name="connsiteY84" fmla="*/ 3914399 h 6858000"/>
              <a:gd name="connsiteX85" fmla="*/ 5793123 w 6128435"/>
              <a:gd name="connsiteY85" fmla="*/ 3969952 h 6858000"/>
              <a:gd name="connsiteX86" fmla="*/ 5808321 w 6128435"/>
              <a:gd name="connsiteY86" fmla="*/ 3988153 h 6858000"/>
              <a:gd name="connsiteX87" fmla="*/ 5825621 w 6128435"/>
              <a:gd name="connsiteY87" fmla="*/ 4015525 h 6858000"/>
              <a:gd name="connsiteX88" fmla="*/ 5860672 w 6128435"/>
              <a:gd name="connsiteY88" fmla="*/ 4061579 h 6858000"/>
              <a:gd name="connsiteX89" fmla="*/ 5872173 w 6128435"/>
              <a:gd name="connsiteY89" fmla="*/ 4088497 h 6858000"/>
              <a:gd name="connsiteX90" fmla="*/ 5883705 w 6128435"/>
              <a:gd name="connsiteY90" fmla="*/ 4101899 h 6858000"/>
              <a:gd name="connsiteX91" fmla="*/ 5885314 w 6128435"/>
              <a:gd name="connsiteY91" fmla="*/ 4108387 h 6858000"/>
              <a:gd name="connsiteX92" fmla="*/ 5894095 w 6128435"/>
              <a:gd name="connsiteY92" fmla="*/ 4128857 h 6858000"/>
              <a:gd name="connsiteX93" fmla="*/ 5898339 w 6128435"/>
              <a:gd name="connsiteY93" fmla="*/ 4140800 h 6858000"/>
              <a:gd name="connsiteX94" fmla="*/ 5899734 w 6128435"/>
              <a:gd name="connsiteY94" fmla="*/ 4145632 h 6858000"/>
              <a:gd name="connsiteX95" fmla="*/ 5897098 w 6128435"/>
              <a:gd name="connsiteY95" fmla="*/ 4157819 h 6858000"/>
              <a:gd name="connsiteX96" fmla="*/ 5903513 w 6128435"/>
              <a:gd name="connsiteY96" fmla="*/ 4187661 h 6858000"/>
              <a:gd name="connsiteX97" fmla="*/ 5917114 w 6128435"/>
              <a:gd name="connsiteY97" fmla="*/ 4213096 h 6858000"/>
              <a:gd name="connsiteX98" fmla="*/ 5921153 w 6128435"/>
              <a:gd name="connsiteY98" fmla="*/ 4236222 h 6858000"/>
              <a:gd name="connsiteX99" fmla="*/ 5924233 w 6128435"/>
              <a:gd name="connsiteY99" fmla="*/ 4242060 h 6858000"/>
              <a:gd name="connsiteX100" fmla="*/ 5928910 w 6128435"/>
              <a:gd name="connsiteY100" fmla="*/ 4300973 h 6858000"/>
              <a:gd name="connsiteX101" fmla="*/ 5939320 w 6128435"/>
              <a:gd name="connsiteY101" fmla="*/ 4340435 h 6858000"/>
              <a:gd name="connsiteX102" fmla="*/ 5946705 w 6128435"/>
              <a:gd name="connsiteY102" fmla="*/ 4428051 h 6858000"/>
              <a:gd name="connsiteX103" fmla="*/ 5949261 w 6128435"/>
              <a:gd name="connsiteY103" fmla="*/ 4449185 h 6858000"/>
              <a:gd name="connsiteX104" fmla="*/ 5957504 w 6128435"/>
              <a:gd name="connsiteY104" fmla="*/ 4465911 h 6858000"/>
              <a:gd name="connsiteX105" fmla="*/ 5964689 w 6128435"/>
              <a:gd name="connsiteY105" fmla="*/ 4468532 h 6858000"/>
              <a:gd name="connsiteX106" fmla="*/ 5967062 w 6128435"/>
              <a:gd name="connsiteY106" fmla="*/ 4479923 h 6858000"/>
              <a:gd name="connsiteX107" fmla="*/ 5968960 w 6128435"/>
              <a:gd name="connsiteY107" fmla="*/ 4482655 h 6858000"/>
              <a:gd name="connsiteX108" fmla="*/ 5978567 w 6128435"/>
              <a:gd name="connsiteY108" fmla="*/ 4498605 h 6858000"/>
              <a:gd name="connsiteX109" fmla="*/ 5980106 w 6128435"/>
              <a:gd name="connsiteY109" fmla="*/ 4585087 h 6858000"/>
              <a:gd name="connsiteX110" fmla="*/ 5998138 w 6128435"/>
              <a:gd name="connsiteY110" fmla="*/ 4697518 h 6858000"/>
              <a:gd name="connsiteX111" fmla="*/ 6013516 w 6128435"/>
              <a:gd name="connsiteY111" fmla="*/ 4786619 h 6858000"/>
              <a:gd name="connsiteX112" fmla="*/ 6025404 w 6128435"/>
              <a:gd name="connsiteY112" fmla="*/ 4858148 h 6858000"/>
              <a:gd name="connsiteX113" fmla="*/ 6007749 w 6128435"/>
              <a:gd name="connsiteY113" fmla="*/ 4964715 h 6858000"/>
              <a:gd name="connsiteX114" fmla="*/ 6005269 w 6128435"/>
              <a:gd name="connsiteY114" fmla="*/ 5150567 h 6858000"/>
              <a:gd name="connsiteX115" fmla="*/ 6001127 w 6128435"/>
              <a:gd name="connsiteY115" fmla="*/ 5164609 h 6858000"/>
              <a:gd name="connsiteX116" fmla="*/ 5996647 w 6128435"/>
              <a:gd name="connsiteY116" fmla="*/ 5185640 h 6858000"/>
              <a:gd name="connsiteX117" fmla="*/ 5998514 w 6128435"/>
              <a:gd name="connsiteY117" fmla="*/ 5189673 h 6858000"/>
              <a:gd name="connsiteX118" fmla="*/ 5995970 w 6128435"/>
              <a:gd name="connsiteY118" fmla="*/ 5221547 h 6858000"/>
              <a:gd name="connsiteX119" fmla="*/ 5997218 w 6128435"/>
              <a:gd name="connsiteY119" fmla="*/ 5222031 h 6858000"/>
              <a:gd name="connsiteX120" fmla="*/ 6002116 w 6128435"/>
              <a:gd name="connsiteY120" fmla="*/ 5231223 h 6858000"/>
              <a:gd name="connsiteX121" fmla="*/ 6008541 w 6128435"/>
              <a:gd name="connsiteY121" fmla="*/ 5248680 h 6858000"/>
              <a:gd name="connsiteX122" fmla="*/ 6039260 w 6128435"/>
              <a:gd name="connsiteY122" fmla="*/ 5289518 h 6858000"/>
              <a:gd name="connsiteX123" fmla="*/ 6036748 w 6128435"/>
              <a:gd name="connsiteY123" fmla="*/ 5322752 h 6858000"/>
              <a:gd name="connsiteX124" fmla="*/ 6036943 w 6128435"/>
              <a:gd name="connsiteY124" fmla="*/ 5329480 h 6858000"/>
              <a:gd name="connsiteX125" fmla="*/ 6037236 w 6128435"/>
              <a:gd name="connsiteY125" fmla="*/ 5329634 h 6858000"/>
              <a:gd name="connsiteX126" fmla="*/ 6038019 w 6128435"/>
              <a:gd name="connsiteY126" fmla="*/ 5336764 h 6858000"/>
              <a:gd name="connsiteX127" fmla="*/ 6037298 w 6128435"/>
              <a:gd name="connsiteY127" fmla="*/ 5341753 h 6858000"/>
              <a:gd name="connsiteX128" fmla="*/ 6037677 w 6128435"/>
              <a:gd name="connsiteY128" fmla="*/ 5354807 h 6858000"/>
              <a:gd name="connsiteX129" fmla="*/ 6039728 w 6128435"/>
              <a:gd name="connsiteY129" fmla="*/ 5359416 h 6858000"/>
              <a:gd name="connsiteX130" fmla="*/ 6043311 w 6128435"/>
              <a:gd name="connsiteY130" fmla="*/ 5361407 h 6858000"/>
              <a:gd name="connsiteX131" fmla="*/ 6042954 w 6128435"/>
              <a:gd name="connsiteY131" fmla="*/ 5362576 h 6858000"/>
              <a:gd name="connsiteX132" fmla="*/ 6053435 w 6128435"/>
              <a:gd name="connsiteY132" fmla="*/ 5387547 h 6858000"/>
              <a:gd name="connsiteX133" fmla="*/ 6065933 w 6128435"/>
              <a:gd name="connsiteY133" fmla="*/ 5443002 h 6858000"/>
              <a:gd name="connsiteX134" fmla="*/ 6068640 w 6128435"/>
              <a:gd name="connsiteY134" fmla="*/ 5474503 h 6858000"/>
              <a:gd name="connsiteX135" fmla="*/ 6080922 w 6128435"/>
              <a:gd name="connsiteY135" fmla="*/ 5561070 h 6858000"/>
              <a:gd name="connsiteX136" fmla="*/ 6096949 w 6128435"/>
              <a:gd name="connsiteY136" fmla="*/ 5648179 h 6858000"/>
              <a:gd name="connsiteX137" fmla="*/ 6125703 w 6128435"/>
              <a:gd name="connsiteY137" fmla="*/ 5692894 h 6858000"/>
              <a:gd name="connsiteX138" fmla="*/ 6126670 w 6128435"/>
              <a:gd name="connsiteY138" fmla="*/ 5697882 h 6858000"/>
              <a:gd name="connsiteX139" fmla="*/ 6124061 w 6128435"/>
              <a:gd name="connsiteY139" fmla="*/ 5710294 h 6858000"/>
              <a:gd name="connsiteX140" fmla="*/ 6122213 w 6128435"/>
              <a:gd name="connsiteY140" fmla="*/ 5714762 h 6858000"/>
              <a:gd name="connsiteX141" fmla="*/ 6121353 w 6128435"/>
              <a:gd name="connsiteY141" fmla="*/ 5721725 h 6858000"/>
              <a:gd name="connsiteX142" fmla="*/ 6121607 w 6128435"/>
              <a:gd name="connsiteY142" fmla="*/ 5721959 h 6858000"/>
              <a:gd name="connsiteX143" fmla="*/ 6120262 w 6128435"/>
              <a:gd name="connsiteY143" fmla="*/ 5728358 h 6858000"/>
              <a:gd name="connsiteX144" fmla="*/ 6110194 w 6128435"/>
              <a:gd name="connsiteY144" fmla="*/ 5758853 h 6858000"/>
              <a:gd name="connsiteX145" fmla="*/ 6127519 w 6128435"/>
              <a:gd name="connsiteY145" fmla="*/ 5865775 h 6858000"/>
              <a:gd name="connsiteX146" fmla="*/ 6128435 w 6128435"/>
              <a:gd name="connsiteY146" fmla="*/ 5870164 h 6858000"/>
              <a:gd name="connsiteX147" fmla="*/ 6119217 w 6128435"/>
              <a:gd name="connsiteY147" fmla="*/ 5888542 h 6858000"/>
              <a:gd name="connsiteX148" fmla="*/ 6115966 w 6128435"/>
              <a:gd name="connsiteY148" fmla="*/ 5898387 h 6858000"/>
              <a:gd name="connsiteX149" fmla="*/ 6111924 w 6128435"/>
              <a:gd name="connsiteY149" fmla="*/ 5900444 h 6858000"/>
              <a:gd name="connsiteX150" fmla="*/ 6108716 w 6128435"/>
              <a:gd name="connsiteY150" fmla="*/ 5915345 h 6858000"/>
              <a:gd name="connsiteX151" fmla="*/ 6109524 w 6128435"/>
              <a:gd name="connsiteY151" fmla="*/ 5917328 h 6858000"/>
              <a:gd name="connsiteX152" fmla="*/ 6102493 w 6128435"/>
              <a:gd name="connsiteY152" fmla="*/ 5928602 h 6858000"/>
              <a:gd name="connsiteX153" fmla="*/ 6056863 w 6128435"/>
              <a:gd name="connsiteY153" fmla="*/ 6000643 h 6858000"/>
              <a:gd name="connsiteX154" fmla="*/ 6045436 w 6128435"/>
              <a:gd name="connsiteY154" fmla="*/ 6124480 h 6858000"/>
              <a:gd name="connsiteX155" fmla="*/ 6030489 w 6128435"/>
              <a:gd name="connsiteY155" fmla="*/ 6317666 h 6858000"/>
              <a:gd name="connsiteX156" fmla="*/ 6007492 w 6128435"/>
              <a:gd name="connsiteY156" fmla="*/ 6440818 h 6858000"/>
              <a:gd name="connsiteX157" fmla="*/ 6009467 w 6128435"/>
              <a:gd name="connsiteY157" fmla="*/ 6487076 h 6858000"/>
              <a:gd name="connsiteX158" fmla="*/ 5995064 w 6128435"/>
              <a:gd name="connsiteY158" fmla="*/ 6540791 h 6858000"/>
              <a:gd name="connsiteX159" fmla="*/ 5996309 w 6128435"/>
              <a:gd name="connsiteY159" fmla="*/ 6543961 h 6858000"/>
              <a:gd name="connsiteX160" fmla="*/ 5996048 w 6128435"/>
              <a:gd name="connsiteY160" fmla="*/ 6555444 h 6858000"/>
              <a:gd name="connsiteX161" fmla="*/ 6002524 w 6128435"/>
              <a:gd name="connsiteY161" fmla="*/ 6560188 h 6858000"/>
              <a:gd name="connsiteX162" fmla="*/ 6006823 w 6128435"/>
              <a:gd name="connsiteY162" fmla="*/ 6578546 h 6858000"/>
              <a:gd name="connsiteX163" fmla="*/ 6004510 w 6128435"/>
              <a:gd name="connsiteY163" fmla="*/ 6599256 h 6858000"/>
              <a:gd name="connsiteX164" fmla="*/ 5986207 w 6128435"/>
              <a:gd name="connsiteY164" fmla="*/ 6695855 h 6858000"/>
              <a:gd name="connsiteX165" fmla="*/ 5979428 w 6128435"/>
              <a:gd name="connsiteY165" fmla="*/ 6754678 h 6858000"/>
              <a:gd name="connsiteX166" fmla="*/ 5983398 w 6128435"/>
              <a:gd name="connsiteY166" fmla="*/ 6778641 h 6858000"/>
              <a:gd name="connsiteX167" fmla="*/ 5984543 w 6128435"/>
              <a:gd name="connsiteY167" fmla="*/ 6811016 h 6858000"/>
              <a:gd name="connsiteX168" fmla="*/ 5981802 w 6128435"/>
              <a:gd name="connsiteY168" fmla="*/ 6838578 h 6858000"/>
              <a:gd name="connsiteX169" fmla="*/ 5979671 w 6128435"/>
              <a:gd name="connsiteY169" fmla="*/ 6858000 h 6858000"/>
              <a:gd name="connsiteX170" fmla="*/ 0 w 6128435"/>
              <a:gd name="connsiteY170" fmla="*/ 6858000 h 6858000"/>
              <a:gd name="connsiteX171" fmla="*/ 0 w 6128435"/>
              <a:gd name="connsiteY171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55696 w 6128435"/>
              <a:gd name="connsiteY34" fmla="*/ 195377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79312 w 6128435"/>
              <a:gd name="connsiteY42" fmla="*/ 2302757 h 6858000"/>
              <a:gd name="connsiteX43" fmla="*/ 5293877 w 6128435"/>
              <a:gd name="connsiteY43" fmla="*/ 2368649 h 6858000"/>
              <a:gd name="connsiteX44" fmla="*/ 5311338 w 6128435"/>
              <a:gd name="connsiteY44" fmla="*/ 2404034 h 6858000"/>
              <a:gd name="connsiteX45" fmla="*/ 5338366 w 6128435"/>
              <a:gd name="connsiteY45" fmla="*/ 2465052 h 6858000"/>
              <a:gd name="connsiteX46" fmla="*/ 5371263 w 6128435"/>
              <a:gd name="connsiteY46" fmla="*/ 2586413 h 6858000"/>
              <a:gd name="connsiteX47" fmla="*/ 5407503 w 6128435"/>
              <a:gd name="connsiteY47" fmla="*/ 2786290 h 6858000"/>
              <a:gd name="connsiteX48" fmla="*/ 5407356 w 6128435"/>
              <a:gd name="connsiteY48" fmla="*/ 2787545 h 6858000"/>
              <a:gd name="connsiteX49" fmla="*/ 5411130 w 6128435"/>
              <a:gd name="connsiteY49" fmla="*/ 2788640 h 6858000"/>
              <a:gd name="connsiteX50" fmla="*/ 5416439 w 6128435"/>
              <a:gd name="connsiteY50" fmla="*/ 2805666 h 6858000"/>
              <a:gd name="connsiteX51" fmla="*/ 5416589 w 6128435"/>
              <a:gd name="connsiteY51" fmla="*/ 2810822 h 6858000"/>
              <a:gd name="connsiteX52" fmla="*/ 5418542 w 6128435"/>
              <a:gd name="connsiteY52" fmla="*/ 2817745 h 6858000"/>
              <a:gd name="connsiteX53" fmla="*/ 5418847 w 6128435"/>
              <a:gd name="connsiteY53" fmla="*/ 2817825 h 6858000"/>
              <a:gd name="connsiteX54" fmla="*/ 5423364 w 6128435"/>
              <a:gd name="connsiteY54" fmla="*/ 2858292 h 6858000"/>
              <a:gd name="connsiteX55" fmla="*/ 5479298 w 6128435"/>
              <a:gd name="connsiteY55" fmla="*/ 2947791 h 6858000"/>
              <a:gd name="connsiteX56" fmla="*/ 5481770 w 6128435"/>
              <a:gd name="connsiteY56" fmla="*/ 2951352 h 6858000"/>
              <a:gd name="connsiteX57" fmla="*/ 5481013 w 6128435"/>
              <a:gd name="connsiteY57" fmla="*/ 2973461 h 6858000"/>
              <a:gd name="connsiteX58" fmla="*/ 5482045 w 6128435"/>
              <a:gd name="connsiteY58" fmla="*/ 2984371 h 6858000"/>
              <a:gd name="connsiteX59" fmla="*/ 5479405 w 6128435"/>
              <a:gd name="connsiteY59" fmla="*/ 2988507 h 6858000"/>
              <a:gd name="connsiteX60" fmla="*/ 5482415 w 6128435"/>
              <a:gd name="connsiteY60" fmla="*/ 3004079 h 6858000"/>
              <a:gd name="connsiteX61" fmla="*/ 5483865 w 6128435"/>
              <a:gd name="connsiteY61" fmla="*/ 3005467 h 6858000"/>
              <a:gd name="connsiteX62" fmla="*/ 5482236 w 6128435"/>
              <a:gd name="connsiteY62" fmla="*/ 3019791 h 6858000"/>
              <a:gd name="connsiteX63" fmla="*/ 5475895 w 6128435"/>
              <a:gd name="connsiteY63" fmla="*/ 3033578 h 6858000"/>
              <a:gd name="connsiteX64" fmla="*/ 5477595 w 6128435"/>
              <a:gd name="connsiteY64" fmla="*/ 3250534 h 6858000"/>
              <a:gd name="connsiteX65" fmla="*/ 5532836 w 6128435"/>
              <a:gd name="connsiteY65" fmla="*/ 3353840 h 6858000"/>
              <a:gd name="connsiteX66" fmla="*/ 5561229 w 6128435"/>
              <a:gd name="connsiteY66" fmla="*/ 3395784 h 6858000"/>
              <a:gd name="connsiteX67" fmla="*/ 5589758 w 6128435"/>
              <a:gd name="connsiteY67" fmla="*/ 3506453 h 6858000"/>
              <a:gd name="connsiteX68" fmla="*/ 5596144 w 6128435"/>
              <a:gd name="connsiteY68" fmla="*/ 3534624 h 6858000"/>
              <a:gd name="connsiteX69" fmla="*/ 5597750 w 6128435"/>
              <a:gd name="connsiteY69" fmla="*/ 3534129 h 6858000"/>
              <a:gd name="connsiteX70" fmla="*/ 5599700 w 6128435"/>
              <a:gd name="connsiteY70" fmla="*/ 3547221 h 6858000"/>
              <a:gd name="connsiteX71" fmla="*/ 5615031 w 6128435"/>
              <a:gd name="connsiteY71" fmla="*/ 3557482 h 6858000"/>
              <a:gd name="connsiteX72" fmla="*/ 5618377 w 6128435"/>
              <a:gd name="connsiteY72" fmla="*/ 3588431 h 6858000"/>
              <a:gd name="connsiteX73" fmla="*/ 5612155 w 6128435"/>
              <a:gd name="connsiteY73" fmla="*/ 3589869 h 6858000"/>
              <a:gd name="connsiteX74" fmla="*/ 5620843 w 6128435"/>
              <a:gd name="connsiteY74" fmla="*/ 3606745 h 6858000"/>
              <a:gd name="connsiteX75" fmla="*/ 5655472 w 6128435"/>
              <a:gd name="connsiteY75" fmla="*/ 3678877 h 6858000"/>
              <a:gd name="connsiteX76" fmla="*/ 5680448 w 6128435"/>
              <a:gd name="connsiteY76" fmla="*/ 3717760 h 6858000"/>
              <a:gd name="connsiteX77" fmla="*/ 5683015 w 6128435"/>
              <a:gd name="connsiteY77" fmla="*/ 3762025 h 6858000"/>
              <a:gd name="connsiteX78" fmla="*/ 5696643 w 6128435"/>
              <a:gd name="connsiteY78" fmla="*/ 3773888 h 6858000"/>
              <a:gd name="connsiteX79" fmla="*/ 5699203 w 6128435"/>
              <a:gd name="connsiteY79" fmla="*/ 3775823 h 6858000"/>
              <a:gd name="connsiteX80" fmla="*/ 5704824 w 6128435"/>
              <a:gd name="connsiteY80" fmla="*/ 3785966 h 6858000"/>
              <a:gd name="connsiteX81" fmla="*/ 5712204 w 6128435"/>
              <a:gd name="connsiteY81" fmla="*/ 3785830 h 6858000"/>
              <a:gd name="connsiteX82" fmla="*/ 5724816 w 6128435"/>
              <a:gd name="connsiteY82" fmla="*/ 3798949 h 6858000"/>
              <a:gd name="connsiteX83" fmla="*/ 5733539 w 6128435"/>
              <a:gd name="connsiteY83" fmla="*/ 3818457 h 6858000"/>
              <a:gd name="connsiteX84" fmla="*/ 5768491 w 6128435"/>
              <a:gd name="connsiteY84" fmla="*/ 3914399 h 6858000"/>
              <a:gd name="connsiteX85" fmla="*/ 5793123 w 6128435"/>
              <a:gd name="connsiteY85" fmla="*/ 3969952 h 6858000"/>
              <a:gd name="connsiteX86" fmla="*/ 5808321 w 6128435"/>
              <a:gd name="connsiteY86" fmla="*/ 3988153 h 6858000"/>
              <a:gd name="connsiteX87" fmla="*/ 5825621 w 6128435"/>
              <a:gd name="connsiteY87" fmla="*/ 4015525 h 6858000"/>
              <a:gd name="connsiteX88" fmla="*/ 5860672 w 6128435"/>
              <a:gd name="connsiteY88" fmla="*/ 4061579 h 6858000"/>
              <a:gd name="connsiteX89" fmla="*/ 5872173 w 6128435"/>
              <a:gd name="connsiteY89" fmla="*/ 4088497 h 6858000"/>
              <a:gd name="connsiteX90" fmla="*/ 5883705 w 6128435"/>
              <a:gd name="connsiteY90" fmla="*/ 4101899 h 6858000"/>
              <a:gd name="connsiteX91" fmla="*/ 5885314 w 6128435"/>
              <a:gd name="connsiteY91" fmla="*/ 4108387 h 6858000"/>
              <a:gd name="connsiteX92" fmla="*/ 5894095 w 6128435"/>
              <a:gd name="connsiteY92" fmla="*/ 4128857 h 6858000"/>
              <a:gd name="connsiteX93" fmla="*/ 5898339 w 6128435"/>
              <a:gd name="connsiteY93" fmla="*/ 4140800 h 6858000"/>
              <a:gd name="connsiteX94" fmla="*/ 5899734 w 6128435"/>
              <a:gd name="connsiteY94" fmla="*/ 4145632 h 6858000"/>
              <a:gd name="connsiteX95" fmla="*/ 5897098 w 6128435"/>
              <a:gd name="connsiteY95" fmla="*/ 4157819 h 6858000"/>
              <a:gd name="connsiteX96" fmla="*/ 5903513 w 6128435"/>
              <a:gd name="connsiteY96" fmla="*/ 4187661 h 6858000"/>
              <a:gd name="connsiteX97" fmla="*/ 5917114 w 6128435"/>
              <a:gd name="connsiteY97" fmla="*/ 4213096 h 6858000"/>
              <a:gd name="connsiteX98" fmla="*/ 5921153 w 6128435"/>
              <a:gd name="connsiteY98" fmla="*/ 4236222 h 6858000"/>
              <a:gd name="connsiteX99" fmla="*/ 5924233 w 6128435"/>
              <a:gd name="connsiteY99" fmla="*/ 4242060 h 6858000"/>
              <a:gd name="connsiteX100" fmla="*/ 5928910 w 6128435"/>
              <a:gd name="connsiteY100" fmla="*/ 4300973 h 6858000"/>
              <a:gd name="connsiteX101" fmla="*/ 5939320 w 6128435"/>
              <a:gd name="connsiteY101" fmla="*/ 4340435 h 6858000"/>
              <a:gd name="connsiteX102" fmla="*/ 5946705 w 6128435"/>
              <a:gd name="connsiteY102" fmla="*/ 4428051 h 6858000"/>
              <a:gd name="connsiteX103" fmla="*/ 5949261 w 6128435"/>
              <a:gd name="connsiteY103" fmla="*/ 4449185 h 6858000"/>
              <a:gd name="connsiteX104" fmla="*/ 5957504 w 6128435"/>
              <a:gd name="connsiteY104" fmla="*/ 4465911 h 6858000"/>
              <a:gd name="connsiteX105" fmla="*/ 5964689 w 6128435"/>
              <a:gd name="connsiteY105" fmla="*/ 4468532 h 6858000"/>
              <a:gd name="connsiteX106" fmla="*/ 5967062 w 6128435"/>
              <a:gd name="connsiteY106" fmla="*/ 4479923 h 6858000"/>
              <a:gd name="connsiteX107" fmla="*/ 5968960 w 6128435"/>
              <a:gd name="connsiteY107" fmla="*/ 4482655 h 6858000"/>
              <a:gd name="connsiteX108" fmla="*/ 5978567 w 6128435"/>
              <a:gd name="connsiteY108" fmla="*/ 4498605 h 6858000"/>
              <a:gd name="connsiteX109" fmla="*/ 5980106 w 6128435"/>
              <a:gd name="connsiteY109" fmla="*/ 4585087 h 6858000"/>
              <a:gd name="connsiteX110" fmla="*/ 5998138 w 6128435"/>
              <a:gd name="connsiteY110" fmla="*/ 4697518 h 6858000"/>
              <a:gd name="connsiteX111" fmla="*/ 6013516 w 6128435"/>
              <a:gd name="connsiteY111" fmla="*/ 4786619 h 6858000"/>
              <a:gd name="connsiteX112" fmla="*/ 6025404 w 6128435"/>
              <a:gd name="connsiteY112" fmla="*/ 4858148 h 6858000"/>
              <a:gd name="connsiteX113" fmla="*/ 6007749 w 6128435"/>
              <a:gd name="connsiteY113" fmla="*/ 4964715 h 6858000"/>
              <a:gd name="connsiteX114" fmla="*/ 6005269 w 6128435"/>
              <a:gd name="connsiteY114" fmla="*/ 5150567 h 6858000"/>
              <a:gd name="connsiteX115" fmla="*/ 6001127 w 6128435"/>
              <a:gd name="connsiteY115" fmla="*/ 5164609 h 6858000"/>
              <a:gd name="connsiteX116" fmla="*/ 5996647 w 6128435"/>
              <a:gd name="connsiteY116" fmla="*/ 5185640 h 6858000"/>
              <a:gd name="connsiteX117" fmla="*/ 5998514 w 6128435"/>
              <a:gd name="connsiteY117" fmla="*/ 5189673 h 6858000"/>
              <a:gd name="connsiteX118" fmla="*/ 5995970 w 6128435"/>
              <a:gd name="connsiteY118" fmla="*/ 5221547 h 6858000"/>
              <a:gd name="connsiteX119" fmla="*/ 5997218 w 6128435"/>
              <a:gd name="connsiteY119" fmla="*/ 5222031 h 6858000"/>
              <a:gd name="connsiteX120" fmla="*/ 6002116 w 6128435"/>
              <a:gd name="connsiteY120" fmla="*/ 5231223 h 6858000"/>
              <a:gd name="connsiteX121" fmla="*/ 6008541 w 6128435"/>
              <a:gd name="connsiteY121" fmla="*/ 5248680 h 6858000"/>
              <a:gd name="connsiteX122" fmla="*/ 6039260 w 6128435"/>
              <a:gd name="connsiteY122" fmla="*/ 5289518 h 6858000"/>
              <a:gd name="connsiteX123" fmla="*/ 6036748 w 6128435"/>
              <a:gd name="connsiteY123" fmla="*/ 5322752 h 6858000"/>
              <a:gd name="connsiteX124" fmla="*/ 6036943 w 6128435"/>
              <a:gd name="connsiteY124" fmla="*/ 5329480 h 6858000"/>
              <a:gd name="connsiteX125" fmla="*/ 6037236 w 6128435"/>
              <a:gd name="connsiteY125" fmla="*/ 5329634 h 6858000"/>
              <a:gd name="connsiteX126" fmla="*/ 6038019 w 6128435"/>
              <a:gd name="connsiteY126" fmla="*/ 5336764 h 6858000"/>
              <a:gd name="connsiteX127" fmla="*/ 6037298 w 6128435"/>
              <a:gd name="connsiteY127" fmla="*/ 5341753 h 6858000"/>
              <a:gd name="connsiteX128" fmla="*/ 6037677 w 6128435"/>
              <a:gd name="connsiteY128" fmla="*/ 5354807 h 6858000"/>
              <a:gd name="connsiteX129" fmla="*/ 6039728 w 6128435"/>
              <a:gd name="connsiteY129" fmla="*/ 5359416 h 6858000"/>
              <a:gd name="connsiteX130" fmla="*/ 6043311 w 6128435"/>
              <a:gd name="connsiteY130" fmla="*/ 5361407 h 6858000"/>
              <a:gd name="connsiteX131" fmla="*/ 6042954 w 6128435"/>
              <a:gd name="connsiteY131" fmla="*/ 5362576 h 6858000"/>
              <a:gd name="connsiteX132" fmla="*/ 6053435 w 6128435"/>
              <a:gd name="connsiteY132" fmla="*/ 5387547 h 6858000"/>
              <a:gd name="connsiteX133" fmla="*/ 6065933 w 6128435"/>
              <a:gd name="connsiteY133" fmla="*/ 5443002 h 6858000"/>
              <a:gd name="connsiteX134" fmla="*/ 6068640 w 6128435"/>
              <a:gd name="connsiteY134" fmla="*/ 5474503 h 6858000"/>
              <a:gd name="connsiteX135" fmla="*/ 6080922 w 6128435"/>
              <a:gd name="connsiteY135" fmla="*/ 5561070 h 6858000"/>
              <a:gd name="connsiteX136" fmla="*/ 6096949 w 6128435"/>
              <a:gd name="connsiteY136" fmla="*/ 5648179 h 6858000"/>
              <a:gd name="connsiteX137" fmla="*/ 6125703 w 6128435"/>
              <a:gd name="connsiteY137" fmla="*/ 5692894 h 6858000"/>
              <a:gd name="connsiteX138" fmla="*/ 6126670 w 6128435"/>
              <a:gd name="connsiteY138" fmla="*/ 5697882 h 6858000"/>
              <a:gd name="connsiteX139" fmla="*/ 6124061 w 6128435"/>
              <a:gd name="connsiteY139" fmla="*/ 5710294 h 6858000"/>
              <a:gd name="connsiteX140" fmla="*/ 6122213 w 6128435"/>
              <a:gd name="connsiteY140" fmla="*/ 5714762 h 6858000"/>
              <a:gd name="connsiteX141" fmla="*/ 6121353 w 6128435"/>
              <a:gd name="connsiteY141" fmla="*/ 5721725 h 6858000"/>
              <a:gd name="connsiteX142" fmla="*/ 6121607 w 6128435"/>
              <a:gd name="connsiteY142" fmla="*/ 5721959 h 6858000"/>
              <a:gd name="connsiteX143" fmla="*/ 6120262 w 6128435"/>
              <a:gd name="connsiteY143" fmla="*/ 5728358 h 6858000"/>
              <a:gd name="connsiteX144" fmla="*/ 6110194 w 6128435"/>
              <a:gd name="connsiteY144" fmla="*/ 5758853 h 6858000"/>
              <a:gd name="connsiteX145" fmla="*/ 6127519 w 6128435"/>
              <a:gd name="connsiteY145" fmla="*/ 5865775 h 6858000"/>
              <a:gd name="connsiteX146" fmla="*/ 6128435 w 6128435"/>
              <a:gd name="connsiteY146" fmla="*/ 5870164 h 6858000"/>
              <a:gd name="connsiteX147" fmla="*/ 6119217 w 6128435"/>
              <a:gd name="connsiteY147" fmla="*/ 5888542 h 6858000"/>
              <a:gd name="connsiteX148" fmla="*/ 6115966 w 6128435"/>
              <a:gd name="connsiteY148" fmla="*/ 5898387 h 6858000"/>
              <a:gd name="connsiteX149" fmla="*/ 6111924 w 6128435"/>
              <a:gd name="connsiteY149" fmla="*/ 5900444 h 6858000"/>
              <a:gd name="connsiteX150" fmla="*/ 6108716 w 6128435"/>
              <a:gd name="connsiteY150" fmla="*/ 5915345 h 6858000"/>
              <a:gd name="connsiteX151" fmla="*/ 6109524 w 6128435"/>
              <a:gd name="connsiteY151" fmla="*/ 5917328 h 6858000"/>
              <a:gd name="connsiteX152" fmla="*/ 6102493 w 6128435"/>
              <a:gd name="connsiteY152" fmla="*/ 5928602 h 6858000"/>
              <a:gd name="connsiteX153" fmla="*/ 6056863 w 6128435"/>
              <a:gd name="connsiteY153" fmla="*/ 6000643 h 6858000"/>
              <a:gd name="connsiteX154" fmla="*/ 6045436 w 6128435"/>
              <a:gd name="connsiteY154" fmla="*/ 6124480 h 6858000"/>
              <a:gd name="connsiteX155" fmla="*/ 6030489 w 6128435"/>
              <a:gd name="connsiteY155" fmla="*/ 6317666 h 6858000"/>
              <a:gd name="connsiteX156" fmla="*/ 6007492 w 6128435"/>
              <a:gd name="connsiteY156" fmla="*/ 6440818 h 6858000"/>
              <a:gd name="connsiteX157" fmla="*/ 6009467 w 6128435"/>
              <a:gd name="connsiteY157" fmla="*/ 6487076 h 6858000"/>
              <a:gd name="connsiteX158" fmla="*/ 5995064 w 6128435"/>
              <a:gd name="connsiteY158" fmla="*/ 6540791 h 6858000"/>
              <a:gd name="connsiteX159" fmla="*/ 5996309 w 6128435"/>
              <a:gd name="connsiteY159" fmla="*/ 6543961 h 6858000"/>
              <a:gd name="connsiteX160" fmla="*/ 5996048 w 6128435"/>
              <a:gd name="connsiteY160" fmla="*/ 6555444 h 6858000"/>
              <a:gd name="connsiteX161" fmla="*/ 6002524 w 6128435"/>
              <a:gd name="connsiteY161" fmla="*/ 6560188 h 6858000"/>
              <a:gd name="connsiteX162" fmla="*/ 6006823 w 6128435"/>
              <a:gd name="connsiteY162" fmla="*/ 6578546 h 6858000"/>
              <a:gd name="connsiteX163" fmla="*/ 6004510 w 6128435"/>
              <a:gd name="connsiteY163" fmla="*/ 6599256 h 6858000"/>
              <a:gd name="connsiteX164" fmla="*/ 5986207 w 6128435"/>
              <a:gd name="connsiteY164" fmla="*/ 6695855 h 6858000"/>
              <a:gd name="connsiteX165" fmla="*/ 5979428 w 6128435"/>
              <a:gd name="connsiteY165" fmla="*/ 6754678 h 6858000"/>
              <a:gd name="connsiteX166" fmla="*/ 5983398 w 6128435"/>
              <a:gd name="connsiteY166" fmla="*/ 6778641 h 6858000"/>
              <a:gd name="connsiteX167" fmla="*/ 5984543 w 6128435"/>
              <a:gd name="connsiteY167" fmla="*/ 6811016 h 6858000"/>
              <a:gd name="connsiteX168" fmla="*/ 5981802 w 6128435"/>
              <a:gd name="connsiteY168" fmla="*/ 6838578 h 6858000"/>
              <a:gd name="connsiteX169" fmla="*/ 5979671 w 6128435"/>
              <a:gd name="connsiteY169" fmla="*/ 6858000 h 6858000"/>
              <a:gd name="connsiteX170" fmla="*/ 0 w 6128435"/>
              <a:gd name="connsiteY170" fmla="*/ 6858000 h 6858000"/>
              <a:gd name="connsiteX171" fmla="*/ 0 w 6128435"/>
              <a:gd name="connsiteY171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55696 w 6128435"/>
              <a:gd name="connsiteY34" fmla="*/ 195377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79312 w 6128435"/>
              <a:gd name="connsiteY42" fmla="*/ 2302757 h 6858000"/>
              <a:gd name="connsiteX43" fmla="*/ 5293877 w 6128435"/>
              <a:gd name="connsiteY43" fmla="*/ 2368649 h 6858000"/>
              <a:gd name="connsiteX44" fmla="*/ 5311338 w 6128435"/>
              <a:gd name="connsiteY44" fmla="*/ 2404034 h 6858000"/>
              <a:gd name="connsiteX45" fmla="*/ 5338366 w 6128435"/>
              <a:gd name="connsiteY45" fmla="*/ 2465052 h 6858000"/>
              <a:gd name="connsiteX46" fmla="*/ 5371263 w 6128435"/>
              <a:gd name="connsiteY46" fmla="*/ 2586413 h 6858000"/>
              <a:gd name="connsiteX47" fmla="*/ 5407503 w 6128435"/>
              <a:gd name="connsiteY47" fmla="*/ 2786290 h 6858000"/>
              <a:gd name="connsiteX48" fmla="*/ 5407356 w 6128435"/>
              <a:gd name="connsiteY48" fmla="*/ 2787545 h 6858000"/>
              <a:gd name="connsiteX49" fmla="*/ 5411130 w 6128435"/>
              <a:gd name="connsiteY49" fmla="*/ 2788640 h 6858000"/>
              <a:gd name="connsiteX50" fmla="*/ 5416439 w 6128435"/>
              <a:gd name="connsiteY50" fmla="*/ 2805666 h 6858000"/>
              <a:gd name="connsiteX51" fmla="*/ 5416589 w 6128435"/>
              <a:gd name="connsiteY51" fmla="*/ 2810822 h 6858000"/>
              <a:gd name="connsiteX52" fmla="*/ 5418542 w 6128435"/>
              <a:gd name="connsiteY52" fmla="*/ 2817745 h 6858000"/>
              <a:gd name="connsiteX53" fmla="*/ 5418847 w 6128435"/>
              <a:gd name="connsiteY53" fmla="*/ 2817825 h 6858000"/>
              <a:gd name="connsiteX54" fmla="*/ 5423364 w 6128435"/>
              <a:gd name="connsiteY54" fmla="*/ 2858292 h 6858000"/>
              <a:gd name="connsiteX55" fmla="*/ 5479298 w 6128435"/>
              <a:gd name="connsiteY55" fmla="*/ 2947791 h 6858000"/>
              <a:gd name="connsiteX56" fmla="*/ 5481770 w 6128435"/>
              <a:gd name="connsiteY56" fmla="*/ 2951352 h 6858000"/>
              <a:gd name="connsiteX57" fmla="*/ 5481013 w 6128435"/>
              <a:gd name="connsiteY57" fmla="*/ 2973461 h 6858000"/>
              <a:gd name="connsiteX58" fmla="*/ 5482045 w 6128435"/>
              <a:gd name="connsiteY58" fmla="*/ 2984371 h 6858000"/>
              <a:gd name="connsiteX59" fmla="*/ 5479405 w 6128435"/>
              <a:gd name="connsiteY59" fmla="*/ 2988507 h 6858000"/>
              <a:gd name="connsiteX60" fmla="*/ 5482415 w 6128435"/>
              <a:gd name="connsiteY60" fmla="*/ 3004079 h 6858000"/>
              <a:gd name="connsiteX61" fmla="*/ 5483865 w 6128435"/>
              <a:gd name="connsiteY61" fmla="*/ 3005467 h 6858000"/>
              <a:gd name="connsiteX62" fmla="*/ 5482236 w 6128435"/>
              <a:gd name="connsiteY62" fmla="*/ 3019791 h 6858000"/>
              <a:gd name="connsiteX63" fmla="*/ 5481505 w 6128435"/>
              <a:gd name="connsiteY63" fmla="*/ 3095286 h 6858000"/>
              <a:gd name="connsiteX64" fmla="*/ 5477595 w 6128435"/>
              <a:gd name="connsiteY64" fmla="*/ 3250534 h 6858000"/>
              <a:gd name="connsiteX65" fmla="*/ 5532836 w 6128435"/>
              <a:gd name="connsiteY65" fmla="*/ 3353840 h 6858000"/>
              <a:gd name="connsiteX66" fmla="*/ 5561229 w 6128435"/>
              <a:gd name="connsiteY66" fmla="*/ 3395784 h 6858000"/>
              <a:gd name="connsiteX67" fmla="*/ 5589758 w 6128435"/>
              <a:gd name="connsiteY67" fmla="*/ 3506453 h 6858000"/>
              <a:gd name="connsiteX68" fmla="*/ 5596144 w 6128435"/>
              <a:gd name="connsiteY68" fmla="*/ 3534624 h 6858000"/>
              <a:gd name="connsiteX69" fmla="*/ 5597750 w 6128435"/>
              <a:gd name="connsiteY69" fmla="*/ 3534129 h 6858000"/>
              <a:gd name="connsiteX70" fmla="*/ 5599700 w 6128435"/>
              <a:gd name="connsiteY70" fmla="*/ 3547221 h 6858000"/>
              <a:gd name="connsiteX71" fmla="*/ 5615031 w 6128435"/>
              <a:gd name="connsiteY71" fmla="*/ 3557482 h 6858000"/>
              <a:gd name="connsiteX72" fmla="*/ 5618377 w 6128435"/>
              <a:gd name="connsiteY72" fmla="*/ 3588431 h 6858000"/>
              <a:gd name="connsiteX73" fmla="*/ 5612155 w 6128435"/>
              <a:gd name="connsiteY73" fmla="*/ 3589869 h 6858000"/>
              <a:gd name="connsiteX74" fmla="*/ 5620843 w 6128435"/>
              <a:gd name="connsiteY74" fmla="*/ 3606745 h 6858000"/>
              <a:gd name="connsiteX75" fmla="*/ 5655472 w 6128435"/>
              <a:gd name="connsiteY75" fmla="*/ 3678877 h 6858000"/>
              <a:gd name="connsiteX76" fmla="*/ 5680448 w 6128435"/>
              <a:gd name="connsiteY76" fmla="*/ 3717760 h 6858000"/>
              <a:gd name="connsiteX77" fmla="*/ 5683015 w 6128435"/>
              <a:gd name="connsiteY77" fmla="*/ 3762025 h 6858000"/>
              <a:gd name="connsiteX78" fmla="*/ 5696643 w 6128435"/>
              <a:gd name="connsiteY78" fmla="*/ 3773888 h 6858000"/>
              <a:gd name="connsiteX79" fmla="*/ 5699203 w 6128435"/>
              <a:gd name="connsiteY79" fmla="*/ 3775823 h 6858000"/>
              <a:gd name="connsiteX80" fmla="*/ 5704824 w 6128435"/>
              <a:gd name="connsiteY80" fmla="*/ 3785966 h 6858000"/>
              <a:gd name="connsiteX81" fmla="*/ 5712204 w 6128435"/>
              <a:gd name="connsiteY81" fmla="*/ 3785830 h 6858000"/>
              <a:gd name="connsiteX82" fmla="*/ 5724816 w 6128435"/>
              <a:gd name="connsiteY82" fmla="*/ 3798949 h 6858000"/>
              <a:gd name="connsiteX83" fmla="*/ 5733539 w 6128435"/>
              <a:gd name="connsiteY83" fmla="*/ 3818457 h 6858000"/>
              <a:gd name="connsiteX84" fmla="*/ 5768491 w 6128435"/>
              <a:gd name="connsiteY84" fmla="*/ 3914399 h 6858000"/>
              <a:gd name="connsiteX85" fmla="*/ 5793123 w 6128435"/>
              <a:gd name="connsiteY85" fmla="*/ 3969952 h 6858000"/>
              <a:gd name="connsiteX86" fmla="*/ 5808321 w 6128435"/>
              <a:gd name="connsiteY86" fmla="*/ 3988153 h 6858000"/>
              <a:gd name="connsiteX87" fmla="*/ 5825621 w 6128435"/>
              <a:gd name="connsiteY87" fmla="*/ 4015525 h 6858000"/>
              <a:gd name="connsiteX88" fmla="*/ 5860672 w 6128435"/>
              <a:gd name="connsiteY88" fmla="*/ 4061579 h 6858000"/>
              <a:gd name="connsiteX89" fmla="*/ 5872173 w 6128435"/>
              <a:gd name="connsiteY89" fmla="*/ 4088497 h 6858000"/>
              <a:gd name="connsiteX90" fmla="*/ 5883705 w 6128435"/>
              <a:gd name="connsiteY90" fmla="*/ 4101899 h 6858000"/>
              <a:gd name="connsiteX91" fmla="*/ 5885314 w 6128435"/>
              <a:gd name="connsiteY91" fmla="*/ 4108387 h 6858000"/>
              <a:gd name="connsiteX92" fmla="*/ 5894095 w 6128435"/>
              <a:gd name="connsiteY92" fmla="*/ 4128857 h 6858000"/>
              <a:gd name="connsiteX93" fmla="*/ 5898339 w 6128435"/>
              <a:gd name="connsiteY93" fmla="*/ 4140800 h 6858000"/>
              <a:gd name="connsiteX94" fmla="*/ 5899734 w 6128435"/>
              <a:gd name="connsiteY94" fmla="*/ 4145632 h 6858000"/>
              <a:gd name="connsiteX95" fmla="*/ 5897098 w 6128435"/>
              <a:gd name="connsiteY95" fmla="*/ 4157819 h 6858000"/>
              <a:gd name="connsiteX96" fmla="*/ 5903513 w 6128435"/>
              <a:gd name="connsiteY96" fmla="*/ 4187661 h 6858000"/>
              <a:gd name="connsiteX97" fmla="*/ 5917114 w 6128435"/>
              <a:gd name="connsiteY97" fmla="*/ 4213096 h 6858000"/>
              <a:gd name="connsiteX98" fmla="*/ 5921153 w 6128435"/>
              <a:gd name="connsiteY98" fmla="*/ 4236222 h 6858000"/>
              <a:gd name="connsiteX99" fmla="*/ 5924233 w 6128435"/>
              <a:gd name="connsiteY99" fmla="*/ 4242060 h 6858000"/>
              <a:gd name="connsiteX100" fmla="*/ 5928910 w 6128435"/>
              <a:gd name="connsiteY100" fmla="*/ 4300973 h 6858000"/>
              <a:gd name="connsiteX101" fmla="*/ 5939320 w 6128435"/>
              <a:gd name="connsiteY101" fmla="*/ 4340435 h 6858000"/>
              <a:gd name="connsiteX102" fmla="*/ 5946705 w 6128435"/>
              <a:gd name="connsiteY102" fmla="*/ 4428051 h 6858000"/>
              <a:gd name="connsiteX103" fmla="*/ 5949261 w 6128435"/>
              <a:gd name="connsiteY103" fmla="*/ 4449185 h 6858000"/>
              <a:gd name="connsiteX104" fmla="*/ 5957504 w 6128435"/>
              <a:gd name="connsiteY104" fmla="*/ 4465911 h 6858000"/>
              <a:gd name="connsiteX105" fmla="*/ 5964689 w 6128435"/>
              <a:gd name="connsiteY105" fmla="*/ 4468532 h 6858000"/>
              <a:gd name="connsiteX106" fmla="*/ 5967062 w 6128435"/>
              <a:gd name="connsiteY106" fmla="*/ 4479923 h 6858000"/>
              <a:gd name="connsiteX107" fmla="*/ 5968960 w 6128435"/>
              <a:gd name="connsiteY107" fmla="*/ 4482655 h 6858000"/>
              <a:gd name="connsiteX108" fmla="*/ 5978567 w 6128435"/>
              <a:gd name="connsiteY108" fmla="*/ 4498605 h 6858000"/>
              <a:gd name="connsiteX109" fmla="*/ 5980106 w 6128435"/>
              <a:gd name="connsiteY109" fmla="*/ 4585087 h 6858000"/>
              <a:gd name="connsiteX110" fmla="*/ 5998138 w 6128435"/>
              <a:gd name="connsiteY110" fmla="*/ 4697518 h 6858000"/>
              <a:gd name="connsiteX111" fmla="*/ 6013516 w 6128435"/>
              <a:gd name="connsiteY111" fmla="*/ 4786619 h 6858000"/>
              <a:gd name="connsiteX112" fmla="*/ 6025404 w 6128435"/>
              <a:gd name="connsiteY112" fmla="*/ 4858148 h 6858000"/>
              <a:gd name="connsiteX113" fmla="*/ 6007749 w 6128435"/>
              <a:gd name="connsiteY113" fmla="*/ 4964715 h 6858000"/>
              <a:gd name="connsiteX114" fmla="*/ 6005269 w 6128435"/>
              <a:gd name="connsiteY114" fmla="*/ 5150567 h 6858000"/>
              <a:gd name="connsiteX115" fmla="*/ 6001127 w 6128435"/>
              <a:gd name="connsiteY115" fmla="*/ 5164609 h 6858000"/>
              <a:gd name="connsiteX116" fmla="*/ 5996647 w 6128435"/>
              <a:gd name="connsiteY116" fmla="*/ 5185640 h 6858000"/>
              <a:gd name="connsiteX117" fmla="*/ 5998514 w 6128435"/>
              <a:gd name="connsiteY117" fmla="*/ 5189673 h 6858000"/>
              <a:gd name="connsiteX118" fmla="*/ 5995970 w 6128435"/>
              <a:gd name="connsiteY118" fmla="*/ 5221547 h 6858000"/>
              <a:gd name="connsiteX119" fmla="*/ 5997218 w 6128435"/>
              <a:gd name="connsiteY119" fmla="*/ 5222031 h 6858000"/>
              <a:gd name="connsiteX120" fmla="*/ 6002116 w 6128435"/>
              <a:gd name="connsiteY120" fmla="*/ 5231223 h 6858000"/>
              <a:gd name="connsiteX121" fmla="*/ 6008541 w 6128435"/>
              <a:gd name="connsiteY121" fmla="*/ 5248680 h 6858000"/>
              <a:gd name="connsiteX122" fmla="*/ 6039260 w 6128435"/>
              <a:gd name="connsiteY122" fmla="*/ 5289518 h 6858000"/>
              <a:gd name="connsiteX123" fmla="*/ 6036748 w 6128435"/>
              <a:gd name="connsiteY123" fmla="*/ 5322752 h 6858000"/>
              <a:gd name="connsiteX124" fmla="*/ 6036943 w 6128435"/>
              <a:gd name="connsiteY124" fmla="*/ 5329480 h 6858000"/>
              <a:gd name="connsiteX125" fmla="*/ 6037236 w 6128435"/>
              <a:gd name="connsiteY125" fmla="*/ 5329634 h 6858000"/>
              <a:gd name="connsiteX126" fmla="*/ 6038019 w 6128435"/>
              <a:gd name="connsiteY126" fmla="*/ 5336764 h 6858000"/>
              <a:gd name="connsiteX127" fmla="*/ 6037298 w 6128435"/>
              <a:gd name="connsiteY127" fmla="*/ 5341753 h 6858000"/>
              <a:gd name="connsiteX128" fmla="*/ 6037677 w 6128435"/>
              <a:gd name="connsiteY128" fmla="*/ 5354807 h 6858000"/>
              <a:gd name="connsiteX129" fmla="*/ 6039728 w 6128435"/>
              <a:gd name="connsiteY129" fmla="*/ 5359416 h 6858000"/>
              <a:gd name="connsiteX130" fmla="*/ 6043311 w 6128435"/>
              <a:gd name="connsiteY130" fmla="*/ 5361407 h 6858000"/>
              <a:gd name="connsiteX131" fmla="*/ 6042954 w 6128435"/>
              <a:gd name="connsiteY131" fmla="*/ 5362576 h 6858000"/>
              <a:gd name="connsiteX132" fmla="*/ 6053435 w 6128435"/>
              <a:gd name="connsiteY132" fmla="*/ 5387547 h 6858000"/>
              <a:gd name="connsiteX133" fmla="*/ 6065933 w 6128435"/>
              <a:gd name="connsiteY133" fmla="*/ 5443002 h 6858000"/>
              <a:gd name="connsiteX134" fmla="*/ 6068640 w 6128435"/>
              <a:gd name="connsiteY134" fmla="*/ 5474503 h 6858000"/>
              <a:gd name="connsiteX135" fmla="*/ 6080922 w 6128435"/>
              <a:gd name="connsiteY135" fmla="*/ 5561070 h 6858000"/>
              <a:gd name="connsiteX136" fmla="*/ 6096949 w 6128435"/>
              <a:gd name="connsiteY136" fmla="*/ 5648179 h 6858000"/>
              <a:gd name="connsiteX137" fmla="*/ 6125703 w 6128435"/>
              <a:gd name="connsiteY137" fmla="*/ 5692894 h 6858000"/>
              <a:gd name="connsiteX138" fmla="*/ 6126670 w 6128435"/>
              <a:gd name="connsiteY138" fmla="*/ 5697882 h 6858000"/>
              <a:gd name="connsiteX139" fmla="*/ 6124061 w 6128435"/>
              <a:gd name="connsiteY139" fmla="*/ 5710294 h 6858000"/>
              <a:gd name="connsiteX140" fmla="*/ 6122213 w 6128435"/>
              <a:gd name="connsiteY140" fmla="*/ 5714762 h 6858000"/>
              <a:gd name="connsiteX141" fmla="*/ 6121353 w 6128435"/>
              <a:gd name="connsiteY141" fmla="*/ 5721725 h 6858000"/>
              <a:gd name="connsiteX142" fmla="*/ 6121607 w 6128435"/>
              <a:gd name="connsiteY142" fmla="*/ 5721959 h 6858000"/>
              <a:gd name="connsiteX143" fmla="*/ 6120262 w 6128435"/>
              <a:gd name="connsiteY143" fmla="*/ 5728358 h 6858000"/>
              <a:gd name="connsiteX144" fmla="*/ 6110194 w 6128435"/>
              <a:gd name="connsiteY144" fmla="*/ 5758853 h 6858000"/>
              <a:gd name="connsiteX145" fmla="*/ 6127519 w 6128435"/>
              <a:gd name="connsiteY145" fmla="*/ 5865775 h 6858000"/>
              <a:gd name="connsiteX146" fmla="*/ 6128435 w 6128435"/>
              <a:gd name="connsiteY146" fmla="*/ 5870164 h 6858000"/>
              <a:gd name="connsiteX147" fmla="*/ 6119217 w 6128435"/>
              <a:gd name="connsiteY147" fmla="*/ 5888542 h 6858000"/>
              <a:gd name="connsiteX148" fmla="*/ 6115966 w 6128435"/>
              <a:gd name="connsiteY148" fmla="*/ 5898387 h 6858000"/>
              <a:gd name="connsiteX149" fmla="*/ 6111924 w 6128435"/>
              <a:gd name="connsiteY149" fmla="*/ 5900444 h 6858000"/>
              <a:gd name="connsiteX150" fmla="*/ 6108716 w 6128435"/>
              <a:gd name="connsiteY150" fmla="*/ 5915345 h 6858000"/>
              <a:gd name="connsiteX151" fmla="*/ 6109524 w 6128435"/>
              <a:gd name="connsiteY151" fmla="*/ 5917328 h 6858000"/>
              <a:gd name="connsiteX152" fmla="*/ 6102493 w 6128435"/>
              <a:gd name="connsiteY152" fmla="*/ 5928602 h 6858000"/>
              <a:gd name="connsiteX153" fmla="*/ 6056863 w 6128435"/>
              <a:gd name="connsiteY153" fmla="*/ 6000643 h 6858000"/>
              <a:gd name="connsiteX154" fmla="*/ 6045436 w 6128435"/>
              <a:gd name="connsiteY154" fmla="*/ 6124480 h 6858000"/>
              <a:gd name="connsiteX155" fmla="*/ 6030489 w 6128435"/>
              <a:gd name="connsiteY155" fmla="*/ 6317666 h 6858000"/>
              <a:gd name="connsiteX156" fmla="*/ 6007492 w 6128435"/>
              <a:gd name="connsiteY156" fmla="*/ 6440818 h 6858000"/>
              <a:gd name="connsiteX157" fmla="*/ 6009467 w 6128435"/>
              <a:gd name="connsiteY157" fmla="*/ 6487076 h 6858000"/>
              <a:gd name="connsiteX158" fmla="*/ 5995064 w 6128435"/>
              <a:gd name="connsiteY158" fmla="*/ 6540791 h 6858000"/>
              <a:gd name="connsiteX159" fmla="*/ 5996309 w 6128435"/>
              <a:gd name="connsiteY159" fmla="*/ 6543961 h 6858000"/>
              <a:gd name="connsiteX160" fmla="*/ 5996048 w 6128435"/>
              <a:gd name="connsiteY160" fmla="*/ 6555444 h 6858000"/>
              <a:gd name="connsiteX161" fmla="*/ 6002524 w 6128435"/>
              <a:gd name="connsiteY161" fmla="*/ 6560188 h 6858000"/>
              <a:gd name="connsiteX162" fmla="*/ 6006823 w 6128435"/>
              <a:gd name="connsiteY162" fmla="*/ 6578546 h 6858000"/>
              <a:gd name="connsiteX163" fmla="*/ 6004510 w 6128435"/>
              <a:gd name="connsiteY163" fmla="*/ 6599256 h 6858000"/>
              <a:gd name="connsiteX164" fmla="*/ 5986207 w 6128435"/>
              <a:gd name="connsiteY164" fmla="*/ 6695855 h 6858000"/>
              <a:gd name="connsiteX165" fmla="*/ 5979428 w 6128435"/>
              <a:gd name="connsiteY165" fmla="*/ 6754678 h 6858000"/>
              <a:gd name="connsiteX166" fmla="*/ 5983398 w 6128435"/>
              <a:gd name="connsiteY166" fmla="*/ 6778641 h 6858000"/>
              <a:gd name="connsiteX167" fmla="*/ 5984543 w 6128435"/>
              <a:gd name="connsiteY167" fmla="*/ 6811016 h 6858000"/>
              <a:gd name="connsiteX168" fmla="*/ 5981802 w 6128435"/>
              <a:gd name="connsiteY168" fmla="*/ 6838578 h 6858000"/>
              <a:gd name="connsiteX169" fmla="*/ 5979671 w 6128435"/>
              <a:gd name="connsiteY169" fmla="*/ 6858000 h 6858000"/>
              <a:gd name="connsiteX170" fmla="*/ 0 w 6128435"/>
              <a:gd name="connsiteY170" fmla="*/ 6858000 h 6858000"/>
              <a:gd name="connsiteX171" fmla="*/ 0 w 6128435"/>
              <a:gd name="connsiteY171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55696 w 6128435"/>
              <a:gd name="connsiteY34" fmla="*/ 195377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79312 w 6128435"/>
              <a:gd name="connsiteY42" fmla="*/ 2302757 h 6858000"/>
              <a:gd name="connsiteX43" fmla="*/ 5293877 w 6128435"/>
              <a:gd name="connsiteY43" fmla="*/ 2368649 h 6858000"/>
              <a:gd name="connsiteX44" fmla="*/ 5311338 w 6128435"/>
              <a:gd name="connsiteY44" fmla="*/ 2404034 h 6858000"/>
              <a:gd name="connsiteX45" fmla="*/ 5338366 w 6128435"/>
              <a:gd name="connsiteY45" fmla="*/ 2465052 h 6858000"/>
              <a:gd name="connsiteX46" fmla="*/ 5371263 w 6128435"/>
              <a:gd name="connsiteY46" fmla="*/ 2586413 h 6858000"/>
              <a:gd name="connsiteX47" fmla="*/ 5407503 w 6128435"/>
              <a:gd name="connsiteY47" fmla="*/ 2786290 h 6858000"/>
              <a:gd name="connsiteX48" fmla="*/ 5407356 w 6128435"/>
              <a:gd name="connsiteY48" fmla="*/ 2787545 h 6858000"/>
              <a:gd name="connsiteX49" fmla="*/ 5411130 w 6128435"/>
              <a:gd name="connsiteY49" fmla="*/ 2788640 h 6858000"/>
              <a:gd name="connsiteX50" fmla="*/ 5416439 w 6128435"/>
              <a:gd name="connsiteY50" fmla="*/ 2805666 h 6858000"/>
              <a:gd name="connsiteX51" fmla="*/ 5416589 w 6128435"/>
              <a:gd name="connsiteY51" fmla="*/ 2810822 h 6858000"/>
              <a:gd name="connsiteX52" fmla="*/ 5418542 w 6128435"/>
              <a:gd name="connsiteY52" fmla="*/ 2817745 h 6858000"/>
              <a:gd name="connsiteX53" fmla="*/ 5418847 w 6128435"/>
              <a:gd name="connsiteY53" fmla="*/ 2817825 h 6858000"/>
              <a:gd name="connsiteX54" fmla="*/ 5423364 w 6128435"/>
              <a:gd name="connsiteY54" fmla="*/ 2858292 h 6858000"/>
              <a:gd name="connsiteX55" fmla="*/ 5479298 w 6128435"/>
              <a:gd name="connsiteY55" fmla="*/ 2947791 h 6858000"/>
              <a:gd name="connsiteX56" fmla="*/ 5481770 w 6128435"/>
              <a:gd name="connsiteY56" fmla="*/ 2951352 h 6858000"/>
              <a:gd name="connsiteX57" fmla="*/ 5482045 w 6128435"/>
              <a:gd name="connsiteY57" fmla="*/ 2984371 h 6858000"/>
              <a:gd name="connsiteX58" fmla="*/ 5479405 w 6128435"/>
              <a:gd name="connsiteY58" fmla="*/ 2988507 h 6858000"/>
              <a:gd name="connsiteX59" fmla="*/ 5482415 w 6128435"/>
              <a:gd name="connsiteY59" fmla="*/ 3004079 h 6858000"/>
              <a:gd name="connsiteX60" fmla="*/ 5483865 w 6128435"/>
              <a:gd name="connsiteY60" fmla="*/ 3005467 h 6858000"/>
              <a:gd name="connsiteX61" fmla="*/ 5482236 w 6128435"/>
              <a:gd name="connsiteY61" fmla="*/ 3019791 h 6858000"/>
              <a:gd name="connsiteX62" fmla="*/ 5481505 w 6128435"/>
              <a:gd name="connsiteY62" fmla="*/ 3095286 h 6858000"/>
              <a:gd name="connsiteX63" fmla="*/ 5477595 w 6128435"/>
              <a:gd name="connsiteY63" fmla="*/ 3250534 h 6858000"/>
              <a:gd name="connsiteX64" fmla="*/ 5532836 w 6128435"/>
              <a:gd name="connsiteY64" fmla="*/ 3353840 h 6858000"/>
              <a:gd name="connsiteX65" fmla="*/ 5561229 w 6128435"/>
              <a:gd name="connsiteY65" fmla="*/ 3395784 h 6858000"/>
              <a:gd name="connsiteX66" fmla="*/ 5589758 w 6128435"/>
              <a:gd name="connsiteY66" fmla="*/ 3506453 h 6858000"/>
              <a:gd name="connsiteX67" fmla="*/ 5596144 w 6128435"/>
              <a:gd name="connsiteY67" fmla="*/ 3534624 h 6858000"/>
              <a:gd name="connsiteX68" fmla="*/ 5597750 w 6128435"/>
              <a:gd name="connsiteY68" fmla="*/ 3534129 h 6858000"/>
              <a:gd name="connsiteX69" fmla="*/ 5599700 w 6128435"/>
              <a:gd name="connsiteY69" fmla="*/ 3547221 h 6858000"/>
              <a:gd name="connsiteX70" fmla="*/ 5615031 w 6128435"/>
              <a:gd name="connsiteY70" fmla="*/ 3557482 h 6858000"/>
              <a:gd name="connsiteX71" fmla="*/ 5618377 w 6128435"/>
              <a:gd name="connsiteY71" fmla="*/ 3588431 h 6858000"/>
              <a:gd name="connsiteX72" fmla="*/ 5612155 w 6128435"/>
              <a:gd name="connsiteY72" fmla="*/ 3589869 h 6858000"/>
              <a:gd name="connsiteX73" fmla="*/ 5620843 w 6128435"/>
              <a:gd name="connsiteY73" fmla="*/ 3606745 h 6858000"/>
              <a:gd name="connsiteX74" fmla="*/ 5655472 w 6128435"/>
              <a:gd name="connsiteY74" fmla="*/ 3678877 h 6858000"/>
              <a:gd name="connsiteX75" fmla="*/ 5680448 w 6128435"/>
              <a:gd name="connsiteY75" fmla="*/ 3717760 h 6858000"/>
              <a:gd name="connsiteX76" fmla="*/ 5683015 w 6128435"/>
              <a:gd name="connsiteY76" fmla="*/ 3762025 h 6858000"/>
              <a:gd name="connsiteX77" fmla="*/ 5696643 w 6128435"/>
              <a:gd name="connsiteY77" fmla="*/ 3773888 h 6858000"/>
              <a:gd name="connsiteX78" fmla="*/ 5699203 w 6128435"/>
              <a:gd name="connsiteY78" fmla="*/ 3775823 h 6858000"/>
              <a:gd name="connsiteX79" fmla="*/ 5704824 w 6128435"/>
              <a:gd name="connsiteY79" fmla="*/ 3785966 h 6858000"/>
              <a:gd name="connsiteX80" fmla="*/ 5712204 w 6128435"/>
              <a:gd name="connsiteY80" fmla="*/ 3785830 h 6858000"/>
              <a:gd name="connsiteX81" fmla="*/ 5724816 w 6128435"/>
              <a:gd name="connsiteY81" fmla="*/ 3798949 h 6858000"/>
              <a:gd name="connsiteX82" fmla="*/ 5733539 w 6128435"/>
              <a:gd name="connsiteY82" fmla="*/ 3818457 h 6858000"/>
              <a:gd name="connsiteX83" fmla="*/ 5768491 w 6128435"/>
              <a:gd name="connsiteY83" fmla="*/ 3914399 h 6858000"/>
              <a:gd name="connsiteX84" fmla="*/ 5793123 w 6128435"/>
              <a:gd name="connsiteY84" fmla="*/ 3969952 h 6858000"/>
              <a:gd name="connsiteX85" fmla="*/ 5808321 w 6128435"/>
              <a:gd name="connsiteY85" fmla="*/ 3988153 h 6858000"/>
              <a:gd name="connsiteX86" fmla="*/ 5825621 w 6128435"/>
              <a:gd name="connsiteY86" fmla="*/ 4015525 h 6858000"/>
              <a:gd name="connsiteX87" fmla="*/ 5860672 w 6128435"/>
              <a:gd name="connsiteY87" fmla="*/ 4061579 h 6858000"/>
              <a:gd name="connsiteX88" fmla="*/ 5872173 w 6128435"/>
              <a:gd name="connsiteY88" fmla="*/ 4088497 h 6858000"/>
              <a:gd name="connsiteX89" fmla="*/ 5883705 w 6128435"/>
              <a:gd name="connsiteY89" fmla="*/ 4101899 h 6858000"/>
              <a:gd name="connsiteX90" fmla="*/ 5885314 w 6128435"/>
              <a:gd name="connsiteY90" fmla="*/ 4108387 h 6858000"/>
              <a:gd name="connsiteX91" fmla="*/ 5894095 w 6128435"/>
              <a:gd name="connsiteY91" fmla="*/ 4128857 h 6858000"/>
              <a:gd name="connsiteX92" fmla="*/ 5898339 w 6128435"/>
              <a:gd name="connsiteY92" fmla="*/ 4140800 h 6858000"/>
              <a:gd name="connsiteX93" fmla="*/ 5899734 w 6128435"/>
              <a:gd name="connsiteY93" fmla="*/ 4145632 h 6858000"/>
              <a:gd name="connsiteX94" fmla="*/ 5897098 w 6128435"/>
              <a:gd name="connsiteY94" fmla="*/ 4157819 h 6858000"/>
              <a:gd name="connsiteX95" fmla="*/ 5903513 w 6128435"/>
              <a:gd name="connsiteY95" fmla="*/ 4187661 h 6858000"/>
              <a:gd name="connsiteX96" fmla="*/ 5917114 w 6128435"/>
              <a:gd name="connsiteY96" fmla="*/ 4213096 h 6858000"/>
              <a:gd name="connsiteX97" fmla="*/ 5921153 w 6128435"/>
              <a:gd name="connsiteY97" fmla="*/ 4236222 h 6858000"/>
              <a:gd name="connsiteX98" fmla="*/ 5924233 w 6128435"/>
              <a:gd name="connsiteY98" fmla="*/ 4242060 h 6858000"/>
              <a:gd name="connsiteX99" fmla="*/ 5928910 w 6128435"/>
              <a:gd name="connsiteY99" fmla="*/ 4300973 h 6858000"/>
              <a:gd name="connsiteX100" fmla="*/ 5939320 w 6128435"/>
              <a:gd name="connsiteY100" fmla="*/ 4340435 h 6858000"/>
              <a:gd name="connsiteX101" fmla="*/ 5946705 w 6128435"/>
              <a:gd name="connsiteY101" fmla="*/ 4428051 h 6858000"/>
              <a:gd name="connsiteX102" fmla="*/ 5949261 w 6128435"/>
              <a:gd name="connsiteY102" fmla="*/ 4449185 h 6858000"/>
              <a:gd name="connsiteX103" fmla="*/ 5957504 w 6128435"/>
              <a:gd name="connsiteY103" fmla="*/ 4465911 h 6858000"/>
              <a:gd name="connsiteX104" fmla="*/ 5964689 w 6128435"/>
              <a:gd name="connsiteY104" fmla="*/ 4468532 h 6858000"/>
              <a:gd name="connsiteX105" fmla="*/ 5967062 w 6128435"/>
              <a:gd name="connsiteY105" fmla="*/ 4479923 h 6858000"/>
              <a:gd name="connsiteX106" fmla="*/ 5968960 w 6128435"/>
              <a:gd name="connsiteY106" fmla="*/ 4482655 h 6858000"/>
              <a:gd name="connsiteX107" fmla="*/ 5978567 w 6128435"/>
              <a:gd name="connsiteY107" fmla="*/ 4498605 h 6858000"/>
              <a:gd name="connsiteX108" fmla="*/ 5980106 w 6128435"/>
              <a:gd name="connsiteY108" fmla="*/ 4585087 h 6858000"/>
              <a:gd name="connsiteX109" fmla="*/ 5998138 w 6128435"/>
              <a:gd name="connsiteY109" fmla="*/ 4697518 h 6858000"/>
              <a:gd name="connsiteX110" fmla="*/ 6013516 w 6128435"/>
              <a:gd name="connsiteY110" fmla="*/ 4786619 h 6858000"/>
              <a:gd name="connsiteX111" fmla="*/ 6025404 w 6128435"/>
              <a:gd name="connsiteY111" fmla="*/ 4858148 h 6858000"/>
              <a:gd name="connsiteX112" fmla="*/ 6007749 w 6128435"/>
              <a:gd name="connsiteY112" fmla="*/ 4964715 h 6858000"/>
              <a:gd name="connsiteX113" fmla="*/ 6005269 w 6128435"/>
              <a:gd name="connsiteY113" fmla="*/ 5150567 h 6858000"/>
              <a:gd name="connsiteX114" fmla="*/ 6001127 w 6128435"/>
              <a:gd name="connsiteY114" fmla="*/ 5164609 h 6858000"/>
              <a:gd name="connsiteX115" fmla="*/ 5996647 w 6128435"/>
              <a:gd name="connsiteY115" fmla="*/ 5185640 h 6858000"/>
              <a:gd name="connsiteX116" fmla="*/ 5998514 w 6128435"/>
              <a:gd name="connsiteY116" fmla="*/ 5189673 h 6858000"/>
              <a:gd name="connsiteX117" fmla="*/ 5995970 w 6128435"/>
              <a:gd name="connsiteY117" fmla="*/ 5221547 h 6858000"/>
              <a:gd name="connsiteX118" fmla="*/ 5997218 w 6128435"/>
              <a:gd name="connsiteY118" fmla="*/ 5222031 h 6858000"/>
              <a:gd name="connsiteX119" fmla="*/ 6002116 w 6128435"/>
              <a:gd name="connsiteY119" fmla="*/ 5231223 h 6858000"/>
              <a:gd name="connsiteX120" fmla="*/ 6008541 w 6128435"/>
              <a:gd name="connsiteY120" fmla="*/ 5248680 h 6858000"/>
              <a:gd name="connsiteX121" fmla="*/ 6039260 w 6128435"/>
              <a:gd name="connsiteY121" fmla="*/ 5289518 h 6858000"/>
              <a:gd name="connsiteX122" fmla="*/ 6036748 w 6128435"/>
              <a:gd name="connsiteY122" fmla="*/ 5322752 h 6858000"/>
              <a:gd name="connsiteX123" fmla="*/ 6036943 w 6128435"/>
              <a:gd name="connsiteY123" fmla="*/ 5329480 h 6858000"/>
              <a:gd name="connsiteX124" fmla="*/ 6037236 w 6128435"/>
              <a:gd name="connsiteY124" fmla="*/ 5329634 h 6858000"/>
              <a:gd name="connsiteX125" fmla="*/ 6038019 w 6128435"/>
              <a:gd name="connsiteY125" fmla="*/ 5336764 h 6858000"/>
              <a:gd name="connsiteX126" fmla="*/ 6037298 w 6128435"/>
              <a:gd name="connsiteY126" fmla="*/ 5341753 h 6858000"/>
              <a:gd name="connsiteX127" fmla="*/ 6037677 w 6128435"/>
              <a:gd name="connsiteY127" fmla="*/ 5354807 h 6858000"/>
              <a:gd name="connsiteX128" fmla="*/ 6039728 w 6128435"/>
              <a:gd name="connsiteY128" fmla="*/ 5359416 h 6858000"/>
              <a:gd name="connsiteX129" fmla="*/ 6043311 w 6128435"/>
              <a:gd name="connsiteY129" fmla="*/ 5361407 h 6858000"/>
              <a:gd name="connsiteX130" fmla="*/ 6042954 w 6128435"/>
              <a:gd name="connsiteY130" fmla="*/ 5362576 h 6858000"/>
              <a:gd name="connsiteX131" fmla="*/ 6053435 w 6128435"/>
              <a:gd name="connsiteY131" fmla="*/ 5387547 h 6858000"/>
              <a:gd name="connsiteX132" fmla="*/ 6065933 w 6128435"/>
              <a:gd name="connsiteY132" fmla="*/ 5443002 h 6858000"/>
              <a:gd name="connsiteX133" fmla="*/ 6068640 w 6128435"/>
              <a:gd name="connsiteY133" fmla="*/ 5474503 h 6858000"/>
              <a:gd name="connsiteX134" fmla="*/ 6080922 w 6128435"/>
              <a:gd name="connsiteY134" fmla="*/ 5561070 h 6858000"/>
              <a:gd name="connsiteX135" fmla="*/ 6096949 w 6128435"/>
              <a:gd name="connsiteY135" fmla="*/ 5648179 h 6858000"/>
              <a:gd name="connsiteX136" fmla="*/ 6125703 w 6128435"/>
              <a:gd name="connsiteY136" fmla="*/ 5692894 h 6858000"/>
              <a:gd name="connsiteX137" fmla="*/ 6126670 w 6128435"/>
              <a:gd name="connsiteY137" fmla="*/ 5697882 h 6858000"/>
              <a:gd name="connsiteX138" fmla="*/ 6124061 w 6128435"/>
              <a:gd name="connsiteY138" fmla="*/ 5710294 h 6858000"/>
              <a:gd name="connsiteX139" fmla="*/ 6122213 w 6128435"/>
              <a:gd name="connsiteY139" fmla="*/ 5714762 h 6858000"/>
              <a:gd name="connsiteX140" fmla="*/ 6121353 w 6128435"/>
              <a:gd name="connsiteY140" fmla="*/ 5721725 h 6858000"/>
              <a:gd name="connsiteX141" fmla="*/ 6121607 w 6128435"/>
              <a:gd name="connsiteY141" fmla="*/ 5721959 h 6858000"/>
              <a:gd name="connsiteX142" fmla="*/ 6120262 w 6128435"/>
              <a:gd name="connsiteY142" fmla="*/ 5728358 h 6858000"/>
              <a:gd name="connsiteX143" fmla="*/ 6110194 w 6128435"/>
              <a:gd name="connsiteY143" fmla="*/ 5758853 h 6858000"/>
              <a:gd name="connsiteX144" fmla="*/ 6127519 w 6128435"/>
              <a:gd name="connsiteY144" fmla="*/ 5865775 h 6858000"/>
              <a:gd name="connsiteX145" fmla="*/ 6128435 w 6128435"/>
              <a:gd name="connsiteY145" fmla="*/ 5870164 h 6858000"/>
              <a:gd name="connsiteX146" fmla="*/ 6119217 w 6128435"/>
              <a:gd name="connsiteY146" fmla="*/ 5888542 h 6858000"/>
              <a:gd name="connsiteX147" fmla="*/ 6115966 w 6128435"/>
              <a:gd name="connsiteY147" fmla="*/ 5898387 h 6858000"/>
              <a:gd name="connsiteX148" fmla="*/ 6111924 w 6128435"/>
              <a:gd name="connsiteY148" fmla="*/ 5900444 h 6858000"/>
              <a:gd name="connsiteX149" fmla="*/ 6108716 w 6128435"/>
              <a:gd name="connsiteY149" fmla="*/ 5915345 h 6858000"/>
              <a:gd name="connsiteX150" fmla="*/ 6109524 w 6128435"/>
              <a:gd name="connsiteY150" fmla="*/ 5917328 h 6858000"/>
              <a:gd name="connsiteX151" fmla="*/ 6102493 w 6128435"/>
              <a:gd name="connsiteY151" fmla="*/ 5928602 h 6858000"/>
              <a:gd name="connsiteX152" fmla="*/ 6056863 w 6128435"/>
              <a:gd name="connsiteY152" fmla="*/ 6000643 h 6858000"/>
              <a:gd name="connsiteX153" fmla="*/ 6045436 w 6128435"/>
              <a:gd name="connsiteY153" fmla="*/ 6124480 h 6858000"/>
              <a:gd name="connsiteX154" fmla="*/ 6030489 w 6128435"/>
              <a:gd name="connsiteY154" fmla="*/ 6317666 h 6858000"/>
              <a:gd name="connsiteX155" fmla="*/ 6007492 w 6128435"/>
              <a:gd name="connsiteY155" fmla="*/ 6440818 h 6858000"/>
              <a:gd name="connsiteX156" fmla="*/ 6009467 w 6128435"/>
              <a:gd name="connsiteY156" fmla="*/ 6487076 h 6858000"/>
              <a:gd name="connsiteX157" fmla="*/ 5995064 w 6128435"/>
              <a:gd name="connsiteY157" fmla="*/ 6540791 h 6858000"/>
              <a:gd name="connsiteX158" fmla="*/ 5996309 w 6128435"/>
              <a:gd name="connsiteY158" fmla="*/ 6543961 h 6858000"/>
              <a:gd name="connsiteX159" fmla="*/ 5996048 w 6128435"/>
              <a:gd name="connsiteY159" fmla="*/ 6555444 h 6858000"/>
              <a:gd name="connsiteX160" fmla="*/ 6002524 w 6128435"/>
              <a:gd name="connsiteY160" fmla="*/ 6560188 h 6858000"/>
              <a:gd name="connsiteX161" fmla="*/ 6006823 w 6128435"/>
              <a:gd name="connsiteY161" fmla="*/ 6578546 h 6858000"/>
              <a:gd name="connsiteX162" fmla="*/ 6004510 w 6128435"/>
              <a:gd name="connsiteY162" fmla="*/ 6599256 h 6858000"/>
              <a:gd name="connsiteX163" fmla="*/ 5986207 w 6128435"/>
              <a:gd name="connsiteY163" fmla="*/ 6695855 h 6858000"/>
              <a:gd name="connsiteX164" fmla="*/ 5979428 w 6128435"/>
              <a:gd name="connsiteY164" fmla="*/ 6754678 h 6858000"/>
              <a:gd name="connsiteX165" fmla="*/ 5983398 w 6128435"/>
              <a:gd name="connsiteY165" fmla="*/ 6778641 h 6858000"/>
              <a:gd name="connsiteX166" fmla="*/ 5984543 w 6128435"/>
              <a:gd name="connsiteY166" fmla="*/ 6811016 h 6858000"/>
              <a:gd name="connsiteX167" fmla="*/ 5981802 w 6128435"/>
              <a:gd name="connsiteY167" fmla="*/ 6838578 h 6858000"/>
              <a:gd name="connsiteX168" fmla="*/ 5979671 w 6128435"/>
              <a:gd name="connsiteY168" fmla="*/ 6858000 h 6858000"/>
              <a:gd name="connsiteX169" fmla="*/ 0 w 6128435"/>
              <a:gd name="connsiteY169" fmla="*/ 6858000 h 6858000"/>
              <a:gd name="connsiteX170" fmla="*/ 0 w 6128435"/>
              <a:gd name="connsiteY170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55696 w 6128435"/>
              <a:gd name="connsiteY34" fmla="*/ 195377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79312 w 6128435"/>
              <a:gd name="connsiteY42" fmla="*/ 2302757 h 6858000"/>
              <a:gd name="connsiteX43" fmla="*/ 5293877 w 6128435"/>
              <a:gd name="connsiteY43" fmla="*/ 2368649 h 6858000"/>
              <a:gd name="connsiteX44" fmla="*/ 5311338 w 6128435"/>
              <a:gd name="connsiteY44" fmla="*/ 2404034 h 6858000"/>
              <a:gd name="connsiteX45" fmla="*/ 5338366 w 6128435"/>
              <a:gd name="connsiteY45" fmla="*/ 2465052 h 6858000"/>
              <a:gd name="connsiteX46" fmla="*/ 5371263 w 6128435"/>
              <a:gd name="connsiteY46" fmla="*/ 2586413 h 6858000"/>
              <a:gd name="connsiteX47" fmla="*/ 5407503 w 6128435"/>
              <a:gd name="connsiteY47" fmla="*/ 2786290 h 6858000"/>
              <a:gd name="connsiteX48" fmla="*/ 5407356 w 6128435"/>
              <a:gd name="connsiteY48" fmla="*/ 2787545 h 6858000"/>
              <a:gd name="connsiteX49" fmla="*/ 5411130 w 6128435"/>
              <a:gd name="connsiteY49" fmla="*/ 2788640 h 6858000"/>
              <a:gd name="connsiteX50" fmla="*/ 5416439 w 6128435"/>
              <a:gd name="connsiteY50" fmla="*/ 2805666 h 6858000"/>
              <a:gd name="connsiteX51" fmla="*/ 5416589 w 6128435"/>
              <a:gd name="connsiteY51" fmla="*/ 2810822 h 6858000"/>
              <a:gd name="connsiteX52" fmla="*/ 5418542 w 6128435"/>
              <a:gd name="connsiteY52" fmla="*/ 2817745 h 6858000"/>
              <a:gd name="connsiteX53" fmla="*/ 5418847 w 6128435"/>
              <a:gd name="connsiteY53" fmla="*/ 2817825 h 6858000"/>
              <a:gd name="connsiteX54" fmla="*/ 5423364 w 6128435"/>
              <a:gd name="connsiteY54" fmla="*/ 2858292 h 6858000"/>
              <a:gd name="connsiteX55" fmla="*/ 5479298 w 6128435"/>
              <a:gd name="connsiteY55" fmla="*/ 2947791 h 6858000"/>
              <a:gd name="connsiteX56" fmla="*/ 5481770 w 6128435"/>
              <a:gd name="connsiteY56" fmla="*/ 2951352 h 6858000"/>
              <a:gd name="connsiteX57" fmla="*/ 5482045 w 6128435"/>
              <a:gd name="connsiteY57" fmla="*/ 2984371 h 6858000"/>
              <a:gd name="connsiteX58" fmla="*/ 5482415 w 6128435"/>
              <a:gd name="connsiteY58" fmla="*/ 3004079 h 6858000"/>
              <a:gd name="connsiteX59" fmla="*/ 5483865 w 6128435"/>
              <a:gd name="connsiteY59" fmla="*/ 3005467 h 6858000"/>
              <a:gd name="connsiteX60" fmla="*/ 5482236 w 6128435"/>
              <a:gd name="connsiteY60" fmla="*/ 3019791 h 6858000"/>
              <a:gd name="connsiteX61" fmla="*/ 5481505 w 6128435"/>
              <a:gd name="connsiteY61" fmla="*/ 3095286 h 6858000"/>
              <a:gd name="connsiteX62" fmla="*/ 5477595 w 6128435"/>
              <a:gd name="connsiteY62" fmla="*/ 3250534 h 6858000"/>
              <a:gd name="connsiteX63" fmla="*/ 5532836 w 6128435"/>
              <a:gd name="connsiteY63" fmla="*/ 3353840 h 6858000"/>
              <a:gd name="connsiteX64" fmla="*/ 5561229 w 6128435"/>
              <a:gd name="connsiteY64" fmla="*/ 3395784 h 6858000"/>
              <a:gd name="connsiteX65" fmla="*/ 5589758 w 6128435"/>
              <a:gd name="connsiteY65" fmla="*/ 3506453 h 6858000"/>
              <a:gd name="connsiteX66" fmla="*/ 5596144 w 6128435"/>
              <a:gd name="connsiteY66" fmla="*/ 3534624 h 6858000"/>
              <a:gd name="connsiteX67" fmla="*/ 5597750 w 6128435"/>
              <a:gd name="connsiteY67" fmla="*/ 3534129 h 6858000"/>
              <a:gd name="connsiteX68" fmla="*/ 5599700 w 6128435"/>
              <a:gd name="connsiteY68" fmla="*/ 3547221 h 6858000"/>
              <a:gd name="connsiteX69" fmla="*/ 5615031 w 6128435"/>
              <a:gd name="connsiteY69" fmla="*/ 3557482 h 6858000"/>
              <a:gd name="connsiteX70" fmla="*/ 5618377 w 6128435"/>
              <a:gd name="connsiteY70" fmla="*/ 3588431 h 6858000"/>
              <a:gd name="connsiteX71" fmla="*/ 5612155 w 6128435"/>
              <a:gd name="connsiteY71" fmla="*/ 3589869 h 6858000"/>
              <a:gd name="connsiteX72" fmla="*/ 5620843 w 6128435"/>
              <a:gd name="connsiteY72" fmla="*/ 3606745 h 6858000"/>
              <a:gd name="connsiteX73" fmla="*/ 5655472 w 6128435"/>
              <a:gd name="connsiteY73" fmla="*/ 3678877 h 6858000"/>
              <a:gd name="connsiteX74" fmla="*/ 5680448 w 6128435"/>
              <a:gd name="connsiteY74" fmla="*/ 3717760 h 6858000"/>
              <a:gd name="connsiteX75" fmla="*/ 5683015 w 6128435"/>
              <a:gd name="connsiteY75" fmla="*/ 3762025 h 6858000"/>
              <a:gd name="connsiteX76" fmla="*/ 5696643 w 6128435"/>
              <a:gd name="connsiteY76" fmla="*/ 3773888 h 6858000"/>
              <a:gd name="connsiteX77" fmla="*/ 5699203 w 6128435"/>
              <a:gd name="connsiteY77" fmla="*/ 3775823 h 6858000"/>
              <a:gd name="connsiteX78" fmla="*/ 5704824 w 6128435"/>
              <a:gd name="connsiteY78" fmla="*/ 3785966 h 6858000"/>
              <a:gd name="connsiteX79" fmla="*/ 5712204 w 6128435"/>
              <a:gd name="connsiteY79" fmla="*/ 3785830 h 6858000"/>
              <a:gd name="connsiteX80" fmla="*/ 5724816 w 6128435"/>
              <a:gd name="connsiteY80" fmla="*/ 3798949 h 6858000"/>
              <a:gd name="connsiteX81" fmla="*/ 5733539 w 6128435"/>
              <a:gd name="connsiteY81" fmla="*/ 3818457 h 6858000"/>
              <a:gd name="connsiteX82" fmla="*/ 5768491 w 6128435"/>
              <a:gd name="connsiteY82" fmla="*/ 3914399 h 6858000"/>
              <a:gd name="connsiteX83" fmla="*/ 5793123 w 6128435"/>
              <a:gd name="connsiteY83" fmla="*/ 3969952 h 6858000"/>
              <a:gd name="connsiteX84" fmla="*/ 5808321 w 6128435"/>
              <a:gd name="connsiteY84" fmla="*/ 3988153 h 6858000"/>
              <a:gd name="connsiteX85" fmla="*/ 5825621 w 6128435"/>
              <a:gd name="connsiteY85" fmla="*/ 4015525 h 6858000"/>
              <a:gd name="connsiteX86" fmla="*/ 5860672 w 6128435"/>
              <a:gd name="connsiteY86" fmla="*/ 4061579 h 6858000"/>
              <a:gd name="connsiteX87" fmla="*/ 5872173 w 6128435"/>
              <a:gd name="connsiteY87" fmla="*/ 4088497 h 6858000"/>
              <a:gd name="connsiteX88" fmla="*/ 5883705 w 6128435"/>
              <a:gd name="connsiteY88" fmla="*/ 4101899 h 6858000"/>
              <a:gd name="connsiteX89" fmla="*/ 5885314 w 6128435"/>
              <a:gd name="connsiteY89" fmla="*/ 4108387 h 6858000"/>
              <a:gd name="connsiteX90" fmla="*/ 5894095 w 6128435"/>
              <a:gd name="connsiteY90" fmla="*/ 4128857 h 6858000"/>
              <a:gd name="connsiteX91" fmla="*/ 5898339 w 6128435"/>
              <a:gd name="connsiteY91" fmla="*/ 4140800 h 6858000"/>
              <a:gd name="connsiteX92" fmla="*/ 5899734 w 6128435"/>
              <a:gd name="connsiteY92" fmla="*/ 4145632 h 6858000"/>
              <a:gd name="connsiteX93" fmla="*/ 5897098 w 6128435"/>
              <a:gd name="connsiteY93" fmla="*/ 4157819 h 6858000"/>
              <a:gd name="connsiteX94" fmla="*/ 5903513 w 6128435"/>
              <a:gd name="connsiteY94" fmla="*/ 4187661 h 6858000"/>
              <a:gd name="connsiteX95" fmla="*/ 5917114 w 6128435"/>
              <a:gd name="connsiteY95" fmla="*/ 4213096 h 6858000"/>
              <a:gd name="connsiteX96" fmla="*/ 5921153 w 6128435"/>
              <a:gd name="connsiteY96" fmla="*/ 4236222 h 6858000"/>
              <a:gd name="connsiteX97" fmla="*/ 5924233 w 6128435"/>
              <a:gd name="connsiteY97" fmla="*/ 4242060 h 6858000"/>
              <a:gd name="connsiteX98" fmla="*/ 5928910 w 6128435"/>
              <a:gd name="connsiteY98" fmla="*/ 4300973 h 6858000"/>
              <a:gd name="connsiteX99" fmla="*/ 5939320 w 6128435"/>
              <a:gd name="connsiteY99" fmla="*/ 4340435 h 6858000"/>
              <a:gd name="connsiteX100" fmla="*/ 5946705 w 6128435"/>
              <a:gd name="connsiteY100" fmla="*/ 4428051 h 6858000"/>
              <a:gd name="connsiteX101" fmla="*/ 5949261 w 6128435"/>
              <a:gd name="connsiteY101" fmla="*/ 4449185 h 6858000"/>
              <a:gd name="connsiteX102" fmla="*/ 5957504 w 6128435"/>
              <a:gd name="connsiteY102" fmla="*/ 4465911 h 6858000"/>
              <a:gd name="connsiteX103" fmla="*/ 5964689 w 6128435"/>
              <a:gd name="connsiteY103" fmla="*/ 4468532 h 6858000"/>
              <a:gd name="connsiteX104" fmla="*/ 5967062 w 6128435"/>
              <a:gd name="connsiteY104" fmla="*/ 4479923 h 6858000"/>
              <a:gd name="connsiteX105" fmla="*/ 5968960 w 6128435"/>
              <a:gd name="connsiteY105" fmla="*/ 4482655 h 6858000"/>
              <a:gd name="connsiteX106" fmla="*/ 5978567 w 6128435"/>
              <a:gd name="connsiteY106" fmla="*/ 4498605 h 6858000"/>
              <a:gd name="connsiteX107" fmla="*/ 5980106 w 6128435"/>
              <a:gd name="connsiteY107" fmla="*/ 4585087 h 6858000"/>
              <a:gd name="connsiteX108" fmla="*/ 5998138 w 6128435"/>
              <a:gd name="connsiteY108" fmla="*/ 4697518 h 6858000"/>
              <a:gd name="connsiteX109" fmla="*/ 6013516 w 6128435"/>
              <a:gd name="connsiteY109" fmla="*/ 4786619 h 6858000"/>
              <a:gd name="connsiteX110" fmla="*/ 6025404 w 6128435"/>
              <a:gd name="connsiteY110" fmla="*/ 4858148 h 6858000"/>
              <a:gd name="connsiteX111" fmla="*/ 6007749 w 6128435"/>
              <a:gd name="connsiteY111" fmla="*/ 4964715 h 6858000"/>
              <a:gd name="connsiteX112" fmla="*/ 6005269 w 6128435"/>
              <a:gd name="connsiteY112" fmla="*/ 5150567 h 6858000"/>
              <a:gd name="connsiteX113" fmla="*/ 6001127 w 6128435"/>
              <a:gd name="connsiteY113" fmla="*/ 5164609 h 6858000"/>
              <a:gd name="connsiteX114" fmla="*/ 5996647 w 6128435"/>
              <a:gd name="connsiteY114" fmla="*/ 5185640 h 6858000"/>
              <a:gd name="connsiteX115" fmla="*/ 5998514 w 6128435"/>
              <a:gd name="connsiteY115" fmla="*/ 5189673 h 6858000"/>
              <a:gd name="connsiteX116" fmla="*/ 5995970 w 6128435"/>
              <a:gd name="connsiteY116" fmla="*/ 5221547 h 6858000"/>
              <a:gd name="connsiteX117" fmla="*/ 5997218 w 6128435"/>
              <a:gd name="connsiteY117" fmla="*/ 5222031 h 6858000"/>
              <a:gd name="connsiteX118" fmla="*/ 6002116 w 6128435"/>
              <a:gd name="connsiteY118" fmla="*/ 5231223 h 6858000"/>
              <a:gd name="connsiteX119" fmla="*/ 6008541 w 6128435"/>
              <a:gd name="connsiteY119" fmla="*/ 5248680 h 6858000"/>
              <a:gd name="connsiteX120" fmla="*/ 6039260 w 6128435"/>
              <a:gd name="connsiteY120" fmla="*/ 5289518 h 6858000"/>
              <a:gd name="connsiteX121" fmla="*/ 6036748 w 6128435"/>
              <a:gd name="connsiteY121" fmla="*/ 5322752 h 6858000"/>
              <a:gd name="connsiteX122" fmla="*/ 6036943 w 6128435"/>
              <a:gd name="connsiteY122" fmla="*/ 5329480 h 6858000"/>
              <a:gd name="connsiteX123" fmla="*/ 6037236 w 6128435"/>
              <a:gd name="connsiteY123" fmla="*/ 5329634 h 6858000"/>
              <a:gd name="connsiteX124" fmla="*/ 6038019 w 6128435"/>
              <a:gd name="connsiteY124" fmla="*/ 5336764 h 6858000"/>
              <a:gd name="connsiteX125" fmla="*/ 6037298 w 6128435"/>
              <a:gd name="connsiteY125" fmla="*/ 5341753 h 6858000"/>
              <a:gd name="connsiteX126" fmla="*/ 6037677 w 6128435"/>
              <a:gd name="connsiteY126" fmla="*/ 5354807 h 6858000"/>
              <a:gd name="connsiteX127" fmla="*/ 6039728 w 6128435"/>
              <a:gd name="connsiteY127" fmla="*/ 5359416 h 6858000"/>
              <a:gd name="connsiteX128" fmla="*/ 6043311 w 6128435"/>
              <a:gd name="connsiteY128" fmla="*/ 5361407 h 6858000"/>
              <a:gd name="connsiteX129" fmla="*/ 6042954 w 6128435"/>
              <a:gd name="connsiteY129" fmla="*/ 5362576 h 6858000"/>
              <a:gd name="connsiteX130" fmla="*/ 6053435 w 6128435"/>
              <a:gd name="connsiteY130" fmla="*/ 5387547 h 6858000"/>
              <a:gd name="connsiteX131" fmla="*/ 6065933 w 6128435"/>
              <a:gd name="connsiteY131" fmla="*/ 5443002 h 6858000"/>
              <a:gd name="connsiteX132" fmla="*/ 6068640 w 6128435"/>
              <a:gd name="connsiteY132" fmla="*/ 5474503 h 6858000"/>
              <a:gd name="connsiteX133" fmla="*/ 6080922 w 6128435"/>
              <a:gd name="connsiteY133" fmla="*/ 5561070 h 6858000"/>
              <a:gd name="connsiteX134" fmla="*/ 6096949 w 6128435"/>
              <a:gd name="connsiteY134" fmla="*/ 5648179 h 6858000"/>
              <a:gd name="connsiteX135" fmla="*/ 6125703 w 6128435"/>
              <a:gd name="connsiteY135" fmla="*/ 5692894 h 6858000"/>
              <a:gd name="connsiteX136" fmla="*/ 6126670 w 6128435"/>
              <a:gd name="connsiteY136" fmla="*/ 5697882 h 6858000"/>
              <a:gd name="connsiteX137" fmla="*/ 6124061 w 6128435"/>
              <a:gd name="connsiteY137" fmla="*/ 5710294 h 6858000"/>
              <a:gd name="connsiteX138" fmla="*/ 6122213 w 6128435"/>
              <a:gd name="connsiteY138" fmla="*/ 5714762 h 6858000"/>
              <a:gd name="connsiteX139" fmla="*/ 6121353 w 6128435"/>
              <a:gd name="connsiteY139" fmla="*/ 5721725 h 6858000"/>
              <a:gd name="connsiteX140" fmla="*/ 6121607 w 6128435"/>
              <a:gd name="connsiteY140" fmla="*/ 5721959 h 6858000"/>
              <a:gd name="connsiteX141" fmla="*/ 6120262 w 6128435"/>
              <a:gd name="connsiteY141" fmla="*/ 5728358 h 6858000"/>
              <a:gd name="connsiteX142" fmla="*/ 6110194 w 6128435"/>
              <a:gd name="connsiteY142" fmla="*/ 5758853 h 6858000"/>
              <a:gd name="connsiteX143" fmla="*/ 6127519 w 6128435"/>
              <a:gd name="connsiteY143" fmla="*/ 5865775 h 6858000"/>
              <a:gd name="connsiteX144" fmla="*/ 6128435 w 6128435"/>
              <a:gd name="connsiteY144" fmla="*/ 5870164 h 6858000"/>
              <a:gd name="connsiteX145" fmla="*/ 6119217 w 6128435"/>
              <a:gd name="connsiteY145" fmla="*/ 5888542 h 6858000"/>
              <a:gd name="connsiteX146" fmla="*/ 6115966 w 6128435"/>
              <a:gd name="connsiteY146" fmla="*/ 5898387 h 6858000"/>
              <a:gd name="connsiteX147" fmla="*/ 6111924 w 6128435"/>
              <a:gd name="connsiteY147" fmla="*/ 5900444 h 6858000"/>
              <a:gd name="connsiteX148" fmla="*/ 6108716 w 6128435"/>
              <a:gd name="connsiteY148" fmla="*/ 5915345 h 6858000"/>
              <a:gd name="connsiteX149" fmla="*/ 6109524 w 6128435"/>
              <a:gd name="connsiteY149" fmla="*/ 5917328 h 6858000"/>
              <a:gd name="connsiteX150" fmla="*/ 6102493 w 6128435"/>
              <a:gd name="connsiteY150" fmla="*/ 5928602 h 6858000"/>
              <a:gd name="connsiteX151" fmla="*/ 6056863 w 6128435"/>
              <a:gd name="connsiteY151" fmla="*/ 6000643 h 6858000"/>
              <a:gd name="connsiteX152" fmla="*/ 6045436 w 6128435"/>
              <a:gd name="connsiteY152" fmla="*/ 6124480 h 6858000"/>
              <a:gd name="connsiteX153" fmla="*/ 6030489 w 6128435"/>
              <a:gd name="connsiteY153" fmla="*/ 6317666 h 6858000"/>
              <a:gd name="connsiteX154" fmla="*/ 6007492 w 6128435"/>
              <a:gd name="connsiteY154" fmla="*/ 6440818 h 6858000"/>
              <a:gd name="connsiteX155" fmla="*/ 6009467 w 6128435"/>
              <a:gd name="connsiteY155" fmla="*/ 6487076 h 6858000"/>
              <a:gd name="connsiteX156" fmla="*/ 5995064 w 6128435"/>
              <a:gd name="connsiteY156" fmla="*/ 6540791 h 6858000"/>
              <a:gd name="connsiteX157" fmla="*/ 5996309 w 6128435"/>
              <a:gd name="connsiteY157" fmla="*/ 6543961 h 6858000"/>
              <a:gd name="connsiteX158" fmla="*/ 5996048 w 6128435"/>
              <a:gd name="connsiteY158" fmla="*/ 6555444 h 6858000"/>
              <a:gd name="connsiteX159" fmla="*/ 6002524 w 6128435"/>
              <a:gd name="connsiteY159" fmla="*/ 6560188 h 6858000"/>
              <a:gd name="connsiteX160" fmla="*/ 6006823 w 6128435"/>
              <a:gd name="connsiteY160" fmla="*/ 6578546 h 6858000"/>
              <a:gd name="connsiteX161" fmla="*/ 6004510 w 6128435"/>
              <a:gd name="connsiteY161" fmla="*/ 6599256 h 6858000"/>
              <a:gd name="connsiteX162" fmla="*/ 5986207 w 6128435"/>
              <a:gd name="connsiteY162" fmla="*/ 6695855 h 6858000"/>
              <a:gd name="connsiteX163" fmla="*/ 5979428 w 6128435"/>
              <a:gd name="connsiteY163" fmla="*/ 6754678 h 6858000"/>
              <a:gd name="connsiteX164" fmla="*/ 5983398 w 6128435"/>
              <a:gd name="connsiteY164" fmla="*/ 6778641 h 6858000"/>
              <a:gd name="connsiteX165" fmla="*/ 5984543 w 6128435"/>
              <a:gd name="connsiteY165" fmla="*/ 6811016 h 6858000"/>
              <a:gd name="connsiteX166" fmla="*/ 5981802 w 6128435"/>
              <a:gd name="connsiteY166" fmla="*/ 6838578 h 6858000"/>
              <a:gd name="connsiteX167" fmla="*/ 5979671 w 6128435"/>
              <a:gd name="connsiteY167" fmla="*/ 6858000 h 6858000"/>
              <a:gd name="connsiteX168" fmla="*/ 0 w 6128435"/>
              <a:gd name="connsiteY168" fmla="*/ 6858000 h 6858000"/>
              <a:gd name="connsiteX169" fmla="*/ 0 w 6128435"/>
              <a:gd name="connsiteY169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55696 w 6128435"/>
              <a:gd name="connsiteY34" fmla="*/ 195377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79312 w 6128435"/>
              <a:gd name="connsiteY42" fmla="*/ 2302757 h 6858000"/>
              <a:gd name="connsiteX43" fmla="*/ 5293877 w 6128435"/>
              <a:gd name="connsiteY43" fmla="*/ 2368649 h 6858000"/>
              <a:gd name="connsiteX44" fmla="*/ 5311338 w 6128435"/>
              <a:gd name="connsiteY44" fmla="*/ 2404034 h 6858000"/>
              <a:gd name="connsiteX45" fmla="*/ 5338366 w 6128435"/>
              <a:gd name="connsiteY45" fmla="*/ 2465052 h 6858000"/>
              <a:gd name="connsiteX46" fmla="*/ 5371263 w 6128435"/>
              <a:gd name="connsiteY46" fmla="*/ 2586413 h 6858000"/>
              <a:gd name="connsiteX47" fmla="*/ 5407503 w 6128435"/>
              <a:gd name="connsiteY47" fmla="*/ 2786290 h 6858000"/>
              <a:gd name="connsiteX48" fmla="*/ 5407356 w 6128435"/>
              <a:gd name="connsiteY48" fmla="*/ 2787545 h 6858000"/>
              <a:gd name="connsiteX49" fmla="*/ 5411130 w 6128435"/>
              <a:gd name="connsiteY49" fmla="*/ 2788640 h 6858000"/>
              <a:gd name="connsiteX50" fmla="*/ 5416439 w 6128435"/>
              <a:gd name="connsiteY50" fmla="*/ 2805666 h 6858000"/>
              <a:gd name="connsiteX51" fmla="*/ 5416589 w 6128435"/>
              <a:gd name="connsiteY51" fmla="*/ 2810822 h 6858000"/>
              <a:gd name="connsiteX52" fmla="*/ 5418542 w 6128435"/>
              <a:gd name="connsiteY52" fmla="*/ 2817745 h 6858000"/>
              <a:gd name="connsiteX53" fmla="*/ 5418847 w 6128435"/>
              <a:gd name="connsiteY53" fmla="*/ 2817825 h 6858000"/>
              <a:gd name="connsiteX54" fmla="*/ 5457023 w 6128435"/>
              <a:gd name="connsiteY54" fmla="*/ 2858292 h 6858000"/>
              <a:gd name="connsiteX55" fmla="*/ 5479298 w 6128435"/>
              <a:gd name="connsiteY55" fmla="*/ 2947791 h 6858000"/>
              <a:gd name="connsiteX56" fmla="*/ 5481770 w 6128435"/>
              <a:gd name="connsiteY56" fmla="*/ 2951352 h 6858000"/>
              <a:gd name="connsiteX57" fmla="*/ 5482045 w 6128435"/>
              <a:gd name="connsiteY57" fmla="*/ 2984371 h 6858000"/>
              <a:gd name="connsiteX58" fmla="*/ 5482415 w 6128435"/>
              <a:gd name="connsiteY58" fmla="*/ 3004079 h 6858000"/>
              <a:gd name="connsiteX59" fmla="*/ 5483865 w 6128435"/>
              <a:gd name="connsiteY59" fmla="*/ 3005467 h 6858000"/>
              <a:gd name="connsiteX60" fmla="*/ 5482236 w 6128435"/>
              <a:gd name="connsiteY60" fmla="*/ 3019791 h 6858000"/>
              <a:gd name="connsiteX61" fmla="*/ 5481505 w 6128435"/>
              <a:gd name="connsiteY61" fmla="*/ 3095286 h 6858000"/>
              <a:gd name="connsiteX62" fmla="*/ 5477595 w 6128435"/>
              <a:gd name="connsiteY62" fmla="*/ 3250534 h 6858000"/>
              <a:gd name="connsiteX63" fmla="*/ 5532836 w 6128435"/>
              <a:gd name="connsiteY63" fmla="*/ 3353840 h 6858000"/>
              <a:gd name="connsiteX64" fmla="*/ 5561229 w 6128435"/>
              <a:gd name="connsiteY64" fmla="*/ 3395784 h 6858000"/>
              <a:gd name="connsiteX65" fmla="*/ 5589758 w 6128435"/>
              <a:gd name="connsiteY65" fmla="*/ 3506453 h 6858000"/>
              <a:gd name="connsiteX66" fmla="*/ 5596144 w 6128435"/>
              <a:gd name="connsiteY66" fmla="*/ 3534624 h 6858000"/>
              <a:gd name="connsiteX67" fmla="*/ 5597750 w 6128435"/>
              <a:gd name="connsiteY67" fmla="*/ 3534129 h 6858000"/>
              <a:gd name="connsiteX68" fmla="*/ 5599700 w 6128435"/>
              <a:gd name="connsiteY68" fmla="*/ 3547221 h 6858000"/>
              <a:gd name="connsiteX69" fmla="*/ 5615031 w 6128435"/>
              <a:gd name="connsiteY69" fmla="*/ 3557482 h 6858000"/>
              <a:gd name="connsiteX70" fmla="*/ 5618377 w 6128435"/>
              <a:gd name="connsiteY70" fmla="*/ 3588431 h 6858000"/>
              <a:gd name="connsiteX71" fmla="*/ 5612155 w 6128435"/>
              <a:gd name="connsiteY71" fmla="*/ 3589869 h 6858000"/>
              <a:gd name="connsiteX72" fmla="*/ 5620843 w 6128435"/>
              <a:gd name="connsiteY72" fmla="*/ 3606745 h 6858000"/>
              <a:gd name="connsiteX73" fmla="*/ 5655472 w 6128435"/>
              <a:gd name="connsiteY73" fmla="*/ 3678877 h 6858000"/>
              <a:gd name="connsiteX74" fmla="*/ 5680448 w 6128435"/>
              <a:gd name="connsiteY74" fmla="*/ 3717760 h 6858000"/>
              <a:gd name="connsiteX75" fmla="*/ 5683015 w 6128435"/>
              <a:gd name="connsiteY75" fmla="*/ 3762025 h 6858000"/>
              <a:gd name="connsiteX76" fmla="*/ 5696643 w 6128435"/>
              <a:gd name="connsiteY76" fmla="*/ 3773888 h 6858000"/>
              <a:gd name="connsiteX77" fmla="*/ 5699203 w 6128435"/>
              <a:gd name="connsiteY77" fmla="*/ 3775823 h 6858000"/>
              <a:gd name="connsiteX78" fmla="*/ 5704824 w 6128435"/>
              <a:gd name="connsiteY78" fmla="*/ 3785966 h 6858000"/>
              <a:gd name="connsiteX79" fmla="*/ 5712204 w 6128435"/>
              <a:gd name="connsiteY79" fmla="*/ 3785830 h 6858000"/>
              <a:gd name="connsiteX80" fmla="*/ 5724816 w 6128435"/>
              <a:gd name="connsiteY80" fmla="*/ 3798949 h 6858000"/>
              <a:gd name="connsiteX81" fmla="*/ 5733539 w 6128435"/>
              <a:gd name="connsiteY81" fmla="*/ 3818457 h 6858000"/>
              <a:gd name="connsiteX82" fmla="*/ 5768491 w 6128435"/>
              <a:gd name="connsiteY82" fmla="*/ 3914399 h 6858000"/>
              <a:gd name="connsiteX83" fmla="*/ 5793123 w 6128435"/>
              <a:gd name="connsiteY83" fmla="*/ 3969952 h 6858000"/>
              <a:gd name="connsiteX84" fmla="*/ 5808321 w 6128435"/>
              <a:gd name="connsiteY84" fmla="*/ 3988153 h 6858000"/>
              <a:gd name="connsiteX85" fmla="*/ 5825621 w 6128435"/>
              <a:gd name="connsiteY85" fmla="*/ 4015525 h 6858000"/>
              <a:gd name="connsiteX86" fmla="*/ 5860672 w 6128435"/>
              <a:gd name="connsiteY86" fmla="*/ 4061579 h 6858000"/>
              <a:gd name="connsiteX87" fmla="*/ 5872173 w 6128435"/>
              <a:gd name="connsiteY87" fmla="*/ 4088497 h 6858000"/>
              <a:gd name="connsiteX88" fmla="*/ 5883705 w 6128435"/>
              <a:gd name="connsiteY88" fmla="*/ 4101899 h 6858000"/>
              <a:gd name="connsiteX89" fmla="*/ 5885314 w 6128435"/>
              <a:gd name="connsiteY89" fmla="*/ 4108387 h 6858000"/>
              <a:gd name="connsiteX90" fmla="*/ 5894095 w 6128435"/>
              <a:gd name="connsiteY90" fmla="*/ 4128857 h 6858000"/>
              <a:gd name="connsiteX91" fmla="*/ 5898339 w 6128435"/>
              <a:gd name="connsiteY91" fmla="*/ 4140800 h 6858000"/>
              <a:gd name="connsiteX92" fmla="*/ 5899734 w 6128435"/>
              <a:gd name="connsiteY92" fmla="*/ 4145632 h 6858000"/>
              <a:gd name="connsiteX93" fmla="*/ 5897098 w 6128435"/>
              <a:gd name="connsiteY93" fmla="*/ 4157819 h 6858000"/>
              <a:gd name="connsiteX94" fmla="*/ 5903513 w 6128435"/>
              <a:gd name="connsiteY94" fmla="*/ 4187661 h 6858000"/>
              <a:gd name="connsiteX95" fmla="*/ 5917114 w 6128435"/>
              <a:gd name="connsiteY95" fmla="*/ 4213096 h 6858000"/>
              <a:gd name="connsiteX96" fmla="*/ 5921153 w 6128435"/>
              <a:gd name="connsiteY96" fmla="*/ 4236222 h 6858000"/>
              <a:gd name="connsiteX97" fmla="*/ 5924233 w 6128435"/>
              <a:gd name="connsiteY97" fmla="*/ 4242060 h 6858000"/>
              <a:gd name="connsiteX98" fmla="*/ 5928910 w 6128435"/>
              <a:gd name="connsiteY98" fmla="*/ 4300973 h 6858000"/>
              <a:gd name="connsiteX99" fmla="*/ 5939320 w 6128435"/>
              <a:gd name="connsiteY99" fmla="*/ 4340435 h 6858000"/>
              <a:gd name="connsiteX100" fmla="*/ 5946705 w 6128435"/>
              <a:gd name="connsiteY100" fmla="*/ 4428051 h 6858000"/>
              <a:gd name="connsiteX101" fmla="*/ 5949261 w 6128435"/>
              <a:gd name="connsiteY101" fmla="*/ 4449185 h 6858000"/>
              <a:gd name="connsiteX102" fmla="*/ 5957504 w 6128435"/>
              <a:gd name="connsiteY102" fmla="*/ 4465911 h 6858000"/>
              <a:gd name="connsiteX103" fmla="*/ 5964689 w 6128435"/>
              <a:gd name="connsiteY103" fmla="*/ 4468532 h 6858000"/>
              <a:gd name="connsiteX104" fmla="*/ 5967062 w 6128435"/>
              <a:gd name="connsiteY104" fmla="*/ 4479923 h 6858000"/>
              <a:gd name="connsiteX105" fmla="*/ 5968960 w 6128435"/>
              <a:gd name="connsiteY105" fmla="*/ 4482655 h 6858000"/>
              <a:gd name="connsiteX106" fmla="*/ 5978567 w 6128435"/>
              <a:gd name="connsiteY106" fmla="*/ 4498605 h 6858000"/>
              <a:gd name="connsiteX107" fmla="*/ 5980106 w 6128435"/>
              <a:gd name="connsiteY107" fmla="*/ 4585087 h 6858000"/>
              <a:gd name="connsiteX108" fmla="*/ 5998138 w 6128435"/>
              <a:gd name="connsiteY108" fmla="*/ 4697518 h 6858000"/>
              <a:gd name="connsiteX109" fmla="*/ 6013516 w 6128435"/>
              <a:gd name="connsiteY109" fmla="*/ 4786619 h 6858000"/>
              <a:gd name="connsiteX110" fmla="*/ 6025404 w 6128435"/>
              <a:gd name="connsiteY110" fmla="*/ 4858148 h 6858000"/>
              <a:gd name="connsiteX111" fmla="*/ 6007749 w 6128435"/>
              <a:gd name="connsiteY111" fmla="*/ 4964715 h 6858000"/>
              <a:gd name="connsiteX112" fmla="*/ 6005269 w 6128435"/>
              <a:gd name="connsiteY112" fmla="*/ 5150567 h 6858000"/>
              <a:gd name="connsiteX113" fmla="*/ 6001127 w 6128435"/>
              <a:gd name="connsiteY113" fmla="*/ 5164609 h 6858000"/>
              <a:gd name="connsiteX114" fmla="*/ 5996647 w 6128435"/>
              <a:gd name="connsiteY114" fmla="*/ 5185640 h 6858000"/>
              <a:gd name="connsiteX115" fmla="*/ 5998514 w 6128435"/>
              <a:gd name="connsiteY115" fmla="*/ 5189673 h 6858000"/>
              <a:gd name="connsiteX116" fmla="*/ 5995970 w 6128435"/>
              <a:gd name="connsiteY116" fmla="*/ 5221547 h 6858000"/>
              <a:gd name="connsiteX117" fmla="*/ 5997218 w 6128435"/>
              <a:gd name="connsiteY117" fmla="*/ 5222031 h 6858000"/>
              <a:gd name="connsiteX118" fmla="*/ 6002116 w 6128435"/>
              <a:gd name="connsiteY118" fmla="*/ 5231223 h 6858000"/>
              <a:gd name="connsiteX119" fmla="*/ 6008541 w 6128435"/>
              <a:gd name="connsiteY119" fmla="*/ 5248680 h 6858000"/>
              <a:gd name="connsiteX120" fmla="*/ 6039260 w 6128435"/>
              <a:gd name="connsiteY120" fmla="*/ 5289518 h 6858000"/>
              <a:gd name="connsiteX121" fmla="*/ 6036748 w 6128435"/>
              <a:gd name="connsiteY121" fmla="*/ 5322752 h 6858000"/>
              <a:gd name="connsiteX122" fmla="*/ 6036943 w 6128435"/>
              <a:gd name="connsiteY122" fmla="*/ 5329480 h 6858000"/>
              <a:gd name="connsiteX123" fmla="*/ 6037236 w 6128435"/>
              <a:gd name="connsiteY123" fmla="*/ 5329634 h 6858000"/>
              <a:gd name="connsiteX124" fmla="*/ 6038019 w 6128435"/>
              <a:gd name="connsiteY124" fmla="*/ 5336764 h 6858000"/>
              <a:gd name="connsiteX125" fmla="*/ 6037298 w 6128435"/>
              <a:gd name="connsiteY125" fmla="*/ 5341753 h 6858000"/>
              <a:gd name="connsiteX126" fmla="*/ 6037677 w 6128435"/>
              <a:gd name="connsiteY126" fmla="*/ 5354807 h 6858000"/>
              <a:gd name="connsiteX127" fmla="*/ 6039728 w 6128435"/>
              <a:gd name="connsiteY127" fmla="*/ 5359416 h 6858000"/>
              <a:gd name="connsiteX128" fmla="*/ 6043311 w 6128435"/>
              <a:gd name="connsiteY128" fmla="*/ 5361407 h 6858000"/>
              <a:gd name="connsiteX129" fmla="*/ 6042954 w 6128435"/>
              <a:gd name="connsiteY129" fmla="*/ 5362576 h 6858000"/>
              <a:gd name="connsiteX130" fmla="*/ 6053435 w 6128435"/>
              <a:gd name="connsiteY130" fmla="*/ 5387547 h 6858000"/>
              <a:gd name="connsiteX131" fmla="*/ 6065933 w 6128435"/>
              <a:gd name="connsiteY131" fmla="*/ 5443002 h 6858000"/>
              <a:gd name="connsiteX132" fmla="*/ 6068640 w 6128435"/>
              <a:gd name="connsiteY132" fmla="*/ 5474503 h 6858000"/>
              <a:gd name="connsiteX133" fmla="*/ 6080922 w 6128435"/>
              <a:gd name="connsiteY133" fmla="*/ 5561070 h 6858000"/>
              <a:gd name="connsiteX134" fmla="*/ 6096949 w 6128435"/>
              <a:gd name="connsiteY134" fmla="*/ 5648179 h 6858000"/>
              <a:gd name="connsiteX135" fmla="*/ 6125703 w 6128435"/>
              <a:gd name="connsiteY135" fmla="*/ 5692894 h 6858000"/>
              <a:gd name="connsiteX136" fmla="*/ 6126670 w 6128435"/>
              <a:gd name="connsiteY136" fmla="*/ 5697882 h 6858000"/>
              <a:gd name="connsiteX137" fmla="*/ 6124061 w 6128435"/>
              <a:gd name="connsiteY137" fmla="*/ 5710294 h 6858000"/>
              <a:gd name="connsiteX138" fmla="*/ 6122213 w 6128435"/>
              <a:gd name="connsiteY138" fmla="*/ 5714762 h 6858000"/>
              <a:gd name="connsiteX139" fmla="*/ 6121353 w 6128435"/>
              <a:gd name="connsiteY139" fmla="*/ 5721725 h 6858000"/>
              <a:gd name="connsiteX140" fmla="*/ 6121607 w 6128435"/>
              <a:gd name="connsiteY140" fmla="*/ 5721959 h 6858000"/>
              <a:gd name="connsiteX141" fmla="*/ 6120262 w 6128435"/>
              <a:gd name="connsiteY141" fmla="*/ 5728358 h 6858000"/>
              <a:gd name="connsiteX142" fmla="*/ 6110194 w 6128435"/>
              <a:gd name="connsiteY142" fmla="*/ 5758853 h 6858000"/>
              <a:gd name="connsiteX143" fmla="*/ 6127519 w 6128435"/>
              <a:gd name="connsiteY143" fmla="*/ 5865775 h 6858000"/>
              <a:gd name="connsiteX144" fmla="*/ 6128435 w 6128435"/>
              <a:gd name="connsiteY144" fmla="*/ 5870164 h 6858000"/>
              <a:gd name="connsiteX145" fmla="*/ 6119217 w 6128435"/>
              <a:gd name="connsiteY145" fmla="*/ 5888542 h 6858000"/>
              <a:gd name="connsiteX146" fmla="*/ 6115966 w 6128435"/>
              <a:gd name="connsiteY146" fmla="*/ 5898387 h 6858000"/>
              <a:gd name="connsiteX147" fmla="*/ 6111924 w 6128435"/>
              <a:gd name="connsiteY147" fmla="*/ 5900444 h 6858000"/>
              <a:gd name="connsiteX148" fmla="*/ 6108716 w 6128435"/>
              <a:gd name="connsiteY148" fmla="*/ 5915345 h 6858000"/>
              <a:gd name="connsiteX149" fmla="*/ 6109524 w 6128435"/>
              <a:gd name="connsiteY149" fmla="*/ 5917328 h 6858000"/>
              <a:gd name="connsiteX150" fmla="*/ 6102493 w 6128435"/>
              <a:gd name="connsiteY150" fmla="*/ 5928602 h 6858000"/>
              <a:gd name="connsiteX151" fmla="*/ 6056863 w 6128435"/>
              <a:gd name="connsiteY151" fmla="*/ 6000643 h 6858000"/>
              <a:gd name="connsiteX152" fmla="*/ 6045436 w 6128435"/>
              <a:gd name="connsiteY152" fmla="*/ 6124480 h 6858000"/>
              <a:gd name="connsiteX153" fmla="*/ 6030489 w 6128435"/>
              <a:gd name="connsiteY153" fmla="*/ 6317666 h 6858000"/>
              <a:gd name="connsiteX154" fmla="*/ 6007492 w 6128435"/>
              <a:gd name="connsiteY154" fmla="*/ 6440818 h 6858000"/>
              <a:gd name="connsiteX155" fmla="*/ 6009467 w 6128435"/>
              <a:gd name="connsiteY155" fmla="*/ 6487076 h 6858000"/>
              <a:gd name="connsiteX156" fmla="*/ 5995064 w 6128435"/>
              <a:gd name="connsiteY156" fmla="*/ 6540791 h 6858000"/>
              <a:gd name="connsiteX157" fmla="*/ 5996309 w 6128435"/>
              <a:gd name="connsiteY157" fmla="*/ 6543961 h 6858000"/>
              <a:gd name="connsiteX158" fmla="*/ 5996048 w 6128435"/>
              <a:gd name="connsiteY158" fmla="*/ 6555444 h 6858000"/>
              <a:gd name="connsiteX159" fmla="*/ 6002524 w 6128435"/>
              <a:gd name="connsiteY159" fmla="*/ 6560188 h 6858000"/>
              <a:gd name="connsiteX160" fmla="*/ 6006823 w 6128435"/>
              <a:gd name="connsiteY160" fmla="*/ 6578546 h 6858000"/>
              <a:gd name="connsiteX161" fmla="*/ 6004510 w 6128435"/>
              <a:gd name="connsiteY161" fmla="*/ 6599256 h 6858000"/>
              <a:gd name="connsiteX162" fmla="*/ 5986207 w 6128435"/>
              <a:gd name="connsiteY162" fmla="*/ 6695855 h 6858000"/>
              <a:gd name="connsiteX163" fmla="*/ 5979428 w 6128435"/>
              <a:gd name="connsiteY163" fmla="*/ 6754678 h 6858000"/>
              <a:gd name="connsiteX164" fmla="*/ 5983398 w 6128435"/>
              <a:gd name="connsiteY164" fmla="*/ 6778641 h 6858000"/>
              <a:gd name="connsiteX165" fmla="*/ 5984543 w 6128435"/>
              <a:gd name="connsiteY165" fmla="*/ 6811016 h 6858000"/>
              <a:gd name="connsiteX166" fmla="*/ 5981802 w 6128435"/>
              <a:gd name="connsiteY166" fmla="*/ 6838578 h 6858000"/>
              <a:gd name="connsiteX167" fmla="*/ 5979671 w 6128435"/>
              <a:gd name="connsiteY167" fmla="*/ 6858000 h 6858000"/>
              <a:gd name="connsiteX168" fmla="*/ 0 w 6128435"/>
              <a:gd name="connsiteY168" fmla="*/ 6858000 h 6858000"/>
              <a:gd name="connsiteX169" fmla="*/ 0 w 6128435"/>
              <a:gd name="connsiteY169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55696 w 6128435"/>
              <a:gd name="connsiteY34" fmla="*/ 195377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79312 w 6128435"/>
              <a:gd name="connsiteY42" fmla="*/ 2302757 h 6858000"/>
              <a:gd name="connsiteX43" fmla="*/ 5293877 w 6128435"/>
              <a:gd name="connsiteY43" fmla="*/ 2368649 h 6858000"/>
              <a:gd name="connsiteX44" fmla="*/ 5311338 w 6128435"/>
              <a:gd name="connsiteY44" fmla="*/ 2404034 h 6858000"/>
              <a:gd name="connsiteX45" fmla="*/ 5338366 w 6128435"/>
              <a:gd name="connsiteY45" fmla="*/ 2465052 h 6858000"/>
              <a:gd name="connsiteX46" fmla="*/ 5371263 w 6128435"/>
              <a:gd name="connsiteY46" fmla="*/ 2586413 h 6858000"/>
              <a:gd name="connsiteX47" fmla="*/ 5407503 w 6128435"/>
              <a:gd name="connsiteY47" fmla="*/ 2786290 h 6858000"/>
              <a:gd name="connsiteX48" fmla="*/ 5407356 w 6128435"/>
              <a:gd name="connsiteY48" fmla="*/ 2787545 h 6858000"/>
              <a:gd name="connsiteX49" fmla="*/ 5411130 w 6128435"/>
              <a:gd name="connsiteY49" fmla="*/ 2788640 h 6858000"/>
              <a:gd name="connsiteX50" fmla="*/ 5416439 w 6128435"/>
              <a:gd name="connsiteY50" fmla="*/ 2805666 h 6858000"/>
              <a:gd name="connsiteX51" fmla="*/ 5416589 w 6128435"/>
              <a:gd name="connsiteY51" fmla="*/ 2810822 h 6858000"/>
              <a:gd name="connsiteX52" fmla="*/ 5418542 w 6128435"/>
              <a:gd name="connsiteY52" fmla="*/ 2817745 h 6858000"/>
              <a:gd name="connsiteX53" fmla="*/ 5418847 w 6128435"/>
              <a:gd name="connsiteY53" fmla="*/ 2817825 h 6858000"/>
              <a:gd name="connsiteX54" fmla="*/ 5457023 w 6128435"/>
              <a:gd name="connsiteY54" fmla="*/ 2858292 h 6858000"/>
              <a:gd name="connsiteX55" fmla="*/ 5479298 w 6128435"/>
              <a:gd name="connsiteY55" fmla="*/ 2947791 h 6858000"/>
              <a:gd name="connsiteX56" fmla="*/ 5481770 w 6128435"/>
              <a:gd name="connsiteY56" fmla="*/ 2951352 h 6858000"/>
              <a:gd name="connsiteX57" fmla="*/ 5482045 w 6128435"/>
              <a:gd name="connsiteY57" fmla="*/ 2984371 h 6858000"/>
              <a:gd name="connsiteX58" fmla="*/ 5482415 w 6128435"/>
              <a:gd name="connsiteY58" fmla="*/ 3004079 h 6858000"/>
              <a:gd name="connsiteX59" fmla="*/ 5483865 w 6128435"/>
              <a:gd name="connsiteY59" fmla="*/ 3005467 h 6858000"/>
              <a:gd name="connsiteX60" fmla="*/ 5482236 w 6128435"/>
              <a:gd name="connsiteY60" fmla="*/ 3019791 h 6858000"/>
              <a:gd name="connsiteX61" fmla="*/ 5481505 w 6128435"/>
              <a:gd name="connsiteY61" fmla="*/ 3095286 h 6858000"/>
              <a:gd name="connsiteX62" fmla="*/ 5477595 w 6128435"/>
              <a:gd name="connsiteY62" fmla="*/ 3250534 h 6858000"/>
              <a:gd name="connsiteX63" fmla="*/ 5532836 w 6128435"/>
              <a:gd name="connsiteY63" fmla="*/ 3353840 h 6858000"/>
              <a:gd name="connsiteX64" fmla="*/ 5561229 w 6128435"/>
              <a:gd name="connsiteY64" fmla="*/ 3395784 h 6858000"/>
              <a:gd name="connsiteX65" fmla="*/ 5589758 w 6128435"/>
              <a:gd name="connsiteY65" fmla="*/ 3506453 h 6858000"/>
              <a:gd name="connsiteX66" fmla="*/ 5596144 w 6128435"/>
              <a:gd name="connsiteY66" fmla="*/ 3534624 h 6858000"/>
              <a:gd name="connsiteX67" fmla="*/ 5597750 w 6128435"/>
              <a:gd name="connsiteY67" fmla="*/ 3534129 h 6858000"/>
              <a:gd name="connsiteX68" fmla="*/ 5599700 w 6128435"/>
              <a:gd name="connsiteY68" fmla="*/ 3547221 h 6858000"/>
              <a:gd name="connsiteX69" fmla="*/ 5615031 w 6128435"/>
              <a:gd name="connsiteY69" fmla="*/ 3557482 h 6858000"/>
              <a:gd name="connsiteX70" fmla="*/ 5618377 w 6128435"/>
              <a:gd name="connsiteY70" fmla="*/ 3588431 h 6858000"/>
              <a:gd name="connsiteX71" fmla="*/ 5612155 w 6128435"/>
              <a:gd name="connsiteY71" fmla="*/ 3589869 h 6858000"/>
              <a:gd name="connsiteX72" fmla="*/ 5620843 w 6128435"/>
              <a:gd name="connsiteY72" fmla="*/ 3606745 h 6858000"/>
              <a:gd name="connsiteX73" fmla="*/ 5655472 w 6128435"/>
              <a:gd name="connsiteY73" fmla="*/ 3678877 h 6858000"/>
              <a:gd name="connsiteX74" fmla="*/ 5680448 w 6128435"/>
              <a:gd name="connsiteY74" fmla="*/ 3717760 h 6858000"/>
              <a:gd name="connsiteX75" fmla="*/ 5683015 w 6128435"/>
              <a:gd name="connsiteY75" fmla="*/ 3762025 h 6858000"/>
              <a:gd name="connsiteX76" fmla="*/ 5696643 w 6128435"/>
              <a:gd name="connsiteY76" fmla="*/ 3773888 h 6858000"/>
              <a:gd name="connsiteX77" fmla="*/ 5699203 w 6128435"/>
              <a:gd name="connsiteY77" fmla="*/ 3775823 h 6858000"/>
              <a:gd name="connsiteX78" fmla="*/ 5704824 w 6128435"/>
              <a:gd name="connsiteY78" fmla="*/ 3785966 h 6858000"/>
              <a:gd name="connsiteX79" fmla="*/ 5712204 w 6128435"/>
              <a:gd name="connsiteY79" fmla="*/ 3785830 h 6858000"/>
              <a:gd name="connsiteX80" fmla="*/ 5724816 w 6128435"/>
              <a:gd name="connsiteY80" fmla="*/ 3798949 h 6858000"/>
              <a:gd name="connsiteX81" fmla="*/ 5733539 w 6128435"/>
              <a:gd name="connsiteY81" fmla="*/ 3818457 h 6858000"/>
              <a:gd name="connsiteX82" fmla="*/ 5768491 w 6128435"/>
              <a:gd name="connsiteY82" fmla="*/ 3914399 h 6858000"/>
              <a:gd name="connsiteX83" fmla="*/ 5793123 w 6128435"/>
              <a:gd name="connsiteY83" fmla="*/ 3969952 h 6858000"/>
              <a:gd name="connsiteX84" fmla="*/ 5808321 w 6128435"/>
              <a:gd name="connsiteY84" fmla="*/ 3988153 h 6858000"/>
              <a:gd name="connsiteX85" fmla="*/ 5825621 w 6128435"/>
              <a:gd name="connsiteY85" fmla="*/ 4015525 h 6858000"/>
              <a:gd name="connsiteX86" fmla="*/ 5860672 w 6128435"/>
              <a:gd name="connsiteY86" fmla="*/ 4061579 h 6858000"/>
              <a:gd name="connsiteX87" fmla="*/ 5872173 w 6128435"/>
              <a:gd name="connsiteY87" fmla="*/ 4088497 h 6858000"/>
              <a:gd name="connsiteX88" fmla="*/ 5883705 w 6128435"/>
              <a:gd name="connsiteY88" fmla="*/ 4101899 h 6858000"/>
              <a:gd name="connsiteX89" fmla="*/ 5885314 w 6128435"/>
              <a:gd name="connsiteY89" fmla="*/ 4108387 h 6858000"/>
              <a:gd name="connsiteX90" fmla="*/ 5894095 w 6128435"/>
              <a:gd name="connsiteY90" fmla="*/ 4128857 h 6858000"/>
              <a:gd name="connsiteX91" fmla="*/ 5898339 w 6128435"/>
              <a:gd name="connsiteY91" fmla="*/ 4140800 h 6858000"/>
              <a:gd name="connsiteX92" fmla="*/ 5899734 w 6128435"/>
              <a:gd name="connsiteY92" fmla="*/ 4145632 h 6858000"/>
              <a:gd name="connsiteX93" fmla="*/ 5903513 w 6128435"/>
              <a:gd name="connsiteY93" fmla="*/ 4187661 h 6858000"/>
              <a:gd name="connsiteX94" fmla="*/ 5917114 w 6128435"/>
              <a:gd name="connsiteY94" fmla="*/ 4213096 h 6858000"/>
              <a:gd name="connsiteX95" fmla="*/ 5921153 w 6128435"/>
              <a:gd name="connsiteY95" fmla="*/ 4236222 h 6858000"/>
              <a:gd name="connsiteX96" fmla="*/ 5924233 w 6128435"/>
              <a:gd name="connsiteY96" fmla="*/ 4242060 h 6858000"/>
              <a:gd name="connsiteX97" fmla="*/ 5928910 w 6128435"/>
              <a:gd name="connsiteY97" fmla="*/ 4300973 h 6858000"/>
              <a:gd name="connsiteX98" fmla="*/ 5939320 w 6128435"/>
              <a:gd name="connsiteY98" fmla="*/ 4340435 h 6858000"/>
              <a:gd name="connsiteX99" fmla="*/ 5946705 w 6128435"/>
              <a:gd name="connsiteY99" fmla="*/ 4428051 h 6858000"/>
              <a:gd name="connsiteX100" fmla="*/ 5949261 w 6128435"/>
              <a:gd name="connsiteY100" fmla="*/ 4449185 h 6858000"/>
              <a:gd name="connsiteX101" fmla="*/ 5957504 w 6128435"/>
              <a:gd name="connsiteY101" fmla="*/ 4465911 h 6858000"/>
              <a:gd name="connsiteX102" fmla="*/ 5964689 w 6128435"/>
              <a:gd name="connsiteY102" fmla="*/ 4468532 h 6858000"/>
              <a:gd name="connsiteX103" fmla="*/ 5967062 w 6128435"/>
              <a:gd name="connsiteY103" fmla="*/ 4479923 h 6858000"/>
              <a:gd name="connsiteX104" fmla="*/ 5968960 w 6128435"/>
              <a:gd name="connsiteY104" fmla="*/ 4482655 h 6858000"/>
              <a:gd name="connsiteX105" fmla="*/ 5978567 w 6128435"/>
              <a:gd name="connsiteY105" fmla="*/ 4498605 h 6858000"/>
              <a:gd name="connsiteX106" fmla="*/ 5980106 w 6128435"/>
              <a:gd name="connsiteY106" fmla="*/ 4585087 h 6858000"/>
              <a:gd name="connsiteX107" fmla="*/ 5998138 w 6128435"/>
              <a:gd name="connsiteY107" fmla="*/ 4697518 h 6858000"/>
              <a:gd name="connsiteX108" fmla="*/ 6013516 w 6128435"/>
              <a:gd name="connsiteY108" fmla="*/ 4786619 h 6858000"/>
              <a:gd name="connsiteX109" fmla="*/ 6025404 w 6128435"/>
              <a:gd name="connsiteY109" fmla="*/ 4858148 h 6858000"/>
              <a:gd name="connsiteX110" fmla="*/ 6007749 w 6128435"/>
              <a:gd name="connsiteY110" fmla="*/ 4964715 h 6858000"/>
              <a:gd name="connsiteX111" fmla="*/ 6005269 w 6128435"/>
              <a:gd name="connsiteY111" fmla="*/ 5150567 h 6858000"/>
              <a:gd name="connsiteX112" fmla="*/ 6001127 w 6128435"/>
              <a:gd name="connsiteY112" fmla="*/ 5164609 h 6858000"/>
              <a:gd name="connsiteX113" fmla="*/ 5996647 w 6128435"/>
              <a:gd name="connsiteY113" fmla="*/ 5185640 h 6858000"/>
              <a:gd name="connsiteX114" fmla="*/ 5998514 w 6128435"/>
              <a:gd name="connsiteY114" fmla="*/ 5189673 h 6858000"/>
              <a:gd name="connsiteX115" fmla="*/ 5995970 w 6128435"/>
              <a:gd name="connsiteY115" fmla="*/ 5221547 h 6858000"/>
              <a:gd name="connsiteX116" fmla="*/ 5997218 w 6128435"/>
              <a:gd name="connsiteY116" fmla="*/ 5222031 h 6858000"/>
              <a:gd name="connsiteX117" fmla="*/ 6002116 w 6128435"/>
              <a:gd name="connsiteY117" fmla="*/ 5231223 h 6858000"/>
              <a:gd name="connsiteX118" fmla="*/ 6008541 w 6128435"/>
              <a:gd name="connsiteY118" fmla="*/ 5248680 h 6858000"/>
              <a:gd name="connsiteX119" fmla="*/ 6039260 w 6128435"/>
              <a:gd name="connsiteY119" fmla="*/ 5289518 h 6858000"/>
              <a:gd name="connsiteX120" fmla="*/ 6036748 w 6128435"/>
              <a:gd name="connsiteY120" fmla="*/ 5322752 h 6858000"/>
              <a:gd name="connsiteX121" fmla="*/ 6036943 w 6128435"/>
              <a:gd name="connsiteY121" fmla="*/ 5329480 h 6858000"/>
              <a:gd name="connsiteX122" fmla="*/ 6037236 w 6128435"/>
              <a:gd name="connsiteY122" fmla="*/ 5329634 h 6858000"/>
              <a:gd name="connsiteX123" fmla="*/ 6038019 w 6128435"/>
              <a:gd name="connsiteY123" fmla="*/ 5336764 h 6858000"/>
              <a:gd name="connsiteX124" fmla="*/ 6037298 w 6128435"/>
              <a:gd name="connsiteY124" fmla="*/ 5341753 h 6858000"/>
              <a:gd name="connsiteX125" fmla="*/ 6037677 w 6128435"/>
              <a:gd name="connsiteY125" fmla="*/ 5354807 h 6858000"/>
              <a:gd name="connsiteX126" fmla="*/ 6039728 w 6128435"/>
              <a:gd name="connsiteY126" fmla="*/ 5359416 h 6858000"/>
              <a:gd name="connsiteX127" fmla="*/ 6043311 w 6128435"/>
              <a:gd name="connsiteY127" fmla="*/ 5361407 h 6858000"/>
              <a:gd name="connsiteX128" fmla="*/ 6042954 w 6128435"/>
              <a:gd name="connsiteY128" fmla="*/ 5362576 h 6858000"/>
              <a:gd name="connsiteX129" fmla="*/ 6053435 w 6128435"/>
              <a:gd name="connsiteY129" fmla="*/ 5387547 h 6858000"/>
              <a:gd name="connsiteX130" fmla="*/ 6065933 w 6128435"/>
              <a:gd name="connsiteY130" fmla="*/ 5443002 h 6858000"/>
              <a:gd name="connsiteX131" fmla="*/ 6068640 w 6128435"/>
              <a:gd name="connsiteY131" fmla="*/ 5474503 h 6858000"/>
              <a:gd name="connsiteX132" fmla="*/ 6080922 w 6128435"/>
              <a:gd name="connsiteY132" fmla="*/ 5561070 h 6858000"/>
              <a:gd name="connsiteX133" fmla="*/ 6096949 w 6128435"/>
              <a:gd name="connsiteY133" fmla="*/ 5648179 h 6858000"/>
              <a:gd name="connsiteX134" fmla="*/ 6125703 w 6128435"/>
              <a:gd name="connsiteY134" fmla="*/ 5692894 h 6858000"/>
              <a:gd name="connsiteX135" fmla="*/ 6126670 w 6128435"/>
              <a:gd name="connsiteY135" fmla="*/ 5697882 h 6858000"/>
              <a:gd name="connsiteX136" fmla="*/ 6124061 w 6128435"/>
              <a:gd name="connsiteY136" fmla="*/ 5710294 h 6858000"/>
              <a:gd name="connsiteX137" fmla="*/ 6122213 w 6128435"/>
              <a:gd name="connsiteY137" fmla="*/ 5714762 h 6858000"/>
              <a:gd name="connsiteX138" fmla="*/ 6121353 w 6128435"/>
              <a:gd name="connsiteY138" fmla="*/ 5721725 h 6858000"/>
              <a:gd name="connsiteX139" fmla="*/ 6121607 w 6128435"/>
              <a:gd name="connsiteY139" fmla="*/ 5721959 h 6858000"/>
              <a:gd name="connsiteX140" fmla="*/ 6120262 w 6128435"/>
              <a:gd name="connsiteY140" fmla="*/ 5728358 h 6858000"/>
              <a:gd name="connsiteX141" fmla="*/ 6110194 w 6128435"/>
              <a:gd name="connsiteY141" fmla="*/ 5758853 h 6858000"/>
              <a:gd name="connsiteX142" fmla="*/ 6127519 w 6128435"/>
              <a:gd name="connsiteY142" fmla="*/ 5865775 h 6858000"/>
              <a:gd name="connsiteX143" fmla="*/ 6128435 w 6128435"/>
              <a:gd name="connsiteY143" fmla="*/ 5870164 h 6858000"/>
              <a:gd name="connsiteX144" fmla="*/ 6119217 w 6128435"/>
              <a:gd name="connsiteY144" fmla="*/ 5888542 h 6858000"/>
              <a:gd name="connsiteX145" fmla="*/ 6115966 w 6128435"/>
              <a:gd name="connsiteY145" fmla="*/ 5898387 h 6858000"/>
              <a:gd name="connsiteX146" fmla="*/ 6111924 w 6128435"/>
              <a:gd name="connsiteY146" fmla="*/ 5900444 h 6858000"/>
              <a:gd name="connsiteX147" fmla="*/ 6108716 w 6128435"/>
              <a:gd name="connsiteY147" fmla="*/ 5915345 h 6858000"/>
              <a:gd name="connsiteX148" fmla="*/ 6109524 w 6128435"/>
              <a:gd name="connsiteY148" fmla="*/ 5917328 h 6858000"/>
              <a:gd name="connsiteX149" fmla="*/ 6102493 w 6128435"/>
              <a:gd name="connsiteY149" fmla="*/ 5928602 h 6858000"/>
              <a:gd name="connsiteX150" fmla="*/ 6056863 w 6128435"/>
              <a:gd name="connsiteY150" fmla="*/ 6000643 h 6858000"/>
              <a:gd name="connsiteX151" fmla="*/ 6045436 w 6128435"/>
              <a:gd name="connsiteY151" fmla="*/ 6124480 h 6858000"/>
              <a:gd name="connsiteX152" fmla="*/ 6030489 w 6128435"/>
              <a:gd name="connsiteY152" fmla="*/ 6317666 h 6858000"/>
              <a:gd name="connsiteX153" fmla="*/ 6007492 w 6128435"/>
              <a:gd name="connsiteY153" fmla="*/ 6440818 h 6858000"/>
              <a:gd name="connsiteX154" fmla="*/ 6009467 w 6128435"/>
              <a:gd name="connsiteY154" fmla="*/ 6487076 h 6858000"/>
              <a:gd name="connsiteX155" fmla="*/ 5995064 w 6128435"/>
              <a:gd name="connsiteY155" fmla="*/ 6540791 h 6858000"/>
              <a:gd name="connsiteX156" fmla="*/ 5996309 w 6128435"/>
              <a:gd name="connsiteY156" fmla="*/ 6543961 h 6858000"/>
              <a:gd name="connsiteX157" fmla="*/ 5996048 w 6128435"/>
              <a:gd name="connsiteY157" fmla="*/ 6555444 h 6858000"/>
              <a:gd name="connsiteX158" fmla="*/ 6002524 w 6128435"/>
              <a:gd name="connsiteY158" fmla="*/ 6560188 h 6858000"/>
              <a:gd name="connsiteX159" fmla="*/ 6006823 w 6128435"/>
              <a:gd name="connsiteY159" fmla="*/ 6578546 h 6858000"/>
              <a:gd name="connsiteX160" fmla="*/ 6004510 w 6128435"/>
              <a:gd name="connsiteY160" fmla="*/ 6599256 h 6858000"/>
              <a:gd name="connsiteX161" fmla="*/ 5986207 w 6128435"/>
              <a:gd name="connsiteY161" fmla="*/ 6695855 h 6858000"/>
              <a:gd name="connsiteX162" fmla="*/ 5979428 w 6128435"/>
              <a:gd name="connsiteY162" fmla="*/ 6754678 h 6858000"/>
              <a:gd name="connsiteX163" fmla="*/ 5983398 w 6128435"/>
              <a:gd name="connsiteY163" fmla="*/ 6778641 h 6858000"/>
              <a:gd name="connsiteX164" fmla="*/ 5984543 w 6128435"/>
              <a:gd name="connsiteY164" fmla="*/ 6811016 h 6858000"/>
              <a:gd name="connsiteX165" fmla="*/ 5981802 w 6128435"/>
              <a:gd name="connsiteY165" fmla="*/ 6838578 h 6858000"/>
              <a:gd name="connsiteX166" fmla="*/ 5979671 w 6128435"/>
              <a:gd name="connsiteY166" fmla="*/ 6858000 h 6858000"/>
              <a:gd name="connsiteX167" fmla="*/ 0 w 6128435"/>
              <a:gd name="connsiteY167" fmla="*/ 6858000 h 6858000"/>
              <a:gd name="connsiteX168" fmla="*/ 0 w 6128435"/>
              <a:gd name="connsiteY168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9051 w 6128435"/>
              <a:gd name="connsiteY13" fmla="*/ 782518 h 6858000"/>
              <a:gd name="connsiteX14" fmla="*/ 5210428 w 6128435"/>
              <a:gd name="connsiteY14" fmla="*/ 815772 h 6858000"/>
              <a:gd name="connsiteX15" fmla="*/ 5221088 w 6128435"/>
              <a:gd name="connsiteY15" fmla="*/ 860193 h 6858000"/>
              <a:gd name="connsiteX16" fmla="*/ 5227653 w 6128435"/>
              <a:gd name="connsiteY16" fmla="*/ 886709 h 6858000"/>
              <a:gd name="connsiteX17" fmla="*/ 5230806 w 6128435"/>
              <a:gd name="connsiteY17" fmla="*/ 961354 h 6858000"/>
              <a:gd name="connsiteX18" fmla="*/ 5201018 w 6128435"/>
              <a:gd name="connsiteY18" fmla="*/ 1095027 h 6858000"/>
              <a:gd name="connsiteX19" fmla="*/ 5202153 w 6128435"/>
              <a:gd name="connsiteY19" fmla="*/ 1133224 h 6858000"/>
              <a:gd name="connsiteX20" fmla="*/ 5207370 w 6128435"/>
              <a:gd name="connsiteY20" fmla="*/ 1138097 h 6858000"/>
              <a:gd name="connsiteX21" fmla="*/ 5189234 w 6128435"/>
              <a:gd name="connsiteY21" fmla="*/ 1193495 h 6858000"/>
              <a:gd name="connsiteX22" fmla="*/ 5202769 w 6128435"/>
              <a:gd name="connsiteY22" fmla="*/ 1269450 h 6858000"/>
              <a:gd name="connsiteX23" fmla="*/ 5225968 w 6128435"/>
              <a:gd name="connsiteY23" fmla="*/ 1357994 h 6858000"/>
              <a:gd name="connsiteX24" fmla="*/ 5233819 w 6128435"/>
              <a:gd name="connsiteY24" fmla="*/ 1380922 h 6858000"/>
              <a:gd name="connsiteX25" fmla="*/ 5237226 w 6128435"/>
              <a:gd name="connsiteY25" fmla="*/ 1441327 h 6858000"/>
              <a:gd name="connsiteX26" fmla="*/ 5244434 w 6128435"/>
              <a:gd name="connsiteY26" fmla="*/ 1580810 h 6858000"/>
              <a:gd name="connsiteX27" fmla="*/ 5251453 w 6128435"/>
              <a:gd name="connsiteY27" fmla="*/ 1583934 h 6858000"/>
              <a:gd name="connsiteX28" fmla="*/ 5253136 w 6128435"/>
              <a:gd name="connsiteY28" fmla="*/ 1595457 h 6858000"/>
              <a:gd name="connsiteX29" fmla="*/ 5254863 w 6128435"/>
              <a:gd name="connsiteY29" fmla="*/ 1598311 h 6858000"/>
              <a:gd name="connsiteX30" fmla="*/ 5263491 w 6128435"/>
              <a:gd name="connsiteY30" fmla="*/ 1642938 h 6858000"/>
              <a:gd name="connsiteX31" fmla="*/ 5261314 w 6128435"/>
              <a:gd name="connsiteY31" fmla="*/ 1689177 h 6858000"/>
              <a:gd name="connsiteX32" fmla="*/ 5259788 w 6128435"/>
              <a:gd name="connsiteY32" fmla="*/ 1768516 h 6858000"/>
              <a:gd name="connsiteX33" fmla="*/ 5255696 w 6128435"/>
              <a:gd name="connsiteY33" fmla="*/ 1953770 h 6858000"/>
              <a:gd name="connsiteX34" fmla="*/ 5252592 w 6128435"/>
              <a:gd name="connsiteY34" fmla="*/ 2092210 h 6858000"/>
              <a:gd name="connsiteX35" fmla="*/ 5264303 w 6128435"/>
              <a:gd name="connsiteY35" fmla="*/ 2225157 h 6858000"/>
              <a:gd name="connsiteX36" fmla="*/ 5254949 w 6128435"/>
              <a:gd name="connsiteY36" fmla="*/ 2236160 h 6858000"/>
              <a:gd name="connsiteX37" fmla="*/ 5250104 w 6128435"/>
              <a:gd name="connsiteY37" fmla="*/ 2249166 h 6858000"/>
              <a:gd name="connsiteX38" fmla="*/ 5251214 w 6128435"/>
              <a:gd name="connsiteY38" fmla="*/ 2250944 h 6858000"/>
              <a:gd name="connsiteX39" fmla="*/ 5250644 w 6128435"/>
              <a:gd name="connsiteY39" fmla="*/ 2266619 h 6858000"/>
              <a:gd name="connsiteX40" fmla="*/ 5247111 w 6128435"/>
              <a:gd name="connsiteY40" fmla="*/ 2269679 h 6858000"/>
              <a:gd name="connsiteX41" fmla="*/ 5279312 w 6128435"/>
              <a:gd name="connsiteY41" fmla="*/ 2302757 h 6858000"/>
              <a:gd name="connsiteX42" fmla="*/ 5293877 w 6128435"/>
              <a:gd name="connsiteY42" fmla="*/ 2368649 h 6858000"/>
              <a:gd name="connsiteX43" fmla="*/ 5311338 w 6128435"/>
              <a:gd name="connsiteY43" fmla="*/ 2404034 h 6858000"/>
              <a:gd name="connsiteX44" fmla="*/ 5338366 w 6128435"/>
              <a:gd name="connsiteY44" fmla="*/ 2465052 h 6858000"/>
              <a:gd name="connsiteX45" fmla="*/ 5371263 w 6128435"/>
              <a:gd name="connsiteY45" fmla="*/ 2586413 h 6858000"/>
              <a:gd name="connsiteX46" fmla="*/ 5407503 w 6128435"/>
              <a:gd name="connsiteY46" fmla="*/ 2786290 h 6858000"/>
              <a:gd name="connsiteX47" fmla="*/ 5407356 w 6128435"/>
              <a:gd name="connsiteY47" fmla="*/ 2787545 h 6858000"/>
              <a:gd name="connsiteX48" fmla="*/ 5411130 w 6128435"/>
              <a:gd name="connsiteY48" fmla="*/ 2788640 h 6858000"/>
              <a:gd name="connsiteX49" fmla="*/ 5416439 w 6128435"/>
              <a:gd name="connsiteY49" fmla="*/ 2805666 h 6858000"/>
              <a:gd name="connsiteX50" fmla="*/ 5416589 w 6128435"/>
              <a:gd name="connsiteY50" fmla="*/ 2810822 h 6858000"/>
              <a:gd name="connsiteX51" fmla="*/ 5418542 w 6128435"/>
              <a:gd name="connsiteY51" fmla="*/ 2817745 h 6858000"/>
              <a:gd name="connsiteX52" fmla="*/ 5418847 w 6128435"/>
              <a:gd name="connsiteY52" fmla="*/ 2817825 h 6858000"/>
              <a:gd name="connsiteX53" fmla="*/ 5457023 w 6128435"/>
              <a:gd name="connsiteY53" fmla="*/ 2858292 h 6858000"/>
              <a:gd name="connsiteX54" fmla="*/ 5479298 w 6128435"/>
              <a:gd name="connsiteY54" fmla="*/ 2947791 h 6858000"/>
              <a:gd name="connsiteX55" fmla="*/ 5481770 w 6128435"/>
              <a:gd name="connsiteY55" fmla="*/ 2951352 h 6858000"/>
              <a:gd name="connsiteX56" fmla="*/ 5482045 w 6128435"/>
              <a:gd name="connsiteY56" fmla="*/ 2984371 h 6858000"/>
              <a:gd name="connsiteX57" fmla="*/ 5482415 w 6128435"/>
              <a:gd name="connsiteY57" fmla="*/ 3004079 h 6858000"/>
              <a:gd name="connsiteX58" fmla="*/ 5483865 w 6128435"/>
              <a:gd name="connsiteY58" fmla="*/ 3005467 h 6858000"/>
              <a:gd name="connsiteX59" fmla="*/ 5482236 w 6128435"/>
              <a:gd name="connsiteY59" fmla="*/ 3019791 h 6858000"/>
              <a:gd name="connsiteX60" fmla="*/ 5481505 w 6128435"/>
              <a:gd name="connsiteY60" fmla="*/ 3095286 h 6858000"/>
              <a:gd name="connsiteX61" fmla="*/ 5477595 w 6128435"/>
              <a:gd name="connsiteY61" fmla="*/ 3250534 h 6858000"/>
              <a:gd name="connsiteX62" fmla="*/ 5532836 w 6128435"/>
              <a:gd name="connsiteY62" fmla="*/ 3353840 h 6858000"/>
              <a:gd name="connsiteX63" fmla="*/ 5561229 w 6128435"/>
              <a:gd name="connsiteY63" fmla="*/ 3395784 h 6858000"/>
              <a:gd name="connsiteX64" fmla="*/ 5589758 w 6128435"/>
              <a:gd name="connsiteY64" fmla="*/ 3506453 h 6858000"/>
              <a:gd name="connsiteX65" fmla="*/ 5596144 w 6128435"/>
              <a:gd name="connsiteY65" fmla="*/ 3534624 h 6858000"/>
              <a:gd name="connsiteX66" fmla="*/ 5597750 w 6128435"/>
              <a:gd name="connsiteY66" fmla="*/ 3534129 h 6858000"/>
              <a:gd name="connsiteX67" fmla="*/ 5599700 w 6128435"/>
              <a:gd name="connsiteY67" fmla="*/ 3547221 h 6858000"/>
              <a:gd name="connsiteX68" fmla="*/ 5615031 w 6128435"/>
              <a:gd name="connsiteY68" fmla="*/ 3557482 h 6858000"/>
              <a:gd name="connsiteX69" fmla="*/ 5618377 w 6128435"/>
              <a:gd name="connsiteY69" fmla="*/ 3588431 h 6858000"/>
              <a:gd name="connsiteX70" fmla="*/ 5612155 w 6128435"/>
              <a:gd name="connsiteY70" fmla="*/ 3589869 h 6858000"/>
              <a:gd name="connsiteX71" fmla="*/ 5620843 w 6128435"/>
              <a:gd name="connsiteY71" fmla="*/ 3606745 h 6858000"/>
              <a:gd name="connsiteX72" fmla="*/ 5655472 w 6128435"/>
              <a:gd name="connsiteY72" fmla="*/ 3678877 h 6858000"/>
              <a:gd name="connsiteX73" fmla="*/ 5680448 w 6128435"/>
              <a:gd name="connsiteY73" fmla="*/ 3717760 h 6858000"/>
              <a:gd name="connsiteX74" fmla="*/ 5683015 w 6128435"/>
              <a:gd name="connsiteY74" fmla="*/ 3762025 h 6858000"/>
              <a:gd name="connsiteX75" fmla="*/ 5696643 w 6128435"/>
              <a:gd name="connsiteY75" fmla="*/ 3773888 h 6858000"/>
              <a:gd name="connsiteX76" fmla="*/ 5699203 w 6128435"/>
              <a:gd name="connsiteY76" fmla="*/ 3775823 h 6858000"/>
              <a:gd name="connsiteX77" fmla="*/ 5704824 w 6128435"/>
              <a:gd name="connsiteY77" fmla="*/ 3785966 h 6858000"/>
              <a:gd name="connsiteX78" fmla="*/ 5712204 w 6128435"/>
              <a:gd name="connsiteY78" fmla="*/ 3785830 h 6858000"/>
              <a:gd name="connsiteX79" fmla="*/ 5724816 w 6128435"/>
              <a:gd name="connsiteY79" fmla="*/ 3798949 h 6858000"/>
              <a:gd name="connsiteX80" fmla="*/ 5733539 w 6128435"/>
              <a:gd name="connsiteY80" fmla="*/ 3818457 h 6858000"/>
              <a:gd name="connsiteX81" fmla="*/ 5768491 w 6128435"/>
              <a:gd name="connsiteY81" fmla="*/ 3914399 h 6858000"/>
              <a:gd name="connsiteX82" fmla="*/ 5793123 w 6128435"/>
              <a:gd name="connsiteY82" fmla="*/ 3969952 h 6858000"/>
              <a:gd name="connsiteX83" fmla="*/ 5808321 w 6128435"/>
              <a:gd name="connsiteY83" fmla="*/ 3988153 h 6858000"/>
              <a:gd name="connsiteX84" fmla="*/ 5825621 w 6128435"/>
              <a:gd name="connsiteY84" fmla="*/ 4015525 h 6858000"/>
              <a:gd name="connsiteX85" fmla="*/ 5860672 w 6128435"/>
              <a:gd name="connsiteY85" fmla="*/ 4061579 h 6858000"/>
              <a:gd name="connsiteX86" fmla="*/ 5872173 w 6128435"/>
              <a:gd name="connsiteY86" fmla="*/ 4088497 h 6858000"/>
              <a:gd name="connsiteX87" fmla="*/ 5883705 w 6128435"/>
              <a:gd name="connsiteY87" fmla="*/ 4101899 h 6858000"/>
              <a:gd name="connsiteX88" fmla="*/ 5885314 w 6128435"/>
              <a:gd name="connsiteY88" fmla="*/ 4108387 h 6858000"/>
              <a:gd name="connsiteX89" fmla="*/ 5894095 w 6128435"/>
              <a:gd name="connsiteY89" fmla="*/ 4128857 h 6858000"/>
              <a:gd name="connsiteX90" fmla="*/ 5898339 w 6128435"/>
              <a:gd name="connsiteY90" fmla="*/ 4140800 h 6858000"/>
              <a:gd name="connsiteX91" fmla="*/ 5899734 w 6128435"/>
              <a:gd name="connsiteY91" fmla="*/ 4145632 h 6858000"/>
              <a:gd name="connsiteX92" fmla="*/ 5903513 w 6128435"/>
              <a:gd name="connsiteY92" fmla="*/ 4187661 h 6858000"/>
              <a:gd name="connsiteX93" fmla="*/ 5917114 w 6128435"/>
              <a:gd name="connsiteY93" fmla="*/ 4213096 h 6858000"/>
              <a:gd name="connsiteX94" fmla="*/ 5921153 w 6128435"/>
              <a:gd name="connsiteY94" fmla="*/ 4236222 h 6858000"/>
              <a:gd name="connsiteX95" fmla="*/ 5924233 w 6128435"/>
              <a:gd name="connsiteY95" fmla="*/ 4242060 h 6858000"/>
              <a:gd name="connsiteX96" fmla="*/ 5928910 w 6128435"/>
              <a:gd name="connsiteY96" fmla="*/ 4300973 h 6858000"/>
              <a:gd name="connsiteX97" fmla="*/ 5939320 w 6128435"/>
              <a:gd name="connsiteY97" fmla="*/ 4340435 h 6858000"/>
              <a:gd name="connsiteX98" fmla="*/ 5946705 w 6128435"/>
              <a:gd name="connsiteY98" fmla="*/ 4428051 h 6858000"/>
              <a:gd name="connsiteX99" fmla="*/ 5949261 w 6128435"/>
              <a:gd name="connsiteY99" fmla="*/ 4449185 h 6858000"/>
              <a:gd name="connsiteX100" fmla="*/ 5957504 w 6128435"/>
              <a:gd name="connsiteY100" fmla="*/ 4465911 h 6858000"/>
              <a:gd name="connsiteX101" fmla="*/ 5964689 w 6128435"/>
              <a:gd name="connsiteY101" fmla="*/ 4468532 h 6858000"/>
              <a:gd name="connsiteX102" fmla="*/ 5967062 w 6128435"/>
              <a:gd name="connsiteY102" fmla="*/ 4479923 h 6858000"/>
              <a:gd name="connsiteX103" fmla="*/ 5968960 w 6128435"/>
              <a:gd name="connsiteY103" fmla="*/ 4482655 h 6858000"/>
              <a:gd name="connsiteX104" fmla="*/ 5978567 w 6128435"/>
              <a:gd name="connsiteY104" fmla="*/ 4498605 h 6858000"/>
              <a:gd name="connsiteX105" fmla="*/ 5980106 w 6128435"/>
              <a:gd name="connsiteY105" fmla="*/ 4585087 h 6858000"/>
              <a:gd name="connsiteX106" fmla="*/ 5998138 w 6128435"/>
              <a:gd name="connsiteY106" fmla="*/ 4697518 h 6858000"/>
              <a:gd name="connsiteX107" fmla="*/ 6013516 w 6128435"/>
              <a:gd name="connsiteY107" fmla="*/ 4786619 h 6858000"/>
              <a:gd name="connsiteX108" fmla="*/ 6025404 w 6128435"/>
              <a:gd name="connsiteY108" fmla="*/ 4858148 h 6858000"/>
              <a:gd name="connsiteX109" fmla="*/ 6007749 w 6128435"/>
              <a:gd name="connsiteY109" fmla="*/ 4964715 h 6858000"/>
              <a:gd name="connsiteX110" fmla="*/ 6005269 w 6128435"/>
              <a:gd name="connsiteY110" fmla="*/ 5150567 h 6858000"/>
              <a:gd name="connsiteX111" fmla="*/ 6001127 w 6128435"/>
              <a:gd name="connsiteY111" fmla="*/ 5164609 h 6858000"/>
              <a:gd name="connsiteX112" fmla="*/ 5996647 w 6128435"/>
              <a:gd name="connsiteY112" fmla="*/ 5185640 h 6858000"/>
              <a:gd name="connsiteX113" fmla="*/ 5998514 w 6128435"/>
              <a:gd name="connsiteY113" fmla="*/ 5189673 h 6858000"/>
              <a:gd name="connsiteX114" fmla="*/ 5995970 w 6128435"/>
              <a:gd name="connsiteY114" fmla="*/ 5221547 h 6858000"/>
              <a:gd name="connsiteX115" fmla="*/ 5997218 w 6128435"/>
              <a:gd name="connsiteY115" fmla="*/ 5222031 h 6858000"/>
              <a:gd name="connsiteX116" fmla="*/ 6002116 w 6128435"/>
              <a:gd name="connsiteY116" fmla="*/ 5231223 h 6858000"/>
              <a:gd name="connsiteX117" fmla="*/ 6008541 w 6128435"/>
              <a:gd name="connsiteY117" fmla="*/ 5248680 h 6858000"/>
              <a:gd name="connsiteX118" fmla="*/ 6039260 w 6128435"/>
              <a:gd name="connsiteY118" fmla="*/ 5289518 h 6858000"/>
              <a:gd name="connsiteX119" fmla="*/ 6036748 w 6128435"/>
              <a:gd name="connsiteY119" fmla="*/ 5322752 h 6858000"/>
              <a:gd name="connsiteX120" fmla="*/ 6036943 w 6128435"/>
              <a:gd name="connsiteY120" fmla="*/ 5329480 h 6858000"/>
              <a:gd name="connsiteX121" fmla="*/ 6037236 w 6128435"/>
              <a:gd name="connsiteY121" fmla="*/ 5329634 h 6858000"/>
              <a:gd name="connsiteX122" fmla="*/ 6038019 w 6128435"/>
              <a:gd name="connsiteY122" fmla="*/ 5336764 h 6858000"/>
              <a:gd name="connsiteX123" fmla="*/ 6037298 w 6128435"/>
              <a:gd name="connsiteY123" fmla="*/ 5341753 h 6858000"/>
              <a:gd name="connsiteX124" fmla="*/ 6037677 w 6128435"/>
              <a:gd name="connsiteY124" fmla="*/ 5354807 h 6858000"/>
              <a:gd name="connsiteX125" fmla="*/ 6039728 w 6128435"/>
              <a:gd name="connsiteY125" fmla="*/ 5359416 h 6858000"/>
              <a:gd name="connsiteX126" fmla="*/ 6043311 w 6128435"/>
              <a:gd name="connsiteY126" fmla="*/ 5361407 h 6858000"/>
              <a:gd name="connsiteX127" fmla="*/ 6042954 w 6128435"/>
              <a:gd name="connsiteY127" fmla="*/ 5362576 h 6858000"/>
              <a:gd name="connsiteX128" fmla="*/ 6053435 w 6128435"/>
              <a:gd name="connsiteY128" fmla="*/ 5387547 h 6858000"/>
              <a:gd name="connsiteX129" fmla="*/ 6065933 w 6128435"/>
              <a:gd name="connsiteY129" fmla="*/ 5443002 h 6858000"/>
              <a:gd name="connsiteX130" fmla="*/ 6068640 w 6128435"/>
              <a:gd name="connsiteY130" fmla="*/ 5474503 h 6858000"/>
              <a:gd name="connsiteX131" fmla="*/ 6080922 w 6128435"/>
              <a:gd name="connsiteY131" fmla="*/ 5561070 h 6858000"/>
              <a:gd name="connsiteX132" fmla="*/ 6096949 w 6128435"/>
              <a:gd name="connsiteY132" fmla="*/ 5648179 h 6858000"/>
              <a:gd name="connsiteX133" fmla="*/ 6125703 w 6128435"/>
              <a:gd name="connsiteY133" fmla="*/ 5692894 h 6858000"/>
              <a:gd name="connsiteX134" fmla="*/ 6126670 w 6128435"/>
              <a:gd name="connsiteY134" fmla="*/ 5697882 h 6858000"/>
              <a:gd name="connsiteX135" fmla="*/ 6124061 w 6128435"/>
              <a:gd name="connsiteY135" fmla="*/ 5710294 h 6858000"/>
              <a:gd name="connsiteX136" fmla="*/ 6122213 w 6128435"/>
              <a:gd name="connsiteY136" fmla="*/ 5714762 h 6858000"/>
              <a:gd name="connsiteX137" fmla="*/ 6121353 w 6128435"/>
              <a:gd name="connsiteY137" fmla="*/ 5721725 h 6858000"/>
              <a:gd name="connsiteX138" fmla="*/ 6121607 w 6128435"/>
              <a:gd name="connsiteY138" fmla="*/ 5721959 h 6858000"/>
              <a:gd name="connsiteX139" fmla="*/ 6120262 w 6128435"/>
              <a:gd name="connsiteY139" fmla="*/ 5728358 h 6858000"/>
              <a:gd name="connsiteX140" fmla="*/ 6110194 w 6128435"/>
              <a:gd name="connsiteY140" fmla="*/ 5758853 h 6858000"/>
              <a:gd name="connsiteX141" fmla="*/ 6127519 w 6128435"/>
              <a:gd name="connsiteY141" fmla="*/ 5865775 h 6858000"/>
              <a:gd name="connsiteX142" fmla="*/ 6128435 w 6128435"/>
              <a:gd name="connsiteY142" fmla="*/ 5870164 h 6858000"/>
              <a:gd name="connsiteX143" fmla="*/ 6119217 w 6128435"/>
              <a:gd name="connsiteY143" fmla="*/ 5888542 h 6858000"/>
              <a:gd name="connsiteX144" fmla="*/ 6115966 w 6128435"/>
              <a:gd name="connsiteY144" fmla="*/ 5898387 h 6858000"/>
              <a:gd name="connsiteX145" fmla="*/ 6111924 w 6128435"/>
              <a:gd name="connsiteY145" fmla="*/ 5900444 h 6858000"/>
              <a:gd name="connsiteX146" fmla="*/ 6108716 w 6128435"/>
              <a:gd name="connsiteY146" fmla="*/ 5915345 h 6858000"/>
              <a:gd name="connsiteX147" fmla="*/ 6109524 w 6128435"/>
              <a:gd name="connsiteY147" fmla="*/ 5917328 h 6858000"/>
              <a:gd name="connsiteX148" fmla="*/ 6102493 w 6128435"/>
              <a:gd name="connsiteY148" fmla="*/ 5928602 h 6858000"/>
              <a:gd name="connsiteX149" fmla="*/ 6056863 w 6128435"/>
              <a:gd name="connsiteY149" fmla="*/ 6000643 h 6858000"/>
              <a:gd name="connsiteX150" fmla="*/ 6045436 w 6128435"/>
              <a:gd name="connsiteY150" fmla="*/ 6124480 h 6858000"/>
              <a:gd name="connsiteX151" fmla="*/ 6030489 w 6128435"/>
              <a:gd name="connsiteY151" fmla="*/ 6317666 h 6858000"/>
              <a:gd name="connsiteX152" fmla="*/ 6007492 w 6128435"/>
              <a:gd name="connsiteY152" fmla="*/ 6440818 h 6858000"/>
              <a:gd name="connsiteX153" fmla="*/ 6009467 w 6128435"/>
              <a:gd name="connsiteY153" fmla="*/ 6487076 h 6858000"/>
              <a:gd name="connsiteX154" fmla="*/ 5995064 w 6128435"/>
              <a:gd name="connsiteY154" fmla="*/ 6540791 h 6858000"/>
              <a:gd name="connsiteX155" fmla="*/ 5996309 w 6128435"/>
              <a:gd name="connsiteY155" fmla="*/ 6543961 h 6858000"/>
              <a:gd name="connsiteX156" fmla="*/ 5996048 w 6128435"/>
              <a:gd name="connsiteY156" fmla="*/ 6555444 h 6858000"/>
              <a:gd name="connsiteX157" fmla="*/ 6002524 w 6128435"/>
              <a:gd name="connsiteY157" fmla="*/ 6560188 h 6858000"/>
              <a:gd name="connsiteX158" fmla="*/ 6006823 w 6128435"/>
              <a:gd name="connsiteY158" fmla="*/ 6578546 h 6858000"/>
              <a:gd name="connsiteX159" fmla="*/ 6004510 w 6128435"/>
              <a:gd name="connsiteY159" fmla="*/ 6599256 h 6858000"/>
              <a:gd name="connsiteX160" fmla="*/ 5986207 w 6128435"/>
              <a:gd name="connsiteY160" fmla="*/ 6695855 h 6858000"/>
              <a:gd name="connsiteX161" fmla="*/ 5979428 w 6128435"/>
              <a:gd name="connsiteY161" fmla="*/ 6754678 h 6858000"/>
              <a:gd name="connsiteX162" fmla="*/ 5983398 w 6128435"/>
              <a:gd name="connsiteY162" fmla="*/ 6778641 h 6858000"/>
              <a:gd name="connsiteX163" fmla="*/ 5984543 w 6128435"/>
              <a:gd name="connsiteY163" fmla="*/ 6811016 h 6858000"/>
              <a:gd name="connsiteX164" fmla="*/ 5981802 w 6128435"/>
              <a:gd name="connsiteY164" fmla="*/ 6838578 h 6858000"/>
              <a:gd name="connsiteX165" fmla="*/ 5979671 w 6128435"/>
              <a:gd name="connsiteY165" fmla="*/ 6858000 h 6858000"/>
              <a:gd name="connsiteX166" fmla="*/ 0 w 6128435"/>
              <a:gd name="connsiteY166" fmla="*/ 6858000 h 6858000"/>
              <a:gd name="connsiteX167" fmla="*/ 0 w 6128435"/>
              <a:gd name="connsiteY167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27653 w 6128435"/>
              <a:gd name="connsiteY15" fmla="*/ 886709 h 6858000"/>
              <a:gd name="connsiteX16" fmla="*/ 5230806 w 6128435"/>
              <a:gd name="connsiteY16" fmla="*/ 961354 h 6858000"/>
              <a:gd name="connsiteX17" fmla="*/ 5201018 w 6128435"/>
              <a:gd name="connsiteY17" fmla="*/ 1095027 h 6858000"/>
              <a:gd name="connsiteX18" fmla="*/ 5202153 w 6128435"/>
              <a:gd name="connsiteY18" fmla="*/ 1133224 h 6858000"/>
              <a:gd name="connsiteX19" fmla="*/ 5207370 w 6128435"/>
              <a:gd name="connsiteY19" fmla="*/ 1138097 h 6858000"/>
              <a:gd name="connsiteX20" fmla="*/ 5189234 w 6128435"/>
              <a:gd name="connsiteY20" fmla="*/ 1193495 h 6858000"/>
              <a:gd name="connsiteX21" fmla="*/ 5202769 w 6128435"/>
              <a:gd name="connsiteY21" fmla="*/ 1269450 h 6858000"/>
              <a:gd name="connsiteX22" fmla="*/ 5225968 w 6128435"/>
              <a:gd name="connsiteY22" fmla="*/ 1357994 h 6858000"/>
              <a:gd name="connsiteX23" fmla="*/ 5233819 w 6128435"/>
              <a:gd name="connsiteY23" fmla="*/ 1380922 h 6858000"/>
              <a:gd name="connsiteX24" fmla="*/ 5237226 w 6128435"/>
              <a:gd name="connsiteY24" fmla="*/ 1441327 h 6858000"/>
              <a:gd name="connsiteX25" fmla="*/ 5244434 w 6128435"/>
              <a:gd name="connsiteY25" fmla="*/ 1580810 h 6858000"/>
              <a:gd name="connsiteX26" fmla="*/ 5251453 w 6128435"/>
              <a:gd name="connsiteY26" fmla="*/ 1583934 h 6858000"/>
              <a:gd name="connsiteX27" fmla="*/ 5253136 w 6128435"/>
              <a:gd name="connsiteY27" fmla="*/ 1595457 h 6858000"/>
              <a:gd name="connsiteX28" fmla="*/ 5254863 w 6128435"/>
              <a:gd name="connsiteY28" fmla="*/ 1598311 h 6858000"/>
              <a:gd name="connsiteX29" fmla="*/ 5263491 w 6128435"/>
              <a:gd name="connsiteY29" fmla="*/ 1642938 h 6858000"/>
              <a:gd name="connsiteX30" fmla="*/ 5261314 w 6128435"/>
              <a:gd name="connsiteY30" fmla="*/ 1689177 h 6858000"/>
              <a:gd name="connsiteX31" fmla="*/ 5259788 w 6128435"/>
              <a:gd name="connsiteY31" fmla="*/ 1768516 h 6858000"/>
              <a:gd name="connsiteX32" fmla="*/ 5255696 w 6128435"/>
              <a:gd name="connsiteY32" fmla="*/ 1953770 h 6858000"/>
              <a:gd name="connsiteX33" fmla="*/ 5252592 w 6128435"/>
              <a:gd name="connsiteY33" fmla="*/ 2092210 h 6858000"/>
              <a:gd name="connsiteX34" fmla="*/ 5264303 w 6128435"/>
              <a:gd name="connsiteY34" fmla="*/ 2225157 h 6858000"/>
              <a:gd name="connsiteX35" fmla="*/ 5254949 w 6128435"/>
              <a:gd name="connsiteY35" fmla="*/ 2236160 h 6858000"/>
              <a:gd name="connsiteX36" fmla="*/ 5250104 w 6128435"/>
              <a:gd name="connsiteY36" fmla="*/ 2249166 h 6858000"/>
              <a:gd name="connsiteX37" fmla="*/ 5251214 w 6128435"/>
              <a:gd name="connsiteY37" fmla="*/ 2250944 h 6858000"/>
              <a:gd name="connsiteX38" fmla="*/ 5250644 w 6128435"/>
              <a:gd name="connsiteY38" fmla="*/ 2266619 h 6858000"/>
              <a:gd name="connsiteX39" fmla="*/ 5247111 w 6128435"/>
              <a:gd name="connsiteY39" fmla="*/ 2269679 h 6858000"/>
              <a:gd name="connsiteX40" fmla="*/ 5279312 w 6128435"/>
              <a:gd name="connsiteY40" fmla="*/ 2302757 h 6858000"/>
              <a:gd name="connsiteX41" fmla="*/ 5293877 w 6128435"/>
              <a:gd name="connsiteY41" fmla="*/ 2368649 h 6858000"/>
              <a:gd name="connsiteX42" fmla="*/ 5311338 w 6128435"/>
              <a:gd name="connsiteY42" fmla="*/ 2404034 h 6858000"/>
              <a:gd name="connsiteX43" fmla="*/ 5338366 w 6128435"/>
              <a:gd name="connsiteY43" fmla="*/ 2465052 h 6858000"/>
              <a:gd name="connsiteX44" fmla="*/ 5371263 w 6128435"/>
              <a:gd name="connsiteY44" fmla="*/ 2586413 h 6858000"/>
              <a:gd name="connsiteX45" fmla="*/ 5407503 w 6128435"/>
              <a:gd name="connsiteY45" fmla="*/ 2786290 h 6858000"/>
              <a:gd name="connsiteX46" fmla="*/ 5407356 w 6128435"/>
              <a:gd name="connsiteY46" fmla="*/ 2787545 h 6858000"/>
              <a:gd name="connsiteX47" fmla="*/ 5411130 w 6128435"/>
              <a:gd name="connsiteY47" fmla="*/ 2788640 h 6858000"/>
              <a:gd name="connsiteX48" fmla="*/ 5416439 w 6128435"/>
              <a:gd name="connsiteY48" fmla="*/ 2805666 h 6858000"/>
              <a:gd name="connsiteX49" fmla="*/ 5416589 w 6128435"/>
              <a:gd name="connsiteY49" fmla="*/ 2810822 h 6858000"/>
              <a:gd name="connsiteX50" fmla="*/ 5418542 w 6128435"/>
              <a:gd name="connsiteY50" fmla="*/ 2817745 h 6858000"/>
              <a:gd name="connsiteX51" fmla="*/ 5418847 w 6128435"/>
              <a:gd name="connsiteY51" fmla="*/ 2817825 h 6858000"/>
              <a:gd name="connsiteX52" fmla="*/ 5457023 w 6128435"/>
              <a:gd name="connsiteY52" fmla="*/ 2858292 h 6858000"/>
              <a:gd name="connsiteX53" fmla="*/ 5479298 w 6128435"/>
              <a:gd name="connsiteY53" fmla="*/ 2947791 h 6858000"/>
              <a:gd name="connsiteX54" fmla="*/ 5481770 w 6128435"/>
              <a:gd name="connsiteY54" fmla="*/ 2951352 h 6858000"/>
              <a:gd name="connsiteX55" fmla="*/ 5482045 w 6128435"/>
              <a:gd name="connsiteY55" fmla="*/ 2984371 h 6858000"/>
              <a:gd name="connsiteX56" fmla="*/ 5482415 w 6128435"/>
              <a:gd name="connsiteY56" fmla="*/ 3004079 h 6858000"/>
              <a:gd name="connsiteX57" fmla="*/ 5483865 w 6128435"/>
              <a:gd name="connsiteY57" fmla="*/ 3005467 h 6858000"/>
              <a:gd name="connsiteX58" fmla="*/ 5482236 w 6128435"/>
              <a:gd name="connsiteY58" fmla="*/ 3019791 h 6858000"/>
              <a:gd name="connsiteX59" fmla="*/ 5481505 w 6128435"/>
              <a:gd name="connsiteY59" fmla="*/ 3095286 h 6858000"/>
              <a:gd name="connsiteX60" fmla="*/ 5477595 w 6128435"/>
              <a:gd name="connsiteY60" fmla="*/ 3250534 h 6858000"/>
              <a:gd name="connsiteX61" fmla="*/ 5532836 w 6128435"/>
              <a:gd name="connsiteY61" fmla="*/ 3353840 h 6858000"/>
              <a:gd name="connsiteX62" fmla="*/ 5561229 w 6128435"/>
              <a:gd name="connsiteY62" fmla="*/ 3395784 h 6858000"/>
              <a:gd name="connsiteX63" fmla="*/ 5589758 w 6128435"/>
              <a:gd name="connsiteY63" fmla="*/ 3506453 h 6858000"/>
              <a:gd name="connsiteX64" fmla="*/ 5596144 w 6128435"/>
              <a:gd name="connsiteY64" fmla="*/ 3534624 h 6858000"/>
              <a:gd name="connsiteX65" fmla="*/ 5597750 w 6128435"/>
              <a:gd name="connsiteY65" fmla="*/ 3534129 h 6858000"/>
              <a:gd name="connsiteX66" fmla="*/ 5599700 w 6128435"/>
              <a:gd name="connsiteY66" fmla="*/ 3547221 h 6858000"/>
              <a:gd name="connsiteX67" fmla="*/ 5615031 w 6128435"/>
              <a:gd name="connsiteY67" fmla="*/ 3557482 h 6858000"/>
              <a:gd name="connsiteX68" fmla="*/ 5618377 w 6128435"/>
              <a:gd name="connsiteY68" fmla="*/ 3588431 h 6858000"/>
              <a:gd name="connsiteX69" fmla="*/ 5612155 w 6128435"/>
              <a:gd name="connsiteY69" fmla="*/ 3589869 h 6858000"/>
              <a:gd name="connsiteX70" fmla="*/ 5620843 w 6128435"/>
              <a:gd name="connsiteY70" fmla="*/ 3606745 h 6858000"/>
              <a:gd name="connsiteX71" fmla="*/ 5655472 w 6128435"/>
              <a:gd name="connsiteY71" fmla="*/ 3678877 h 6858000"/>
              <a:gd name="connsiteX72" fmla="*/ 5680448 w 6128435"/>
              <a:gd name="connsiteY72" fmla="*/ 3717760 h 6858000"/>
              <a:gd name="connsiteX73" fmla="*/ 5683015 w 6128435"/>
              <a:gd name="connsiteY73" fmla="*/ 3762025 h 6858000"/>
              <a:gd name="connsiteX74" fmla="*/ 5696643 w 6128435"/>
              <a:gd name="connsiteY74" fmla="*/ 3773888 h 6858000"/>
              <a:gd name="connsiteX75" fmla="*/ 5699203 w 6128435"/>
              <a:gd name="connsiteY75" fmla="*/ 3775823 h 6858000"/>
              <a:gd name="connsiteX76" fmla="*/ 5704824 w 6128435"/>
              <a:gd name="connsiteY76" fmla="*/ 3785966 h 6858000"/>
              <a:gd name="connsiteX77" fmla="*/ 5712204 w 6128435"/>
              <a:gd name="connsiteY77" fmla="*/ 3785830 h 6858000"/>
              <a:gd name="connsiteX78" fmla="*/ 5724816 w 6128435"/>
              <a:gd name="connsiteY78" fmla="*/ 3798949 h 6858000"/>
              <a:gd name="connsiteX79" fmla="*/ 5733539 w 6128435"/>
              <a:gd name="connsiteY79" fmla="*/ 3818457 h 6858000"/>
              <a:gd name="connsiteX80" fmla="*/ 5768491 w 6128435"/>
              <a:gd name="connsiteY80" fmla="*/ 3914399 h 6858000"/>
              <a:gd name="connsiteX81" fmla="*/ 5793123 w 6128435"/>
              <a:gd name="connsiteY81" fmla="*/ 3969952 h 6858000"/>
              <a:gd name="connsiteX82" fmla="*/ 5808321 w 6128435"/>
              <a:gd name="connsiteY82" fmla="*/ 3988153 h 6858000"/>
              <a:gd name="connsiteX83" fmla="*/ 5825621 w 6128435"/>
              <a:gd name="connsiteY83" fmla="*/ 4015525 h 6858000"/>
              <a:gd name="connsiteX84" fmla="*/ 5860672 w 6128435"/>
              <a:gd name="connsiteY84" fmla="*/ 4061579 h 6858000"/>
              <a:gd name="connsiteX85" fmla="*/ 5872173 w 6128435"/>
              <a:gd name="connsiteY85" fmla="*/ 4088497 h 6858000"/>
              <a:gd name="connsiteX86" fmla="*/ 5883705 w 6128435"/>
              <a:gd name="connsiteY86" fmla="*/ 4101899 h 6858000"/>
              <a:gd name="connsiteX87" fmla="*/ 5885314 w 6128435"/>
              <a:gd name="connsiteY87" fmla="*/ 4108387 h 6858000"/>
              <a:gd name="connsiteX88" fmla="*/ 5894095 w 6128435"/>
              <a:gd name="connsiteY88" fmla="*/ 4128857 h 6858000"/>
              <a:gd name="connsiteX89" fmla="*/ 5898339 w 6128435"/>
              <a:gd name="connsiteY89" fmla="*/ 4140800 h 6858000"/>
              <a:gd name="connsiteX90" fmla="*/ 5899734 w 6128435"/>
              <a:gd name="connsiteY90" fmla="*/ 4145632 h 6858000"/>
              <a:gd name="connsiteX91" fmla="*/ 5903513 w 6128435"/>
              <a:gd name="connsiteY91" fmla="*/ 4187661 h 6858000"/>
              <a:gd name="connsiteX92" fmla="*/ 5917114 w 6128435"/>
              <a:gd name="connsiteY92" fmla="*/ 4213096 h 6858000"/>
              <a:gd name="connsiteX93" fmla="*/ 5921153 w 6128435"/>
              <a:gd name="connsiteY93" fmla="*/ 4236222 h 6858000"/>
              <a:gd name="connsiteX94" fmla="*/ 5924233 w 6128435"/>
              <a:gd name="connsiteY94" fmla="*/ 4242060 h 6858000"/>
              <a:gd name="connsiteX95" fmla="*/ 5928910 w 6128435"/>
              <a:gd name="connsiteY95" fmla="*/ 4300973 h 6858000"/>
              <a:gd name="connsiteX96" fmla="*/ 5939320 w 6128435"/>
              <a:gd name="connsiteY96" fmla="*/ 4340435 h 6858000"/>
              <a:gd name="connsiteX97" fmla="*/ 5946705 w 6128435"/>
              <a:gd name="connsiteY97" fmla="*/ 4428051 h 6858000"/>
              <a:gd name="connsiteX98" fmla="*/ 5949261 w 6128435"/>
              <a:gd name="connsiteY98" fmla="*/ 4449185 h 6858000"/>
              <a:gd name="connsiteX99" fmla="*/ 5957504 w 6128435"/>
              <a:gd name="connsiteY99" fmla="*/ 4465911 h 6858000"/>
              <a:gd name="connsiteX100" fmla="*/ 5964689 w 6128435"/>
              <a:gd name="connsiteY100" fmla="*/ 4468532 h 6858000"/>
              <a:gd name="connsiteX101" fmla="*/ 5967062 w 6128435"/>
              <a:gd name="connsiteY101" fmla="*/ 4479923 h 6858000"/>
              <a:gd name="connsiteX102" fmla="*/ 5968960 w 6128435"/>
              <a:gd name="connsiteY102" fmla="*/ 4482655 h 6858000"/>
              <a:gd name="connsiteX103" fmla="*/ 5978567 w 6128435"/>
              <a:gd name="connsiteY103" fmla="*/ 4498605 h 6858000"/>
              <a:gd name="connsiteX104" fmla="*/ 5980106 w 6128435"/>
              <a:gd name="connsiteY104" fmla="*/ 4585087 h 6858000"/>
              <a:gd name="connsiteX105" fmla="*/ 5998138 w 6128435"/>
              <a:gd name="connsiteY105" fmla="*/ 4697518 h 6858000"/>
              <a:gd name="connsiteX106" fmla="*/ 6013516 w 6128435"/>
              <a:gd name="connsiteY106" fmla="*/ 4786619 h 6858000"/>
              <a:gd name="connsiteX107" fmla="*/ 6025404 w 6128435"/>
              <a:gd name="connsiteY107" fmla="*/ 4858148 h 6858000"/>
              <a:gd name="connsiteX108" fmla="*/ 6007749 w 6128435"/>
              <a:gd name="connsiteY108" fmla="*/ 4964715 h 6858000"/>
              <a:gd name="connsiteX109" fmla="*/ 6005269 w 6128435"/>
              <a:gd name="connsiteY109" fmla="*/ 5150567 h 6858000"/>
              <a:gd name="connsiteX110" fmla="*/ 6001127 w 6128435"/>
              <a:gd name="connsiteY110" fmla="*/ 5164609 h 6858000"/>
              <a:gd name="connsiteX111" fmla="*/ 5996647 w 6128435"/>
              <a:gd name="connsiteY111" fmla="*/ 5185640 h 6858000"/>
              <a:gd name="connsiteX112" fmla="*/ 5998514 w 6128435"/>
              <a:gd name="connsiteY112" fmla="*/ 5189673 h 6858000"/>
              <a:gd name="connsiteX113" fmla="*/ 5995970 w 6128435"/>
              <a:gd name="connsiteY113" fmla="*/ 5221547 h 6858000"/>
              <a:gd name="connsiteX114" fmla="*/ 5997218 w 6128435"/>
              <a:gd name="connsiteY114" fmla="*/ 5222031 h 6858000"/>
              <a:gd name="connsiteX115" fmla="*/ 6002116 w 6128435"/>
              <a:gd name="connsiteY115" fmla="*/ 5231223 h 6858000"/>
              <a:gd name="connsiteX116" fmla="*/ 6008541 w 6128435"/>
              <a:gd name="connsiteY116" fmla="*/ 5248680 h 6858000"/>
              <a:gd name="connsiteX117" fmla="*/ 6039260 w 6128435"/>
              <a:gd name="connsiteY117" fmla="*/ 5289518 h 6858000"/>
              <a:gd name="connsiteX118" fmla="*/ 6036748 w 6128435"/>
              <a:gd name="connsiteY118" fmla="*/ 5322752 h 6858000"/>
              <a:gd name="connsiteX119" fmla="*/ 6036943 w 6128435"/>
              <a:gd name="connsiteY119" fmla="*/ 5329480 h 6858000"/>
              <a:gd name="connsiteX120" fmla="*/ 6037236 w 6128435"/>
              <a:gd name="connsiteY120" fmla="*/ 5329634 h 6858000"/>
              <a:gd name="connsiteX121" fmla="*/ 6038019 w 6128435"/>
              <a:gd name="connsiteY121" fmla="*/ 5336764 h 6858000"/>
              <a:gd name="connsiteX122" fmla="*/ 6037298 w 6128435"/>
              <a:gd name="connsiteY122" fmla="*/ 5341753 h 6858000"/>
              <a:gd name="connsiteX123" fmla="*/ 6037677 w 6128435"/>
              <a:gd name="connsiteY123" fmla="*/ 5354807 h 6858000"/>
              <a:gd name="connsiteX124" fmla="*/ 6039728 w 6128435"/>
              <a:gd name="connsiteY124" fmla="*/ 5359416 h 6858000"/>
              <a:gd name="connsiteX125" fmla="*/ 6043311 w 6128435"/>
              <a:gd name="connsiteY125" fmla="*/ 5361407 h 6858000"/>
              <a:gd name="connsiteX126" fmla="*/ 6042954 w 6128435"/>
              <a:gd name="connsiteY126" fmla="*/ 5362576 h 6858000"/>
              <a:gd name="connsiteX127" fmla="*/ 6053435 w 6128435"/>
              <a:gd name="connsiteY127" fmla="*/ 5387547 h 6858000"/>
              <a:gd name="connsiteX128" fmla="*/ 6065933 w 6128435"/>
              <a:gd name="connsiteY128" fmla="*/ 5443002 h 6858000"/>
              <a:gd name="connsiteX129" fmla="*/ 6068640 w 6128435"/>
              <a:gd name="connsiteY129" fmla="*/ 5474503 h 6858000"/>
              <a:gd name="connsiteX130" fmla="*/ 6080922 w 6128435"/>
              <a:gd name="connsiteY130" fmla="*/ 5561070 h 6858000"/>
              <a:gd name="connsiteX131" fmla="*/ 6096949 w 6128435"/>
              <a:gd name="connsiteY131" fmla="*/ 5648179 h 6858000"/>
              <a:gd name="connsiteX132" fmla="*/ 6125703 w 6128435"/>
              <a:gd name="connsiteY132" fmla="*/ 5692894 h 6858000"/>
              <a:gd name="connsiteX133" fmla="*/ 6126670 w 6128435"/>
              <a:gd name="connsiteY133" fmla="*/ 5697882 h 6858000"/>
              <a:gd name="connsiteX134" fmla="*/ 6124061 w 6128435"/>
              <a:gd name="connsiteY134" fmla="*/ 5710294 h 6858000"/>
              <a:gd name="connsiteX135" fmla="*/ 6122213 w 6128435"/>
              <a:gd name="connsiteY135" fmla="*/ 5714762 h 6858000"/>
              <a:gd name="connsiteX136" fmla="*/ 6121353 w 6128435"/>
              <a:gd name="connsiteY136" fmla="*/ 5721725 h 6858000"/>
              <a:gd name="connsiteX137" fmla="*/ 6121607 w 6128435"/>
              <a:gd name="connsiteY137" fmla="*/ 5721959 h 6858000"/>
              <a:gd name="connsiteX138" fmla="*/ 6120262 w 6128435"/>
              <a:gd name="connsiteY138" fmla="*/ 5728358 h 6858000"/>
              <a:gd name="connsiteX139" fmla="*/ 6110194 w 6128435"/>
              <a:gd name="connsiteY139" fmla="*/ 5758853 h 6858000"/>
              <a:gd name="connsiteX140" fmla="*/ 6127519 w 6128435"/>
              <a:gd name="connsiteY140" fmla="*/ 5865775 h 6858000"/>
              <a:gd name="connsiteX141" fmla="*/ 6128435 w 6128435"/>
              <a:gd name="connsiteY141" fmla="*/ 5870164 h 6858000"/>
              <a:gd name="connsiteX142" fmla="*/ 6119217 w 6128435"/>
              <a:gd name="connsiteY142" fmla="*/ 5888542 h 6858000"/>
              <a:gd name="connsiteX143" fmla="*/ 6115966 w 6128435"/>
              <a:gd name="connsiteY143" fmla="*/ 5898387 h 6858000"/>
              <a:gd name="connsiteX144" fmla="*/ 6111924 w 6128435"/>
              <a:gd name="connsiteY144" fmla="*/ 5900444 h 6858000"/>
              <a:gd name="connsiteX145" fmla="*/ 6108716 w 6128435"/>
              <a:gd name="connsiteY145" fmla="*/ 5915345 h 6858000"/>
              <a:gd name="connsiteX146" fmla="*/ 6109524 w 6128435"/>
              <a:gd name="connsiteY146" fmla="*/ 5917328 h 6858000"/>
              <a:gd name="connsiteX147" fmla="*/ 6102493 w 6128435"/>
              <a:gd name="connsiteY147" fmla="*/ 5928602 h 6858000"/>
              <a:gd name="connsiteX148" fmla="*/ 6056863 w 6128435"/>
              <a:gd name="connsiteY148" fmla="*/ 6000643 h 6858000"/>
              <a:gd name="connsiteX149" fmla="*/ 6045436 w 6128435"/>
              <a:gd name="connsiteY149" fmla="*/ 6124480 h 6858000"/>
              <a:gd name="connsiteX150" fmla="*/ 6030489 w 6128435"/>
              <a:gd name="connsiteY150" fmla="*/ 6317666 h 6858000"/>
              <a:gd name="connsiteX151" fmla="*/ 6007492 w 6128435"/>
              <a:gd name="connsiteY151" fmla="*/ 6440818 h 6858000"/>
              <a:gd name="connsiteX152" fmla="*/ 6009467 w 6128435"/>
              <a:gd name="connsiteY152" fmla="*/ 6487076 h 6858000"/>
              <a:gd name="connsiteX153" fmla="*/ 5995064 w 6128435"/>
              <a:gd name="connsiteY153" fmla="*/ 6540791 h 6858000"/>
              <a:gd name="connsiteX154" fmla="*/ 5996309 w 6128435"/>
              <a:gd name="connsiteY154" fmla="*/ 6543961 h 6858000"/>
              <a:gd name="connsiteX155" fmla="*/ 5996048 w 6128435"/>
              <a:gd name="connsiteY155" fmla="*/ 6555444 h 6858000"/>
              <a:gd name="connsiteX156" fmla="*/ 6002524 w 6128435"/>
              <a:gd name="connsiteY156" fmla="*/ 6560188 h 6858000"/>
              <a:gd name="connsiteX157" fmla="*/ 6006823 w 6128435"/>
              <a:gd name="connsiteY157" fmla="*/ 6578546 h 6858000"/>
              <a:gd name="connsiteX158" fmla="*/ 6004510 w 6128435"/>
              <a:gd name="connsiteY158" fmla="*/ 6599256 h 6858000"/>
              <a:gd name="connsiteX159" fmla="*/ 5986207 w 6128435"/>
              <a:gd name="connsiteY159" fmla="*/ 6695855 h 6858000"/>
              <a:gd name="connsiteX160" fmla="*/ 5979428 w 6128435"/>
              <a:gd name="connsiteY160" fmla="*/ 6754678 h 6858000"/>
              <a:gd name="connsiteX161" fmla="*/ 5983398 w 6128435"/>
              <a:gd name="connsiteY161" fmla="*/ 6778641 h 6858000"/>
              <a:gd name="connsiteX162" fmla="*/ 5984543 w 6128435"/>
              <a:gd name="connsiteY162" fmla="*/ 6811016 h 6858000"/>
              <a:gd name="connsiteX163" fmla="*/ 5981802 w 6128435"/>
              <a:gd name="connsiteY163" fmla="*/ 6838578 h 6858000"/>
              <a:gd name="connsiteX164" fmla="*/ 5979671 w 6128435"/>
              <a:gd name="connsiteY164" fmla="*/ 6858000 h 6858000"/>
              <a:gd name="connsiteX165" fmla="*/ 0 w 6128435"/>
              <a:gd name="connsiteY165" fmla="*/ 6858000 h 6858000"/>
              <a:gd name="connsiteX166" fmla="*/ 0 w 6128435"/>
              <a:gd name="connsiteY166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44434 w 6128435"/>
              <a:gd name="connsiteY24" fmla="*/ 1580810 h 6858000"/>
              <a:gd name="connsiteX25" fmla="*/ 5251453 w 6128435"/>
              <a:gd name="connsiteY25" fmla="*/ 1583934 h 6858000"/>
              <a:gd name="connsiteX26" fmla="*/ 5253136 w 6128435"/>
              <a:gd name="connsiteY26" fmla="*/ 1595457 h 6858000"/>
              <a:gd name="connsiteX27" fmla="*/ 5254863 w 6128435"/>
              <a:gd name="connsiteY27" fmla="*/ 1598311 h 6858000"/>
              <a:gd name="connsiteX28" fmla="*/ 5263491 w 6128435"/>
              <a:gd name="connsiteY28" fmla="*/ 1642938 h 6858000"/>
              <a:gd name="connsiteX29" fmla="*/ 5261314 w 6128435"/>
              <a:gd name="connsiteY29" fmla="*/ 1689177 h 6858000"/>
              <a:gd name="connsiteX30" fmla="*/ 5259788 w 6128435"/>
              <a:gd name="connsiteY30" fmla="*/ 1768516 h 6858000"/>
              <a:gd name="connsiteX31" fmla="*/ 5255696 w 6128435"/>
              <a:gd name="connsiteY31" fmla="*/ 1953770 h 6858000"/>
              <a:gd name="connsiteX32" fmla="*/ 5252592 w 6128435"/>
              <a:gd name="connsiteY32" fmla="*/ 2092210 h 6858000"/>
              <a:gd name="connsiteX33" fmla="*/ 5264303 w 6128435"/>
              <a:gd name="connsiteY33" fmla="*/ 2225157 h 6858000"/>
              <a:gd name="connsiteX34" fmla="*/ 5254949 w 6128435"/>
              <a:gd name="connsiteY34" fmla="*/ 2236160 h 6858000"/>
              <a:gd name="connsiteX35" fmla="*/ 5250104 w 6128435"/>
              <a:gd name="connsiteY35" fmla="*/ 2249166 h 6858000"/>
              <a:gd name="connsiteX36" fmla="*/ 5251214 w 6128435"/>
              <a:gd name="connsiteY36" fmla="*/ 2250944 h 6858000"/>
              <a:gd name="connsiteX37" fmla="*/ 5250644 w 6128435"/>
              <a:gd name="connsiteY37" fmla="*/ 2266619 h 6858000"/>
              <a:gd name="connsiteX38" fmla="*/ 5247111 w 6128435"/>
              <a:gd name="connsiteY38" fmla="*/ 2269679 h 6858000"/>
              <a:gd name="connsiteX39" fmla="*/ 5279312 w 6128435"/>
              <a:gd name="connsiteY39" fmla="*/ 2302757 h 6858000"/>
              <a:gd name="connsiteX40" fmla="*/ 5293877 w 6128435"/>
              <a:gd name="connsiteY40" fmla="*/ 2368649 h 6858000"/>
              <a:gd name="connsiteX41" fmla="*/ 5311338 w 6128435"/>
              <a:gd name="connsiteY41" fmla="*/ 2404034 h 6858000"/>
              <a:gd name="connsiteX42" fmla="*/ 5338366 w 6128435"/>
              <a:gd name="connsiteY42" fmla="*/ 2465052 h 6858000"/>
              <a:gd name="connsiteX43" fmla="*/ 5371263 w 6128435"/>
              <a:gd name="connsiteY43" fmla="*/ 2586413 h 6858000"/>
              <a:gd name="connsiteX44" fmla="*/ 5407503 w 6128435"/>
              <a:gd name="connsiteY44" fmla="*/ 2786290 h 6858000"/>
              <a:gd name="connsiteX45" fmla="*/ 5407356 w 6128435"/>
              <a:gd name="connsiteY45" fmla="*/ 2787545 h 6858000"/>
              <a:gd name="connsiteX46" fmla="*/ 5411130 w 6128435"/>
              <a:gd name="connsiteY46" fmla="*/ 2788640 h 6858000"/>
              <a:gd name="connsiteX47" fmla="*/ 5416439 w 6128435"/>
              <a:gd name="connsiteY47" fmla="*/ 2805666 h 6858000"/>
              <a:gd name="connsiteX48" fmla="*/ 5416589 w 6128435"/>
              <a:gd name="connsiteY48" fmla="*/ 2810822 h 6858000"/>
              <a:gd name="connsiteX49" fmla="*/ 5418542 w 6128435"/>
              <a:gd name="connsiteY49" fmla="*/ 2817745 h 6858000"/>
              <a:gd name="connsiteX50" fmla="*/ 5418847 w 6128435"/>
              <a:gd name="connsiteY50" fmla="*/ 2817825 h 6858000"/>
              <a:gd name="connsiteX51" fmla="*/ 5457023 w 6128435"/>
              <a:gd name="connsiteY51" fmla="*/ 2858292 h 6858000"/>
              <a:gd name="connsiteX52" fmla="*/ 5479298 w 6128435"/>
              <a:gd name="connsiteY52" fmla="*/ 2947791 h 6858000"/>
              <a:gd name="connsiteX53" fmla="*/ 5481770 w 6128435"/>
              <a:gd name="connsiteY53" fmla="*/ 2951352 h 6858000"/>
              <a:gd name="connsiteX54" fmla="*/ 5482045 w 6128435"/>
              <a:gd name="connsiteY54" fmla="*/ 2984371 h 6858000"/>
              <a:gd name="connsiteX55" fmla="*/ 5482415 w 6128435"/>
              <a:gd name="connsiteY55" fmla="*/ 3004079 h 6858000"/>
              <a:gd name="connsiteX56" fmla="*/ 5483865 w 6128435"/>
              <a:gd name="connsiteY56" fmla="*/ 3005467 h 6858000"/>
              <a:gd name="connsiteX57" fmla="*/ 5482236 w 6128435"/>
              <a:gd name="connsiteY57" fmla="*/ 3019791 h 6858000"/>
              <a:gd name="connsiteX58" fmla="*/ 5481505 w 6128435"/>
              <a:gd name="connsiteY58" fmla="*/ 3095286 h 6858000"/>
              <a:gd name="connsiteX59" fmla="*/ 5477595 w 6128435"/>
              <a:gd name="connsiteY59" fmla="*/ 3250534 h 6858000"/>
              <a:gd name="connsiteX60" fmla="*/ 5532836 w 6128435"/>
              <a:gd name="connsiteY60" fmla="*/ 3353840 h 6858000"/>
              <a:gd name="connsiteX61" fmla="*/ 5561229 w 6128435"/>
              <a:gd name="connsiteY61" fmla="*/ 3395784 h 6858000"/>
              <a:gd name="connsiteX62" fmla="*/ 5589758 w 6128435"/>
              <a:gd name="connsiteY62" fmla="*/ 3506453 h 6858000"/>
              <a:gd name="connsiteX63" fmla="*/ 5596144 w 6128435"/>
              <a:gd name="connsiteY63" fmla="*/ 3534624 h 6858000"/>
              <a:gd name="connsiteX64" fmla="*/ 5597750 w 6128435"/>
              <a:gd name="connsiteY64" fmla="*/ 3534129 h 6858000"/>
              <a:gd name="connsiteX65" fmla="*/ 5599700 w 6128435"/>
              <a:gd name="connsiteY65" fmla="*/ 3547221 h 6858000"/>
              <a:gd name="connsiteX66" fmla="*/ 5615031 w 6128435"/>
              <a:gd name="connsiteY66" fmla="*/ 3557482 h 6858000"/>
              <a:gd name="connsiteX67" fmla="*/ 5618377 w 6128435"/>
              <a:gd name="connsiteY67" fmla="*/ 3588431 h 6858000"/>
              <a:gd name="connsiteX68" fmla="*/ 5612155 w 6128435"/>
              <a:gd name="connsiteY68" fmla="*/ 3589869 h 6858000"/>
              <a:gd name="connsiteX69" fmla="*/ 5620843 w 6128435"/>
              <a:gd name="connsiteY69" fmla="*/ 3606745 h 6858000"/>
              <a:gd name="connsiteX70" fmla="*/ 5655472 w 6128435"/>
              <a:gd name="connsiteY70" fmla="*/ 3678877 h 6858000"/>
              <a:gd name="connsiteX71" fmla="*/ 5680448 w 6128435"/>
              <a:gd name="connsiteY71" fmla="*/ 3717760 h 6858000"/>
              <a:gd name="connsiteX72" fmla="*/ 5683015 w 6128435"/>
              <a:gd name="connsiteY72" fmla="*/ 3762025 h 6858000"/>
              <a:gd name="connsiteX73" fmla="*/ 5696643 w 6128435"/>
              <a:gd name="connsiteY73" fmla="*/ 3773888 h 6858000"/>
              <a:gd name="connsiteX74" fmla="*/ 5699203 w 6128435"/>
              <a:gd name="connsiteY74" fmla="*/ 3775823 h 6858000"/>
              <a:gd name="connsiteX75" fmla="*/ 5704824 w 6128435"/>
              <a:gd name="connsiteY75" fmla="*/ 3785966 h 6858000"/>
              <a:gd name="connsiteX76" fmla="*/ 5712204 w 6128435"/>
              <a:gd name="connsiteY76" fmla="*/ 3785830 h 6858000"/>
              <a:gd name="connsiteX77" fmla="*/ 5724816 w 6128435"/>
              <a:gd name="connsiteY77" fmla="*/ 3798949 h 6858000"/>
              <a:gd name="connsiteX78" fmla="*/ 5733539 w 6128435"/>
              <a:gd name="connsiteY78" fmla="*/ 3818457 h 6858000"/>
              <a:gd name="connsiteX79" fmla="*/ 5768491 w 6128435"/>
              <a:gd name="connsiteY79" fmla="*/ 3914399 h 6858000"/>
              <a:gd name="connsiteX80" fmla="*/ 5793123 w 6128435"/>
              <a:gd name="connsiteY80" fmla="*/ 3969952 h 6858000"/>
              <a:gd name="connsiteX81" fmla="*/ 5808321 w 6128435"/>
              <a:gd name="connsiteY81" fmla="*/ 3988153 h 6858000"/>
              <a:gd name="connsiteX82" fmla="*/ 5825621 w 6128435"/>
              <a:gd name="connsiteY82" fmla="*/ 4015525 h 6858000"/>
              <a:gd name="connsiteX83" fmla="*/ 5860672 w 6128435"/>
              <a:gd name="connsiteY83" fmla="*/ 4061579 h 6858000"/>
              <a:gd name="connsiteX84" fmla="*/ 5872173 w 6128435"/>
              <a:gd name="connsiteY84" fmla="*/ 4088497 h 6858000"/>
              <a:gd name="connsiteX85" fmla="*/ 5883705 w 6128435"/>
              <a:gd name="connsiteY85" fmla="*/ 4101899 h 6858000"/>
              <a:gd name="connsiteX86" fmla="*/ 5885314 w 6128435"/>
              <a:gd name="connsiteY86" fmla="*/ 4108387 h 6858000"/>
              <a:gd name="connsiteX87" fmla="*/ 5894095 w 6128435"/>
              <a:gd name="connsiteY87" fmla="*/ 4128857 h 6858000"/>
              <a:gd name="connsiteX88" fmla="*/ 5898339 w 6128435"/>
              <a:gd name="connsiteY88" fmla="*/ 4140800 h 6858000"/>
              <a:gd name="connsiteX89" fmla="*/ 5899734 w 6128435"/>
              <a:gd name="connsiteY89" fmla="*/ 4145632 h 6858000"/>
              <a:gd name="connsiteX90" fmla="*/ 5903513 w 6128435"/>
              <a:gd name="connsiteY90" fmla="*/ 4187661 h 6858000"/>
              <a:gd name="connsiteX91" fmla="*/ 5917114 w 6128435"/>
              <a:gd name="connsiteY91" fmla="*/ 4213096 h 6858000"/>
              <a:gd name="connsiteX92" fmla="*/ 5921153 w 6128435"/>
              <a:gd name="connsiteY92" fmla="*/ 4236222 h 6858000"/>
              <a:gd name="connsiteX93" fmla="*/ 5924233 w 6128435"/>
              <a:gd name="connsiteY93" fmla="*/ 4242060 h 6858000"/>
              <a:gd name="connsiteX94" fmla="*/ 5928910 w 6128435"/>
              <a:gd name="connsiteY94" fmla="*/ 4300973 h 6858000"/>
              <a:gd name="connsiteX95" fmla="*/ 5939320 w 6128435"/>
              <a:gd name="connsiteY95" fmla="*/ 4340435 h 6858000"/>
              <a:gd name="connsiteX96" fmla="*/ 5946705 w 6128435"/>
              <a:gd name="connsiteY96" fmla="*/ 4428051 h 6858000"/>
              <a:gd name="connsiteX97" fmla="*/ 5949261 w 6128435"/>
              <a:gd name="connsiteY97" fmla="*/ 4449185 h 6858000"/>
              <a:gd name="connsiteX98" fmla="*/ 5957504 w 6128435"/>
              <a:gd name="connsiteY98" fmla="*/ 4465911 h 6858000"/>
              <a:gd name="connsiteX99" fmla="*/ 5964689 w 6128435"/>
              <a:gd name="connsiteY99" fmla="*/ 4468532 h 6858000"/>
              <a:gd name="connsiteX100" fmla="*/ 5967062 w 6128435"/>
              <a:gd name="connsiteY100" fmla="*/ 4479923 h 6858000"/>
              <a:gd name="connsiteX101" fmla="*/ 5968960 w 6128435"/>
              <a:gd name="connsiteY101" fmla="*/ 4482655 h 6858000"/>
              <a:gd name="connsiteX102" fmla="*/ 5978567 w 6128435"/>
              <a:gd name="connsiteY102" fmla="*/ 4498605 h 6858000"/>
              <a:gd name="connsiteX103" fmla="*/ 5980106 w 6128435"/>
              <a:gd name="connsiteY103" fmla="*/ 4585087 h 6858000"/>
              <a:gd name="connsiteX104" fmla="*/ 5998138 w 6128435"/>
              <a:gd name="connsiteY104" fmla="*/ 4697518 h 6858000"/>
              <a:gd name="connsiteX105" fmla="*/ 6013516 w 6128435"/>
              <a:gd name="connsiteY105" fmla="*/ 4786619 h 6858000"/>
              <a:gd name="connsiteX106" fmla="*/ 6025404 w 6128435"/>
              <a:gd name="connsiteY106" fmla="*/ 4858148 h 6858000"/>
              <a:gd name="connsiteX107" fmla="*/ 6007749 w 6128435"/>
              <a:gd name="connsiteY107" fmla="*/ 4964715 h 6858000"/>
              <a:gd name="connsiteX108" fmla="*/ 6005269 w 6128435"/>
              <a:gd name="connsiteY108" fmla="*/ 5150567 h 6858000"/>
              <a:gd name="connsiteX109" fmla="*/ 6001127 w 6128435"/>
              <a:gd name="connsiteY109" fmla="*/ 5164609 h 6858000"/>
              <a:gd name="connsiteX110" fmla="*/ 5996647 w 6128435"/>
              <a:gd name="connsiteY110" fmla="*/ 5185640 h 6858000"/>
              <a:gd name="connsiteX111" fmla="*/ 5998514 w 6128435"/>
              <a:gd name="connsiteY111" fmla="*/ 5189673 h 6858000"/>
              <a:gd name="connsiteX112" fmla="*/ 5995970 w 6128435"/>
              <a:gd name="connsiteY112" fmla="*/ 5221547 h 6858000"/>
              <a:gd name="connsiteX113" fmla="*/ 5997218 w 6128435"/>
              <a:gd name="connsiteY113" fmla="*/ 5222031 h 6858000"/>
              <a:gd name="connsiteX114" fmla="*/ 6002116 w 6128435"/>
              <a:gd name="connsiteY114" fmla="*/ 5231223 h 6858000"/>
              <a:gd name="connsiteX115" fmla="*/ 6008541 w 6128435"/>
              <a:gd name="connsiteY115" fmla="*/ 5248680 h 6858000"/>
              <a:gd name="connsiteX116" fmla="*/ 6039260 w 6128435"/>
              <a:gd name="connsiteY116" fmla="*/ 5289518 h 6858000"/>
              <a:gd name="connsiteX117" fmla="*/ 6036748 w 6128435"/>
              <a:gd name="connsiteY117" fmla="*/ 5322752 h 6858000"/>
              <a:gd name="connsiteX118" fmla="*/ 6036943 w 6128435"/>
              <a:gd name="connsiteY118" fmla="*/ 5329480 h 6858000"/>
              <a:gd name="connsiteX119" fmla="*/ 6037236 w 6128435"/>
              <a:gd name="connsiteY119" fmla="*/ 5329634 h 6858000"/>
              <a:gd name="connsiteX120" fmla="*/ 6038019 w 6128435"/>
              <a:gd name="connsiteY120" fmla="*/ 5336764 h 6858000"/>
              <a:gd name="connsiteX121" fmla="*/ 6037298 w 6128435"/>
              <a:gd name="connsiteY121" fmla="*/ 5341753 h 6858000"/>
              <a:gd name="connsiteX122" fmla="*/ 6037677 w 6128435"/>
              <a:gd name="connsiteY122" fmla="*/ 5354807 h 6858000"/>
              <a:gd name="connsiteX123" fmla="*/ 6039728 w 6128435"/>
              <a:gd name="connsiteY123" fmla="*/ 5359416 h 6858000"/>
              <a:gd name="connsiteX124" fmla="*/ 6043311 w 6128435"/>
              <a:gd name="connsiteY124" fmla="*/ 5361407 h 6858000"/>
              <a:gd name="connsiteX125" fmla="*/ 6042954 w 6128435"/>
              <a:gd name="connsiteY125" fmla="*/ 5362576 h 6858000"/>
              <a:gd name="connsiteX126" fmla="*/ 6053435 w 6128435"/>
              <a:gd name="connsiteY126" fmla="*/ 5387547 h 6858000"/>
              <a:gd name="connsiteX127" fmla="*/ 6065933 w 6128435"/>
              <a:gd name="connsiteY127" fmla="*/ 5443002 h 6858000"/>
              <a:gd name="connsiteX128" fmla="*/ 6068640 w 6128435"/>
              <a:gd name="connsiteY128" fmla="*/ 5474503 h 6858000"/>
              <a:gd name="connsiteX129" fmla="*/ 6080922 w 6128435"/>
              <a:gd name="connsiteY129" fmla="*/ 5561070 h 6858000"/>
              <a:gd name="connsiteX130" fmla="*/ 6096949 w 6128435"/>
              <a:gd name="connsiteY130" fmla="*/ 5648179 h 6858000"/>
              <a:gd name="connsiteX131" fmla="*/ 6125703 w 6128435"/>
              <a:gd name="connsiteY131" fmla="*/ 5692894 h 6858000"/>
              <a:gd name="connsiteX132" fmla="*/ 6126670 w 6128435"/>
              <a:gd name="connsiteY132" fmla="*/ 5697882 h 6858000"/>
              <a:gd name="connsiteX133" fmla="*/ 6124061 w 6128435"/>
              <a:gd name="connsiteY133" fmla="*/ 5710294 h 6858000"/>
              <a:gd name="connsiteX134" fmla="*/ 6122213 w 6128435"/>
              <a:gd name="connsiteY134" fmla="*/ 5714762 h 6858000"/>
              <a:gd name="connsiteX135" fmla="*/ 6121353 w 6128435"/>
              <a:gd name="connsiteY135" fmla="*/ 5721725 h 6858000"/>
              <a:gd name="connsiteX136" fmla="*/ 6121607 w 6128435"/>
              <a:gd name="connsiteY136" fmla="*/ 5721959 h 6858000"/>
              <a:gd name="connsiteX137" fmla="*/ 6120262 w 6128435"/>
              <a:gd name="connsiteY137" fmla="*/ 5728358 h 6858000"/>
              <a:gd name="connsiteX138" fmla="*/ 6110194 w 6128435"/>
              <a:gd name="connsiteY138" fmla="*/ 5758853 h 6858000"/>
              <a:gd name="connsiteX139" fmla="*/ 6127519 w 6128435"/>
              <a:gd name="connsiteY139" fmla="*/ 5865775 h 6858000"/>
              <a:gd name="connsiteX140" fmla="*/ 6128435 w 6128435"/>
              <a:gd name="connsiteY140" fmla="*/ 5870164 h 6858000"/>
              <a:gd name="connsiteX141" fmla="*/ 6119217 w 6128435"/>
              <a:gd name="connsiteY141" fmla="*/ 5888542 h 6858000"/>
              <a:gd name="connsiteX142" fmla="*/ 6115966 w 6128435"/>
              <a:gd name="connsiteY142" fmla="*/ 5898387 h 6858000"/>
              <a:gd name="connsiteX143" fmla="*/ 6111924 w 6128435"/>
              <a:gd name="connsiteY143" fmla="*/ 5900444 h 6858000"/>
              <a:gd name="connsiteX144" fmla="*/ 6108716 w 6128435"/>
              <a:gd name="connsiteY144" fmla="*/ 5915345 h 6858000"/>
              <a:gd name="connsiteX145" fmla="*/ 6109524 w 6128435"/>
              <a:gd name="connsiteY145" fmla="*/ 5917328 h 6858000"/>
              <a:gd name="connsiteX146" fmla="*/ 6102493 w 6128435"/>
              <a:gd name="connsiteY146" fmla="*/ 5928602 h 6858000"/>
              <a:gd name="connsiteX147" fmla="*/ 6056863 w 6128435"/>
              <a:gd name="connsiteY147" fmla="*/ 6000643 h 6858000"/>
              <a:gd name="connsiteX148" fmla="*/ 6045436 w 6128435"/>
              <a:gd name="connsiteY148" fmla="*/ 6124480 h 6858000"/>
              <a:gd name="connsiteX149" fmla="*/ 6030489 w 6128435"/>
              <a:gd name="connsiteY149" fmla="*/ 6317666 h 6858000"/>
              <a:gd name="connsiteX150" fmla="*/ 6007492 w 6128435"/>
              <a:gd name="connsiteY150" fmla="*/ 6440818 h 6858000"/>
              <a:gd name="connsiteX151" fmla="*/ 6009467 w 6128435"/>
              <a:gd name="connsiteY151" fmla="*/ 6487076 h 6858000"/>
              <a:gd name="connsiteX152" fmla="*/ 5995064 w 6128435"/>
              <a:gd name="connsiteY152" fmla="*/ 6540791 h 6858000"/>
              <a:gd name="connsiteX153" fmla="*/ 5996309 w 6128435"/>
              <a:gd name="connsiteY153" fmla="*/ 6543961 h 6858000"/>
              <a:gd name="connsiteX154" fmla="*/ 5996048 w 6128435"/>
              <a:gd name="connsiteY154" fmla="*/ 6555444 h 6858000"/>
              <a:gd name="connsiteX155" fmla="*/ 6002524 w 6128435"/>
              <a:gd name="connsiteY155" fmla="*/ 6560188 h 6858000"/>
              <a:gd name="connsiteX156" fmla="*/ 6006823 w 6128435"/>
              <a:gd name="connsiteY156" fmla="*/ 6578546 h 6858000"/>
              <a:gd name="connsiteX157" fmla="*/ 6004510 w 6128435"/>
              <a:gd name="connsiteY157" fmla="*/ 6599256 h 6858000"/>
              <a:gd name="connsiteX158" fmla="*/ 5986207 w 6128435"/>
              <a:gd name="connsiteY158" fmla="*/ 6695855 h 6858000"/>
              <a:gd name="connsiteX159" fmla="*/ 5979428 w 6128435"/>
              <a:gd name="connsiteY159" fmla="*/ 6754678 h 6858000"/>
              <a:gd name="connsiteX160" fmla="*/ 5983398 w 6128435"/>
              <a:gd name="connsiteY160" fmla="*/ 6778641 h 6858000"/>
              <a:gd name="connsiteX161" fmla="*/ 5984543 w 6128435"/>
              <a:gd name="connsiteY161" fmla="*/ 6811016 h 6858000"/>
              <a:gd name="connsiteX162" fmla="*/ 5981802 w 6128435"/>
              <a:gd name="connsiteY162" fmla="*/ 6838578 h 6858000"/>
              <a:gd name="connsiteX163" fmla="*/ 5979671 w 6128435"/>
              <a:gd name="connsiteY163" fmla="*/ 6858000 h 6858000"/>
              <a:gd name="connsiteX164" fmla="*/ 0 w 6128435"/>
              <a:gd name="connsiteY164" fmla="*/ 6858000 h 6858000"/>
              <a:gd name="connsiteX165" fmla="*/ 0 w 6128435"/>
              <a:gd name="connsiteY165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44434 w 6128435"/>
              <a:gd name="connsiteY24" fmla="*/ 1580810 h 6858000"/>
              <a:gd name="connsiteX25" fmla="*/ 5251453 w 6128435"/>
              <a:gd name="connsiteY25" fmla="*/ 1583934 h 6858000"/>
              <a:gd name="connsiteX26" fmla="*/ 5253136 w 6128435"/>
              <a:gd name="connsiteY26" fmla="*/ 1595457 h 6858000"/>
              <a:gd name="connsiteX27" fmla="*/ 5263491 w 6128435"/>
              <a:gd name="connsiteY27" fmla="*/ 1642938 h 6858000"/>
              <a:gd name="connsiteX28" fmla="*/ 5261314 w 6128435"/>
              <a:gd name="connsiteY28" fmla="*/ 1689177 h 6858000"/>
              <a:gd name="connsiteX29" fmla="*/ 5259788 w 6128435"/>
              <a:gd name="connsiteY29" fmla="*/ 1768516 h 6858000"/>
              <a:gd name="connsiteX30" fmla="*/ 5255696 w 6128435"/>
              <a:gd name="connsiteY30" fmla="*/ 1953770 h 6858000"/>
              <a:gd name="connsiteX31" fmla="*/ 5252592 w 6128435"/>
              <a:gd name="connsiteY31" fmla="*/ 2092210 h 6858000"/>
              <a:gd name="connsiteX32" fmla="*/ 5264303 w 6128435"/>
              <a:gd name="connsiteY32" fmla="*/ 2225157 h 6858000"/>
              <a:gd name="connsiteX33" fmla="*/ 5254949 w 6128435"/>
              <a:gd name="connsiteY33" fmla="*/ 2236160 h 6858000"/>
              <a:gd name="connsiteX34" fmla="*/ 5250104 w 6128435"/>
              <a:gd name="connsiteY34" fmla="*/ 2249166 h 6858000"/>
              <a:gd name="connsiteX35" fmla="*/ 5251214 w 6128435"/>
              <a:gd name="connsiteY35" fmla="*/ 2250944 h 6858000"/>
              <a:gd name="connsiteX36" fmla="*/ 5250644 w 6128435"/>
              <a:gd name="connsiteY36" fmla="*/ 2266619 h 6858000"/>
              <a:gd name="connsiteX37" fmla="*/ 5247111 w 6128435"/>
              <a:gd name="connsiteY37" fmla="*/ 2269679 h 6858000"/>
              <a:gd name="connsiteX38" fmla="*/ 5279312 w 6128435"/>
              <a:gd name="connsiteY38" fmla="*/ 2302757 h 6858000"/>
              <a:gd name="connsiteX39" fmla="*/ 5293877 w 6128435"/>
              <a:gd name="connsiteY39" fmla="*/ 2368649 h 6858000"/>
              <a:gd name="connsiteX40" fmla="*/ 5311338 w 6128435"/>
              <a:gd name="connsiteY40" fmla="*/ 2404034 h 6858000"/>
              <a:gd name="connsiteX41" fmla="*/ 5338366 w 6128435"/>
              <a:gd name="connsiteY41" fmla="*/ 2465052 h 6858000"/>
              <a:gd name="connsiteX42" fmla="*/ 5371263 w 6128435"/>
              <a:gd name="connsiteY42" fmla="*/ 2586413 h 6858000"/>
              <a:gd name="connsiteX43" fmla="*/ 5407503 w 6128435"/>
              <a:gd name="connsiteY43" fmla="*/ 2786290 h 6858000"/>
              <a:gd name="connsiteX44" fmla="*/ 5407356 w 6128435"/>
              <a:gd name="connsiteY44" fmla="*/ 2787545 h 6858000"/>
              <a:gd name="connsiteX45" fmla="*/ 5411130 w 6128435"/>
              <a:gd name="connsiteY45" fmla="*/ 2788640 h 6858000"/>
              <a:gd name="connsiteX46" fmla="*/ 5416439 w 6128435"/>
              <a:gd name="connsiteY46" fmla="*/ 2805666 h 6858000"/>
              <a:gd name="connsiteX47" fmla="*/ 5416589 w 6128435"/>
              <a:gd name="connsiteY47" fmla="*/ 2810822 h 6858000"/>
              <a:gd name="connsiteX48" fmla="*/ 5418542 w 6128435"/>
              <a:gd name="connsiteY48" fmla="*/ 2817745 h 6858000"/>
              <a:gd name="connsiteX49" fmla="*/ 5418847 w 6128435"/>
              <a:gd name="connsiteY49" fmla="*/ 2817825 h 6858000"/>
              <a:gd name="connsiteX50" fmla="*/ 5457023 w 6128435"/>
              <a:gd name="connsiteY50" fmla="*/ 2858292 h 6858000"/>
              <a:gd name="connsiteX51" fmla="*/ 5479298 w 6128435"/>
              <a:gd name="connsiteY51" fmla="*/ 2947791 h 6858000"/>
              <a:gd name="connsiteX52" fmla="*/ 5481770 w 6128435"/>
              <a:gd name="connsiteY52" fmla="*/ 2951352 h 6858000"/>
              <a:gd name="connsiteX53" fmla="*/ 5482045 w 6128435"/>
              <a:gd name="connsiteY53" fmla="*/ 2984371 h 6858000"/>
              <a:gd name="connsiteX54" fmla="*/ 5482415 w 6128435"/>
              <a:gd name="connsiteY54" fmla="*/ 3004079 h 6858000"/>
              <a:gd name="connsiteX55" fmla="*/ 5483865 w 6128435"/>
              <a:gd name="connsiteY55" fmla="*/ 3005467 h 6858000"/>
              <a:gd name="connsiteX56" fmla="*/ 5482236 w 6128435"/>
              <a:gd name="connsiteY56" fmla="*/ 3019791 h 6858000"/>
              <a:gd name="connsiteX57" fmla="*/ 5481505 w 6128435"/>
              <a:gd name="connsiteY57" fmla="*/ 3095286 h 6858000"/>
              <a:gd name="connsiteX58" fmla="*/ 5477595 w 6128435"/>
              <a:gd name="connsiteY58" fmla="*/ 3250534 h 6858000"/>
              <a:gd name="connsiteX59" fmla="*/ 5532836 w 6128435"/>
              <a:gd name="connsiteY59" fmla="*/ 3353840 h 6858000"/>
              <a:gd name="connsiteX60" fmla="*/ 5561229 w 6128435"/>
              <a:gd name="connsiteY60" fmla="*/ 3395784 h 6858000"/>
              <a:gd name="connsiteX61" fmla="*/ 5589758 w 6128435"/>
              <a:gd name="connsiteY61" fmla="*/ 3506453 h 6858000"/>
              <a:gd name="connsiteX62" fmla="*/ 5596144 w 6128435"/>
              <a:gd name="connsiteY62" fmla="*/ 3534624 h 6858000"/>
              <a:gd name="connsiteX63" fmla="*/ 5597750 w 6128435"/>
              <a:gd name="connsiteY63" fmla="*/ 3534129 h 6858000"/>
              <a:gd name="connsiteX64" fmla="*/ 5599700 w 6128435"/>
              <a:gd name="connsiteY64" fmla="*/ 3547221 h 6858000"/>
              <a:gd name="connsiteX65" fmla="*/ 5615031 w 6128435"/>
              <a:gd name="connsiteY65" fmla="*/ 3557482 h 6858000"/>
              <a:gd name="connsiteX66" fmla="*/ 5618377 w 6128435"/>
              <a:gd name="connsiteY66" fmla="*/ 3588431 h 6858000"/>
              <a:gd name="connsiteX67" fmla="*/ 5612155 w 6128435"/>
              <a:gd name="connsiteY67" fmla="*/ 3589869 h 6858000"/>
              <a:gd name="connsiteX68" fmla="*/ 5620843 w 6128435"/>
              <a:gd name="connsiteY68" fmla="*/ 3606745 h 6858000"/>
              <a:gd name="connsiteX69" fmla="*/ 5655472 w 6128435"/>
              <a:gd name="connsiteY69" fmla="*/ 3678877 h 6858000"/>
              <a:gd name="connsiteX70" fmla="*/ 5680448 w 6128435"/>
              <a:gd name="connsiteY70" fmla="*/ 3717760 h 6858000"/>
              <a:gd name="connsiteX71" fmla="*/ 5683015 w 6128435"/>
              <a:gd name="connsiteY71" fmla="*/ 3762025 h 6858000"/>
              <a:gd name="connsiteX72" fmla="*/ 5696643 w 6128435"/>
              <a:gd name="connsiteY72" fmla="*/ 3773888 h 6858000"/>
              <a:gd name="connsiteX73" fmla="*/ 5699203 w 6128435"/>
              <a:gd name="connsiteY73" fmla="*/ 3775823 h 6858000"/>
              <a:gd name="connsiteX74" fmla="*/ 5704824 w 6128435"/>
              <a:gd name="connsiteY74" fmla="*/ 3785966 h 6858000"/>
              <a:gd name="connsiteX75" fmla="*/ 5712204 w 6128435"/>
              <a:gd name="connsiteY75" fmla="*/ 3785830 h 6858000"/>
              <a:gd name="connsiteX76" fmla="*/ 5724816 w 6128435"/>
              <a:gd name="connsiteY76" fmla="*/ 3798949 h 6858000"/>
              <a:gd name="connsiteX77" fmla="*/ 5733539 w 6128435"/>
              <a:gd name="connsiteY77" fmla="*/ 3818457 h 6858000"/>
              <a:gd name="connsiteX78" fmla="*/ 5768491 w 6128435"/>
              <a:gd name="connsiteY78" fmla="*/ 3914399 h 6858000"/>
              <a:gd name="connsiteX79" fmla="*/ 5793123 w 6128435"/>
              <a:gd name="connsiteY79" fmla="*/ 3969952 h 6858000"/>
              <a:gd name="connsiteX80" fmla="*/ 5808321 w 6128435"/>
              <a:gd name="connsiteY80" fmla="*/ 3988153 h 6858000"/>
              <a:gd name="connsiteX81" fmla="*/ 5825621 w 6128435"/>
              <a:gd name="connsiteY81" fmla="*/ 4015525 h 6858000"/>
              <a:gd name="connsiteX82" fmla="*/ 5860672 w 6128435"/>
              <a:gd name="connsiteY82" fmla="*/ 4061579 h 6858000"/>
              <a:gd name="connsiteX83" fmla="*/ 5872173 w 6128435"/>
              <a:gd name="connsiteY83" fmla="*/ 4088497 h 6858000"/>
              <a:gd name="connsiteX84" fmla="*/ 5883705 w 6128435"/>
              <a:gd name="connsiteY84" fmla="*/ 4101899 h 6858000"/>
              <a:gd name="connsiteX85" fmla="*/ 5885314 w 6128435"/>
              <a:gd name="connsiteY85" fmla="*/ 4108387 h 6858000"/>
              <a:gd name="connsiteX86" fmla="*/ 5894095 w 6128435"/>
              <a:gd name="connsiteY86" fmla="*/ 4128857 h 6858000"/>
              <a:gd name="connsiteX87" fmla="*/ 5898339 w 6128435"/>
              <a:gd name="connsiteY87" fmla="*/ 4140800 h 6858000"/>
              <a:gd name="connsiteX88" fmla="*/ 5899734 w 6128435"/>
              <a:gd name="connsiteY88" fmla="*/ 4145632 h 6858000"/>
              <a:gd name="connsiteX89" fmla="*/ 5903513 w 6128435"/>
              <a:gd name="connsiteY89" fmla="*/ 4187661 h 6858000"/>
              <a:gd name="connsiteX90" fmla="*/ 5917114 w 6128435"/>
              <a:gd name="connsiteY90" fmla="*/ 4213096 h 6858000"/>
              <a:gd name="connsiteX91" fmla="*/ 5921153 w 6128435"/>
              <a:gd name="connsiteY91" fmla="*/ 4236222 h 6858000"/>
              <a:gd name="connsiteX92" fmla="*/ 5924233 w 6128435"/>
              <a:gd name="connsiteY92" fmla="*/ 4242060 h 6858000"/>
              <a:gd name="connsiteX93" fmla="*/ 5928910 w 6128435"/>
              <a:gd name="connsiteY93" fmla="*/ 4300973 h 6858000"/>
              <a:gd name="connsiteX94" fmla="*/ 5939320 w 6128435"/>
              <a:gd name="connsiteY94" fmla="*/ 4340435 h 6858000"/>
              <a:gd name="connsiteX95" fmla="*/ 5946705 w 6128435"/>
              <a:gd name="connsiteY95" fmla="*/ 4428051 h 6858000"/>
              <a:gd name="connsiteX96" fmla="*/ 5949261 w 6128435"/>
              <a:gd name="connsiteY96" fmla="*/ 4449185 h 6858000"/>
              <a:gd name="connsiteX97" fmla="*/ 5957504 w 6128435"/>
              <a:gd name="connsiteY97" fmla="*/ 4465911 h 6858000"/>
              <a:gd name="connsiteX98" fmla="*/ 5964689 w 6128435"/>
              <a:gd name="connsiteY98" fmla="*/ 4468532 h 6858000"/>
              <a:gd name="connsiteX99" fmla="*/ 5967062 w 6128435"/>
              <a:gd name="connsiteY99" fmla="*/ 4479923 h 6858000"/>
              <a:gd name="connsiteX100" fmla="*/ 5968960 w 6128435"/>
              <a:gd name="connsiteY100" fmla="*/ 4482655 h 6858000"/>
              <a:gd name="connsiteX101" fmla="*/ 5978567 w 6128435"/>
              <a:gd name="connsiteY101" fmla="*/ 4498605 h 6858000"/>
              <a:gd name="connsiteX102" fmla="*/ 5980106 w 6128435"/>
              <a:gd name="connsiteY102" fmla="*/ 4585087 h 6858000"/>
              <a:gd name="connsiteX103" fmla="*/ 5998138 w 6128435"/>
              <a:gd name="connsiteY103" fmla="*/ 4697518 h 6858000"/>
              <a:gd name="connsiteX104" fmla="*/ 6013516 w 6128435"/>
              <a:gd name="connsiteY104" fmla="*/ 4786619 h 6858000"/>
              <a:gd name="connsiteX105" fmla="*/ 6025404 w 6128435"/>
              <a:gd name="connsiteY105" fmla="*/ 4858148 h 6858000"/>
              <a:gd name="connsiteX106" fmla="*/ 6007749 w 6128435"/>
              <a:gd name="connsiteY106" fmla="*/ 4964715 h 6858000"/>
              <a:gd name="connsiteX107" fmla="*/ 6005269 w 6128435"/>
              <a:gd name="connsiteY107" fmla="*/ 5150567 h 6858000"/>
              <a:gd name="connsiteX108" fmla="*/ 6001127 w 6128435"/>
              <a:gd name="connsiteY108" fmla="*/ 5164609 h 6858000"/>
              <a:gd name="connsiteX109" fmla="*/ 5996647 w 6128435"/>
              <a:gd name="connsiteY109" fmla="*/ 5185640 h 6858000"/>
              <a:gd name="connsiteX110" fmla="*/ 5998514 w 6128435"/>
              <a:gd name="connsiteY110" fmla="*/ 5189673 h 6858000"/>
              <a:gd name="connsiteX111" fmla="*/ 5995970 w 6128435"/>
              <a:gd name="connsiteY111" fmla="*/ 5221547 h 6858000"/>
              <a:gd name="connsiteX112" fmla="*/ 5997218 w 6128435"/>
              <a:gd name="connsiteY112" fmla="*/ 5222031 h 6858000"/>
              <a:gd name="connsiteX113" fmla="*/ 6002116 w 6128435"/>
              <a:gd name="connsiteY113" fmla="*/ 5231223 h 6858000"/>
              <a:gd name="connsiteX114" fmla="*/ 6008541 w 6128435"/>
              <a:gd name="connsiteY114" fmla="*/ 5248680 h 6858000"/>
              <a:gd name="connsiteX115" fmla="*/ 6039260 w 6128435"/>
              <a:gd name="connsiteY115" fmla="*/ 5289518 h 6858000"/>
              <a:gd name="connsiteX116" fmla="*/ 6036748 w 6128435"/>
              <a:gd name="connsiteY116" fmla="*/ 5322752 h 6858000"/>
              <a:gd name="connsiteX117" fmla="*/ 6036943 w 6128435"/>
              <a:gd name="connsiteY117" fmla="*/ 5329480 h 6858000"/>
              <a:gd name="connsiteX118" fmla="*/ 6037236 w 6128435"/>
              <a:gd name="connsiteY118" fmla="*/ 5329634 h 6858000"/>
              <a:gd name="connsiteX119" fmla="*/ 6038019 w 6128435"/>
              <a:gd name="connsiteY119" fmla="*/ 5336764 h 6858000"/>
              <a:gd name="connsiteX120" fmla="*/ 6037298 w 6128435"/>
              <a:gd name="connsiteY120" fmla="*/ 5341753 h 6858000"/>
              <a:gd name="connsiteX121" fmla="*/ 6037677 w 6128435"/>
              <a:gd name="connsiteY121" fmla="*/ 5354807 h 6858000"/>
              <a:gd name="connsiteX122" fmla="*/ 6039728 w 6128435"/>
              <a:gd name="connsiteY122" fmla="*/ 5359416 h 6858000"/>
              <a:gd name="connsiteX123" fmla="*/ 6043311 w 6128435"/>
              <a:gd name="connsiteY123" fmla="*/ 5361407 h 6858000"/>
              <a:gd name="connsiteX124" fmla="*/ 6042954 w 6128435"/>
              <a:gd name="connsiteY124" fmla="*/ 5362576 h 6858000"/>
              <a:gd name="connsiteX125" fmla="*/ 6053435 w 6128435"/>
              <a:gd name="connsiteY125" fmla="*/ 5387547 h 6858000"/>
              <a:gd name="connsiteX126" fmla="*/ 6065933 w 6128435"/>
              <a:gd name="connsiteY126" fmla="*/ 5443002 h 6858000"/>
              <a:gd name="connsiteX127" fmla="*/ 6068640 w 6128435"/>
              <a:gd name="connsiteY127" fmla="*/ 5474503 h 6858000"/>
              <a:gd name="connsiteX128" fmla="*/ 6080922 w 6128435"/>
              <a:gd name="connsiteY128" fmla="*/ 5561070 h 6858000"/>
              <a:gd name="connsiteX129" fmla="*/ 6096949 w 6128435"/>
              <a:gd name="connsiteY129" fmla="*/ 5648179 h 6858000"/>
              <a:gd name="connsiteX130" fmla="*/ 6125703 w 6128435"/>
              <a:gd name="connsiteY130" fmla="*/ 5692894 h 6858000"/>
              <a:gd name="connsiteX131" fmla="*/ 6126670 w 6128435"/>
              <a:gd name="connsiteY131" fmla="*/ 5697882 h 6858000"/>
              <a:gd name="connsiteX132" fmla="*/ 6124061 w 6128435"/>
              <a:gd name="connsiteY132" fmla="*/ 5710294 h 6858000"/>
              <a:gd name="connsiteX133" fmla="*/ 6122213 w 6128435"/>
              <a:gd name="connsiteY133" fmla="*/ 5714762 h 6858000"/>
              <a:gd name="connsiteX134" fmla="*/ 6121353 w 6128435"/>
              <a:gd name="connsiteY134" fmla="*/ 5721725 h 6858000"/>
              <a:gd name="connsiteX135" fmla="*/ 6121607 w 6128435"/>
              <a:gd name="connsiteY135" fmla="*/ 5721959 h 6858000"/>
              <a:gd name="connsiteX136" fmla="*/ 6120262 w 6128435"/>
              <a:gd name="connsiteY136" fmla="*/ 5728358 h 6858000"/>
              <a:gd name="connsiteX137" fmla="*/ 6110194 w 6128435"/>
              <a:gd name="connsiteY137" fmla="*/ 5758853 h 6858000"/>
              <a:gd name="connsiteX138" fmla="*/ 6127519 w 6128435"/>
              <a:gd name="connsiteY138" fmla="*/ 5865775 h 6858000"/>
              <a:gd name="connsiteX139" fmla="*/ 6128435 w 6128435"/>
              <a:gd name="connsiteY139" fmla="*/ 5870164 h 6858000"/>
              <a:gd name="connsiteX140" fmla="*/ 6119217 w 6128435"/>
              <a:gd name="connsiteY140" fmla="*/ 5888542 h 6858000"/>
              <a:gd name="connsiteX141" fmla="*/ 6115966 w 6128435"/>
              <a:gd name="connsiteY141" fmla="*/ 5898387 h 6858000"/>
              <a:gd name="connsiteX142" fmla="*/ 6111924 w 6128435"/>
              <a:gd name="connsiteY142" fmla="*/ 5900444 h 6858000"/>
              <a:gd name="connsiteX143" fmla="*/ 6108716 w 6128435"/>
              <a:gd name="connsiteY143" fmla="*/ 5915345 h 6858000"/>
              <a:gd name="connsiteX144" fmla="*/ 6109524 w 6128435"/>
              <a:gd name="connsiteY144" fmla="*/ 5917328 h 6858000"/>
              <a:gd name="connsiteX145" fmla="*/ 6102493 w 6128435"/>
              <a:gd name="connsiteY145" fmla="*/ 5928602 h 6858000"/>
              <a:gd name="connsiteX146" fmla="*/ 6056863 w 6128435"/>
              <a:gd name="connsiteY146" fmla="*/ 6000643 h 6858000"/>
              <a:gd name="connsiteX147" fmla="*/ 6045436 w 6128435"/>
              <a:gd name="connsiteY147" fmla="*/ 6124480 h 6858000"/>
              <a:gd name="connsiteX148" fmla="*/ 6030489 w 6128435"/>
              <a:gd name="connsiteY148" fmla="*/ 6317666 h 6858000"/>
              <a:gd name="connsiteX149" fmla="*/ 6007492 w 6128435"/>
              <a:gd name="connsiteY149" fmla="*/ 6440818 h 6858000"/>
              <a:gd name="connsiteX150" fmla="*/ 6009467 w 6128435"/>
              <a:gd name="connsiteY150" fmla="*/ 6487076 h 6858000"/>
              <a:gd name="connsiteX151" fmla="*/ 5995064 w 6128435"/>
              <a:gd name="connsiteY151" fmla="*/ 6540791 h 6858000"/>
              <a:gd name="connsiteX152" fmla="*/ 5996309 w 6128435"/>
              <a:gd name="connsiteY152" fmla="*/ 6543961 h 6858000"/>
              <a:gd name="connsiteX153" fmla="*/ 5996048 w 6128435"/>
              <a:gd name="connsiteY153" fmla="*/ 6555444 h 6858000"/>
              <a:gd name="connsiteX154" fmla="*/ 6002524 w 6128435"/>
              <a:gd name="connsiteY154" fmla="*/ 6560188 h 6858000"/>
              <a:gd name="connsiteX155" fmla="*/ 6006823 w 6128435"/>
              <a:gd name="connsiteY155" fmla="*/ 6578546 h 6858000"/>
              <a:gd name="connsiteX156" fmla="*/ 6004510 w 6128435"/>
              <a:gd name="connsiteY156" fmla="*/ 6599256 h 6858000"/>
              <a:gd name="connsiteX157" fmla="*/ 5986207 w 6128435"/>
              <a:gd name="connsiteY157" fmla="*/ 6695855 h 6858000"/>
              <a:gd name="connsiteX158" fmla="*/ 5979428 w 6128435"/>
              <a:gd name="connsiteY158" fmla="*/ 6754678 h 6858000"/>
              <a:gd name="connsiteX159" fmla="*/ 5983398 w 6128435"/>
              <a:gd name="connsiteY159" fmla="*/ 6778641 h 6858000"/>
              <a:gd name="connsiteX160" fmla="*/ 5984543 w 6128435"/>
              <a:gd name="connsiteY160" fmla="*/ 6811016 h 6858000"/>
              <a:gd name="connsiteX161" fmla="*/ 5981802 w 6128435"/>
              <a:gd name="connsiteY161" fmla="*/ 6838578 h 6858000"/>
              <a:gd name="connsiteX162" fmla="*/ 5979671 w 6128435"/>
              <a:gd name="connsiteY162" fmla="*/ 6858000 h 6858000"/>
              <a:gd name="connsiteX163" fmla="*/ 0 w 6128435"/>
              <a:gd name="connsiteY163" fmla="*/ 6858000 h 6858000"/>
              <a:gd name="connsiteX164" fmla="*/ 0 w 6128435"/>
              <a:gd name="connsiteY164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44434 w 6128435"/>
              <a:gd name="connsiteY24" fmla="*/ 1580810 h 6858000"/>
              <a:gd name="connsiteX25" fmla="*/ 5251453 w 6128435"/>
              <a:gd name="connsiteY25" fmla="*/ 1583934 h 6858000"/>
              <a:gd name="connsiteX26" fmla="*/ 5263491 w 6128435"/>
              <a:gd name="connsiteY26" fmla="*/ 1642938 h 6858000"/>
              <a:gd name="connsiteX27" fmla="*/ 5261314 w 6128435"/>
              <a:gd name="connsiteY27" fmla="*/ 1689177 h 6858000"/>
              <a:gd name="connsiteX28" fmla="*/ 5259788 w 6128435"/>
              <a:gd name="connsiteY28" fmla="*/ 1768516 h 6858000"/>
              <a:gd name="connsiteX29" fmla="*/ 5255696 w 6128435"/>
              <a:gd name="connsiteY29" fmla="*/ 1953770 h 6858000"/>
              <a:gd name="connsiteX30" fmla="*/ 5252592 w 6128435"/>
              <a:gd name="connsiteY30" fmla="*/ 2092210 h 6858000"/>
              <a:gd name="connsiteX31" fmla="*/ 5264303 w 6128435"/>
              <a:gd name="connsiteY31" fmla="*/ 2225157 h 6858000"/>
              <a:gd name="connsiteX32" fmla="*/ 5254949 w 6128435"/>
              <a:gd name="connsiteY32" fmla="*/ 2236160 h 6858000"/>
              <a:gd name="connsiteX33" fmla="*/ 5250104 w 6128435"/>
              <a:gd name="connsiteY33" fmla="*/ 2249166 h 6858000"/>
              <a:gd name="connsiteX34" fmla="*/ 5251214 w 6128435"/>
              <a:gd name="connsiteY34" fmla="*/ 2250944 h 6858000"/>
              <a:gd name="connsiteX35" fmla="*/ 5250644 w 6128435"/>
              <a:gd name="connsiteY35" fmla="*/ 2266619 h 6858000"/>
              <a:gd name="connsiteX36" fmla="*/ 5247111 w 6128435"/>
              <a:gd name="connsiteY36" fmla="*/ 2269679 h 6858000"/>
              <a:gd name="connsiteX37" fmla="*/ 5279312 w 6128435"/>
              <a:gd name="connsiteY37" fmla="*/ 2302757 h 6858000"/>
              <a:gd name="connsiteX38" fmla="*/ 5293877 w 6128435"/>
              <a:gd name="connsiteY38" fmla="*/ 2368649 h 6858000"/>
              <a:gd name="connsiteX39" fmla="*/ 5311338 w 6128435"/>
              <a:gd name="connsiteY39" fmla="*/ 2404034 h 6858000"/>
              <a:gd name="connsiteX40" fmla="*/ 5338366 w 6128435"/>
              <a:gd name="connsiteY40" fmla="*/ 2465052 h 6858000"/>
              <a:gd name="connsiteX41" fmla="*/ 5371263 w 6128435"/>
              <a:gd name="connsiteY41" fmla="*/ 2586413 h 6858000"/>
              <a:gd name="connsiteX42" fmla="*/ 5407503 w 6128435"/>
              <a:gd name="connsiteY42" fmla="*/ 2786290 h 6858000"/>
              <a:gd name="connsiteX43" fmla="*/ 5407356 w 6128435"/>
              <a:gd name="connsiteY43" fmla="*/ 2787545 h 6858000"/>
              <a:gd name="connsiteX44" fmla="*/ 5411130 w 6128435"/>
              <a:gd name="connsiteY44" fmla="*/ 2788640 h 6858000"/>
              <a:gd name="connsiteX45" fmla="*/ 5416439 w 6128435"/>
              <a:gd name="connsiteY45" fmla="*/ 2805666 h 6858000"/>
              <a:gd name="connsiteX46" fmla="*/ 5416589 w 6128435"/>
              <a:gd name="connsiteY46" fmla="*/ 2810822 h 6858000"/>
              <a:gd name="connsiteX47" fmla="*/ 5418542 w 6128435"/>
              <a:gd name="connsiteY47" fmla="*/ 2817745 h 6858000"/>
              <a:gd name="connsiteX48" fmla="*/ 5418847 w 6128435"/>
              <a:gd name="connsiteY48" fmla="*/ 2817825 h 6858000"/>
              <a:gd name="connsiteX49" fmla="*/ 5457023 w 6128435"/>
              <a:gd name="connsiteY49" fmla="*/ 2858292 h 6858000"/>
              <a:gd name="connsiteX50" fmla="*/ 5479298 w 6128435"/>
              <a:gd name="connsiteY50" fmla="*/ 2947791 h 6858000"/>
              <a:gd name="connsiteX51" fmla="*/ 5481770 w 6128435"/>
              <a:gd name="connsiteY51" fmla="*/ 2951352 h 6858000"/>
              <a:gd name="connsiteX52" fmla="*/ 5482045 w 6128435"/>
              <a:gd name="connsiteY52" fmla="*/ 2984371 h 6858000"/>
              <a:gd name="connsiteX53" fmla="*/ 5482415 w 6128435"/>
              <a:gd name="connsiteY53" fmla="*/ 3004079 h 6858000"/>
              <a:gd name="connsiteX54" fmla="*/ 5483865 w 6128435"/>
              <a:gd name="connsiteY54" fmla="*/ 3005467 h 6858000"/>
              <a:gd name="connsiteX55" fmla="*/ 5482236 w 6128435"/>
              <a:gd name="connsiteY55" fmla="*/ 3019791 h 6858000"/>
              <a:gd name="connsiteX56" fmla="*/ 5481505 w 6128435"/>
              <a:gd name="connsiteY56" fmla="*/ 3095286 h 6858000"/>
              <a:gd name="connsiteX57" fmla="*/ 5477595 w 6128435"/>
              <a:gd name="connsiteY57" fmla="*/ 3250534 h 6858000"/>
              <a:gd name="connsiteX58" fmla="*/ 5532836 w 6128435"/>
              <a:gd name="connsiteY58" fmla="*/ 3353840 h 6858000"/>
              <a:gd name="connsiteX59" fmla="*/ 5561229 w 6128435"/>
              <a:gd name="connsiteY59" fmla="*/ 3395784 h 6858000"/>
              <a:gd name="connsiteX60" fmla="*/ 5589758 w 6128435"/>
              <a:gd name="connsiteY60" fmla="*/ 3506453 h 6858000"/>
              <a:gd name="connsiteX61" fmla="*/ 5596144 w 6128435"/>
              <a:gd name="connsiteY61" fmla="*/ 3534624 h 6858000"/>
              <a:gd name="connsiteX62" fmla="*/ 5597750 w 6128435"/>
              <a:gd name="connsiteY62" fmla="*/ 3534129 h 6858000"/>
              <a:gd name="connsiteX63" fmla="*/ 5599700 w 6128435"/>
              <a:gd name="connsiteY63" fmla="*/ 3547221 h 6858000"/>
              <a:gd name="connsiteX64" fmla="*/ 5615031 w 6128435"/>
              <a:gd name="connsiteY64" fmla="*/ 3557482 h 6858000"/>
              <a:gd name="connsiteX65" fmla="*/ 5618377 w 6128435"/>
              <a:gd name="connsiteY65" fmla="*/ 3588431 h 6858000"/>
              <a:gd name="connsiteX66" fmla="*/ 5612155 w 6128435"/>
              <a:gd name="connsiteY66" fmla="*/ 3589869 h 6858000"/>
              <a:gd name="connsiteX67" fmla="*/ 5620843 w 6128435"/>
              <a:gd name="connsiteY67" fmla="*/ 3606745 h 6858000"/>
              <a:gd name="connsiteX68" fmla="*/ 5655472 w 6128435"/>
              <a:gd name="connsiteY68" fmla="*/ 3678877 h 6858000"/>
              <a:gd name="connsiteX69" fmla="*/ 5680448 w 6128435"/>
              <a:gd name="connsiteY69" fmla="*/ 3717760 h 6858000"/>
              <a:gd name="connsiteX70" fmla="*/ 5683015 w 6128435"/>
              <a:gd name="connsiteY70" fmla="*/ 3762025 h 6858000"/>
              <a:gd name="connsiteX71" fmla="*/ 5696643 w 6128435"/>
              <a:gd name="connsiteY71" fmla="*/ 3773888 h 6858000"/>
              <a:gd name="connsiteX72" fmla="*/ 5699203 w 6128435"/>
              <a:gd name="connsiteY72" fmla="*/ 3775823 h 6858000"/>
              <a:gd name="connsiteX73" fmla="*/ 5704824 w 6128435"/>
              <a:gd name="connsiteY73" fmla="*/ 3785966 h 6858000"/>
              <a:gd name="connsiteX74" fmla="*/ 5712204 w 6128435"/>
              <a:gd name="connsiteY74" fmla="*/ 3785830 h 6858000"/>
              <a:gd name="connsiteX75" fmla="*/ 5724816 w 6128435"/>
              <a:gd name="connsiteY75" fmla="*/ 3798949 h 6858000"/>
              <a:gd name="connsiteX76" fmla="*/ 5733539 w 6128435"/>
              <a:gd name="connsiteY76" fmla="*/ 3818457 h 6858000"/>
              <a:gd name="connsiteX77" fmla="*/ 5768491 w 6128435"/>
              <a:gd name="connsiteY77" fmla="*/ 3914399 h 6858000"/>
              <a:gd name="connsiteX78" fmla="*/ 5793123 w 6128435"/>
              <a:gd name="connsiteY78" fmla="*/ 3969952 h 6858000"/>
              <a:gd name="connsiteX79" fmla="*/ 5808321 w 6128435"/>
              <a:gd name="connsiteY79" fmla="*/ 3988153 h 6858000"/>
              <a:gd name="connsiteX80" fmla="*/ 5825621 w 6128435"/>
              <a:gd name="connsiteY80" fmla="*/ 4015525 h 6858000"/>
              <a:gd name="connsiteX81" fmla="*/ 5860672 w 6128435"/>
              <a:gd name="connsiteY81" fmla="*/ 4061579 h 6858000"/>
              <a:gd name="connsiteX82" fmla="*/ 5872173 w 6128435"/>
              <a:gd name="connsiteY82" fmla="*/ 4088497 h 6858000"/>
              <a:gd name="connsiteX83" fmla="*/ 5883705 w 6128435"/>
              <a:gd name="connsiteY83" fmla="*/ 4101899 h 6858000"/>
              <a:gd name="connsiteX84" fmla="*/ 5885314 w 6128435"/>
              <a:gd name="connsiteY84" fmla="*/ 4108387 h 6858000"/>
              <a:gd name="connsiteX85" fmla="*/ 5894095 w 6128435"/>
              <a:gd name="connsiteY85" fmla="*/ 4128857 h 6858000"/>
              <a:gd name="connsiteX86" fmla="*/ 5898339 w 6128435"/>
              <a:gd name="connsiteY86" fmla="*/ 4140800 h 6858000"/>
              <a:gd name="connsiteX87" fmla="*/ 5899734 w 6128435"/>
              <a:gd name="connsiteY87" fmla="*/ 4145632 h 6858000"/>
              <a:gd name="connsiteX88" fmla="*/ 5903513 w 6128435"/>
              <a:gd name="connsiteY88" fmla="*/ 4187661 h 6858000"/>
              <a:gd name="connsiteX89" fmla="*/ 5917114 w 6128435"/>
              <a:gd name="connsiteY89" fmla="*/ 4213096 h 6858000"/>
              <a:gd name="connsiteX90" fmla="*/ 5921153 w 6128435"/>
              <a:gd name="connsiteY90" fmla="*/ 4236222 h 6858000"/>
              <a:gd name="connsiteX91" fmla="*/ 5924233 w 6128435"/>
              <a:gd name="connsiteY91" fmla="*/ 4242060 h 6858000"/>
              <a:gd name="connsiteX92" fmla="*/ 5928910 w 6128435"/>
              <a:gd name="connsiteY92" fmla="*/ 4300973 h 6858000"/>
              <a:gd name="connsiteX93" fmla="*/ 5939320 w 6128435"/>
              <a:gd name="connsiteY93" fmla="*/ 4340435 h 6858000"/>
              <a:gd name="connsiteX94" fmla="*/ 5946705 w 6128435"/>
              <a:gd name="connsiteY94" fmla="*/ 4428051 h 6858000"/>
              <a:gd name="connsiteX95" fmla="*/ 5949261 w 6128435"/>
              <a:gd name="connsiteY95" fmla="*/ 4449185 h 6858000"/>
              <a:gd name="connsiteX96" fmla="*/ 5957504 w 6128435"/>
              <a:gd name="connsiteY96" fmla="*/ 4465911 h 6858000"/>
              <a:gd name="connsiteX97" fmla="*/ 5964689 w 6128435"/>
              <a:gd name="connsiteY97" fmla="*/ 4468532 h 6858000"/>
              <a:gd name="connsiteX98" fmla="*/ 5967062 w 6128435"/>
              <a:gd name="connsiteY98" fmla="*/ 4479923 h 6858000"/>
              <a:gd name="connsiteX99" fmla="*/ 5968960 w 6128435"/>
              <a:gd name="connsiteY99" fmla="*/ 4482655 h 6858000"/>
              <a:gd name="connsiteX100" fmla="*/ 5978567 w 6128435"/>
              <a:gd name="connsiteY100" fmla="*/ 4498605 h 6858000"/>
              <a:gd name="connsiteX101" fmla="*/ 5980106 w 6128435"/>
              <a:gd name="connsiteY101" fmla="*/ 4585087 h 6858000"/>
              <a:gd name="connsiteX102" fmla="*/ 5998138 w 6128435"/>
              <a:gd name="connsiteY102" fmla="*/ 4697518 h 6858000"/>
              <a:gd name="connsiteX103" fmla="*/ 6013516 w 6128435"/>
              <a:gd name="connsiteY103" fmla="*/ 4786619 h 6858000"/>
              <a:gd name="connsiteX104" fmla="*/ 6025404 w 6128435"/>
              <a:gd name="connsiteY104" fmla="*/ 4858148 h 6858000"/>
              <a:gd name="connsiteX105" fmla="*/ 6007749 w 6128435"/>
              <a:gd name="connsiteY105" fmla="*/ 4964715 h 6858000"/>
              <a:gd name="connsiteX106" fmla="*/ 6005269 w 6128435"/>
              <a:gd name="connsiteY106" fmla="*/ 5150567 h 6858000"/>
              <a:gd name="connsiteX107" fmla="*/ 6001127 w 6128435"/>
              <a:gd name="connsiteY107" fmla="*/ 5164609 h 6858000"/>
              <a:gd name="connsiteX108" fmla="*/ 5996647 w 6128435"/>
              <a:gd name="connsiteY108" fmla="*/ 5185640 h 6858000"/>
              <a:gd name="connsiteX109" fmla="*/ 5998514 w 6128435"/>
              <a:gd name="connsiteY109" fmla="*/ 5189673 h 6858000"/>
              <a:gd name="connsiteX110" fmla="*/ 5995970 w 6128435"/>
              <a:gd name="connsiteY110" fmla="*/ 5221547 h 6858000"/>
              <a:gd name="connsiteX111" fmla="*/ 5997218 w 6128435"/>
              <a:gd name="connsiteY111" fmla="*/ 5222031 h 6858000"/>
              <a:gd name="connsiteX112" fmla="*/ 6002116 w 6128435"/>
              <a:gd name="connsiteY112" fmla="*/ 5231223 h 6858000"/>
              <a:gd name="connsiteX113" fmla="*/ 6008541 w 6128435"/>
              <a:gd name="connsiteY113" fmla="*/ 5248680 h 6858000"/>
              <a:gd name="connsiteX114" fmla="*/ 6039260 w 6128435"/>
              <a:gd name="connsiteY114" fmla="*/ 5289518 h 6858000"/>
              <a:gd name="connsiteX115" fmla="*/ 6036748 w 6128435"/>
              <a:gd name="connsiteY115" fmla="*/ 5322752 h 6858000"/>
              <a:gd name="connsiteX116" fmla="*/ 6036943 w 6128435"/>
              <a:gd name="connsiteY116" fmla="*/ 5329480 h 6858000"/>
              <a:gd name="connsiteX117" fmla="*/ 6037236 w 6128435"/>
              <a:gd name="connsiteY117" fmla="*/ 5329634 h 6858000"/>
              <a:gd name="connsiteX118" fmla="*/ 6038019 w 6128435"/>
              <a:gd name="connsiteY118" fmla="*/ 5336764 h 6858000"/>
              <a:gd name="connsiteX119" fmla="*/ 6037298 w 6128435"/>
              <a:gd name="connsiteY119" fmla="*/ 5341753 h 6858000"/>
              <a:gd name="connsiteX120" fmla="*/ 6037677 w 6128435"/>
              <a:gd name="connsiteY120" fmla="*/ 5354807 h 6858000"/>
              <a:gd name="connsiteX121" fmla="*/ 6039728 w 6128435"/>
              <a:gd name="connsiteY121" fmla="*/ 5359416 h 6858000"/>
              <a:gd name="connsiteX122" fmla="*/ 6043311 w 6128435"/>
              <a:gd name="connsiteY122" fmla="*/ 5361407 h 6858000"/>
              <a:gd name="connsiteX123" fmla="*/ 6042954 w 6128435"/>
              <a:gd name="connsiteY123" fmla="*/ 5362576 h 6858000"/>
              <a:gd name="connsiteX124" fmla="*/ 6053435 w 6128435"/>
              <a:gd name="connsiteY124" fmla="*/ 5387547 h 6858000"/>
              <a:gd name="connsiteX125" fmla="*/ 6065933 w 6128435"/>
              <a:gd name="connsiteY125" fmla="*/ 5443002 h 6858000"/>
              <a:gd name="connsiteX126" fmla="*/ 6068640 w 6128435"/>
              <a:gd name="connsiteY126" fmla="*/ 5474503 h 6858000"/>
              <a:gd name="connsiteX127" fmla="*/ 6080922 w 6128435"/>
              <a:gd name="connsiteY127" fmla="*/ 5561070 h 6858000"/>
              <a:gd name="connsiteX128" fmla="*/ 6096949 w 6128435"/>
              <a:gd name="connsiteY128" fmla="*/ 5648179 h 6858000"/>
              <a:gd name="connsiteX129" fmla="*/ 6125703 w 6128435"/>
              <a:gd name="connsiteY129" fmla="*/ 5692894 h 6858000"/>
              <a:gd name="connsiteX130" fmla="*/ 6126670 w 6128435"/>
              <a:gd name="connsiteY130" fmla="*/ 5697882 h 6858000"/>
              <a:gd name="connsiteX131" fmla="*/ 6124061 w 6128435"/>
              <a:gd name="connsiteY131" fmla="*/ 5710294 h 6858000"/>
              <a:gd name="connsiteX132" fmla="*/ 6122213 w 6128435"/>
              <a:gd name="connsiteY132" fmla="*/ 5714762 h 6858000"/>
              <a:gd name="connsiteX133" fmla="*/ 6121353 w 6128435"/>
              <a:gd name="connsiteY133" fmla="*/ 5721725 h 6858000"/>
              <a:gd name="connsiteX134" fmla="*/ 6121607 w 6128435"/>
              <a:gd name="connsiteY134" fmla="*/ 5721959 h 6858000"/>
              <a:gd name="connsiteX135" fmla="*/ 6120262 w 6128435"/>
              <a:gd name="connsiteY135" fmla="*/ 5728358 h 6858000"/>
              <a:gd name="connsiteX136" fmla="*/ 6110194 w 6128435"/>
              <a:gd name="connsiteY136" fmla="*/ 5758853 h 6858000"/>
              <a:gd name="connsiteX137" fmla="*/ 6127519 w 6128435"/>
              <a:gd name="connsiteY137" fmla="*/ 5865775 h 6858000"/>
              <a:gd name="connsiteX138" fmla="*/ 6128435 w 6128435"/>
              <a:gd name="connsiteY138" fmla="*/ 5870164 h 6858000"/>
              <a:gd name="connsiteX139" fmla="*/ 6119217 w 6128435"/>
              <a:gd name="connsiteY139" fmla="*/ 5888542 h 6858000"/>
              <a:gd name="connsiteX140" fmla="*/ 6115966 w 6128435"/>
              <a:gd name="connsiteY140" fmla="*/ 5898387 h 6858000"/>
              <a:gd name="connsiteX141" fmla="*/ 6111924 w 6128435"/>
              <a:gd name="connsiteY141" fmla="*/ 5900444 h 6858000"/>
              <a:gd name="connsiteX142" fmla="*/ 6108716 w 6128435"/>
              <a:gd name="connsiteY142" fmla="*/ 5915345 h 6858000"/>
              <a:gd name="connsiteX143" fmla="*/ 6109524 w 6128435"/>
              <a:gd name="connsiteY143" fmla="*/ 5917328 h 6858000"/>
              <a:gd name="connsiteX144" fmla="*/ 6102493 w 6128435"/>
              <a:gd name="connsiteY144" fmla="*/ 5928602 h 6858000"/>
              <a:gd name="connsiteX145" fmla="*/ 6056863 w 6128435"/>
              <a:gd name="connsiteY145" fmla="*/ 6000643 h 6858000"/>
              <a:gd name="connsiteX146" fmla="*/ 6045436 w 6128435"/>
              <a:gd name="connsiteY146" fmla="*/ 6124480 h 6858000"/>
              <a:gd name="connsiteX147" fmla="*/ 6030489 w 6128435"/>
              <a:gd name="connsiteY147" fmla="*/ 6317666 h 6858000"/>
              <a:gd name="connsiteX148" fmla="*/ 6007492 w 6128435"/>
              <a:gd name="connsiteY148" fmla="*/ 6440818 h 6858000"/>
              <a:gd name="connsiteX149" fmla="*/ 6009467 w 6128435"/>
              <a:gd name="connsiteY149" fmla="*/ 6487076 h 6858000"/>
              <a:gd name="connsiteX150" fmla="*/ 5995064 w 6128435"/>
              <a:gd name="connsiteY150" fmla="*/ 6540791 h 6858000"/>
              <a:gd name="connsiteX151" fmla="*/ 5996309 w 6128435"/>
              <a:gd name="connsiteY151" fmla="*/ 6543961 h 6858000"/>
              <a:gd name="connsiteX152" fmla="*/ 5996048 w 6128435"/>
              <a:gd name="connsiteY152" fmla="*/ 6555444 h 6858000"/>
              <a:gd name="connsiteX153" fmla="*/ 6002524 w 6128435"/>
              <a:gd name="connsiteY153" fmla="*/ 6560188 h 6858000"/>
              <a:gd name="connsiteX154" fmla="*/ 6006823 w 6128435"/>
              <a:gd name="connsiteY154" fmla="*/ 6578546 h 6858000"/>
              <a:gd name="connsiteX155" fmla="*/ 6004510 w 6128435"/>
              <a:gd name="connsiteY155" fmla="*/ 6599256 h 6858000"/>
              <a:gd name="connsiteX156" fmla="*/ 5986207 w 6128435"/>
              <a:gd name="connsiteY156" fmla="*/ 6695855 h 6858000"/>
              <a:gd name="connsiteX157" fmla="*/ 5979428 w 6128435"/>
              <a:gd name="connsiteY157" fmla="*/ 6754678 h 6858000"/>
              <a:gd name="connsiteX158" fmla="*/ 5983398 w 6128435"/>
              <a:gd name="connsiteY158" fmla="*/ 6778641 h 6858000"/>
              <a:gd name="connsiteX159" fmla="*/ 5984543 w 6128435"/>
              <a:gd name="connsiteY159" fmla="*/ 6811016 h 6858000"/>
              <a:gd name="connsiteX160" fmla="*/ 5981802 w 6128435"/>
              <a:gd name="connsiteY160" fmla="*/ 6838578 h 6858000"/>
              <a:gd name="connsiteX161" fmla="*/ 5979671 w 6128435"/>
              <a:gd name="connsiteY161" fmla="*/ 6858000 h 6858000"/>
              <a:gd name="connsiteX162" fmla="*/ 0 w 6128435"/>
              <a:gd name="connsiteY162" fmla="*/ 6858000 h 6858000"/>
              <a:gd name="connsiteX163" fmla="*/ 0 w 6128435"/>
              <a:gd name="connsiteY16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44434 w 6128435"/>
              <a:gd name="connsiteY24" fmla="*/ 1580810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47111 w 6128435"/>
              <a:gd name="connsiteY35" fmla="*/ 2269679 h 6858000"/>
              <a:gd name="connsiteX36" fmla="*/ 5279312 w 6128435"/>
              <a:gd name="connsiteY36" fmla="*/ 2302757 h 6858000"/>
              <a:gd name="connsiteX37" fmla="*/ 5293877 w 6128435"/>
              <a:gd name="connsiteY37" fmla="*/ 2368649 h 6858000"/>
              <a:gd name="connsiteX38" fmla="*/ 5311338 w 6128435"/>
              <a:gd name="connsiteY38" fmla="*/ 2404034 h 6858000"/>
              <a:gd name="connsiteX39" fmla="*/ 5338366 w 6128435"/>
              <a:gd name="connsiteY39" fmla="*/ 2465052 h 6858000"/>
              <a:gd name="connsiteX40" fmla="*/ 5371263 w 6128435"/>
              <a:gd name="connsiteY40" fmla="*/ 2586413 h 6858000"/>
              <a:gd name="connsiteX41" fmla="*/ 5407503 w 6128435"/>
              <a:gd name="connsiteY41" fmla="*/ 2786290 h 6858000"/>
              <a:gd name="connsiteX42" fmla="*/ 5407356 w 6128435"/>
              <a:gd name="connsiteY42" fmla="*/ 2787545 h 6858000"/>
              <a:gd name="connsiteX43" fmla="*/ 5411130 w 6128435"/>
              <a:gd name="connsiteY43" fmla="*/ 2788640 h 6858000"/>
              <a:gd name="connsiteX44" fmla="*/ 5416439 w 6128435"/>
              <a:gd name="connsiteY44" fmla="*/ 2805666 h 6858000"/>
              <a:gd name="connsiteX45" fmla="*/ 5416589 w 6128435"/>
              <a:gd name="connsiteY45" fmla="*/ 2810822 h 6858000"/>
              <a:gd name="connsiteX46" fmla="*/ 5418542 w 6128435"/>
              <a:gd name="connsiteY46" fmla="*/ 2817745 h 6858000"/>
              <a:gd name="connsiteX47" fmla="*/ 5418847 w 6128435"/>
              <a:gd name="connsiteY47" fmla="*/ 2817825 h 6858000"/>
              <a:gd name="connsiteX48" fmla="*/ 5457023 w 6128435"/>
              <a:gd name="connsiteY48" fmla="*/ 2858292 h 6858000"/>
              <a:gd name="connsiteX49" fmla="*/ 5479298 w 6128435"/>
              <a:gd name="connsiteY49" fmla="*/ 2947791 h 6858000"/>
              <a:gd name="connsiteX50" fmla="*/ 5481770 w 6128435"/>
              <a:gd name="connsiteY50" fmla="*/ 2951352 h 6858000"/>
              <a:gd name="connsiteX51" fmla="*/ 5482045 w 6128435"/>
              <a:gd name="connsiteY51" fmla="*/ 2984371 h 6858000"/>
              <a:gd name="connsiteX52" fmla="*/ 5482415 w 6128435"/>
              <a:gd name="connsiteY52" fmla="*/ 3004079 h 6858000"/>
              <a:gd name="connsiteX53" fmla="*/ 5483865 w 6128435"/>
              <a:gd name="connsiteY53" fmla="*/ 3005467 h 6858000"/>
              <a:gd name="connsiteX54" fmla="*/ 5482236 w 6128435"/>
              <a:gd name="connsiteY54" fmla="*/ 3019791 h 6858000"/>
              <a:gd name="connsiteX55" fmla="*/ 5481505 w 6128435"/>
              <a:gd name="connsiteY55" fmla="*/ 3095286 h 6858000"/>
              <a:gd name="connsiteX56" fmla="*/ 5477595 w 6128435"/>
              <a:gd name="connsiteY56" fmla="*/ 3250534 h 6858000"/>
              <a:gd name="connsiteX57" fmla="*/ 5532836 w 6128435"/>
              <a:gd name="connsiteY57" fmla="*/ 3353840 h 6858000"/>
              <a:gd name="connsiteX58" fmla="*/ 5561229 w 6128435"/>
              <a:gd name="connsiteY58" fmla="*/ 3395784 h 6858000"/>
              <a:gd name="connsiteX59" fmla="*/ 5589758 w 6128435"/>
              <a:gd name="connsiteY59" fmla="*/ 3506453 h 6858000"/>
              <a:gd name="connsiteX60" fmla="*/ 5596144 w 6128435"/>
              <a:gd name="connsiteY60" fmla="*/ 3534624 h 6858000"/>
              <a:gd name="connsiteX61" fmla="*/ 5597750 w 6128435"/>
              <a:gd name="connsiteY61" fmla="*/ 3534129 h 6858000"/>
              <a:gd name="connsiteX62" fmla="*/ 5599700 w 6128435"/>
              <a:gd name="connsiteY62" fmla="*/ 3547221 h 6858000"/>
              <a:gd name="connsiteX63" fmla="*/ 5615031 w 6128435"/>
              <a:gd name="connsiteY63" fmla="*/ 3557482 h 6858000"/>
              <a:gd name="connsiteX64" fmla="*/ 5618377 w 6128435"/>
              <a:gd name="connsiteY64" fmla="*/ 3588431 h 6858000"/>
              <a:gd name="connsiteX65" fmla="*/ 5612155 w 6128435"/>
              <a:gd name="connsiteY65" fmla="*/ 3589869 h 6858000"/>
              <a:gd name="connsiteX66" fmla="*/ 5620843 w 6128435"/>
              <a:gd name="connsiteY66" fmla="*/ 3606745 h 6858000"/>
              <a:gd name="connsiteX67" fmla="*/ 5655472 w 6128435"/>
              <a:gd name="connsiteY67" fmla="*/ 3678877 h 6858000"/>
              <a:gd name="connsiteX68" fmla="*/ 5680448 w 6128435"/>
              <a:gd name="connsiteY68" fmla="*/ 3717760 h 6858000"/>
              <a:gd name="connsiteX69" fmla="*/ 5683015 w 6128435"/>
              <a:gd name="connsiteY69" fmla="*/ 3762025 h 6858000"/>
              <a:gd name="connsiteX70" fmla="*/ 5696643 w 6128435"/>
              <a:gd name="connsiteY70" fmla="*/ 3773888 h 6858000"/>
              <a:gd name="connsiteX71" fmla="*/ 5699203 w 6128435"/>
              <a:gd name="connsiteY71" fmla="*/ 3775823 h 6858000"/>
              <a:gd name="connsiteX72" fmla="*/ 5704824 w 6128435"/>
              <a:gd name="connsiteY72" fmla="*/ 3785966 h 6858000"/>
              <a:gd name="connsiteX73" fmla="*/ 5712204 w 6128435"/>
              <a:gd name="connsiteY73" fmla="*/ 3785830 h 6858000"/>
              <a:gd name="connsiteX74" fmla="*/ 5724816 w 6128435"/>
              <a:gd name="connsiteY74" fmla="*/ 3798949 h 6858000"/>
              <a:gd name="connsiteX75" fmla="*/ 5733539 w 6128435"/>
              <a:gd name="connsiteY75" fmla="*/ 3818457 h 6858000"/>
              <a:gd name="connsiteX76" fmla="*/ 5768491 w 6128435"/>
              <a:gd name="connsiteY76" fmla="*/ 3914399 h 6858000"/>
              <a:gd name="connsiteX77" fmla="*/ 5793123 w 6128435"/>
              <a:gd name="connsiteY77" fmla="*/ 3969952 h 6858000"/>
              <a:gd name="connsiteX78" fmla="*/ 5808321 w 6128435"/>
              <a:gd name="connsiteY78" fmla="*/ 3988153 h 6858000"/>
              <a:gd name="connsiteX79" fmla="*/ 5825621 w 6128435"/>
              <a:gd name="connsiteY79" fmla="*/ 4015525 h 6858000"/>
              <a:gd name="connsiteX80" fmla="*/ 5860672 w 6128435"/>
              <a:gd name="connsiteY80" fmla="*/ 4061579 h 6858000"/>
              <a:gd name="connsiteX81" fmla="*/ 5872173 w 6128435"/>
              <a:gd name="connsiteY81" fmla="*/ 4088497 h 6858000"/>
              <a:gd name="connsiteX82" fmla="*/ 5883705 w 6128435"/>
              <a:gd name="connsiteY82" fmla="*/ 4101899 h 6858000"/>
              <a:gd name="connsiteX83" fmla="*/ 5885314 w 6128435"/>
              <a:gd name="connsiteY83" fmla="*/ 4108387 h 6858000"/>
              <a:gd name="connsiteX84" fmla="*/ 5894095 w 6128435"/>
              <a:gd name="connsiteY84" fmla="*/ 4128857 h 6858000"/>
              <a:gd name="connsiteX85" fmla="*/ 5898339 w 6128435"/>
              <a:gd name="connsiteY85" fmla="*/ 4140800 h 6858000"/>
              <a:gd name="connsiteX86" fmla="*/ 5899734 w 6128435"/>
              <a:gd name="connsiteY86" fmla="*/ 4145632 h 6858000"/>
              <a:gd name="connsiteX87" fmla="*/ 5903513 w 6128435"/>
              <a:gd name="connsiteY87" fmla="*/ 4187661 h 6858000"/>
              <a:gd name="connsiteX88" fmla="*/ 5917114 w 6128435"/>
              <a:gd name="connsiteY88" fmla="*/ 4213096 h 6858000"/>
              <a:gd name="connsiteX89" fmla="*/ 5921153 w 6128435"/>
              <a:gd name="connsiteY89" fmla="*/ 4236222 h 6858000"/>
              <a:gd name="connsiteX90" fmla="*/ 5924233 w 6128435"/>
              <a:gd name="connsiteY90" fmla="*/ 4242060 h 6858000"/>
              <a:gd name="connsiteX91" fmla="*/ 5928910 w 6128435"/>
              <a:gd name="connsiteY91" fmla="*/ 4300973 h 6858000"/>
              <a:gd name="connsiteX92" fmla="*/ 5939320 w 6128435"/>
              <a:gd name="connsiteY92" fmla="*/ 4340435 h 6858000"/>
              <a:gd name="connsiteX93" fmla="*/ 5946705 w 6128435"/>
              <a:gd name="connsiteY93" fmla="*/ 4428051 h 6858000"/>
              <a:gd name="connsiteX94" fmla="*/ 5949261 w 6128435"/>
              <a:gd name="connsiteY94" fmla="*/ 4449185 h 6858000"/>
              <a:gd name="connsiteX95" fmla="*/ 5957504 w 6128435"/>
              <a:gd name="connsiteY95" fmla="*/ 4465911 h 6858000"/>
              <a:gd name="connsiteX96" fmla="*/ 5964689 w 6128435"/>
              <a:gd name="connsiteY96" fmla="*/ 4468532 h 6858000"/>
              <a:gd name="connsiteX97" fmla="*/ 5967062 w 6128435"/>
              <a:gd name="connsiteY97" fmla="*/ 4479923 h 6858000"/>
              <a:gd name="connsiteX98" fmla="*/ 5968960 w 6128435"/>
              <a:gd name="connsiteY98" fmla="*/ 4482655 h 6858000"/>
              <a:gd name="connsiteX99" fmla="*/ 5978567 w 6128435"/>
              <a:gd name="connsiteY99" fmla="*/ 4498605 h 6858000"/>
              <a:gd name="connsiteX100" fmla="*/ 5980106 w 6128435"/>
              <a:gd name="connsiteY100" fmla="*/ 4585087 h 6858000"/>
              <a:gd name="connsiteX101" fmla="*/ 5998138 w 6128435"/>
              <a:gd name="connsiteY101" fmla="*/ 4697518 h 6858000"/>
              <a:gd name="connsiteX102" fmla="*/ 6013516 w 6128435"/>
              <a:gd name="connsiteY102" fmla="*/ 4786619 h 6858000"/>
              <a:gd name="connsiteX103" fmla="*/ 6025404 w 6128435"/>
              <a:gd name="connsiteY103" fmla="*/ 4858148 h 6858000"/>
              <a:gd name="connsiteX104" fmla="*/ 6007749 w 6128435"/>
              <a:gd name="connsiteY104" fmla="*/ 4964715 h 6858000"/>
              <a:gd name="connsiteX105" fmla="*/ 6005269 w 6128435"/>
              <a:gd name="connsiteY105" fmla="*/ 5150567 h 6858000"/>
              <a:gd name="connsiteX106" fmla="*/ 6001127 w 6128435"/>
              <a:gd name="connsiteY106" fmla="*/ 5164609 h 6858000"/>
              <a:gd name="connsiteX107" fmla="*/ 5996647 w 6128435"/>
              <a:gd name="connsiteY107" fmla="*/ 5185640 h 6858000"/>
              <a:gd name="connsiteX108" fmla="*/ 5998514 w 6128435"/>
              <a:gd name="connsiteY108" fmla="*/ 5189673 h 6858000"/>
              <a:gd name="connsiteX109" fmla="*/ 5995970 w 6128435"/>
              <a:gd name="connsiteY109" fmla="*/ 5221547 h 6858000"/>
              <a:gd name="connsiteX110" fmla="*/ 5997218 w 6128435"/>
              <a:gd name="connsiteY110" fmla="*/ 5222031 h 6858000"/>
              <a:gd name="connsiteX111" fmla="*/ 6002116 w 6128435"/>
              <a:gd name="connsiteY111" fmla="*/ 5231223 h 6858000"/>
              <a:gd name="connsiteX112" fmla="*/ 6008541 w 6128435"/>
              <a:gd name="connsiteY112" fmla="*/ 5248680 h 6858000"/>
              <a:gd name="connsiteX113" fmla="*/ 6039260 w 6128435"/>
              <a:gd name="connsiteY113" fmla="*/ 5289518 h 6858000"/>
              <a:gd name="connsiteX114" fmla="*/ 6036748 w 6128435"/>
              <a:gd name="connsiteY114" fmla="*/ 5322752 h 6858000"/>
              <a:gd name="connsiteX115" fmla="*/ 6036943 w 6128435"/>
              <a:gd name="connsiteY115" fmla="*/ 5329480 h 6858000"/>
              <a:gd name="connsiteX116" fmla="*/ 6037236 w 6128435"/>
              <a:gd name="connsiteY116" fmla="*/ 5329634 h 6858000"/>
              <a:gd name="connsiteX117" fmla="*/ 6038019 w 6128435"/>
              <a:gd name="connsiteY117" fmla="*/ 5336764 h 6858000"/>
              <a:gd name="connsiteX118" fmla="*/ 6037298 w 6128435"/>
              <a:gd name="connsiteY118" fmla="*/ 5341753 h 6858000"/>
              <a:gd name="connsiteX119" fmla="*/ 6037677 w 6128435"/>
              <a:gd name="connsiteY119" fmla="*/ 5354807 h 6858000"/>
              <a:gd name="connsiteX120" fmla="*/ 6039728 w 6128435"/>
              <a:gd name="connsiteY120" fmla="*/ 5359416 h 6858000"/>
              <a:gd name="connsiteX121" fmla="*/ 6043311 w 6128435"/>
              <a:gd name="connsiteY121" fmla="*/ 5361407 h 6858000"/>
              <a:gd name="connsiteX122" fmla="*/ 6042954 w 6128435"/>
              <a:gd name="connsiteY122" fmla="*/ 5362576 h 6858000"/>
              <a:gd name="connsiteX123" fmla="*/ 6053435 w 6128435"/>
              <a:gd name="connsiteY123" fmla="*/ 5387547 h 6858000"/>
              <a:gd name="connsiteX124" fmla="*/ 6065933 w 6128435"/>
              <a:gd name="connsiteY124" fmla="*/ 5443002 h 6858000"/>
              <a:gd name="connsiteX125" fmla="*/ 6068640 w 6128435"/>
              <a:gd name="connsiteY125" fmla="*/ 5474503 h 6858000"/>
              <a:gd name="connsiteX126" fmla="*/ 6080922 w 6128435"/>
              <a:gd name="connsiteY126" fmla="*/ 5561070 h 6858000"/>
              <a:gd name="connsiteX127" fmla="*/ 6096949 w 6128435"/>
              <a:gd name="connsiteY127" fmla="*/ 5648179 h 6858000"/>
              <a:gd name="connsiteX128" fmla="*/ 6125703 w 6128435"/>
              <a:gd name="connsiteY128" fmla="*/ 5692894 h 6858000"/>
              <a:gd name="connsiteX129" fmla="*/ 6126670 w 6128435"/>
              <a:gd name="connsiteY129" fmla="*/ 5697882 h 6858000"/>
              <a:gd name="connsiteX130" fmla="*/ 6124061 w 6128435"/>
              <a:gd name="connsiteY130" fmla="*/ 5710294 h 6858000"/>
              <a:gd name="connsiteX131" fmla="*/ 6122213 w 6128435"/>
              <a:gd name="connsiteY131" fmla="*/ 5714762 h 6858000"/>
              <a:gd name="connsiteX132" fmla="*/ 6121353 w 6128435"/>
              <a:gd name="connsiteY132" fmla="*/ 5721725 h 6858000"/>
              <a:gd name="connsiteX133" fmla="*/ 6121607 w 6128435"/>
              <a:gd name="connsiteY133" fmla="*/ 5721959 h 6858000"/>
              <a:gd name="connsiteX134" fmla="*/ 6120262 w 6128435"/>
              <a:gd name="connsiteY134" fmla="*/ 5728358 h 6858000"/>
              <a:gd name="connsiteX135" fmla="*/ 6110194 w 6128435"/>
              <a:gd name="connsiteY135" fmla="*/ 5758853 h 6858000"/>
              <a:gd name="connsiteX136" fmla="*/ 6127519 w 6128435"/>
              <a:gd name="connsiteY136" fmla="*/ 5865775 h 6858000"/>
              <a:gd name="connsiteX137" fmla="*/ 6128435 w 6128435"/>
              <a:gd name="connsiteY137" fmla="*/ 5870164 h 6858000"/>
              <a:gd name="connsiteX138" fmla="*/ 6119217 w 6128435"/>
              <a:gd name="connsiteY138" fmla="*/ 5888542 h 6858000"/>
              <a:gd name="connsiteX139" fmla="*/ 6115966 w 6128435"/>
              <a:gd name="connsiteY139" fmla="*/ 5898387 h 6858000"/>
              <a:gd name="connsiteX140" fmla="*/ 6111924 w 6128435"/>
              <a:gd name="connsiteY140" fmla="*/ 5900444 h 6858000"/>
              <a:gd name="connsiteX141" fmla="*/ 6108716 w 6128435"/>
              <a:gd name="connsiteY141" fmla="*/ 5915345 h 6858000"/>
              <a:gd name="connsiteX142" fmla="*/ 6109524 w 6128435"/>
              <a:gd name="connsiteY142" fmla="*/ 5917328 h 6858000"/>
              <a:gd name="connsiteX143" fmla="*/ 6102493 w 6128435"/>
              <a:gd name="connsiteY143" fmla="*/ 5928602 h 6858000"/>
              <a:gd name="connsiteX144" fmla="*/ 6056863 w 6128435"/>
              <a:gd name="connsiteY144" fmla="*/ 6000643 h 6858000"/>
              <a:gd name="connsiteX145" fmla="*/ 6045436 w 6128435"/>
              <a:gd name="connsiteY145" fmla="*/ 6124480 h 6858000"/>
              <a:gd name="connsiteX146" fmla="*/ 6030489 w 6128435"/>
              <a:gd name="connsiteY146" fmla="*/ 6317666 h 6858000"/>
              <a:gd name="connsiteX147" fmla="*/ 6007492 w 6128435"/>
              <a:gd name="connsiteY147" fmla="*/ 6440818 h 6858000"/>
              <a:gd name="connsiteX148" fmla="*/ 6009467 w 6128435"/>
              <a:gd name="connsiteY148" fmla="*/ 6487076 h 6858000"/>
              <a:gd name="connsiteX149" fmla="*/ 5995064 w 6128435"/>
              <a:gd name="connsiteY149" fmla="*/ 6540791 h 6858000"/>
              <a:gd name="connsiteX150" fmla="*/ 5996309 w 6128435"/>
              <a:gd name="connsiteY150" fmla="*/ 6543961 h 6858000"/>
              <a:gd name="connsiteX151" fmla="*/ 5996048 w 6128435"/>
              <a:gd name="connsiteY151" fmla="*/ 6555444 h 6858000"/>
              <a:gd name="connsiteX152" fmla="*/ 6002524 w 6128435"/>
              <a:gd name="connsiteY152" fmla="*/ 6560188 h 6858000"/>
              <a:gd name="connsiteX153" fmla="*/ 6006823 w 6128435"/>
              <a:gd name="connsiteY153" fmla="*/ 6578546 h 6858000"/>
              <a:gd name="connsiteX154" fmla="*/ 6004510 w 6128435"/>
              <a:gd name="connsiteY154" fmla="*/ 6599256 h 6858000"/>
              <a:gd name="connsiteX155" fmla="*/ 5986207 w 6128435"/>
              <a:gd name="connsiteY155" fmla="*/ 6695855 h 6858000"/>
              <a:gd name="connsiteX156" fmla="*/ 5979428 w 6128435"/>
              <a:gd name="connsiteY156" fmla="*/ 6754678 h 6858000"/>
              <a:gd name="connsiteX157" fmla="*/ 5983398 w 6128435"/>
              <a:gd name="connsiteY157" fmla="*/ 6778641 h 6858000"/>
              <a:gd name="connsiteX158" fmla="*/ 5984543 w 6128435"/>
              <a:gd name="connsiteY158" fmla="*/ 6811016 h 6858000"/>
              <a:gd name="connsiteX159" fmla="*/ 5981802 w 6128435"/>
              <a:gd name="connsiteY159" fmla="*/ 6838578 h 6858000"/>
              <a:gd name="connsiteX160" fmla="*/ 5979671 w 6128435"/>
              <a:gd name="connsiteY160" fmla="*/ 6858000 h 6858000"/>
              <a:gd name="connsiteX161" fmla="*/ 0 w 6128435"/>
              <a:gd name="connsiteY161" fmla="*/ 6858000 h 6858000"/>
              <a:gd name="connsiteX162" fmla="*/ 0 w 6128435"/>
              <a:gd name="connsiteY162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47111 w 6128435"/>
              <a:gd name="connsiteY35" fmla="*/ 2269679 h 6858000"/>
              <a:gd name="connsiteX36" fmla="*/ 5279312 w 6128435"/>
              <a:gd name="connsiteY36" fmla="*/ 2302757 h 6858000"/>
              <a:gd name="connsiteX37" fmla="*/ 5293877 w 6128435"/>
              <a:gd name="connsiteY37" fmla="*/ 2368649 h 6858000"/>
              <a:gd name="connsiteX38" fmla="*/ 5311338 w 6128435"/>
              <a:gd name="connsiteY38" fmla="*/ 2404034 h 6858000"/>
              <a:gd name="connsiteX39" fmla="*/ 5338366 w 6128435"/>
              <a:gd name="connsiteY39" fmla="*/ 2465052 h 6858000"/>
              <a:gd name="connsiteX40" fmla="*/ 5371263 w 6128435"/>
              <a:gd name="connsiteY40" fmla="*/ 2586413 h 6858000"/>
              <a:gd name="connsiteX41" fmla="*/ 5407503 w 6128435"/>
              <a:gd name="connsiteY41" fmla="*/ 2786290 h 6858000"/>
              <a:gd name="connsiteX42" fmla="*/ 5407356 w 6128435"/>
              <a:gd name="connsiteY42" fmla="*/ 2787545 h 6858000"/>
              <a:gd name="connsiteX43" fmla="*/ 5411130 w 6128435"/>
              <a:gd name="connsiteY43" fmla="*/ 2788640 h 6858000"/>
              <a:gd name="connsiteX44" fmla="*/ 5416439 w 6128435"/>
              <a:gd name="connsiteY44" fmla="*/ 2805666 h 6858000"/>
              <a:gd name="connsiteX45" fmla="*/ 5416589 w 6128435"/>
              <a:gd name="connsiteY45" fmla="*/ 2810822 h 6858000"/>
              <a:gd name="connsiteX46" fmla="*/ 5418542 w 6128435"/>
              <a:gd name="connsiteY46" fmla="*/ 2817745 h 6858000"/>
              <a:gd name="connsiteX47" fmla="*/ 5418847 w 6128435"/>
              <a:gd name="connsiteY47" fmla="*/ 2817825 h 6858000"/>
              <a:gd name="connsiteX48" fmla="*/ 5457023 w 6128435"/>
              <a:gd name="connsiteY48" fmla="*/ 2858292 h 6858000"/>
              <a:gd name="connsiteX49" fmla="*/ 5479298 w 6128435"/>
              <a:gd name="connsiteY49" fmla="*/ 2947791 h 6858000"/>
              <a:gd name="connsiteX50" fmla="*/ 5481770 w 6128435"/>
              <a:gd name="connsiteY50" fmla="*/ 2951352 h 6858000"/>
              <a:gd name="connsiteX51" fmla="*/ 5482045 w 6128435"/>
              <a:gd name="connsiteY51" fmla="*/ 2984371 h 6858000"/>
              <a:gd name="connsiteX52" fmla="*/ 5482415 w 6128435"/>
              <a:gd name="connsiteY52" fmla="*/ 3004079 h 6858000"/>
              <a:gd name="connsiteX53" fmla="*/ 5483865 w 6128435"/>
              <a:gd name="connsiteY53" fmla="*/ 3005467 h 6858000"/>
              <a:gd name="connsiteX54" fmla="*/ 5482236 w 6128435"/>
              <a:gd name="connsiteY54" fmla="*/ 3019791 h 6858000"/>
              <a:gd name="connsiteX55" fmla="*/ 5481505 w 6128435"/>
              <a:gd name="connsiteY55" fmla="*/ 3095286 h 6858000"/>
              <a:gd name="connsiteX56" fmla="*/ 5477595 w 6128435"/>
              <a:gd name="connsiteY56" fmla="*/ 3250534 h 6858000"/>
              <a:gd name="connsiteX57" fmla="*/ 5532836 w 6128435"/>
              <a:gd name="connsiteY57" fmla="*/ 3353840 h 6858000"/>
              <a:gd name="connsiteX58" fmla="*/ 5561229 w 6128435"/>
              <a:gd name="connsiteY58" fmla="*/ 3395784 h 6858000"/>
              <a:gd name="connsiteX59" fmla="*/ 5589758 w 6128435"/>
              <a:gd name="connsiteY59" fmla="*/ 3506453 h 6858000"/>
              <a:gd name="connsiteX60" fmla="*/ 5596144 w 6128435"/>
              <a:gd name="connsiteY60" fmla="*/ 3534624 h 6858000"/>
              <a:gd name="connsiteX61" fmla="*/ 5597750 w 6128435"/>
              <a:gd name="connsiteY61" fmla="*/ 3534129 h 6858000"/>
              <a:gd name="connsiteX62" fmla="*/ 5599700 w 6128435"/>
              <a:gd name="connsiteY62" fmla="*/ 3547221 h 6858000"/>
              <a:gd name="connsiteX63" fmla="*/ 5615031 w 6128435"/>
              <a:gd name="connsiteY63" fmla="*/ 3557482 h 6858000"/>
              <a:gd name="connsiteX64" fmla="*/ 5618377 w 6128435"/>
              <a:gd name="connsiteY64" fmla="*/ 3588431 h 6858000"/>
              <a:gd name="connsiteX65" fmla="*/ 5612155 w 6128435"/>
              <a:gd name="connsiteY65" fmla="*/ 3589869 h 6858000"/>
              <a:gd name="connsiteX66" fmla="*/ 5620843 w 6128435"/>
              <a:gd name="connsiteY66" fmla="*/ 3606745 h 6858000"/>
              <a:gd name="connsiteX67" fmla="*/ 5655472 w 6128435"/>
              <a:gd name="connsiteY67" fmla="*/ 3678877 h 6858000"/>
              <a:gd name="connsiteX68" fmla="*/ 5680448 w 6128435"/>
              <a:gd name="connsiteY68" fmla="*/ 3717760 h 6858000"/>
              <a:gd name="connsiteX69" fmla="*/ 5683015 w 6128435"/>
              <a:gd name="connsiteY69" fmla="*/ 3762025 h 6858000"/>
              <a:gd name="connsiteX70" fmla="*/ 5696643 w 6128435"/>
              <a:gd name="connsiteY70" fmla="*/ 3773888 h 6858000"/>
              <a:gd name="connsiteX71" fmla="*/ 5699203 w 6128435"/>
              <a:gd name="connsiteY71" fmla="*/ 3775823 h 6858000"/>
              <a:gd name="connsiteX72" fmla="*/ 5704824 w 6128435"/>
              <a:gd name="connsiteY72" fmla="*/ 3785966 h 6858000"/>
              <a:gd name="connsiteX73" fmla="*/ 5712204 w 6128435"/>
              <a:gd name="connsiteY73" fmla="*/ 3785830 h 6858000"/>
              <a:gd name="connsiteX74" fmla="*/ 5724816 w 6128435"/>
              <a:gd name="connsiteY74" fmla="*/ 3798949 h 6858000"/>
              <a:gd name="connsiteX75" fmla="*/ 5733539 w 6128435"/>
              <a:gd name="connsiteY75" fmla="*/ 3818457 h 6858000"/>
              <a:gd name="connsiteX76" fmla="*/ 5768491 w 6128435"/>
              <a:gd name="connsiteY76" fmla="*/ 3914399 h 6858000"/>
              <a:gd name="connsiteX77" fmla="*/ 5793123 w 6128435"/>
              <a:gd name="connsiteY77" fmla="*/ 3969952 h 6858000"/>
              <a:gd name="connsiteX78" fmla="*/ 5808321 w 6128435"/>
              <a:gd name="connsiteY78" fmla="*/ 3988153 h 6858000"/>
              <a:gd name="connsiteX79" fmla="*/ 5825621 w 6128435"/>
              <a:gd name="connsiteY79" fmla="*/ 4015525 h 6858000"/>
              <a:gd name="connsiteX80" fmla="*/ 5860672 w 6128435"/>
              <a:gd name="connsiteY80" fmla="*/ 4061579 h 6858000"/>
              <a:gd name="connsiteX81" fmla="*/ 5872173 w 6128435"/>
              <a:gd name="connsiteY81" fmla="*/ 4088497 h 6858000"/>
              <a:gd name="connsiteX82" fmla="*/ 5883705 w 6128435"/>
              <a:gd name="connsiteY82" fmla="*/ 4101899 h 6858000"/>
              <a:gd name="connsiteX83" fmla="*/ 5885314 w 6128435"/>
              <a:gd name="connsiteY83" fmla="*/ 4108387 h 6858000"/>
              <a:gd name="connsiteX84" fmla="*/ 5894095 w 6128435"/>
              <a:gd name="connsiteY84" fmla="*/ 4128857 h 6858000"/>
              <a:gd name="connsiteX85" fmla="*/ 5898339 w 6128435"/>
              <a:gd name="connsiteY85" fmla="*/ 4140800 h 6858000"/>
              <a:gd name="connsiteX86" fmla="*/ 5899734 w 6128435"/>
              <a:gd name="connsiteY86" fmla="*/ 4145632 h 6858000"/>
              <a:gd name="connsiteX87" fmla="*/ 5903513 w 6128435"/>
              <a:gd name="connsiteY87" fmla="*/ 4187661 h 6858000"/>
              <a:gd name="connsiteX88" fmla="*/ 5917114 w 6128435"/>
              <a:gd name="connsiteY88" fmla="*/ 4213096 h 6858000"/>
              <a:gd name="connsiteX89" fmla="*/ 5921153 w 6128435"/>
              <a:gd name="connsiteY89" fmla="*/ 4236222 h 6858000"/>
              <a:gd name="connsiteX90" fmla="*/ 5924233 w 6128435"/>
              <a:gd name="connsiteY90" fmla="*/ 4242060 h 6858000"/>
              <a:gd name="connsiteX91" fmla="*/ 5928910 w 6128435"/>
              <a:gd name="connsiteY91" fmla="*/ 4300973 h 6858000"/>
              <a:gd name="connsiteX92" fmla="*/ 5939320 w 6128435"/>
              <a:gd name="connsiteY92" fmla="*/ 4340435 h 6858000"/>
              <a:gd name="connsiteX93" fmla="*/ 5946705 w 6128435"/>
              <a:gd name="connsiteY93" fmla="*/ 4428051 h 6858000"/>
              <a:gd name="connsiteX94" fmla="*/ 5949261 w 6128435"/>
              <a:gd name="connsiteY94" fmla="*/ 4449185 h 6858000"/>
              <a:gd name="connsiteX95" fmla="*/ 5957504 w 6128435"/>
              <a:gd name="connsiteY95" fmla="*/ 4465911 h 6858000"/>
              <a:gd name="connsiteX96" fmla="*/ 5964689 w 6128435"/>
              <a:gd name="connsiteY96" fmla="*/ 4468532 h 6858000"/>
              <a:gd name="connsiteX97" fmla="*/ 5967062 w 6128435"/>
              <a:gd name="connsiteY97" fmla="*/ 4479923 h 6858000"/>
              <a:gd name="connsiteX98" fmla="*/ 5968960 w 6128435"/>
              <a:gd name="connsiteY98" fmla="*/ 4482655 h 6858000"/>
              <a:gd name="connsiteX99" fmla="*/ 5978567 w 6128435"/>
              <a:gd name="connsiteY99" fmla="*/ 4498605 h 6858000"/>
              <a:gd name="connsiteX100" fmla="*/ 5980106 w 6128435"/>
              <a:gd name="connsiteY100" fmla="*/ 4585087 h 6858000"/>
              <a:gd name="connsiteX101" fmla="*/ 5998138 w 6128435"/>
              <a:gd name="connsiteY101" fmla="*/ 4697518 h 6858000"/>
              <a:gd name="connsiteX102" fmla="*/ 6013516 w 6128435"/>
              <a:gd name="connsiteY102" fmla="*/ 4786619 h 6858000"/>
              <a:gd name="connsiteX103" fmla="*/ 6025404 w 6128435"/>
              <a:gd name="connsiteY103" fmla="*/ 4858148 h 6858000"/>
              <a:gd name="connsiteX104" fmla="*/ 6007749 w 6128435"/>
              <a:gd name="connsiteY104" fmla="*/ 4964715 h 6858000"/>
              <a:gd name="connsiteX105" fmla="*/ 6005269 w 6128435"/>
              <a:gd name="connsiteY105" fmla="*/ 5150567 h 6858000"/>
              <a:gd name="connsiteX106" fmla="*/ 6001127 w 6128435"/>
              <a:gd name="connsiteY106" fmla="*/ 5164609 h 6858000"/>
              <a:gd name="connsiteX107" fmla="*/ 5996647 w 6128435"/>
              <a:gd name="connsiteY107" fmla="*/ 5185640 h 6858000"/>
              <a:gd name="connsiteX108" fmla="*/ 5998514 w 6128435"/>
              <a:gd name="connsiteY108" fmla="*/ 5189673 h 6858000"/>
              <a:gd name="connsiteX109" fmla="*/ 5995970 w 6128435"/>
              <a:gd name="connsiteY109" fmla="*/ 5221547 h 6858000"/>
              <a:gd name="connsiteX110" fmla="*/ 5997218 w 6128435"/>
              <a:gd name="connsiteY110" fmla="*/ 5222031 h 6858000"/>
              <a:gd name="connsiteX111" fmla="*/ 6002116 w 6128435"/>
              <a:gd name="connsiteY111" fmla="*/ 5231223 h 6858000"/>
              <a:gd name="connsiteX112" fmla="*/ 6008541 w 6128435"/>
              <a:gd name="connsiteY112" fmla="*/ 5248680 h 6858000"/>
              <a:gd name="connsiteX113" fmla="*/ 6039260 w 6128435"/>
              <a:gd name="connsiteY113" fmla="*/ 5289518 h 6858000"/>
              <a:gd name="connsiteX114" fmla="*/ 6036748 w 6128435"/>
              <a:gd name="connsiteY114" fmla="*/ 5322752 h 6858000"/>
              <a:gd name="connsiteX115" fmla="*/ 6036943 w 6128435"/>
              <a:gd name="connsiteY115" fmla="*/ 5329480 h 6858000"/>
              <a:gd name="connsiteX116" fmla="*/ 6037236 w 6128435"/>
              <a:gd name="connsiteY116" fmla="*/ 5329634 h 6858000"/>
              <a:gd name="connsiteX117" fmla="*/ 6038019 w 6128435"/>
              <a:gd name="connsiteY117" fmla="*/ 5336764 h 6858000"/>
              <a:gd name="connsiteX118" fmla="*/ 6037298 w 6128435"/>
              <a:gd name="connsiteY118" fmla="*/ 5341753 h 6858000"/>
              <a:gd name="connsiteX119" fmla="*/ 6037677 w 6128435"/>
              <a:gd name="connsiteY119" fmla="*/ 5354807 h 6858000"/>
              <a:gd name="connsiteX120" fmla="*/ 6039728 w 6128435"/>
              <a:gd name="connsiteY120" fmla="*/ 5359416 h 6858000"/>
              <a:gd name="connsiteX121" fmla="*/ 6043311 w 6128435"/>
              <a:gd name="connsiteY121" fmla="*/ 5361407 h 6858000"/>
              <a:gd name="connsiteX122" fmla="*/ 6042954 w 6128435"/>
              <a:gd name="connsiteY122" fmla="*/ 5362576 h 6858000"/>
              <a:gd name="connsiteX123" fmla="*/ 6053435 w 6128435"/>
              <a:gd name="connsiteY123" fmla="*/ 5387547 h 6858000"/>
              <a:gd name="connsiteX124" fmla="*/ 6065933 w 6128435"/>
              <a:gd name="connsiteY124" fmla="*/ 5443002 h 6858000"/>
              <a:gd name="connsiteX125" fmla="*/ 6068640 w 6128435"/>
              <a:gd name="connsiteY125" fmla="*/ 5474503 h 6858000"/>
              <a:gd name="connsiteX126" fmla="*/ 6080922 w 6128435"/>
              <a:gd name="connsiteY126" fmla="*/ 5561070 h 6858000"/>
              <a:gd name="connsiteX127" fmla="*/ 6096949 w 6128435"/>
              <a:gd name="connsiteY127" fmla="*/ 5648179 h 6858000"/>
              <a:gd name="connsiteX128" fmla="*/ 6125703 w 6128435"/>
              <a:gd name="connsiteY128" fmla="*/ 5692894 h 6858000"/>
              <a:gd name="connsiteX129" fmla="*/ 6126670 w 6128435"/>
              <a:gd name="connsiteY129" fmla="*/ 5697882 h 6858000"/>
              <a:gd name="connsiteX130" fmla="*/ 6124061 w 6128435"/>
              <a:gd name="connsiteY130" fmla="*/ 5710294 h 6858000"/>
              <a:gd name="connsiteX131" fmla="*/ 6122213 w 6128435"/>
              <a:gd name="connsiteY131" fmla="*/ 5714762 h 6858000"/>
              <a:gd name="connsiteX132" fmla="*/ 6121353 w 6128435"/>
              <a:gd name="connsiteY132" fmla="*/ 5721725 h 6858000"/>
              <a:gd name="connsiteX133" fmla="*/ 6121607 w 6128435"/>
              <a:gd name="connsiteY133" fmla="*/ 5721959 h 6858000"/>
              <a:gd name="connsiteX134" fmla="*/ 6120262 w 6128435"/>
              <a:gd name="connsiteY134" fmla="*/ 5728358 h 6858000"/>
              <a:gd name="connsiteX135" fmla="*/ 6110194 w 6128435"/>
              <a:gd name="connsiteY135" fmla="*/ 5758853 h 6858000"/>
              <a:gd name="connsiteX136" fmla="*/ 6127519 w 6128435"/>
              <a:gd name="connsiteY136" fmla="*/ 5865775 h 6858000"/>
              <a:gd name="connsiteX137" fmla="*/ 6128435 w 6128435"/>
              <a:gd name="connsiteY137" fmla="*/ 5870164 h 6858000"/>
              <a:gd name="connsiteX138" fmla="*/ 6119217 w 6128435"/>
              <a:gd name="connsiteY138" fmla="*/ 5888542 h 6858000"/>
              <a:gd name="connsiteX139" fmla="*/ 6115966 w 6128435"/>
              <a:gd name="connsiteY139" fmla="*/ 5898387 h 6858000"/>
              <a:gd name="connsiteX140" fmla="*/ 6111924 w 6128435"/>
              <a:gd name="connsiteY140" fmla="*/ 5900444 h 6858000"/>
              <a:gd name="connsiteX141" fmla="*/ 6108716 w 6128435"/>
              <a:gd name="connsiteY141" fmla="*/ 5915345 h 6858000"/>
              <a:gd name="connsiteX142" fmla="*/ 6109524 w 6128435"/>
              <a:gd name="connsiteY142" fmla="*/ 5917328 h 6858000"/>
              <a:gd name="connsiteX143" fmla="*/ 6102493 w 6128435"/>
              <a:gd name="connsiteY143" fmla="*/ 5928602 h 6858000"/>
              <a:gd name="connsiteX144" fmla="*/ 6056863 w 6128435"/>
              <a:gd name="connsiteY144" fmla="*/ 6000643 h 6858000"/>
              <a:gd name="connsiteX145" fmla="*/ 6045436 w 6128435"/>
              <a:gd name="connsiteY145" fmla="*/ 6124480 h 6858000"/>
              <a:gd name="connsiteX146" fmla="*/ 6030489 w 6128435"/>
              <a:gd name="connsiteY146" fmla="*/ 6317666 h 6858000"/>
              <a:gd name="connsiteX147" fmla="*/ 6007492 w 6128435"/>
              <a:gd name="connsiteY147" fmla="*/ 6440818 h 6858000"/>
              <a:gd name="connsiteX148" fmla="*/ 6009467 w 6128435"/>
              <a:gd name="connsiteY148" fmla="*/ 6487076 h 6858000"/>
              <a:gd name="connsiteX149" fmla="*/ 5995064 w 6128435"/>
              <a:gd name="connsiteY149" fmla="*/ 6540791 h 6858000"/>
              <a:gd name="connsiteX150" fmla="*/ 5996309 w 6128435"/>
              <a:gd name="connsiteY150" fmla="*/ 6543961 h 6858000"/>
              <a:gd name="connsiteX151" fmla="*/ 5996048 w 6128435"/>
              <a:gd name="connsiteY151" fmla="*/ 6555444 h 6858000"/>
              <a:gd name="connsiteX152" fmla="*/ 6002524 w 6128435"/>
              <a:gd name="connsiteY152" fmla="*/ 6560188 h 6858000"/>
              <a:gd name="connsiteX153" fmla="*/ 6006823 w 6128435"/>
              <a:gd name="connsiteY153" fmla="*/ 6578546 h 6858000"/>
              <a:gd name="connsiteX154" fmla="*/ 6004510 w 6128435"/>
              <a:gd name="connsiteY154" fmla="*/ 6599256 h 6858000"/>
              <a:gd name="connsiteX155" fmla="*/ 5986207 w 6128435"/>
              <a:gd name="connsiteY155" fmla="*/ 6695855 h 6858000"/>
              <a:gd name="connsiteX156" fmla="*/ 5979428 w 6128435"/>
              <a:gd name="connsiteY156" fmla="*/ 6754678 h 6858000"/>
              <a:gd name="connsiteX157" fmla="*/ 5983398 w 6128435"/>
              <a:gd name="connsiteY157" fmla="*/ 6778641 h 6858000"/>
              <a:gd name="connsiteX158" fmla="*/ 5984543 w 6128435"/>
              <a:gd name="connsiteY158" fmla="*/ 6811016 h 6858000"/>
              <a:gd name="connsiteX159" fmla="*/ 5981802 w 6128435"/>
              <a:gd name="connsiteY159" fmla="*/ 6838578 h 6858000"/>
              <a:gd name="connsiteX160" fmla="*/ 5979671 w 6128435"/>
              <a:gd name="connsiteY160" fmla="*/ 6858000 h 6858000"/>
              <a:gd name="connsiteX161" fmla="*/ 0 w 6128435"/>
              <a:gd name="connsiteY161" fmla="*/ 6858000 h 6858000"/>
              <a:gd name="connsiteX162" fmla="*/ 0 w 6128435"/>
              <a:gd name="connsiteY162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79312 w 6128435"/>
              <a:gd name="connsiteY35" fmla="*/ 2302757 h 6858000"/>
              <a:gd name="connsiteX36" fmla="*/ 5293877 w 6128435"/>
              <a:gd name="connsiteY36" fmla="*/ 2368649 h 6858000"/>
              <a:gd name="connsiteX37" fmla="*/ 5311338 w 6128435"/>
              <a:gd name="connsiteY37" fmla="*/ 2404034 h 6858000"/>
              <a:gd name="connsiteX38" fmla="*/ 5338366 w 6128435"/>
              <a:gd name="connsiteY38" fmla="*/ 2465052 h 6858000"/>
              <a:gd name="connsiteX39" fmla="*/ 5371263 w 6128435"/>
              <a:gd name="connsiteY39" fmla="*/ 2586413 h 6858000"/>
              <a:gd name="connsiteX40" fmla="*/ 5407503 w 6128435"/>
              <a:gd name="connsiteY40" fmla="*/ 2786290 h 6858000"/>
              <a:gd name="connsiteX41" fmla="*/ 5407356 w 6128435"/>
              <a:gd name="connsiteY41" fmla="*/ 2787545 h 6858000"/>
              <a:gd name="connsiteX42" fmla="*/ 5411130 w 6128435"/>
              <a:gd name="connsiteY42" fmla="*/ 2788640 h 6858000"/>
              <a:gd name="connsiteX43" fmla="*/ 5416439 w 6128435"/>
              <a:gd name="connsiteY43" fmla="*/ 2805666 h 6858000"/>
              <a:gd name="connsiteX44" fmla="*/ 5416589 w 6128435"/>
              <a:gd name="connsiteY44" fmla="*/ 2810822 h 6858000"/>
              <a:gd name="connsiteX45" fmla="*/ 5418542 w 6128435"/>
              <a:gd name="connsiteY45" fmla="*/ 2817745 h 6858000"/>
              <a:gd name="connsiteX46" fmla="*/ 5418847 w 6128435"/>
              <a:gd name="connsiteY46" fmla="*/ 2817825 h 6858000"/>
              <a:gd name="connsiteX47" fmla="*/ 5457023 w 6128435"/>
              <a:gd name="connsiteY47" fmla="*/ 2858292 h 6858000"/>
              <a:gd name="connsiteX48" fmla="*/ 5479298 w 6128435"/>
              <a:gd name="connsiteY48" fmla="*/ 2947791 h 6858000"/>
              <a:gd name="connsiteX49" fmla="*/ 5481770 w 6128435"/>
              <a:gd name="connsiteY49" fmla="*/ 2951352 h 6858000"/>
              <a:gd name="connsiteX50" fmla="*/ 5482045 w 6128435"/>
              <a:gd name="connsiteY50" fmla="*/ 2984371 h 6858000"/>
              <a:gd name="connsiteX51" fmla="*/ 5482415 w 6128435"/>
              <a:gd name="connsiteY51" fmla="*/ 3004079 h 6858000"/>
              <a:gd name="connsiteX52" fmla="*/ 5483865 w 6128435"/>
              <a:gd name="connsiteY52" fmla="*/ 3005467 h 6858000"/>
              <a:gd name="connsiteX53" fmla="*/ 5482236 w 6128435"/>
              <a:gd name="connsiteY53" fmla="*/ 3019791 h 6858000"/>
              <a:gd name="connsiteX54" fmla="*/ 5481505 w 6128435"/>
              <a:gd name="connsiteY54" fmla="*/ 3095286 h 6858000"/>
              <a:gd name="connsiteX55" fmla="*/ 5477595 w 6128435"/>
              <a:gd name="connsiteY55" fmla="*/ 3250534 h 6858000"/>
              <a:gd name="connsiteX56" fmla="*/ 5532836 w 6128435"/>
              <a:gd name="connsiteY56" fmla="*/ 3353840 h 6858000"/>
              <a:gd name="connsiteX57" fmla="*/ 5561229 w 6128435"/>
              <a:gd name="connsiteY57" fmla="*/ 3395784 h 6858000"/>
              <a:gd name="connsiteX58" fmla="*/ 5589758 w 6128435"/>
              <a:gd name="connsiteY58" fmla="*/ 3506453 h 6858000"/>
              <a:gd name="connsiteX59" fmla="*/ 5596144 w 6128435"/>
              <a:gd name="connsiteY59" fmla="*/ 3534624 h 6858000"/>
              <a:gd name="connsiteX60" fmla="*/ 5597750 w 6128435"/>
              <a:gd name="connsiteY60" fmla="*/ 3534129 h 6858000"/>
              <a:gd name="connsiteX61" fmla="*/ 5599700 w 6128435"/>
              <a:gd name="connsiteY61" fmla="*/ 3547221 h 6858000"/>
              <a:gd name="connsiteX62" fmla="*/ 5615031 w 6128435"/>
              <a:gd name="connsiteY62" fmla="*/ 3557482 h 6858000"/>
              <a:gd name="connsiteX63" fmla="*/ 5618377 w 6128435"/>
              <a:gd name="connsiteY63" fmla="*/ 3588431 h 6858000"/>
              <a:gd name="connsiteX64" fmla="*/ 5612155 w 6128435"/>
              <a:gd name="connsiteY64" fmla="*/ 3589869 h 6858000"/>
              <a:gd name="connsiteX65" fmla="*/ 5620843 w 6128435"/>
              <a:gd name="connsiteY65" fmla="*/ 3606745 h 6858000"/>
              <a:gd name="connsiteX66" fmla="*/ 5655472 w 6128435"/>
              <a:gd name="connsiteY66" fmla="*/ 3678877 h 6858000"/>
              <a:gd name="connsiteX67" fmla="*/ 5680448 w 6128435"/>
              <a:gd name="connsiteY67" fmla="*/ 3717760 h 6858000"/>
              <a:gd name="connsiteX68" fmla="*/ 5683015 w 6128435"/>
              <a:gd name="connsiteY68" fmla="*/ 3762025 h 6858000"/>
              <a:gd name="connsiteX69" fmla="*/ 5696643 w 6128435"/>
              <a:gd name="connsiteY69" fmla="*/ 3773888 h 6858000"/>
              <a:gd name="connsiteX70" fmla="*/ 5699203 w 6128435"/>
              <a:gd name="connsiteY70" fmla="*/ 3775823 h 6858000"/>
              <a:gd name="connsiteX71" fmla="*/ 5704824 w 6128435"/>
              <a:gd name="connsiteY71" fmla="*/ 3785966 h 6858000"/>
              <a:gd name="connsiteX72" fmla="*/ 5712204 w 6128435"/>
              <a:gd name="connsiteY72" fmla="*/ 3785830 h 6858000"/>
              <a:gd name="connsiteX73" fmla="*/ 5724816 w 6128435"/>
              <a:gd name="connsiteY73" fmla="*/ 3798949 h 6858000"/>
              <a:gd name="connsiteX74" fmla="*/ 5733539 w 6128435"/>
              <a:gd name="connsiteY74" fmla="*/ 3818457 h 6858000"/>
              <a:gd name="connsiteX75" fmla="*/ 5768491 w 6128435"/>
              <a:gd name="connsiteY75" fmla="*/ 3914399 h 6858000"/>
              <a:gd name="connsiteX76" fmla="*/ 5793123 w 6128435"/>
              <a:gd name="connsiteY76" fmla="*/ 3969952 h 6858000"/>
              <a:gd name="connsiteX77" fmla="*/ 5808321 w 6128435"/>
              <a:gd name="connsiteY77" fmla="*/ 3988153 h 6858000"/>
              <a:gd name="connsiteX78" fmla="*/ 5825621 w 6128435"/>
              <a:gd name="connsiteY78" fmla="*/ 4015525 h 6858000"/>
              <a:gd name="connsiteX79" fmla="*/ 5860672 w 6128435"/>
              <a:gd name="connsiteY79" fmla="*/ 4061579 h 6858000"/>
              <a:gd name="connsiteX80" fmla="*/ 5872173 w 6128435"/>
              <a:gd name="connsiteY80" fmla="*/ 4088497 h 6858000"/>
              <a:gd name="connsiteX81" fmla="*/ 5883705 w 6128435"/>
              <a:gd name="connsiteY81" fmla="*/ 4101899 h 6858000"/>
              <a:gd name="connsiteX82" fmla="*/ 5885314 w 6128435"/>
              <a:gd name="connsiteY82" fmla="*/ 4108387 h 6858000"/>
              <a:gd name="connsiteX83" fmla="*/ 5894095 w 6128435"/>
              <a:gd name="connsiteY83" fmla="*/ 4128857 h 6858000"/>
              <a:gd name="connsiteX84" fmla="*/ 5898339 w 6128435"/>
              <a:gd name="connsiteY84" fmla="*/ 4140800 h 6858000"/>
              <a:gd name="connsiteX85" fmla="*/ 5899734 w 6128435"/>
              <a:gd name="connsiteY85" fmla="*/ 4145632 h 6858000"/>
              <a:gd name="connsiteX86" fmla="*/ 5903513 w 6128435"/>
              <a:gd name="connsiteY86" fmla="*/ 4187661 h 6858000"/>
              <a:gd name="connsiteX87" fmla="*/ 5917114 w 6128435"/>
              <a:gd name="connsiteY87" fmla="*/ 4213096 h 6858000"/>
              <a:gd name="connsiteX88" fmla="*/ 5921153 w 6128435"/>
              <a:gd name="connsiteY88" fmla="*/ 4236222 h 6858000"/>
              <a:gd name="connsiteX89" fmla="*/ 5924233 w 6128435"/>
              <a:gd name="connsiteY89" fmla="*/ 4242060 h 6858000"/>
              <a:gd name="connsiteX90" fmla="*/ 5928910 w 6128435"/>
              <a:gd name="connsiteY90" fmla="*/ 4300973 h 6858000"/>
              <a:gd name="connsiteX91" fmla="*/ 5939320 w 6128435"/>
              <a:gd name="connsiteY91" fmla="*/ 4340435 h 6858000"/>
              <a:gd name="connsiteX92" fmla="*/ 5946705 w 6128435"/>
              <a:gd name="connsiteY92" fmla="*/ 4428051 h 6858000"/>
              <a:gd name="connsiteX93" fmla="*/ 5949261 w 6128435"/>
              <a:gd name="connsiteY93" fmla="*/ 4449185 h 6858000"/>
              <a:gd name="connsiteX94" fmla="*/ 5957504 w 6128435"/>
              <a:gd name="connsiteY94" fmla="*/ 4465911 h 6858000"/>
              <a:gd name="connsiteX95" fmla="*/ 5964689 w 6128435"/>
              <a:gd name="connsiteY95" fmla="*/ 4468532 h 6858000"/>
              <a:gd name="connsiteX96" fmla="*/ 5967062 w 6128435"/>
              <a:gd name="connsiteY96" fmla="*/ 4479923 h 6858000"/>
              <a:gd name="connsiteX97" fmla="*/ 5968960 w 6128435"/>
              <a:gd name="connsiteY97" fmla="*/ 4482655 h 6858000"/>
              <a:gd name="connsiteX98" fmla="*/ 5978567 w 6128435"/>
              <a:gd name="connsiteY98" fmla="*/ 4498605 h 6858000"/>
              <a:gd name="connsiteX99" fmla="*/ 5980106 w 6128435"/>
              <a:gd name="connsiteY99" fmla="*/ 4585087 h 6858000"/>
              <a:gd name="connsiteX100" fmla="*/ 5998138 w 6128435"/>
              <a:gd name="connsiteY100" fmla="*/ 4697518 h 6858000"/>
              <a:gd name="connsiteX101" fmla="*/ 6013516 w 6128435"/>
              <a:gd name="connsiteY101" fmla="*/ 4786619 h 6858000"/>
              <a:gd name="connsiteX102" fmla="*/ 6025404 w 6128435"/>
              <a:gd name="connsiteY102" fmla="*/ 4858148 h 6858000"/>
              <a:gd name="connsiteX103" fmla="*/ 6007749 w 6128435"/>
              <a:gd name="connsiteY103" fmla="*/ 4964715 h 6858000"/>
              <a:gd name="connsiteX104" fmla="*/ 6005269 w 6128435"/>
              <a:gd name="connsiteY104" fmla="*/ 5150567 h 6858000"/>
              <a:gd name="connsiteX105" fmla="*/ 6001127 w 6128435"/>
              <a:gd name="connsiteY105" fmla="*/ 5164609 h 6858000"/>
              <a:gd name="connsiteX106" fmla="*/ 5996647 w 6128435"/>
              <a:gd name="connsiteY106" fmla="*/ 5185640 h 6858000"/>
              <a:gd name="connsiteX107" fmla="*/ 5998514 w 6128435"/>
              <a:gd name="connsiteY107" fmla="*/ 5189673 h 6858000"/>
              <a:gd name="connsiteX108" fmla="*/ 5995970 w 6128435"/>
              <a:gd name="connsiteY108" fmla="*/ 5221547 h 6858000"/>
              <a:gd name="connsiteX109" fmla="*/ 5997218 w 6128435"/>
              <a:gd name="connsiteY109" fmla="*/ 5222031 h 6858000"/>
              <a:gd name="connsiteX110" fmla="*/ 6002116 w 6128435"/>
              <a:gd name="connsiteY110" fmla="*/ 5231223 h 6858000"/>
              <a:gd name="connsiteX111" fmla="*/ 6008541 w 6128435"/>
              <a:gd name="connsiteY111" fmla="*/ 5248680 h 6858000"/>
              <a:gd name="connsiteX112" fmla="*/ 6039260 w 6128435"/>
              <a:gd name="connsiteY112" fmla="*/ 5289518 h 6858000"/>
              <a:gd name="connsiteX113" fmla="*/ 6036748 w 6128435"/>
              <a:gd name="connsiteY113" fmla="*/ 5322752 h 6858000"/>
              <a:gd name="connsiteX114" fmla="*/ 6036943 w 6128435"/>
              <a:gd name="connsiteY114" fmla="*/ 5329480 h 6858000"/>
              <a:gd name="connsiteX115" fmla="*/ 6037236 w 6128435"/>
              <a:gd name="connsiteY115" fmla="*/ 5329634 h 6858000"/>
              <a:gd name="connsiteX116" fmla="*/ 6038019 w 6128435"/>
              <a:gd name="connsiteY116" fmla="*/ 5336764 h 6858000"/>
              <a:gd name="connsiteX117" fmla="*/ 6037298 w 6128435"/>
              <a:gd name="connsiteY117" fmla="*/ 5341753 h 6858000"/>
              <a:gd name="connsiteX118" fmla="*/ 6037677 w 6128435"/>
              <a:gd name="connsiteY118" fmla="*/ 5354807 h 6858000"/>
              <a:gd name="connsiteX119" fmla="*/ 6039728 w 6128435"/>
              <a:gd name="connsiteY119" fmla="*/ 5359416 h 6858000"/>
              <a:gd name="connsiteX120" fmla="*/ 6043311 w 6128435"/>
              <a:gd name="connsiteY120" fmla="*/ 5361407 h 6858000"/>
              <a:gd name="connsiteX121" fmla="*/ 6042954 w 6128435"/>
              <a:gd name="connsiteY121" fmla="*/ 5362576 h 6858000"/>
              <a:gd name="connsiteX122" fmla="*/ 6053435 w 6128435"/>
              <a:gd name="connsiteY122" fmla="*/ 5387547 h 6858000"/>
              <a:gd name="connsiteX123" fmla="*/ 6065933 w 6128435"/>
              <a:gd name="connsiteY123" fmla="*/ 5443002 h 6858000"/>
              <a:gd name="connsiteX124" fmla="*/ 6068640 w 6128435"/>
              <a:gd name="connsiteY124" fmla="*/ 5474503 h 6858000"/>
              <a:gd name="connsiteX125" fmla="*/ 6080922 w 6128435"/>
              <a:gd name="connsiteY125" fmla="*/ 5561070 h 6858000"/>
              <a:gd name="connsiteX126" fmla="*/ 6096949 w 6128435"/>
              <a:gd name="connsiteY126" fmla="*/ 5648179 h 6858000"/>
              <a:gd name="connsiteX127" fmla="*/ 6125703 w 6128435"/>
              <a:gd name="connsiteY127" fmla="*/ 5692894 h 6858000"/>
              <a:gd name="connsiteX128" fmla="*/ 6126670 w 6128435"/>
              <a:gd name="connsiteY128" fmla="*/ 5697882 h 6858000"/>
              <a:gd name="connsiteX129" fmla="*/ 6124061 w 6128435"/>
              <a:gd name="connsiteY129" fmla="*/ 5710294 h 6858000"/>
              <a:gd name="connsiteX130" fmla="*/ 6122213 w 6128435"/>
              <a:gd name="connsiteY130" fmla="*/ 5714762 h 6858000"/>
              <a:gd name="connsiteX131" fmla="*/ 6121353 w 6128435"/>
              <a:gd name="connsiteY131" fmla="*/ 5721725 h 6858000"/>
              <a:gd name="connsiteX132" fmla="*/ 6121607 w 6128435"/>
              <a:gd name="connsiteY132" fmla="*/ 5721959 h 6858000"/>
              <a:gd name="connsiteX133" fmla="*/ 6120262 w 6128435"/>
              <a:gd name="connsiteY133" fmla="*/ 5728358 h 6858000"/>
              <a:gd name="connsiteX134" fmla="*/ 6110194 w 6128435"/>
              <a:gd name="connsiteY134" fmla="*/ 5758853 h 6858000"/>
              <a:gd name="connsiteX135" fmla="*/ 6127519 w 6128435"/>
              <a:gd name="connsiteY135" fmla="*/ 5865775 h 6858000"/>
              <a:gd name="connsiteX136" fmla="*/ 6128435 w 6128435"/>
              <a:gd name="connsiteY136" fmla="*/ 5870164 h 6858000"/>
              <a:gd name="connsiteX137" fmla="*/ 6119217 w 6128435"/>
              <a:gd name="connsiteY137" fmla="*/ 5888542 h 6858000"/>
              <a:gd name="connsiteX138" fmla="*/ 6115966 w 6128435"/>
              <a:gd name="connsiteY138" fmla="*/ 5898387 h 6858000"/>
              <a:gd name="connsiteX139" fmla="*/ 6111924 w 6128435"/>
              <a:gd name="connsiteY139" fmla="*/ 5900444 h 6858000"/>
              <a:gd name="connsiteX140" fmla="*/ 6108716 w 6128435"/>
              <a:gd name="connsiteY140" fmla="*/ 5915345 h 6858000"/>
              <a:gd name="connsiteX141" fmla="*/ 6109524 w 6128435"/>
              <a:gd name="connsiteY141" fmla="*/ 5917328 h 6858000"/>
              <a:gd name="connsiteX142" fmla="*/ 6102493 w 6128435"/>
              <a:gd name="connsiteY142" fmla="*/ 5928602 h 6858000"/>
              <a:gd name="connsiteX143" fmla="*/ 6056863 w 6128435"/>
              <a:gd name="connsiteY143" fmla="*/ 6000643 h 6858000"/>
              <a:gd name="connsiteX144" fmla="*/ 6045436 w 6128435"/>
              <a:gd name="connsiteY144" fmla="*/ 6124480 h 6858000"/>
              <a:gd name="connsiteX145" fmla="*/ 6030489 w 6128435"/>
              <a:gd name="connsiteY145" fmla="*/ 6317666 h 6858000"/>
              <a:gd name="connsiteX146" fmla="*/ 6007492 w 6128435"/>
              <a:gd name="connsiteY146" fmla="*/ 6440818 h 6858000"/>
              <a:gd name="connsiteX147" fmla="*/ 6009467 w 6128435"/>
              <a:gd name="connsiteY147" fmla="*/ 6487076 h 6858000"/>
              <a:gd name="connsiteX148" fmla="*/ 5995064 w 6128435"/>
              <a:gd name="connsiteY148" fmla="*/ 6540791 h 6858000"/>
              <a:gd name="connsiteX149" fmla="*/ 5996309 w 6128435"/>
              <a:gd name="connsiteY149" fmla="*/ 6543961 h 6858000"/>
              <a:gd name="connsiteX150" fmla="*/ 5996048 w 6128435"/>
              <a:gd name="connsiteY150" fmla="*/ 6555444 h 6858000"/>
              <a:gd name="connsiteX151" fmla="*/ 6002524 w 6128435"/>
              <a:gd name="connsiteY151" fmla="*/ 6560188 h 6858000"/>
              <a:gd name="connsiteX152" fmla="*/ 6006823 w 6128435"/>
              <a:gd name="connsiteY152" fmla="*/ 6578546 h 6858000"/>
              <a:gd name="connsiteX153" fmla="*/ 6004510 w 6128435"/>
              <a:gd name="connsiteY153" fmla="*/ 6599256 h 6858000"/>
              <a:gd name="connsiteX154" fmla="*/ 5986207 w 6128435"/>
              <a:gd name="connsiteY154" fmla="*/ 6695855 h 6858000"/>
              <a:gd name="connsiteX155" fmla="*/ 5979428 w 6128435"/>
              <a:gd name="connsiteY155" fmla="*/ 6754678 h 6858000"/>
              <a:gd name="connsiteX156" fmla="*/ 5983398 w 6128435"/>
              <a:gd name="connsiteY156" fmla="*/ 6778641 h 6858000"/>
              <a:gd name="connsiteX157" fmla="*/ 5984543 w 6128435"/>
              <a:gd name="connsiteY157" fmla="*/ 6811016 h 6858000"/>
              <a:gd name="connsiteX158" fmla="*/ 5981802 w 6128435"/>
              <a:gd name="connsiteY158" fmla="*/ 6838578 h 6858000"/>
              <a:gd name="connsiteX159" fmla="*/ 5979671 w 6128435"/>
              <a:gd name="connsiteY159" fmla="*/ 6858000 h 6858000"/>
              <a:gd name="connsiteX160" fmla="*/ 0 w 6128435"/>
              <a:gd name="connsiteY160" fmla="*/ 6858000 h 6858000"/>
              <a:gd name="connsiteX161" fmla="*/ 0 w 6128435"/>
              <a:gd name="connsiteY161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483865 w 6128435"/>
              <a:gd name="connsiteY51" fmla="*/ 3005467 h 6858000"/>
              <a:gd name="connsiteX52" fmla="*/ 5482236 w 6128435"/>
              <a:gd name="connsiteY52" fmla="*/ 3019791 h 6858000"/>
              <a:gd name="connsiteX53" fmla="*/ 5481505 w 6128435"/>
              <a:gd name="connsiteY53" fmla="*/ 3095286 h 6858000"/>
              <a:gd name="connsiteX54" fmla="*/ 5477595 w 6128435"/>
              <a:gd name="connsiteY54" fmla="*/ 3250534 h 6858000"/>
              <a:gd name="connsiteX55" fmla="*/ 5532836 w 6128435"/>
              <a:gd name="connsiteY55" fmla="*/ 3353840 h 6858000"/>
              <a:gd name="connsiteX56" fmla="*/ 5561229 w 6128435"/>
              <a:gd name="connsiteY56" fmla="*/ 3395784 h 6858000"/>
              <a:gd name="connsiteX57" fmla="*/ 5589758 w 6128435"/>
              <a:gd name="connsiteY57" fmla="*/ 3506453 h 6858000"/>
              <a:gd name="connsiteX58" fmla="*/ 5596144 w 6128435"/>
              <a:gd name="connsiteY58" fmla="*/ 3534624 h 6858000"/>
              <a:gd name="connsiteX59" fmla="*/ 5597750 w 6128435"/>
              <a:gd name="connsiteY59" fmla="*/ 3534129 h 6858000"/>
              <a:gd name="connsiteX60" fmla="*/ 5599700 w 6128435"/>
              <a:gd name="connsiteY60" fmla="*/ 3547221 h 6858000"/>
              <a:gd name="connsiteX61" fmla="*/ 5615031 w 6128435"/>
              <a:gd name="connsiteY61" fmla="*/ 3557482 h 6858000"/>
              <a:gd name="connsiteX62" fmla="*/ 5618377 w 6128435"/>
              <a:gd name="connsiteY62" fmla="*/ 3588431 h 6858000"/>
              <a:gd name="connsiteX63" fmla="*/ 5612155 w 6128435"/>
              <a:gd name="connsiteY63" fmla="*/ 3589869 h 6858000"/>
              <a:gd name="connsiteX64" fmla="*/ 5620843 w 6128435"/>
              <a:gd name="connsiteY64" fmla="*/ 3606745 h 6858000"/>
              <a:gd name="connsiteX65" fmla="*/ 5655472 w 6128435"/>
              <a:gd name="connsiteY65" fmla="*/ 3678877 h 6858000"/>
              <a:gd name="connsiteX66" fmla="*/ 5680448 w 6128435"/>
              <a:gd name="connsiteY66" fmla="*/ 3717760 h 6858000"/>
              <a:gd name="connsiteX67" fmla="*/ 5683015 w 6128435"/>
              <a:gd name="connsiteY67" fmla="*/ 3762025 h 6858000"/>
              <a:gd name="connsiteX68" fmla="*/ 5696643 w 6128435"/>
              <a:gd name="connsiteY68" fmla="*/ 3773888 h 6858000"/>
              <a:gd name="connsiteX69" fmla="*/ 5699203 w 6128435"/>
              <a:gd name="connsiteY69" fmla="*/ 3775823 h 6858000"/>
              <a:gd name="connsiteX70" fmla="*/ 5704824 w 6128435"/>
              <a:gd name="connsiteY70" fmla="*/ 3785966 h 6858000"/>
              <a:gd name="connsiteX71" fmla="*/ 5712204 w 6128435"/>
              <a:gd name="connsiteY71" fmla="*/ 3785830 h 6858000"/>
              <a:gd name="connsiteX72" fmla="*/ 5724816 w 6128435"/>
              <a:gd name="connsiteY72" fmla="*/ 3798949 h 6858000"/>
              <a:gd name="connsiteX73" fmla="*/ 5733539 w 6128435"/>
              <a:gd name="connsiteY73" fmla="*/ 3818457 h 6858000"/>
              <a:gd name="connsiteX74" fmla="*/ 5768491 w 6128435"/>
              <a:gd name="connsiteY74" fmla="*/ 3914399 h 6858000"/>
              <a:gd name="connsiteX75" fmla="*/ 5793123 w 6128435"/>
              <a:gd name="connsiteY75" fmla="*/ 3969952 h 6858000"/>
              <a:gd name="connsiteX76" fmla="*/ 5808321 w 6128435"/>
              <a:gd name="connsiteY76" fmla="*/ 3988153 h 6858000"/>
              <a:gd name="connsiteX77" fmla="*/ 5825621 w 6128435"/>
              <a:gd name="connsiteY77" fmla="*/ 4015525 h 6858000"/>
              <a:gd name="connsiteX78" fmla="*/ 5860672 w 6128435"/>
              <a:gd name="connsiteY78" fmla="*/ 4061579 h 6858000"/>
              <a:gd name="connsiteX79" fmla="*/ 5872173 w 6128435"/>
              <a:gd name="connsiteY79" fmla="*/ 4088497 h 6858000"/>
              <a:gd name="connsiteX80" fmla="*/ 5883705 w 6128435"/>
              <a:gd name="connsiteY80" fmla="*/ 4101899 h 6858000"/>
              <a:gd name="connsiteX81" fmla="*/ 5885314 w 6128435"/>
              <a:gd name="connsiteY81" fmla="*/ 4108387 h 6858000"/>
              <a:gd name="connsiteX82" fmla="*/ 5894095 w 6128435"/>
              <a:gd name="connsiteY82" fmla="*/ 4128857 h 6858000"/>
              <a:gd name="connsiteX83" fmla="*/ 5898339 w 6128435"/>
              <a:gd name="connsiteY83" fmla="*/ 4140800 h 6858000"/>
              <a:gd name="connsiteX84" fmla="*/ 5899734 w 6128435"/>
              <a:gd name="connsiteY84" fmla="*/ 4145632 h 6858000"/>
              <a:gd name="connsiteX85" fmla="*/ 5903513 w 6128435"/>
              <a:gd name="connsiteY85" fmla="*/ 4187661 h 6858000"/>
              <a:gd name="connsiteX86" fmla="*/ 5917114 w 6128435"/>
              <a:gd name="connsiteY86" fmla="*/ 4213096 h 6858000"/>
              <a:gd name="connsiteX87" fmla="*/ 5921153 w 6128435"/>
              <a:gd name="connsiteY87" fmla="*/ 4236222 h 6858000"/>
              <a:gd name="connsiteX88" fmla="*/ 5924233 w 6128435"/>
              <a:gd name="connsiteY88" fmla="*/ 4242060 h 6858000"/>
              <a:gd name="connsiteX89" fmla="*/ 5928910 w 6128435"/>
              <a:gd name="connsiteY89" fmla="*/ 4300973 h 6858000"/>
              <a:gd name="connsiteX90" fmla="*/ 5939320 w 6128435"/>
              <a:gd name="connsiteY90" fmla="*/ 4340435 h 6858000"/>
              <a:gd name="connsiteX91" fmla="*/ 5946705 w 6128435"/>
              <a:gd name="connsiteY91" fmla="*/ 4428051 h 6858000"/>
              <a:gd name="connsiteX92" fmla="*/ 5949261 w 6128435"/>
              <a:gd name="connsiteY92" fmla="*/ 4449185 h 6858000"/>
              <a:gd name="connsiteX93" fmla="*/ 5957504 w 6128435"/>
              <a:gd name="connsiteY93" fmla="*/ 4465911 h 6858000"/>
              <a:gd name="connsiteX94" fmla="*/ 5964689 w 6128435"/>
              <a:gd name="connsiteY94" fmla="*/ 4468532 h 6858000"/>
              <a:gd name="connsiteX95" fmla="*/ 5967062 w 6128435"/>
              <a:gd name="connsiteY95" fmla="*/ 4479923 h 6858000"/>
              <a:gd name="connsiteX96" fmla="*/ 5968960 w 6128435"/>
              <a:gd name="connsiteY96" fmla="*/ 4482655 h 6858000"/>
              <a:gd name="connsiteX97" fmla="*/ 5978567 w 6128435"/>
              <a:gd name="connsiteY97" fmla="*/ 4498605 h 6858000"/>
              <a:gd name="connsiteX98" fmla="*/ 5980106 w 6128435"/>
              <a:gd name="connsiteY98" fmla="*/ 4585087 h 6858000"/>
              <a:gd name="connsiteX99" fmla="*/ 5998138 w 6128435"/>
              <a:gd name="connsiteY99" fmla="*/ 4697518 h 6858000"/>
              <a:gd name="connsiteX100" fmla="*/ 6013516 w 6128435"/>
              <a:gd name="connsiteY100" fmla="*/ 4786619 h 6858000"/>
              <a:gd name="connsiteX101" fmla="*/ 6025404 w 6128435"/>
              <a:gd name="connsiteY101" fmla="*/ 4858148 h 6858000"/>
              <a:gd name="connsiteX102" fmla="*/ 6007749 w 6128435"/>
              <a:gd name="connsiteY102" fmla="*/ 4964715 h 6858000"/>
              <a:gd name="connsiteX103" fmla="*/ 6005269 w 6128435"/>
              <a:gd name="connsiteY103" fmla="*/ 5150567 h 6858000"/>
              <a:gd name="connsiteX104" fmla="*/ 6001127 w 6128435"/>
              <a:gd name="connsiteY104" fmla="*/ 5164609 h 6858000"/>
              <a:gd name="connsiteX105" fmla="*/ 5996647 w 6128435"/>
              <a:gd name="connsiteY105" fmla="*/ 5185640 h 6858000"/>
              <a:gd name="connsiteX106" fmla="*/ 5998514 w 6128435"/>
              <a:gd name="connsiteY106" fmla="*/ 5189673 h 6858000"/>
              <a:gd name="connsiteX107" fmla="*/ 5995970 w 6128435"/>
              <a:gd name="connsiteY107" fmla="*/ 5221547 h 6858000"/>
              <a:gd name="connsiteX108" fmla="*/ 5997218 w 6128435"/>
              <a:gd name="connsiteY108" fmla="*/ 5222031 h 6858000"/>
              <a:gd name="connsiteX109" fmla="*/ 6002116 w 6128435"/>
              <a:gd name="connsiteY109" fmla="*/ 5231223 h 6858000"/>
              <a:gd name="connsiteX110" fmla="*/ 6008541 w 6128435"/>
              <a:gd name="connsiteY110" fmla="*/ 5248680 h 6858000"/>
              <a:gd name="connsiteX111" fmla="*/ 6039260 w 6128435"/>
              <a:gd name="connsiteY111" fmla="*/ 5289518 h 6858000"/>
              <a:gd name="connsiteX112" fmla="*/ 6036748 w 6128435"/>
              <a:gd name="connsiteY112" fmla="*/ 5322752 h 6858000"/>
              <a:gd name="connsiteX113" fmla="*/ 6036943 w 6128435"/>
              <a:gd name="connsiteY113" fmla="*/ 5329480 h 6858000"/>
              <a:gd name="connsiteX114" fmla="*/ 6037236 w 6128435"/>
              <a:gd name="connsiteY114" fmla="*/ 5329634 h 6858000"/>
              <a:gd name="connsiteX115" fmla="*/ 6038019 w 6128435"/>
              <a:gd name="connsiteY115" fmla="*/ 5336764 h 6858000"/>
              <a:gd name="connsiteX116" fmla="*/ 6037298 w 6128435"/>
              <a:gd name="connsiteY116" fmla="*/ 5341753 h 6858000"/>
              <a:gd name="connsiteX117" fmla="*/ 6037677 w 6128435"/>
              <a:gd name="connsiteY117" fmla="*/ 5354807 h 6858000"/>
              <a:gd name="connsiteX118" fmla="*/ 6039728 w 6128435"/>
              <a:gd name="connsiteY118" fmla="*/ 5359416 h 6858000"/>
              <a:gd name="connsiteX119" fmla="*/ 6043311 w 6128435"/>
              <a:gd name="connsiteY119" fmla="*/ 5361407 h 6858000"/>
              <a:gd name="connsiteX120" fmla="*/ 6042954 w 6128435"/>
              <a:gd name="connsiteY120" fmla="*/ 5362576 h 6858000"/>
              <a:gd name="connsiteX121" fmla="*/ 6053435 w 6128435"/>
              <a:gd name="connsiteY121" fmla="*/ 5387547 h 6858000"/>
              <a:gd name="connsiteX122" fmla="*/ 6065933 w 6128435"/>
              <a:gd name="connsiteY122" fmla="*/ 5443002 h 6858000"/>
              <a:gd name="connsiteX123" fmla="*/ 6068640 w 6128435"/>
              <a:gd name="connsiteY123" fmla="*/ 5474503 h 6858000"/>
              <a:gd name="connsiteX124" fmla="*/ 6080922 w 6128435"/>
              <a:gd name="connsiteY124" fmla="*/ 5561070 h 6858000"/>
              <a:gd name="connsiteX125" fmla="*/ 6096949 w 6128435"/>
              <a:gd name="connsiteY125" fmla="*/ 5648179 h 6858000"/>
              <a:gd name="connsiteX126" fmla="*/ 6125703 w 6128435"/>
              <a:gd name="connsiteY126" fmla="*/ 5692894 h 6858000"/>
              <a:gd name="connsiteX127" fmla="*/ 6126670 w 6128435"/>
              <a:gd name="connsiteY127" fmla="*/ 5697882 h 6858000"/>
              <a:gd name="connsiteX128" fmla="*/ 6124061 w 6128435"/>
              <a:gd name="connsiteY128" fmla="*/ 5710294 h 6858000"/>
              <a:gd name="connsiteX129" fmla="*/ 6122213 w 6128435"/>
              <a:gd name="connsiteY129" fmla="*/ 5714762 h 6858000"/>
              <a:gd name="connsiteX130" fmla="*/ 6121353 w 6128435"/>
              <a:gd name="connsiteY130" fmla="*/ 5721725 h 6858000"/>
              <a:gd name="connsiteX131" fmla="*/ 6121607 w 6128435"/>
              <a:gd name="connsiteY131" fmla="*/ 5721959 h 6858000"/>
              <a:gd name="connsiteX132" fmla="*/ 6120262 w 6128435"/>
              <a:gd name="connsiteY132" fmla="*/ 5728358 h 6858000"/>
              <a:gd name="connsiteX133" fmla="*/ 6110194 w 6128435"/>
              <a:gd name="connsiteY133" fmla="*/ 5758853 h 6858000"/>
              <a:gd name="connsiteX134" fmla="*/ 6127519 w 6128435"/>
              <a:gd name="connsiteY134" fmla="*/ 5865775 h 6858000"/>
              <a:gd name="connsiteX135" fmla="*/ 6128435 w 6128435"/>
              <a:gd name="connsiteY135" fmla="*/ 5870164 h 6858000"/>
              <a:gd name="connsiteX136" fmla="*/ 6119217 w 6128435"/>
              <a:gd name="connsiteY136" fmla="*/ 5888542 h 6858000"/>
              <a:gd name="connsiteX137" fmla="*/ 6115966 w 6128435"/>
              <a:gd name="connsiteY137" fmla="*/ 5898387 h 6858000"/>
              <a:gd name="connsiteX138" fmla="*/ 6111924 w 6128435"/>
              <a:gd name="connsiteY138" fmla="*/ 5900444 h 6858000"/>
              <a:gd name="connsiteX139" fmla="*/ 6108716 w 6128435"/>
              <a:gd name="connsiteY139" fmla="*/ 5915345 h 6858000"/>
              <a:gd name="connsiteX140" fmla="*/ 6109524 w 6128435"/>
              <a:gd name="connsiteY140" fmla="*/ 5917328 h 6858000"/>
              <a:gd name="connsiteX141" fmla="*/ 6102493 w 6128435"/>
              <a:gd name="connsiteY141" fmla="*/ 5928602 h 6858000"/>
              <a:gd name="connsiteX142" fmla="*/ 6056863 w 6128435"/>
              <a:gd name="connsiteY142" fmla="*/ 6000643 h 6858000"/>
              <a:gd name="connsiteX143" fmla="*/ 6045436 w 6128435"/>
              <a:gd name="connsiteY143" fmla="*/ 6124480 h 6858000"/>
              <a:gd name="connsiteX144" fmla="*/ 6030489 w 6128435"/>
              <a:gd name="connsiteY144" fmla="*/ 6317666 h 6858000"/>
              <a:gd name="connsiteX145" fmla="*/ 6007492 w 6128435"/>
              <a:gd name="connsiteY145" fmla="*/ 6440818 h 6858000"/>
              <a:gd name="connsiteX146" fmla="*/ 6009467 w 6128435"/>
              <a:gd name="connsiteY146" fmla="*/ 6487076 h 6858000"/>
              <a:gd name="connsiteX147" fmla="*/ 5995064 w 6128435"/>
              <a:gd name="connsiteY147" fmla="*/ 6540791 h 6858000"/>
              <a:gd name="connsiteX148" fmla="*/ 5996309 w 6128435"/>
              <a:gd name="connsiteY148" fmla="*/ 6543961 h 6858000"/>
              <a:gd name="connsiteX149" fmla="*/ 5996048 w 6128435"/>
              <a:gd name="connsiteY149" fmla="*/ 6555444 h 6858000"/>
              <a:gd name="connsiteX150" fmla="*/ 6002524 w 6128435"/>
              <a:gd name="connsiteY150" fmla="*/ 6560188 h 6858000"/>
              <a:gd name="connsiteX151" fmla="*/ 6006823 w 6128435"/>
              <a:gd name="connsiteY151" fmla="*/ 6578546 h 6858000"/>
              <a:gd name="connsiteX152" fmla="*/ 6004510 w 6128435"/>
              <a:gd name="connsiteY152" fmla="*/ 6599256 h 6858000"/>
              <a:gd name="connsiteX153" fmla="*/ 5986207 w 6128435"/>
              <a:gd name="connsiteY153" fmla="*/ 6695855 h 6858000"/>
              <a:gd name="connsiteX154" fmla="*/ 5979428 w 6128435"/>
              <a:gd name="connsiteY154" fmla="*/ 6754678 h 6858000"/>
              <a:gd name="connsiteX155" fmla="*/ 5983398 w 6128435"/>
              <a:gd name="connsiteY155" fmla="*/ 6778641 h 6858000"/>
              <a:gd name="connsiteX156" fmla="*/ 5984543 w 6128435"/>
              <a:gd name="connsiteY156" fmla="*/ 6811016 h 6858000"/>
              <a:gd name="connsiteX157" fmla="*/ 5981802 w 6128435"/>
              <a:gd name="connsiteY157" fmla="*/ 6838578 h 6858000"/>
              <a:gd name="connsiteX158" fmla="*/ 5979671 w 6128435"/>
              <a:gd name="connsiteY158" fmla="*/ 6858000 h 6858000"/>
              <a:gd name="connsiteX159" fmla="*/ 0 w 6128435"/>
              <a:gd name="connsiteY159" fmla="*/ 6858000 h 6858000"/>
              <a:gd name="connsiteX160" fmla="*/ 0 w 6128435"/>
              <a:gd name="connsiteY160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483865 w 6128435"/>
              <a:gd name="connsiteY51" fmla="*/ 3005467 h 6858000"/>
              <a:gd name="connsiteX52" fmla="*/ 5481505 w 6128435"/>
              <a:gd name="connsiteY52" fmla="*/ 3095286 h 6858000"/>
              <a:gd name="connsiteX53" fmla="*/ 5477595 w 6128435"/>
              <a:gd name="connsiteY53" fmla="*/ 3250534 h 6858000"/>
              <a:gd name="connsiteX54" fmla="*/ 5532836 w 6128435"/>
              <a:gd name="connsiteY54" fmla="*/ 3353840 h 6858000"/>
              <a:gd name="connsiteX55" fmla="*/ 5561229 w 6128435"/>
              <a:gd name="connsiteY55" fmla="*/ 3395784 h 6858000"/>
              <a:gd name="connsiteX56" fmla="*/ 5589758 w 6128435"/>
              <a:gd name="connsiteY56" fmla="*/ 3506453 h 6858000"/>
              <a:gd name="connsiteX57" fmla="*/ 5596144 w 6128435"/>
              <a:gd name="connsiteY57" fmla="*/ 3534624 h 6858000"/>
              <a:gd name="connsiteX58" fmla="*/ 5597750 w 6128435"/>
              <a:gd name="connsiteY58" fmla="*/ 3534129 h 6858000"/>
              <a:gd name="connsiteX59" fmla="*/ 5599700 w 6128435"/>
              <a:gd name="connsiteY59" fmla="*/ 3547221 h 6858000"/>
              <a:gd name="connsiteX60" fmla="*/ 5615031 w 6128435"/>
              <a:gd name="connsiteY60" fmla="*/ 3557482 h 6858000"/>
              <a:gd name="connsiteX61" fmla="*/ 5618377 w 6128435"/>
              <a:gd name="connsiteY61" fmla="*/ 3588431 h 6858000"/>
              <a:gd name="connsiteX62" fmla="*/ 5612155 w 6128435"/>
              <a:gd name="connsiteY62" fmla="*/ 3589869 h 6858000"/>
              <a:gd name="connsiteX63" fmla="*/ 5620843 w 6128435"/>
              <a:gd name="connsiteY63" fmla="*/ 3606745 h 6858000"/>
              <a:gd name="connsiteX64" fmla="*/ 5655472 w 6128435"/>
              <a:gd name="connsiteY64" fmla="*/ 3678877 h 6858000"/>
              <a:gd name="connsiteX65" fmla="*/ 5680448 w 6128435"/>
              <a:gd name="connsiteY65" fmla="*/ 3717760 h 6858000"/>
              <a:gd name="connsiteX66" fmla="*/ 5683015 w 6128435"/>
              <a:gd name="connsiteY66" fmla="*/ 3762025 h 6858000"/>
              <a:gd name="connsiteX67" fmla="*/ 5696643 w 6128435"/>
              <a:gd name="connsiteY67" fmla="*/ 3773888 h 6858000"/>
              <a:gd name="connsiteX68" fmla="*/ 5699203 w 6128435"/>
              <a:gd name="connsiteY68" fmla="*/ 3775823 h 6858000"/>
              <a:gd name="connsiteX69" fmla="*/ 5704824 w 6128435"/>
              <a:gd name="connsiteY69" fmla="*/ 3785966 h 6858000"/>
              <a:gd name="connsiteX70" fmla="*/ 5712204 w 6128435"/>
              <a:gd name="connsiteY70" fmla="*/ 3785830 h 6858000"/>
              <a:gd name="connsiteX71" fmla="*/ 5724816 w 6128435"/>
              <a:gd name="connsiteY71" fmla="*/ 3798949 h 6858000"/>
              <a:gd name="connsiteX72" fmla="*/ 5733539 w 6128435"/>
              <a:gd name="connsiteY72" fmla="*/ 3818457 h 6858000"/>
              <a:gd name="connsiteX73" fmla="*/ 5768491 w 6128435"/>
              <a:gd name="connsiteY73" fmla="*/ 3914399 h 6858000"/>
              <a:gd name="connsiteX74" fmla="*/ 5793123 w 6128435"/>
              <a:gd name="connsiteY74" fmla="*/ 3969952 h 6858000"/>
              <a:gd name="connsiteX75" fmla="*/ 5808321 w 6128435"/>
              <a:gd name="connsiteY75" fmla="*/ 3988153 h 6858000"/>
              <a:gd name="connsiteX76" fmla="*/ 5825621 w 6128435"/>
              <a:gd name="connsiteY76" fmla="*/ 4015525 h 6858000"/>
              <a:gd name="connsiteX77" fmla="*/ 5860672 w 6128435"/>
              <a:gd name="connsiteY77" fmla="*/ 4061579 h 6858000"/>
              <a:gd name="connsiteX78" fmla="*/ 5872173 w 6128435"/>
              <a:gd name="connsiteY78" fmla="*/ 4088497 h 6858000"/>
              <a:gd name="connsiteX79" fmla="*/ 5883705 w 6128435"/>
              <a:gd name="connsiteY79" fmla="*/ 4101899 h 6858000"/>
              <a:gd name="connsiteX80" fmla="*/ 5885314 w 6128435"/>
              <a:gd name="connsiteY80" fmla="*/ 4108387 h 6858000"/>
              <a:gd name="connsiteX81" fmla="*/ 5894095 w 6128435"/>
              <a:gd name="connsiteY81" fmla="*/ 4128857 h 6858000"/>
              <a:gd name="connsiteX82" fmla="*/ 5898339 w 6128435"/>
              <a:gd name="connsiteY82" fmla="*/ 4140800 h 6858000"/>
              <a:gd name="connsiteX83" fmla="*/ 5899734 w 6128435"/>
              <a:gd name="connsiteY83" fmla="*/ 4145632 h 6858000"/>
              <a:gd name="connsiteX84" fmla="*/ 5903513 w 6128435"/>
              <a:gd name="connsiteY84" fmla="*/ 4187661 h 6858000"/>
              <a:gd name="connsiteX85" fmla="*/ 5917114 w 6128435"/>
              <a:gd name="connsiteY85" fmla="*/ 4213096 h 6858000"/>
              <a:gd name="connsiteX86" fmla="*/ 5921153 w 6128435"/>
              <a:gd name="connsiteY86" fmla="*/ 4236222 h 6858000"/>
              <a:gd name="connsiteX87" fmla="*/ 5924233 w 6128435"/>
              <a:gd name="connsiteY87" fmla="*/ 4242060 h 6858000"/>
              <a:gd name="connsiteX88" fmla="*/ 5928910 w 6128435"/>
              <a:gd name="connsiteY88" fmla="*/ 4300973 h 6858000"/>
              <a:gd name="connsiteX89" fmla="*/ 5939320 w 6128435"/>
              <a:gd name="connsiteY89" fmla="*/ 4340435 h 6858000"/>
              <a:gd name="connsiteX90" fmla="*/ 5946705 w 6128435"/>
              <a:gd name="connsiteY90" fmla="*/ 4428051 h 6858000"/>
              <a:gd name="connsiteX91" fmla="*/ 5949261 w 6128435"/>
              <a:gd name="connsiteY91" fmla="*/ 4449185 h 6858000"/>
              <a:gd name="connsiteX92" fmla="*/ 5957504 w 6128435"/>
              <a:gd name="connsiteY92" fmla="*/ 4465911 h 6858000"/>
              <a:gd name="connsiteX93" fmla="*/ 5964689 w 6128435"/>
              <a:gd name="connsiteY93" fmla="*/ 4468532 h 6858000"/>
              <a:gd name="connsiteX94" fmla="*/ 5967062 w 6128435"/>
              <a:gd name="connsiteY94" fmla="*/ 4479923 h 6858000"/>
              <a:gd name="connsiteX95" fmla="*/ 5968960 w 6128435"/>
              <a:gd name="connsiteY95" fmla="*/ 4482655 h 6858000"/>
              <a:gd name="connsiteX96" fmla="*/ 5978567 w 6128435"/>
              <a:gd name="connsiteY96" fmla="*/ 4498605 h 6858000"/>
              <a:gd name="connsiteX97" fmla="*/ 5980106 w 6128435"/>
              <a:gd name="connsiteY97" fmla="*/ 4585087 h 6858000"/>
              <a:gd name="connsiteX98" fmla="*/ 5998138 w 6128435"/>
              <a:gd name="connsiteY98" fmla="*/ 4697518 h 6858000"/>
              <a:gd name="connsiteX99" fmla="*/ 6013516 w 6128435"/>
              <a:gd name="connsiteY99" fmla="*/ 4786619 h 6858000"/>
              <a:gd name="connsiteX100" fmla="*/ 6025404 w 6128435"/>
              <a:gd name="connsiteY100" fmla="*/ 4858148 h 6858000"/>
              <a:gd name="connsiteX101" fmla="*/ 6007749 w 6128435"/>
              <a:gd name="connsiteY101" fmla="*/ 4964715 h 6858000"/>
              <a:gd name="connsiteX102" fmla="*/ 6005269 w 6128435"/>
              <a:gd name="connsiteY102" fmla="*/ 5150567 h 6858000"/>
              <a:gd name="connsiteX103" fmla="*/ 6001127 w 6128435"/>
              <a:gd name="connsiteY103" fmla="*/ 5164609 h 6858000"/>
              <a:gd name="connsiteX104" fmla="*/ 5996647 w 6128435"/>
              <a:gd name="connsiteY104" fmla="*/ 5185640 h 6858000"/>
              <a:gd name="connsiteX105" fmla="*/ 5998514 w 6128435"/>
              <a:gd name="connsiteY105" fmla="*/ 5189673 h 6858000"/>
              <a:gd name="connsiteX106" fmla="*/ 5995970 w 6128435"/>
              <a:gd name="connsiteY106" fmla="*/ 5221547 h 6858000"/>
              <a:gd name="connsiteX107" fmla="*/ 5997218 w 6128435"/>
              <a:gd name="connsiteY107" fmla="*/ 5222031 h 6858000"/>
              <a:gd name="connsiteX108" fmla="*/ 6002116 w 6128435"/>
              <a:gd name="connsiteY108" fmla="*/ 5231223 h 6858000"/>
              <a:gd name="connsiteX109" fmla="*/ 6008541 w 6128435"/>
              <a:gd name="connsiteY109" fmla="*/ 5248680 h 6858000"/>
              <a:gd name="connsiteX110" fmla="*/ 6039260 w 6128435"/>
              <a:gd name="connsiteY110" fmla="*/ 5289518 h 6858000"/>
              <a:gd name="connsiteX111" fmla="*/ 6036748 w 6128435"/>
              <a:gd name="connsiteY111" fmla="*/ 5322752 h 6858000"/>
              <a:gd name="connsiteX112" fmla="*/ 6036943 w 6128435"/>
              <a:gd name="connsiteY112" fmla="*/ 5329480 h 6858000"/>
              <a:gd name="connsiteX113" fmla="*/ 6037236 w 6128435"/>
              <a:gd name="connsiteY113" fmla="*/ 5329634 h 6858000"/>
              <a:gd name="connsiteX114" fmla="*/ 6038019 w 6128435"/>
              <a:gd name="connsiteY114" fmla="*/ 5336764 h 6858000"/>
              <a:gd name="connsiteX115" fmla="*/ 6037298 w 6128435"/>
              <a:gd name="connsiteY115" fmla="*/ 5341753 h 6858000"/>
              <a:gd name="connsiteX116" fmla="*/ 6037677 w 6128435"/>
              <a:gd name="connsiteY116" fmla="*/ 5354807 h 6858000"/>
              <a:gd name="connsiteX117" fmla="*/ 6039728 w 6128435"/>
              <a:gd name="connsiteY117" fmla="*/ 5359416 h 6858000"/>
              <a:gd name="connsiteX118" fmla="*/ 6043311 w 6128435"/>
              <a:gd name="connsiteY118" fmla="*/ 5361407 h 6858000"/>
              <a:gd name="connsiteX119" fmla="*/ 6042954 w 6128435"/>
              <a:gd name="connsiteY119" fmla="*/ 5362576 h 6858000"/>
              <a:gd name="connsiteX120" fmla="*/ 6053435 w 6128435"/>
              <a:gd name="connsiteY120" fmla="*/ 5387547 h 6858000"/>
              <a:gd name="connsiteX121" fmla="*/ 6065933 w 6128435"/>
              <a:gd name="connsiteY121" fmla="*/ 5443002 h 6858000"/>
              <a:gd name="connsiteX122" fmla="*/ 6068640 w 6128435"/>
              <a:gd name="connsiteY122" fmla="*/ 5474503 h 6858000"/>
              <a:gd name="connsiteX123" fmla="*/ 6080922 w 6128435"/>
              <a:gd name="connsiteY123" fmla="*/ 5561070 h 6858000"/>
              <a:gd name="connsiteX124" fmla="*/ 6096949 w 6128435"/>
              <a:gd name="connsiteY124" fmla="*/ 5648179 h 6858000"/>
              <a:gd name="connsiteX125" fmla="*/ 6125703 w 6128435"/>
              <a:gd name="connsiteY125" fmla="*/ 5692894 h 6858000"/>
              <a:gd name="connsiteX126" fmla="*/ 6126670 w 6128435"/>
              <a:gd name="connsiteY126" fmla="*/ 5697882 h 6858000"/>
              <a:gd name="connsiteX127" fmla="*/ 6124061 w 6128435"/>
              <a:gd name="connsiteY127" fmla="*/ 5710294 h 6858000"/>
              <a:gd name="connsiteX128" fmla="*/ 6122213 w 6128435"/>
              <a:gd name="connsiteY128" fmla="*/ 5714762 h 6858000"/>
              <a:gd name="connsiteX129" fmla="*/ 6121353 w 6128435"/>
              <a:gd name="connsiteY129" fmla="*/ 5721725 h 6858000"/>
              <a:gd name="connsiteX130" fmla="*/ 6121607 w 6128435"/>
              <a:gd name="connsiteY130" fmla="*/ 5721959 h 6858000"/>
              <a:gd name="connsiteX131" fmla="*/ 6120262 w 6128435"/>
              <a:gd name="connsiteY131" fmla="*/ 5728358 h 6858000"/>
              <a:gd name="connsiteX132" fmla="*/ 6110194 w 6128435"/>
              <a:gd name="connsiteY132" fmla="*/ 5758853 h 6858000"/>
              <a:gd name="connsiteX133" fmla="*/ 6127519 w 6128435"/>
              <a:gd name="connsiteY133" fmla="*/ 5865775 h 6858000"/>
              <a:gd name="connsiteX134" fmla="*/ 6128435 w 6128435"/>
              <a:gd name="connsiteY134" fmla="*/ 5870164 h 6858000"/>
              <a:gd name="connsiteX135" fmla="*/ 6119217 w 6128435"/>
              <a:gd name="connsiteY135" fmla="*/ 5888542 h 6858000"/>
              <a:gd name="connsiteX136" fmla="*/ 6115966 w 6128435"/>
              <a:gd name="connsiteY136" fmla="*/ 5898387 h 6858000"/>
              <a:gd name="connsiteX137" fmla="*/ 6111924 w 6128435"/>
              <a:gd name="connsiteY137" fmla="*/ 5900444 h 6858000"/>
              <a:gd name="connsiteX138" fmla="*/ 6108716 w 6128435"/>
              <a:gd name="connsiteY138" fmla="*/ 5915345 h 6858000"/>
              <a:gd name="connsiteX139" fmla="*/ 6109524 w 6128435"/>
              <a:gd name="connsiteY139" fmla="*/ 5917328 h 6858000"/>
              <a:gd name="connsiteX140" fmla="*/ 6102493 w 6128435"/>
              <a:gd name="connsiteY140" fmla="*/ 5928602 h 6858000"/>
              <a:gd name="connsiteX141" fmla="*/ 6056863 w 6128435"/>
              <a:gd name="connsiteY141" fmla="*/ 6000643 h 6858000"/>
              <a:gd name="connsiteX142" fmla="*/ 6045436 w 6128435"/>
              <a:gd name="connsiteY142" fmla="*/ 6124480 h 6858000"/>
              <a:gd name="connsiteX143" fmla="*/ 6030489 w 6128435"/>
              <a:gd name="connsiteY143" fmla="*/ 6317666 h 6858000"/>
              <a:gd name="connsiteX144" fmla="*/ 6007492 w 6128435"/>
              <a:gd name="connsiteY144" fmla="*/ 6440818 h 6858000"/>
              <a:gd name="connsiteX145" fmla="*/ 6009467 w 6128435"/>
              <a:gd name="connsiteY145" fmla="*/ 6487076 h 6858000"/>
              <a:gd name="connsiteX146" fmla="*/ 5995064 w 6128435"/>
              <a:gd name="connsiteY146" fmla="*/ 6540791 h 6858000"/>
              <a:gd name="connsiteX147" fmla="*/ 5996309 w 6128435"/>
              <a:gd name="connsiteY147" fmla="*/ 6543961 h 6858000"/>
              <a:gd name="connsiteX148" fmla="*/ 5996048 w 6128435"/>
              <a:gd name="connsiteY148" fmla="*/ 6555444 h 6858000"/>
              <a:gd name="connsiteX149" fmla="*/ 6002524 w 6128435"/>
              <a:gd name="connsiteY149" fmla="*/ 6560188 h 6858000"/>
              <a:gd name="connsiteX150" fmla="*/ 6006823 w 6128435"/>
              <a:gd name="connsiteY150" fmla="*/ 6578546 h 6858000"/>
              <a:gd name="connsiteX151" fmla="*/ 6004510 w 6128435"/>
              <a:gd name="connsiteY151" fmla="*/ 6599256 h 6858000"/>
              <a:gd name="connsiteX152" fmla="*/ 5986207 w 6128435"/>
              <a:gd name="connsiteY152" fmla="*/ 6695855 h 6858000"/>
              <a:gd name="connsiteX153" fmla="*/ 5979428 w 6128435"/>
              <a:gd name="connsiteY153" fmla="*/ 6754678 h 6858000"/>
              <a:gd name="connsiteX154" fmla="*/ 5983398 w 6128435"/>
              <a:gd name="connsiteY154" fmla="*/ 6778641 h 6858000"/>
              <a:gd name="connsiteX155" fmla="*/ 5984543 w 6128435"/>
              <a:gd name="connsiteY155" fmla="*/ 6811016 h 6858000"/>
              <a:gd name="connsiteX156" fmla="*/ 5981802 w 6128435"/>
              <a:gd name="connsiteY156" fmla="*/ 6838578 h 6858000"/>
              <a:gd name="connsiteX157" fmla="*/ 5979671 w 6128435"/>
              <a:gd name="connsiteY157" fmla="*/ 6858000 h 6858000"/>
              <a:gd name="connsiteX158" fmla="*/ 0 w 6128435"/>
              <a:gd name="connsiteY158" fmla="*/ 6858000 h 6858000"/>
              <a:gd name="connsiteX159" fmla="*/ 0 w 6128435"/>
              <a:gd name="connsiteY159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481505 w 6128435"/>
              <a:gd name="connsiteY51" fmla="*/ 3095286 h 6858000"/>
              <a:gd name="connsiteX52" fmla="*/ 5477595 w 6128435"/>
              <a:gd name="connsiteY52" fmla="*/ 3250534 h 6858000"/>
              <a:gd name="connsiteX53" fmla="*/ 5532836 w 6128435"/>
              <a:gd name="connsiteY53" fmla="*/ 3353840 h 6858000"/>
              <a:gd name="connsiteX54" fmla="*/ 5561229 w 6128435"/>
              <a:gd name="connsiteY54" fmla="*/ 3395784 h 6858000"/>
              <a:gd name="connsiteX55" fmla="*/ 5589758 w 6128435"/>
              <a:gd name="connsiteY55" fmla="*/ 3506453 h 6858000"/>
              <a:gd name="connsiteX56" fmla="*/ 5596144 w 6128435"/>
              <a:gd name="connsiteY56" fmla="*/ 3534624 h 6858000"/>
              <a:gd name="connsiteX57" fmla="*/ 5597750 w 6128435"/>
              <a:gd name="connsiteY57" fmla="*/ 3534129 h 6858000"/>
              <a:gd name="connsiteX58" fmla="*/ 5599700 w 6128435"/>
              <a:gd name="connsiteY58" fmla="*/ 3547221 h 6858000"/>
              <a:gd name="connsiteX59" fmla="*/ 5615031 w 6128435"/>
              <a:gd name="connsiteY59" fmla="*/ 3557482 h 6858000"/>
              <a:gd name="connsiteX60" fmla="*/ 5618377 w 6128435"/>
              <a:gd name="connsiteY60" fmla="*/ 3588431 h 6858000"/>
              <a:gd name="connsiteX61" fmla="*/ 5612155 w 6128435"/>
              <a:gd name="connsiteY61" fmla="*/ 3589869 h 6858000"/>
              <a:gd name="connsiteX62" fmla="*/ 5620843 w 6128435"/>
              <a:gd name="connsiteY62" fmla="*/ 3606745 h 6858000"/>
              <a:gd name="connsiteX63" fmla="*/ 5655472 w 6128435"/>
              <a:gd name="connsiteY63" fmla="*/ 3678877 h 6858000"/>
              <a:gd name="connsiteX64" fmla="*/ 5680448 w 6128435"/>
              <a:gd name="connsiteY64" fmla="*/ 3717760 h 6858000"/>
              <a:gd name="connsiteX65" fmla="*/ 5683015 w 6128435"/>
              <a:gd name="connsiteY65" fmla="*/ 3762025 h 6858000"/>
              <a:gd name="connsiteX66" fmla="*/ 5696643 w 6128435"/>
              <a:gd name="connsiteY66" fmla="*/ 3773888 h 6858000"/>
              <a:gd name="connsiteX67" fmla="*/ 5699203 w 6128435"/>
              <a:gd name="connsiteY67" fmla="*/ 3775823 h 6858000"/>
              <a:gd name="connsiteX68" fmla="*/ 5704824 w 6128435"/>
              <a:gd name="connsiteY68" fmla="*/ 3785966 h 6858000"/>
              <a:gd name="connsiteX69" fmla="*/ 5712204 w 6128435"/>
              <a:gd name="connsiteY69" fmla="*/ 3785830 h 6858000"/>
              <a:gd name="connsiteX70" fmla="*/ 5724816 w 6128435"/>
              <a:gd name="connsiteY70" fmla="*/ 3798949 h 6858000"/>
              <a:gd name="connsiteX71" fmla="*/ 5733539 w 6128435"/>
              <a:gd name="connsiteY71" fmla="*/ 3818457 h 6858000"/>
              <a:gd name="connsiteX72" fmla="*/ 5768491 w 6128435"/>
              <a:gd name="connsiteY72" fmla="*/ 3914399 h 6858000"/>
              <a:gd name="connsiteX73" fmla="*/ 5793123 w 6128435"/>
              <a:gd name="connsiteY73" fmla="*/ 3969952 h 6858000"/>
              <a:gd name="connsiteX74" fmla="*/ 5808321 w 6128435"/>
              <a:gd name="connsiteY74" fmla="*/ 3988153 h 6858000"/>
              <a:gd name="connsiteX75" fmla="*/ 5825621 w 6128435"/>
              <a:gd name="connsiteY75" fmla="*/ 4015525 h 6858000"/>
              <a:gd name="connsiteX76" fmla="*/ 5860672 w 6128435"/>
              <a:gd name="connsiteY76" fmla="*/ 4061579 h 6858000"/>
              <a:gd name="connsiteX77" fmla="*/ 5872173 w 6128435"/>
              <a:gd name="connsiteY77" fmla="*/ 4088497 h 6858000"/>
              <a:gd name="connsiteX78" fmla="*/ 5883705 w 6128435"/>
              <a:gd name="connsiteY78" fmla="*/ 4101899 h 6858000"/>
              <a:gd name="connsiteX79" fmla="*/ 5885314 w 6128435"/>
              <a:gd name="connsiteY79" fmla="*/ 4108387 h 6858000"/>
              <a:gd name="connsiteX80" fmla="*/ 5894095 w 6128435"/>
              <a:gd name="connsiteY80" fmla="*/ 4128857 h 6858000"/>
              <a:gd name="connsiteX81" fmla="*/ 5898339 w 6128435"/>
              <a:gd name="connsiteY81" fmla="*/ 4140800 h 6858000"/>
              <a:gd name="connsiteX82" fmla="*/ 5899734 w 6128435"/>
              <a:gd name="connsiteY82" fmla="*/ 4145632 h 6858000"/>
              <a:gd name="connsiteX83" fmla="*/ 5903513 w 6128435"/>
              <a:gd name="connsiteY83" fmla="*/ 4187661 h 6858000"/>
              <a:gd name="connsiteX84" fmla="*/ 5917114 w 6128435"/>
              <a:gd name="connsiteY84" fmla="*/ 4213096 h 6858000"/>
              <a:gd name="connsiteX85" fmla="*/ 5921153 w 6128435"/>
              <a:gd name="connsiteY85" fmla="*/ 4236222 h 6858000"/>
              <a:gd name="connsiteX86" fmla="*/ 5924233 w 6128435"/>
              <a:gd name="connsiteY86" fmla="*/ 4242060 h 6858000"/>
              <a:gd name="connsiteX87" fmla="*/ 5928910 w 6128435"/>
              <a:gd name="connsiteY87" fmla="*/ 4300973 h 6858000"/>
              <a:gd name="connsiteX88" fmla="*/ 5939320 w 6128435"/>
              <a:gd name="connsiteY88" fmla="*/ 4340435 h 6858000"/>
              <a:gd name="connsiteX89" fmla="*/ 5946705 w 6128435"/>
              <a:gd name="connsiteY89" fmla="*/ 4428051 h 6858000"/>
              <a:gd name="connsiteX90" fmla="*/ 5949261 w 6128435"/>
              <a:gd name="connsiteY90" fmla="*/ 4449185 h 6858000"/>
              <a:gd name="connsiteX91" fmla="*/ 5957504 w 6128435"/>
              <a:gd name="connsiteY91" fmla="*/ 4465911 h 6858000"/>
              <a:gd name="connsiteX92" fmla="*/ 5964689 w 6128435"/>
              <a:gd name="connsiteY92" fmla="*/ 4468532 h 6858000"/>
              <a:gd name="connsiteX93" fmla="*/ 5967062 w 6128435"/>
              <a:gd name="connsiteY93" fmla="*/ 4479923 h 6858000"/>
              <a:gd name="connsiteX94" fmla="*/ 5968960 w 6128435"/>
              <a:gd name="connsiteY94" fmla="*/ 4482655 h 6858000"/>
              <a:gd name="connsiteX95" fmla="*/ 5978567 w 6128435"/>
              <a:gd name="connsiteY95" fmla="*/ 4498605 h 6858000"/>
              <a:gd name="connsiteX96" fmla="*/ 5980106 w 6128435"/>
              <a:gd name="connsiteY96" fmla="*/ 4585087 h 6858000"/>
              <a:gd name="connsiteX97" fmla="*/ 5998138 w 6128435"/>
              <a:gd name="connsiteY97" fmla="*/ 4697518 h 6858000"/>
              <a:gd name="connsiteX98" fmla="*/ 6013516 w 6128435"/>
              <a:gd name="connsiteY98" fmla="*/ 4786619 h 6858000"/>
              <a:gd name="connsiteX99" fmla="*/ 6025404 w 6128435"/>
              <a:gd name="connsiteY99" fmla="*/ 4858148 h 6858000"/>
              <a:gd name="connsiteX100" fmla="*/ 6007749 w 6128435"/>
              <a:gd name="connsiteY100" fmla="*/ 4964715 h 6858000"/>
              <a:gd name="connsiteX101" fmla="*/ 6005269 w 6128435"/>
              <a:gd name="connsiteY101" fmla="*/ 5150567 h 6858000"/>
              <a:gd name="connsiteX102" fmla="*/ 6001127 w 6128435"/>
              <a:gd name="connsiteY102" fmla="*/ 5164609 h 6858000"/>
              <a:gd name="connsiteX103" fmla="*/ 5996647 w 6128435"/>
              <a:gd name="connsiteY103" fmla="*/ 5185640 h 6858000"/>
              <a:gd name="connsiteX104" fmla="*/ 5998514 w 6128435"/>
              <a:gd name="connsiteY104" fmla="*/ 5189673 h 6858000"/>
              <a:gd name="connsiteX105" fmla="*/ 5995970 w 6128435"/>
              <a:gd name="connsiteY105" fmla="*/ 5221547 h 6858000"/>
              <a:gd name="connsiteX106" fmla="*/ 5997218 w 6128435"/>
              <a:gd name="connsiteY106" fmla="*/ 5222031 h 6858000"/>
              <a:gd name="connsiteX107" fmla="*/ 6002116 w 6128435"/>
              <a:gd name="connsiteY107" fmla="*/ 5231223 h 6858000"/>
              <a:gd name="connsiteX108" fmla="*/ 6008541 w 6128435"/>
              <a:gd name="connsiteY108" fmla="*/ 5248680 h 6858000"/>
              <a:gd name="connsiteX109" fmla="*/ 6039260 w 6128435"/>
              <a:gd name="connsiteY109" fmla="*/ 5289518 h 6858000"/>
              <a:gd name="connsiteX110" fmla="*/ 6036748 w 6128435"/>
              <a:gd name="connsiteY110" fmla="*/ 5322752 h 6858000"/>
              <a:gd name="connsiteX111" fmla="*/ 6036943 w 6128435"/>
              <a:gd name="connsiteY111" fmla="*/ 5329480 h 6858000"/>
              <a:gd name="connsiteX112" fmla="*/ 6037236 w 6128435"/>
              <a:gd name="connsiteY112" fmla="*/ 5329634 h 6858000"/>
              <a:gd name="connsiteX113" fmla="*/ 6038019 w 6128435"/>
              <a:gd name="connsiteY113" fmla="*/ 5336764 h 6858000"/>
              <a:gd name="connsiteX114" fmla="*/ 6037298 w 6128435"/>
              <a:gd name="connsiteY114" fmla="*/ 5341753 h 6858000"/>
              <a:gd name="connsiteX115" fmla="*/ 6037677 w 6128435"/>
              <a:gd name="connsiteY115" fmla="*/ 5354807 h 6858000"/>
              <a:gd name="connsiteX116" fmla="*/ 6039728 w 6128435"/>
              <a:gd name="connsiteY116" fmla="*/ 5359416 h 6858000"/>
              <a:gd name="connsiteX117" fmla="*/ 6043311 w 6128435"/>
              <a:gd name="connsiteY117" fmla="*/ 5361407 h 6858000"/>
              <a:gd name="connsiteX118" fmla="*/ 6042954 w 6128435"/>
              <a:gd name="connsiteY118" fmla="*/ 5362576 h 6858000"/>
              <a:gd name="connsiteX119" fmla="*/ 6053435 w 6128435"/>
              <a:gd name="connsiteY119" fmla="*/ 5387547 h 6858000"/>
              <a:gd name="connsiteX120" fmla="*/ 6065933 w 6128435"/>
              <a:gd name="connsiteY120" fmla="*/ 5443002 h 6858000"/>
              <a:gd name="connsiteX121" fmla="*/ 6068640 w 6128435"/>
              <a:gd name="connsiteY121" fmla="*/ 5474503 h 6858000"/>
              <a:gd name="connsiteX122" fmla="*/ 6080922 w 6128435"/>
              <a:gd name="connsiteY122" fmla="*/ 5561070 h 6858000"/>
              <a:gd name="connsiteX123" fmla="*/ 6096949 w 6128435"/>
              <a:gd name="connsiteY123" fmla="*/ 5648179 h 6858000"/>
              <a:gd name="connsiteX124" fmla="*/ 6125703 w 6128435"/>
              <a:gd name="connsiteY124" fmla="*/ 5692894 h 6858000"/>
              <a:gd name="connsiteX125" fmla="*/ 6126670 w 6128435"/>
              <a:gd name="connsiteY125" fmla="*/ 5697882 h 6858000"/>
              <a:gd name="connsiteX126" fmla="*/ 6124061 w 6128435"/>
              <a:gd name="connsiteY126" fmla="*/ 5710294 h 6858000"/>
              <a:gd name="connsiteX127" fmla="*/ 6122213 w 6128435"/>
              <a:gd name="connsiteY127" fmla="*/ 5714762 h 6858000"/>
              <a:gd name="connsiteX128" fmla="*/ 6121353 w 6128435"/>
              <a:gd name="connsiteY128" fmla="*/ 5721725 h 6858000"/>
              <a:gd name="connsiteX129" fmla="*/ 6121607 w 6128435"/>
              <a:gd name="connsiteY129" fmla="*/ 5721959 h 6858000"/>
              <a:gd name="connsiteX130" fmla="*/ 6120262 w 6128435"/>
              <a:gd name="connsiteY130" fmla="*/ 5728358 h 6858000"/>
              <a:gd name="connsiteX131" fmla="*/ 6110194 w 6128435"/>
              <a:gd name="connsiteY131" fmla="*/ 5758853 h 6858000"/>
              <a:gd name="connsiteX132" fmla="*/ 6127519 w 6128435"/>
              <a:gd name="connsiteY132" fmla="*/ 5865775 h 6858000"/>
              <a:gd name="connsiteX133" fmla="*/ 6128435 w 6128435"/>
              <a:gd name="connsiteY133" fmla="*/ 5870164 h 6858000"/>
              <a:gd name="connsiteX134" fmla="*/ 6119217 w 6128435"/>
              <a:gd name="connsiteY134" fmla="*/ 5888542 h 6858000"/>
              <a:gd name="connsiteX135" fmla="*/ 6115966 w 6128435"/>
              <a:gd name="connsiteY135" fmla="*/ 5898387 h 6858000"/>
              <a:gd name="connsiteX136" fmla="*/ 6111924 w 6128435"/>
              <a:gd name="connsiteY136" fmla="*/ 5900444 h 6858000"/>
              <a:gd name="connsiteX137" fmla="*/ 6108716 w 6128435"/>
              <a:gd name="connsiteY137" fmla="*/ 5915345 h 6858000"/>
              <a:gd name="connsiteX138" fmla="*/ 6109524 w 6128435"/>
              <a:gd name="connsiteY138" fmla="*/ 5917328 h 6858000"/>
              <a:gd name="connsiteX139" fmla="*/ 6102493 w 6128435"/>
              <a:gd name="connsiteY139" fmla="*/ 5928602 h 6858000"/>
              <a:gd name="connsiteX140" fmla="*/ 6056863 w 6128435"/>
              <a:gd name="connsiteY140" fmla="*/ 6000643 h 6858000"/>
              <a:gd name="connsiteX141" fmla="*/ 6045436 w 6128435"/>
              <a:gd name="connsiteY141" fmla="*/ 6124480 h 6858000"/>
              <a:gd name="connsiteX142" fmla="*/ 6030489 w 6128435"/>
              <a:gd name="connsiteY142" fmla="*/ 6317666 h 6858000"/>
              <a:gd name="connsiteX143" fmla="*/ 6007492 w 6128435"/>
              <a:gd name="connsiteY143" fmla="*/ 6440818 h 6858000"/>
              <a:gd name="connsiteX144" fmla="*/ 6009467 w 6128435"/>
              <a:gd name="connsiteY144" fmla="*/ 6487076 h 6858000"/>
              <a:gd name="connsiteX145" fmla="*/ 5995064 w 6128435"/>
              <a:gd name="connsiteY145" fmla="*/ 6540791 h 6858000"/>
              <a:gd name="connsiteX146" fmla="*/ 5996309 w 6128435"/>
              <a:gd name="connsiteY146" fmla="*/ 6543961 h 6858000"/>
              <a:gd name="connsiteX147" fmla="*/ 5996048 w 6128435"/>
              <a:gd name="connsiteY147" fmla="*/ 6555444 h 6858000"/>
              <a:gd name="connsiteX148" fmla="*/ 6002524 w 6128435"/>
              <a:gd name="connsiteY148" fmla="*/ 6560188 h 6858000"/>
              <a:gd name="connsiteX149" fmla="*/ 6006823 w 6128435"/>
              <a:gd name="connsiteY149" fmla="*/ 6578546 h 6858000"/>
              <a:gd name="connsiteX150" fmla="*/ 6004510 w 6128435"/>
              <a:gd name="connsiteY150" fmla="*/ 6599256 h 6858000"/>
              <a:gd name="connsiteX151" fmla="*/ 5986207 w 6128435"/>
              <a:gd name="connsiteY151" fmla="*/ 6695855 h 6858000"/>
              <a:gd name="connsiteX152" fmla="*/ 5979428 w 6128435"/>
              <a:gd name="connsiteY152" fmla="*/ 6754678 h 6858000"/>
              <a:gd name="connsiteX153" fmla="*/ 5983398 w 6128435"/>
              <a:gd name="connsiteY153" fmla="*/ 6778641 h 6858000"/>
              <a:gd name="connsiteX154" fmla="*/ 5984543 w 6128435"/>
              <a:gd name="connsiteY154" fmla="*/ 6811016 h 6858000"/>
              <a:gd name="connsiteX155" fmla="*/ 5981802 w 6128435"/>
              <a:gd name="connsiteY155" fmla="*/ 6838578 h 6858000"/>
              <a:gd name="connsiteX156" fmla="*/ 5979671 w 6128435"/>
              <a:gd name="connsiteY156" fmla="*/ 6858000 h 6858000"/>
              <a:gd name="connsiteX157" fmla="*/ 0 w 6128435"/>
              <a:gd name="connsiteY157" fmla="*/ 6858000 h 6858000"/>
              <a:gd name="connsiteX158" fmla="*/ 0 w 6128435"/>
              <a:gd name="connsiteY158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481505 w 6128435"/>
              <a:gd name="connsiteY51" fmla="*/ 3095286 h 6858000"/>
              <a:gd name="connsiteX52" fmla="*/ 5532836 w 6128435"/>
              <a:gd name="connsiteY52" fmla="*/ 3353840 h 6858000"/>
              <a:gd name="connsiteX53" fmla="*/ 5561229 w 6128435"/>
              <a:gd name="connsiteY53" fmla="*/ 3395784 h 6858000"/>
              <a:gd name="connsiteX54" fmla="*/ 5589758 w 6128435"/>
              <a:gd name="connsiteY54" fmla="*/ 3506453 h 6858000"/>
              <a:gd name="connsiteX55" fmla="*/ 5596144 w 6128435"/>
              <a:gd name="connsiteY55" fmla="*/ 3534624 h 6858000"/>
              <a:gd name="connsiteX56" fmla="*/ 5597750 w 6128435"/>
              <a:gd name="connsiteY56" fmla="*/ 3534129 h 6858000"/>
              <a:gd name="connsiteX57" fmla="*/ 5599700 w 6128435"/>
              <a:gd name="connsiteY57" fmla="*/ 3547221 h 6858000"/>
              <a:gd name="connsiteX58" fmla="*/ 5615031 w 6128435"/>
              <a:gd name="connsiteY58" fmla="*/ 3557482 h 6858000"/>
              <a:gd name="connsiteX59" fmla="*/ 5618377 w 6128435"/>
              <a:gd name="connsiteY59" fmla="*/ 3588431 h 6858000"/>
              <a:gd name="connsiteX60" fmla="*/ 5612155 w 6128435"/>
              <a:gd name="connsiteY60" fmla="*/ 3589869 h 6858000"/>
              <a:gd name="connsiteX61" fmla="*/ 5620843 w 6128435"/>
              <a:gd name="connsiteY61" fmla="*/ 3606745 h 6858000"/>
              <a:gd name="connsiteX62" fmla="*/ 5655472 w 6128435"/>
              <a:gd name="connsiteY62" fmla="*/ 3678877 h 6858000"/>
              <a:gd name="connsiteX63" fmla="*/ 5680448 w 6128435"/>
              <a:gd name="connsiteY63" fmla="*/ 3717760 h 6858000"/>
              <a:gd name="connsiteX64" fmla="*/ 5683015 w 6128435"/>
              <a:gd name="connsiteY64" fmla="*/ 3762025 h 6858000"/>
              <a:gd name="connsiteX65" fmla="*/ 5696643 w 6128435"/>
              <a:gd name="connsiteY65" fmla="*/ 3773888 h 6858000"/>
              <a:gd name="connsiteX66" fmla="*/ 5699203 w 6128435"/>
              <a:gd name="connsiteY66" fmla="*/ 3775823 h 6858000"/>
              <a:gd name="connsiteX67" fmla="*/ 5704824 w 6128435"/>
              <a:gd name="connsiteY67" fmla="*/ 3785966 h 6858000"/>
              <a:gd name="connsiteX68" fmla="*/ 5712204 w 6128435"/>
              <a:gd name="connsiteY68" fmla="*/ 3785830 h 6858000"/>
              <a:gd name="connsiteX69" fmla="*/ 5724816 w 6128435"/>
              <a:gd name="connsiteY69" fmla="*/ 3798949 h 6858000"/>
              <a:gd name="connsiteX70" fmla="*/ 5733539 w 6128435"/>
              <a:gd name="connsiteY70" fmla="*/ 3818457 h 6858000"/>
              <a:gd name="connsiteX71" fmla="*/ 5768491 w 6128435"/>
              <a:gd name="connsiteY71" fmla="*/ 3914399 h 6858000"/>
              <a:gd name="connsiteX72" fmla="*/ 5793123 w 6128435"/>
              <a:gd name="connsiteY72" fmla="*/ 3969952 h 6858000"/>
              <a:gd name="connsiteX73" fmla="*/ 5808321 w 6128435"/>
              <a:gd name="connsiteY73" fmla="*/ 3988153 h 6858000"/>
              <a:gd name="connsiteX74" fmla="*/ 5825621 w 6128435"/>
              <a:gd name="connsiteY74" fmla="*/ 4015525 h 6858000"/>
              <a:gd name="connsiteX75" fmla="*/ 5860672 w 6128435"/>
              <a:gd name="connsiteY75" fmla="*/ 4061579 h 6858000"/>
              <a:gd name="connsiteX76" fmla="*/ 5872173 w 6128435"/>
              <a:gd name="connsiteY76" fmla="*/ 4088497 h 6858000"/>
              <a:gd name="connsiteX77" fmla="*/ 5883705 w 6128435"/>
              <a:gd name="connsiteY77" fmla="*/ 4101899 h 6858000"/>
              <a:gd name="connsiteX78" fmla="*/ 5885314 w 6128435"/>
              <a:gd name="connsiteY78" fmla="*/ 4108387 h 6858000"/>
              <a:gd name="connsiteX79" fmla="*/ 5894095 w 6128435"/>
              <a:gd name="connsiteY79" fmla="*/ 4128857 h 6858000"/>
              <a:gd name="connsiteX80" fmla="*/ 5898339 w 6128435"/>
              <a:gd name="connsiteY80" fmla="*/ 4140800 h 6858000"/>
              <a:gd name="connsiteX81" fmla="*/ 5899734 w 6128435"/>
              <a:gd name="connsiteY81" fmla="*/ 4145632 h 6858000"/>
              <a:gd name="connsiteX82" fmla="*/ 5903513 w 6128435"/>
              <a:gd name="connsiteY82" fmla="*/ 4187661 h 6858000"/>
              <a:gd name="connsiteX83" fmla="*/ 5917114 w 6128435"/>
              <a:gd name="connsiteY83" fmla="*/ 4213096 h 6858000"/>
              <a:gd name="connsiteX84" fmla="*/ 5921153 w 6128435"/>
              <a:gd name="connsiteY84" fmla="*/ 4236222 h 6858000"/>
              <a:gd name="connsiteX85" fmla="*/ 5924233 w 6128435"/>
              <a:gd name="connsiteY85" fmla="*/ 4242060 h 6858000"/>
              <a:gd name="connsiteX86" fmla="*/ 5928910 w 6128435"/>
              <a:gd name="connsiteY86" fmla="*/ 4300973 h 6858000"/>
              <a:gd name="connsiteX87" fmla="*/ 5939320 w 6128435"/>
              <a:gd name="connsiteY87" fmla="*/ 4340435 h 6858000"/>
              <a:gd name="connsiteX88" fmla="*/ 5946705 w 6128435"/>
              <a:gd name="connsiteY88" fmla="*/ 4428051 h 6858000"/>
              <a:gd name="connsiteX89" fmla="*/ 5949261 w 6128435"/>
              <a:gd name="connsiteY89" fmla="*/ 4449185 h 6858000"/>
              <a:gd name="connsiteX90" fmla="*/ 5957504 w 6128435"/>
              <a:gd name="connsiteY90" fmla="*/ 4465911 h 6858000"/>
              <a:gd name="connsiteX91" fmla="*/ 5964689 w 6128435"/>
              <a:gd name="connsiteY91" fmla="*/ 4468532 h 6858000"/>
              <a:gd name="connsiteX92" fmla="*/ 5967062 w 6128435"/>
              <a:gd name="connsiteY92" fmla="*/ 4479923 h 6858000"/>
              <a:gd name="connsiteX93" fmla="*/ 5968960 w 6128435"/>
              <a:gd name="connsiteY93" fmla="*/ 4482655 h 6858000"/>
              <a:gd name="connsiteX94" fmla="*/ 5978567 w 6128435"/>
              <a:gd name="connsiteY94" fmla="*/ 4498605 h 6858000"/>
              <a:gd name="connsiteX95" fmla="*/ 5980106 w 6128435"/>
              <a:gd name="connsiteY95" fmla="*/ 4585087 h 6858000"/>
              <a:gd name="connsiteX96" fmla="*/ 5998138 w 6128435"/>
              <a:gd name="connsiteY96" fmla="*/ 4697518 h 6858000"/>
              <a:gd name="connsiteX97" fmla="*/ 6013516 w 6128435"/>
              <a:gd name="connsiteY97" fmla="*/ 4786619 h 6858000"/>
              <a:gd name="connsiteX98" fmla="*/ 6025404 w 6128435"/>
              <a:gd name="connsiteY98" fmla="*/ 4858148 h 6858000"/>
              <a:gd name="connsiteX99" fmla="*/ 6007749 w 6128435"/>
              <a:gd name="connsiteY99" fmla="*/ 4964715 h 6858000"/>
              <a:gd name="connsiteX100" fmla="*/ 6005269 w 6128435"/>
              <a:gd name="connsiteY100" fmla="*/ 5150567 h 6858000"/>
              <a:gd name="connsiteX101" fmla="*/ 6001127 w 6128435"/>
              <a:gd name="connsiteY101" fmla="*/ 5164609 h 6858000"/>
              <a:gd name="connsiteX102" fmla="*/ 5996647 w 6128435"/>
              <a:gd name="connsiteY102" fmla="*/ 5185640 h 6858000"/>
              <a:gd name="connsiteX103" fmla="*/ 5998514 w 6128435"/>
              <a:gd name="connsiteY103" fmla="*/ 5189673 h 6858000"/>
              <a:gd name="connsiteX104" fmla="*/ 5995970 w 6128435"/>
              <a:gd name="connsiteY104" fmla="*/ 5221547 h 6858000"/>
              <a:gd name="connsiteX105" fmla="*/ 5997218 w 6128435"/>
              <a:gd name="connsiteY105" fmla="*/ 5222031 h 6858000"/>
              <a:gd name="connsiteX106" fmla="*/ 6002116 w 6128435"/>
              <a:gd name="connsiteY106" fmla="*/ 5231223 h 6858000"/>
              <a:gd name="connsiteX107" fmla="*/ 6008541 w 6128435"/>
              <a:gd name="connsiteY107" fmla="*/ 5248680 h 6858000"/>
              <a:gd name="connsiteX108" fmla="*/ 6039260 w 6128435"/>
              <a:gd name="connsiteY108" fmla="*/ 5289518 h 6858000"/>
              <a:gd name="connsiteX109" fmla="*/ 6036748 w 6128435"/>
              <a:gd name="connsiteY109" fmla="*/ 5322752 h 6858000"/>
              <a:gd name="connsiteX110" fmla="*/ 6036943 w 6128435"/>
              <a:gd name="connsiteY110" fmla="*/ 5329480 h 6858000"/>
              <a:gd name="connsiteX111" fmla="*/ 6037236 w 6128435"/>
              <a:gd name="connsiteY111" fmla="*/ 5329634 h 6858000"/>
              <a:gd name="connsiteX112" fmla="*/ 6038019 w 6128435"/>
              <a:gd name="connsiteY112" fmla="*/ 5336764 h 6858000"/>
              <a:gd name="connsiteX113" fmla="*/ 6037298 w 6128435"/>
              <a:gd name="connsiteY113" fmla="*/ 5341753 h 6858000"/>
              <a:gd name="connsiteX114" fmla="*/ 6037677 w 6128435"/>
              <a:gd name="connsiteY114" fmla="*/ 5354807 h 6858000"/>
              <a:gd name="connsiteX115" fmla="*/ 6039728 w 6128435"/>
              <a:gd name="connsiteY115" fmla="*/ 5359416 h 6858000"/>
              <a:gd name="connsiteX116" fmla="*/ 6043311 w 6128435"/>
              <a:gd name="connsiteY116" fmla="*/ 5361407 h 6858000"/>
              <a:gd name="connsiteX117" fmla="*/ 6042954 w 6128435"/>
              <a:gd name="connsiteY117" fmla="*/ 5362576 h 6858000"/>
              <a:gd name="connsiteX118" fmla="*/ 6053435 w 6128435"/>
              <a:gd name="connsiteY118" fmla="*/ 5387547 h 6858000"/>
              <a:gd name="connsiteX119" fmla="*/ 6065933 w 6128435"/>
              <a:gd name="connsiteY119" fmla="*/ 5443002 h 6858000"/>
              <a:gd name="connsiteX120" fmla="*/ 6068640 w 6128435"/>
              <a:gd name="connsiteY120" fmla="*/ 5474503 h 6858000"/>
              <a:gd name="connsiteX121" fmla="*/ 6080922 w 6128435"/>
              <a:gd name="connsiteY121" fmla="*/ 5561070 h 6858000"/>
              <a:gd name="connsiteX122" fmla="*/ 6096949 w 6128435"/>
              <a:gd name="connsiteY122" fmla="*/ 5648179 h 6858000"/>
              <a:gd name="connsiteX123" fmla="*/ 6125703 w 6128435"/>
              <a:gd name="connsiteY123" fmla="*/ 5692894 h 6858000"/>
              <a:gd name="connsiteX124" fmla="*/ 6126670 w 6128435"/>
              <a:gd name="connsiteY124" fmla="*/ 5697882 h 6858000"/>
              <a:gd name="connsiteX125" fmla="*/ 6124061 w 6128435"/>
              <a:gd name="connsiteY125" fmla="*/ 5710294 h 6858000"/>
              <a:gd name="connsiteX126" fmla="*/ 6122213 w 6128435"/>
              <a:gd name="connsiteY126" fmla="*/ 5714762 h 6858000"/>
              <a:gd name="connsiteX127" fmla="*/ 6121353 w 6128435"/>
              <a:gd name="connsiteY127" fmla="*/ 5721725 h 6858000"/>
              <a:gd name="connsiteX128" fmla="*/ 6121607 w 6128435"/>
              <a:gd name="connsiteY128" fmla="*/ 5721959 h 6858000"/>
              <a:gd name="connsiteX129" fmla="*/ 6120262 w 6128435"/>
              <a:gd name="connsiteY129" fmla="*/ 5728358 h 6858000"/>
              <a:gd name="connsiteX130" fmla="*/ 6110194 w 6128435"/>
              <a:gd name="connsiteY130" fmla="*/ 5758853 h 6858000"/>
              <a:gd name="connsiteX131" fmla="*/ 6127519 w 6128435"/>
              <a:gd name="connsiteY131" fmla="*/ 5865775 h 6858000"/>
              <a:gd name="connsiteX132" fmla="*/ 6128435 w 6128435"/>
              <a:gd name="connsiteY132" fmla="*/ 5870164 h 6858000"/>
              <a:gd name="connsiteX133" fmla="*/ 6119217 w 6128435"/>
              <a:gd name="connsiteY133" fmla="*/ 5888542 h 6858000"/>
              <a:gd name="connsiteX134" fmla="*/ 6115966 w 6128435"/>
              <a:gd name="connsiteY134" fmla="*/ 5898387 h 6858000"/>
              <a:gd name="connsiteX135" fmla="*/ 6111924 w 6128435"/>
              <a:gd name="connsiteY135" fmla="*/ 5900444 h 6858000"/>
              <a:gd name="connsiteX136" fmla="*/ 6108716 w 6128435"/>
              <a:gd name="connsiteY136" fmla="*/ 5915345 h 6858000"/>
              <a:gd name="connsiteX137" fmla="*/ 6109524 w 6128435"/>
              <a:gd name="connsiteY137" fmla="*/ 5917328 h 6858000"/>
              <a:gd name="connsiteX138" fmla="*/ 6102493 w 6128435"/>
              <a:gd name="connsiteY138" fmla="*/ 5928602 h 6858000"/>
              <a:gd name="connsiteX139" fmla="*/ 6056863 w 6128435"/>
              <a:gd name="connsiteY139" fmla="*/ 6000643 h 6858000"/>
              <a:gd name="connsiteX140" fmla="*/ 6045436 w 6128435"/>
              <a:gd name="connsiteY140" fmla="*/ 6124480 h 6858000"/>
              <a:gd name="connsiteX141" fmla="*/ 6030489 w 6128435"/>
              <a:gd name="connsiteY141" fmla="*/ 6317666 h 6858000"/>
              <a:gd name="connsiteX142" fmla="*/ 6007492 w 6128435"/>
              <a:gd name="connsiteY142" fmla="*/ 6440818 h 6858000"/>
              <a:gd name="connsiteX143" fmla="*/ 6009467 w 6128435"/>
              <a:gd name="connsiteY143" fmla="*/ 6487076 h 6858000"/>
              <a:gd name="connsiteX144" fmla="*/ 5995064 w 6128435"/>
              <a:gd name="connsiteY144" fmla="*/ 6540791 h 6858000"/>
              <a:gd name="connsiteX145" fmla="*/ 5996309 w 6128435"/>
              <a:gd name="connsiteY145" fmla="*/ 6543961 h 6858000"/>
              <a:gd name="connsiteX146" fmla="*/ 5996048 w 6128435"/>
              <a:gd name="connsiteY146" fmla="*/ 6555444 h 6858000"/>
              <a:gd name="connsiteX147" fmla="*/ 6002524 w 6128435"/>
              <a:gd name="connsiteY147" fmla="*/ 6560188 h 6858000"/>
              <a:gd name="connsiteX148" fmla="*/ 6006823 w 6128435"/>
              <a:gd name="connsiteY148" fmla="*/ 6578546 h 6858000"/>
              <a:gd name="connsiteX149" fmla="*/ 6004510 w 6128435"/>
              <a:gd name="connsiteY149" fmla="*/ 6599256 h 6858000"/>
              <a:gd name="connsiteX150" fmla="*/ 5986207 w 6128435"/>
              <a:gd name="connsiteY150" fmla="*/ 6695855 h 6858000"/>
              <a:gd name="connsiteX151" fmla="*/ 5979428 w 6128435"/>
              <a:gd name="connsiteY151" fmla="*/ 6754678 h 6858000"/>
              <a:gd name="connsiteX152" fmla="*/ 5983398 w 6128435"/>
              <a:gd name="connsiteY152" fmla="*/ 6778641 h 6858000"/>
              <a:gd name="connsiteX153" fmla="*/ 5984543 w 6128435"/>
              <a:gd name="connsiteY153" fmla="*/ 6811016 h 6858000"/>
              <a:gd name="connsiteX154" fmla="*/ 5981802 w 6128435"/>
              <a:gd name="connsiteY154" fmla="*/ 6838578 h 6858000"/>
              <a:gd name="connsiteX155" fmla="*/ 5979671 w 6128435"/>
              <a:gd name="connsiteY155" fmla="*/ 6858000 h 6858000"/>
              <a:gd name="connsiteX156" fmla="*/ 0 w 6128435"/>
              <a:gd name="connsiteY156" fmla="*/ 6858000 h 6858000"/>
              <a:gd name="connsiteX157" fmla="*/ 0 w 6128435"/>
              <a:gd name="connsiteY157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481505 w 6128435"/>
              <a:gd name="connsiteY51" fmla="*/ 3095286 h 6858000"/>
              <a:gd name="connsiteX52" fmla="*/ 5516007 w 6128435"/>
              <a:gd name="connsiteY52" fmla="*/ 3258473 h 6858000"/>
              <a:gd name="connsiteX53" fmla="*/ 5561229 w 6128435"/>
              <a:gd name="connsiteY53" fmla="*/ 3395784 h 6858000"/>
              <a:gd name="connsiteX54" fmla="*/ 5589758 w 6128435"/>
              <a:gd name="connsiteY54" fmla="*/ 3506453 h 6858000"/>
              <a:gd name="connsiteX55" fmla="*/ 5596144 w 6128435"/>
              <a:gd name="connsiteY55" fmla="*/ 3534624 h 6858000"/>
              <a:gd name="connsiteX56" fmla="*/ 5597750 w 6128435"/>
              <a:gd name="connsiteY56" fmla="*/ 3534129 h 6858000"/>
              <a:gd name="connsiteX57" fmla="*/ 5599700 w 6128435"/>
              <a:gd name="connsiteY57" fmla="*/ 3547221 h 6858000"/>
              <a:gd name="connsiteX58" fmla="*/ 5615031 w 6128435"/>
              <a:gd name="connsiteY58" fmla="*/ 3557482 h 6858000"/>
              <a:gd name="connsiteX59" fmla="*/ 5618377 w 6128435"/>
              <a:gd name="connsiteY59" fmla="*/ 3588431 h 6858000"/>
              <a:gd name="connsiteX60" fmla="*/ 5612155 w 6128435"/>
              <a:gd name="connsiteY60" fmla="*/ 3589869 h 6858000"/>
              <a:gd name="connsiteX61" fmla="*/ 5620843 w 6128435"/>
              <a:gd name="connsiteY61" fmla="*/ 3606745 h 6858000"/>
              <a:gd name="connsiteX62" fmla="*/ 5655472 w 6128435"/>
              <a:gd name="connsiteY62" fmla="*/ 3678877 h 6858000"/>
              <a:gd name="connsiteX63" fmla="*/ 5680448 w 6128435"/>
              <a:gd name="connsiteY63" fmla="*/ 3717760 h 6858000"/>
              <a:gd name="connsiteX64" fmla="*/ 5683015 w 6128435"/>
              <a:gd name="connsiteY64" fmla="*/ 3762025 h 6858000"/>
              <a:gd name="connsiteX65" fmla="*/ 5696643 w 6128435"/>
              <a:gd name="connsiteY65" fmla="*/ 3773888 h 6858000"/>
              <a:gd name="connsiteX66" fmla="*/ 5699203 w 6128435"/>
              <a:gd name="connsiteY66" fmla="*/ 3775823 h 6858000"/>
              <a:gd name="connsiteX67" fmla="*/ 5704824 w 6128435"/>
              <a:gd name="connsiteY67" fmla="*/ 3785966 h 6858000"/>
              <a:gd name="connsiteX68" fmla="*/ 5712204 w 6128435"/>
              <a:gd name="connsiteY68" fmla="*/ 3785830 h 6858000"/>
              <a:gd name="connsiteX69" fmla="*/ 5724816 w 6128435"/>
              <a:gd name="connsiteY69" fmla="*/ 3798949 h 6858000"/>
              <a:gd name="connsiteX70" fmla="*/ 5733539 w 6128435"/>
              <a:gd name="connsiteY70" fmla="*/ 3818457 h 6858000"/>
              <a:gd name="connsiteX71" fmla="*/ 5768491 w 6128435"/>
              <a:gd name="connsiteY71" fmla="*/ 3914399 h 6858000"/>
              <a:gd name="connsiteX72" fmla="*/ 5793123 w 6128435"/>
              <a:gd name="connsiteY72" fmla="*/ 3969952 h 6858000"/>
              <a:gd name="connsiteX73" fmla="*/ 5808321 w 6128435"/>
              <a:gd name="connsiteY73" fmla="*/ 3988153 h 6858000"/>
              <a:gd name="connsiteX74" fmla="*/ 5825621 w 6128435"/>
              <a:gd name="connsiteY74" fmla="*/ 4015525 h 6858000"/>
              <a:gd name="connsiteX75" fmla="*/ 5860672 w 6128435"/>
              <a:gd name="connsiteY75" fmla="*/ 4061579 h 6858000"/>
              <a:gd name="connsiteX76" fmla="*/ 5872173 w 6128435"/>
              <a:gd name="connsiteY76" fmla="*/ 4088497 h 6858000"/>
              <a:gd name="connsiteX77" fmla="*/ 5883705 w 6128435"/>
              <a:gd name="connsiteY77" fmla="*/ 4101899 h 6858000"/>
              <a:gd name="connsiteX78" fmla="*/ 5885314 w 6128435"/>
              <a:gd name="connsiteY78" fmla="*/ 4108387 h 6858000"/>
              <a:gd name="connsiteX79" fmla="*/ 5894095 w 6128435"/>
              <a:gd name="connsiteY79" fmla="*/ 4128857 h 6858000"/>
              <a:gd name="connsiteX80" fmla="*/ 5898339 w 6128435"/>
              <a:gd name="connsiteY80" fmla="*/ 4140800 h 6858000"/>
              <a:gd name="connsiteX81" fmla="*/ 5899734 w 6128435"/>
              <a:gd name="connsiteY81" fmla="*/ 4145632 h 6858000"/>
              <a:gd name="connsiteX82" fmla="*/ 5903513 w 6128435"/>
              <a:gd name="connsiteY82" fmla="*/ 4187661 h 6858000"/>
              <a:gd name="connsiteX83" fmla="*/ 5917114 w 6128435"/>
              <a:gd name="connsiteY83" fmla="*/ 4213096 h 6858000"/>
              <a:gd name="connsiteX84" fmla="*/ 5921153 w 6128435"/>
              <a:gd name="connsiteY84" fmla="*/ 4236222 h 6858000"/>
              <a:gd name="connsiteX85" fmla="*/ 5924233 w 6128435"/>
              <a:gd name="connsiteY85" fmla="*/ 4242060 h 6858000"/>
              <a:gd name="connsiteX86" fmla="*/ 5928910 w 6128435"/>
              <a:gd name="connsiteY86" fmla="*/ 4300973 h 6858000"/>
              <a:gd name="connsiteX87" fmla="*/ 5939320 w 6128435"/>
              <a:gd name="connsiteY87" fmla="*/ 4340435 h 6858000"/>
              <a:gd name="connsiteX88" fmla="*/ 5946705 w 6128435"/>
              <a:gd name="connsiteY88" fmla="*/ 4428051 h 6858000"/>
              <a:gd name="connsiteX89" fmla="*/ 5949261 w 6128435"/>
              <a:gd name="connsiteY89" fmla="*/ 4449185 h 6858000"/>
              <a:gd name="connsiteX90" fmla="*/ 5957504 w 6128435"/>
              <a:gd name="connsiteY90" fmla="*/ 4465911 h 6858000"/>
              <a:gd name="connsiteX91" fmla="*/ 5964689 w 6128435"/>
              <a:gd name="connsiteY91" fmla="*/ 4468532 h 6858000"/>
              <a:gd name="connsiteX92" fmla="*/ 5967062 w 6128435"/>
              <a:gd name="connsiteY92" fmla="*/ 4479923 h 6858000"/>
              <a:gd name="connsiteX93" fmla="*/ 5968960 w 6128435"/>
              <a:gd name="connsiteY93" fmla="*/ 4482655 h 6858000"/>
              <a:gd name="connsiteX94" fmla="*/ 5978567 w 6128435"/>
              <a:gd name="connsiteY94" fmla="*/ 4498605 h 6858000"/>
              <a:gd name="connsiteX95" fmla="*/ 5980106 w 6128435"/>
              <a:gd name="connsiteY95" fmla="*/ 4585087 h 6858000"/>
              <a:gd name="connsiteX96" fmla="*/ 5998138 w 6128435"/>
              <a:gd name="connsiteY96" fmla="*/ 4697518 h 6858000"/>
              <a:gd name="connsiteX97" fmla="*/ 6013516 w 6128435"/>
              <a:gd name="connsiteY97" fmla="*/ 4786619 h 6858000"/>
              <a:gd name="connsiteX98" fmla="*/ 6025404 w 6128435"/>
              <a:gd name="connsiteY98" fmla="*/ 4858148 h 6858000"/>
              <a:gd name="connsiteX99" fmla="*/ 6007749 w 6128435"/>
              <a:gd name="connsiteY99" fmla="*/ 4964715 h 6858000"/>
              <a:gd name="connsiteX100" fmla="*/ 6005269 w 6128435"/>
              <a:gd name="connsiteY100" fmla="*/ 5150567 h 6858000"/>
              <a:gd name="connsiteX101" fmla="*/ 6001127 w 6128435"/>
              <a:gd name="connsiteY101" fmla="*/ 5164609 h 6858000"/>
              <a:gd name="connsiteX102" fmla="*/ 5996647 w 6128435"/>
              <a:gd name="connsiteY102" fmla="*/ 5185640 h 6858000"/>
              <a:gd name="connsiteX103" fmla="*/ 5998514 w 6128435"/>
              <a:gd name="connsiteY103" fmla="*/ 5189673 h 6858000"/>
              <a:gd name="connsiteX104" fmla="*/ 5995970 w 6128435"/>
              <a:gd name="connsiteY104" fmla="*/ 5221547 h 6858000"/>
              <a:gd name="connsiteX105" fmla="*/ 5997218 w 6128435"/>
              <a:gd name="connsiteY105" fmla="*/ 5222031 h 6858000"/>
              <a:gd name="connsiteX106" fmla="*/ 6002116 w 6128435"/>
              <a:gd name="connsiteY106" fmla="*/ 5231223 h 6858000"/>
              <a:gd name="connsiteX107" fmla="*/ 6008541 w 6128435"/>
              <a:gd name="connsiteY107" fmla="*/ 5248680 h 6858000"/>
              <a:gd name="connsiteX108" fmla="*/ 6039260 w 6128435"/>
              <a:gd name="connsiteY108" fmla="*/ 5289518 h 6858000"/>
              <a:gd name="connsiteX109" fmla="*/ 6036748 w 6128435"/>
              <a:gd name="connsiteY109" fmla="*/ 5322752 h 6858000"/>
              <a:gd name="connsiteX110" fmla="*/ 6036943 w 6128435"/>
              <a:gd name="connsiteY110" fmla="*/ 5329480 h 6858000"/>
              <a:gd name="connsiteX111" fmla="*/ 6037236 w 6128435"/>
              <a:gd name="connsiteY111" fmla="*/ 5329634 h 6858000"/>
              <a:gd name="connsiteX112" fmla="*/ 6038019 w 6128435"/>
              <a:gd name="connsiteY112" fmla="*/ 5336764 h 6858000"/>
              <a:gd name="connsiteX113" fmla="*/ 6037298 w 6128435"/>
              <a:gd name="connsiteY113" fmla="*/ 5341753 h 6858000"/>
              <a:gd name="connsiteX114" fmla="*/ 6037677 w 6128435"/>
              <a:gd name="connsiteY114" fmla="*/ 5354807 h 6858000"/>
              <a:gd name="connsiteX115" fmla="*/ 6039728 w 6128435"/>
              <a:gd name="connsiteY115" fmla="*/ 5359416 h 6858000"/>
              <a:gd name="connsiteX116" fmla="*/ 6043311 w 6128435"/>
              <a:gd name="connsiteY116" fmla="*/ 5361407 h 6858000"/>
              <a:gd name="connsiteX117" fmla="*/ 6042954 w 6128435"/>
              <a:gd name="connsiteY117" fmla="*/ 5362576 h 6858000"/>
              <a:gd name="connsiteX118" fmla="*/ 6053435 w 6128435"/>
              <a:gd name="connsiteY118" fmla="*/ 5387547 h 6858000"/>
              <a:gd name="connsiteX119" fmla="*/ 6065933 w 6128435"/>
              <a:gd name="connsiteY119" fmla="*/ 5443002 h 6858000"/>
              <a:gd name="connsiteX120" fmla="*/ 6068640 w 6128435"/>
              <a:gd name="connsiteY120" fmla="*/ 5474503 h 6858000"/>
              <a:gd name="connsiteX121" fmla="*/ 6080922 w 6128435"/>
              <a:gd name="connsiteY121" fmla="*/ 5561070 h 6858000"/>
              <a:gd name="connsiteX122" fmla="*/ 6096949 w 6128435"/>
              <a:gd name="connsiteY122" fmla="*/ 5648179 h 6858000"/>
              <a:gd name="connsiteX123" fmla="*/ 6125703 w 6128435"/>
              <a:gd name="connsiteY123" fmla="*/ 5692894 h 6858000"/>
              <a:gd name="connsiteX124" fmla="*/ 6126670 w 6128435"/>
              <a:gd name="connsiteY124" fmla="*/ 5697882 h 6858000"/>
              <a:gd name="connsiteX125" fmla="*/ 6124061 w 6128435"/>
              <a:gd name="connsiteY125" fmla="*/ 5710294 h 6858000"/>
              <a:gd name="connsiteX126" fmla="*/ 6122213 w 6128435"/>
              <a:gd name="connsiteY126" fmla="*/ 5714762 h 6858000"/>
              <a:gd name="connsiteX127" fmla="*/ 6121353 w 6128435"/>
              <a:gd name="connsiteY127" fmla="*/ 5721725 h 6858000"/>
              <a:gd name="connsiteX128" fmla="*/ 6121607 w 6128435"/>
              <a:gd name="connsiteY128" fmla="*/ 5721959 h 6858000"/>
              <a:gd name="connsiteX129" fmla="*/ 6120262 w 6128435"/>
              <a:gd name="connsiteY129" fmla="*/ 5728358 h 6858000"/>
              <a:gd name="connsiteX130" fmla="*/ 6110194 w 6128435"/>
              <a:gd name="connsiteY130" fmla="*/ 5758853 h 6858000"/>
              <a:gd name="connsiteX131" fmla="*/ 6127519 w 6128435"/>
              <a:gd name="connsiteY131" fmla="*/ 5865775 h 6858000"/>
              <a:gd name="connsiteX132" fmla="*/ 6128435 w 6128435"/>
              <a:gd name="connsiteY132" fmla="*/ 5870164 h 6858000"/>
              <a:gd name="connsiteX133" fmla="*/ 6119217 w 6128435"/>
              <a:gd name="connsiteY133" fmla="*/ 5888542 h 6858000"/>
              <a:gd name="connsiteX134" fmla="*/ 6115966 w 6128435"/>
              <a:gd name="connsiteY134" fmla="*/ 5898387 h 6858000"/>
              <a:gd name="connsiteX135" fmla="*/ 6111924 w 6128435"/>
              <a:gd name="connsiteY135" fmla="*/ 5900444 h 6858000"/>
              <a:gd name="connsiteX136" fmla="*/ 6108716 w 6128435"/>
              <a:gd name="connsiteY136" fmla="*/ 5915345 h 6858000"/>
              <a:gd name="connsiteX137" fmla="*/ 6109524 w 6128435"/>
              <a:gd name="connsiteY137" fmla="*/ 5917328 h 6858000"/>
              <a:gd name="connsiteX138" fmla="*/ 6102493 w 6128435"/>
              <a:gd name="connsiteY138" fmla="*/ 5928602 h 6858000"/>
              <a:gd name="connsiteX139" fmla="*/ 6056863 w 6128435"/>
              <a:gd name="connsiteY139" fmla="*/ 6000643 h 6858000"/>
              <a:gd name="connsiteX140" fmla="*/ 6045436 w 6128435"/>
              <a:gd name="connsiteY140" fmla="*/ 6124480 h 6858000"/>
              <a:gd name="connsiteX141" fmla="*/ 6030489 w 6128435"/>
              <a:gd name="connsiteY141" fmla="*/ 6317666 h 6858000"/>
              <a:gd name="connsiteX142" fmla="*/ 6007492 w 6128435"/>
              <a:gd name="connsiteY142" fmla="*/ 6440818 h 6858000"/>
              <a:gd name="connsiteX143" fmla="*/ 6009467 w 6128435"/>
              <a:gd name="connsiteY143" fmla="*/ 6487076 h 6858000"/>
              <a:gd name="connsiteX144" fmla="*/ 5995064 w 6128435"/>
              <a:gd name="connsiteY144" fmla="*/ 6540791 h 6858000"/>
              <a:gd name="connsiteX145" fmla="*/ 5996309 w 6128435"/>
              <a:gd name="connsiteY145" fmla="*/ 6543961 h 6858000"/>
              <a:gd name="connsiteX146" fmla="*/ 5996048 w 6128435"/>
              <a:gd name="connsiteY146" fmla="*/ 6555444 h 6858000"/>
              <a:gd name="connsiteX147" fmla="*/ 6002524 w 6128435"/>
              <a:gd name="connsiteY147" fmla="*/ 6560188 h 6858000"/>
              <a:gd name="connsiteX148" fmla="*/ 6006823 w 6128435"/>
              <a:gd name="connsiteY148" fmla="*/ 6578546 h 6858000"/>
              <a:gd name="connsiteX149" fmla="*/ 6004510 w 6128435"/>
              <a:gd name="connsiteY149" fmla="*/ 6599256 h 6858000"/>
              <a:gd name="connsiteX150" fmla="*/ 5986207 w 6128435"/>
              <a:gd name="connsiteY150" fmla="*/ 6695855 h 6858000"/>
              <a:gd name="connsiteX151" fmla="*/ 5979428 w 6128435"/>
              <a:gd name="connsiteY151" fmla="*/ 6754678 h 6858000"/>
              <a:gd name="connsiteX152" fmla="*/ 5983398 w 6128435"/>
              <a:gd name="connsiteY152" fmla="*/ 6778641 h 6858000"/>
              <a:gd name="connsiteX153" fmla="*/ 5984543 w 6128435"/>
              <a:gd name="connsiteY153" fmla="*/ 6811016 h 6858000"/>
              <a:gd name="connsiteX154" fmla="*/ 5981802 w 6128435"/>
              <a:gd name="connsiteY154" fmla="*/ 6838578 h 6858000"/>
              <a:gd name="connsiteX155" fmla="*/ 5979671 w 6128435"/>
              <a:gd name="connsiteY155" fmla="*/ 6858000 h 6858000"/>
              <a:gd name="connsiteX156" fmla="*/ 0 w 6128435"/>
              <a:gd name="connsiteY156" fmla="*/ 6858000 h 6858000"/>
              <a:gd name="connsiteX157" fmla="*/ 0 w 6128435"/>
              <a:gd name="connsiteY157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481505 w 6128435"/>
              <a:gd name="connsiteY51" fmla="*/ 3095286 h 6858000"/>
              <a:gd name="connsiteX52" fmla="*/ 5516007 w 6128435"/>
              <a:gd name="connsiteY52" fmla="*/ 3258473 h 6858000"/>
              <a:gd name="connsiteX53" fmla="*/ 5566839 w 6128435"/>
              <a:gd name="connsiteY53" fmla="*/ 3345295 h 6858000"/>
              <a:gd name="connsiteX54" fmla="*/ 5589758 w 6128435"/>
              <a:gd name="connsiteY54" fmla="*/ 3506453 h 6858000"/>
              <a:gd name="connsiteX55" fmla="*/ 5596144 w 6128435"/>
              <a:gd name="connsiteY55" fmla="*/ 3534624 h 6858000"/>
              <a:gd name="connsiteX56" fmla="*/ 5597750 w 6128435"/>
              <a:gd name="connsiteY56" fmla="*/ 3534129 h 6858000"/>
              <a:gd name="connsiteX57" fmla="*/ 5599700 w 6128435"/>
              <a:gd name="connsiteY57" fmla="*/ 3547221 h 6858000"/>
              <a:gd name="connsiteX58" fmla="*/ 5615031 w 6128435"/>
              <a:gd name="connsiteY58" fmla="*/ 3557482 h 6858000"/>
              <a:gd name="connsiteX59" fmla="*/ 5618377 w 6128435"/>
              <a:gd name="connsiteY59" fmla="*/ 3588431 h 6858000"/>
              <a:gd name="connsiteX60" fmla="*/ 5612155 w 6128435"/>
              <a:gd name="connsiteY60" fmla="*/ 3589869 h 6858000"/>
              <a:gd name="connsiteX61" fmla="*/ 5620843 w 6128435"/>
              <a:gd name="connsiteY61" fmla="*/ 3606745 h 6858000"/>
              <a:gd name="connsiteX62" fmla="*/ 5655472 w 6128435"/>
              <a:gd name="connsiteY62" fmla="*/ 3678877 h 6858000"/>
              <a:gd name="connsiteX63" fmla="*/ 5680448 w 6128435"/>
              <a:gd name="connsiteY63" fmla="*/ 3717760 h 6858000"/>
              <a:gd name="connsiteX64" fmla="*/ 5683015 w 6128435"/>
              <a:gd name="connsiteY64" fmla="*/ 3762025 h 6858000"/>
              <a:gd name="connsiteX65" fmla="*/ 5696643 w 6128435"/>
              <a:gd name="connsiteY65" fmla="*/ 3773888 h 6858000"/>
              <a:gd name="connsiteX66" fmla="*/ 5699203 w 6128435"/>
              <a:gd name="connsiteY66" fmla="*/ 3775823 h 6858000"/>
              <a:gd name="connsiteX67" fmla="*/ 5704824 w 6128435"/>
              <a:gd name="connsiteY67" fmla="*/ 3785966 h 6858000"/>
              <a:gd name="connsiteX68" fmla="*/ 5712204 w 6128435"/>
              <a:gd name="connsiteY68" fmla="*/ 3785830 h 6858000"/>
              <a:gd name="connsiteX69" fmla="*/ 5724816 w 6128435"/>
              <a:gd name="connsiteY69" fmla="*/ 3798949 h 6858000"/>
              <a:gd name="connsiteX70" fmla="*/ 5733539 w 6128435"/>
              <a:gd name="connsiteY70" fmla="*/ 3818457 h 6858000"/>
              <a:gd name="connsiteX71" fmla="*/ 5768491 w 6128435"/>
              <a:gd name="connsiteY71" fmla="*/ 3914399 h 6858000"/>
              <a:gd name="connsiteX72" fmla="*/ 5793123 w 6128435"/>
              <a:gd name="connsiteY72" fmla="*/ 3969952 h 6858000"/>
              <a:gd name="connsiteX73" fmla="*/ 5808321 w 6128435"/>
              <a:gd name="connsiteY73" fmla="*/ 3988153 h 6858000"/>
              <a:gd name="connsiteX74" fmla="*/ 5825621 w 6128435"/>
              <a:gd name="connsiteY74" fmla="*/ 4015525 h 6858000"/>
              <a:gd name="connsiteX75" fmla="*/ 5860672 w 6128435"/>
              <a:gd name="connsiteY75" fmla="*/ 4061579 h 6858000"/>
              <a:gd name="connsiteX76" fmla="*/ 5872173 w 6128435"/>
              <a:gd name="connsiteY76" fmla="*/ 4088497 h 6858000"/>
              <a:gd name="connsiteX77" fmla="*/ 5883705 w 6128435"/>
              <a:gd name="connsiteY77" fmla="*/ 4101899 h 6858000"/>
              <a:gd name="connsiteX78" fmla="*/ 5885314 w 6128435"/>
              <a:gd name="connsiteY78" fmla="*/ 4108387 h 6858000"/>
              <a:gd name="connsiteX79" fmla="*/ 5894095 w 6128435"/>
              <a:gd name="connsiteY79" fmla="*/ 4128857 h 6858000"/>
              <a:gd name="connsiteX80" fmla="*/ 5898339 w 6128435"/>
              <a:gd name="connsiteY80" fmla="*/ 4140800 h 6858000"/>
              <a:gd name="connsiteX81" fmla="*/ 5899734 w 6128435"/>
              <a:gd name="connsiteY81" fmla="*/ 4145632 h 6858000"/>
              <a:gd name="connsiteX82" fmla="*/ 5903513 w 6128435"/>
              <a:gd name="connsiteY82" fmla="*/ 4187661 h 6858000"/>
              <a:gd name="connsiteX83" fmla="*/ 5917114 w 6128435"/>
              <a:gd name="connsiteY83" fmla="*/ 4213096 h 6858000"/>
              <a:gd name="connsiteX84" fmla="*/ 5921153 w 6128435"/>
              <a:gd name="connsiteY84" fmla="*/ 4236222 h 6858000"/>
              <a:gd name="connsiteX85" fmla="*/ 5924233 w 6128435"/>
              <a:gd name="connsiteY85" fmla="*/ 4242060 h 6858000"/>
              <a:gd name="connsiteX86" fmla="*/ 5928910 w 6128435"/>
              <a:gd name="connsiteY86" fmla="*/ 4300973 h 6858000"/>
              <a:gd name="connsiteX87" fmla="*/ 5939320 w 6128435"/>
              <a:gd name="connsiteY87" fmla="*/ 4340435 h 6858000"/>
              <a:gd name="connsiteX88" fmla="*/ 5946705 w 6128435"/>
              <a:gd name="connsiteY88" fmla="*/ 4428051 h 6858000"/>
              <a:gd name="connsiteX89" fmla="*/ 5949261 w 6128435"/>
              <a:gd name="connsiteY89" fmla="*/ 4449185 h 6858000"/>
              <a:gd name="connsiteX90" fmla="*/ 5957504 w 6128435"/>
              <a:gd name="connsiteY90" fmla="*/ 4465911 h 6858000"/>
              <a:gd name="connsiteX91" fmla="*/ 5964689 w 6128435"/>
              <a:gd name="connsiteY91" fmla="*/ 4468532 h 6858000"/>
              <a:gd name="connsiteX92" fmla="*/ 5967062 w 6128435"/>
              <a:gd name="connsiteY92" fmla="*/ 4479923 h 6858000"/>
              <a:gd name="connsiteX93" fmla="*/ 5968960 w 6128435"/>
              <a:gd name="connsiteY93" fmla="*/ 4482655 h 6858000"/>
              <a:gd name="connsiteX94" fmla="*/ 5978567 w 6128435"/>
              <a:gd name="connsiteY94" fmla="*/ 4498605 h 6858000"/>
              <a:gd name="connsiteX95" fmla="*/ 5980106 w 6128435"/>
              <a:gd name="connsiteY95" fmla="*/ 4585087 h 6858000"/>
              <a:gd name="connsiteX96" fmla="*/ 5998138 w 6128435"/>
              <a:gd name="connsiteY96" fmla="*/ 4697518 h 6858000"/>
              <a:gd name="connsiteX97" fmla="*/ 6013516 w 6128435"/>
              <a:gd name="connsiteY97" fmla="*/ 4786619 h 6858000"/>
              <a:gd name="connsiteX98" fmla="*/ 6025404 w 6128435"/>
              <a:gd name="connsiteY98" fmla="*/ 4858148 h 6858000"/>
              <a:gd name="connsiteX99" fmla="*/ 6007749 w 6128435"/>
              <a:gd name="connsiteY99" fmla="*/ 4964715 h 6858000"/>
              <a:gd name="connsiteX100" fmla="*/ 6005269 w 6128435"/>
              <a:gd name="connsiteY100" fmla="*/ 5150567 h 6858000"/>
              <a:gd name="connsiteX101" fmla="*/ 6001127 w 6128435"/>
              <a:gd name="connsiteY101" fmla="*/ 5164609 h 6858000"/>
              <a:gd name="connsiteX102" fmla="*/ 5996647 w 6128435"/>
              <a:gd name="connsiteY102" fmla="*/ 5185640 h 6858000"/>
              <a:gd name="connsiteX103" fmla="*/ 5998514 w 6128435"/>
              <a:gd name="connsiteY103" fmla="*/ 5189673 h 6858000"/>
              <a:gd name="connsiteX104" fmla="*/ 5995970 w 6128435"/>
              <a:gd name="connsiteY104" fmla="*/ 5221547 h 6858000"/>
              <a:gd name="connsiteX105" fmla="*/ 5997218 w 6128435"/>
              <a:gd name="connsiteY105" fmla="*/ 5222031 h 6858000"/>
              <a:gd name="connsiteX106" fmla="*/ 6002116 w 6128435"/>
              <a:gd name="connsiteY106" fmla="*/ 5231223 h 6858000"/>
              <a:gd name="connsiteX107" fmla="*/ 6008541 w 6128435"/>
              <a:gd name="connsiteY107" fmla="*/ 5248680 h 6858000"/>
              <a:gd name="connsiteX108" fmla="*/ 6039260 w 6128435"/>
              <a:gd name="connsiteY108" fmla="*/ 5289518 h 6858000"/>
              <a:gd name="connsiteX109" fmla="*/ 6036748 w 6128435"/>
              <a:gd name="connsiteY109" fmla="*/ 5322752 h 6858000"/>
              <a:gd name="connsiteX110" fmla="*/ 6036943 w 6128435"/>
              <a:gd name="connsiteY110" fmla="*/ 5329480 h 6858000"/>
              <a:gd name="connsiteX111" fmla="*/ 6037236 w 6128435"/>
              <a:gd name="connsiteY111" fmla="*/ 5329634 h 6858000"/>
              <a:gd name="connsiteX112" fmla="*/ 6038019 w 6128435"/>
              <a:gd name="connsiteY112" fmla="*/ 5336764 h 6858000"/>
              <a:gd name="connsiteX113" fmla="*/ 6037298 w 6128435"/>
              <a:gd name="connsiteY113" fmla="*/ 5341753 h 6858000"/>
              <a:gd name="connsiteX114" fmla="*/ 6037677 w 6128435"/>
              <a:gd name="connsiteY114" fmla="*/ 5354807 h 6858000"/>
              <a:gd name="connsiteX115" fmla="*/ 6039728 w 6128435"/>
              <a:gd name="connsiteY115" fmla="*/ 5359416 h 6858000"/>
              <a:gd name="connsiteX116" fmla="*/ 6043311 w 6128435"/>
              <a:gd name="connsiteY116" fmla="*/ 5361407 h 6858000"/>
              <a:gd name="connsiteX117" fmla="*/ 6042954 w 6128435"/>
              <a:gd name="connsiteY117" fmla="*/ 5362576 h 6858000"/>
              <a:gd name="connsiteX118" fmla="*/ 6053435 w 6128435"/>
              <a:gd name="connsiteY118" fmla="*/ 5387547 h 6858000"/>
              <a:gd name="connsiteX119" fmla="*/ 6065933 w 6128435"/>
              <a:gd name="connsiteY119" fmla="*/ 5443002 h 6858000"/>
              <a:gd name="connsiteX120" fmla="*/ 6068640 w 6128435"/>
              <a:gd name="connsiteY120" fmla="*/ 5474503 h 6858000"/>
              <a:gd name="connsiteX121" fmla="*/ 6080922 w 6128435"/>
              <a:gd name="connsiteY121" fmla="*/ 5561070 h 6858000"/>
              <a:gd name="connsiteX122" fmla="*/ 6096949 w 6128435"/>
              <a:gd name="connsiteY122" fmla="*/ 5648179 h 6858000"/>
              <a:gd name="connsiteX123" fmla="*/ 6125703 w 6128435"/>
              <a:gd name="connsiteY123" fmla="*/ 5692894 h 6858000"/>
              <a:gd name="connsiteX124" fmla="*/ 6126670 w 6128435"/>
              <a:gd name="connsiteY124" fmla="*/ 5697882 h 6858000"/>
              <a:gd name="connsiteX125" fmla="*/ 6124061 w 6128435"/>
              <a:gd name="connsiteY125" fmla="*/ 5710294 h 6858000"/>
              <a:gd name="connsiteX126" fmla="*/ 6122213 w 6128435"/>
              <a:gd name="connsiteY126" fmla="*/ 5714762 h 6858000"/>
              <a:gd name="connsiteX127" fmla="*/ 6121353 w 6128435"/>
              <a:gd name="connsiteY127" fmla="*/ 5721725 h 6858000"/>
              <a:gd name="connsiteX128" fmla="*/ 6121607 w 6128435"/>
              <a:gd name="connsiteY128" fmla="*/ 5721959 h 6858000"/>
              <a:gd name="connsiteX129" fmla="*/ 6120262 w 6128435"/>
              <a:gd name="connsiteY129" fmla="*/ 5728358 h 6858000"/>
              <a:gd name="connsiteX130" fmla="*/ 6110194 w 6128435"/>
              <a:gd name="connsiteY130" fmla="*/ 5758853 h 6858000"/>
              <a:gd name="connsiteX131" fmla="*/ 6127519 w 6128435"/>
              <a:gd name="connsiteY131" fmla="*/ 5865775 h 6858000"/>
              <a:gd name="connsiteX132" fmla="*/ 6128435 w 6128435"/>
              <a:gd name="connsiteY132" fmla="*/ 5870164 h 6858000"/>
              <a:gd name="connsiteX133" fmla="*/ 6119217 w 6128435"/>
              <a:gd name="connsiteY133" fmla="*/ 5888542 h 6858000"/>
              <a:gd name="connsiteX134" fmla="*/ 6115966 w 6128435"/>
              <a:gd name="connsiteY134" fmla="*/ 5898387 h 6858000"/>
              <a:gd name="connsiteX135" fmla="*/ 6111924 w 6128435"/>
              <a:gd name="connsiteY135" fmla="*/ 5900444 h 6858000"/>
              <a:gd name="connsiteX136" fmla="*/ 6108716 w 6128435"/>
              <a:gd name="connsiteY136" fmla="*/ 5915345 h 6858000"/>
              <a:gd name="connsiteX137" fmla="*/ 6109524 w 6128435"/>
              <a:gd name="connsiteY137" fmla="*/ 5917328 h 6858000"/>
              <a:gd name="connsiteX138" fmla="*/ 6102493 w 6128435"/>
              <a:gd name="connsiteY138" fmla="*/ 5928602 h 6858000"/>
              <a:gd name="connsiteX139" fmla="*/ 6056863 w 6128435"/>
              <a:gd name="connsiteY139" fmla="*/ 6000643 h 6858000"/>
              <a:gd name="connsiteX140" fmla="*/ 6045436 w 6128435"/>
              <a:gd name="connsiteY140" fmla="*/ 6124480 h 6858000"/>
              <a:gd name="connsiteX141" fmla="*/ 6030489 w 6128435"/>
              <a:gd name="connsiteY141" fmla="*/ 6317666 h 6858000"/>
              <a:gd name="connsiteX142" fmla="*/ 6007492 w 6128435"/>
              <a:gd name="connsiteY142" fmla="*/ 6440818 h 6858000"/>
              <a:gd name="connsiteX143" fmla="*/ 6009467 w 6128435"/>
              <a:gd name="connsiteY143" fmla="*/ 6487076 h 6858000"/>
              <a:gd name="connsiteX144" fmla="*/ 5995064 w 6128435"/>
              <a:gd name="connsiteY144" fmla="*/ 6540791 h 6858000"/>
              <a:gd name="connsiteX145" fmla="*/ 5996309 w 6128435"/>
              <a:gd name="connsiteY145" fmla="*/ 6543961 h 6858000"/>
              <a:gd name="connsiteX146" fmla="*/ 5996048 w 6128435"/>
              <a:gd name="connsiteY146" fmla="*/ 6555444 h 6858000"/>
              <a:gd name="connsiteX147" fmla="*/ 6002524 w 6128435"/>
              <a:gd name="connsiteY147" fmla="*/ 6560188 h 6858000"/>
              <a:gd name="connsiteX148" fmla="*/ 6006823 w 6128435"/>
              <a:gd name="connsiteY148" fmla="*/ 6578546 h 6858000"/>
              <a:gd name="connsiteX149" fmla="*/ 6004510 w 6128435"/>
              <a:gd name="connsiteY149" fmla="*/ 6599256 h 6858000"/>
              <a:gd name="connsiteX150" fmla="*/ 5986207 w 6128435"/>
              <a:gd name="connsiteY150" fmla="*/ 6695855 h 6858000"/>
              <a:gd name="connsiteX151" fmla="*/ 5979428 w 6128435"/>
              <a:gd name="connsiteY151" fmla="*/ 6754678 h 6858000"/>
              <a:gd name="connsiteX152" fmla="*/ 5983398 w 6128435"/>
              <a:gd name="connsiteY152" fmla="*/ 6778641 h 6858000"/>
              <a:gd name="connsiteX153" fmla="*/ 5984543 w 6128435"/>
              <a:gd name="connsiteY153" fmla="*/ 6811016 h 6858000"/>
              <a:gd name="connsiteX154" fmla="*/ 5981802 w 6128435"/>
              <a:gd name="connsiteY154" fmla="*/ 6838578 h 6858000"/>
              <a:gd name="connsiteX155" fmla="*/ 5979671 w 6128435"/>
              <a:gd name="connsiteY155" fmla="*/ 6858000 h 6858000"/>
              <a:gd name="connsiteX156" fmla="*/ 0 w 6128435"/>
              <a:gd name="connsiteY156" fmla="*/ 6858000 h 6858000"/>
              <a:gd name="connsiteX157" fmla="*/ 0 w 6128435"/>
              <a:gd name="connsiteY157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503944 w 6128435"/>
              <a:gd name="connsiteY51" fmla="*/ 3123335 h 6858000"/>
              <a:gd name="connsiteX52" fmla="*/ 5516007 w 6128435"/>
              <a:gd name="connsiteY52" fmla="*/ 3258473 h 6858000"/>
              <a:gd name="connsiteX53" fmla="*/ 5566839 w 6128435"/>
              <a:gd name="connsiteY53" fmla="*/ 3345295 h 6858000"/>
              <a:gd name="connsiteX54" fmla="*/ 5589758 w 6128435"/>
              <a:gd name="connsiteY54" fmla="*/ 3506453 h 6858000"/>
              <a:gd name="connsiteX55" fmla="*/ 5596144 w 6128435"/>
              <a:gd name="connsiteY55" fmla="*/ 3534624 h 6858000"/>
              <a:gd name="connsiteX56" fmla="*/ 5597750 w 6128435"/>
              <a:gd name="connsiteY56" fmla="*/ 3534129 h 6858000"/>
              <a:gd name="connsiteX57" fmla="*/ 5599700 w 6128435"/>
              <a:gd name="connsiteY57" fmla="*/ 3547221 h 6858000"/>
              <a:gd name="connsiteX58" fmla="*/ 5615031 w 6128435"/>
              <a:gd name="connsiteY58" fmla="*/ 3557482 h 6858000"/>
              <a:gd name="connsiteX59" fmla="*/ 5618377 w 6128435"/>
              <a:gd name="connsiteY59" fmla="*/ 3588431 h 6858000"/>
              <a:gd name="connsiteX60" fmla="*/ 5612155 w 6128435"/>
              <a:gd name="connsiteY60" fmla="*/ 3589869 h 6858000"/>
              <a:gd name="connsiteX61" fmla="*/ 5620843 w 6128435"/>
              <a:gd name="connsiteY61" fmla="*/ 3606745 h 6858000"/>
              <a:gd name="connsiteX62" fmla="*/ 5655472 w 6128435"/>
              <a:gd name="connsiteY62" fmla="*/ 3678877 h 6858000"/>
              <a:gd name="connsiteX63" fmla="*/ 5680448 w 6128435"/>
              <a:gd name="connsiteY63" fmla="*/ 3717760 h 6858000"/>
              <a:gd name="connsiteX64" fmla="*/ 5683015 w 6128435"/>
              <a:gd name="connsiteY64" fmla="*/ 3762025 h 6858000"/>
              <a:gd name="connsiteX65" fmla="*/ 5696643 w 6128435"/>
              <a:gd name="connsiteY65" fmla="*/ 3773888 h 6858000"/>
              <a:gd name="connsiteX66" fmla="*/ 5699203 w 6128435"/>
              <a:gd name="connsiteY66" fmla="*/ 3775823 h 6858000"/>
              <a:gd name="connsiteX67" fmla="*/ 5704824 w 6128435"/>
              <a:gd name="connsiteY67" fmla="*/ 3785966 h 6858000"/>
              <a:gd name="connsiteX68" fmla="*/ 5712204 w 6128435"/>
              <a:gd name="connsiteY68" fmla="*/ 3785830 h 6858000"/>
              <a:gd name="connsiteX69" fmla="*/ 5724816 w 6128435"/>
              <a:gd name="connsiteY69" fmla="*/ 3798949 h 6858000"/>
              <a:gd name="connsiteX70" fmla="*/ 5733539 w 6128435"/>
              <a:gd name="connsiteY70" fmla="*/ 3818457 h 6858000"/>
              <a:gd name="connsiteX71" fmla="*/ 5768491 w 6128435"/>
              <a:gd name="connsiteY71" fmla="*/ 3914399 h 6858000"/>
              <a:gd name="connsiteX72" fmla="*/ 5793123 w 6128435"/>
              <a:gd name="connsiteY72" fmla="*/ 3969952 h 6858000"/>
              <a:gd name="connsiteX73" fmla="*/ 5808321 w 6128435"/>
              <a:gd name="connsiteY73" fmla="*/ 3988153 h 6858000"/>
              <a:gd name="connsiteX74" fmla="*/ 5825621 w 6128435"/>
              <a:gd name="connsiteY74" fmla="*/ 4015525 h 6858000"/>
              <a:gd name="connsiteX75" fmla="*/ 5860672 w 6128435"/>
              <a:gd name="connsiteY75" fmla="*/ 4061579 h 6858000"/>
              <a:gd name="connsiteX76" fmla="*/ 5872173 w 6128435"/>
              <a:gd name="connsiteY76" fmla="*/ 4088497 h 6858000"/>
              <a:gd name="connsiteX77" fmla="*/ 5883705 w 6128435"/>
              <a:gd name="connsiteY77" fmla="*/ 4101899 h 6858000"/>
              <a:gd name="connsiteX78" fmla="*/ 5885314 w 6128435"/>
              <a:gd name="connsiteY78" fmla="*/ 4108387 h 6858000"/>
              <a:gd name="connsiteX79" fmla="*/ 5894095 w 6128435"/>
              <a:gd name="connsiteY79" fmla="*/ 4128857 h 6858000"/>
              <a:gd name="connsiteX80" fmla="*/ 5898339 w 6128435"/>
              <a:gd name="connsiteY80" fmla="*/ 4140800 h 6858000"/>
              <a:gd name="connsiteX81" fmla="*/ 5899734 w 6128435"/>
              <a:gd name="connsiteY81" fmla="*/ 4145632 h 6858000"/>
              <a:gd name="connsiteX82" fmla="*/ 5903513 w 6128435"/>
              <a:gd name="connsiteY82" fmla="*/ 4187661 h 6858000"/>
              <a:gd name="connsiteX83" fmla="*/ 5917114 w 6128435"/>
              <a:gd name="connsiteY83" fmla="*/ 4213096 h 6858000"/>
              <a:gd name="connsiteX84" fmla="*/ 5921153 w 6128435"/>
              <a:gd name="connsiteY84" fmla="*/ 4236222 h 6858000"/>
              <a:gd name="connsiteX85" fmla="*/ 5924233 w 6128435"/>
              <a:gd name="connsiteY85" fmla="*/ 4242060 h 6858000"/>
              <a:gd name="connsiteX86" fmla="*/ 5928910 w 6128435"/>
              <a:gd name="connsiteY86" fmla="*/ 4300973 h 6858000"/>
              <a:gd name="connsiteX87" fmla="*/ 5939320 w 6128435"/>
              <a:gd name="connsiteY87" fmla="*/ 4340435 h 6858000"/>
              <a:gd name="connsiteX88" fmla="*/ 5946705 w 6128435"/>
              <a:gd name="connsiteY88" fmla="*/ 4428051 h 6858000"/>
              <a:gd name="connsiteX89" fmla="*/ 5949261 w 6128435"/>
              <a:gd name="connsiteY89" fmla="*/ 4449185 h 6858000"/>
              <a:gd name="connsiteX90" fmla="*/ 5957504 w 6128435"/>
              <a:gd name="connsiteY90" fmla="*/ 4465911 h 6858000"/>
              <a:gd name="connsiteX91" fmla="*/ 5964689 w 6128435"/>
              <a:gd name="connsiteY91" fmla="*/ 4468532 h 6858000"/>
              <a:gd name="connsiteX92" fmla="*/ 5967062 w 6128435"/>
              <a:gd name="connsiteY92" fmla="*/ 4479923 h 6858000"/>
              <a:gd name="connsiteX93" fmla="*/ 5968960 w 6128435"/>
              <a:gd name="connsiteY93" fmla="*/ 4482655 h 6858000"/>
              <a:gd name="connsiteX94" fmla="*/ 5978567 w 6128435"/>
              <a:gd name="connsiteY94" fmla="*/ 4498605 h 6858000"/>
              <a:gd name="connsiteX95" fmla="*/ 5980106 w 6128435"/>
              <a:gd name="connsiteY95" fmla="*/ 4585087 h 6858000"/>
              <a:gd name="connsiteX96" fmla="*/ 5998138 w 6128435"/>
              <a:gd name="connsiteY96" fmla="*/ 4697518 h 6858000"/>
              <a:gd name="connsiteX97" fmla="*/ 6013516 w 6128435"/>
              <a:gd name="connsiteY97" fmla="*/ 4786619 h 6858000"/>
              <a:gd name="connsiteX98" fmla="*/ 6025404 w 6128435"/>
              <a:gd name="connsiteY98" fmla="*/ 4858148 h 6858000"/>
              <a:gd name="connsiteX99" fmla="*/ 6007749 w 6128435"/>
              <a:gd name="connsiteY99" fmla="*/ 4964715 h 6858000"/>
              <a:gd name="connsiteX100" fmla="*/ 6005269 w 6128435"/>
              <a:gd name="connsiteY100" fmla="*/ 5150567 h 6858000"/>
              <a:gd name="connsiteX101" fmla="*/ 6001127 w 6128435"/>
              <a:gd name="connsiteY101" fmla="*/ 5164609 h 6858000"/>
              <a:gd name="connsiteX102" fmla="*/ 5996647 w 6128435"/>
              <a:gd name="connsiteY102" fmla="*/ 5185640 h 6858000"/>
              <a:gd name="connsiteX103" fmla="*/ 5998514 w 6128435"/>
              <a:gd name="connsiteY103" fmla="*/ 5189673 h 6858000"/>
              <a:gd name="connsiteX104" fmla="*/ 5995970 w 6128435"/>
              <a:gd name="connsiteY104" fmla="*/ 5221547 h 6858000"/>
              <a:gd name="connsiteX105" fmla="*/ 5997218 w 6128435"/>
              <a:gd name="connsiteY105" fmla="*/ 5222031 h 6858000"/>
              <a:gd name="connsiteX106" fmla="*/ 6002116 w 6128435"/>
              <a:gd name="connsiteY106" fmla="*/ 5231223 h 6858000"/>
              <a:gd name="connsiteX107" fmla="*/ 6008541 w 6128435"/>
              <a:gd name="connsiteY107" fmla="*/ 5248680 h 6858000"/>
              <a:gd name="connsiteX108" fmla="*/ 6039260 w 6128435"/>
              <a:gd name="connsiteY108" fmla="*/ 5289518 h 6858000"/>
              <a:gd name="connsiteX109" fmla="*/ 6036748 w 6128435"/>
              <a:gd name="connsiteY109" fmla="*/ 5322752 h 6858000"/>
              <a:gd name="connsiteX110" fmla="*/ 6036943 w 6128435"/>
              <a:gd name="connsiteY110" fmla="*/ 5329480 h 6858000"/>
              <a:gd name="connsiteX111" fmla="*/ 6037236 w 6128435"/>
              <a:gd name="connsiteY111" fmla="*/ 5329634 h 6858000"/>
              <a:gd name="connsiteX112" fmla="*/ 6038019 w 6128435"/>
              <a:gd name="connsiteY112" fmla="*/ 5336764 h 6858000"/>
              <a:gd name="connsiteX113" fmla="*/ 6037298 w 6128435"/>
              <a:gd name="connsiteY113" fmla="*/ 5341753 h 6858000"/>
              <a:gd name="connsiteX114" fmla="*/ 6037677 w 6128435"/>
              <a:gd name="connsiteY114" fmla="*/ 5354807 h 6858000"/>
              <a:gd name="connsiteX115" fmla="*/ 6039728 w 6128435"/>
              <a:gd name="connsiteY115" fmla="*/ 5359416 h 6858000"/>
              <a:gd name="connsiteX116" fmla="*/ 6043311 w 6128435"/>
              <a:gd name="connsiteY116" fmla="*/ 5361407 h 6858000"/>
              <a:gd name="connsiteX117" fmla="*/ 6042954 w 6128435"/>
              <a:gd name="connsiteY117" fmla="*/ 5362576 h 6858000"/>
              <a:gd name="connsiteX118" fmla="*/ 6053435 w 6128435"/>
              <a:gd name="connsiteY118" fmla="*/ 5387547 h 6858000"/>
              <a:gd name="connsiteX119" fmla="*/ 6065933 w 6128435"/>
              <a:gd name="connsiteY119" fmla="*/ 5443002 h 6858000"/>
              <a:gd name="connsiteX120" fmla="*/ 6068640 w 6128435"/>
              <a:gd name="connsiteY120" fmla="*/ 5474503 h 6858000"/>
              <a:gd name="connsiteX121" fmla="*/ 6080922 w 6128435"/>
              <a:gd name="connsiteY121" fmla="*/ 5561070 h 6858000"/>
              <a:gd name="connsiteX122" fmla="*/ 6096949 w 6128435"/>
              <a:gd name="connsiteY122" fmla="*/ 5648179 h 6858000"/>
              <a:gd name="connsiteX123" fmla="*/ 6125703 w 6128435"/>
              <a:gd name="connsiteY123" fmla="*/ 5692894 h 6858000"/>
              <a:gd name="connsiteX124" fmla="*/ 6126670 w 6128435"/>
              <a:gd name="connsiteY124" fmla="*/ 5697882 h 6858000"/>
              <a:gd name="connsiteX125" fmla="*/ 6124061 w 6128435"/>
              <a:gd name="connsiteY125" fmla="*/ 5710294 h 6858000"/>
              <a:gd name="connsiteX126" fmla="*/ 6122213 w 6128435"/>
              <a:gd name="connsiteY126" fmla="*/ 5714762 h 6858000"/>
              <a:gd name="connsiteX127" fmla="*/ 6121353 w 6128435"/>
              <a:gd name="connsiteY127" fmla="*/ 5721725 h 6858000"/>
              <a:gd name="connsiteX128" fmla="*/ 6121607 w 6128435"/>
              <a:gd name="connsiteY128" fmla="*/ 5721959 h 6858000"/>
              <a:gd name="connsiteX129" fmla="*/ 6120262 w 6128435"/>
              <a:gd name="connsiteY129" fmla="*/ 5728358 h 6858000"/>
              <a:gd name="connsiteX130" fmla="*/ 6110194 w 6128435"/>
              <a:gd name="connsiteY130" fmla="*/ 5758853 h 6858000"/>
              <a:gd name="connsiteX131" fmla="*/ 6127519 w 6128435"/>
              <a:gd name="connsiteY131" fmla="*/ 5865775 h 6858000"/>
              <a:gd name="connsiteX132" fmla="*/ 6128435 w 6128435"/>
              <a:gd name="connsiteY132" fmla="*/ 5870164 h 6858000"/>
              <a:gd name="connsiteX133" fmla="*/ 6119217 w 6128435"/>
              <a:gd name="connsiteY133" fmla="*/ 5888542 h 6858000"/>
              <a:gd name="connsiteX134" fmla="*/ 6115966 w 6128435"/>
              <a:gd name="connsiteY134" fmla="*/ 5898387 h 6858000"/>
              <a:gd name="connsiteX135" fmla="*/ 6111924 w 6128435"/>
              <a:gd name="connsiteY135" fmla="*/ 5900444 h 6858000"/>
              <a:gd name="connsiteX136" fmla="*/ 6108716 w 6128435"/>
              <a:gd name="connsiteY136" fmla="*/ 5915345 h 6858000"/>
              <a:gd name="connsiteX137" fmla="*/ 6109524 w 6128435"/>
              <a:gd name="connsiteY137" fmla="*/ 5917328 h 6858000"/>
              <a:gd name="connsiteX138" fmla="*/ 6102493 w 6128435"/>
              <a:gd name="connsiteY138" fmla="*/ 5928602 h 6858000"/>
              <a:gd name="connsiteX139" fmla="*/ 6056863 w 6128435"/>
              <a:gd name="connsiteY139" fmla="*/ 6000643 h 6858000"/>
              <a:gd name="connsiteX140" fmla="*/ 6045436 w 6128435"/>
              <a:gd name="connsiteY140" fmla="*/ 6124480 h 6858000"/>
              <a:gd name="connsiteX141" fmla="*/ 6030489 w 6128435"/>
              <a:gd name="connsiteY141" fmla="*/ 6317666 h 6858000"/>
              <a:gd name="connsiteX142" fmla="*/ 6007492 w 6128435"/>
              <a:gd name="connsiteY142" fmla="*/ 6440818 h 6858000"/>
              <a:gd name="connsiteX143" fmla="*/ 6009467 w 6128435"/>
              <a:gd name="connsiteY143" fmla="*/ 6487076 h 6858000"/>
              <a:gd name="connsiteX144" fmla="*/ 5995064 w 6128435"/>
              <a:gd name="connsiteY144" fmla="*/ 6540791 h 6858000"/>
              <a:gd name="connsiteX145" fmla="*/ 5996309 w 6128435"/>
              <a:gd name="connsiteY145" fmla="*/ 6543961 h 6858000"/>
              <a:gd name="connsiteX146" fmla="*/ 5996048 w 6128435"/>
              <a:gd name="connsiteY146" fmla="*/ 6555444 h 6858000"/>
              <a:gd name="connsiteX147" fmla="*/ 6002524 w 6128435"/>
              <a:gd name="connsiteY147" fmla="*/ 6560188 h 6858000"/>
              <a:gd name="connsiteX148" fmla="*/ 6006823 w 6128435"/>
              <a:gd name="connsiteY148" fmla="*/ 6578546 h 6858000"/>
              <a:gd name="connsiteX149" fmla="*/ 6004510 w 6128435"/>
              <a:gd name="connsiteY149" fmla="*/ 6599256 h 6858000"/>
              <a:gd name="connsiteX150" fmla="*/ 5986207 w 6128435"/>
              <a:gd name="connsiteY150" fmla="*/ 6695855 h 6858000"/>
              <a:gd name="connsiteX151" fmla="*/ 5979428 w 6128435"/>
              <a:gd name="connsiteY151" fmla="*/ 6754678 h 6858000"/>
              <a:gd name="connsiteX152" fmla="*/ 5983398 w 6128435"/>
              <a:gd name="connsiteY152" fmla="*/ 6778641 h 6858000"/>
              <a:gd name="connsiteX153" fmla="*/ 5984543 w 6128435"/>
              <a:gd name="connsiteY153" fmla="*/ 6811016 h 6858000"/>
              <a:gd name="connsiteX154" fmla="*/ 5981802 w 6128435"/>
              <a:gd name="connsiteY154" fmla="*/ 6838578 h 6858000"/>
              <a:gd name="connsiteX155" fmla="*/ 5979671 w 6128435"/>
              <a:gd name="connsiteY155" fmla="*/ 6858000 h 6858000"/>
              <a:gd name="connsiteX156" fmla="*/ 0 w 6128435"/>
              <a:gd name="connsiteY156" fmla="*/ 6858000 h 6858000"/>
              <a:gd name="connsiteX157" fmla="*/ 0 w 6128435"/>
              <a:gd name="connsiteY157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503944 w 6128435"/>
              <a:gd name="connsiteY51" fmla="*/ 3123335 h 6858000"/>
              <a:gd name="connsiteX52" fmla="*/ 5516007 w 6128435"/>
              <a:gd name="connsiteY52" fmla="*/ 3258473 h 6858000"/>
              <a:gd name="connsiteX53" fmla="*/ 5566839 w 6128435"/>
              <a:gd name="connsiteY53" fmla="*/ 3345295 h 6858000"/>
              <a:gd name="connsiteX54" fmla="*/ 5589758 w 6128435"/>
              <a:gd name="connsiteY54" fmla="*/ 3506453 h 6858000"/>
              <a:gd name="connsiteX55" fmla="*/ 5596144 w 6128435"/>
              <a:gd name="connsiteY55" fmla="*/ 3534624 h 6858000"/>
              <a:gd name="connsiteX56" fmla="*/ 5597750 w 6128435"/>
              <a:gd name="connsiteY56" fmla="*/ 3534129 h 6858000"/>
              <a:gd name="connsiteX57" fmla="*/ 5599700 w 6128435"/>
              <a:gd name="connsiteY57" fmla="*/ 3547221 h 6858000"/>
              <a:gd name="connsiteX58" fmla="*/ 5615031 w 6128435"/>
              <a:gd name="connsiteY58" fmla="*/ 3557482 h 6858000"/>
              <a:gd name="connsiteX59" fmla="*/ 5618377 w 6128435"/>
              <a:gd name="connsiteY59" fmla="*/ 3588431 h 6858000"/>
              <a:gd name="connsiteX60" fmla="*/ 5612155 w 6128435"/>
              <a:gd name="connsiteY60" fmla="*/ 3589869 h 6858000"/>
              <a:gd name="connsiteX61" fmla="*/ 5620843 w 6128435"/>
              <a:gd name="connsiteY61" fmla="*/ 3606745 h 6858000"/>
              <a:gd name="connsiteX62" fmla="*/ 5655472 w 6128435"/>
              <a:gd name="connsiteY62" fmla="*/ 3678877 h 6858000"/>
              <a:gd name="connsiteX63" fmla="*/ 5680448 w 6128435"/>
              <a:gd name="connsiteY63" fmla="*/ 3717760 h 6858000"/>
              <a:gd name="connsiteX64" fmla="*/ 5683015 w 6128435"/>
              <a:gd name="connsiteY64" fmla="*/ 3762025 h 6858000"/>
              <a:gd name="connsiteX65" fmla="*/ 5696643 w 6128435"/>
              <a:gd name="connsiteY65" fmla="*/ 3773888 h 6858000"/>
              <a:gd name="connsiteX66" fmla="*/ 5699203 w 6128435"/>
              <a:gd name="connsiteY66" fmla="*/ 3775823 h 6858000"/>
              <a:gd name="connsiteX67" fmla="*/ 5704824 w 6128435"/>
              <a:gd name="connsiteY67" fmla="*/ 3785966 h 6858000"/>
              <a:gd name="connsiteX68" fmla="*/ 5712204 w 6128435"/>
              <a:gd name="connsiteY68" fmla="*/ 3785830 h 6858000"/>
              <a:gd name="connsiteX69" fmla="*/ 5724816 w 6128435"/>
              <a:gd name="connsiteY69" fmla="*/ 3798949 h 6858000"/>
              <a:gd name="connsiteX70" fmla="*/ 5733539 w 6128435"/>
              <a:gd name="connsiteY70" fmla="*/ 3818457 h 6858000"/>
              <a:gd name="connsiteX71" fmla="*/ 5768491 w 6128435"/>
              <a:gd name="connsiteY71" fmla="*/ 3914399 h 6858000"/>
              <a:gd name="connsiteX72" fmla="*/ 5793123 w 6128435"/>
              <a:gd name="connsiteY72" fmla="*/ 3969952 h 6858000"/>
              <a:gd name="connsiteX73" fmla="*/ 5808321 w 6128435"/>
              <a:gd name="connsiteY73" fmla="*/ 3988153 h 6858000"/>
              <a:gd name="connsiteX74" fmla="*/ 5825621 w 6128435"/>
              <a:gd name="connsiteY74" fmla="*/ 4015525 h 6858000"/>
              <a:gd name="connsiteX75" fmla="*/ 5860672 w 6128435"/>
              <a:gd name="connsiteY75" fmla="*/ 4061579 h 6858000"/>
              <a:gd name="connsiteX76" fmla="*/ 5872173 w 6128435"/>
              <a:gd name="connsiteY76" fmla="*/ 4088497 h 6858000"/>
              <a:gd name="connsiteX77" fmla="*/ 5883705 w 6128435"/>
              <a:gd name="connsiteY77" fmla="*/ 4101899 h 6858000"/>
              <a:gd name="connsiteX78" fmla="*/ 5885314 w 6128435"/>
              <a:gd name="connsiteY78" fmla="*/ 4108387 h 6858000"/>
              <a:gd name="connsiteX79" fmla="*/ 5894095 w 6128435"/>
              <a:gd name="connsiteY79" fmla="*/ 4128857 h 6858000"/>
              <a:gd name="connsiteX80" fmla="*/ 5898339 w 6128435"/>
              <a:gd name="connsiteY80" fmla="*/ 4140800 h 6858000"/>
              <a:gd name="connsiteX81" fmla="*/ 5899734 w 6128435"/>
              <a:gd name="connsiteY81" fmla="*/ 4145632 h 6858000"/>
              <a:gd name="connsiteX82" fmla="*/ 5903513 w 6128435"/>
              <a:gd name="connsiteY82" fmla="*/ 4187661 h 6858000"/>
              <a:gd name="connsiteX83" fmla="*/ 5917114 w 6128435"/>
              <a:gd name="connsiteY83" fmla="*/ 4213096 h 6858000"/>
              <a:gd name="connsiteX84" fmla="*/ 5921153 w 6128435"/>
              <a:gd name="connsiteY84" fmla="*/ 4236222 h 6858000"/>
              <a:gd name="connsiteX85" fmla="*/ 5924233 w 6128435"/>
              <a:gd name="connsiteY85" fmla="*/ 4242060 h 6858000"/>
              <a:gd name="connsiteX86" fmla="*/ 5928910 w 6128435"/>
              <a:gd name="connsiteY86" fmla="*/ 4300973 h 6858000"/>
              <a:gd name="connsiteX87" fmla="*/ 5939320 w 6128435"/>
              <a:gd name="connsiteY87" fmla="*/ 4340435 h 6858000"/>
              <a:gd name="connsiteX88" fmla="*/ 5946705 w 6128435"/>
              <a:gd name="connsiteY88" fmla="*/ 4428051 h 6858000"/>
              <a:gd name="connsiteX89" fmla="*/ 5949261 w 6128435"/>
              <a:gd name="connsiteY89" fmla="*/ 4449185 h 6858000"/>
              <a:gd name="connsiteX90" fmla="*/ 5957504 w 6128435"/>
              <a:gd name="connsiteY90" fmla="*/ 4465911 h 6858000"/>
              <a:gd name="connsiteX91" fmla="*/ 5964689 w 6128435"/>
              <a:gd name="connsiteY91" fmla="*/ 4468532 h 6858000"/>
              <a:gd name="connsiteX92" fmla="*/ 5967062 w 6128435"/>
              <a:gd name="connsiteY92" fmla="*/ 4479923 h 6858000"/>
              <a:gd name="connsiteX93" fmla="*/ 5968960 w 6128435"/>
              <a:gd name="connsiteY93" fmla="*/ 4482655 h 6858000"/>
              <a:gd name="connsiteX94" fmla="*/ 5978567 w 6128435"/>
              <a:gd name="connsiteY94" fmla="*/ 4498605 h 6858000"/>
              <a:gd name="connsiteX95" fmla="*/ 5980106 w 6128435"/>
              <a:gd name="connsiteY95" fmla="*/ 4585087 h 6858000"/>
              <a:gd name="connsiteX96" fmla="*/ 5998138 w 6128435"/>
              <a:gd name="connsiteY96" fmla="*/ 4697518 h 6858000"/>
              <a:gd name="connsiteX97" fmla="*/ 6013516 w 6128435"/>
              <a:gd name="connsiteY97" fmla="*/ 4786619 h 6858000"/>
              <a:gd name="connsiteX98" fmla="*/ 6025404 w 6128435"/>
              <a:gd name="connsiteY98" fmla="*/ 4858148 h 6858000"/>
              <a:gd name="connsiteX99" fmla="*/ 6007749 w 6128435"/>
              <a:gd name="connsiteY99" fmla="*/ 4964715 h 6858000"/>
              <a:gd name="connsiteX100" fmla="*/ 6005269 w 6128435"/>
              <a:gd name="connsiteY100" fmla="*/ 5150567 h 6858000"/>
              <a:gd name="connsiteX101" fmla="*/ 6001127 w 6128435"/>
              <a:gd name="connsiteY101" fmla="*/ 5164609 h 6858000"/>
              <a:gd name="connsiteX102" fmla="*/ 5996647 w 6128435"/>
              <a:gd name="connsiteY102" fmla="*/ 5185640 h 6858000"/>
              <a:gd name="connsiteX103" fmla="*/ 5998514 w 6128435"/>
              <a:gd name="connsiteY103" fmla="*/ 5189673 h 6858000"/>
              <a:gd name="connsiteX104" fmla="*/ 5995970 w 6128435"/>
              <a:gd name="connsiteY104" fmla="*/ 5221547 h 6858000"/>
              <a:gd name="connsiteX105" fmla="*/ 5997218 w 6128435"/>
              <a:gd name="connsiteY105" fmla="*/ 5222031 h 6858000"/>
              <a:gd name="connsiteX106" fmla="*/ 6002116 w 6128435"/>
              <a:gd name="connsiteY106" fmla="*/ 5231223 h 6858000"/>
              <a:gd name="connsiteX107" fmla="*/ 6008541 w 6128435"/>
              <a:gd name="connsiteY107" fmla="*/ 5248680 h 6858000"/>
              <a:gd name="connsiteX108" fmla="*/ 6039260 w 6128435"/>
              <a:gd name="connsiteY108" fmla="*/ 5289518 h 6858000"/>
              <a:gd name="connsiteX109" fmla="*/ 6036748 w 6128435"/>
              <a:gd name="connsiteY109" fmla="*/ 5322752 h 6858000"/>
              <a:gd name="connsiteX110" fmla="*/ 6036943 w 6128435"/>
              <a:gd name="connsiteY110" fmla="*/ 5329480 h 6858000"/>
              <a:gd name="connsiteX111" fmla="*/ 6037236 w 6128435"/>
              <a:gd name="connsiteY111" fmla="*/ 5329634 h 6858000"/>
              <a:gd name="connsiteX112" fmla="*/ 6038019 w 6128435"/>
              <a:gd name="connsiteY112" fmla="*/ 5336764 h 6858000"/>
              <a:gd name="connsiteX113" fmla="*/ 6037298 w 6128435"/>
              <a:gd name="connsiteY113" fmla="*/ 5341753 h 6858000"/>
              <a:gd name="connsiteX114" fmla="*/ 6037677 w 6128435"/>
              <a:gd name="connsiteY114" fmla="*/ 5354807 h 6858000"/>
              <a:gd name="connsiteX115" fmla="*/ 6039728 w 6128435"/>
              <a:gd name="connsiteY115" fmla="*/ 5359416 h 6858000"/>
              <a:gd name="connsiteX116" fmla="*/ 6043311 w 6128435"/>
              <a:gd name="connsiteY116" fmla="*/ 5361407 h 6858000"/>
              <a:gd name="connsiteX117" fmla="*/ 6042954 w 6128435"/>
              <a:gd name="connsiteY117" fmla="*/ 5362576 h 6858000"/>
              <a:gd name="connsiteX118" fmla="*/ 6053435 w 6128435"/>
              <a:gd name="connsiteY118" fmla="*/ 5387547 h 6858000"/>
              <a:gd name="connsiteX119" fmla="*/ 6065933 w 6128435"/>
              <a:gd name="connsiteY119" fmla="*/ 5443002 h 6858000"/>
              <a:gd name="connsiteX120" fmla="*/ 6068640 w 6128435"/>
              <a:gd name="connsiteY120" fmla="*/ 5474503 h 6858000"/>
              <a:gd name="connsiteX121" fmla="*/ 6080922 w 6128435"/>
              <a:gd name="connsiteY121" fmla="*/ 5561070 h 6858000"/>
              <a:gd name="connsiteX122" fmla="*/ 6096949 w 6128435"/>
              <a:gd name="connsiteY122" fmla="*/ 5648179 h 6858000"/>
              <a:gd name="connsiteX123" fmla="*/ 6125703 w 6128435"/>
              <a:gd name="connsiteY123" fmla="*/ 5692894 h 6858000"/>
              <a:gd name="connsiteX124" fmla="*/ 6126670 w 6128435"/>
              <a:gd name="connsiteY124" fmla="*/ 5697882 h 6858000"/>
              <a:gd name="connsiteX125" fmla="*/ 6124061 w 6128435"/>
              <a:gd name="connsiteY125" fmla="*/ 5710294 h 6858000"/>
              <a:gd name="connsiteX126" fmla="*/ 6122213 w 6128435"/>
              <a:gd name="connsiteY126" fmla="*/ 5714762 h 6858000"/>
              <a:gd name="connsiteX127" fmla="*/ 6121353 w 6128435"/>
              <a:gd name="connsiteY127" fmla="*/ 5721725 h 6858000"/>
              <a:gd name="connsiteX128" fmla="*/ 6121607 w 6128435"/>
              <a:gd name="connsiteY128" fmla="*/ 5721959 h 6858000"/>
              <a:gd name="connsiteX129" fmla="*/ 6120262 w 6128435"/>
              <a:gd name="connsiteY129" fmla="*/ 5728358 h 6858000"/>
              <a:gd name="connsiteX130" fmla="*/ 6110194 w 6128435"/>
              <a:gd name="connsiteY130" fmla="*/ 5758853 h 6858000"/>
              <a:gd name="connsiteX131" fmla="*/ 6127519 w 6128435"/>
              <a:gd name="connsiteY131" fmla="*/ 5865775 h 6858000"/>
              <a:gd name="connsiteX132" fmla="*/ 6128435 w 6128435"/>
              <a:gd name="connsiteY132" fmla="*/ 5870164 h 6858000"/>
              <a:gd name="connsiteX133" fmla="*/ 6119217 w 6128435"/>
              <a:gd name="connsiteY133" fmla="*/ 5888542 h 6858000"/>
              <a:gd name="connsiteX134" fmla="*/ 6115966 w 6128435"/>
              <a:gd name="connsiteY134" fmla="*/ 5898387 h 6858000"/>
              <a:gd name="connsiteX135" fmla="*/ 6108716 w 6128435"/>
              <a:gd name="connsiteY135" fmla="*/ 5915345 h 6858000"/>
              <a:gd name="connsiteX136" fmla="*/ 6109524 w 6128435"/>
              <a:gd name="connsiteY136" fmla="*/ 5917328 h 6858000"/>
              <a:gd name="connsiteX137" fmla="*/ 6102493 w 6128435"/>
              <a:gd name="connsiteY137" fmla="*/ 5928602 h 6858000"/>
              <a:gd name="connsiteX138" fmla="*/ 6056863 w 6128435"/>
              <a:gd name="connsiteY138" fmla="*/ 6000643 h 6858000"/>
              <a:gd name="connsiteX139" fmla="*/ 6045436 w 6128435"/>
              <a:gd name="connsiteY139" fmla="*/ 6124480 h 6858000"/>
              <a:gd name="connsiteX140" fmla="*/ 6030489 w 6128435"/>
              <a:gd name="connsiteY140" fmla="*/ 6317666 h 6858000"/>
              <a:gd name="connsiteX141" fmla="*/ 6007492 w 6128435"/>
              <a:gd name="connsiteY141" fmla="*/ 6440818 h 6858000"/>
              <a:gd name="connsiteX142" fmla="*/ 6009467 w 6128435"/>
              <a:gd name="connsiteY142" fmla="*/ 6487076 h 6858000"/>
              <a:gd name="connsiteX143" fmla="*/ 5995064 w 6128435"/>
              <a:gd name="connsiteY143" fmla="*/ 6540791 h 6858000"/>
              <a:gd name="connsiteX144" fmla="*/ 5996309 w 6128435"/>
              <a:gd name="connsiteY144" fmla="*/ 6543961 h 6858000"/>
              <a:gd name="connsiteX145" fmla="*/ 5996048 w 6128435"/>
              <a:gd name="connsiteY145" fmla="*/ 6555444 h 6858000"/>
              <a:gd name="connsiteX146" fmla="*/ 6002524 w 6128435"/>
              <a:gd name="connsiteY146" fmla="*/ 6560188 h 6858000"/>
              <a:gd name="connsiteX147" fmla="*/ 6006823 w 6128435"/>
              <a:gd name="connsiteY147" fmla="*/ 6578546 h 6858000"/>
              <a:gd name="connsiteX148" fmla="*/ 6004510 w 6128435"/>
              <a:gd name="connsiteY148" fmla="*/ 6599256 h 6858000"/>
              <a:gd name="connsiteX149" fmla="*/ 5986207 w 6128435"/>
              <a:gd name="connsiteY149" fmla="*/ 6695855 h 6858000"/>
              <a:gd name="connsiteX150" fmla="*/ 5979428 w 6128435"/>
              <a:gd name="connsiteY150" fmla="*/ 6754678 h 6858000"/>
              <a:gd name="connsiteX151" fmla="*/ 5983398 w 6128435"/>
              <a:gd name="connsiteY151" fmla="*/ 6778641 h 6858000"/>
              <a:gd name="connsiteX152" fmla="*/ 5984543 w 6128435"/>
              <a:gd name="connsiteY152" fmla="*/ 6811016 h 6858000"/>
              <a:gd name="connsiteX153" fmla="*/ 5981802 w 6128435"/>
              <a:gd name="connsiteY153" fmla="*/ 6838578 h 6858000"/>
              <a:gd name="connsiteX154" fmla="*/ 5979671 w 6128435"/>
              <a:gd name="connsiteY154" fmla="*/ 6858000 h 6858000"/>
              <a:gd name="connsiteX155" fmla="*/ 0 w 6128435"/>
              <a:gd name="connsiteY155" fmla="*/ 6858000 h 6858000"/>
              <a:gd name="connsiteX156" fmla="*/ 0 w 6128435"/>
              <a:gd name="connsiteY156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503944 w 6128435"/>
              <a:gd name="connsiteY51" fmla="*/ 3123335 h 6858000"/>
              <a:gd name="connsiteX52" fmla="*/ 5516007 w 6128435"/>
              <a:gd name="connsiteY52" fmla="*/ 3258473 h 6858000"/>
              <a:gd name="connsiteX53" fmla="*/ 5566839 w 6128435"/>
              <a:gd name="connsiteY53" fmla="*/ 3345295 h 6858000"/>
              <a:gd name="connsiteX54" fmla="*/ 5589758 w 6128435"/>
              <a:gd name="connsiteY54" fmla="*/ 3506453 h 6858000"/>
              <a:gd name="connsiteX55" fmla="*/ 5596144 w 6128435"/>
              <a:gd name="connsiteY55" fmla="*/ 3534624 h 6858000"/>
              <a:gd name="connsiteX56" fmla="*/ 5597750 w 6128435"/>
              <a:gd name="connsiteY56" fmla="*/ 3534129 h 6858000"/>
              <a:gd name="connsiteX57" fmla="*/ 5599700 w 6128435"/>
              <a:gd name="connsiteY57" fmla="*/ 3547221 h 6858000"/>
              <a:gd name="connsiteX58" fmla="*/ 5615031 w 6128435"/>
              <a:gd name="connsiteY58" fmla="*/ 3557482 h 6858000"/>
              <a:gd name="connsiteX59" fmla="*/ 5618377 w 6128435"/>
              <a:gd name="connsiteY59" fmla="*/ 3588431 h 6858000"/>
              <a:gd name="connsiteX60" fmla="*/ 5612155 w 6128435"/>
              <a:gd name="connsiteY60" fmla="*/ 3589869 h 6858000"/>
              <a:gd name="connsiteX61" fmla="*/ 5620843 w 6128435"/>
              <a:gd name="connsiteY61" fmla="*/ 3606745 h 6858000"/>
              <a:gd name="connsiteX62" fmla="*/ 5655472 w 6128435"/>
              <a:gd name="connsiteY62" fmla="*/ 3678877 h 6858000"/>
              <a:gd name="connsiteX63" fmla="*/ 5680448 w 6128435"/>
              <a:gd name="connsiteY63" fmla="*/ 3717760 h 6858000"/>
              <a:gd name="connsiteX64" fmla="*/ 5683015 w 6128435"/>
              <a:gd name="connsiteY64" fmla="*/ 3762025 h 6858000"/>
              <a:gd name="connsiteX65" fmla="*/ 5696643 w 6128435"/>
              <a:gd name="connsiteY65" fmla="*/ 3773888 h 6858000"/>
              <a:gd name="connsiteX66" fmla="*/ 5699203 w 6128435"/>
              <a:gd name="connsiteY66" fmla="*/ 3775823 h 6858000"/>
              <a:gd name="connsiteX67" fmla="*/ 5704824 w 6128435"/>
              <a:gd name="connsiteY67" fmla="*/ 3785966 h 6858000"/>
              <a:gd name="connsiteX68" fmla="*/ 5712204 w 6128435"/>
              <a:gd name="connsiteY68" fmla="*/ 3785830 h 6858000"/>
              <a:gd name="connsiteX69" fmla="*/ 5724816 w 6128435"/>
              <a:gd name="connsiteY69" fmla="*/ 3798949 h 6858000"/>
              <a:gd name="connsiteX70" fmla="*/ 5733539 w 6128435"/>
              <a:gd name="connsiteY70" fmla="*/ 3818457 h 6858000"/>
              <a:gd name="connsiteX71" fmla="*/ 5768491 w 6128435"/>
              <a:gd name="connsiteY71" fmla="*/ 3914399 h 6858000"/>
              <a:gd name="connsiteX72" fmla="*/ 5793123 w 6128435"/>
              <a:gd name="connsiteY72" fmla="*/ 3969952 h 6858000"/>
              <a:gd name="connsiteX73" fmla="*/ 5808321 w 6128435"/>
              <a:gd name="connsiteY73" fmla="*/ 3988153 h 6858000"/>
              <a:gd name="connsiteX74" fmla="*/ 5825621 w 6128435"/>
              <a:gd name="connsiteY74" fmla="*/ 4015525 h 6858000"/>
              <a:gd name="connsiteX75" fmla="*/ 5860672 w 6128435"/>
              <a:gd name="connsiteY75" fmla="*/ 4061579 h 6858000"/>
              <a:gd name="connsiteX76" fmla="*/ 5872173 w 6128435"/>
              <a:gd name="connsiteY76" fmla="*/ 4088497 h 6858000"/>
              <a:gd name="connsiteX77" fmla="*/ 5883705 w 6128435"/>
              <a:gd name="connsiteY77" fmla="*/ 4101899 h 6858000"/>
              <a:gd name="connsiteX78" fmla="*/ 5885314 w 6128435"/>
              <a:gd name="connsiteY78" fmla="*/ 4108387 h 6858000"/>
              <a:gd name="connsiteX79" fmla="*/ 5894095 w 6128435"/>
              <a:gd name="connsiteY79" fmla="*/ 4128857 h 6858000"/>
              <a:gd name="connsiteX80" fmla="*/ 5898339 w 6128435"/>
              <a:gd name="connsiteY80" fmla="*/ 4140800 h 6858000"/>
              <a:gd name="connsiteX81" fmla="*/ 5899734 w 6128435"/>
              <a:gd name="connsiteY81" fmla="*/ 4145632 h 6858000"/>
              <a:gd name="connsiteX82" fmla="*/ 5903513 w 6128435"/>
              <a:gd name="connsiteY82" fmla="*/ 4187661 h 6858000"/>
              <a:gd name="connsiteX83" fmla="*/ 5917114 w 6128435"/>
              <a:gd name="connsiteY83" fmla="*/ 4213096 h 6858000"/>
              <a:gd name="connsiteX84" fmla="*/ 5921153 w 6128435"/>
              <a:gd name="connsiteY84" fmla="*/ 4236222 h 6858000"/>
              <a:gd name="connsiteX85" fmla="*/ 5924233 w 6128435"/>
              <a:gd name="connsiteY85" fmla="*/ 4242060 h 6858000"/>
              <a:gd name="connsiteX86" fmla="*/ 5928910 w 6128435"/>
              <a:gd name="connsiteY86" fmla="*/ 4300973 h 6858000"/>
              <a:gd name="connsiteX87" fmla="*/ 5939320 w 6128435"/>
              <a:gd name="connsiteY87" fmla="*/ 4340435 h 6858000"/>
              <a:gd name="connsiteX88" fmla="*/ 5946705 w 6128435"/>
              <a:gd name="connsiteY88" fmla="*/ 4428051 h 6858000"/>
              <a:gd name="connsiteX89" fmla="*/ 5949261 w 6128435"/>
              <a:gd name="connsiteY89" fmla="*/ 4449185 h 6858000"/>
              <a:gd name="connsiteX90" fmla="*/ 5957504 w 6128435"/>
              <a:gd name="connsiteY90" fmla="*/ 4465911 h 6858000"/>
              <a:gd name="connsiteX91" fmla="*/ 5964689 w 6128435"/>
              <a:gd name="connsiteY91" fmla="*/ 4468532 h 6858000"/>
              <a:gd name="connsiteX92" fmla="*/ 5967062 w 6128435"/>
              <a:gd name="connsiteY92" fmla="*/ 4479923 h 6858000"/>
              <a:gd name="connsiteX93" fmla="*/ 5968960 w 6128435"/>
              <a:gd name="connsiteY93" fmla="*/ 4482655 h 6858000"/>
              <a:gd name="connsiteX94" fmla="*/ 5978567 w 6128435"/>
              <a:gd name="connsiteY94" fmla="*/ 4498605 h 6858000"/>
              <a:gd name="connsiteX95" fmla="*/ 5980106 w 6128435"/>
              <a:gd name="connsiteY95" fmla="*/ 4585087 h 6858000"/>
              <a:gd name="connsiteX96" fmla="*/ 5998138 w 6128435"/>
              <a:gd name="connsiteY96" fmla="*/ 4697518 h 6858000"/>
              <a:gd name="connsiteX97" fmla="*/ 6013516 w 6128435"/>
              <a:gd name="connsiteY97" fmla="*/ 4786619 h 6858000"/>
              <a:gd name="connsiteX98" fmla="*/ 6025404 w 6128435"/>
              <a:gd name="connsiteY98" fmla="*/ 4858148 h 6858000"/>
              <a:gd name="connsiteX99" fmla="*/ 6007749 w 6128435"/>
              <a:gd name="connsiteY99" fmla="*/ 4964715 h 6858000"/>
              <a:gd name="connsiteX100" fmla="*/ 6005269 w 6128435"/>
              <a:gd name="connsiteY100" fmla="*/ 5150567 h 6858000"/>
              <a:gd name="connsiteX101" fmla="*/ 6001127 w 6128435"/>
              <a:gd name="connsiteY101" fmla="*/ 5164609 h 6858000"/>
              <a:gd name="connsiteX102" fmla="*/ 5996647 w 6128435"/>
              <a:gd name="connsiteY102" fmla="*/ 5185640 h 6858000"/>
              <a:gd name="connsiteX103" fmla="*/ 5998514 w 6128435"/>
              <a:gd name="connsiteY103" fmla="*/ 5189673 h 6858000"/>
              <a:gd name="connsiteX104" fmla="*/ 5995970 w 6128435"/>
              <a:gd name="connsiteY104" fmla="*/ 5221547 h 6858000"/>
              <a:gd name="connsiteX105" fmla="*/ 5997218 w 6128435"/>
              <a:gd name="connsiteY105" fmla="*/ 5222031 h 6858000"/>
              <a:gd name="connsiteX106" fmla="*/ 6002116 w 6128435"/>
              <a:gd name="connsiteY106" fmla="*/ 5231223 h 6858000"/>
              <a:gd name="connsiteX107" fmla="*/ 6008541 w 6128435"/>
              <a:gd name="connsiteY107" fmla="*/ 5248680 h 6858000"/>
              <a:gd name="connsiteX108" fmla="*/ 6039260 w 6128435"/>
              <a:gd name="connsiteY108" fmla="*/ 5289518 h 6858000"/>
              <a:gd name="connsiteX109" fmla="*/ 6036748 w 6128435"/>
              <a:gd name="connsiteY109" fmla="*/ 5322752 h 6858000"/>
              <a:gd name="connsiteX110" fmla="*/ 6036943 w 6128435"/>
              <a:gd name="connsiteY110" fmla="*/ 5329480 h 6858000"/>
              <a:gd name="connsiteX111" fmla="*/ 6037236 w 6128435"/>
              <a:gd name="connsiteY111" fmla="*/ 5329634 h 6858000"/>
              <a:gd name="connsiteX112" fmla="*/ 6038019 w 6128435"/>
              <a:gd name="connsiteY112" fmla="*/ 5336764 h 6858000"/>
              <a:gd name="connsiteX113" fmla="*/ 6037298 w 6128435"/>
              <a:gd name="connsiteY113" fmla="*/ 5341753 h 6858000"/>
              <a:gd name="connsiteX114" fmla="*/ 6037677 w 6128435"/>
              <a:gd name="connsiteY114" fmla="*/ 5354807 h 6858000"/>
              <a:gd name="connsiteX115" fmla="*/ 6039728 w 6128435"/>
              <a:gd name="connsiteY115" fmla="*/ 5359416 h 6858000"/>
              <a:gd name="connsiteX116" fmla="*/ 6043311 w 6128435"/>
              <a:gd name="connsiteY116" fmla="*/ 5361407 h 6858000"/>
              <a:gd name="connsiteX117" fmla="*/ 6042954 w 6128435"/>
              <a:gd name="connsiteY117" fmla="*/ 5362576 h 6858000"/>
              <a:gd name="connsiteX118" fmla="*/ 6053435 w 6128435"/>
              <a:gd name="connsiteY118" fmla="*/ 5387547 h 6858000"/>
              <a:gd name="connsiteX119" fmla="*/ 6065933 w 6128435"/>
              <a:gd name="connsiteY119" fmla="*/ 5443002 h 6858000"/>
              <a:gd name="connsiteX120" fmla="*/ 6068640 w 6128435"/>
              <a:gd name="connsiteY120" fmla="*/ 5474503 h 6858000"/>
              <a:gd name="connsiteX121" fmla="*/ 6080922 w 6128435"/>
              <a:gd name="connsiteY121" fmla="*/ 5561070 h 6858000"/>
              <a:gd name="connsiteX122" fmla="*/ 6096949 w 6128435"/>
              <a:gd name="connsiteY122" fmla="*/ 5648179 h 6858000"/>
              <a:gd name="connsiteX123" fmla="*/ 6125703 w 6128435"/>
              <a:gd name="connsiteY123" fmla="*/ 5692894 h 6858000"/>
              <a:gd name="connsiteX124" fmla="*/ 6126670 w 6128435"/>
              <a:gd name="connsiteY124" fmla="*/ 5697882 h 6858000"/>
              <a:gd name="connsiteX125" fmla="*/ 6124061 w 6128435"/>
              <a:gd name="connsiteY125" fmla="*/ 5710294 h 6858000"/>
              <a:gd name="connsiteX126" fmla="*/ 6122213 w 6128435"/>
              <a:gd name="connsiteY126" fmla="*/ 5714762 h 6858000"/>
              <a:gd name="connsiteX127" fmla="*/ 6121353 w 6128435"/>
              <a:gd name="connsiteY127" fmla="*/ 5721725 h 6858000"/>
              <a:gd name="connsiteX128" fmla="*/ 6121607 w 6128435"/>
              <a:gd name="connsiteY128" fmla="*/ 5721959 h 6858000"/>
              <a:gd name="connsiteX129" fmla="*/ 6120262 w 6128435"/>
              <a:gd name="connsiteY129" fmla="*/ 5728358 h 6858000"/>
              <a:gd name="connsiteX130" fmla="*/ 6110194 w 6128435"/>
              <a:gd name="connsiteY130" fmla="*/ 5758853 h 6858000"/>
              <a:gd name="connsiteX131" fmla="*/ 6127519 w 6128435"/>
              <a:gd name="connsiteY131" fmla="*/ 5865775 h 6858000"/>
              <a:gd name="connsiteX132" fmla="*/ 6128435 w 6128435"/>
              <a:gd name="connsiteY132" fmla="*/ 5870164 h 6858000"/>
              <a:gd name="connsiteX133" fmla="*/ 6119217 w 6128435"/>
              <a:gd name="connsiteY133" fmla="*/ 5888542 h 6858000"/>
              <a:gd name="connsiteX134" fmla="*/ 6115966 w 6128435"/>
              <a:gd name="connsiteY134" fmla="*/ 5898387 h 6858000"/>
              <a:gd name="connsiteX135" fmla="*/ 6108716 w 6128435"/>
              <a:gd name="connsiteY135" fmla="*/ 5915345 h 6858000"/>
              <a:gd name="connsiteX136" fmla="*/ 6102493 w 6128435"/>
              <a:gd name="connsiteY136" fmla="*/ 5928602 h 6858000"/>
              <a:gd name="connsiteX137" fmla="*/ 6056863 w 6128435"/>
              <a:gd name="connsiteY137" fmla="*/ 6000643 h 6858000"/>
              <a:gd name="connsiteX138" fmla="*/ 6045436 w 6128435"/>
              <a:gd name="connsiteY138" fmla="*/ 6124480 h 6858000"/>
              <a:gd name="connsiteX139" fmla="*/ 6030489 w 6128435"/>
              <a:gd name="connsiteY139" fmla="*/ 6317666 h 6858000"/>
              <a:gd name="connsiteX140" fmla="*/ 6007492 w 6128435"/>
              <a:gd name="connsiteY140" fmla="*/ 6440818 h 6858000"/>
              <a:gd name="connsiteX141" fmla="*/ 6009467 w 6128435"/>
              <a:gd name="connsiteY141" fmla="*/ 6487076 h 6858000"/>
              <a:gd name="connsiteX142" fmla="*/ 5995064 w 6128435"/>
              <a:gd name="connsiteY142" fmla="*/ 6540791 h 6858000"/>
              <a:gd name="connsiteX143" fmla="*/ 5996309 w 6128435"/>
              <a:gd name="connsiteY143" fmla="*/ 6543961 h 6858000"/>
              <a:gd name="connsiteX144" fmla="*/ 5996048 w 6128435"/>
              <a:gd name="connsiteY144" fmla="*/ 6555444 h 6858000"/>
              <a:gd name="connsiteX145" fmla="*/ 6002524 w 6128435"/>
              <a:gd name="connsiteY145" fmla="*/ 6560188 h 6858000"/>
              <a:gd name="connsiteX146" fmla="*/ 6006823 w 6128435"/>
              <a:gd name="connsiteY146" fmla="*/ 6578546 h 6858000"/>
              <a:gd name="connsiteX147" fmla="*/ 6004510 w 6128435"/>
              <a:gd name="connsiteY147" fmla="*/ 6599256 h 6858000"/>
              <a:gd name="connsiteX148" fmla="*/ 5986207 w 6128435"/>
              <a:gd name="connsiteY148" fmla="*/ 6695855 h 6858000"/>
              <a:gd name="connsiteX149" fmla="*/ 5979428 w 6128435"/>
              <a:gd name="connsiteY149" fmla="*/ 6754678 h 6858000"/>
              <a:gd name="connsiteX150" fmla="*/ 5983398 w 6128435"/>
              <a:gd name="connsiteY150" fmla="*/ 6778641 h 6858000"/>
              <a:gd name="connsiteX151" fmla="*/ 5984543 w 6128435"/>
              <a:gd name="connsiteY151" fmla="*/ 6811016 h 6858000"/>
              <a:gd name="connsiteX152" fmla="*/ 5981802 w 6128435"/>
              <a:gd name="connsiteY152" fmla="*/ 6838578 h 6858000"/>
              <a:gd name="connsiteX153" fmla="*/ 5979671 w 6128435"/>
              <a:gd name="connsiteY153" fmla="*/ 6858000 h 6858000"/>
              <a:gd name="connsiteX154" fmla="*/ 0 w 6128435"/>
              <a:gd name="connsiteY154" fmla="*/ 6858000 h 6858000"/>
              <a:gd name="connsiteX155" fmla="*/ 0 w 6128435"/>
              <a:gd name="connsiteY155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503944 w 6128435"/>
              <a:gd name="connsiteY51" fmla="*/ 3123335 h 6858000"/>
              <a:gd name="connsiteX52" fmla="*/ 5516007 w 6128435"/>
              <a:gd name="connsiteY52" fmla="*/ 3258473 h 6858000"/>
              <a:gd name="connsiteX53" fmla="*/ 5566839 w 6128435"/>
              <a:gd name="connsiteY53" fmla="*/ 3345295 h 6858000"/>
              <a:gd name="connsiteX54" fmla="*/ 5589758 w 6128435"/>
              <a:gd name="connsiteY54" fmla="*/ 3506453 h 6858000"/>
              <a:gd name="connsiteX55" fmla="*/ 5596144 w 6128435"/>
              <a:gd name="connsiteY55" fmla="*/ 3534624 h 6858000"/>
              <a:gd name="connsiteX56" fmla="*/ 5597750 w 6128435"/>
              <a:gd name="connsiteY56" fmla="*/ 3534129 h 6858000"/>
              <a:gd name="connsiteX57" fmla="*/ 5599700 w 6128435"/>
              <a:gd name="connsiteY57" fmla="*/ 3547221 h 6858000"/>
              <a:gd name="connsiteX58" fmla="*/ 5615031 w 6128435"/>
              <a:gd name="connsiteY58" fmla="*/ 3557482 h 6858000"/>
              <a:gd name="connsiteX59" fmla="*/ 5618377 w 6128435"/>
              <a:gd name="connsiteY59" fmla="*/ 3588431 h 6858000"/>
              <a:gd name="connsiteX60" fmla="*/ 5612155 w 6128435"/>
              <a:gd name="connsiteY60" fmla="*/ 3589869 h 6858000"/>
              <a:gd name="connsiteX61" fmla="*/ 5620843 w 6128435"/>
              <a:gd name="connsiteY61" fmla="*/ 3606745 h 6858000"/>
              <a:gd name="connsiteX62" fmla="*/ 5655472 w 6128435"/>
              <a:gd name="connsiteY62" fmla="*/ 3678877 h 6858000"/>
              <a:gd name="connsiteX63" fmla="*/ 5680448 w 6128435"/>
              <a:gd name="connsiteY63" fmla="*/ 3717760 h 6858000"/>
              <a:gd name="connsiteX64" fmla="*/ 5683015 w 6128435"/>
              <a:gd name="connsiteY64" fmla="*/ 3762025 h 6858000"/>
              <a:gd name="connsiteX65" fmla="*/ 5696643 w 6128435"/>
              <a:gd name="connsiteY65" fmla="*/ 3773888 h 6858000"/>
              <a:gd name="connsiteX66" fmla="*/ 5699203 w 6128435"/>
              <a:gd name="connsiteY66" fmla="*/ 3775823 h 6858000"/>
              <a:gd name="connsiteX67" fmla="*/ 5704824 w 6128435"/>
              <a:gd name="connsiteY67" fmla="*/ 3785966 h 6858000"/>
              <a:gd name="connsiteX68" fmla="*/ 5712204 w 6128435"/>
              <a:gd name="connsiteY68" fmla="*/ 3785830 h 6858000"/>
              <a:gd name="connsiteX69" fmla="*/ 5724816 w 6128435"/>
              <a:gd name="connsiteY69" fmla="*/ 3798949 h 6858000"/>
              <a:gd name="connsiteX70" fmla="*/ 5733539 w 6128435"/>
              <a:gd name="connsiteY70" fmla="*/ 3818457 h 6858000"/>
              <a:gd name="connsiteX71" fmla="*/ 5768491 w 6128435"/>
              <a:gd name="connsiteY71" fmla="*/ 3914399 h 6858000"/>
              <a:gd name="connsiteX72" fmla="*/ 5793123 w 6128435"/>
              <a:gd name="connsiteY72" fmla="*/ 3969952 h 6858000"/>
              <a:gd name="connsiteX73" fmla="*/ 5808321 w 6128435"/>
              <a:gd name="connsiteY73" fmla="*/ 3988153 h 6858000"/>
              <a:gd name="connsiteX74" fmla="*/ 5825621 w 6128435"/>
              <a:gd name="connsiteY74" fmla="*/ 4015525 h 6858000"/>
              <a:gd name="connsiteX75" fmla="*/ 5860672 w 6128435"/>
              <a:gd name="connsiteY75" fmla="*/ 4061579 h 6858000"/>
              <a:gd name="connsiteX76" fmla="*/ 5872173 w 6128435"/>
              <a:gd name="connsiteY76" fmla="*/ 4088497 h 6858000"/>
              <a:gd name="connsiteX77" fmla="*/ 5883705 w 6128435"/>
              <a:gd name="connsiteY77" fmla="*/ 4101899 h 6858000"/>
              <a:gd name="connsiteX78" fmla="*/ 5885314 w 6128435"/>
              <a:gd name="connsiteY78" fmla="*/ 4108387 h 6858000"/>
              <a:gd name="connsiteX79" fmla="*/ 5894095 w 6128435"/>
              <a:gd name="connsiteY79" fmla="*/ 4128857 h 6858000"/>
              <a:gd name="connsiteX80" fmla="*/ 5898339 w 6128435"/>
              <a:gd name="connsiteY80" fmla="*/ 4140800 h 6858000"/>
              <a:gd name="connsiteX81" fmla="*/ 5899734 w 6128435"/>
              <a:gd name="connsiteY81" fmla="*/ 4145632 h 6858000"/>
              <a:gd name="connsiteX82" fmla="*/ 5903513 w 6128435"/>
              <a:gd name="connsiteY82" fmla="*/ 4187661 h 6858000"/>
              <a:gd name="connsiteX83" fmla="*/ 5917114 w 6128435"/>
              <a:gd name="connsiteY83" fmla="*/ 4213096 h 6858000"/>
              <a:gd name="connsiteX84" fmla="*/ 5921153 w 6128435"/>
              <a:gd name="connsiteY84" fmla="*/ 4236222 h 6858000"/>
              <a:gd name="connsiteX85" fmla="*/ 5924233 w 6128435"/>
              <a:gd name="connsiteY85" fmla="*/ 4242060 h 6858000"/>
              <a:gd name="connsiteX86" fmla="*/ 5928910 w 6128435"/>
              <a:gd name="connsiteY86" fmla="*/ 4300973 h 6858000"/>
              <a:gd name="connsiteX87" fmla="*/ 5939320 w 6128435"/>
              <a:gd name="connsiteY87" fmla="*/ 4340435 h 6858000"/>
              <a:gd name="connsiteX88" fmla="*/ 5946705 w 6128435"/>
              <a:gd name="connsiteY88" fmla="*/ 4428051 h 6858000"/>
              <a:gd name="connsiteX89" fmla="*/ 5949261 w 6128435"/>
              <a:gd name="connsiteY89" fmla="*/ 4449185 h 6858000"/>
              <a:gd name="connsiteX90" fmla="*/ 5957504 w 6128435"/>
              <a:gd name="connsiteY90" fmla="*/ 4465911 h 6858000"/>
              <a:gd name="connsiteX91" fmla="*/ 5964689 w 6128435"/>
              <a:gd name="connsiteY91" fmla="*/ 4468532 h 6858000"/>
              <a:gd name="connsiteX92" fmla="*/ 5967062 w 6128435"/>
              <a:gd name="connsiteY92" fmla="*/ 4479923 h 6858000"/>
              <a:gd name="connsiteX93" fmla="*/ 5968960 w 6128435"/>
              <a:gd name="connsiteY93" fmla="*/ 4482655 h 6858000"/>
              <a:gd name="connsiteX94" fmla="*/ 5978567 w 6128435"/>
              <a:gd name="connsiteY94" fmla="*/ 4498605 h 6858000"/>
              <a:gd name="connsiteX95" fmla="*/ 5980106 w 6128435"/>
              <a:gd name="connsiteY95" fmla="*/ 4585087 h 6858000"/>
              <a:gd name="connsiteX96" fmla="*/ 5998138 w 6128435"/>
              <a:gd name="connsiteY96" fmla="*/ 4697518 h 6858000"/>
              <a:gd name="connsiteX97" fmla="*/ 6013516 w 6128435"/>
              <a:gd name="connsiteY97" fmla="*/ 4786619 h 6858000"/>
              <a:gd name="connsiteX98" fmla="*/ 6025404 w 6128435"/>
              <a:gd name="connsiteY98" fmla="*/ 4858148 h 6858000"/>
              <a:gd name="connsiteX99" fmla="*/ 6007749 w 6128435"/>
              <a:gd name="connsiteY99" fmla="*/ 4964715 h 6858000"/>
              <a:gd name="connsiteX100" fmla="*/ 6005269 w 6128435"/>
              <a:gd name="connsiteY100" fmla="*/ 5150567 h 6858000"/>
              <a:gd name="connsiteX101" fmla="*/ 6001127 w 6128435"/>
              <a:gd name="connsiteY101" fmla="*/ 5164609 h 6858000"/>
              <a:gd name="connsiteX102" fmla="*/ 5996647 w 6128435"/>
              <a:gd name="connsiteY102" fmla="*/ 5185640 h 6858000"/>
              <a:gd name="connsiteX103" fmla="*/ 5998514 w 6128435"/>
              <a:gd name="connsiteY103" fmla="*/ 5189673 h 6858000"/>
              <a:gd name="connsiteX104" fmla="*/ 5995970 w 6128435"/>
              <a:gd name="connsiteY104" fmla="*/ 5221547 h 6858000"/>
              <a:gd name="connsiteX105" fmla="*/ 5997218 w 6128435"/>
              <a:gd name="connsiteY105" fmla="*/ 5222031 h 6858000"/>
              <a:gd name="connsiteX106" fmla="*/ 6002116 w 6128435"/>
              <a:gd name="connsiteY106" fmla="*/ 5231223 h 6858000"/>
              <a:gd name="connsiteX107" fmla="*/ 6008541 w 6128435"/>
              <a:gd name="connsiteY107" fmla="*/ 5248680 h 6858000"/>
              <a:gd name="connsiteX108" fmla="*/ 6039260 w 6128435"/>
              <a:gd name="connsiteY108" fmla="*/ 5289518 h 6858000"/>
              <a:gd name="connsiteX109" fmla="*/ 6036748 w 6128435"/>
              <a:gd name="connsiteY109" fmla="*/ 5322752 h 6858000"/>
              <a:gd name="connsiteX110" fmla="*/ 6036943 w 6128435"/>
              <a:gd name="connsiteY110" fmla="*/ 5329480 h 6858000"/>
              <a:gd name="connsiteX111" fmla="*/ 6037236 w 6128435"/>
              <a:gd name="connsiteY111" fmla="*/ 5329634 h 6858000"/>
              <a:gd name="connsiteX112" fmla="*/ 6038019 w 6128435"/>
              <a:gd name="connsiteY112" fmla="*/ 5336764 h 6858000"/>
              <a:gd name="connsiteX113" fmla="*/ 6037298 w 6128435"/>
              <a:gd name="connsiteY113" fmla="*/ 5341753 h 6858000"/>
              <a:gd name="connsiteX114" fmla="*/ 6037677 w 6128435"/>
              <a:gd name="connsiteY114" fmla="*/ 5354807 h 6858000"/>
              <a:gd name="connsiteX115" fmla="*/ 6039728 w 6128435"/>
              <a:gd name="connsiteY115" fmla="*/ 5359416 h 6858000"/>
              <a:gd name="connsiteX116" fmla="*/ 6043311 w 6128435"/>
              <a:gd name="connsiteY116" fmla="*/ 5361407 h 6858000"/>
              <a:gd name="connsiteX117" fmla="*/ 6042954 w 6128435"/>
              <a:gd name="connsiteY117" fmla="*/ 5362576 h 6858000"/>
              <a:gd name="connsiteX118" fmla="*/ 6053435 w 6128435"/>
              <a:gd name="connsiteY118" fmla="*/ 5387547 h 6858000"/>
              <a:gd name="connsiteX119" fmla="*/ 6065933 w 6128435"/>
              <a:gd name="connsiteY119" fmla="*/ 5443002 h 6858000"/>
              <a:gd name="connsiteX120" fmla="*/ 6068640 w 6128435"/>
              <a:gd name="connsiteY120" fmla="*/ 5474503 h 6858000"/>
              <a:gd name="connsiteX121" fmla="*/ 6080922 w 6128435"/>
              <a:gd name="connsiteY121" fmla="*/ 5561070 h 6858000"/>
              <a:gd name="connsiteX122" fmla="*/ 6096949 w 6128435"/>
              <a:gd name="connsiteY122" fmla="*/ 5648179 h 6858000"/>
              <a:gd name="connsiteX123" fmla="*/ 6125703 w 6128435"/>
              <a:gd name="connsiteY123" fmla="*/ 5692894 h 6858000"/>
              <a:gd name="connsiteX124" fmla="*/ 6126670 w 6128435"/>
              <a:gd name="connsiteY124" fmla="*/ 5697882 h 6858000"/>
              <a:gd name="connsiteX125" fmla="*/ 6124061 w 6128435"/>
              <a:gd name="connsiteY125" fmla="*/ 5710294 h 6858000"/>
              <a:gd name="connsiteX126" fmla="*/ 6122213 w 6128435"/>
              <a:gd name="connsiteY126" fmla="*/ 5714762 h 6858000"/>
              <a:gd name="connsiteX127" fmla="*/ 6121353 w 6128435"/>
              <a:gd name="connsiteY127" fmla="*/ 5721725 h 6858000"/>
              <a:gd name="connsiteX128" fmla="*/ 6121607 w 6128435"/>
              <a:gd name="connsiteY128" fmla="*/ 5721959 h 6858000"/>
              <a:gd name="connsiteX129" fmla="*/ 6120262 w 6128435"/>
              <a:gd name="connsiteY129" fmla="*/ 5728358 h 6858000"/>
              <a:gd name="connsiteX130" fmla="*/ 6110194 w 6128435"/>
              <a:gd name="connsiteY130" fmla="*/ 5758853 h 6858000"/>
              <a:gd name="connsiteX131" fmla="*/ 6127519 w 6128435"/>
              <a:gd name="connsiteY131" fmla="*/ 5865775 h 6858000"/>
              <a:gd name="connsiteX132" fmla="*/ 6128435 w 6128435"/>
              <a:gd name="connsiteY132" fmla="*/ 5870164 h 6858000"/>
              <a:gd name="connsiteX133" fmla="*/ 6119217 w 6128435"/>
              <a:gd name="connsiteY133" fmla="*/ 5888542 h 6858000"/>
              <a:gd name="connsiteX134" fmla="*/ 6115966 w 6128435"/>
              <a:gd name="connsiteY134" fmla="*/ 5898387 h 6858000"/>
              <a:gd name="connsiteX135" fmla="*/ 6102493 w 6128435"/>
              <a:gd name="connsiteY135" fmla="*/ 5928602 h 6858000"/>
              <a:gd name="connsiteX136" fmla="*/ 6056863 w 6128435"/>
              <a:gd name="connsiteY136" fmla="*/ 6000643 h 6858000"/>
              <a:gd name="connsiteX137" fmla="*/ 6045436 w 6128435"/>
              <a:gd name="connsiteY137" fmla="*/ 6124480 h 6858000"/>
              <a:gd name="connsiteX138" fmla="*/ 6030489 w 6128435"/>
              <a:gd name="connsiteY138" fmla="*/ 6317666 h 6858000"/>
              <a:gd name="connsiteX139" fmla="*/ 6007492 w 6128435"/>
              <a:gd name="connsiteY139" fmla="*/ 6440818 h 6858000"/>
              <a:gd name="connsiteX140" fmla="*/ 6009467 w 6128435"/>
              <a:gd name="connsiteY140" fmla="*/ 6487076 h 6858000"/>
              <a:gd name="connsiteX141" fmla="*/ 5995064 w 6128435"/>
              <a:gd name="connsiteY141" fmla="*/ 6540791 h 6858000"/>
              <a:gd name="connsiteX142" fmla="*/ 5996309 w 6128435"/>
              <a:gd name="connsiteY142" fmla="*/ 6543961 h 6858000"/>
              <a:gd name="connsiteX143" fmla="*/ 5996048 w 6128435"/>
              <a:gd name="connsiteY143" fmla="*/ 6555444 h 6858000"/>
              <a:gd name="connsiteX144" fmla="*/ 6002524 w 6128435"/>
              <a:gd name="connsiteY144" fmla="*/ 6560188 h 6858000"/>
              <a:gd name="connsiteX145" fmla="*/ 6006823 w 6128435"/>
              <a:gd name="connsiteY145" fmla="*/ 6578546 h 6858000"/>
              <a:gd name="connsiteX146" fmla="*/ 6004510 w 6128435"/>
              <a:gd name="connsiteY146" fmla="*/ 6599256 h 6858000"/>
              <a:gd name="connsiteX147" fmla="*/ 5986207 w 6128435"/>
              <a:gd name="connsiteY147" fmla="*/ 6695855 h 6858000"/>
              <a:gd name="connsiteX148" fmla="*/ 5979428 w 6128435"/>
              <a:gd name="connsiteY148" fmla="*/ 6754678 h 6858000"/>
              <a:gd name="connsiteX149" fmla="*/ 5983398 w 6128435"/>
              <a:gd name="connsiteY149" fmla="*/ 6778641 h 6858000"/>
              <a:gd name="connsiteX150" fmla="*/ 5984543 w 6128435"/>
              <a:gd name="connsiteY150" fmla="*/ 6811016 h 6858000"/>
              <a:gd name="connsiteX151" fmla="*/ 5981802 w 6128435"/>
              <a:gd name="connsiteY151" fmla="*/ 6838578 h 6858000"/>
              <a:gd name="connsiteX152" fmla="*/ 5979671 w 6128435"/>
              <a:gd name="connsiteY152" fmla="*/ 6858000 h 6858000"/>
              <a:gd name="connsiteX153" fmla="*/ 0 w 6128435"/>
              <a:gd name="connsiteY153" fmla="*/ 6858000 h 6858000"/>
              <a:gd name="connsiteX154" fmla="*/ 0 w 6128435"/>
              <a:gd name="connsiteY154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503944 w 6128435"/>
              <a:gd name="connsiteY51" fmla="*/ 3123335 h 6858000"/>
              <a:gd name="connsiteX52" fmla="*/ 5516007 w 6128435"/>
              <a:gd name="connsiteY52" fmla="*/ 3258473 h 6858000"/>
              <a:gd name="connsiteX53" fmla="*/ 5566839 w 6128435"/>
              <a:gd name="connsiteY53" fmla="*/ 3345295 h 6858000"/>
              <a:gd name="connsiteX54" fmla="*/ 5589758 w 6128435"/>
              <a:gd name="connsiteY54" fmla="*/ 3506453 h 6858000"/>
              <a:gd name="connsiteX55" fmla="*/ 5596144 w 6128435"/>
              <a:gd name="connsiteY55" fmla="*/ 3534624 h 6858000"/>
              <a:gd name="connsiteX56" fmla="*/ 5597750 w 6128435"/>
              <a:gd name="connsiteY56" fmla="*/ 3534129 h 6858000"/>
              <a:gd name="connsiteX57" fmla="*/ 5599700 w 6128435"/>
              <a:gd name="connsiteY57" fmla="*/ 3547221 h 6858000"/>
              <a:gd name="connsiteX58" fmla="*/ 5615031 w 6128435"/>
              <a:gd name="connsiteY58" fmla="*/ 3557482 h 6858000"/>
              <a:gd name="connsiteX59" fmla="*/ 5618377 w 6128435"/>
              <a:gd name="connsiteY59" fmla="*/ 3588431 h 6858000"/>
              <a:gd name="connsiteX60" fmla="*/ 5612155 w 6128435"/>
              <a:gd name="connsiteY60" fmla="*/ 3589869 h 6858000"/>
              <a:gd name="connsiteX61" fmla="*/ 5620843 w 6128435"/>
              <a:gd name="connsiteY61" fmla="*/ 3606745 h 6858000"/>
              <a:gd name="connsiteX62" fmla="*/ 5655472 w 6128435"/>
              <a:gd name="connsiteY62" fmla="*/ 3678877 h 6858000"/>
              <a:gd name="connsiteX63" fmla="*/ 5680448 w 6128435"/>
              <a:gd name="connsiteY63" fmla="*/ 3717760 h 6858000"/>
              <a:gd name="connsiteX64" fmla="*/ 5683015 w 6128435"/>
              <a:gd name="connsiteY64" fmla="*/ 3762025 h 6858000"/>
              <a:gd name="connsiteX65" fmla="*/ 5696643 w 6128435"/>
              <a:gd name="connsiteY65" fmla="*/ 3773888 h 6858000"/>
              <a:gd name="connsiteX66" fmla="*/ 5699203 w 6128435"/>
              <a:gd name="connsiteY66" fmla="*/ 3775823 h 6858000"/>
              <a:gd name="connsiteX67" fmla="*/ 5704824 w 6128435"/>
              <a:gd name="connsiteY67" fmla="*/ 3785966 h 6858000"/>
              <a:gd name="connsiteX68" fmla="*/ 5712204 w 6128435"/>
              <a:gd name="connsiteY68" fmla="*/ 3785830 h 6858000"/>
              <a:gd name="connsiteX69" fmla="*/ 5724816 w 6128435"/>
              <a:gd name="connsiteY69" fmla="*/ 3798949 h 6858000"/>
              <a:gd name="connsiteX70" fmla="*/ 5733539 w 6128435"/>
              <a:gd name="connsiteY70" fmla="*/ 3818457 h 6858000"/>
              <a:gd name="connsiteX71" fmla="*/ 5768491 w 6128435"/>
              <a:gd name="connsiteY71" fmla="*/ 3914399 h 6858000"/>
              <a:gd name="connsiteX72" fmla="*/ 5793123 w 6128435"/>
              <a:gd name="connsiteY72" fmla="*/ 3969952 h 6858000"/>
              <a:gd name="connsiteX73" fmla="*/ 5808321 w 6128435"/>
              <a:gd name="connsiteY73" fmla="*/ 3988153 h 6858000"/>
              <a:gd name="connsiteX74" fmla="*/ 5825621 w 6128435"/>
              <a:gd name="connsiteY74" fmla="*/ 4015525 h 6858000"/>
              <a:gd name="connsiteX75" fmla="*/ 5860672 w 6128435"/>
              <a:gd name="connsiteY75" fmla="*/ 4061579 h 6858000"/>
              <a:gd name="connsiteX76" fmla="*/ 5872173 w 6128435"/>
              <a:gd name="connsiteY76" fmla="*/ 4088497 h 6858000"/>
              <a:gd name="connsiteX77" fmla="*/ 5883705 w 6128435"/>
              <a:gd name="connsiteY77" fmla="*/ 4101899 h 6858000"/>
              <a:gd name="connsiteX78" fmla="*/ 5885314 w 6128435"/>
              <a:gd name="connsiteY78" fmla="*/ 4108387 h 6858000"/>
              <a:gd name="connsiteX79" fmla="*/ 5894095 w 6128435"/>
              <a:gd name="connsiteY79" fmla="*/ 4128857 h 6858000"/>
              <a:gd name="connsiteX80" fmla="*/ 5898339 w 6128435"/>
              <a:gd name="connsiteY80" fmla="*/ 4140800 h 6858000"/>
              <a:gd name="connsiteX81" fmla="*/ 5899734 w 6128435"/>
              <a:gd name="connsiteY81" fmla="*/ 4145632 h 6858000"/>
              <a:gd name="connsiteX82" fmla="*/ 5903513 w 6128435"/>
              <a:gd name="connsiteY82" fmla="*/ 4187661 h 6858000"/>
              <a:gd name="connsiteX83" fmla="*/ 5917114 w 6128435"/>
              <a:gd name="connsiteY83" fmla="*/ 4213096 h 6858000"/>
              <a:gd name="connsiteX84" fmla="*/ 5921153 w 6128435"/>
              <a:gd name="connsiteY84" fmla="*/ 4236222 h 6858000"/>
              <a:gd name="connsiteX85" fmla="*/ 5924233 w 6128435"/>
              <a:gd name="connsiteY85" fmla="*/ 4242060 h 6858000"/>
              <a:gd name="connsiteX86" fmla="*/ 5928910 w 6128435"/>
              <a:gd name="connsiteY86" fmla="*/ 4300973 h 6858000"/>
              <a:gd name="connsiteX87" fmla="*/ 5939320 w 6128435"/>
              <a:gd name="connsiteY87" fmla="*/ 4340435 h 6858000"/>
              <a:gd name="connsiteX88" fmla="*/ 5946705 w 6128435"/>
              <a:gd name="connsiteY88" fmla="*/ 4428051 h 6858000"/>
              <a:gd name="connsiteX89" fmla="*/ 5949261 w 6128435"/>
              <a:gd name="connsiteY89" fmla="*/ 4449185 h 6858000"/>
              <a:gd name="connsiteX90" fmla="*/ 5957504 w 6128435"/>
              <a:gd name="connsiteY90" fmla="*/ 4465911 h 6858000"/>
              <a:gd name="connsiteX91" fmla="*/ 5964689 w 6128435"/>
              <a:gd name="connsiteY91" fmla="*/ 4468532 h 6858000"/>
              <a:gd name="connsiteX92" fmla="*/ 5967062 w 6128435"/>
              <a:gd name="connsiteY92" fmla="*/ 4479923 h 6858000"/>
              <a:gd name="connsiteX93" fmla="*/ 5968960 w 6128435"/>
              <a:gd name="connsiteY93" fmla="*/ 4482655 h 6858000"/>
              <a:gd name="connsiteX94" fmla="*/ 5978567 w 6128435"/>
              <a:gd name="connsiteY94" fmla="*/ 4498605 h 6858000"/>
              <a:gd name="connsiteX95" fmla="*/ 5980106 w 6128435"/>
              <a:gd name="connsiteY95" fmla="*/ 4585087 h 6858000"/>
              <a:gd name="connsiteX96" fmla="*/ 5998138 w 6128435"/>
              <a:gd name="connsiteY96" fmla="*/ 4697518 h 6858000"/>
              <a:gd name="connsiteX97" fmla="*/ 6013516 w 6128435"/>
              <a:gd name="connsiteY97" fmla="*/ 4786619 h 6858000"/>
              <a:gd name="connsiteX98" fmla="*/ 6025404 w 6128435"/>
              <a:gd name="connsiteY98" fmla="*/ 4858148 h 6858000"/>
              <a:gd name="connsiteX99" fmla="*/ 6007749 w 6128435"/>
              <a:gd name="connsiteY99" fmla="*/ 4964715 h 6858000"/>
              <a:gd name="connsiteX100" fmla="*/ 6005269 w 6128435"/>
              <a:gd name="connsiteY100" fmla="*/ 5150567 h 6858000"/>
              <a:gd name="connsiteX101" fmla="*/ 6001127 w 6128435"/>
              <a:gd name="connsiteY101" fmla="*/ 5164609 h 6858000"/>
              <a:gd name="connsiteX102" fmla="*/ 5996647 w 6128435"/>
              <a:gd name="connsiteY102" fmla="*/ 5185640 h 6858000"/>
              <a:gd name="connsiteX103" fmla="*/ 5998514 w 6128435"/>
              <a:gd name="connsiteY103" fmla="*/ 5189673 h 6858000"/>
              <a:gd name="connsiteX104" fmla="*/ 5995970 w 6128435"/>
              <a:gd name="connsiteY104" fmla="*/ 5221547 h 6858000"/>
              <a:gd name="connsiteX105" fmla="*/ 5997218 w 6128435"/>
              <a:gd name="connsiteY105" fmla="*/ 5222031 h 6858000"/>
              <a:gd name="connsiteX106" fmla="*/ 6002116 w 6128435"/>
              <a:gd name="connsiteY106" fmla="*/ 5231223 h 6858000"/>
              <a:gd name="connsiteX107" fmla="*/ 6008541 w 6128435"/>
              <a:gd name="connsiteY107" fmla="*/ 5248680 h 6858000"/>
              <a:gd name="connsiteX108" fmla="*/ 6039260 w 6128435"/>
              <a:gd name="connsiteY108" fmla="*/ 5289518 h 6858000"/>
              <a:gd name="connsiteX109" fmla="*/ 6036748 w 6128435"/>
              <a:gd name="connsiteY109" fmla="*/ 5322752 h 6858000"/>
              <a:gd name="connsiteX110" fmla="*/ 6036943 w 6128435"/>
              <a:gd name="connsiteY110" fmla="*/ 5329480 h 6858000"/>
              <a:gd name="connsiteX111" fmla="*/ 6037236 w 6128435"/>
              <a:gd name="connsiteY111" fmla="*/ 5329634 h 6858000"/>
              <a:gd name="connsiteX112" fmla="*/ 6038019 w 6128435"/>
              <a:gd name="connsiteY112" fmla="*/ 5336764 h 6858000"/>
              <a:gd name="connsiteX113" fmla="*/ 6037298 w 6128435"/>
              <a:gd name="connsiteY113" fmla="*/ 5341753 h 6858000"/>
              <a:gd name="connsiteX114" fmla="*/ 6037677 w 6128435"/>
              <a:gd name="connsiteY114" fmla="*/ 5354807 h 6858000"/>
              <a:gd name="connsiteX115" fmla="*/ 6039728 w 6128435"/>
              <a:gd name="connsiteY115" fmla="*/ 5359416 h 6858000"/>
              <a:gd name="connsiteX116" fmla="*/ 6043311 w 6128435"/>
              <a:gd name="connsiteY116" fmla="*/ 5361407 h 6858000"/>
              <a:gd name="connsiteX117" fmla="*/ 6042954 w 6128435"/>
              <a:gd name="connsiteY117" fmla="*/ 5362576 h 6858000"/>
              <a:gd name="connsiteX118" fmla="*/ 6053435 w 6128435"/>
              <a:gd name="connsiteY118" fmla="*/ 5387547 h 6858000"/>
              <a:gd name="connsiteX119" fmla="*/ 6065933 w 6128435"/>
              <a:gd name="connsiteY119" fmla="*/ 5443002 h 6858000"/>
              <a:gd name="connsiteX120" fmla="*/ 6068640 w 6128435"/>
              <a:gd name="connsiteY120" fmla="*/ 5474503 h 6858000"/>
              <a:gd name="connsiteX121" fmla="*/ 6080922 w 6128435"/>
              <a:gd name="connsiteY121" fmla="*/ 5561070 h 6858000"/>
              <a:gd name="connsiteX122" fmla="*/ 6096949 w 6128435"/>
              <a:gd name="connsiteY122" fmla="*/ 5648179 h 6858000"/>
              <a:gd name="connsiteX123" fmla="*/ 6125703 w 6128435"/>
              <a:gd name="connsiteY123" fmla="*/ 5692894 h 6858000"/>
              <a:gd name="connsiteX124" fmla="*/ 6126670 w 6128435"/>
              <a:gd name="connsiteY124" fmla="*/ 5697882 h 6858000"/>
              <a:gd name="connsiteX125" fmla="*/ 6124061 w 6128435"/>
              <a:gd name="connsiteY125" fmla="*/ 5710294 h 6858000"/>
              <a:gd name="connsiteX126" fmla="*/ 6122213 w 6128435"/>
              <a:gd name="connsiteY126" fmla="*/ 5714762 h 6858000"/>
              <a:gd name="connsiteX127" fmla="*/ 6121353 w 6128435"/>
              <a:gd name="connsiteY127" fmla="*/ 5721725 h 6858000"/>
              <a:gd name="connsiteX128" fmla="*/ 6121607 w 6128435"/>
              <a:gd name="connsiteY128" fmla="*/ 5721959 h 6858000"/>
              <a:gd name="connsiteX129" fmla="*/ 6120262 w 6128435"/>
              <a:gd name="connsiteY129" fmla="*/ 5728358 h 6858000"/>
              <a:gd name="connsiteX130" fmla="*/ 6110194 w 6128435"/>
              <a:gd name="connsiteY130" fmla="*/ 5758853 h 6858000"/>
              <a:gd name="connsiteX131" fmla="*/ 6127519 w 6128435"/>
              <a:gd name="connsiteY131" fmla="*/ 5865775 h 6858000"/>
              <a:gd name="connsiteX132" fmla="*/ 6128435 w 6128435"/>
              <a:gd name="connsiteY132" fmla="*/ 5870164 h 6858000"/>
              <a:gd name="connsiteX133" fmla="*/ 6119217 w 6128435"/>
              <a:gd name="connsiteY133" fmla="*/ 5888542 h 6858000"/>
              <a:gd name="connsiteX134" fmla="*/ 6102493 w 6128435"/>
              <a:gd name="connsiteY134" fmla="*/ 5928602 h 6858000"/>
              <a:gd name="connsiteX135" fmla="*/ 6056863 w 6128435"/>
              <a:gd name="connsiteY135" fmla="*/ 6000643 h 6858000"/>
              <a:gd name="connsiteX136" fmla="*/ 6045436 w 6128435"/>
              <a:gd name="connsiteY136" fmla="*/ 6124480 h 6858000"/>
              <a:gd name="connsiteX137" fmla="*/ 6030489 w 6128435"/>
              <a:gd name="connsiteY137" fmla="*/ 6317666 h 6858000"/>
              <a:gd name="connsiteX138" fmla="*/ 6007492 w 6128435"/>
              <a:gd name="connsiteY138" fmla="*/ 6440818 h 6858000"/>
              <a:gd name="connsiteX139" fmla="*/ 6009467 w 6128435"/>
              <a:gd name="connsiteY139" fmla="*/ 6487076 h 6858000"/>
              <a:gd name="connsiteX140" fmla="*/ 5995064 w 6128435"/>
              <a:gd name="connsiteY140" fmla="*/ 6540791 h 6858000"/>
              <a:gd name="connsiteX141" fmla="*/ 5996309 w 6128435"/>
              <a:gd name="connsiteY141" fmla="*/ 6543961 h 6858000"/>
              <a:gd name="connsiteX142" fmla="*/ 5996048 w 6128435"/>
              <a:gd name="connsiteY142" fmla="*/ 6555444 h 6858000"/>
              <a:gd name="connsiteX143" fmla="*/ 6002524 w 6128435"/>
              <a:gd name="connsiteY143" fmla="*/ 6560188 h 6858000"/>
              <a:gd name="connsiteX144" fmla="*/ 6006823 w 6128435"/>
              <a:gd name="connsiteY144" fmla="*/ 6578546 h 6858000"/>
              <a:gd name="connsiteX145" fmla="*/ 6004510 w 6128435"/>
              <a:gd name="connsiteY145" fmla="*/ 6599256 h 6858000"/>
              <a:gd name="connsiteX146" fmla="*/ 5986207 w 6128435"/>
              <a:gd name="connsiteY146" fmla="*/ 6695855 h 6858000"/>
              <a:gd name="connsiteX147" fmla="*/ 5979428 w 6128435"/>
              <a:gd name="connsiteY147" fmla="*/ 6754678 h 6858000"/>
              <a:gd name="connsiteX148" fmla="*/ 5983398 w 6128435"/>
              <a:gd name="connsiteY148" fmla="*/ 6778641 h 6858000"/>
              <a:gd name="connsiteX149" fmla="*/ 5984543 w 6128435"/>
              <a:gd name="connsiteY149" fmla="*/ 6811016 h 6858000"/>
              <a:gd name="connsiteX150" fmla="*/ 5981802 w 6128435"/>
              <a:gd name="connsiteY150" fmla="*/ 6838578 h 6858000"/>
              <a:gd name="connsiteX151" fmla="*/ 5979671 w 6128435"/>
              <a:gd name="connsiteY151" fmla="*/ 6858000 h 6858000"/>
              <a:gd name="connsiteX152" fmla="*/ 0 w 6128435"/>
              <a:gd name="connsiteY152" fmla="*/ 6858000 h 6858000"/>
              <a:gd name="connsiteX153" fmla="*/ 0 w 6128435"/>
              <a:gd name="connsiteY153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16589 w 6127519"/>
              <a:gd name="connsiteY43" fmla="*/ 2810822 h 6858000"/>
              <a:gd name="connsiteX44" fmla="*/ 5418542 w 6127519"/>
              <a:gd name="connsiteY44" fmla="*/ 2817745 h 6858000"/>
              <a:gd name="connsiteX45" fmla="*/ 5418847 w 6127519"/>
              <a:gd name="connsiteY45" fmla="*/ 2817825 h 6858000"/>
              <a:gd name="connsiteX46" fmla="*/ 5457023 w 6127519"/>
              <a:gd name="connsiteY46" fmla="*/ 2858292 h 6858000"/>
              <a:gd name="connsiteX47" fmla="*/ 5479298 w 6127519"/>
              <a:gd name="connsiteY47" fmla="*/ 2947791 h 6858000"/>
              <a:gd name="connsiteX48" fmla="*/ 5481770 w 6127519"/>
              <a:gd name="connsiteY48" fmla="*/ 2951352 h 6858000"/>
              <a:gd name="connsiteX49" fmla="*/ 5482045 w 6127519"/>
              <a:gd name="connsiteY49" fmla="*/ 2984371 h 6858000"/>
              <a:gd name="connsiteX50" fmla="*/ 5482415 w 6127519"/>
              <a:gd name="connsiteY50" fmla="*/ 3004079 h 6858000"/>
              <a:gd name="connsiteX51" fmla="*/ 5503944 w 6127519"/>
              <a:gd name="connsiteY51" fmla="*/ 3123335 h 6858000"/>
              <a:gd name="connsiteX52" fmla="*/ 5516007 w 6127519"/>
              <a:gd name="connsiteY52" fmla="*/ 3258473 h 6858000"/>
              <a:gd name="connsiteX53" fmla="*/ 5566839 w 6127519"/>
              <a:gd name="connsiteY53" fmla="*/ 3345295 h 6858000"/>
              <a:gd name="connsiteX54" fmla="*/ 5589758 w 6127519"/>
              <a:gd name="connsiteY54" fmla="*/ 3506453 h 6858000"/>
              <a:gd name="connsiteX55" fmla="*/ 5596144 w 6127519"/>
              <a:gd name="connsiteY55" fmla="*/ 3534624 h 6858000"/>
              <a:gd name="connsiteX56" fmla="*/ 5597750 w 6127519"/>
              <a:gd name="connsiteY56" fmla="*/ 3534129 h 6858000"/>
              <a:gd name="connsiteX57" fmla="*/ 5599700 w 6127519"/>
              <a:gd name="connsiteY57" fmla="*/ 3547221 h 6858000"/>
              <a:gd name="connsiteX58" fmla="*/ 5615031 w 6127519"/>
              <a:gd name="connsiteY58" fmla="*/ 3557482 h 6858000"/>
              <a:gd name="connsiteX59" fmla="*/ 5618377 w 6127519"/>
              <a:gd name="connsiteY59" fmla="*/ 3588431 h 6858000"/>
              <a:gd name="connsiteX60" fmla="*/ 5612155 w 6127519"/>
              <a:gd name="connsiteY60" fmla="*/ 3589869 h 6858000"/>
              <a:gd name="connsiteX61" fmla="*/ 5620843 w 6127519"/>
              <a:gd name="connsiteY61" fmla="*/ 3606745 h 6858000"/>
              <a:gd name="connsiteX62" fmla="*/ 5655472 w 6127519"/>
              <a:gd name="connsiteY62" fmla="*/ 3678877 h 6858000"/>
              <a:gd name="connsiteX63" fmla="*/ 5680448 w 6127519"/>
              <a:gd name="connsiteY63" fmla="*/ 3717760 h 6858000"/>
              <a:gd name="connsiteX64" fmla="*/ 5683015 w 6127519"/>
              <a:gd name="connsiteY64" fmla="*/ 3762025 h 6858000"/>
              <a:gd name="connsiteX65" fmla="*/ 5696643 w 6127519"/>
              <a:gd name="connsiteY65" fmla="*/ 3773888 h 6858000"/>
              <a:gd name="connsiteX66" fmla="*/ 5699203 w 6127519"/>
              <a:gd name="connsiteY66" fmla="*/ 3775823 h 6858000"/>
              <a:gd name="connsiteX67" fmla="*/ 5704824 w 6127519"/>
              <a:gd name="connsiteY67" fmla="*/ 3785966 h 6858000"/>
              <a:gd name="connsiteX68" fmla="*/ 5712204 w 6127519"/>
              <a:gd name="connsiteY68" fmla="*/ 3785830 h 6858000"/>
              <a:gd name="connsiteX69" fmla="*/ 5724816 w 6127519"/>
              <a:gd name="connsiteY69" fmla="*/ 3798949 h 6858000"/>
              <a:gd name="connsiteX70" fmla="*/ 5733539 w 6127519"/>
              <a:gd name="connsiteY70" fmla="*/ 3818457 h 6858000"/>
              <a:gd name="connsiteX71" fmla="*/ 5768491 w 6127519"/>
              <a:gd name="connsiteY71" fmla="*/ 3914399 h 6858000"/>
              <a:gd name="connsiteX72" fmla="*/ 5793123 w 6127519"/>
              <a:gd name="connsiteY72" fmla="*/ 3969952 h 6858000"/>
              <a:gd name="connsiteX73" fmla="*/ 5808321 w 6127519"/>
              <a:gd name="connsiteY73" fmla="*/ 3988153 h 6858000"/>
              <a:gd name="connsiteX74" fmla="*/ 5825621 w 6127519"/>
              <a:gd name="connsiteY74" fmla="*/ 4015525 h 6858000"/>
              <a:gd name="connsiteX75" fmla="*/ 5860672 w 6127519"/>
              <a:gd name="connsiteY75" fmla="*/ 4061579 h 6858000"/>
              <a:gd name="connsiteX76" fmla="*/ 5872173 w 6127519"/>
              <a:gd name="connsiteY76" fmla="*/ 4088497 h 6858000"/>
              <a:gd name="connsiteX77" fmla="*/ 5883705 w 6127519"/>
              <a:gd name="connsiteY77" fmla="*/ 4101899 h 6858000"/>
              <a:gd name="connsiteX78" fmla="*/ 5885314 w 6127519"/>
              <a:gd name="connsiteY78" fmla="*/ 4108387 h 6858000"/>
              <a:gd name="connsiteX79" fmla="*/ 5894095 w 6127519"/>
              <a:gd name="connsiteY79" fmla="*/ 4128857 h 6858000"/>
              <a:gd name="connsiteX80" fmla="*/ 5898339 w 6127519"/>
              <a:gd name="connsiteY80" fmla="*/ 4140800 h 6858000"/>
              <a:gd name="connsiteX81" fmla="*/ 5899734 w 6127519"/>
              <a:gd name="connsiteY81" fmla="*/ 4145632 h 6858000"/>
              <a:gd name="connsiteX82" fmla="*/ 5903513 w 6127519"/>
              <a:gd name="connsiteY82" fmla="*/ 4187661 h 6858000"/>
              <a:gd name="connsiteX83" fmla="*/ 5917114 w 6127519"/>
              <a:gd name="connsiteY83" fmla="*/ 4213096 h 6858000"/>
              <a:gd name="connsiteX84" fmla="*/ 5921153 w 6127519"/>
              <a:gd name="connsiteY84" fmla="*/ 4236222 h 6858000"/>
              <a:gd name="connsiteX85" fmla="*/ 5924233 w 6127519"/>
              <a:gd name="connsiteY85" fmla="*/ 4242060 h 6858000"/>
              <a:gd name="connsiteX86" fmla="*/ 5928910 w 6127519"/>
              <a:gd name="connsiteY86" fmla="*/ 4300973 h 6858000"/>
              <a:gd name="connsiteX87" fmla="*/ 5939320 w 6127519"/>
              <a:gd name="connsiteY87" fmla="*/ 4340435 h 6858000"/>
              <a:gd name="connsiteX88" fmla="*/ 5946705 w 6127519"/>
              <a:gd name="connsiteY88" fmla="*/ 4428051 h 6858000"/>
              <a:gd name="connsiteX89" fmla="*/ 5949261 w 6127519"/>
              <a:gd name="connsiteY89" fmla="*/ 4449185 h 6858000"/>
              <a:gd name="connsiteX90" fmla="*/ 5957504 w 6127519"/>
              <a:gd name="connsiteY90" fmla="*/ 4465911 h 6858000"/>
              <a:gd name="connsiteX91" fmla="*/ 5964689 w 6127519"/>
              <a:gd name="connsiteY91" fmla="*/ 4468532 h 6858000"/>
              <a:gd name="connsiteX92" fmla="*/ 5967062 w 6127519"/>
              <a:gd name="connsiteY92" fmla="*/ 4479923 h 6858000"/>
              <a:gd name="connsiteX93" fmla="*/ 5968960 w 6127519"/>
              <a:gd name="connsiteY93" fmla="*/ 4482655 h 6858000"/>
              <a:gd name="connsiteX94" fmla="*/ 5978567 w 6127519"/>
              <a:gd name="connsiteY94" fmla="*/ 4498605 h 6858000"/>
              <a:gd name="connsiteX95" fmla="*/ 5980106 w 6127519"/>
              <a:gd name="connsiteY95" fmla="*/ 4585087 h 6858000"/>
              <a:gd name="connsiteX96" fmla="*/ 5998138 w 6127519"/>
              <a:gd name="connsiteY96" fmla="*/ 4697518 h 6858000"/>
              <a:gd name="connsiteX97" fmla="*/ 6013516 w 6127519"/>
              <a:gd name="connsiteY97" fmla="*/ 4786619 h 6858000"/>
              <a:gd name="connsiteX98" fmla="*/ 6025404 w 6127519"/>
              <a:gd name="connsiteY98" fmla="*/ 4858148 h 6858000"/>
              <a:gd name="connsiteX99" fmla="*/ 6007749 w 6127519"/>
              <a:gd name="connsiteY99" fmla="*/ 4964715 h 6858000"/>
              <a:gd name="connsiteX100" fmla="*/ 6005269 w 6127519"/>
              <a:gd name="connsiteY100" fmla="*/ 5150567 h 6858000"/>
              <a:gd name="connsiteX101" fmla="*/ 6001127 w 6127519"/>
              <a:gd name="connsiteY101" fmla="*/ 5164609 h 6858000"/>
              <a:gd name="connsiteX102" fmla="*/ 5996647 w 6127519"/>
              <a:gd name="connsiteY102" fmla="*/ 5185640 h 6858000"/>
              <a:gd name="connsiteX103" fmla="*/ 5998514 w 6127519"/>
              <a:gd name="connsiteY103" fmla="*/ 5189673 h 6858000"/>
              <a:gd name="connsiteX104" fmla="*/ 5995970 w 6127519"/>
              <a:gd name="connsiteY104" fmla="*/ 5221547 h 6858000"/>
              <a:gd name="connsiteX105" fmla="*/ 5997218 w 6127519"/>
              <a:gd name="connsiteY105" fmla="*/ 5222031 h 6858000"/>
              <a:gd name="connsiteX106" fmla="*/ 6002116 w 6127519"/>
              <a:gd name="connsiteY106" fmla="*/ 5231223 h 6858000"/>
              <a:gd name="connsiteX107" fmla="*/ 6008541 w 6127519"/>
              <a:gd name="connsiteY107" fmla="*/ 5248680 h 6858000"/>
              <a:gd name="connsiteX108" fmla="*/ 6039260 w 6127519"/>
              <a:gd name="connsiteY108" fmla="*/ 5289518 h 6858000"/>
              <a:gd name="connsiteX109" fmla="*/ 6036748 w 6127519"/>
              <a:gd name="connsiteY109" fmla="*/ 5322752 h 6858000"/>
              <a:gd name="connsiteX110" fmla="*/ 6036943 w 6127519"/>
              <a:gd name="connsiteY110" fmla="*/ 5329480 h 6858000"/>
              <a:gd name="connsiteX111" fmla="*/ 6037236 w 6127519"/>
              <a:gd name="connsiteY111" fmla="*/ 5329634 h 6858000"/>
              <a:gd name="connsiteX112" fmla="*/ 6038019 w 6127519"/>
              <a:gd name="connsiteY112" fmla="*/ 5336764 h 6858000"/>
              <a:gd name="connsiteX113" fmla="*/ 6037298 w 6127519"/>
              <a:gd name="connsiteY113" fmla="*/ 5341753 h 6858000"/>
              <a:gd name="connsiteX114" fmla="*/ 6037677 w 6127519"/>
              <a:gd name="connsiteY114" fmla="*/ 5354807 h 6858000"/>
              <a:gd name="connsiteX115" fmla="*/ 6039728 w 6127519"/>
              <a:gd name="connsiteY115" fmla="*/ 5359416 h 6858000"/>
              <a:gd name="connsiteX116" fmla="*/ 6043311 w 6127519"/>
              <a:gd name="connsiteY116" fmla="*/ 5361407 h 6858000"/>
              <a:gd name="connsiteX117" fmla="*/ 6042954 w 6127519"/>
              <a:gd name="connsiteY117" fmla="*/ 5362576 h 6858000"/>
              <a:gd name="connsiteX118" fmla="*/ 6053435 w 6127519"/>
              <a:gd name="connsiteY118" fmla="*/ 5387547 h 6858000"/>
              <a:gd name="connsiteX119" fmla="*/ 6065933 w 6127519"/>
              <a:gd name="connsiteY119" fmla="*/ 5443002 h 6858000"/>
              <a:gd name="connsiteX120" fmla="*/ 6068640 w 6127519"/>
              <a:gd name="connsiteY120" fmla="*/ 5474503 h 6858000"/>
              <a:gd name="connsiteX121" fmla="*/ 6080922 w 6127519"/>
              <a:gd name="connsiteY121" fmla="*/ 5561070 h 6858000"/>
              <a:gd name="connsiteX122" fmla="*/ 6096949 w 6127519"/>
              <a:gd name="connsiteY122" fmla="*/ 5648179 h 6858000"/>
              <a:gd name="connsiteX123" fmla="*/ 6125703 w 6127519"/>
              <a:gd name="connsiteY123" fmla="*/ 5692894 h 6858000"/>
              <a:gd name="connsiteX124" fmla="*/ 6126670 w 6127519"/>
              <a:gd name="connsiteY124" fmla="*/ 5697882 h 6858000"/>
              <a:gd name="connsiteX125" fmla="*/ 6124061 w 6127519"/>
              <a:gd name="connsiteY125" fmla="*/ 5710294 h 6858000"/>
              <a:gd name="connsiteX126" fmla="*/ 6122213 w 6127519"/>
              <a:gd name="connsiteY126" fmla="*/ 5714762 h 6858000"/>
              <a:gd name="connsiteX127" fmla="*/ 6121353 w 6127519"/>
              <a:gd name="connsiteY127" fmla="*/ 5721725 h 6858000"/>
              <a:gd name="connsiteX128" fmla="*/ 6121607 w 6127519"/>
              <a:gd name="connsiteY128" fmla="*/ 5721959 h 6858000"/>
              <a:gd name="connsiteX129" fmla="*/ 6120262 w 6127519"/>
              <a:gd name="connsiteY129" fmla="*/ 5728358 h 6858000"/>
              <a:gd name="connsiteX130" fmla="*/ 6110194 w 6127519"/>
              <a:gd name="connsiteY130" fmla="*/ 5758853 h 6858000"/>
              <a:gd name="connsiteX131" fmla="*/ 6127519 w 6127519"/>
              <a:gd name="connsiteY131" fmla="*/ 5865775 h 6858000"/>
              <a:gd name="connsiteX132" fmla="*/ 6119217 w 6127519"/>
              <a:gd name="connsiteY132" fmla="*/ 5888542 h 6858000"/>
              <a:gd name="connsiteX133" fmla="*/ 6102493 w 6127519"/>
              <a:gd name="connsiteY133" fmla="*/ 5928602 h 6858000"/>
              <a:gd name="connsiteX134" fmla="*/ 6056863 w 6127519"/>
              <a:gd name="connsiteY134" fmla="*/ 6000643 h 6858000"/>
              <a:gd name="connsiteX135" fmla="*/ 6045436 w 6127519"/>
              <a:gd name="connsiteY135" fmla="*/ 6124480 h 6858000"/>
              <a:gd name="connsiteX136" fmla="*/ 6030489 w 6127519"/>
              <a:gd name="connsiteY136" fmla="*/ 6317666 h 6858000"/>
              <a:gd name="connsiteX137" fmla="*/ 6007492 w 6127519"/>
              <a:gd name="connsiteY137" fmla="*/ 6440818 h 6858000"/>
              <a:gd name="connsiteX138" fmla="*/ 6009467 w 6127519"/>
              <a:gd name="connsiteY138" fmla="*/ 6487076 h 6858000"/>
              <a:gd name="connsiteX139" fmla="*/ 5995064 w 6127519"/>
              <a:gd name="connsiteY139" fmla="*/ 6540791 h 6858000"/>
              <a:gd name="connsiteX140" fmla="*/ 5996309 w 6127519"/>
              <a:gd name="connsiteY140" fmla="*/ 6543961 h 6858000"/>
              <a:gd name="connsiteX141" fmla="*/ 5996048 w 6127519"/>
              <a:gd name="connsiteY141" fmla="*/ 6555444 h 6858000"/>
              <a:gd name="connsiteX142" fmla="*/ 6002524 w 6127519"/>
              <a:gd name="connsiteY142" fmla="*/ 6560188 h 6858000"/>
              <a:gd name="connsiteX143" fmla="*/ 6006823 w 6127519"/>
              <a:gd name="connsiteY143" fmla="*/ 6578546 h 6858000"/>
              <a:gd name="connsiteX144" fmla="*/ 6004510 w 6127519"/>
              <a:gd name="connsiteY144" fmla="*/ 6599256 h 6858000"/>
              <a:gd name="connsiteX145" fmla="*/ 5986207 w 6127519"/>
              <a:gd name="connsiteY145" fmla="*/ 6695855 h 6858000"/>
              <a:gd name="connsiteX146" fmla="*/ 5979428 w 6127519"/>
              <a:gd name="connsiteY146" fmla="*/ 6754678 h 6858000"/>
              <a:gd name="connsiteX147" fmla="*/ 5983398 w 6127519"/>
              <a:gd name="connsiteY147" fmla="*/ 6778641 h 6858000"/>
              <a:gd name="connsiteX148" fmla="*/ 5984543 w 6127519"/>
              <a:gd name="connsiteY148" fmla="*/ 6811016 h 6858000"/>
              <a:gd name="connsiteX149" fmla="*/ 5981802 w 6127519"/>
              <a:gd name="connsiteY149" fmla="*/ 6838578 h 6858000"/>
              <a:gd name="connsiteX150" fmla="*/ 5979671 w 6127519"/>
              <a:gd name="connsiteY150" fmla="*/ 6858000 h 6858000"/>
              <a:gd name="connsiteX151" fmla="*/ 0 w 6127519"/>
              <a:gd name="connsiteY151" fmla="*/ 6858000 h 6858000"/>
              <a:gd name="connsiteX152" fmla="*/ 0 w 6127519"/>
              <a:gd name="connsiteY152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0448 w 6127689"/>
              <a:gd name="connsiteY63" fmla="*/ 3717760 h 6858000"/>
              <a:gd name="connsiteX64" fmla="*/ 5683015 w 6127689"/>
              <a:gd name="connsiteY64" fmla="*/ 3762025 h 6858000"/>
              <a:gd name="connsiteX65" fmla="*/ 5696643 w 6127689"/>
              <a:gd name="connsiteY65" fmla="*/ 3773888 h 6858000"/>
              <a:gd name="connsiteX66" fmla="*/ 5699203 w 6127689"/>
              <a:gd name="connsiteY66" fmla="*/ 3775823 h 6858000"/>
              <a:gd name="connsiteX67" fmla="*/ 5704824 w 6127689"/>
              <a:gd name="connsiteY67" fmla="*/ 3785966 h 6858000"/>
              <a:gd name="connsiteX68" fmla="*/ 5712204 w 6127689"/>
              <a:gd name="connsiteY68" fmla="*/ 3785830 h 6858000"/>
              <a:gd name="connsiteX69" fmla="*/ 5724816 w 6127689"/>
              <a:gd name="connsiteY69" fmla="*/ 3798949 h 6858000"/>
              <a:gd name="connsiteX70" fmla="*/ 5733539 w 6127689"/>
              <a:gd name="connsiteY70" fmla="*/ 3818457 h 6858000"/>
              <a:gd name="connsiteX71" fmla="*/ 5768491 w 6127689"/>
              <a:gd name="connsiteY71" fmla="*/ 3914399 h 6858000"/>
              <a:gd name="connsiteX72" fmla="*/ 5793123 w 6127689"/>
              <a:gd name="connsiteY72" fmla="*/ 3969952 h 6858000"/>
              <a:gd name="connsiteX73" fmla="*/ 5808321 w 6127689"/>
              <a:gd name="connsiteY73" fmla="*/ 3988153 h 6858000"/>
              <a:gd name="connsiteX74" fmla="*/ 5825621 w 6127689"/>
              <a:gd name="connsiteY74" fmla="*/ 4015525 h 6858000"/>
              <a:gd name="connsiteX75" fmla="*/ 5860672 w 6127689"/>
              <a:gd name="connsiteY75" fmla="*/ 4061579 h 6858000"/>
              <a:gd name="connsiteX76" fmla="*/ 5872173 w 6127689"/>
              <a:gd name="connsiteY76" fmla="*/ 4088497 h 6858000"/>
              <a:gd name="connsiteX77" fmla="*/ 5883705 w 6127689"/>
              <a:gd name="connsiteY77" fmla="*/ 4101899 h 6858000"/>
              <a:gd name="connsiteX78" fmla="*/ 5885314 w 6127689"/>
              <a:gd name="connsiteY78" fmla="*/ 4108387 h 6858000"/>
              <a:gd name="connsiteX79" fmla="*/ 5894095 w 6127689"/>
              <a:gd name="connsiteY79" fmla="*/ 4128857 h 6858000"/>
              <a:gd name="connsiteX80" fmla="*/ 5898339 w 6127689"/>
              <a:gd name="connsiteY80" fmla="*/ 4140800 h 6858000"/>
              <a:gd name="connsiteX81" fmla="*/ 5899734 w 6127689"/>
              <a:gd name="connsiteY81" fmla="*/ 4145632 h 6858000"/>
              <a:gd name="connsiteX82" fmla="*/ 5903513 w 6127689"/>
              <a:gd name="connsiteY82" fmla="*/ 4187661 h 6858000"/>
              <a:gd name="connsiteX83" fmla="*/ 5917114 w 6127689"/>
              <a:gd name="connsiteY83" fmla="*/ 4213096 h 6858000"/>
              <a:gd name="connsiteX84" fmla="*/ 5921153 w 6127689"/>
              <a:gd name="connsiteY84" fmla="*/ 4236222 h 6858000"/>
              <a:gd name="connsiteX85" fmla="*/ 5924233 w 6127689"/>
              <a:gd name="connsiteY85" fmla="*/ 4242060 h 6858000"/>
              <a:gd name="connsiteX86" fmla="*/ 5928910 w 6127689"/>
              <a:gd name="connsiteY86" fmla="*/ 4300973 h 6858000"/>
              <a:gd name="connsiteX87" fmla="*/ 5939320 w 6127689"/>
              <a:gd name="connsiteY87" fmla="*/ 4340435 h 6858000"/>
              <a:gd name="connsiteX88" fmla="*/ 5946705 w 6127689"/>
              <a:gd name="connsiteY88" fmla="*/ 4428051 h 6858000"/>
              <a:gd name="connsiteX89" fmla="*/ 5949261 w 6127689"/>
              <a:gd name="connsiteY89" fmla="*/ 4449185 h 6858000"/>
              <a:gd name="connsiteX90" fmla="*/ 5957504 w 6127689"/>
              <a:gd name="connsiteY90" fmla="*/ 4465911 h 6858000"/>
              <a:gd name="connsiteX91" fmla="*/ 5964689 w 6127689"/>
              <a:gd name="connsiteY91" fmla="*/ 4468532 h 6858000"/>
              <a:gd name="connsiteX92" fmla="*/ 5967062 w 6127689"/>
              <a:gd name="connsiteY92" fmla="*/ 4479923 h 6858000"/>
              <a:gd name="connsiteX93" fmla="*/ 5968960 w 6127689"/>
              <a:gd name="connsiteY93" fmla="*/ 4482655 h 6858000"/>
              <a:gd name="connsiteX94" fmla="*/ 5978567 w 6127689"/>
              <a:gd name="connsiteY94" fmla="*/ 4498605 h 6858000"/>
              <a:gd name="connsiteX95" fmla="*/ 5980106 w 6127689"/>
              <a:gd name="connsiteY95" fmla="*/ 4585087 h 6858000"/>
              <a:gd name="connsiteX96" fmla="*/ 5998138 w 6127689"/>
              <a:gd name="connsiteY96" fmla="*/ 4697518 h 6858000"/>
              <a:gd name="connsiteX97" fmla="*/ 6013516 w 6127689"/>
              <a:gd name="connsiteY97" fmla="*/ 4786619 h 6858000"/>
              <a:gd name="connsiteX98" fmla="*/ 6025404 w 6127689"/>
              <a:gd name="connsiteY98" fmla="*/ 4858148 h 6858000"/>
              <a:gd name="connsiteX99" fmla="*/ 6007749 w 6127689"/>
              <a:gd name="connsiteY99" fmla="*/ 4964715 h 6858000"/>
              <a:gd name="connsiteX100" fmla="*/ 6005269 w 6127689"/>
              <a:gd name="connsiteY100" fmla="*/ 5150567 h 6858000"/>
              <a:gd name="connsiteX101" fmla="*/ 6001127 w 6127689"/>
              <a:gd name="connsiteY101" fmla="*/ 5164609 h 6858000"/>
              <a:gd name="connsiteX102" fmla="*/ 5996647 w 6127689"/>
              <a:gd name="connsiteY102" fmla="*/ 5185640 h 6858000"/>
              <a:gd name="connsiteX103" fmla="*/ 5998514 w 6127689"/>
              <a:gd name="connsiteY103" fmla="*/ 5189673 h 6858000"/>
              <a:gd name="connsiteX104" fmla="*/ 5995970 w 6127689"/>
              <a:gd name="connsiteY104" fmla="*/ 5221547 h 6858000"/>
              <a:gd name="connsiteX105" fmla="*/ 5997218 w 6127689"/>
              <a:gd name="connsiteY105" fmla="*/ 5222031 h 6858000"/>
              <a:gd name="connsiteX106" fmla="*/ 6002116 w 6127689"/>
              <a:gd name="connsiteY106" fmla="*/ 5231223 h 6858000"/>
              <a:gd name="connsiteX107" fmla="*/ 6008541 w 6127689"/>
              <a:gd name="connsiteY107" fmla="*/ 5248680 h 6858000"/>
              <a:gd name="connsiteX108" fmla="*/ 6039260 w 6127689"/>
              <a:gd name="connsiteY108" fmla="*/ 5289518 h 6858000"/>
              <a:gd name="connsiteX109" fmla="*/ 6036748 w 6127689"/>
              <a:gd name="connsiteY109" fmla="*/ 5322752 h 6858000"/>
              <a:gd name="connsiteX110" fmla="*/ 6036943 w 6127689"/>
              <a:gd name="connsiteY110" fmla="*/ 5329480 h 6858000"/>
              <a:gd name="connsiteX111" fmla="*/ 6037236 w 6127689"/>
              <a:gd name="connsiteY111" fmla="*/ 5329634 h 6858000"/>
              <a:gd name="connsiteX112" fmla="*/ 6038019 w 6127689"/>
              <a:gd name="connsiteY112" fmla="*/ 5336764 h 6858000"/>
              <a:gd name="connsiteX113" fmla="*/ 6037298 w 6127689"/>
              <a:gd name="connsiteY113" fmla="*/ 5341753 h 6858000"/>
              <a:gd name="connsiteX114" fmla="*/ 6037677 w 6127689"/>
              <a:gd name="connsiteY114" fmla="*/ 5354807 h 6858000"/>
              <a:gd name="connsiteX115" fmla="*/ 6039728 w 6127689"/>
              <a:gd name="connsiteY115" fmla="*/ 5359416 h 6858000"/>
              <a:gd name="connsiteX116" fmla="*/ 6043311 w 6127689"/>
              <a:gd name="connsiteY116" fmla="*/ 5361407 h 6858000"/>
              <a:gd name="connsiteX117" fmla="*/ 6042954 w 6127689"/>
              <a:gd name="connsiteY117" fmla="*/ 5362576 h 6858000"/>
              <a:gd name="connsiteX118" fmla="*/ 6053435 w 6127689"/>
              <a:gd name="connsiteY118" fmla="*/ 5387547 h 6858000"/>
              <a:gd name="connsiteX119" fmla="*/ 6065933 w 6127689"/>
              <a:gd name="connsiteY119" fmla="*/ 5443002 h 6858000"/>
              <a:gd name="connsiteX120" fmla="*/ 6068640 w 6127689"/>
              <a:gd name="connsiteY120" fmla="*/ 5474503 h 6858000"/>
              <a:gd name="connsiteX121" fmla="*/ 6080922 w 6127689"/>
              <a:gd name="connsiteY121" fmla="*/ 5561070 h 6858000"/>
              <a:gd name="connsiteX122" fmla="*/ 6096949 w 6127689"/>
              <a:gd name="connsiteY122" fmla="*/ 5648179 h 6858000"/>
              <a:gd name="connsiteX123" fmla="*/ 6125703 w 6127689"/>
              <a:gd name="connsiteY123" fmla="*/ 5692894 h 6858000"/>
              <a:gd name="connsiteX124" fmla="*/ 6126670 w 6127689"/>
              <a:gd name="connsiteY124" fmla="*/ 5697882 h 6858000"/>
              <a:gd name="connsiteX125" fmla="*/ 6124061 w 6127689"/>
              <a:gd name="connsiteY125" fmla="*/ 5710294 h 6858000"/>
              <a:gd name="connsiteX126" fmla="*/ 6122213 w 6127689"/>
              <a:gd name="connsiteY126" fmla="*/ 5714762 h 6858000"/>
              <a:gd name="connsiteX127" fmla="*/ 6121353 w 6127689"/>
              <a:gd name="connsiteY127" fmla="*/ 5721725 h 6858000"/>
              <a:gd name="connsiteX128" fmla="*/ 6121607 w 6127689"/>
              <a:gd name="connsiteY128" fmla="*/ 5721959 h 6858000"/>
              <a:gd name="connsiteX129" fmla="*/ 6120262 w 6127689"/>
              <a:gd name="connsiteY129" fmla="*/ 5728358 h 6858000"/>
              <a:gd name="connsiteX130" fmla="*/ 6127024 w 6127689"/>
              <a:gd name="connsiteY130" fmla="*/ 5786902 h 6858000"/>
              <a:gd name="connsiteX131" fmla="*/ 6127519 w 6127689"/>
              <a:gd name="connsiteY131" fmla="*/ 5865775 h 6858000"/>
              <a:gd name="connsiteX132" fmla="*/ 6119217 w 6127689"/>
              <a:gd name="connsiteY132" fmla="*/ 5888542 h 6858000"/>
              <a:gd name="connsiteX133" fmla="*/ 6102493 w 6127689"/>
              <a:gd name="connsiteY133" fmla="*/ 5928602 h 6858000"/>
              <a:gd name="connsiteX134" fmla="*/ 6056863 w 6127689"/>
              <a:gd name="connsiteY134" fmla="*/ 6000643 h 6858000"/>
              <a:gd name="connsiteX135" fmla="*/ 6045436 w 6127689"/>
              <a:gd name="connsiteY135" fmla="*/ 6124480 h 6858000"/>
              <a:gd name="connsiteX136" fmla="*/ 6030489 w 6127689"/>
              <a:gd name="connsiteY136" fmla="*/ 6317666 h 6858000"/>
              <a:gd name="connsiteX137" fmla="*/ 6007492 w 6127689"/>
              <a:gd name="connsiteY137" fmla="*/ 6440818 h 6858000"/>
              <a:gd name="connsiteX138" fmla="*/ 6009467 w 6127689"/>
              <a:gd name="connsiteY138" fmla="*/ 6487076 h 6858000"/>
              <a:gd name="connsiteX139" fmla="*/ 5995064 w 6127689"/>
              <a:gd name="connsiteY139" fmla="*/ 6540791 h 6858000"/>
              <a:gd name="connsiteX140" fmla="*/ 5996309 w 6127689"/>
              <a:gd name="connsiteY140" fmla="*/ 6543961 h 6858000"/>
              <a:gd name="connsiteX141" fmla="*/ 5996048 w 6127689"/>
              <a:gd name="connsiteY141" fmla="*/ 6555444 h 6858000"/>
              <a:gd name="connsiteX142" fmla="*/ 6002524 w 6127689"/>
              <a:gd name="connsiteY142" fmla="*/ 6560188 h 6858000"/>
              <a:gd name="connsiteX143" fmla="*/ 6006823 w 6127689"/>
              <a:gd name="connsiteY143" fmla="*/ 6578546 h 6858000"/>
              <a:gd name="connsiteX144" fmla="*/ 6004510 w 6127689"/>
              <a:gd name="connsiteY144" fmla="*/ 6599256 h 6858000"/>
              <a:gd name="connsiteX145" fmla="*/ 5986207 w 6127689"/>
              <a:gd name="connsiteY145" fmla="*/ 6695855 h 6858000"/>
              <a:gd name="connsiteX146" fmla="*/ 5979428 w 6127689"/>
              <a:gd name="connsiteY146" fmla="*/ 6754678 h 6858000"/>
              <a:gd name="connsiteX147" fmla="*/ 5983398 w 6127689"/>
              <a:gd name="connsiteY147" fmla="*/ 6778641 h 6858000"/>
              <a:gd name="connsiteX148" fmla="*/ 5984543 w 6127689"/>
              <a:gd name="connsiteY148" fmla="*/ 6811016 h 6858000"/>
              <a:gd name="connsiteX149" fmla="*/ 5981802 w 6127689"/>
              <a:gd name="connsiteY149" fmla="*/ 6838578 h 6858000"/>
              <a:gd name="connsiteX150" fmla="*/ 5979671 w 6127689"/>
              <a:gd name="connsiteY150" fmla="*/ 6858000 h 6858000"/>
              <a:gd name="connsiteX151" fmla="*/ 0 w 6127689"/>
              <a:gd name="connsiteY151" fmla="*/ 6858000 h 6858000"/>
              <a:gd name="connsiteX152" fmla="*/ 0 w 6127689"/>
              <a:gd name="connsiteY152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0448 w 6127689"/>
              <a:gd name="connsiteY63" fmla="*/ 3717760 h 6858000"/>
              <a:gd name="connsiteX64" fmla="*/ 5683015 w 6127689"/>
              <a:gd name="connsiteY64" fmla="*/ 3762025 h 6858000"/>
              <a:gd name="connsiteX65" fmla="*/ 5696643 w 6127689"/>
              <a:gd name="connsiteY65" fmla="*/ 3773888 h 6858000"/>
              <a:gd name="connsiteX66" fmla="*/ 5699203 w 6127689"/>
              <a:gd name="connsiteY66" fmla="*/ 3775823 h 6858000"/>
              <a:gd name="connsiteX67" fmla="*/ 5704824 w 6127689"/>
              <a:gd name="connsiteY67" fmla="*/ 3785966 h 6858000"/>
              <a:gd name="connsiteX68" fmla="*/ 5712204 w 6127689"/>
              <a:gd name="connsiteY68" fmla="*/ 3785830 h 6858000"/>
              <a:gd name="connsiteX69" fmla="*/ 5724816 w 6127689"/>
              <a:gd name="connsiteY69" fmla="*/ 3798949 h 6858000"/>
              <a:gd name="connsiteX70" fmla="*/ 5733539 w 6127689"/>
              <a:gd name="connsiteY70" fmla="*/ 3818457 h 6858000"/>
              <a:gd name="connsiteX71" fmla="*/ 5768491 w 6127689"/>
              <a:gd name="connsiteY71" fmla="*/ 3914399 h 6858000"/>
              <a:gd name="connsiteX72" fmla="*/ 5793123 w 6127689"/>
              <a:gd name="connsiteY72" fmla="*/ 3969952 h 6858000"/>
              <a:gd name="connsiteX73" fmla="*/ 5808321 w 6127689"/>
              <a:gd name="connsiteY73" fmla="*/ 3988153 h 6858000"/>
              <a:gd name="connsiteX74" fmla="*/ 5825621 w 6127689"/>
              <a:gd name="connsiteY74" fmla="*/ 4015525 h 6858000"/>
              <a:gd name="connsiteX75" fmla="*/ 5860672 w 6127689"/>
              <a:gd name="connsiteY75" fmla="*/ 4061579 h 6858000"/>
              <a:gd name="connsiteX76" fmla="*/ 5872173 w 6127689"/>
              <a:gd name="connsiteY76" fmla="*/ 4088497 h 6858000"/>
              <a:gd name="connsiteX77" fmla="*/ 5883705 w 6127689"/>
              <a:gd name="connsiteY77" fmla="*/ 4101899 h 6858000"/>
              <a:gd name="connsiteX78" fmla="*/ 5885314 w 6127689"/>
              <a:gd name="connsiteY78" fmla="*/ 4108387 h 6858000"/>
              <a:gd name="connsiteX79" fmla="*/ 5894095 w 6127689"/>
              <a:gd name="connsiteY79" fmla="*/ 4128857 h 6858000"/>
              <a:gd name="connsiteX80" fmla="*/ 5898339 w 6127689"/>
              <a:gd name="connsiteY80" fmla="*/ 4140800 h 6858000"/>
              <a:gd name="connsiteX81" fmla="*/ 5899734 w 6127689"/>
              <a:gd name="connsiteY81" fmla="*/ 4145632 h 6858000"/>
              <a:gd name="connsiteX82" fmla="*/ 5903513 w 6127689"/>
              <a:gd name="connsiteY82" fmla="*/ 4187661 h 6858000"/>
              <a:gd name="connsiteX83" fmla="*/ 5917114 w 6127689"/>
              <a:gd name="connsiteY83" fmla="*/ 4213096 h 6858000"/>
              <a:gd name="connsiteX84" fmla="*/ 5921153 w 6127689"/>
              <a:gd name="connsiteY84" fmla="*/ 4236222 h 6858000"/>
              <a:gd name="connsiteX85" fmla="*/ 5924233 w 6127689"/>
              <a:gd name="connsiteY85" fmla="*/ 4242060 h 6858000"/>
              <a:gd name="connsiteX86" fmla="*/ 5928910 w 6127689"/>
              <a:gd name="connsiteY86" fmla="*/ 4300973 h 6858000"/>
              <a:gd name="connsiteX87" fmla="*/ 5939320 w 6127689"/>
              <a:gd name="connsiteY87" fmla="*/ 4340435 h 6858000"/>
              <a:gd name="connsiteX88" fmla="*/ 5946705 w 6127689"/>
              <a:gd name="connsiteY88" fmla="*/ 4428051 h 6858000"/>
              <a:gd name="connsiteX89" fmla="*/ 5949261 w 6127689"/>
              <a:gd name="connsiteY89" fmla="*/ 4449185 h 6858000"/>
              <a:gd name="connsiteX90" fmla="*/ 5957504 w 6127689"/>
              <a:gd name="connsiteY90" fmla="*/ 4465911 h 6858000"/>
              <a:gd name="connsiteX91" fmla="*/ 5964689 w 6127689"/>
              <a:gd name="connsiteY91" fmla="*/ 4468532 h 6858000"/>
              <a:gd name="connsiteX92" fmla="*/ 5967062 w 6127689"/>
              <a:gd name="connsiteY92" fmla="*/ 4479923 h 6858000"/>
              <a:gd name="connsiteX93" fmla="*/ 5968960 w 6127689"/>
              <a:gd name="connsiteY93" fmla="*/ 4482655 h 6858000"/>
              <a:gd name="connsiteX94" fmla="*/ 5978567 w 6127689"/>
              <a:gd name="connsiteY94" fmla="*/ 4498605 h 6858000"/>
              <a:gd name="connsiteX95" fmla="*/ 5980106 w 6127689"/>
              <a:gd name="connsiteY95" fmla="*/ 4585087 h 6858000"/>
              <a:gd name="connsiteX96" fmla="*/ 5998138 w 6127689"/>
              <a:gd name="connsiteY96" fmla="*/ 4697518 h 6858000"/>
              <a:gd name="connsiteX97" fmla="*/ 6013516 w 6127689"/>
              <a:gd name="connsiteY97" fmla="*/ 4786619 h 6858000"/>
              <a:gd name="connsiteX98" fmla="*/ 6025404 w 6127689"/>
              <a:gd name="connsiteY98" fmla="*/ 4858148 h 6858000"/>
              <a:gd name="connsiteX99" fmla="*/ 6007749 w 6127689"/>
              <a:gd name="connsiteY99" fmla="*/ 4964715 h 6858000"/>
              <a:gd name="connsiteX100" fmla="*/ 6005269 w 6127689"/>
              <a:gd name="connsiteY100" fmla="*/ 5150567 h 6858000"/>
              <a:gd name="connsiteX101" fmla="*/ 6001127 w 6127689"/>
              <a:gd name="connsiteY101" fmla="*/ 5164609 h 6858000"/>
              <a:gd name="connsiteX102" fmla="*/ 5996647 w 6127689"/>
              <a:gd name="connsiteY102" fmla="*/ 5185640 h 6858000"/>
              <a:gd name="connsiteX103" fmla="*/ 5998514 w 6127689"/>
              <a:gd name="connsiteY103" fmla="*/ 5189673 h 6858000"/>
              <a:gd name="connsiteX104" fmla="*/ 5995970 w 6127689"/>
              <a:gd name="connsiteY104" fmla="*/ 5221547 h 6858000"/>
              <a:gd name="connsiteX105" fmla="*/ 5997218 w 6127689"/>
              <a:gd name="connsiteY105" fmla="*/ 5222031 h 6858000"/>
              <a:gd name="connsiteX106" fmla="*/ 6002116 w 6127689"/>
              <a:gd name="connsiteY106" fmla="*/ 5231223 h 6858000"/>
              <a:gd name="connsiteX107" fmla="*/ 6039260 w 6127689"/>
              <a:gd name="connsiteY107" fmla="*/ 5289518 h 6858000"/>
              <a:gd name="connsiteX108" fmla="*/ 6036748 w 6127689"/>
              <a:gd name="connsiteY108" fmla="*/ 5322752 h 6858000"/>
              <a:gd name="connsiteX109" fmla="*/ 6036943 w 6127689"/>
              <a:gd name="connsiteY109" fmla="*/ 5329480 h 6858000"/>
              <a:gd name="connsiteX110" fmla="*/ 6037236 w 6127689"/>
              <a:gd name="connsiteY110" fmla="*/ 5329634 h 6858000"/>
              <a:gd name="connsiteX111" fmla="*/ 6038019 w 6127689"/>
              <a:gd name="connsiteY111" fmla="*/ 5336764 h 6858000"/>
              <a:gd name="connsiteX112" fmla="*/ 6037298 w 6127689"/>
              <a:gd name="connsiteY112" fmla="*/ 5341753 h 6858000"/>
              <a:gd name="connsiteX113" fmla="*/ 6037677 w 6127689"/>
              <a:gd name="connsiteY113" fmla="*/ 5354807 h 6858000"/>
              <a:gd name="connsiteX114" fmla="*/ 6039728 w 6127689"/>
              <a:gd name="connsiteY114" fmla="*/ 5359416 h 6858000"/>
              <a:gd name="connsiteX115" fmla="*/ 6043311 w 6127689"/>
              <a:gd name="connsiteY115" fmla="*/ 5361407 h 6858000"/>
              <a:gd name="connsiteX116" fmla="*/ 6042954 w 6127689"/>
              <a:gd name="connsiteY116" fmla="*/ 5362576 h 6858000"/>
              <a:gd name="connsiteX117" fmla="*/ 6053435 w 6127689"/>
              <a:gd name="connsiteY117" fmla="*/ 5387547 h 6858000"/>
              <a:gd name="connsiteX118" fmla="*/ 6065933 w 6127689"/>
              <a:gd name="connsiteY118" fmla="*/ 5443002 h 6858000"/>
              <a:gd name="connsiteX119" fmla="*/ 6068640 w 6127689"/>
              <a:gd name="connsiteY119" fmla="*/ 5474503 h 6858000"/>
              <a:gd name="connsiteX120" fmla="*/ 6080922 w 6127689"/>
              <a:gd name="connsiteY120" fmla="*/ 5561070 h 6858000"/>
              <a:gd name="connsiteX121" fmla="*/ 6096949 w 6127689"/>
              <a:gd name="connsiteY121" fmla="*/ 5648179 h 6858000"/>
              <a:gd name="connsiteX122" fmla="*/ 6125703 w 6127689"/>
              <a:gd name="connsiteY122" fmla="*/ 5692894 h 6858000"/>
              <a:gd name="connsiteX123" fmla="*/ 6126670 w 6127689"/>
              <a:gd name="connsiteY123" fmla="*/ 5697882 h 6858000"/>
              <a:gd name="connsiteX124" fmla="*/ 6124061 w 6127689"/>
              <a:gd name="connsiteY124" fmla="*/ 5710294 h 6858000"/>
              <a:gd name="connsiteX125" fmla="*/ 6122213 w 6127689"/>
              <a:gd name="connsiteY125" fmla="*/ 5714762 h 6858000"/>
              <a:gd name="connsiteX126" fmla="*/ 6121353 w 6127689"/>
              <a:gd name="connsiteY126" fmla="*/ 5721725 h 6858000"/>
              <a:gd name="connsiteX127" fmla="*/ 6121607 w 6127689"/>
              <a:gd name="connsiteY127" fmla="*/ 5721959 h 6858000"/>
              <a:gd name="connsiteX128" fmla="*/ 6120262 w 6127689"/>
              <a:gd name="connsiteY128" fmla="*/ 5728358 h 6858000"/>
              <a:gd name="connsiteX129" fmla="*/ 6127024 w 6127689"/>
              <a:gd name="connsiteY129" fmla="*/ 5786902 h 6858000"/>
              <a:gd name="connsiteX130" fmla="*/ 6127519 w 6127689"/>
              <a:gd name="connsiteY130" fmla="*/ 5865775 h 6858000"/>
              <a:gd name="connsiteX131" fmla="*/ 6119217 w 6127689"/>
              <a:gd name="connsiteY131" fmla="*/ 5888542 h 6858000"/>
              <a:gd name="connsiteX132" fmla="*/ 6102493 w 6127689"/>
              <a:gd name="connsiteY132" fmla="*/ 5928602 h 6858000"/>
              <a:gd name="connsiteX133" fmla="*/ 6056863 w 6127689"/>
              <a:gd name="connsiteY133" fmla="*/ 6000643 h 6858000"/>
              <a:gd name="connsiteX134" fmla="*/ 6045436 w 6127689"/>
              <a:gd name="connsiteY134" fmla="*/ 6124480 h 6858000"/>
              <a:gd name="connsiteX135" fmla="*/ 6030489 w 6127689"/>
              <a:gd name="connsiteY135" fmla="*/ 6317666 h 6858000"/>
              <a:gd name="connsiteX136" fmla="*/ 6007492 w 6127689"/>
              <a:gd name="connsiteY136" fmla="*/ 6440818 h 6858000"/>
              <a:gd name="connsiteX137" fmla="*/ 6009467 w 6127689"/>
              <a:gd name="connsiteY137" fmla="*/ 6487076 h 6858000"/>
              <a:gd name="connsiteX138" fmla="*/ 5995064 w 6127689"/>
              <a:gd name="connsiteY138" fmla="*/ 6540791 h 6858000"/>
              <a:gd name="connsiteX139" fmla="*/ 5996309 w 6127689"/>
              <a:gd name="connsiteY139" fmla="*/ 6543961 h 6858000"/>
              <a:gd name="connsiteX140" fmla="*/ 5996048 w 6127689"/>
              <a:gd name="connsiteY140" fmla="*/ 6555444 h 6858000"/>
              <a:gd name="connsiteX141" fmla="*/ 6002524 w 6127689"/>
              <a:gd name="connsiteY141" fmla="*/ 6560188 h 6858000"/>
              <a:gd name="connsiteX142" fmla="*/ 6006823 w 6127689"/>
              <a:gd name="connsiteY142" fmla="*/ 6578546 h 6858000"/>
              <a:gd name="connsiteX143" fmla="*/ 6004510 w 6127689"/>
              <a:gd name="connsiteY143" fmla="*/ 6599256 h 6858000"/>
              <a:gd name="connsiteX144" fmla="*/ 5986207 w 6127689"/>
              <a:gd name="connsiteY144" fmla="*/ 6695855 h 6858000"/>
              <a:gd name="connsiteX145" fmla="*/ 5979428 w 6127689"/>
              <a:gd name="connsiteY145" fmla="*/ 6754678 h 6858000"/>
              <a:gd name="connsiteX146" fmla="*/ 5983398 w 6127689"/>
              <a:gd name="connsiteY146" fmla="*/ 6778641 h 6858000"/>
              <a:gd name="connsiteX147" fmla="*/ 5984543 w 6127689"/>
              <a:gd name="connsiteY147" fmla="*/ 6811016 h 6858000"/>
              <a:gd name="connsiteX148" fmla="*/ 5981802 w 6127689"/>
              <a:gd name="connsiteY148" fmla="*/ 6838578 h 6858000"/>
              <a:gd name="connsiteX149" fmla="*/ 5979671 w 6127689"/>
              <a:gd name="connsiteY149" fmla="*/ 6858000 h 6858000"/>
              <a:gd name="connsiteX150" fmla="*/ 0 w 6127689"/>
              <a:gd name="connsiteY150" fmla="*/ 6858000 h 6858000"/>
              <a:gd name="connsiteX151" fmla="*/ 0 w 6127689"/>
              <a:gd name="connsiteY151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0448 w 6127689"/>
              <a:gd name="connsiteY63" fmla="*/ 3717760 h 6858000"/>
              <a:gd name="connsiteX64" fmla="*/ 5683015 w 6127689"/>
              <a:gd name="connsiteY64" fmla="*/ 3762025 h 6858000"/>
              <a:gd name="connsiteX65" fmla="*/ 5696643 w 6127689"/>
              <a:gd name="connsiteY65" fmla="*/ 3773888 h 6858000"/>
              <a:gd name="connsiteX66" fmla="*/ 5699203 w 6127689"/>
              <a:gd name="connsiteY66" fmla="*/ 3775823 h 6858000"/>
              <a:gd name="connsiteX67" fmla="*/ 5704824 w 6127689"/>
              <a:gd name="connsiteY67" fmla="*/ 3785966 h 6858000"/>
              <a:gd name="connsiteX68" fmla="*/ 5712204 w 6127689"/>
              <a:gd name="connsiteY68" fmla="*/ 3785830 h 6858000"/>
              <a:gd name="connsiteX69" fmla="*/ 5724816 w 6127689"/>
              <a:gd name="connsiteY69" fmla="*/ 3798949 h 6858000"/>
              <a:gd name="connsiteX70" fmla="*/ 5733539 w 6127689"/>
              <a:gd name="connsiteY70" fmla="*/ 3818457 h 6858000"/>
              <a:gd name="connsiteX71" fmla="*/ 5768491 w 6127689"/>
              <a:gd name="connsiteY71" fmla="*/ 3914399 h 6858000"/>
              <a:gd name="connsiteX72" fmla="*/ 5793123 w 6127689"/>
              <a:gd name="connsiteY72" fmla="*/ 3969952 h 6858000"/>
              <a:gd name="connsiteX73" fmla="*/ 5808321 w 6127689"/>
              <a:gd name="connsiteY73" fmla="*/ 3988153 h 6858000"/>
              <a:gd name="connsiteX74" fmla="*/ 5825621 w 6127689"/>
              <a:gd name="connsiteY74" fmla="*/ 4015525 h 6858000"/>
              <a:gd name="connsiteX75" fmla="*/ 5860672 w 6127689"/>
              <a:gd name="connsiteY75" fmla="*/ 4061579 h 6858000"/>
              <a:gd name="connsiteX76" fmla="*/ 5872173 w 6127689"/>
              <a:gd name="connsiteY76" fmla="*/ 4088497 h 6858000"/>
              <a:gd name="connsiteX77" fmla="*/ 5883705 w 6127689"/>
              <a:gd name="connsiteY77" fmla="*/ 4101899 h 6858000"/>
              <a:gd name="connsiteX78" fmla="*/ 5885314 w 6127689"/>
              <a:gd name="connsiteY78" fmla="*/ 4108387 h 6858000"/>
              <a:gd name="connsiteX79" fmla="*/ 5894095 w 6127689"/>
              <a:gd name="connsiteY79" fmla="*/ 4128857 h 6858000"/>
              <a:gd name="connsiteX80" fmla="*/ 5898339 w 6127689"/>
              <a:gd name="connsiteY80" fmla="*/ 4140800 h 6858000"/>
              <a:gd name="connsiteX81" fmla="*/ 5899734 w 6127689"/>
              <a:gd name="connsiteY81" fmla="*/ 4145632 h 6858000"/>
              <a:gd name="connsiteX82" fmla="*/ 5903513 w 6127689"/>
              <a:gd name="connsiteY82" fmla="*/ 4187661 h 6858000"/>
              <a:gd name="connsiteX83" fmla="*/ 5917114 w 6127689"/>
              <a:gd name="connsiteY83" fmla="*/ 4213096 h 6858000"/>
              <a:gd name="connsiteX84" fmla="*/ 5921153 w 6127689"/>
              <a:gd name="connsiteY84" fmla="*/ 4236222 h 6858000"/>
              <a:gd name="connsiteX85" fmla="*/ 5924233 w 6127689"/>
              <a:gd name="connsiteY85" fmla="*/ 4242060 h 6858000"/>
              <a:gd name="connsiteX86" fmla="*/ 5928910 w 6127689"/>
              <a:gd name="connsiteY86" fmla="*/ 4300973 h 6858000"/>
              <a:gd name="connsiteX87" fmla="*/ 5939320 w 6127689"/>
              <a:gd name="connsiteY87" fmla="*/ 4340435 h 6858000"/>
              <a:gd name="connsiteX88" fmla="*/ 5946705 w 6127689"/>
              <a:gd name="connsiteY88" fmla="*/ 4428051 h 6858000"/>
              <a:gd name="connsiteX89" fmla="*/ 5949261 w 6127689"/>
              <a:gd name="connsiteY89" fmla="*/ 4449185 h 6858000"/>
              <a:gd name="connsiteX90" fmla="*/ 5957504 w 6127689"/>
              <a:gd name="connsiteY90" fmla="*/ 4465911 h 6858000"/>
              <a:gd name="connsiteX91" fmla="*/ 5964689 w 6127689"/>
              <a:gd name="connsiteY91" fmla="*/ 4468532 h 6858000"/>
              <a:gd name="connsiteX92" fmla="*/ 5967062 w 6127689"/>
              <a:gd name="connsiteY92" fmla="*/ 4479923 h 6858000"/>
              <a:gd name="connsiteX93" fmla="*/ 5968960 w 6127689"/>
              <a:gd name="connsiteY93" fmla="*/ 4482655 h 6858000"/>
              <a:gd name="connsiteX94" fmla="*/ 5978567 w 6127689"/>
              <a:gd name="connsiteY94" fmla="*/ 4498605 h 6858000"/>
              <a:gd name="connsiteX95" fmla="*/ 5980106 w 6127689"/>
              <a:gd name="connsiteY95" fmla="*/ 4585087 h 6858000"/>
              <a:gd name="connsiteX96" fmla="*/ 5998138 w 6127689"/>
              <a:gd name="connsiteY96" fmla="*/ 4697518 h 6858000"/>
              <a:gd name="connsiteX97" fmla="*/ 6013516 w 6127689"/>
              <a:gd name="connsiteY97" fmla="*/ 4786619 h 6858000"/>
              <a:gd name="connsiteX98" fmla="*/ 6025404 w 6127689"/>
              <a:gd name="connsiteY98" fmla="*/ 4858148 h 6858000"/>
              <a:gd name="connsiteX99" fmla="*/ 6007749 w 6127689"/>
              <a:gd name="connsiteY99" fmla="*/ 4964715 h 6858000"/>
              <a:gd name="connsiteX100" fmla="*/ 6005269 w 6127689"/>
              <a:gd name="connsiteY100" fmla="*/ 5150567 h 6858000"/>
              <a:gd name="connsiteX101" fmla="*/ 6001127 w 6127689"/>
              <a:gd name="connsiteY101" fmla="*/ 5164609 h 6858000"/>
              <a:gd name="connsiteX102" fmla="*/ 5996647 w 6127689"/>
              <a:gd name="connsiteY102" fmla="*/ 5185640 h 6858000"/>
              <a:gd name="connsiteX103" fmla="*/ 5998514 w 6127689"/>
              <a:gd name="connsiteY103" fmla="*/ 5189673 h 6858000"/>
              <a:gd name="connsiteX104" fmla="*/ 5995970 w 6127689"/>
              <a:gd name="connsiteY104" fmla="*/ 5221547 h 6858000"/>
              <a:gd name="connsiteX105" fmla="*/ 5997218 w 6127689"/>
              <a:gd name="connsiteY105" fmla="*/ 5222031 h 6858000"/>
              <a:gd name="connsiteX106" fmla="*/ 6039260 w 6127689"/>
              <a:gd name="connsiteY106" fmla="*/ 5289518 h 6858000"/>
              <a:gd name="connsiteX107" fmla="*/ 6036748 w 6127689"/>
              <a:gd name="connsiteY107" fmla="*/ 5322752 h 6858000"/>
              <a:gd name="connsiteX108" fmla="*/ 6036943 w 6127689"/>
              <a:gd name="connsiteY108" fmla="*/ 5329480 h 6858000"/>
              <a:gd name="connsiteX109" fmla="*/ 6037236 w 6127689"/>
              <a:gd name="connsiteY109" fmla="*/ 5329634 h 6858000"/>
              <a:gd name="connsiteX110" fmla="*/ 6038019 w 6127689"/>
              <a:gd name="connsiteY110" fmla="*/ 5336764 h 6858000"/>
              <a:gd name="connsiteX111" fmla="*/ 6037298 w 6127689"/>
              <a:gd name="connsiteY111" fmla="*/ 5341753 h 6858000"/>
              <a:gd name="connsiteX112" fmla="*/ 6037677 w 6127689"/>
              <a:gd name="connsiteY112" fmla="*/ 5354807 h 6858000"/>
              <a:gd name="connsiteX113" fmla="*/ 6039728 w 6127689"/>
              <a:gd name="connsiteY113" fmla="*/ 5359416 h 6858000"/>
              <a:gd name="connsiteX114" fmla="*/ 6043311 w 6127689"/>
              <a:gd name="connsiteY114" fmla="*/ 5361407 h 6858000"/>
              <a:gd name="connsiteX115" fmla="*/ 6042954 w 6127689"/>
              <a:gd name="connsiteY115" fmla="*/ 5362576 h 6858000"/>
              <a:gd name="connsiteX116" fmla="*/ 6053435 w 6127689"/>
              <a:gd name="connsiteY116" fmla="*/ 5387547 h 6858000"/>
              <a:gd name="connsiteX117" fmla="*/ 6065933 w 6127689"/>
              <a:gd name="connsiteY117" fmla="*/ 5443002 h 6858000"/>
              <a:gd name="connsiteX118" fmla="*/ 6068640 w 6127689"/>
              <a:gd name="connsiteY118" fmla="*/ 5474503 h 6858000"/>
              <a:gd name="connsiteX119" fmla="*/ 6080922 w 6127689"/>
              <a:gd name="connsiteY119" fmla="*/ 5561070 h 6858000"/>
              <a:gd name="connsiteX120" fmla="*/ 6096949 w 6127689"/>
              <a:gd name="connsiteY120" fmla="*/ 5648179 h 6858000"/>
              <a:gd name="connsiteX121" fmla="*/ 6125703 w 6127689"/>
              <a:gd name="connsiteY121" fmla="*/ 5692894 h 6858000"/>
              <a:gd name="connsiteX122" fmla="*/ 6126670 w 6127689"/>
              <a:gd name="connsiteY122" fmla="*/ 5697882 h 6858000"/>
              <a:gd name="connsiteX123" fmla="*/ 6124061 w 6127689"/>
              <a:gd name="connsiteY123" fmla="*/ 5710294 h 6858000"/>
              <a:gd name="connsiteX124" fmla="*/ 6122213 w 6127689"/>
              <a:gd name="connsiteY124" fmla="*/ 5714762 h 6858000"/>
              <a:gd name="connsiteX125" fmla="*/ 6121353 w 6127689"/>
              <a:gd name="connsiteY125" fmla="*/ 5721725 h 6858000"/>
              <a:gd name="connsiteX126" fmla="*/ 6121607 w 6127689"/>
              <a:gd name="connsiteY126" fmla="*/ 5721959 h 6858000"/>
              <a:gd name="connsiteX127" fmla="*/ 6120262 w 6127689"/>
              <a:gd name="connsiteY127" fmla="*/ 5728358 h 6858000"/>
              <a:gd name="connsiteX128" fmla="*/ 6127024 w 6127689"/>
              <a:gd name="connsiteY128" fmla="*/ 5786902 h 6858000"/>
              <a:gd name="connsiteX129" fmla="*/ 6127519 w 6127689"/>
              <a:gd name="connsiteY129" fmla="*/ 5865775 h 6858000"/>
              <a:gd name="connsiteX130" fmla="*/ 6119217 w 6127689"/>
              <a:gd name="connsiteY130" fmla="*/ 5888542 h 6858000"/>
              <a:gd name="connsiteX131" fmla="*/ 6102493 w 6127689"/>
              <a:gd name="connsiteY131" fmla="*/ 5928602 h 6858000"/>
              <a:gd name="connsiteX132" fmla="*/ 6056863 w 6127689"/>
              <a:gd name="connsiteY132" fmla="*/ 6000643 h 6858000"/>
              <a:gd name="connsiteX133" fmla="*/ 6045436 w 6127689"/>
              <a:gd name="connsiteY133" fmla="*/ 6124480 h 6858000"/>
              <a:gd name="connsiteX134" fmla="*/ 6030489 w 6127689"/>
              <a:gd name="connsiteY134" fmla="*/ 6317666 h 6858000"/>
              <a:gd name="connsiteX135" fmla="*/ 6007492 w 6127689"/>
              <a:gd name="connsiteY135" fmla="*/ 6440818 h 6858000"/>
              <a:gd name="connsiteX136" fmla="*/ 6009467 w 6127689"/>
              <a:gd name="connsiteY136" fmla="*/ 6487076 h 6858000"/>
              <a:gd name="connsiteX137" fmla="*/ 5995064 w 6127689"/>
              <a:gd name="connsiteY137" fmla="*/ 6540791 h 6858000"/>
              <a:gd name="connsiteX138" fmla="*/ 5996309 w 6127689"/>
              <a:gd name="connsiteY138" fmla="*/ 6543961 h 6858000"/>
              <a:gd name="connsiteX139" fmla="*/ 5996048 w 6127689"/>
              <a:gd name="connsiteY139" fmla="*/ 6555444 h 6858000"/>
              <a:gd name="connsiteX140" fmla="*/ 6002524 w 6127689"/>
              <a:gd name="connsiteY140" fmla="*/ 6560188 h 6858000"/>
              <a:gd name="connsiteX141" fmla="*/ 6006823 w 6127689"/>
              <a:gd name="connsiteY141" fmla="*/ 6578546 h 6858000"/>
              <a:gd name="connsiteX142" fmla="*/ 6004510 w 6127689"/>
              <a:gd name="connsiteY142" fmla="*/ 6599256 h 6858000"/>
              <a:gd name="connsiteX143" fmla="*/ 5986207 w 6127689"/>
              <a:gd name="connsiteY143" fmla="*/ 6695855 h 6858000"/>
              <a:gd name="connsiteX144" fmla="*/ 5979428 w 6127689"/>
              <a:gd name="connsiteY144" fmla="*/ 6754678 h 6858000"/>
              <a:gd name="connsiteX145" fmla="*/ 5983398 w 6127689"/>
              <a:gd name="connsiteY145" fmla="*/ 6778641 h 6858000"/>
              <a:gd name="connsiteX146" fmla="*/ 5984543 w 6127689"/>
              <a:gd name="connsiteY146" fmla="*/ 6811016 h 6858000"/>
              <a:gd name="connsiteX147" fmla="*/ 5981802 w 6127689"/>
              <a:gd name="connsiteY147" fmla="*/ 6838578 h 6858000"/>
              <a:gd name="connsiteX148" fmla="*/ 5979671 w 6127689"/>
              <a:gd name="connsiteY148" fmla="*/ 6858000 h 6858000"/>
              <a:gd name="connsiteX149" fmla="*/ 0 w 6127689"/>
              <a:gd name="connsiteY149" fmla="*/ 6858000 h 6858000"/>
              <a:gd name="connsiteX150" fmla="*/ 0 w 6127689"/>
              <a:gd name="connsiteY150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0448 w 6127689"/>
              <a:gd name="connsiteY63" fmla="*/ 3717760 h 6858000"/>
              <a:gd name="connsiteX64" fmla="*/ 5683015 w 6127689"/>
              <a:gd name="connsiteY64" fmla="*/ 3762025 h 6858000"/>
              <a:gd name="connsiteX65" fmla="*/ 5696643 w 6127689"/>
              <a:gd name="connsiteY65" fmla="*/ 3773888 h 6858000"/>
              <a:gd name="connsiteX66" fmla="*/ 5699203 w 6127689"/>
              <a:gd name="connsiteY66" fmla="*/ 3775823 h 6858000"/>
              <a:gd name="connsiteX67" fmla="*/ 5704824 w 6127689"/>
              <a:gd name="connsiteY67" fmla="*/ 3785966 h 6858000"/>
              <a:gd name="connsiteX68" fmla="*/ 5712204 w 6127689"/>
              <a:gd name="connsiteY68" fmla="*/ 3785830 h 6858000"/>
              <a:gd name="connsiteX69" fmla="*/ 5724816 w 6127689"/>
              <a:gd name="connsiteY69" fmla="*/ 3798949 h 6858000"/>
              <a:gd name="connsiteX70" fmla="*/ 5733539 w 6127689"/>
              <a:gd name="connsiteY70" fmla="*/ 3818457 h 6858000"/>
              <a:gd name="connsiteX71" fmla="*/ 5768491 w 6127689"/>
              <a:gd name="connsiteY71" fmla="*/ 3914399 h 6858000"/>
              <a:gd name="connsiteX72" fmla="*/ 5793123 w 6127689"/>
              <a:gd name="connsiteY72" fmla="*/ 3969952 h 6858000"/>
              <a:gd name="connsiteX73" fmla="*/ 5808321 w 6127689"/>
              <a:gd name="connsiteY73" fmla="*/ 3988153 h 6858000"/>
              <a:gd name="connsiteX74" fmla="*/ 5825621 w 6127689"/>
              <a:gd name="connsiteY74" fmla="*/ 4015525 h 6858000"/>
              <a:gd name="connsiteX75" fmla="*/ 5860672 w 6127689"/>
              <a:gd name="connsiteY75" fmla="*/ 4061579 h 6858000"/>
              <a:gd name="connsiteX76" fmla="*/ 5872173 w 6127689"/>
              <a:gd name="connsiteY76" fmla="*/ 4088497 h 6858000"/>
              <a:gd name="connsiteX77" fmla="*/ 5883705 w 6127689"/>
              <a:gd name="connsiteY77" fmla="*/ 4101899 h 6858000"/>
              <a:gd name="connsiteX78" fmla="*/ 5885314 w 6127689"/>
              <a:gd name="connsiteY78" fmla="*/ 4108387 h 6858000"/>
              <a:gd name="connsiteX79" fmla="*/ 5894095 w 6127689"/>
              <a:gd name="connsiteY79" fmla="*/ 4128857 h 6858000"/>
              <a:gd name="connsiteX80" fmla="*/ 5898339 w 6127689"/>
              <a:gd name="connsiteY80" fmla="*/ 4140800 h 6858000"/>
              <a:gd name="connsiteX81" fmla="*/ 5899734 w 6127689"/>
              <a:gd name="connsiteY81" fmla="*/ 4145632 h 6858000"/>
              <a:gd name="connsiteX82" fmla="*/ 5903513 w 6127689"/>
              <a:gd name="connsiteY82" fmla="*/ 4187661 h 6858000"/>
              <a:gd name="connsiteX83" fmla="*/ 5917114 w 6127689"/>
              <a:gd name="connsiteY83" fmla="*/ 4213096 h 6858000"/>
              <a:gd name="connsiteX84" fmla="*/ 5921153 w 6127689"/>
              <a:gd name="connsiteY84" fmla="*/ 4236222 h 6858000"/>
              <a:gd name="connsiteX85" fmla="*/ 5924233 w 6127689"/>
              <a:gd name="connsiteY85" fmla="*/ 4242060 h 6858000"/>
              <a:gd name="connsiteX86" fmla="*/ 5928910 w 6127689"/>
              <a:gd name="connsiteY86" fmla="*/ 4300973 h 6858000"/>
              <a:gd name="connsiteX87" fmla="*/ 5939320 w 6127689"/>
              <a:gd name="connsiteY87" fmla="*/ 4340435 h 6858000"/>
              <a:gd name="connsiteX88" fmla="*/ 5946705 w 6127689"/>
              <a:gd name="connsiteY88" fmla="*/ 4428051 h 6858000"/>
              <a:gd name="connsiteX89" fmla="*/ 5949261 w 6127689"/>
              <a:gd name="connsiteY89" fmla="*/ 4449185 h 6858000"/>
              <a:gd name="connsiteX90" fmla="*/ 5957504 w 6127689"/>
              <a:gd name="connsiteY90" fmla="*/ 4465911 h 6858000"/>
              <a:gd name="connsiteX91" fmla="*/ 5964689 w 6127689"/>
              <a:gd name="connsiteY91" fmla="*/ 4468532 h 6858000"/>
              <a:gd name="connsiteX92" fmla="*/ 5967062 w 6127689"/>
              <a:gd name="connsiteY92" fmla="*/ 4479923 h 6858000"/>
              <a:gd name="connsiteX93" fmla="*/ 5968960 w 6127689"/>
              <a:gd name="connsiteY93" fmla="*/ 4482655 h 6858000"/>
              <a:gd name="connsiteX94" fmla="*/ 5978567 w 6127689"/>
              <a:gd name="connsiteY94" fmla="*/ 4498605 h 6858000"/>
              <a:gd name="connsiteX95" fmla="*/ 5980106 w 6127689"/>
              <a:gd name="connsiteY95" fmla="*/ 4585087 h 6858000"/>
              <a:gd name="connsiteX96" fmla="*/ 5998138 w 6127689"/>
              <a:gd name="connsiteY96" fmla="*/ 4697518 h 6858000"/>
              <a:gd name="connsiteX97" fmla="*/ 6013516 w 6127689"/>
              <a:gd name="connsiteY97" fmla="*/ 4786619 h 6858000"/>
              <a:gd name="connsiteX98" fmla="*/ 6025404 w 6127689"/>
              <a:gd name="connsiteY98" fmla="*/ 4858148 h 6858000"/>
              <a:gd name="connsiteX99" fmla="*/ 6007749 w 6127689"/>
              <a:gd name="connsiteY99" fmla="*/ 4964715 h 6858000"/>
              <a:gd name="connsiteX100" fmla="*/ 6005269 w 6127689"/>
              <a:gd name="connsiteY100" fmla="*/ 5150567 h 6858000"/>
              <a:gd name="connsiteX101" fmla="*/ 6001127 w 6127689"/>
              <a:gd name="connsiteY101" fmla="*/ 5164609 h 6858000"/>
              <a:gd name="connsiteX102" fmla="*/ 5996647 w 6127689"/>
              <a:gd name="connsiteY102" fmla="*/ 5185640 h 6858000"/>
              <a:gd name="connsiteX103" fmla="*/ 5998514 w 6127689"/>
              <a:gd name="connsiteY103" fmla="*/ 5189673 h 6858000"/>
              <a:gd name="connsiteX104" fmla="*/ 5995970 w 6127689"/>
              <a:gd name="connsiteY104" fmla="*/ 5221547 h 6858000"/>
              <a:gd name="connsiteX105" fmla="*/ 5997218 w 6127689"/>
              <a:gd name="connsiteY105" fmla="*/ 5222031 h 6858000"/>
              <a:gd name="connsiteX106" fmla="*/ 6036748 w 6127689"/>
              <a:gd name="connsiteY106" fmla="*/ 5322752 h 6858000"/>
              <a:gd name="connsiteX107" fmla="*/ 6036943 w 6127689"/>
              <a:gd name="connsiteY107" fmla="*/ 5329480 h 6858000"/>
              <a:gd name="connsiteX108" fmla="*/ 6037236 w 6127689"/>
              <a:gd name="connsiteY108" fmla="*/ 5329634 h 6858000"/>
              <a:gd name="connsiteX109" fmla="*/ 6038019 w 6127689"/>
              <a:gd name="connsiteY109" fmla="*/ 5336764 h 6858000"/>
              <a:gd name="connsiteX110" fmla="*/ 6037298 w 6127689"/>
              <a:gd name="connsiteY110" fmla="*/ 5341753 h 6858000"/>
              <a:gd name="connsiteX111" fmla="*/ 6037677 w 6127689"/>
              <a:gd name="connsiteY111" fmla="*/ 5354807 h 6858000"/>
              <a:gd name="connsiteX112" fmla="*/ 6039728 w 6127689"/>
              <a:gd name="connsiteY112" fmla="*/ 5359416 h 6858000"/>
              <a:gd name="connsiteX113" fmla="*/ 6043311 w 6127689"/>
              <a:gd name="connsiteY113" fmla="*/ 5361407 h 6858000"/>
              <a:gd name="connsiteX114" fmla="*/ 6042954 w 6127689"/>
              <a:gd name="connsiteY114" fmla="*/ 5362576 h 6858000"/>
              <a:gd name="connsiteX115" fmla="*/ 6053435 w 6127689"/>
              <a:gd name="connsiteY115" fmla="*/ 5387547 h 6858000"/>
              <a:gd name="connsiteX116" fmla="*/ 6065933 w 6127689"/>
              <a:gd name="connsiteY116" fmla="*/ 5443002 h 6858000"/>
              <a:gd name="connsiteX117" fmla="*/ 6068640 w 6127689"/>
              <a:gd name="connsiteY117" fmla="*/ 5474503 h 6858000"/>
              <a:gd name="connsiteX118" fmla="*/ 6080922 w 6127689"/>
              <a:gd name="connsiteY118" fmla="*/ 5561070 h 6858000"/>
              <a:gd name="connsiteX119" fmla="*/ 6096949 w 6127689"/>
              <a:gd name="connsiteY119" fmla="*/ 5648179 h 6858000"/>
              <a:gd name="connsiteX120" fmla="*/ 6125703 w 6127689"/>
              <a:gd name="connsiteY120" fmla="*/ 5692894 h 6858000"/>
              <a:gd name="connsiteX121" fmla="*/ 6126670 w 6127689"/>
              <a:gd name="connsiteY121" fmla="*/ 5697882 h 6858000"/>
              <a:gd name="connsiteX122" fmla="*/ 6124061 w 6127689"/>
              <a:gd name="connsiteY122" fmla="*/ 5710294 h 6858000"/>
              <a:gd name="connsiteX123" fmla="*/ 6122213 w 6127689"/>
              <a:gd name="connsiteY123" fmla="*/ 5714762 h 6858000"/>
              <a:gd name="connsiteX124" fmla="*/ 6121353 w 6127689"/>
              <a:gd name="connsiteY124" fmla="*/ 5721725 h 6858000"/>
              <a:gd name="connsiteX125" fmla="*/ 6121607 w 6127689"/>
              <a:gd name="connsiteY125" fmla="*/ 5721959 h 6858000"/>
              <a:gd name="connsiteX126" fmla="*/ 6120262 w 6127689"/>
              <a:gd name="connsiteY126" fmla="*/ 5728358 h 6858000"/>
              <a:gd name="connsiteX127" fmla="*/ 6127024 w 6127689"/>
              <a:gd name="connsiteY127" fmla="*/ 5786902 h 6858000"/>
              <a:gd name="connsiteX128" fmla="*/ 6127519 w 6127689"/>
              <a:gd name="connsiteY128" fmla="*/ 5865775 h 6858000"/>
              <a:gd name="connsiteX129" fmla="*/ 6119217 w 6127689"/>
              <a:gd name="connsiteY129" fmla="*/ 5888542 h 6858000"/>
              <a:gd name="connsiteX130" fmla="*/ 6102493 w 6127689"/>
              <a:gd name="connsiteY130" fmla="*/ 5928602 h 6858000"/>
              <a:gd name="connsiteX131" fmla="*/ 6056863 w 6127689"/>
              <a:gd name="connsiteY131" fmla="*/ 6000643 h 6858000"/>
              <a:gd name="connsiteX132" fmla="*/ 6045436 w 6127689"/>
              <a:gd name="connsiteY132" fmla="*/ 6124480 h 6858000"/>
              <a:gd name="connsiteX133" fmla="*/ 6030489 w 6127689"/>
              <a:gd name="connsiteY133" fmla="*/ 6317666 h 6858000"/>
              <a:gd name="connsiteX134" fmla="*/ 6007492 w 6127689"/>
              <a:gd name="connsiteY134" fmla="*/ 6440818 h 6858000"/>
              <a:gd name="connsiteX135" fmla="*/ 6009467 w 6127689"/>
              <a:gd name="connsiteY135" fmla="*/ 6487076 h 6858000"/>
              <a:gd name="connsiteX136" fmla="*/ 5995064 w 6127689"/>
              <a:gd name="connsiteY136" fmla="*/ 6540791 h 6858000"/>
              <a:gd name="connsiteX137" fmla="*/ 5996309 w 6127689"/>
              <a:gd name="connsiteY137" fmla="*/ 6543961 h 6858000"/>
              <a:gd name="connsiteX138" fmla="*/ 5996048 w 6127689"/>
              <a:gd name="connsiteY138" fmla="*/ 6555444 h 6858000"/>
              <a:gd name="connsiteX139" fmla="*/ 6002524 w 6127689"/>
              <a:gd name="connsiteY139" fmla="*/ 6560188 h 6858000"/>
              <a:gd name="connsiteX140" fmla="*/ 6006823 w 6127689"/>
              <a:gd name="connsiteY140" fmla="*/ 6578546 h 6858000"/>
              <a:gd name="connsiteX141" fmla="*/ 6004510 w 6127689"/>
              <a:gd name="connsiteY141" fmla="*/ 6599256 h 6858000"/>
              <a:gd name="connsiteX142" fmla="*/ 5986207 w 6127689"/>
              <a:gd name="connsiteY142" fmla="*/ 6695855 h 6858000"/>
              <a:gd name="connsiteX143" fmla="*/ 5979428 w 6127689"/>
              <a:gd name="connsiteY143" fmla="*/ 6754678 h 6858000"/>
              <a:gd name="connsiteX144" fmla="*/ 5983398 w 6127689"/>
              <a:gd name="connsiteY144" fmla="*/ 6778641 h 6858000"/>
              <a:gd name="connsiteX145" fmla="*/ 5984543 w 6127689"/>
              <a:gd name="connsiteY145" fmla="*/ 6811016 h 6858000"/>
              <a:gd name="connsiteX146" fmla="*/ 5981802 w 6127689"/>
              <a:gd name="connsiteY146" fmla="*/ 6838578 h 6858000"/>
              <a:gd name="connsiteX147" fmla="*/ 5979671 w 6127689"/>
              <a:gd name="connsiteY147" fmla="*/ 6858000 h 6858000"/>
              <a:gd name="connsiteX148" fmla="*/ 0 w 6127689"/>
              <a:gd name="connsiteY148" fmla="*/ 6858000 h 6858000"/>
              <a:gd name="connsiteX149" fmla="*/ 0 w 6127689"/>
              <a:gd name="connsiteY149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0448 w 6127689"/>
              <a:gd name="connsiteY63" fmla="*/ 3717760 h 6858000"/>
              <a:gd name="connsiteX64" fmla="*/ 5683015 w 6127689"/>
              <a:gd name="connsiteY64" fmla="*/ 3762025 h 6858000"/>
              <a:gd name="connsiteX65" fmla="*/ 5696643 w 6127689"/>
              <a:gd name="connsiteY65" fmla="*/ 3773888 h 6858000"/>
              <a:gd name="connsiteX66" fmla="*/ 5699203 w 6127689"/>
              <a:gd name="connsiteY66" fmla="*/ 3775823 h 6858000"/>
              <a:gd name="connsiteX67" fmla="*/ 5704824 w 6127689"/>
              <a:gd name="connsiteY67" fmla="*/ 3785966 h 6858000"/>
              <a:gd name="connsiteX68" fmla="*/ 5712204 w 6127689"/>
              <a:gd name="connsiteY68" fmla="*/ 3785830 h 6858000"/>
              <a:gd name="connsiteX69" fmla="*/ 5724816 w 6127689"/>
              <a:gd name="connsiteY69" fmla="*/ 3798949 h 6858000"/>
              <a:gd name="connsiteX70" fmla="*/ 5733539 w 6127689"/>
              <a:gd name="connsiteY70" fmla="*/ 3818457 h 6858000"/>
              <a:gd name="connsiteX71" fmla="*/ 5768491 w 6127689"/>
              <a:gd name="connsiteY71" fmla="*/ 3914399 h 6858000"/>
              <a:gd name="connsiteX72" fmla="*/ 5793123 w 6127689"/>
              <a:gd name="connsiteY72" fmla="*/ 3969952 h 6858000"/>
              <a:gd name="connsiteX73" fmla="*/ 5808321 w 6127689"/>
              <a:gd name="connsiteY73" fmla="*/ 3988153 h 6858000"/>
              <a:gd name="connsiteX74" fmla="*/ 5825621 w 6127689"/>
              <a:gd name="connsiteY74" fmla="*/ 4015525 h 6858000"/>
              <a:gd name="connsiteX75" fmla="*/ 5860672 w 6127689"/>
              <a:gd name="connsiteY75" fmla="*/ 4061579 h 6858000"/>
              <a:gd name="connsiteX76" fmla="*/ 5872173 w 6127689"/>
              <a:gd name="connsiteY76" fmla="*/ 4088497 h 6858000"/>
              <a:gd name="connsiteX77" fmla="*/ 5883705 w 6127689"/>
              <a:gd name="connsiteY77" fmla="*/ 4101899 h 6858000"/>
              <a:gd name="connsiteX78" fmla="*/ 5885314 w 6127689"/>
              <a:gd name="connsiteY78" fmla="*/ 4108387 h 6858000"/>
              <a:gd name="connsiteX79" fmla="*/ 5894095 w 6127689"/>
              <a:gd name="connsiteY79" fmla="*/ 4128857 h 6858000"/>
              <a:gd name="connsiteX80" fmla="*/ 5898339 w 6127689"/>
              <a:gd name="connsiteY80" fmla="*/ 4140800 h 6858000"/>
              <a:gd name="connsiteX81" fmla="*/ 5899734 w 6127689"/>
              <a:gd name="connsiteY81" fmla="*/ 4145632 h 6858000"/>
              <a:gd name="connsiteX82" fmla="*/ 5903513 w 6127689"/>
              <a:gd name="connsiteY82" fmla="*/ 4187661 h 6858000"/>
              <a:gd name="connsiteX83" fmla="*/ 5917114 w 6127689"/>
              <a:gd name="connsiteY83" fmla="*/ 4213096 h 6858000"/>
              <a:gd name="connsiteX84" fmla="*/ 5921153 w 6127689"/>
              <a:gd name="connsiteY84" fmla="*/ 4236222 h 6858000"/>
              <a:gd name="connsiteX85" fmla="*/ 5924233 w 6127689"/>
              <a:gd name="connsiteY85" fmla="*/ 4242060 h 6858000"/>
              <a:gd name="connsiteX86" fmla="*/ 5928910 w 6127689"/>
              <a:gd name="connsiteY86" fmla="*/ 4300973 h 6858000"/>
              <a:gd name="connsiteX87" fmla="*/ 5939320 w 6127689"/>
              <a:gd name="connsiteY87" fmla="*/ 4340435 h 6858000"/>
              <a:gd name="connsiteX88" fmla="*/ 5946705 w 6127689"/>
              <a:gd name="connsiteY88" fmla="*/ 4428051 h 6858000"/>
              <a:gd name="connsiteX89" fmla="*/ 5949261 w 6127689"/>
              <a:gd name="connsiteY89" fmla="*/ 4449185 h 6858000"/>
              <a:gd name="connsiteX90" fmla="*/ 5957504 w 6127689"/>
              <a:gd name="connsiteY90" fmla="*/ 4465911 h 6858000"/>
              <a:gd name="connsiteX91" fmla="*/ 5964689 w 6127689"/>
              <a:gd name="connsiteY91" fmla="*/ 4468532 h 6858000"/>
              <a:gd name="connsiteX92" fmla="*/ 5967062 w 6127689"/>
              <a:gd name="connsiteY92" fmla="*/ 4479923 h 6858000"/>
              <a:gd name="connsiteX93" fmla="*/ 5968960 w 6127689"/>
              <a:gd name="connsiteY93" fmla="*/ 4482655 h 6858000"/>
              <a:gd name="connsiteX94" fmla="*/ 5978567 w 6127689"/>
              <a:gd name="connsiteY94" fmla="*/ 4498605 h 6858000"/>
              <a:gd name="connsiteX95" fmla="*/ 5980106 w 6127689"/>
              <a:gd name="connsiteY95" fmla="*/ 4585087 h 6858000"/>
              <a:gd name="connsiteX96" fmla="*/ 5998138 w 6127689"/>
              <a:gd name="connsiteY96" fmla="*/ 4697518 h 6858000"/>
              <a:gd name="connsiteX97" fmla="*/ 6013516 w 6127689"/>
              <a:gd name="connsiteY97" fmla="*/ 4786619 h 6858000"/>
              <a:gd name="connsiteX98" fmla="*/ 6025404 w 6127689"/>
              <a:gd name="connsiteY98" fmla="*/ 4858148 h 6858000"/>
              <a:gd name="connsiteX99" fmla="*/ 6007749 w 6127689"/>
              <a:gd name="connsiteY99" fmla="*/ 4964715 h 6858000"/>
              <a:gd name="connsiteX100" fmla="*/ 6005269 w 6127689"/>
              <a:gd name="connsiteY100" fmla="*/ 5150567 h 6858000"/>
              <a:gd name="connsiteX101" fmla="*/ 6001127 w 6127689"/>
              <a:gd name="connsiteY101" fmla="*/ 5164609 h 6858000"/>
              <a:gd name="connsiteX102" fmla="*/ 5996647 w 6127689"/>
              <a:gd name="connsiteY102" fmla="*/ 5185640 h 6858000"/>
              <a:gd name="connsiteX103" fmla="*/ 5998514 w 6127689"/>
              <a:gd name="connsiteY103" fmla="*/ 5189673 h 6858000"/>
              <a:gd name="connsiteX104" fmla="*/ 5995970 w 6127689"/>
              <a:gd name="connsiteY104" fmla="*/ 5221547 h 6858000"/>
              <a:gd name="connsiteX105" fmla="*/ 6042096 w 6127689"/>
              <a:gd name="connsiteY105" fmla="*/ 5233251 h 6858000"/>
              <a:gd name="connsiteX106" fmla="*/ 6036748 w 6127689"/>
              <a:gd name="connsiteY106" fmla="*/ 5322752 h 6858000"/>
              <a:gd name="connsiteX107" fmla="*/ 6036943 w 6127689"/>
              <a:gd name="connsiteY107" fmla="*/ 5329480 h 6858000"/>
              <a:gd name="connsiteX108" fmla="*/ 6037236 w 6127689"/>
              <a:gd name="connsiteY108" fmla="*/ 5329634 h 6858000"/>
              <a:gd name="connsiteX109" fmla="*/ 6038019 w 6127689"/>
              <a:gd name="connsiteY109" fmla="*/ 5336764 h 6858000"/>
              <a:gd name="connsiteX110" fmla="*/ 6037298 w 6127689"/>
              <a:gd name="connsiteY110" fmla="*/ 5341753 h 6858000"/>
              <a:gd name="connsiteX111" fmla="*/ 6037677 w 6127689"/>
              <a:gd name="connsiteY111" fmla="*/ 5354807 h 6858000"/>
              <a:gd name="connsiteX112" fmla="*/ 6039728 w 6127689"/>
              <a:gd name="connsiteY112" fmla="*/ 5359416 h 6858000"/>
              <a:gd name="connsiteX113" fmla="*/ 6043311 w 6127689"/>
              <a:gd name="connsiteY113" fmla="*/ 5361407 h 6858000"/>
              <a:gd name="connsiteX114" fmla="*/ 6042954 w 6127689"/>
              <a:gd name="connsiteY114" fmla="*/ 5362576 h 6858000"/>
              <a:gd name="connsiteX115" fmla="*/ 6053435 w 6127689"/>
              <a:gd name="connsiteY115" fmla="*/ 5387547 h 6858000"/>
              <a:gd name="connsiteX116" fmla="*/ 6065933 w 6127689"/>
              <a:gd name="connsiteY116" fmla="*/ 5443002 h 6858000"/>
              <a:gd name="connsiteX117" fmla="*/ 6068640 w 6127689"/>
              <a:gd name="connsiteY117" fmla="*/ 5474503 h 6858000"/>
              <a:gd name="connsiteX118" fmla="*/ 6080922 w 6127689"/>
              <a:gd name="connsiteY118" fmla="*/ 5561070 h 6858000"/>
              <a:gd name="connsiteX119" fmla="*/ 6096949 w 6127689"/>
              <a:gd name="connsiteY119" fmla="*/ 5648179 h 6858000"/>
              <a:gd name="connsiteX120" fmla="*/ 6125703 w 6127689"/>
              <a:gd name="connsiteY120" fmla="*/ 5692894 h 6858000"/>
              <a:gd name="connsiteX121" fmla="*/ 6126670 w 6127689"/>
              <a:gd name="connsiteY121" fmla="*/ 5697882 h 6858000"/>
              <a:gd name="connsiteX122" fmla="*/ 6124061 w 6127689"/>
              <a:gd name="connsiteY122" fmla="*/ 5710294 h 6858000"/>
              <a:gd name="connsiteX123" fmla="*/ 6122213 w 6127689"/>
              <a:gd name="connsiteY123" fmla="*/ 5714762 h 6858000"/>
              <a:gd name="connsiteX124" fmla="*/ 6121353 w 6127689"/>
              <a:gd name="connsiteY124" fmla="*/ 5721725 h 6858000"/>
              <a:gd name="connsiteX125" fmla="*/ 6121607 w 6127689"/>
              <a:gd name="connsiteY125" fmla="*/ 5721959 h 6858000"/>
              <a:gd name="connsiteX126" fmla="*/ 6120262 w 6127689"/>
              <a:gd name="connsiteY126" fmla="*/ 5728358 h 6858000"/>
              <a:gd name="connsiteX127" fmla="*/ 6127024 w 6127689"/>
              <a:gd name="connsiteY127" fmla="*/ 5786902 h 6858000"/>
              <a:gd name="connsiteX128" fmla="*/ 6127519 w 6127689"/>
              <a:gd name="connsiteY128" fmla="*/ 5865775 h 6858000"/>
              <a:gd name="connsiteX129" fmla="*/ 6119217 w 6127689"/>
              <a:gd name="connsiteY129" fmla="*/ 5888542 h 6858000"/>
              <a:gd name="connsiteX130" fmla="*/ 6102493 w 6127689"/>
              <a:gd name="connsiteY130" fmla="*/ 5928602 h 6858000"/>
              <a:gd name="connsiteX131" fmla="*/ 6056863 w 6127689"/>
              <a:gd name="connsiteY131" fmla="*/ 6000643 h 6858000"/>
              <a:gd name="connsiteX132" fmla="*/ 6045436 w 6127689"/>
              <a:gd name="connsiteY132" fmla="*/ 6124480 h 6858000"/>
              <a:gd name="connsiteX133" fmla="*/ 6030489 w 6127689"/>
              <a:gd name="connsiteY133" fmla="*/ 6317666 h 6858000"/>
              <a:gd name="connsiteX134" fmla="*/ 6007492 w 6127689"/>
              <a:gd name="connsiteY134" fmla="*/ 6440818 h 6858000"/>
              <a:gd name="connsiteX135" fmla="*/ 6009467 w 6127689"/>
              <a:gd name="connsiteY135" fmla="*/ 6487076 h 6858000"/>
              <a:gd name="connsiteX136" fmla="*/ 5995064 w 6127689"/>
              <a:gd name="connsiteY136" fmla="*/ 6540791 h 6858000"/>
              <a:gd name="connsiteX137" fmla="*/ 5996309 w 6127689"/>
              <a:gd name="connsiteY137" fmla="*/ 6543961 h 6858000"/>
              <a:gd name="connsiteX138" fmla="*/ 5996048 w 6127689"/>
              <a:gd name="connsiteY138" fmla="*/ 6555444 h 6858000"/>
              <a:gd name="connsiteX139" fmla="*/ 6002524 w 6127689"/>
              <a:gd name="connsiteY139" fmla="*/ 6560188 h 6858000"/>
              <a:gd name="connsiteX140" fmla="*/ 6006823 w 6127689"/>
              <a:gd name="connsiteY140" fmla="*/ 6578546 h 6858000"/>
              <a:gd name="connsiteX141" fmla="*/ 6004510 w 6127689"/>
              <a:gd name="connsiteY141" fmla="*/ 6599256 h 6858000"/>
              <a:gd name="connsiteX142" fmla="*/ 5986207 w 6127689"/>
              <a:gd name="connsiteY142" fmla="*/ 6695855 h 6858000"/>
              <a:gd name="connsiteX143" fmla="*/ 5979428 w 6127689"/>
              <a:gd name="connsiteY143" fmla="*/ 6754678 h 6858000"/>
              <a:gd name="connsiteX144" fmla="*/ 5983398 w 6127689"/>
              <a:gd name="connsiteY144" fmla="*/ 6778641 h 6858000"/>
              <a:gd name="connsiteX145" fmla="*/ 5984543 w 6127689"/>
              <a:gd name="connsiteY145" fmla="*/ 6811016 h 6858000"/>
              <a:gd name="connsiteX146" fmla="*/ 5981802 w 6127689"/>
              <a:gd name="connsiteY146" fmla="*/ 6838578 h 6858000"/>
              <a:gd name="connsiteX147" fmla="*/ 5979671 w 6127689"/>
              <a:gd name="connsiteY147" fmla="*/ 6858000 h 6858000"/>
              <a:gd name="connsiteX148" fmla="*/ 0 w 6127689"/>
              <a:gd name="connsiteY148" fmla="*/ 6858000 h 6858000"/>
              <a:gd name="connsiteX149" fmla="*/ 0 w 6127689"/>
              <a:gd name="connsiteY149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0448 w 6127689"/>
              <a:gd name="connsiteY63" fmla="*/ 3717760 h 6858000"/>
              <a:gd name="connsiteX64" fmla="*/ 5683015 w 6127689"/>
              <a:gd name="connsiteY64" fmla="*/ 3762025 h 6858000"/>
              <a:gd name="connsiteX65" fmla="*/ 5696643 w 6127689"/>
              <a:gd name="connsiteY65" fmla="*/ 3773888 h 6858000"/>
              <a:gd name="connsiteX66" fmla="*/ 5699203 w 6127689"/>
              <a:gd name="connsiteY66" fmla="*/ 3775823 h 6858000"/>
              <a:gd name="connsiteX67" fmla="*/ 5704824 w 6127689"/>
              <a:gd name="connsiteY67" fmla="*/ 3785966 h 6858000"/>
              <a:gd name="connsiteX68" fmla="*/ 5712204 w 6127689"/>
              <a:gd name="connsiteY68" fmla="*/ 3785830 h 6858000"/>
              <a:gd name="connsiteX69" fmla="*/ 5724816 w 6127689"/>
              <a:gd name="connsiteY69" fmla="*/ 3798949 h 6858000"/>
              <a:gd name="connsiteX70" fmla="*/ 5733539 w 6127689"/>
              <a:gd name="connsiteY70" fmla="*/ 3818457 h 6858000"/>
              <a:gd name="connsiteX71" fmla="*/ 5768491 w 6127689"/>
              <a:gd name="connsiteY71" fmla="*/ 3914399 h 6858000"/>
              <a:gd name="connsiteX72" fmla="*/ 5793123 w 6127689"/>
              <a:gd name="connsiteY72" fmla="*/ 3969952 h 6858000"/>
              <a:gd name="connsiteX73" fmla="*/ 5808321 w 6127689"/>
              <a:gd name="connsiteY73" fmla="*/ 3988153 h 6858000"/>
              <a:gd name="connsiteX74" fmla="*/ 5825621 w 6127689"/>
              <a:gd name="connsiteY74" fmla="*/ 4015525 h 6858000"/>
              <a:gd name="connsiteX75" fmla="*/ 5860672 w 6127689"/>
              <a:gd name="connsiteY75" fmla="*/ 4061579 h 6858000"/>
              <a:gd name="connsiteX76" fmla="*/ 5872173 w 6127689"/>
              <a:gd name="connsiteY76" fmla="*/ 4088497 h 6858000"/>
              <a:gd name="connsiteX77" fmla="*/ 5883705 w 6127689"/>
              <a:gd name="connsiteY77" fmla="*/ 4101899 h 6858000"/>
              <a:gd name="connsiteX78" fmla="*/ 5885314 w 6127689"/>
              <a:gd name="connsiteY78" fmla="*/ 4108387 h 6858000"/>
              <a:gd name="connsiteX79" fmla="*/ 5894095 w 6127689"/>
              <a:gd name="connsiteY79" fmla="*/ 4128857 h 6858000"/>
              <a:gd name="connsiteX80" fmla="*/ 5898339 w 6127689"/>
              <a:gd name="connsiteY80" fmla="*/ 4140800 h 6858000"/>
              <a:gd name="connsiteX81" fmla="*/ 5899734 w 6127689"/>
              <a:gd name="connsiteY81" fmla="*/ 4145632 h 6858000"/>
              <a:gd name="connsiteX82" fmla="*/ 5903513 w 6127689"/>
              <a:gd name="connsiteY82" fmla="*/ 4187661 h 6858000"/>
              <a:gd name="connsiteX83" fmla="*/ 5917114 w 6127689"/>
              <a:gd name="connsiteY83" fmla="*/ 4213096 h 6858000"/>
              <a:gd name="connsiteX84" fmla="*/ 5921153 w 6127689"/>
              <a:gd name="connsiteY84" fmla="*/ 4236222 h 6858000"/>
              <a:gd name="connsiteX85" fmla="*/ 5924233 w 6127689"/>
              <a:gd name="connsiteY85" fmla="*/ 4242060 h 6858000"/>
              <a:gd name="connsiteX86" fmla="*/ 5928910 w 6127689"/>
              <a:gd name="connsiteY86" fmla="*/ 4300973 h 6858000"/>
              <a:gd name="connsiteX87" fmla="*/ 5939320 w 6127689"/>
              <a:gd name="connsiteY87" fmla="*/ 4340435 h 6858000"/>
              <a:gd name="connsiteX88" fmla="*/ 5946705 w 6127689"/>
              <a:gd name="connsiteY88" fmla="*/ 4428051 h 6858000"/>
              <a:gd name="connsiteX89" fmla="*/ 5949261 w 6127689"/>
              <a:gd name="connsiteY89" fmla="*/ 4449185 h 6858000"/>
              <a:gd name="connsiteX90" fmla="*/ 5957504 w 6127689"/>
              <a:gd name="connsiteY90" fmla="*/ 4465911 h 6858000"/>
              <a:gd name="connsiteX91" fmla="*/ 5964689 w 6127689"/>
              <a:gd name="connsiteY91" fmla="*/ 4468532 h 6858000"/>
              <a:gd name="connsiteX92" fmla="*/ 5967062 w 6127689"/>
              <a:gd name="connsiteY92" fmla="*/ 4479923 h 6858000"/>
              <a:gd name="connsiteX93" fmla="*/ 5968960 w 6127689"/>
              <a:gd name="connsiteY93" fmla="*/ 4482655 h 6858000"/>
              <a:gd name="connsiteX94" fmla="*/ 5978567 w 6127689"/>
              <a:gd name="connsiteY94" fmla="*/ 4498605 h 6858000"/>
              <a:gd name="connsiteX95" fmla="*/ 5980106 w 6127689"/>
              <a:gd name="connsiteY95" fmla="*/ 4585087 h 6858000"/>
              <a:gd name="connsiteX96" fmla="*/ 5998138 w 6127689"/>
              <a:gd name="connsiteY96" fmla="*/ 4697518 h 6858000"/>
              <a:gd name="connsiteX97" fmla="*/ 6013516 w 6127689"/>
              <a:gd name="connsiteY97" fmla="*/ 4786619 h 6858000"/>
              <a:gd name="connsiteX98" fmla="*/ 6025404 w 6127689"/>
              <a:gd name="connsiteY98" fmla="*/ 4858148 h 6858000"/>
              <a:gd name="connsiteX99" fmla="*/ 6007749 w 6127689"/>
              <a:gd name="connsiteY99" fmla="*/ 4964715 h 6858000"/>
              <a:gd name="connsiteX100" fmla="*/ 6005269 w 6127689"/>
              <a:gd name="connsiteY100" fmla="*/ 5150567 h 6858000"/>
              <a:gd name="connsiteX101" fmla="*/ 6001127 w 6127689"/>
              <a:gd name="connsiteY101" fmla="*/ 5164609 h 6858000"/>
              <a:gd name="connsiteX102" fmla="*/ 5996647 w 6127689"/>
              <a:gd name="connsiteY102" fmla="*/ 5185640 h 6858000"/>
              <a:gd name="connsiteX103" fmla="*/ 5998514 w 6127689"/>
              <a:gd name="connsiteY103" fmla="*/ 5189673 h 6858000"/>
              <a:gd name="connsiteX104" fmla="*/ 5995970 w 6127689"/>
              <a:gd name="connsiteY104" fmla="*/ 5221547 h 6858000"/>
              <a:gd name="connsiteX105" fmla="*/ 6036748 w 6127689"/>
              <a:gd name="connsiteY105" fmla="*/ 5322752 h 6858000"/>
              <a:gd name="connsiteX106" fmla="*/ 6036943 w 6127689"/>
              <a:gd name="connsiteY106" fmla="*/ 5329480 h 6858000"/>
              <a:gd name="connsiteX107" fmla="*/ 6037236 w 6127689"/>
              <a:gd name="connsiteY107" fmla="*/ 5329634 h 6858000"/>
              <a:gd name="connsiteX108" fmla="*/ 6038019 w 6127689"/>
              <a:gd name="connsiteY108" fmla="*/ 5336764 h 6858000"/>
              <a:gd name="connsiteX109" fmla="*/ 6037298 w 6127689"/>
              <a:gd name="connsiteY109" fmla="*/ 5341753 h 6858000"/>
              <a:gd name="connsiteX110" fmla="*/ 6037677 w 6127689"/>
              <a:gd name="connsiteY110" fmla="*/ 5354807 h 6858000"/>
              <a:gd name="connsiteX111" fmla="*/ 6039728 w 6127689"/>
              <a:gd name="connsiteY111" fmla="*/ 5359416 h 6858000"/>
              <a:gd name="connsiteX112" fmla="*/ 6043311 w 6127689"/>
              <a:gd name="connsiteY112" fmla="*/ 5361407 h 6858000"/>
              <a:gd name="connsiteX113" fmla="*/ 6042954 w 6127689"/>
              <a:gd name="connsiteY113" fmla="*/ 5362576 h 6858000"/>
              <a:gd name="connsiteX114" fmla="*/ 6053435 w 6127689"/>
              <a:gd name="connsiteY114" fmla="*/ 5387547 h 6858000"/>
              <a:gd name="connsiteX115" fmla="*/ 6065933 w 6127689"/>
              <a:gd name="connsiteY115" fmla="*/ 5443002 h 6858000"/>
              <a:gd name="connsiteX116" fmla="*/ 6068640 w 6127689"/>
              <a:gd name="connsiteY116" fmla="*/ 5474503 h 6858000"/>
              <a:gd name="connsiteX117" fmla="*/ 6080922 w 6127689"/>
              <a:gd name="connsiteY117" fmla="*/ 5561070 h 6858000"/>
              <a:gd name="connsiteX118" fmla="*/ 6096949 w 6127689"/>
              <a:gd name="connsiteY118" fmla="*/ 5648179 h 6858000"/>
              <a:gd name="connsiteX119" fmla="*/ 6125703 w 6127689"/>
              <a:gd name="connsiteY119" fmla="*/ 5692894 h 6858000"/>
              <a:gd name="connsiteX120" fmla="*/ 6126670 w 6127689"/>
              <a:gd name="connsiteY120" fmla="*/ 5697882 h 6858000"/>
              <a:gd name="connsiteX121" fmla="*/ 6124061 w 6127689"/>
              <a:gd name="connsiteY121" fmla="*/ 5710294 h 6858000"/>
              <a:gd name="connsiteX122" fmla="*/ 6122213 w 6127689"/>
              <a:gd name="connsiteY122" fmla="*/ 5714762 h 6858000"/>
              <a:gd name="connsiteX123" fmla="*/ 6121353 w 6127689"/>
              <a:gd name="connsiteY123" fmla="*/ 5721725 h 6858000"/>
              <a:gd name="connsiteX124" fmla="*/ 6121607 w 6127689"/>
              <a:gd name="connsiteY124" fmla="*/ 5721959 h 6858000"/>
              <a:gd name="connsiteX125" fmla="*/ 6120262 w 6127689"/>
              <a:gd name="connsiteY125" fmla="*/ 5728358 h 6858000"/>
              <a:gd name="connsiteX126" fmla="*/ 6127024 w 6127689"/>
              <a:gd name="connsiteY126" fmla="*/ 5786902 h 6858000"/>
              <a:gd name="connsiteX127" fmla="*/ 6127519 w 6127689"/>
              <a:gd name="connsiteY127" fmla="*/ 5865775 h 6858000"/>
              <a:gd name="connsiteX128" fmla="*/ 6119217 w 6127689"/>
              <a:gd name="connsiteY128" fmla="*/ 5888542 h 6858000"/>
              <a:gd name="connsiteX129" fmla="*/ 6102493 w 6127689"/>
              <a:gd name="connsiteY129" fmla="*/ 5928602 h 6858000"/>
              <a:gd name="connsiteX130" fmla="*/ 6056863 w 6127689"/>
              <a:gd name="connsiteY130" fmla="*/ 6000643 h 6858000"/>
              <a:gd name="connsiteX131" fmla="*/ 6045436 w 6127689"/>
              <a:gd name="connsiteY131" fmla="*/ 6124480 h 6858000"/>
              <a:gd name="connsiteX132" fmla="*/ 6030489 w 6127689"/>
              <a:gd name="connsiteY132" fmla="*/ 6317666 h 6858000"/>
              <a:gd name="connsiteX133" fmla="*/ 6007492 w 6127689"/>
              <a:gd name="connsiteY133" fmla="*/ 6440818 h 6858000"/>
              <a:gd name="connsiteX134" fmla="*/ 6009467 w 6127689"/>
              <a:gd name="connsiteY134" fmla="*/ 6487076 h 6858000"/>
              <a:gd name="connsiteX135" fmla="*/ 5995064 w 6127689"/>
              <a:gd name="connsiteY135" fmla="*/ 6540791 h 6858000"/>
              <a:gd name="connsiteX136" fmla="*/ 5996309 w 6127689"/>
              <a:gd name="connsiteY136" fmla="*/ 6543961 h 6858000"/>
              <a:gd name="connsiteX137" fmla="*/ 5996048 w 6127689"/>
              <a:gd name="connsiteY137" fmla="*/ 6555444 h 6858000"/>
              <a:gd name="connsiteX138" fmla="*/ 6002524 w 6127689"/>
              <a:gd name="connsiteY138" fmla="*/ 6560188 h 6858000"/>
              <a:gd name="connsiteX139" fmla="*/ 6006823 w 6127689"/>
              <a:gd name="connsiteY139" fmla="*/ 6578546 h 6858000"/>
              <a:gd name="connsiteX140" fmla="*/ 6004510 w 6127689"/>
              <a:gd name="connsiteY140" fmla="*/ 6599256 h 6858000"/>
              <a:gd name="connsiteX141" fmla="*/ 5986207 w 6127689"/>
              <a:gd name="connsiteY141" fmla="*/ 6695855 h 6858000"/>
              <a:gd name="connsiteX142" fmla="*/ 5979428 w 6127689"/>
              <a:gd name="connsiteY142" fmla="*/ 6754678 h 6858000"/>
              <a:gd name="connsiteX143" fmla="*/ 5983398 w 6127689"/>
              <a:gd name="connsiteY143" fmla="*/ 6778641 h 6858000"/>
              <a:gd name="connsiteX144" fmla="*/ 5984543 w 6127689"/>
              <a:gd name="connsiteY144" fmla="*/ 6811016 h 6858000"/>
              <a:gd name="connsiteX145" fmla="*/ 5981802 w 6127689"/>
              <a:gd name="connsiteY145" fmla="*/ 6838578 h 6858000"/>
              <a:gd name="connsiteX146" fmla="*/ 5979671 w 6127689"/>
              <a:gd name="connsiteY146" fmla="*/ 6858000 h 6858000"/>
              <a:gd name="connsiteX147" fmla="*/ 0 w 6127689"/>
              <a:gd name="connsiteY147" fmla="*/ 6858000 h 6858000"/>
              <a:gd name="connsiteX148" fmla="*/ 0 w 6127689"/>
              <a:gd name="connsiteY148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0448 w 6127689"/>
              <a:gd name="connsiteY63" fmla="*/ 3717760 h 6858000"/>
              <a:gd name="connsiteX64" fmla="*/ 5683015 w 6127689"/>
              <a:gd name="connsiteY64" fmla="*/ 3762025 h 6858000"/>
              <a:gd name="connsiteX65" fmla="*/ 5696643 w 6127689"/>
              <a:gd name="connsiteY65" fmla="*/ 3773888 h 6858000"/>
              <a:gd name="connsiteX66" fmla="*/ 5699203 w 6127689"/>
              <a:gd name="connsiteY66" fmla="*/ 3775823 h 6858000"/>
              <a:gd name="connsiteX67" fmla="*/ 5704824 w 6127689"/>
              <a:gd name="connsiteY67" fmla="*/ 3785966 h 6858000"/>
              <a:gd name="connsiteX68" fmla="*/ 5712204 w 6127689"/>
              <a:gd name="connsiteY68" fmla="*/ 3785830 h 6858000"/>
              <a:gd name="connsiteX69" fmla="*/ 5724816 w 6127689"/>
              <a:gd name="connsiteY69" fmla="*/ 3798949 h 6858000"/>
              <a:gd name="connsiteX70" fmla="*/ 5733539 w 6127689"/>
              <a:gd name="connsiteY70" fmla="*/ 3818457 h 6858000"/>
              <a:gd name="connsiteX71" fmla="*/ 5768491 w 6127689"/>
              <a:gd name="connsiteY71" fmla="*/ 3914399 h 6858000"/>
              <a:gd name="connsiteX72" fmla="*/ 5793123 w 6127689"/>
              <a:gd name="connsiteY72" fmla="*/ 3969952 h 6858000"/>
              <a:gd name="connsiteX73" fmla="*/ 5808321 w 6127689"/>
              <a:gd name="connsiteY73" fmla="*/ 3988153 h 6858000"/>
              <a:gd name="connsiteX74" fmla="*/ 5825621 w 6127689"/>
              <a:gd name="connsiteY74" fmla="*/ 4015525 h 6858000"/>
              <a:gd name="connsiteX75" fmla="*/ 5860672 w 6127689"/>
              <a:gd name="connsiteY75" fmla="*/ 4061579 h 6858000"/>
              <a:gd name="connsiteX76" fmla="*/ 5872173 w 6127689"/>
              <a:gd name="connsiteY76" fmla="*/ 4088497 h 6858000"/>
              <a:gd name="connsiteX77" fmla="*/ 5883705 w 6127689"/>
              <a:gd name="connsiteY77" fmla="*/ 4101899 h 6858000"/>
              <a:gd name="connsiteX78" fmla="*/ 5885314 w 6127689"/>
              <a:gd name="connsiteY78" fmla="*/ 4108387 h 6858000"/>
              <a:gd name="connsiteX79" fmla="*/ 5894095 w 6127689"/>
              <a:gd name="connsiteY79" fmla="*/ 4128857 h 6858000"/>
              <a:gd name="connsiteX80" fmla="*/ 5898339 w 6127689"/>
              <a:gd name="connsiteY80" fmla="*/ 4140800 h 6858000"/>
              <a:gd name="connsiteX81" fmla="*/ 5899734 w 6127689"/>
              <a:gd name="connsiteY81" fmla="*/ 4145632 h 6858000"/>
              <a:gd name="connsiteX82" fmla="*/ 5903513 w 6127689"/>
              <a:gd name="connsiteY82" fmla="*/ 4187661 h 6858000"/>
              <a:gd name="connsiteX83" fmla="*/ 5917114 w 6127689"/>
              <a:gd name="connsiteY83" fmla="*/ 4213096 h 6858000"/>
              <a:gd name="connsiteX84" fmla="*/ 5921153 w 6127689"/>
              <a:gd name="connsiteY84" fmla="*/ 4236222 h 6858000"/>
              <a:gd name="connsiteX85" fmla="*/ 5924233 w 6127689"/>
              <a:gd name="connsiteY85" fmla="*/ 4242060 h 6858000"/>
              <a:gd name="connsiteX86" fmla="*/ 5928910 w 6127689"/>
              <a:gd name="connsiteY86" fmla="*/ 4300973 h 6858000"/>
              <a:gd name="connsiteX87" fmla="*/ 5939320 w 6127689"/>
              <a:gd name="connsiteY87" fmla="*/ 4340435 h 6858000"/>
              <a:gd name="connsiteX88" fmla="*/ 5946705 w 6127689"/>
              <a:gd name="connsiteY88" fmla="*/ 4428051 h 6858000"/>
              <a:gd name="connsiteX89" fmla="*/ 5949261 w 6127689"/>
              <a:gd name="connsiteY89" fmla="*/ 4449185 h 6858000"/>
              <a:gd name="connsiteX90" fmla="*/ 5957504 w 6127689"/>
              <a:gd name="connsiteY90" fmla="*/ 4465911 h 6858000"/>
              <a:gd name="connsiteX91" fmla="*/ 5964689 w 6127689"/>
              <a:gd name="connsiteY91" fmla="*/ 4468532 h 6858000"/>
              <a:gd name="connsiteX92" fmla="*/ 5967062 w 6127689"/>
              <a:gd name="connsiteY92" fmla="*/ 4479923 h 6858000"/>
              <a:gd name="connsiteX93" fmla="*/ 5968960 w 6127689"/>
              <a:gd name="connsiteY93" fmla="*/ 4482655 h 6858000"/>
              <a:gd name="connsiteX94" fmla="*/ 5978567 w 6127689"/>
              <a:gd name="connsiteY94" fmla="*/ 4498605 h 6858000"/>
              <a:gd name="connsiteX95" fmla="*/ 5980106 w 6127689"/>
              <a:gd name="connsiteY95" fmla="*/ 4585087 h 6858000"/>
              <a:gd name="connsiteX96" fmla="*/ 5998138 w 6127689"/>
              <a:gd name="connsiteY96" fmla="*/ 4697518 h 6858000"/>
              <a:gd name="connsiteX97" fmla="*/ 6013516 w 6127689"/>
              <a:gd name="connsiteY97" fmla="*/ 4786619 h 6858000"/>
              <a:gd name="connsiteX98" fmla="*/ 6025404 w 6127689"/>
              <a:gd name="connsiteY98" fmla="*/ 4858148 h 6858000"/>
              <a:gd name="connsiteX99" fmla="*/ 6007749 w 6127689"/>
              <a:gd name="connsiteY99" fmla="*/ 4964715 h 6858000"/>
              <a:gd name="connsiteX100" fmla="*/ 6005269 w 6127689"/>
              <a:gd name="connsiteY100" fmla="*/ 5150567 h 6858000"/>
              <a:gd name="connsiteX101" fmla="*/ 6001127 w 6127689"/>
              <a:gd name="connsiteY101" fmla="*/ 5164609 h 6858000"/>
              <a:gd name="connsiteX102" fmla="*/ 5996647 w 6127689"/>
              <a:gd name="connsiteY102" fmla="*/ 5185640 h 6858000"/>
              <a:gd name="connsiteX103" fmla="*/ 5998514 w 6127689"/>
              <a:gd name="connsiteY103" fmla="*/ 5189673 h 6858000"/>
              <a:gd name="connsiteX104" fmla="*/ 6018409 w 6127689"/>
              <a:gd name="connsiteY104" fmla="*/ 5227157 h 6858000"/>
              <a:gd name="connsiteX105" fmla="*/ 6036748 w 6127689"/>
              <a:gd name="connsiteY105" fmla="*/ 5322752 h 6858000"/>
              <a:gd name="connsiteX106" fmla="*/ 6036943 w 6127689"/>
              <a:gd name="connsiteY106" fmla="*/ 5329480 h 6858000"/>
              <a:gd name="connsiteX107" fmla="*/ 6037236 w 6127689"/>
              <a:gd name="connsiteY107" fmla="*/ 5329634 h 6858000"/>
              <a:gd name="connsiteX108" fmla="*/ 6038019 w 6127689"/>
              <a:gd name="connsiteY108" fmla="*/ 5336764 h 6858000"/>
              <a:gd name="connsiteX109" fmla="*/ 6037298 w 6127689"/>
              <a:gd name="connsiteY109" fmla="*/ 5341753 h 6858000"/>
              <a:gd name="connsiteX110" fmla="*/ 6037677 w 6127689"/>
              <a:gd name="connsiteY110" fmla="*/ 5354807 h 6858000"/>
              <a:gd name="connsiteX111" fmla="*/ 6039728 w 6127689"/>
              <a:gd name="connsiteY111" fmla="*/ 5359416 h 6858000"/>
              <a:gd name="connsiteX112" fmla="*/ 6043311 w 6127689"/>
              <a:gd name="connsiteY112" fmla="*/ 5361407 h 6858000"/>
              <a:gd name="connsiteX113" fmla="*/ 6042954 w 6127689"/>
              <a:gd name="connsiteY113" fmla="*/ 5362576 h 6858000"/>
              <a:gd name="connsiteX114" fmla="*/ 6053435 w 6127689"/>
              <a:gd name="connsiteY114" fmla="*/ 5387547 h 6858000"/>
              <a:gd name="connsiteX115" fmla="*/ 6065933 w 6127689"/>
              <a:gd name="connsiteY115" fmla="*/ 5443002 h 6858000"/>
              <a:gd name="connsiteX116" fmla="*/ 6068640 w 6127689"/>
              <a:gd name="connsiteY116" fmla="*/ 5474503 h 6858000"/>
              <a:gd name="connsiteX117" fmla="*/ 6080922 w 6127689"/>
              <a:gd name="connsiteY117" fmla="*/ 5561070 h 6858000"/>
              <a:gd name="connsiteX118" fmla="*/ 6096949 w 6127689"/>
              <a:gd name="connsiteY118" fmla="*/ 5648179 h 6858000"/>
              <a:gd name="connsiteX119" fmla="*/ 6125703 w 6127689"/>
              <a:gd name="connsiteY119" fmla="*/ 5692894 h 6858000"/>
              <a:gd name="connsiteX120" fmla="*/ 6126670 w 6127689"/>
              <a:gd name="connsiteY120" fmla="*/ 5697882 h 6858000"/>
              <a:gd name="connsiteX121" fmla="*/ 6124061 w 6127689"/>
              <a:gd name="connsiteY121" fmla="*/ 5710294 h 6858000"/>
              <a:gd name="connsiteX122" fmla="*/ 6122213 w 6127689"/>
              <a:gd name="connsiteY122" fmla="*/ 5714762 h 6858000"/>
              <a:gd name="connsiteX123" fmla="*/ 6121353 w 6127689"/>
              <a:gd name="connsiteY123" fmla="*/ 5721725 h 6858000"/>
              <a:gd name="connsiteX124" fmla="*/ 6121607 w 6127689"/>
              <a:gd name="connsiteY124" fmla="*/ 5721959 h 6858000"/>
              <a:gd name="connsiteX125" fmla="*/ 6120262 w 6127689"/>
              <a:gd name="connsiteY125" fmla="*/ 5728358 h 6858000"/>
              <a:gd name="connsiteX126" fmla="*/ 6127024 w 6127689"/>
              <a:gd name="connsiteY126" fmla="*/ 5786902 h 6858000"/>
              <a:gd name="connsiteX127" fmla="*/ 6127519 w 6127689"/>
              <a:gd name="connsiteY127" fmla="*/ 5865775 h 6858000"/>
              <a:gd name="connsiteX128" fmla="*/ 6119217 w 6127689"/>
              <a:gd name="connsiteY128" fmla="*/ 5888542 h 6858000"/>
              <a:gd name="connsiteX129" fmla="*/ 6102493 w 6127689"/>
              <a:gd name="connsiteY129" fmla="*/ 5928602 h 6858000"/>
              <a:gd name="connsiteX130" fmla="*/ 6056863 w 6127689"/>
              <a:gd name="connsiteY130" fmla="*/ 6000643 h 6858000"/>
              <a:gd name="connsiteX131" fmla="*/ 6045436 w 6127689"/>
              <a:gd name="connsiteY131" fmla="*/ 6124480 h 6858000"/>
              <a:gd name="connsiteX132" fmla="*/ 6030489 w 6127689"/>
              <a:gd name="connsiteY132" fmla="*/ 6317666 h 6858000"/>
              <a:gd name="connsiteX133" fmla="*/ 6007492 w 6127689"/>
              <a:gd name="connsiteY133" fmla="*/ 6440818 h 6858000"/>
              <a:gd name="connsiteX134" fmla="*/ 6009467 w 6127689"/>
              <a:gd name="connsiteY134" fmla="*/ 6487076 h 6858000"/>
              <a:gd name="connsiteX135" fmla="*/ 5995064 w 6127689"/>
              <a:gd name="connsiteY135" fmla="*/ 6540791 h 6858000"/>
              <a:gd name="connsiteX136" fmla="*/ 5996309 w 6127689"/>
              <a:gd name="connsiteY136" fmla="*/ 6543961 h 6858000"/>
              <a:gd name="connsiteX137" fmla="*/ 5996048 w 6127689"/>
              <a:gd name="connsiteY137" fmla="*/ 6555444 h 6858000"/>
              <a:gd name="connsiteX138" fmla="*/ 6002524 w 6127689"/>
              <a:gd name="connsiteY138" fmla="*/ 6560188 h 6858000"/>
              <a:gd name="connsiteX139" fmla="*/ 6006823 w 6127689"/>
              <a:gd name="connsiteY139" fmla="*/ 6578546 h 6858000"/>
              <a:gd name="connsiteX140" fmla="*/ 6004510 w 6127689"/>
              <a:gd name="connsiteY140" fmla="*/ 6599256 h 6858000"/>
              <a:gd name="connsiteX141" fmla="*/ 5986207 w 6127689"/>
              <a:gd name="connsiteY141" fmla="*/ 6695855 h 6858000"/>
              <a:gd name="connsiteX142" fmla="*/ 5979428 w 6127689"/>
              <a:gd name="connsiteY142" fmla="*/ 6754678 h 6858000"/>
              <a:gd name="connsiteX143" fmla="*/ 5983398 w 6127689"/>
              <a:gd name="connsiteY143" fmla="*/ 6778641 h 6858000"/>
              <a:gd name="connsiteX144" fmla="*/ 5984543 w 6127689"/>
              <a:gd name="connsiteY144" fmla="*/ 6811016 h 6858000"/>
              <a:gd name="connsiteX145" fmla="*/ 5981802 w 6127689"/>
              <a:gd name="connsiteY145" fmla="*/ 6838578 h 6858000"/>
              <a:gd name="connsiteX146" fmla="*/ 5979671 w 6127689"/>
              <a:gd name="connsiteY146" fmla="*/ 6858000 h 6858000"/>
              <a:gd name="connsiteX147" fmla="*/ 0 w 6127689"/>
              <a:gd name="connsiteY147" fmla="*/ 6858000 h 6858000"/>
              <a:gd name="connsiteX148" fmla="*/ 0 w 6127689"/>
              <a:gd name="connsiteY148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0448 w 6127689"/>
              <a:gd name="connsiteY63" fmla="*/ 3717760 h 6858000"/>
              <a:gd name="connsiteX64" fmla="*/ 5683015 w 6127689"/>
              <a:gd name="connsiteY64" fmla="*/ 3762025 h 6858000"/>
              <a:gd name="connsiteX65" fmla="*/ 5696643 w 6127689"/>
              <a:gd name="connsiteY65" fmla="*/ 3773888 h 6858000"/>
              <a:gd name="connsiteX66" fmla="*/ 5699203 w 6127689"/>
              <a:gd name="connsiteY66" fmla="*/ 3775823 h 6858000"/>
              <a:gd name="connsiteX67" fmla="*/ 5704824 w 6127689"/>
              <a:gd name="connsiteY67" fmla="*/ 3785966 h 6858000"/>
              <a:gd name="connsiteX68" fmla="*/ 5712204 w 6127689"/>
              <a:gd name="connsiteY68" fmla="*/ 3785830 h 6858000"/>
              <a:gd name="connsiteX69" fmla="*/ 5724816 w 6127689"/>
              <a:gd name="connsiteY69" fmla="*/ 3798949 h 6858000"/>
              <a:gd name="connsiteX70" fmla="*/ 5733539 w 6127689"/>
              <a:gd name="connsiteY70" fmla="*/ 3818457 h 6858000"/>
              <a:gd name="connsiteX71" fmla="*/ 5768491 w 6127689"/>
              <a:gd name="connsiteY71" fmla="*/ 3914399 h 6858000"/>
              <a:gd name="connsiteX72" fmla="*/ 5793123 w 6127689"/>
              <a:gd name="connsiteY72" fmla="*/ 3969952 h 6858000"/>
              <a:gd name="connsiteX73" fmla="*/ 5808321 w 6127689"/>
              <a:gd name="connsiteY73" fmla="*/ 3988153 h 6858000"/>
              <a:gd name="connsiteX74" fmla="*/ 5825621 w 6127689"/>
              <a:gd name="connsiteY74" fmla="*/ 4015525 h 6858000"/>
              <a:gd name="connsiteX75" fmla="*/ 5860672 w 6127689"/>
              <a:gd name="connsiteY75" fmla="*/ 4061579 h 6858000"/>
              <a:gd name="connsiteX76" fmla="*/ 5872173 w 6127689"/>
              <a:gd name="connsiteY76" fmla="*/ 4088497 h 6858000"/>
              <a:gd name="connsiteX77" fmla="*/ 5883705 w 6127689"/>
              <a:gd name="connsiteY77" fmla="*/ 4101899 h 6858000"/>
              <a:gd name="connsiteX78" fmla="*/ 5894095 w 6127689"/>
              <a:gd name="connsiteY78" fmla="*/ 4128857 h 6858000"/>
              <a:gd name="connsiteX79" fmla="*/ 5898339 w 6127689"/>
              <a:gd name="connsiteY79" fmla="*/ 4140800 h 6858000"/>
              <a:gd name="connsiteX80" fmla="*/ 5899734 w 6127689"/>
              <a:gd name="connsiteY80" fmla="*/ 4145632 h 6858000"/>
              <a:gd name="connsiteX81" fmla="*/ 5903513 w 6127689"/>
              <a:gd name="connsiteY81" fmla="*/ 4187661 h 6858000"/>
              <a:gd name="connsiteX82" fmla="*/ 5917114 w 6127689"/>
              <a:gd name="connsiteY82" fmla="*/ 4213096 h 6858000"/>
              <a:gd name="connsiteX83" fmla="*/ 5921153 w 6127689"/>
              <a:gd name="connsiteY83" fmla="*/ 4236222 h 6858000"/>
              <a:gd name="connsiteX84" fmla="*/ 5924233 w 6127689"/>
              <a:gd name="connsiteY84" fmla="*/ 4242060 h 6858000"/>
              <a:gd name="connsiteX85" fmla="*/ 5928910 w 6127689"/>
              <a:gd name="connsiteY85" fmla="*/ 4300973 h 6858000"/>
              <a:gd name="connsiteX86" fmla="*/ 5939320 w 6127689"/>
              <a:gd name="connsiteY86" fmla="*/ 4340435 h 6858000"/>
              <a:gd name="connsiteX87" fmla="*/ 5946705 w 6127689"/>
              <a:gd name="connsiteY87" fmla="*/ 4428051 h 6858000"/>
              <a:gd name="connsiteX88" fmla="*/ 5949261 w 6127689"/>
              <a:gd name="connsiteY88" fmla="*/ 4449185 h 6858000"/>
              <a:gd name="connsiteX89" fmla="*/ 5957504 w 6127689"/>
              <a:gd name="connsiteY89" fmla="*/ 4465911 h 6858000"/>
              <a:gd name="connsiteX90" fmla="*/ 5964689 w 6127689"/>
              <a:gd name="connsiteY90" fmla="*/ 4468532 h 6858000"/>
              <a:gd name="connsiteX91" fmla="*/ 5967062 w 6127689"/>
              <a:gd name="connsiteY91" fmla="*/ 4479923 h 6858000"/>
              <a:gd name="connsiteX92" fmla="*/ 5968960 w 6127689"/>
              <a:gd name="connsiteY92" fmla="*/ 4482655 h 6858000"/>
              <a:gd name="connsiteX93" fmla="*/ 5978567 w 6127689"/>
              <a:gd name="connsiteY93" fmla="*/ 4498605 h 6858000"/>
              <a:gd name="connsiteX94" fmla="*/ 5980106 w 6127689"/>
              <a:gd name="connsiteY94" fmla="*/ 4585087 h 6858000"/>
              <a:gd name="connsiteX95" fmla="*/ 5998138 w 6127689"/>
              <a:gd name="connsiteY95" fmla="*/ 4697518 h 6858000"/>
              <a:gd name="connsiteX96" fmla="*/ 6013516 w 6127689"/>
              <a:gd name="connsiteY96" fmla="*/ 4786619 h 6858000"/>
              <a:gd name="connsiteX97" fmla="*/ 6025404 w 6127689"/>
              <a:gd name="connsiteY97" fmla="*/ 4858148 h 6858000"/>
              <a:gd name="connsiteX98" fmla="*/ 6007749 w 6127689"/>
              <a:gd name="connsiteY98" fmla="*/ 4964715 h 6858000"/>
              <a:gd name="connsiteX99" fmla="*/ 6005269 w 6127689"/>
              <a:gd name="connsiteY99" fmla="*/ 5150567 h 6858000"/>
              <a:gd name="connsiteX100" fmla="*/ 6001127 w 6127689"/>
              <a:gd name="connsiteY100" fmla="*/ 5164609 h 6858000"/>
              <a:gd name="connsiteX101" fmla="*/ 5996647 w 6127689"/>
              <a:gd name="connsiteY101" fmla="*/ 5185640 h 6858000"/>
              <a:gd name="connsiteX102" fmla="*/ 5998514 w 6127689"/>
              <a:gd name="connsiteY102" fmla="*/ 5189673 h 6858000"/>
              <a:gd name="connsiteX103" fmla="*/ 6018409 w 6127689"/>
              <a:gd name="connsiteY103" fmla="*/ 5227157 h 6858000"/>
              <a:gd name="connsiteX104" fmla="*/ 6036748 w 6127689"/>
              <a:gd name="connsiteY104" fmla="*/ 5322752 h 6858000"/>
              <a:gd name="connsiteX105" fmla="*/ 6036943 w 6127689"/>
              <a:gd name="connsiteY105" fmla="*/ 5329480 h 6858000"/>
              <a:gd name="connsiteX106" fmla="*/ 6037236 w 6127689"/>
              <a:gd name="connsiteY106" fmla="*/ 5329634 h 6858000"/>
              <a:gd name="connsiteX107" fmla="*/ 6038019 w 6127689"/>
              <a:gd name="connsiteY107" fmla="*/ 5336764 h 6858000"/>
              <a:gd name="connsiteX108" fmla="*/ 6037298 w 6127689"/>
              <a:gd name="connsiteY108" fmla="*/ 5341753 h 6858000"/>
              <a:gd name="connsiteX109" fmla="*/ 6037677 w 6127689"/>
              <a:gd name="connsiteY109" fmla="*/ 5354807 h 6858000"/>
              <a:gd name="connsiteX110" fmla="*/ 6039728 w 6127689"/>
              <a:gd name="connsiteY110" fmla="*/ 5359416 h 6858000"/>
              <a:gd name="connsiteX111" fmla="*/ 6043311 w 6127689"/>
              <a:gd name="connsiteY111" fmla="*/ 5361407 h 6858000"/>
              <a:gd name="connsiteX112" fmla="*/ 6042954 w 6127689"/>
              <a:gd name="connsiteY112" fmla="*/ 5362576 h 6858000"/>
              <a:gd name="connsiteX113" fmla="*/ 6053435 w 6127689"/>
              <a:gd name="connsiteY113" fmla="*/ 5387547 h 6858000"/>
              <a:gd name="connsiteX114" fmla="*/ 6065933 w 6127689"/>
              <a:gd name="connsiteY114" fmla="*/ 5443002 h 6858000"/>
              <a:gd name="connsiteX115" fmla="*/ 6068640 w 6127689"/>
              <a:gd name="connsiteY115" fmla="*/ 5474503 h 6858000"/>
              <a:gd name="connsiteX116" fmla="*/ 6080922 w 6127689"/>
              <a:gd name="connsiteY116" fmla="*/ 5561070 h 6858000"/>
              <a:gd name="connsiteX117" fmla="*/ 6096949 w 6127689"/>
              <a:gd name="connsiteY117" fmla="*/ 5648179 h 6858000"/>
              <a:gd name="connsiteX118" fmla="*/ 6125703 w 6127689"/>
              <a:gd name="connsiteY118" fmla="*/ 5692894 h 6858000"/>
              <a:gd name="connsiteX119" fmla="*/ 6126670 w 6127689"/>
              <a:gd name="connsiteY119" fmla="*/ 5697882 h 6858000"/>
              <a:gd name="connsiteX120" fmla="*/ 6124061 w 6127689"/>
              <a:gd name="connsiteY120" fmla="*/ 5710294 h 6858000"/>
              <a:gd name="connsiteX121" fmla="*/ 6122213 w 6127689"/>
              <a:gd name="connsiteY121" fmla="*/ 5714762 h 6858000"/>
              <a:gd name="connsiteX122" fmla="*/ 6121353 w 6127689"/>
              <a:gd name="connsiteY122" fmla="*/ 5721725 h 6858000"/>
              <a:gd name="connsiteX123" fmla="*/ 6121607 w 6127689"/>
              <a:gd name="connsiteY123" fmla="*/ 5721959 h 6858000"/>
              <a:gd name="connsiteX124" fmla="*/ 6120262 w 6127689"/>
              <a:gd name="connsiteY124" fmla="*/ 5728358 h 6858000"/>
              <a:gd name="connsiteX125" fmla="*/ 6127024 w 6127689"/>
              <a:gd name="connsiteY125" fmla="*/ 5786902 h 6858000"/>
              <a:gd name="connsiteX126" fmla="*/ 6127519 w 6127689"/>
              <a:gd name="connsiteY126" fmla="*/ 5865775 h 6858000"/>
              <a:gd name="connsiteX127" fmla="*/ 6119217 w 6127689"/>
              <a:gd name="connsiteY127" fmla="*/ 5888542 h 6858000"/>
              <a:gd name="connsiteX128" fmla="*/ 6102493 w 6127689"/>
              <a:gd name="connsiteY128" fmla="*/ 5928602 h 6858000"/>
              <a:gd name="connsiteX129" fmla="*/ 6056863 w 6127689"/>
              <a:gd name="connsiteY129" fmla="*/ 6000643 h 6858000"/>
              <a:gd name="connsiteX130" fmla="*/ 6045436 w 6127689"/>
              <a:gd name="connsiteY130" fmla="*/ 6124480 h 6858000"/>
              <a:gd name="connsiteX131" fmla="*/ 6030489 w 6127689"/>
              <a:gd name="connsiteY131" fmla="*/ 6317666 h 6858000"/>
              <a:gd name="connsiteX132" fmla="*/ 6007492 w 6127689"/>
              <a:gd name="connsiteY132" fmla="*/ 6440818 h 6858000"/>
              <a:gd name="connsiteX133" fmla="*/ 6009467 w 6127689"/>
              <a:gd name="connsiteY133" fmla="*/ 6487076 h 6858000"/>
              <a:gd name="connsiteX134" fmla="*/ 5995064 w 6127689"/>
              <a:gd name="connsiteY134" fmla="*/ 6540791 h 6858000"/>
              <a:gd name="connsiteX135" fmla="*/ 5996309 w 6127689"/>
              <a:gd name="connsiteY135" fmla="*/ 6543961 h 6858000"/>
              <a:gd name="connsiteX136" fmla="*/ 5996048 w 6127689"/>
              <a:gd name="connsiteY136" fmla="*/ 6555444 h 6858000"/>
              <a:gd name="connsiteX137" fmla="*/ 6002524 w 6127689"/>
              <a:gd name="connsiteY137" fmla="*/ 6560188 h 6858000"/>
              <a:gd name="connsiteX138" fmla="*/ 6006823 w 6127689"/>
              <a:gd name="connsiteY138" fmla="*/ 6578546 h 6858000"/>
              <a:gd name="connsiteX139" fmla="*/ 6004510 w 6127689"/>
              <a:gd name="connsiteY139" fmla="*/ 6599256 h 6858000"/>
              <a:gd name="connsiteX140" fmla="*/ 5986207 w 6127689"/>
              <a:gd name="connsiteY140" fmla="*/ 6695855 h 6858000"/>
              <a:gd name="connsiteX141" fmla="*/ 5979428 w 6127689"/>
              <a:gd name="connsiteY141" fmla="*/ 6754678 h 6858000"/>
              <a:gd name="connsiteX142" fmla="*/ 5983398 w 6127689"/>
              <a:gd name="connsiteY142" fmla="*/ 6778641 h 6858000"/>
              <a:gd name="connsiteX143" fmla="*/ 5984543 w 6127689"/>
              <a:gd name="connsiteY143" fmla="*/ 6811016 h 6858000"/>
              <a:gd name="connsiteX144" fmla="*/ 5981802 w 6127689"/>
              <a:gd name="connsiteY144" fmla="*/ 6838578 h 6858000"/>
              <a:gd name="connsiteX145" fmla="*/ 5979671 w 6127689"/>
              <a:gd name="connsiteY145" fmla="*/ 6858000 h 6858000"/>
              <a:gd name="connsiteX146" fmla="*/ 0 w 6127689"/>
              <a:gd name="connsiteY146" fmla="*/ 6858000 h 6858000"/>
              <a:gd name="connsiteX147" fmla="*/ 0 w 6127689"/>
              <a:gd name="connsiteY147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0448 w 6127689"/>
              <a:gd name="connsiteY63" fmla="*/ 3717760 h 6858000"/>
              <a:gd name="connsiteX64" fmla="*/ 5683015 w 6127689"/>
              <a:gd name="connsiteY64" fmla="*/ 3762025 h 6858000"/>
              <a:gd name="connsiteX65" fmla="*/ 5696643 w 6127689"/>
              <a:gd name="connsiteY65" fmla="*/ 3773888 h 6858000"/>
              <a:gd name="connsiteX66" fmla="*/ 5699203 w 6127689"/>
              <a:gd name="connsiteY66" fmla="*/ 3775823 h 6858000"/>
              <a:gd name="connsiteX67" fmla="*/ 5704824 w 6127689"/>
              <a:gd name="connsiteY67" fmla="*/ 3785966 h 6858000"/>
              <a:gd name="connsiteX68" fmla="*/ 5712204 w 6127689"/>
              <a:gd name="connsiteY68" fmla="*/ 3785830 h 6858000"/>
              <a:gd name="connsiteX69" fmla="*/ 5724816 w 6127689"/>
              <a:gd name="connsiteY69" fmla="*/ 3798949 h 6858000"/>
              <a:gd name="connsiteX70" fmla="*/ 5733539 w 6127689"/>
              <a:gd name="connsiteY70" fmla="*/ 3818457 h 6858000"/>
              <a:gd name="connsiteX71" fmla="*/ 5768491 w 6127689"/>
              <a:gd name="connsiteY71" fmla="*/ 3914399 h 6858000"/>
              <a:gd name="connsiteX72" fmla="*/ 5793123 w 6127689"/>
              <a:gd name="connsiteY72" fmla="*/ 3969952 h 6858000"/>
              <a:gd name="connsiteX73" fmla="*/ 5808321 w 6127689"/>
              <a:gd name="connsiteY73" fmla="*/ 3988153 h 6858000"/>
              <a:gd name="connsiteX74" fmla="*/ 5825621 w 6127689"/>
              <a:gd name="connsiteY74" fmla="*/ 4015525 h 6858000"/>
              <a:gd name="connsiteX75" fmla="*/ 5860672 w 6127689"/>
              <a:gd name="connsiteY75" fmla="*/ 4061579 h 6858000"/>
              <a:gd name="connsiteX76" fmla="*/ 5872173 w 6127689"/>
              <a:gd name="connsiteY76" fmla="*/ 4088497 h 6858000"/>
              <a:gd name="connsiteX77" fmla="*/ 5883705 w 6127689"/>
              <a:gd name="connsiteY77" fmla="*/ 4101899 h 6858000"/>
              <a:gd name="connsiteX78" fmla="*/ 5894095 w 6127689"/>
              <a:gd name="connsiteY78" fmla="*/ 4128857 h 6858000"/>
              <a:gd name="connsiteX79" fmla="*/ 5898339 w 6127689"/>
              <a:gd name="connsiteY79" fmla="*/ 4140800 h 6858000"/>
              <a:gd name="connsiteX80" fmla="*/ 5899734 w 6127689"/>
              <a:gd name="connsiteY80" fmla="*/ 4145632 h 6858000"/>
              <a:gd name="connsiteX81" fmla="*/ 5903513 w 6127689"/>
              <a:gd name="connsiteY81" fmla="*/ 4187661 h 6858000"/>
              <a:gd name="connsiteX82" fmla="*/ 5917114 w 6127689"/>
              <a:gd name="connsiteY82" fmla="*/ 4213096 h 6858000"/>
              <a:gd name="connsiteX83" fmla="*/ 5924233 w 6127689"/>
              <a:gd name="connsiteY83" fmla="*/ 4242060 h 6858000"/>
              <a:gd name="connsiteX84" fmla="*/ 5928910 w 6127689"/>
              <a:gd name="connsiteY84" fmla="*/ 4300973 h 6858000"/>
              <a:gd name="connsiteX85" fmla="*/ 5939320 w 6127689"/>
              <a:gd name="connsiteY85" fmla="*/ 4340435 h 6858000"/>
              <a:gd name="connsiteX86" fmla="*/ 5946705 w 6127689"/>
              <a:gd name="connsiteY86" fmla="*/ 4428051 h 6858000"/>
              <a:gd name="connsiteX87" fmla="*/ 5949261 w 6127689"/>
              <a:gd name="connsiteY87" fmla="*/ 4449185 h 6858000"/>
              <a:gd name="connsiteX88" fmla="*/ 5957504 w 6127689"/>
              <a:gd name="connsiteY88" fmla="*/ 4465911 h 6858000"/>
              <a:gd name="connsiteX89" fmla="*/ 5964689 w 6127689"/>
              <a:gd name="connsiteY89" fmla="*/ 4468532 h 6858000"/>
              <a:gd name="connsiteX90" fmla="*/ 5967062 w 6127689"/>
              <a:gd name="connsiteY90" fmla="*/ 4479923 h 6858000"/>
              <a:gd name="connsiteX91" fmla="*/ 5968960 w 6127689"/>
              <a:gd name="connsiteY91" fmla="*/ 4482655 h 6858000"/>
              <a:gd name="connsiteX92" fmla="*/ 5978567 w 6127689"/>
              <a:gd name="connsiteY92" fmla="*/ 4498605 h 6858000"/>
              <a:gd name="connsiteX93" fmla="*/ 5980106 w 6127689"/>
              <a:gd name="connsiteY93" fmla="*/ 4585087 h 6858000"/>
              <a:gd name="connsiteX94" fmla="*/ 5998138 w 6127689"/>
              <a:gd name="connsiteY94" fmla="*/ 4697518 h 6858000"/>
              <a:gd name="connsiteX95" fmla="*/ 6013516 w 6127689"/>
              <a:gd name="connsiteY95" fmla="*/ 4786619 h 6858000"/>
              <a:gd name="connsiteX96" fmla="*/ 6025404 w 6127689"/>
              <a:gd name="connsiteY96" fmla="*/ 4858148 h 6858000"/>
              <a:gd name="connsiteX97" fmla="*/ 6007749 w 6127689"/>
              <a:gd name="connsiteY97" fmla="*/ 4964715 h 6858000"/>
              <a:gd name="connsiteX98" fmla="*/ 6005269 w 6127689"/>
              <a:gd name="connsiteY98" fmla="*/ 5150567 h 6858000"/>
              <a:gd name="connsiteX99" fmla="*/ 6001127 w 6127689"/>
              <a:gd name="connsiteY99" fmla="*/ 5164609 h 6858000"/>
              <a:gd name="connsiteX100" fmla="*/ 5996647 w 6127689"/>
              <a:gd name="connsiteY100" fmla="*/ 5185640 h 6858000"/>
              <a:gd name="connsiteX101" fmla="*/ 5998514 w 6127689"/>
              <a:gd name="connsiteY101" fmla="*/ 5189673 h 6858000"/>
              <a:gd name="connsiteX102" fmla="*/ 6018409 w 6127689"/>
              <a:gd name="connsiteY102" fmla="*/ 5227157 h 6858000"/>
              <a:gd name="connsiteX103" fmla="*/ 6036748 w 6127689"/>
              <a:gd name="connsiteY103" fmla="*/ 5322752 h 6858000"/>
              <a:gd name="connsiteX104" fmla="*/ 6036943 w 6127689"/>
              <a:gd name="connsiteY104" fmla="*/ 5329480 h 6858000"/>
              <a:gd name="connsiteX105" fmla="*/ 6037236 w 6127689"/>
              <a:gd name="connsiteY105" fmla="*/ 5329634 h 6858000"/>
              <a:gd name="connsiteX106" fmla="*/ 6038019 w 6127689"/>
              <a:gd name="connsiteY106" fmla="*/ 5336764 h 6858000"/>
              <a:gd name="connsiteX107" fmla="*/ 6037298 w 6127689"/>
              <a:gd name="connsiteY107" fmla="*/ 5341753 h 6858000"/>
              <a:gd name="connsiteX108" fmla="*/ 6037677 w 6127689"/>
              <a:gd name="connsiteY108" fmla="*/ 5354807 h 6858000"/>
              <a:gd name="connsiteX109" fmla="*/ 6039728 w 6127689"/>
              <a:gd name="connsiteY109" fmla="*/ 5359416 h 6858000"/>
              <a:gd name="connsiteX110" fmla="*/ 6043311 w 6127689"/>
              <a:gd name="connsiteY110" fmla="*/ 5361407 h 6858000"/>
              <a:gd name="connsiteX111" fmla="*/ 6042954 w 6127689"/>
              <a:gd name="connsiteY111" fmla="*/ 5362576 h 6858000"/>
              <a:gd name="connsiteX112" fmla="*/ 6053435 w 6127689"/>
              <a:gd name="connsiteY112" fmla="*/ 5387547 h 6858000"/>
              <a:gd name="connsiteX113" fmla="*/ 6065933 w 6127689"/>
              <a:gd name="connsiteY113" fmla="*/ 5443002 h 6858000"/>
              <a:gd name="connsiteX114" fmla="*/ 6068640 w 6127689"/>
              <a:gd name="connsiteY114" fmla="*/ 5474503 h 6858000"/>
              <a:gd name="connsiteX115" fmla="*/ 6080922 w 6127689"/>
              <a:gd name="connsiteY115" fmla="*/ 5561070 h 6858000"/>
              <a:gd name="connsiteX116" fmla="*/ 6096949 w 6127689"/>
              <a:gd name="connsiteY116" fmla="*/ 5648179 h 6858000"/>
              <a:gd name="connsiteX117" fmla="*/ 6125703 w 6127689"/>
              <a:gd name="connsiteY117" fmla="*/ 5692894 h 6858000"/>
              <a:gd name="connsiteX118" fmla="*/ 6126670 w 6127689"/>
              <a:gd name="connsiteY118" fmla="*/ 5697882 h 6858000"/>
              <a:gd name="connsiteX119" fmla="*/ 6124061 w 6127689"/>
              <a:gd name="connsiteY119" fmla="*/ 5710294 h 6858000"/>
              <a:gd name="connsiteX120" fmla="*/ 6122213 w 6127689"/>
              <a:gd name="connsiteY120" fmla="*/ 5714762 h 6858000"/>
              <a:gd name="connsiteX121" fmla="*/ 6121353 w 6127689"/>
              <a:gd name="connsiteY121" fmla="*/ 5721725 h 6858000"/>
              <a:gd name="connsiteX122" fmla="*/ 6121607 w 6127689"/>
              <a:gd name="connsiteY122" fmla="*/ 5721959 h 6858000"/>
              <a:gd name="connsiteX123" fmla="*/ 6120262 w 6127689"/>
              <a:gd name="connsiteY123" fmla="*/ 5728358 h 6858000"/>
              <a:gd name="connsiteX124" fmla="*/ 6127024 w 6127689"/>
              <a:gd name="connsiteY124" fmla="*/ 5786902 h 6858000"/>
              <a:gd name="connsiteX125" fmla="*/ 6127519 w 6127689"/>
              <a:gd name="connsiteY125" fmla="*/ 5865775 h 6858000"/>
              <a:gd name="connsiteX126" fmla="*/ 6119217 w 6127689"/>
              <a:gd name="connsiteY126" fmla="*/ 5888542 h 6858000"/>
              <a:gd name="connsiteX127" fmla="*/ 6102493 w 6127689"/>
              <a:gd name="connsiteY127" fmla="*/ 5928602 h 6858000"/>
              <a:gd name="connsiteX128" fmla="*/ 6056863 w 6127689"/>
              <a:gd name="connsiteY128" fmla="*/ 6000643 h 6858000"/>
              <a:gd name="connsiteX129" fmla="*/ 6045436 w 6127689"/>
              <a:gd name="connsiteY129" fmla="*/ 6124480 h 6858000"/>
              <a:gd name="connsiteX130" fmla="*/ 6030489 w 6127689"/>
              <a:gd name="connsiteY130" fmla="*/ 6317666 h 6858000"/>
              <a:gd name="connsiteX131" fmla="*/ 6007492 w 6127689"/>
              <a:gd name="connsiteY131" fmla="*/ 6440818 h 6858000"/>
              <a:gd name="connsiteX132" fmla="*/ 6009467 w 6127689"/>
              <a:gd name="connsiteY132" fmla="*/ 6487076 h 6858000"/>
              <a:gd name="connsiteX133" fmla="*/ 5995064 w 6127689"/>
              <a:gd name="connsiteY133" fmla="*/ 6540791 h 6858000"/>
              <a:gd name="connsiteX134" fmla="*/ 5996309 w 6127689"/>
              <a:gd name="connsiteY134" fmla="*/ 6543961 h 6858000"/>
              <a:gd name="connsiteX135" fmla="*/ 5996048 w 6127689"/>
              <a:gd name="connsiteY135" fmla="*/ 6555444 h 6858000"/>
              <a:gd name="connsiteX136" fmla="*/ 6002524 w 6127689"/>
              <a:gd name="connsiteY136" fmla="*/ 6560188 h 6858000"/>
              <a:gd name="connsiteX137" fmla="*/ 6006823 w 6127689"/>
              <a:gd name="connsiteY137" fmla="*/ 6578546 h 6858000"/>
              <a:gd name="connsiteX138" fmla="*/ 6004510 w 6127689"/>
              <a:gd name="connsiteY138" fmla="*/ 6599256 h 6858000"/>
              <a:gd name="connsiteX139" fmla="*/ 5986207 w 6127689"/>
              <a:gd name="connsiteY139" fmla="*/ 6695855 h 6858000"/>
              <a:gd name="connsiteX140" fmla="*/ 5979428 w 6127689"/>
              <a:gd name="connsiteY140" fmla="*/ 6754678 h 6858000"/>
              <a:gd name="connsiteX141" fmla="*/ 5983398 w 6127689"/>
              <a:gd name="connsiteY141" fmla="*/ 6778641 h 6858000"/>
              <a:gd name="connsiteX142" fmla="*/ 5984543 w 6127689"/>
              <a:gd name="connsiteY142" fmla="*/ 6811016 h 6858000"/>
              <a:gd name="connsiteX143" fmla="*/ 5981802 w 6127689"/>
              <a:gd name="connsiteY143" fmla="*/ 6838578 h 6858000"/>
              <a:gd name="connsiteX144" fmla="*/ 5979671 w 6127689"/>
              <a:gd name="connsiteY144" fmla="*/ 6858000 h 6858000"/>
              <a:gd name="connsiteX145" fmla="*/ 0 w 6127689"/>
              <a:gd name="connsiteY145" fmla="*/ 6858000 h 6858000"/>
              <a:gd name="connsiteX146" fmla="*/ 0 w 6127689"/>
              <a:gd name="connsiteY146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0448 w 6127689"/>
              <a:gd name="connsiteY63" fmla="*/ 3717760 h 6858000"/>
              <a:gd name="connsiteX64" fmla="*/ 5683015 w 6127689"/>
              <a:gd name="connsiteY64" fmla="*/ 3762025 h 6858000"/>
              <a:gd name="connsiteX65" fmla="*/ 5696643 w 6127689"/>
              <a:gd name="connsiteY65" fmla="*/ 3773888 h 6858000"/>
              <a:gd name="connsiteX66" fmla="*/ 5699203 w 6127689"/>
              <a:gd name="connsiteY66" fmla="*/ 3775823 h 6858000"/>
              <a:gd name="connsiteX67" fmla="*/ 5704824 w 6127689"/>
              <a:gd name="connsiteY67" fmla="*/ 3785966 h 6858000"/>
              <a:gd name="connsiteX68" fmla="*/ 5712204 w 6127689"/>
              <a:gd name="connsiteY68" fmla="*/ 3785830 h 6858000"/>
              <a:gd name="connsiteX69" fmla="*/ 5733539 w 6127689"/>
              <a:gd name="connsiteY69" fmla="*/ 3818457 h 6858000"/>
              <a:gd name="connsiteX70" fmla="*/ 5768491 w 6127689"/>
              <a:gd name="connsiteY70" fmla="*/ 3914399 h 6858000"/>
              <a:gd name="connsiteX71" fmla="*/ 5793123 w 6127689"/>
              <a:gd name="connsiteY71" fmla="*/ 3969952 h 6858000"/>
              <a:gd name="connsiteX72" fmla="*/ 5808321 w 6127689"/>
              <a:gd name="connsiteY72" fmla="*/ 3988153 h 6858000"/>
              <a:gd name="connsiteX73" fmla="*/ 5825621 w 6127689"/>
              <a:gd name="connsiteY73" fmla="*/ 4015525 h 6858000"/>
              <a:gd name="connsiteX74" fmla="*/ 5860672 w 6127689"/>
              <a:gd name="connsiteY74" fmla="*/ 4061579 h 6858000"/>
              <a:gd name="connsiteX75" fmla="*/ 5872173 w 6127689"/>
              <a:gd name="connsiteY75" fmla="*/ 4088497 h 6858000"/>
              <a:gd name="connsiteX76" fmla="*/ 5883705 w 6127689"/>
              <a:gd name="connsiteY76" fmla="*/ 4101899 h 6858000"/>
              <a:gd name="connsiteX77" fmla="*/ 5894095 w 6127689"/>
              <a:gd name="connsiteY77" fmla="*/ 4128857 h 6858000"/>
              <a:gd name="connsiteX78" fmla="*/ 5898339 w 6127689"/>
              <a:gd name="connsiteY78" fmla="*/ 4140800 h 6858000"/>
              <a:gd name="connsiteX79" fmla="*/ 5899734 w 6127689"/>
              <a:gd name="connsiteY79" fmla="*/ 4145632 h 6858000"/>
              <a:gd name="connsiteX80" fmla="*/ 5903513 w 6127689"/>
              <a:gd name="connsiteY80" fmla="*/ 4187661 h 6858000"/>
              <a:gd name="connsiteX81" fmla="*/ 5917114 w 6127689"/>
              <a:gd name="connsiteY81" fmla="*/ 4213096 h 6858000"/>
              <a:gd name="connsiteX82" fmla="*/ 5924233 w 6127689"/>
              <a:gd name="connsiteY82" fmla="*/ 4242060 h 6858000"/>
              <a:gd name="connsiteX83" fmla="*/ 5928910 w 6127689"/>
              <a:gd name="connsiteY83" fmla="*/ 4300973 h 6858000"/>
              <a:gd name="connsiteX84" fmla="*/ 5939320 w 6127689"/>
              <a:gd name="connsiteY84" fmla="*/ 4340435 h 6858000"/>
              <a:gd name="connsiteX85" fmla="*/ 5946705 w 6127689"/>
              <a:gd name="connsiteY85" fmla="*/ 4428051 h 6858000"/>
              <a:gd name="connsiteX86" fmla="*/ 5949261 w 6127689"/>
              <a:gd name="connsiteY86" fmla="*/ 4449185 h 6858000"/>
              <a:gd name="connsiteX87" fmla="*/ 5957504 w 6127689"/>
              <a:gd name="connsiteY87" fmla="*/ 4465911 h 6858000"/>
              <a:gd name="connsiteX88" fmla="*/ 5964689 w 6127689"/>
              <a:gd name="connsiteY88" fmla="*/ 4468532 h 6858000"/>
              <a:gd name="connsiteX89" fmla="*/ 5967062 w 6127689"/>
              <a:gd name="connsiteY89" fmla="*/ 4479923 h 6858000"/>
              <a:gd name="connsiteX90" fmla="*/ 5968960 w 6127689"/>
              <a:gd name="connsiteY90" fmla="*/ 4482655 h 6858000"/>
              <a:gd name="connsiteX91" fmla="*/ 5978567 w 6127689"/>
              <a:gd name="connsiteY91" fmla="*/ 4498605 h 6858000"/>
              <a:gd name="connsiteX92" fmla="*/ 5980106 w 6127689"/>
              <a:gd name="connsiteY92" fmla="*/ 4585087 h 6858000"/>
              <a:gd name="connsiteX93" fmla="*/ 5998138 w 6127689"/>
              <a:gd name="connsiteY93" fmla="*/ 4697518 h 6858000"/>
              <a:gd name="connsiteX94" fmla="*/ 6013516 w 6127689"/>
              <a:gd name="connsiteY94" fmla="*/ 4786619 h 6858000"/>
              <a:gd name="connsiteX95" fmla="*/ 6025404 w 6127689"/>
              <a:gd name="connsiteY95" fmla="*/ 4858148 h 6858000"/>
              <a:gd name="connsiteX96" fmla="*/ 6007749 w 6127689"/>
              <a:gd name="connsiteY96" fmla="*/ 4964715 h 6858000"/>
              <a:gd name="connsiteX97" fmla="*/ 6005269 w 6127689"/>
              <a:gd name="connsiteY97" fmla="*/ 5150567 h 6858000"/>
              <a:gd name="connsiteX98" fmla="*/ 6001127 w 6127689"/>
              <a:gd name="connsiteY98" fmla="*/ 5164609 h 6858000"/>
              <a:gd name="connsiteX99" fmla="*/ 5996647 w 6127689"/>
              <a:gd name="connsiteY99" fmla="*/ 5185640 h 6858000"/>
              <a:gd name="connsiteX100" fmla="*/ 5998514 w 6127689"/>
              <a:gd name="connsiteY100" fmla="*/ 5189673 h 6858000"/>
              <a:gd name="connsiteX101" fmla="*/ 6018409 w 6127689"/>
              <a:gd name="connsiteY101" fmla="*/ 5227157 h 6858000"/>
              <a:gd name="connsiteX102" fmla="*/ 6036748 w 6127689"/>
              <a:gd name="connsiteY102" fmla="*/ 5322752 h 6858000"/>
              <a:gd name="connsiteX103" fmla="*/ 6036943 w 6127689"/>
              <a:gd name="connsiteY103" fmla="*/ 5329480 h 6858000"/>
              <a:gd name="connsiteX104" fmla="*/ 6037236 w 6127689"/>
              <a:gd name="connsiteY104" fmla="*/ 5329634 h 6858000"/>
              <a:gd name="connsiteX105" fmla="*/ 6038019 w 6127689"/>
              <a:gd name="connsiteY105" fmla="*/ 5336764 h 6858000"/>
              <a:gd name="connsiteX106" fmla="*/ 6037298 w 6127689"/>
              <a:gd name="connsiteY106" fmla="*/ 5341753 h 6858000"/>
              <a:gd name="connsiteX107" fmla="*/ 6037677 w 6127689"/>
              <a:gd name="connsiteY107" fmla="*/ 5354807 h 6858000"/>
              <a:gd name="connsiteX108" fmla="*/ 6039728 w 6127689"/>
              <a:gd name="connsiteY108" fmla="*/ 5359416 h 6858000"/>
              <a:gd name="connsiteX109" fmla="*/ 6043311 w 6127689"/>
              <a:gd name="connsiteY109" fmla="*/ 5361407 h 6858000"/>
              <a:gd name="connsiteX110" fmla="*/ 6042954 w 6127689"/>
              <a:gd name="connsiteY110" fmla="*/ 5362576 h 6858000"/>
              <a:gd name="connsiteX111" fmla="*/ 6053435 w 6127689"/>
              <a:gd name="connsiteY111" fmla="*/ 5387547 h 6858000"/>
              <a:gd name="connsiteX112" fmla="*/ 6065933 w 6127689"/>
              <a:gd name="connsiteY112" fmla="*/ 5443002 h 6858000"/>
              <a:gd name="connsiteX113" fmla="*/ 6068640 w 6127689"/>
              <a:gd name="connsiteY113" fmla="*/ 5474503 h 6858000"/>
              <a:gd name="connsiteX114" fmla="*/ 6080922 w 6127689"/>
              <a:gd name="connsiteY114" fmla="*/ 5561070 h 6858000"/>
              <a:gd name="connsiteX115" fmla="*/ 6096949 w 6127689"/>
              <a:gd name="connsiteY115" fmla="*/ 5648179 h 6858000"/>
              <a:gd name="connsiteX116" fmla="*/ 6125703 w 6127689"/>
              <a:gd name="connsiteY116" fmla="*/ 5692894 h 6858000"/>
              <a:gd name="connsiteX117" fmla="*/ 6126670 w 6127689"/>
              <a:gd name="connsiteY117" fmla="*/ 5697882 h 6858000"/>
              <a:gd name="connsiteX118" fmla="*/ 6124061 w 6127689"/>
              <a:gd name="connsiteY118" fmla="*/ 5710294 h 6858000"/>
              <a:gd name="connsiteX119" fmla="*/ 6122213 w 6127689"/>
              <a:gd name="connsiteY119" fmla="*/ 5714762 h 6858000"/>
              <a:gd name="connsiteX120" fmla="*/ 6121353 w 6127689"/>
              <a:gd name="connsiteY120" fmla="*/ 5721725 h 6858000"/>
              <a:gd name="connsiteX121" fmla="*/ 6121607 w 6127689"/>
              <a:gd name="connsiteY121" fmla="*/ 5721959 h 6858000"/>
              <a:gd name="connsiteX122" fmla="*/ 6120262 w 6127689"/>
              <a:gd name="connsiteY122" fmla="*/ 5728358 h 6858000"/>
              <a:gd name="connsiteX123" fmla="*/ 6127024 w 6127689"/>
              <a:gd name="connsiteY123" fmla="*/ 5786902 h 6858000"/>
              <a:gd name="connsiteX124" fmla="*/ 6127519 w 6127689"/>
              <a:gd name="connsiteY124" fmla="*/ 5865775 h 6858000"/>
              <a:gd name="connsiteX125" fmla="*/ 6119217 w 6127689"/>
              <a:gd name="connsiteY125" fmla="*/ 5888542 h 6858000"/>
              <a:gd name="connsiteX126" fmla="*/ 6102493 w 6127689"/>
              <a:gd name="connsiteY126" fmla="*/ 5928602 h 6858000"/>
              <a:gd name="connsiteX127" fmla="*/ 6056863 w 6127689"/>
              <a:gd name="connsiteY127" fmla="*/ 6000643 h 6858000"/>
              <a:gd name="connsiteX128" fmla="*/ 6045436 w 6127689"/>
              <a:gd name="connsiteY128" fmla="*/ 6124480 h 6858000"/>
              <a:gd name="connsiteX129" fmla="*/ 6030489 w 6127689"/>
              <a:gd name="connsiteY129" fmla="*/ 6317666 h 6858000"/>
              <a:gd name="connsiteX130" fmla="*/ 6007492 w 6127689"/>
              <a:gd name="connsiteY130" fmla="*/ 6440818 h 6858000"/>
              <a:gd name="connsiteX131" fmla="*/ 6009467 w 6127689"/>
              <a:gd name="connsiteY131" fmla="*/ 6487076 h 6858000"/>
              <a:gd name="connsiteX132" fmla="*/ 5995064 w 6127689"/>
              <a:gd name="connsiteY132" fmla="*/ 6540791 h 6858000"/>
              <a:gd name="connsiteX133" fmla="*/ 5996309 w 6127689"/>
              <a:gd name="connsiteY133" fmla="*/ 6543961 h 6858000"/>
              <a:gd name="connsiteX134" fmla="*/ 5996048 w 6127689"/>
              <a:gd name="connsiteY134" fmla="*/ 6555444 h 6858000"/>
              <a:gd name="connsiteX135" fmla="*/ 6002524 w 6127689"/>
              <a:gd name="connsiteY135" fmla="*/ 6560188 h 6858000"/>
              <a:gd name="connsiteX136" fmla="*/ 6006823 w 6127689"/>
              <a:gd name="connsiteY136" fmla="*/ 6578546 h 6858000"/>
              <a:gd name="connsiteX137" fmla="*/ 6004510 w 6127689"/>
              <a:gd name="connsiteY137" fmla="*/ 6599256 h 6858000"/>
              <a:gd name="connsiteX138" fmla="*/ 5986207 w 6127689"/>
              <a:gd name="connsiteY138" fmla="*/ 6695855 h 6858000"/>
              <a:gd name="connsiteX139" fmla="*/ 5979428 w 6127689"/>
              <a:gd name="connsiteY139" fmla="*/ 6754678 h 6858000"/>
              <a:gd name="connsiteX140" fmla="*/ 5983398 w 6127689"/>
              <a:gd name="connsiteY140" fmla="*/ 6778641 h 6858000"/>
              <a:gd name="connsiteX141" fmla="*/ 5984543 w 6127689"/>
              <a:gd name="connsiteY141" fmla="*/ 6811016 h 6858000"/>
              <a:gd name="connsiteX142" fmla="*/ 5981802 w 6127689"/>
              <a:gd name="connsiteY142" fmla="*/ 6838578 h 6858000"/>
              <a:gd name="connsiteX143" fmla="*/ 5979671 w 6127689"/>
              <a:gd name="connsiteY143" fmla="*/ 6858000 h 6858000"/>
              <a:gd name="connsiteX144" fmla="*/ 0 w 6127689"/>
              <a:gd name="connsiteY144" fmla="*/ 6858000 h 6858000"/>
              <a:gd name="connsiteX145" fmla="*/ 0 w 6127689"/>
              <a:gd name="connsiteY145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3015 w 6127689"/>
              <a:gd name="connsiteY63" fmla="*/ 3762025 h 6858000"/>
              <a:gd name="connsiteX64" fmla="*/ 5696643 w 6127689"/>
              <a:gd name="connsiteY64" fmla="*/ 3773888 h 6858000"/>
              <a:gd name="connsiteX65" fmla="*/ 5699203 w 6127689"/>
              <a:gd name="connsiteY65" fmla="*/ 3775823 h 6858000"/>
              <a:gd name="connsiteX66" fmla="*/ 5704824 w 6127689"/>
              <a:gd name="connsiteY66" fmla="*/ 3785966 h 6858000"/>
              <a:gd name="connsiteX67" fmla="*/ 5712204 w 6127689"/>
              <a:gd name="connsiteY67" fmla="*/ 3785830 h 6858000"/>
              <a:gd name="connsiteX68" fmla="*/ 5733539 w 6127689"/>
              <a:gd name="connsiteY68" fmla="*/ 3818457 h 6858000"/>
              <a:gd name="connsiteX69" fmla="*/ 5768491 w 6127689"/>
              <a:gd name="connsiteY69" fmla="*/ 3914399 h 6858000"/>
              <a:gd name="connsiteX70" fmla="*/ 5793123 w 6127689"/>
              <a:gd name="connsiteY70" fmla="*/ 3969952 h 6858000"/>
              <a:gd name="connsiteX71" fmla="*/ 5808321 w 6127689"/>
              <a:gd name="connsiteY71" fmla="*/ 3988153 h 6858000"/>
              <a:gd name="connsiteX72" fmla="*/ 5825621 w 6127689"/>
              <a:gd name="connsiteY72" fmla="*/ 4015525 h 6858000"/>
              <a:gd name="connsiteX73" fmla="*/ 5860672 w 6127689"/>
              <a:gd name="connsiteY73" fmla="*/ 4061579 h 6858000"/>
              <a:gd name="connsiteX74" fmla="*/ 5872173 w 6127689"/>
              <a:gd name="connsiteY74" fmla="*/ 4088497 h 6858000"/>
              <a:gd name="connsiteX75" fmla="*/ 5883705 w 6127689"/>
              <a:gd name="connsiteY75" fmla="*/ 4101899 h 6858000"/>
              <a:gd name="connsiteX76" fmla="*/ 5894095 w 6127689"/>
              <a:gd name="connsiteY76" fmla="*/ 4128857 h 6858000"/>
              <a:gd name="connsiteX77" fmla="*/ 5898339 w 6127689"/>
              <a:gd name="connsiteY77" fmla="*/ 4140800 h 6858000"/>
              <a:gd name="connsiteX78" fmla="*/ 5899734 w 6127689"/>
              <a:gd name="connsiteY78" fmla="*/ 4145632 h 6858000"/>
              <a:gd name="connsiteX79" fmla="*/ 5903513 w 6127689"/>
              <a:gd name="connsiteY79" fmla="*/ 4187661 h 6858000"/>
              <a:gd name="connsiteX80" fmla="*/ 5917114 w 6127689"/>
              <a:gd name="connsiteY80" fmla="*/ 4213096 h 6858000"/>
              <a:gd name="connsiteX81" fmla="*/ 5924233 w 6127689"/>
              <a:gd name="connsiteY81" fmla="*/ 4242060 h 6858000"/>
              <a:gd name="connsiteX82" fmla="*/ 5928910 w 6127689"/>
              <a:gd name="connsiteY82" fmla="*/ 4300973 h 6858000"/>
              <a:gd name="connsiteX83" fmla="*/ 5939320 w 6127689"/>
              <a:gd name="connsiteY83" fmla="*/ 4340435 h 6858000"/>
              <a:gd name="connsiteX84" fmla="*/ 5946705 w 6127689"/>
              <a:gd name="connsiteY84" fmla="*/ 4428051 h 6858000"/>
              <a:gd name="connsiteX85" fmla="*/ 5949261 w 6127689"/>
              <a:gd name="connsiteY85" fmla="*/ 4449185 h 6858000"/>
              <a:gd name="connsiteX86" fmla="*/ 5957504 w 6127689"/>
              <a:gd name="connsiteY86" fmla="*/ 4465911 h 6858000"/>
              <a:gd name="connsiteX87" fmla="*/ 5964689 w 6127689"/>
              <a:gd name="connsiteY87" fmla="*/ 4468532 h 6858000"/>
              <a:gd name="connsiteX88" fmla="*/ 5967062 w 6127689"/>
              <a:gd name="connsiteY88" fmla="*/ 4479923 h 6858000"/>
              <a:gd name="connsiteX89" fmla="*/ 5968960 w 6127689"/>
              <a:gd name="connsiteY89" fmla="*/ 4482655 h 6858000"/>
              <a:gd name="connsiteX90" fmla="*/ 5978567 w 6127689"/>
              <a:gd name="connsiteY90" fmla="*/ 4498605 h 6858000"/>
              <a:gd name="connsiteX91" fmla="*/ 5980106 w 6127689"/>
              <a:gd name="connsiteY91" fmla="*/ 4585087 h 6858000"/>
              <a:gd name="connsiteX92" fmla="*/ 5998138 w 6127689"/>
              <a:gd name="connsiteY92" fmla="*/ 4697518 h 6858000"/>
              <a:gd name="connsiteX93" fmla="*/ 6013516 w 6127689"/>
              <a:gd name="connsiteY93" fmla="*/ 4786619 h 6858000"/>
              <a:gd name="connsiteX94" fmla="*/ 6025404 w 6127689"/>
              <a:gd name="connsiteY94" fmla="*/ 4858148 h 6858000"/>
              <a:gd name="connsiteX95" fmla="*/ 6007749 w 6127689"/>
              <a:gd name="connsiteY95" fmla="*/ 4964715 h 6858000"/>
              <a:gd name="connsiteX96" fmla="*/ 6005269 w 6127689"/>
              <a:gd name="connsiteY96" fmla="*/ 5150567 h 6858000"/>
              <a:gd name="connsiteX97" fmla="*/ 6001127 w 6127689"/>
              <a:gd name="connsiteY97" fmla="*/ 5164609 h 6858000"/>
              <a:gd name="connsiteX98" fmla="*/ 5996647 w 6127689"/>
              <a:gd name="connsiteY98" fmla="*/ 5185640 h 6858000"/>
              <a:gd name="connsiteX99" fmla="*/ 5998514 w 6127689"/>
              <a:gd name="connsiteY99" fmla="*/ 5189673 h 6858000"/>
              <a:gd name="connsiteX100" fmla="*/ 6018409 w 6127689"/>
              <a:gd name="connsiteY100" fmla="*/ 5227157 h 6858000"/>
              <a:gd name="connsiteX101" fmla="*/ 6036748 w 6127689"/>
              <a:gd name="connsiteY101" fmla="*/ 5322752 h 6858000"/>
              <a:gd name="connsiteX102" fmla="*/ 6036943 w 6127689"/>
              <a:gd name="connsiteY102" fmla="*/ 5329480 h 6858000"/>
              <a:gd name="connsiteX103" fmla="*/ 6037236 w 6127689"/>
              <a:gd name="connsiteY103" fmla="*/ 5329634 h 6858000"/>
              <a:gd name="connsiteX104" fmla="*/ 6038019 w 6127689"/>
              <a:gd name="connsiteY104" fmla="*/ 5336764 h 6858000"/>
              <a:gd name="connsiteX105" fmla="*/ 6037298 w 6127689"/>
              <a:gd name="connsiteY105" fmla="*/ 5341753 h 6858000"/>
              <a:gd name="connsiteX106" fmla="*/ 6037677 w 6127689"/>
              <a:gd name="connsiteY106" fmla="*/ 5354807 h 6858000"/>
              <a:gd name="connsiteX107" fmla="*/ 6039728 w 6127689"/>
              <a:gd name="connsiteY107" fmla="*/ 5359416 h 6858000"/>
              <a:gd name="connsiteX108" fmla="*/ 6043311 w 6127689"/>
              <a:gd name="connsiteY108" fmla="*/ 5361407 h 6858000"/>
              <a:gd name="connsiteX109" fmla="*/ 6042954 w 6127689"/>
              <a:gd name="connsiteY109" fmla="*/ 5362576 h 6858000"/>
              <a:gd name="connsiteX110" fmla="*/ 6053435 w 6127689"/>
              <a:gd name="connsiteY110" fmla="*/ 5387547 h 6858000"/>
              <a:gd name="connsiteX111" fmla="*/ 6065933 w 6127689"/>
              <a:gd name="connsiteY111" fmla="*/ 5443002 h 6858000"/>
              <a:gd name="connsiteX112" fmla="*/ 6068640 w 6127689"/>
              <a:gd name="connsiteY112" fmla="*/ 5474503 h 6858000"/>
              <a:gd name="connsiteX113" fmla="*/ 6080922 w 6127689"/>
              <a:gd name="connsiteY113" fmla="*/ 5561070 h 6858000"/>
              <a:gd name="connsiteX114" fmla="*/ 6096949 w 6127689"/>
              <a:gd name="connsiteY114" fmla="*/ 5648179 h 6858000"/>
              <a:gd name="connsiteX115" fmla="*/ 6125703 w 6127689"/>
              <a:gd name="connsiteY115" fmla="*/ 5692894 h 6858000"/>
              <a:gd name="connsiteX116" fmla="*/ 6126670 w 6127689"/>
              <a:gd name="connsiteY116" fmla="*/ 5697882 h 6858000"/>
              <a:gd name="connsiteX117" fmla="*/ 6124061 w 6127689"/>
              <a:gd name="connsiteY117" fmla="*/ 5710294 h 6858000"/>
              <a:gd name="connsiteX118" fmla="*/ 6122213 w 6127689"/>
              <a:gd name="connsiteY118" fmla="*/ 5714762 h 6858000"/>
              <a:gd name="connsiteX119" fmla="*/ 6121353 w 6127689"/>
              <a:gd name="connsiteY119" fmla="*/ 5721725 h 6858000"/>
              <a:gd name="connsiteX120" fmla="*/ 6121607 w 6127689"/>
              <a:gd name="connsiteY120" fmla="*/ 5721959 h 6858000"/>
              <a:gd name="connsiteX121" fmla="*/ 6120262 w 6127689"/>
              <a:gd name="connsiteY121" fmla="*/ 5728358 h 6858000"/>
              <a:gd name="connsiteX122" fmla="*/ 6127024 w 6127689"/>
              <a:gd name="connsiteY122" fmla="*/ 5786902 h 6858000"/>
              <a:gd name="connsiteX123" fmla="*/ 6127519 w 6127689"/>
              <a:gd name="connsiteY123" fmla="*/ 5865775 h 6858000"/>
              <a:gd name="connsiteX124" fmla="*/ 6119217 w 6127689"/>
              <a:gd name="connsiteY124" fmla="*/ 5888542 h 6858000"/>
              <a:gd name="connsiteX125" fmla="*/ 6102493 w 6127689"/>
              <a:gd name="connsiteY125" fmla="*/ 5928602 h 6858000"/>
              <a:gd name="connsiteX126" fmla="*/ 6056863 w 6127689"/>
              <a:gd name="connsiteY126" fmla="*/ 6000643 h 6858000"/>
              <a:gd name="connsiteX127" fmla="*/ 6045436 w 6127689"/>
              <a:gd name="connsiteY127" fmla="*/ 6124480 h 6858000"/>
              <a:gd name="connsiteX128" fmla="*/ 6030489 w 6127689"/>
              <a:gd name="connsiteY128" fmla="*/ 6317666 h 6858000"/>
              <a:gd name="connsiteX129" fmla="*/ 6007492 w 6127689"/>
              <a:gd name="connsiteY129" fmla="*/ 6440818 h 6858000"/>
              <a:gd name="connsiteX130" fmla="*/ 6009467 w 6127689"/>
              <a:gd name="connsiteY130" fmla="*/ 6487076 h 6858000"/>
              <a:gd name="connsiteX131" fmla="*/ 5995064 w 6127689"/>
              <a:gd name="connsiteY131" fmla="*/ 6540791 h 6858000"/>
              <a:gd name="connsiteX132" fmla="*/ 5996309 w 6127689"/>
              <a:gd name="connsiteY132" fmla="*/ 6543961 h 6858000"/>
              <a:gd name="connsiteX133" fmla="*/ 5996048 w 6127689"/>
              <a:gd name="connsiteY133" fmla="*/ 6555444 h 6858000"/>
              <a:gd name="connsiteX134" fmla="*/ 6002524 w 6127689"/>
              <a:gd name="connsiteY134" fmla="*/ 6560188 h 6858000"/>
              <a:gd name="connsiteX135" fmla="*/ 6006823 w 6127689"/>
              <a:gd name="connsiteY135" fmla="*/ 6578546 h 6858000"/>
              <a:gd name="connsiteX136" fmla="*/ 6004510 w 6127689"/>
              <a:gd name="connsiteY136" fmla="*/ 6599256 h 6858000"/>
              <a:gd name="connsiteX137" fmla="*/ 5986207 w 6127689"/>
              <a:gd name="connsiteY137" fmla="*/ 6695855 h 6858000"/>
              <a:gd name="connsiteX138" fmla="*/ 5979428 w 6127689"/>
              <a:gd name="connsiteY138" fmla="*/ 6754678 h 6858000"/>
              <a:gd name="connsiteX139" fmla="*/ 5983398 w 6127689"/>
              <a:gd name="connsiteY139" fmla="*/ 6778641 h 6858000"/>
              <a:gd name="connsiteX140" fmla="*/ 5984543 w 6127689"/>
              <a:gd name="connsiteY140" fmla="*/ 6811016 h 6858000"/>
              <a:gd name="connsiteX141" fmla="*/ 5981802 w 6127689"/>
              <a:gd name="connsiteY141" fmla="*/ 6838578 h 6858000"/>
              <a:gd name="connsiteX142" fmla="*/ 5979671 w 6127689"/>
              <a:gd name="connsiteY142" fmla="*/ 6858000 h 6858000"/>
              <a:gd name="connsiteX143" fmla="*/ 0 w 6127689"/>
              <a:gd name="connsiteY143" fmla="*/ 6858000 h 6858000"/>
              <a:gd name="connsiteX144" fmla="*/ 0 w 6127689"/>
              <a:gd name="connsiteY144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3015 w 6127689"/>
              <a:gd name="connsiteY63" fmla="*/ 3762025 h 6858000"/>
              <a:gd name="connsiteX64" fmla="*/ 5696643 w 6127689"/>
              <a:gd name="connsiteY64" fmla="*/ 3773888 h 6858000"/>
              <a:gd name="connsiteX65" fmla="*/ 5699203 w 6127689"/>
              <a:gd name="connsiteY65" fmla="*/ 3775823 h 6858000"/>
              <a:gd name="connsiteX66" fmla="*/ 5704824 w 6127689"/>
              <a:gd name="connsiteY66" fmla="*/ 3785966 h 6858000"/>
              <a:gd name="connsiteX67" fmla="*/ 5733539 w 6127689"/>
              <a:gd name="connsiteY67" fmla="*/ 3818457 h 6858000"/>
              <a:gd name="connsiteX68" fmla="*/ 5768491 w 6127689"/>
              <a:gd name="connsiteY68" fmla="*/ 3914399 h 6858000"/>
              <a:gd name="connsiteX69" fmla="*/ 5793123 w 6127689"/>
              <a:gd name="connsiteY69" fmla="*/ 3969952 h 6858000"/>
              <a:gd name="connsiteX70" fmla="*/ 5808321 w 6127689"/>
              <a:gd name="connsiteY70" fmla="*/ 3988153 h 6858000"/>
              <a:gd name="connsiteX71" fmla="*/ 5825621 w 6127689"/>
              <a:gd name="connsiteY71" fmla="*/ 4015525 h 6858000"/>
              <a:gd name="connsiteX72" fmla="*/ 5860672 w 6127689"/>
              <a:gd name="connsiteY72" fmla="*/ 4061579 h 6858000"/>
              <a:gd name="connsiteX73" fmla="*/ 5872173 w 6127689"/>
              <a:gd name="connsiteY73" fmla="*/ 4088497 h 6858000"/>
              <a:gd name="connsiteX74" fmla="*/ 5883705 w 6127689"/>
              <a:gd name="connsiteY74" fmla="*/ 4101899 h 6858000"/>
              <a:gd name="connsiteX75" fmla="*/ 5894095 w 6127689"/>
              <a:gd name="connsiteY75" fmla="*/ 4128857 h 6858000"/>
              <a:gd name="connsiteX76" fmla="*/ 5898339 w 6127689"/>
              <a:gd name="connsiteY76" fmla="*/ 4140800 h 6858000"/>
              <a:gd name="connsiteX77" fmla="*/ 5899734 w 6127689"/>
              <a:gd name="connsiteY77" fmla="*/ 4145632 h 6858000"/>
              <a:gd name="connsiteX78" fmla="*/ 5903513 w 6127689"/>
              <a:gd name="connsiteY78" fmla="*/ 4187661 h 6858000"/>
              <a:gd name="connsiteX79" fmla="*/ 5917114 w 6127689"/>
              <a:gd name="connsiteY79" fmla="*/ 4213096 h 6858000"/>
              <a:gd name="connsiteX80" fmla="*/ 5924233 w 6127689"/>
              <a:gd name="connsiteY80" fmla="*/ 4242060 h 6858000"/>
              <a:gd name="connsiteX81" fmla="*/ 5928910 w 6127689"/>
              <a:gd name="connsiteY81" fmla="*/ 4300973 h 6858000"/>
              <a:gd name="connsiteX82" fmla="*/ 5939320 w 6127689"/>
              <a:gd name="connsiteY82" fmla="*/ 4340435 h 6858000"/>
              <a:gd name="connsiteX83" fmla="*/ 5946705 w 6127689"/>
              <a:gd name="connsiteY83" fmla="*/ 4428051 h 6858000"/>
              <a:gd name="connsiteX84" fmla="*/ 5949261 w 6127689"/>
              <a:gd name="connsiteY84" fmla="*/ 4449185 h 6858000"/>
              <a:gd name="connsiteX85" fmla="*/ 5957504 w 6127689"/>
              <a:gd name="connsiteY85" fmla="*/ 4465911 h 6858000"/>
              <a:gd name="connsiteX86" fmla="*/ 5964689 w 6127689"/>
              <a:gd name="connsiteY86" fmla="*/ 4468532 h 6858000"/>
              <a:gd name="connsiteX87" fmla="*/ 5967062 w 6127689"/>
              <a:gd name="connsiteY87" fmla="*/ 4479923 h 6858000"/>
              <a:gd name="connsiteX88" fmla="*/ 5968960 w 6127689"/>
              <a:gd name="connsiteY88" fmla="*/ 4482655 h 6858000"/>
              <a:gd name="connsiteX89" fmla="*/ 5978567 w 6127689"/>
              <a:gd name="connsiteY89" fmla="*/ 4498605 h 6858000"/>
              <a:gd name="connsiteX90" fmla="*/ 5980106 w 6127689"/>
              <a:gd name="connsiteY90" fmla="*/ 4585087 h 6858000"/>
              <a:gd name="connsiteX91" fmla="*/ 5998138 w 6127689"/>
              <a:gd name="connsiteY91" fmla="*/ 4697518 h 6858000"/>
              <a:gd name="connsiteX92" fmla="*/ 6013516 w 6127689"/>
              <a:gd name="connsiteY92" fmla="*/ 4786619 h 6858000"/>
              <a:gd name="connsiteX93" fmla="*/ 6025404 w 6127689"/>
              <a:gd name="connsiteY93" fmla="*/ 4858148 h 6858000"/>
              <a:gd name="connsiteX94" fmla="*/ 6007749 w 6127689"/>
              <a:gd name="connsiteY94" fmla="*/ 4964715 h 6858000"/>
              <a:gd name="connsiteX95" fmla="*/ 6005269 w 6127689"/>
              <a:gd name="connsiteY95" fmla="*/ 5150567 h 6858000"/>
              <a:gd name="connsiteX96" fmla="*/ 6001127 w 6127689"/>
              <a:gd name="connsiteY96" fmla="*/ 5164609 h 6858000"/>
              <a:gd name="connsiteX97" fmla="*/ 5996647 w 6127689"/>
              <a:gd name="connsiteY97" fmla="*/ 5185640 h 6858000"/>
              <a:gd name="connsiteX98" fmla="*/ 5998514 w 6127689"/>
              <a:gd name="connsiteY98" fmla="*/ 5189673 h 6858000"/>
              <a:gd name="connsiteX99" fmla="*/ 6018409 w 6127689"/>
              <a:gd name="connsiteY99" fmla="*/ 5227157 h 6858000"/>
              <a:gd name="connsiteX100" fmla="*/ 6036748 w 6127689"/>
              <a:gd name="connsiteY100" fmla="*/ 5322752 h 6858000"/>
              <a:gd name="connsiteX101" fmla="*/ 6036943 w 6127689"/>
              <a:gd name="connsiteY101" fmla="*/ 5329480 h 6858000"/>
              <a:gd name="connsiteX102" fmla="*/ 6037236 w 6127689"/>
              <a:gd name="connsiteY102" fmla="*/ 5329634 h 6858000"/>
              <a:gd name="connsiteX103" fmla="*/ 6038019 w 6127689"/>
              <a:gd name="connsiteY103" fmla="*/ 5336764 h 6858000"/>
              <a:gd name="connsiteX104" fmla="*/ 6037298 w 6127689"/>
              <a:gd name="connsiteY104" fmla="*/ 5341753 h 6858000"/>
              <a:gd name="connsiteX105" fmla="*/ 6037677 w 6127689"/>
              <a:gd name="connsiteY105" fmla="*/ 5354807 h 6858000"/>
              <a:gd name="connsiteX106" fmla="*/ 6039728 w 6127689"/>
              <a:gd name="connsiteY106" fmla="*/ 5359416 h 6858000"/>
              <a:gd name="connsiteX107" fmla="*/ 6043311 w 6127689"/>
              <a:gd name="connsiteY107" fmla="*/ 5361407 h 6858000"/>
              <a:gd name="connsiteX108" fmla="*/ 6042954 w 6127689"/>
              <a:gd name="connsiteY108" fmla="*/ 5362576 h 6858000"/>
              <a:gd name="connsiteX109" fmla="*/ 6053435 w 6127689"/>
              <a:gd name="connsiteY109" fmla="*/ 5387547 h 6858000"/>
              <a:gd name="connsiteX110" fmla="*/ 6065933 w 6127689"/>
              <a:gd name="connsiteY110" fmla="*/ 5443002 h 6858000"/>
              <a:gd name="connsiteX111" fmla="*/ 6068640 w 6127689"/>
              <a:gd name="connsiteY111" fmla="*/ 5474503 h 6858000"/>
              <a:gd name="connsiteX112" fmla="*/ 6080922 w 6127689"/>
              <a:gd name="connsiteY112" fmla="*/ 5561070 h 6858000"/>
              <a:gd name="connsiteX113" fmla="*/ 6096949 w 6127689"/>
              <a:gd name="connsiteY113" fmla="*/ 5648179 h 6858000"/>
              <a:gd name="connsiteX114" fmla="*/ 6125703 w 6127689"/>
              <a:gd name="connsiteY114" fmla="*/ 5692894 h 6858000"/>
              <a:gd name="connsiteX115" fmla="*/ 6126670 w 6127689"/>
              <a:gd name="connsiteY115" fmla="*/ 5697882 h 6858000"/>
              <a:gd name="connsiteX116" fmla="*/ 6124061 w 6127689"/>
              <a:gd name="connsiteY116" fmla="*/ 5710294 h 6858000"/>
              <a:gd name="connsiteX117" fmla="*/ 6122213 w 6127689"/>
              <a:gd name="connsiteY117" fmla="*/ 5714762 h 6858000"/>
              <a:gd name="connsiteX118" fmla="*/ 6121353 w 6127689"/>
              <a:gd name="connsiteY118" fmla="*/ 5721725 h 6858000"/>
              <a:gd name="connsiteX119" fmla="*/ 6121607 w 6127689"/>
              <a:gd name="connsiteY119" fmla="*/ 5721959 h 6858000"/>
              <a:gd name="connsiteX120" fmla="*/ 6120262 w 6127689"/>
              <a:gd name="connsiteY120" fmla="*/ 5728358 h 6858000"/>
              <a:gd name="connsiteX121" fmla="*/ 6127024 w 6127689"/>
              <a:gd name="connsiteY121" fmla="*/ 5786902 h 6858000"/>
              <a:gd name="connsiteX122" fmla="*/ 6127519 w 6127689"/>
              <a:gd name="connsiteY122" fmla="*/ 5865775 h 6858000"/>
              <a:gd name="connsiteX123" fmla="*/ 6119217 w 6127689"/>
              <a:gd name="connsiteY123" fmla="*/ 5888542 h 6858000"/>
              <a:gd name="connsiteX124" fmla="*/ 6102493 w 6127689"/>
              <a:gd name="connsiteY124" fmla="*/ 5928602 h 6858000"/>
              <a:gd name="connsiteX125" fmla="*/ 6056863 w 6127689"/>
              <a:gd name="connsiteY125" fmla="*/ 6000643 h 6858000"/>
              <a:gd name="connsiteX126" fmla="*/ 6045436 w 6127689"/>
              <a:gd name="connsiteY126" fmla="*/ 6124480 h 6858000"/>
              <a:gd name="connsiteX127" fmla="*/ 6030489 w 6127689"/>
              <a:gd name="connsiteY127" fmla="*/ 6317666 h 6858000"/>
              <a:gd name="connsiteX128" fmla="*/ 6007492 w 6127689"/>
              <a:gd name="connsiteY128" fmla="*/ 6440818 h 6858000"/>
              <a:gd name="connsiteX129" fmla="*/ 6009467 w 6127689"/>
              <a:gd name="connsiteY129" fmla="*/ 6487076 h 6858000"/>
              <a:gd name="connsiteX130" fmla="*/ 5995064 w 6127689"/>
              <a:gd name="connsiteY130" fmla="*/ 6540791 h 6858000"/>
              <a:gd name="connsiteX131" fmla="*/ 5996309 w 6127689"/>
              <a:gd name="connsiteY131" fmla="*/ 6543961 h 6858000"/>
              <a:gd name="connsiteX132" fmla="*/ 5996048 w 6127689"/>
              <a:gd name="connsiteY132" fmla="*/ 6555444 h 6858000"/>
              <a:gd name="connsiteX133" fmla="*/ 6002524 w 6127689"/>
              <a:gd name="connsiteY133" fmla="*/ 6560188 h 6858000"/>
              <a:gd name="connsiteX134" fmla="*/ 6006823 w 6127689"/>
              <a:gd name="connsiteY134" fmla="*/ 6578546 h 6858000"/>
              <a:gd name="connsiteX135" fmla="*/ 6004510 w 6127689"/>
              <a:gd name="connsiteY135" fmla="*/ 6599256 h 6858000"/>
              <a:gd name="connsiteX136" fmla="*/ 5986207 w 6127689"/>
              <a:gd name="connsiteY136" fmla="*/ 6695855 h 6858000"/>
              <a:gd name="connsiteX137" fmla="*/ 5979428 w 6127689"/>
              <a:gd name="connsiteY137" fmla="*/ 6754678 h 6858000"/>
              <a:gd name="connsiteX138" fmla="*/ 5983398 w 6127689"/>
              <a:gd name="connsiteY138" fmla="*/ 6778641 h 6858000"/>
              <a:gd name="connsiteX139" fmla="*/ 5984543 w 6127689"/>
              <a:gd name="connsiteY139" fmla="*/ 6811016 h 6858000"/>
              <a:gd name="connsiteX140" fmla="*/ 5981802 w 6127689"/>
              <a:gd name="connsiteY140" fmla="*/ 6838578 h 6858000"/>
              <a:gd name="connsiteX141" fmla="*/ 5979671 w 6127689"/>
              <a:gd name="connsiteY141" fmla="*/ 6858000 h 6858000"/>
              <a:gd name="connsiteX142" fmla="*/ 0 w 6127689"/>
              <a:gd name="connsiteY142" fmla="*/ 6858000 h 6858000"/>
              <a:gd name="connsiteX143" fmla="*/ 0 w 6127689"/>
              <a:gd name="connsiteY143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3015 w 6127689"/>
              <a:gd name="connsiteY63" fmla="*/ 3762025 h 6858000"/>
              <a:gd name="connsiteX64" fmla="*/ 5696643 w 6127689"/>
              <a:gd name="connsiteY64" fmla="*/ 3773888 h 6858000"/>
              <a:gd name="connsiteX65" fmla="*/ 5699203 w 6127689"/>
              <a:gd name="connsiteY65" fmla="*/ 3775823 h 6858000"/>
              <a:gd name="connsiteX66" fmla="*/ 5704824 w 6127689"/>
              <a:gd name="connsiteY66" fmla="*/ 3785966 h 6858000"/>
              <a:gd name="connsiteX67" fmla="*/ 5733539 w 6127689"/>
              <a:gd name="connsiteY67" fmla="*/ 3818457 h 6858000"/>
              <a:gd name="connsiteX68" fmla="*/ 5768491 w 6127689"/>
              <a:gd name="connsiteY68" fmla="*/ 3914399 h 6858000"/>
              <a:gd name="connsiteX69" fmla="*/ 5793123 w 6127689"/>
              <a:gd name="connsiteY69" fmla="*/ 3969952 h 6858000"/>
              <a:gd name="connsiteX70" fmla="*/ 5808321 w 6127689"/>
              <a:gd name="connsiteY70" fmla="*/ 3988153 h 6858000"/>
              <a:gd name="connsiteX71" fmla="*/ 5825621 w 6127689"/>
              <a:gd name="connsiteY71" fmla="*/ 4015525 h 6858000"/>
              <a:gd name="connsiteX72" fmla="*/ 5860672 w 6127689"/>
              <a:gd name="connsiteY72" fmla="*/ 4061579 h 6858000"/>
              <a:gd name="connsiteX73" fmla="*/ 5872173 w 6127689"/>
              <a:gd name="connsiteY73" fmla="*/ 4088497 h 6858000"/>
              <a:gd name="connsiteX74" fmla="*/ 5883705 w 6127689"/>
              <a:gd name="connsiteY74" fmla="*/ 4101899 h 6858000"/>
              <a:gd name="connsiteX75" fmla="*/ 5894095 w 6127689"/>
              <a:gd name="connsiteY75" fmla="*/ 4128857 h 6858000"/>
              <a:gd name="connsiteX76" fmla="*/ 5898339 w 6127689"/>
              <a:gd name="connsiteY76" fmla="*/ 4140800 h 6858000"/>
              <a:gd name="connsiteX77" fmla="*/ 5903513 w 6127689"/>
              <a:gd name="connsiteY77" fmla="*/ 4187661 h 6858000"/>
              <a:gd name="connsiteX78" fmla="*/ 5917114 w 6127689"/>
              <a:gd name="connsiteY78" fmla="*/ 4213096 h 6858000"/>
              <a:gd name="connsiteX79" fmla="*/ 5924233 w 6127689"/>
              <a:gd name="connsiteY79" fmla="*/ 4242060 h 6858000"/>
              <a:gd name="connsiteX80" fmla="*/ 5928910 w 6127689"/>
              <a:gd name="connsiteY80" fmla="*/ 4300973 h 6858000"/>
              <a:gd name="connsiteX81" fmla="*/ 5939320 w 6127689"/>
              <a:gd name="connsiteY81" fmla="*/ 4340435 h 6858000"/>
              <a:gd name="connsiteX82" fmla="*/ 5946705 w 6127689"/>
              <a:gd name="connsiteY82" fmla="*/ 4428051 h 6858000"/>
              <a:gd name="connsiteX83" fmla="*/ 5949261 w 6127689"/>
              <a:gd name="connsiteY83" fmla="*/ 4449185 h 6858000"/>
              <a:gd name="connsiteX84" fmla="*/ 5957504 w 6127689"/>
              <a:gd name="connsiteY84" fmla="*/ 4465911 h 6858000"/>
              <a:gd name="connsiteX85" fmla="*/ 5964689 w 6127689"/>
              <a:gd name="connsiteY85" fmla="*/ 4468532 h 6858000"/>
              <a:gd name="connsiteX86" fmla="*/ 5967062 w 6127689"/>
              <a:gd name="connsiteY86" fmla="*/ 4479923 h 6858000"/>
              <a:gd name="connsiteX87" fmla="*/ 5968960 w 6127689"/>
              <a:gd name="connsiteY87" fmla="*/ 4482655 h 6858000"/>
              <a:gd name="connsiteX88" fmla="*/ 5978567 w 6127689"/>
              <a:gd name="connsiteY88" fmla="*/ 4498605 h 6858000"/>
              <a:gd name="connsiteX89" fmla="*/ 5980106 w 6127689"/>
              <a:gd name="connsiteY89" fmla="*/ 4585087 h 6858000"/>
              <a:gd name="connsiteX90" fmla="*/ 5998138 w 6127689"/>
              <a:gd name="connsiteY90" fmla="*/ 4697518 h 6858000"/>
              <a:gd name="connsiteX91" fmla="*/ 6013516 w 6127689"/>
              <a:gd name="connsiteY91" fmla="*/ 4786619 h 6858000"/>
              <a:gd name="connsiteX92" fmla="*/ 6025404 w 6127689"/>
              <a:gd name="connsiteY92" fmla="*/ 4858148 h 6858000"/>
              <a:gd name="connsiteX93" fmla="*/ 6007749 w 6127689"/>
              <a:gd name="connsiteY93" fmla="*/ 4964715 h 6858000"/>
              <a:gd name="connsiteX94" fmla="*/ 6005269 w 6127689"/>
              <a:gd name="connsiteY94" fmla="*/ 5150567 h 6858000"/>
              <a:gd name="connsiteX95" fmla="*/ 6001127 w 6127689"/>
              <a:gd name="connsiteY95" fmla="*/ 5164609 h 6858000"/>
              <a:gd name="connsiteX96" fmla="*/ 5996647 w 6127689"/>
              <a:gd name="connsiteY96" fmla="*/ 5185640 h 6858000"/>
              <a:gd name="connsiteX97" fmla="*/ 5998514 w 6127689"/>
              <a:gd name="connsiteY97" fmla="*/ 5189673 h 6858000"/>
              <a:gd name="connsiteX98" fmla="*/ 6018409 w 6127689"/>
              <a:gd name="connsiteY98" fmla="*/ 5227157 h 6858000"/>
              <a:gd name="connsiteX99" fmla="*/ 6036748 w 6127689"/>
              <a:gd name="connsiteY99" fmla="*/ 5322752 h 6858000"/>
              <a:gd name="connsiteX100" fmla="*/ 6036943 w 6127689"/>
              <a:gd name="connsiteY100" fmla="*/ 5329480 h 6858000"/>
              <a:gd name="connsiteX101" fmla="*/ 6037236 w 6127689"/>
              <a:gd name="connsiteY101" fmla="*/ 5329634 h 6858000"/>
              <a:gd name="connsiteX102" fmla="*/ 6038019 w 6127689"/>
              <a:gd name="connsiteY102" fmla="*/ 5336764 h 6858000"/>
              <a:gd name="connsiteX103" fmla="*/ 6037298 w 6127689"/>
              <a:gd name="connsiteY103" fmla="*/ 5341753 h 6858000"/>
              <a:gd name="connsiteX104" fmla="*/ 6037677 w 6127689"/>
              <a:gd name="connsiteY104" fmla="*/ 5354807 h 6858000"/>
              <a:gd name="connsiteX105" fmla="*/ 6039728 w 6127689"/>
              <a:gd name="connsiteY105" fmla="*/ 5359416 h 6858000"/>
              <a:gd name="connsiteX106" fmla="*/ 6043311 w 6127689"/>
              <a:gd name="connsiteY106" fmla="*/ 5361407 h 6858000"/>
              <a:gd name="connsiteX107" fmla="*/ 6042954 w 6127689"/>
              <a:gd name="connsiteY107" fmla="*/ 5362576 h 6858000"/>
              <a:gd name="connsiteX108" fmla="*/ 6053435 w 6127689"/>
              <a:gd name="connsiteY108" fmla="*/ 5387547 h 6858000"/>
              <a:gd name="connsiteX109" fmla="*/ 6065933 w 6127689"/>
              <a:gd name="connsiteY109" fmla="*/ 5443002 h 6858000"/>
              <a:gd name="connsiteX110" fmla="*/ 6068640 w 6127689"/>
              <a:gd name="connsiteY110" fmla="*/ 5474503 h 6858000"/>
              <a:gd name="connsiteX111" fmla="*/ 6080922 w 6127689"/>
              <a:gd name="connsiteY111" fmla="*/ 5561070 h 6858000"/>
              <a:gd name="connsiteX112" fmla="*/ 6096949 w 6127689"/>
              <a:gd name="connsiteY112" fmla="*/ 5648179 h 6858000"/>
              <a:gd name="connsiteX113" fmla="*/ 6125703 w 6127689"/>
              <a:gd name="connsiteY113" fmla="*/ 5692894 h 6858000"/>
              <a:gd name="connsiteX114" fmla="*/ 6126670 w 6127689"/>
              <a:gd name="connsiteY114" fmla="*/ 5697882 h 6858000"/>
              <a:gd name="connsiteX115" fmla="*/ 6124061 w 6127689"/>
              <a:gd name="connsiteY115" fmla="*/ 5710294 h 6858000"/>
              <a:gd name="connsiteX116" fmla="*/ 6122213 w 6127689"/>
              <a:gd name="connsiteY116" fmla="*/ 5714762 h 6858000"/>
              <a:gd name="connsiteX117" fmla="*/ 6121353 w 6127689"/>
              <a:gd name="connsiteY117" fmla="*/ 5721725 h 6858000"/>
              <a:gd name="connsiteX118" fmla="*/ 6121607 w 6127689"/>
              <a:gd name="connsiteY118" fmla="*/ 5721959 h 6858000"/>
              <a:gd name="connsiteX119" fmla="*/ 6120262 w 6127689"/>
              <a:gd name="connsiteY119" fmla="*/ 5728358 h 6858000"/>
              <a:gd name="connsiteX120" fmla="*/ 6127024 w 6127689"/>
              <a:gd name="connsiteY120" fmla="*/ 5786902 h 6858000"/>
              <a:gd name="connsiteX121" fmla="*/ 6127519 w 6127689"/>
              <a:gd name="connsiteY121" fmla="*/ 5865775 h 6858000"/>
              <a:gd name="connsiteX122" fmla="*/ 6119217 w 6127689"/>
              <a:gd name="connsiteY122" fmla="*/ 5888542 h 6858000"/>
              <a:gd name="connsiteX123" fmla="*/ 6102493 w 6127689"/>
              <a:gd name="connsiteY123" fmla="*/ 5928602 h 6858000"/>
              <a:gd name="connsiteX124" fmla="*/ 6056863 w 6127689"/>
              <a:gd name="connsiteY124" fmla="*/ 6000643 h 6858000"/>
              <a:gd name="connsiteX125" fmla="*/ 6045436 w 6127689"/>
              <a:gd name="connsiteY125" fmla="*/ 6124480 h 6858000"/>
              <a:gd name="connsiteX126" fmla="*/ 6030489 w 6127689"/>
              <a:gd name="connsiteY126" fmla="*/ 6317666 h 6858000"/>
              <a:gd name="connsiteX127" fmla="*/ 6007492 w 6127689"/>
              <a:gd name="connsiteY127" fmla="*/ 6440818 h 6858000"/>
              <a:gd name="connsiteX128" fmla="*/ 6009467 w 6127689"/>
              <a:gd name="connsiteY128" fmla="*/ 6487076 h 6858000"/>
              <a:gd name="connsiteX129" fmla="*/ 5995064 w 6127689"/>
              <a:gd name="connsiteY129" fmla="*/ 6540791 h 6858000"/>
              <a:gd name="connsiteX130" fmla="*/ 5996309 w 6127689"/>
              <a:gd name="connsiteY130" fmla="*/ 6543961 h 6858000"/>
              <a:gd name="connsiteX131" fmla="*/ 5996048 w 6127689"/>
              <a:gd name="connsiteY131" fmla="*/ 6555444 h 6858000"/>
              <a:gd name="connsiteX132" fmla="*/ 6002524 w 6127689"/>
              <a:gd name="connsiteY132" fmla="*/ 6560188 h 6858000"/>
              <a:gd name="connsiteX133" fmla="*/ 6006823 w 6127689"/>
              <a:gd name="connsiteY133" fmla="*/ 6578546 h 6858000"/>
              <a:gd name="connsiteX134" fmla="*/ 6004510 w 6127689"/>
              <a:gd name="connsiteY134" fmla="*/ 6599256 h 6858000"/>
              <a:gd name="connsiteX135" fmla="*/ 5986207 w 6127689"/>
              <a:gd name="connsiteY135" fmla="*/ 6695855 h 6858000"/>
              <a:gd name="connsiteX136" fmla="*/ 5979428 w 6127689"/>
              <a:gd name="connsiteY136" fmla="*/ 6754678 h 6858000"/>
              <a:gd name="connsiteX137" fmla="*/ 5983398 w 6127689"/>
              <a:gd name="connsiteY137" fmla="*/ 6778641 h 6858000"/>
              <a:gd name="connsiteX138" fmla="*/ 5984543 w 6127689"/>
              <a:gd name="connsiteY138" fmla="*/ 6811016 h 6858000"/>
              <a:gd name="connsiteX139" fmla="*/ 5981802 w 6127689"/>
              <a:gd name="connsiteY139" fmla="*/ 6838578 h 6858000"/>
              <a:gd name="connsiteX140" fmla="*/ 5979671 w 6127689"/>
              <a:gd name="connsiteY140" fmla="*/ 6858000 h 6858000"/>
              <a:gd name="connsiteX141" fmla="*/ 0 w 6127689"/>
              <a:gd name="connsiteY141" fmla="*/ 6858000 h 6858000"/>
              <a:gd name="connsiteX142" fmla="*/ 0 w 6127689"/>
              <a:gd name="connsiteY142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57023 w 6127689"/>
              <a:gd name="connsiteY45" fmla="*/ 2858292 h 6858000"/>
              <a:gd name="connsiteX46" fmla="*/ 5479298 w 6127689"/>
              <a:gd name="connsiteY46" fmla="*/ 2947791 h 6858000"/>
              <a:gd name="connsiteX47" fmla="*/ 5481770 w 6127689"/>
              <a:gd name="connsiteY47" fmla="*/ 2951352 h 6858000"/>
              <a:gd name="connsiteX48" fmla="*/ 5482045 w 6127689"/>
              <a:gd name="connsiteY48" fmla="*/ 2984371 h 6858000"/>
              <a:gd name="connsiteX49" fmla="*/ 5482415 w 6127689"/>
              <a:gd name="connsiteY49" fmla="*/ 3004079 h 6858000"/>
              <a:gd name="connsiteX50" fmla="*/ 5503944 w 6127689"/>
              <a:gd name="connsiteY50" fmla="*/ 3123335 h 6858000"/>
              <a:gd name="connsiteX51" fmla="*/ 5516007 w 6127689"/>
              <a:gd name="connsiteY51" fmla="*/ 3258473 h 6858000"/>
              <a:gd name="connsiteX52" fmla="*/ 5566839 w 6127689"/>
              <a:gd name="connsiteY52" fmla="*/ 3345295 h 6858000"/>
              <a:gd name="connsiteX53" fmla="*/ 5589758 w 6127689"/>
              <a:gd name="connsiteY53" fmla="*/ 3506453 h 6858000"/>
              <a:gd name="connsiteX54" fmla="*/ 5596144 w 6127689"/>
              <a:gd name="connsiteY54" fmla="*/ 3534624 h 6858000"/>
              <a:gd name="connsiteX55" fmla="*/ 5597750 w 6127689"/>
              <a:gd name="connsiteY55" fmla="*/ 3534129 h 6858000"/>
              <a:gd name="connsiteX56" fmla="*/ 5599700 w 6127689"/>
              <a:gd name="connsiteY56" fmla="*/ 3547221 h 6858000"/>
              <a:gd name="connsiteX57" fmla="*/ 5615031 w 6127689"/>
              <a:gd name="connsiteY57" fmla="*/ 3557482 h 6858000"/>
              <a:gd name="connsiteX58" fmla="*/ 5618377 w 6127689"/>
              <a:gd name="connsiteY58" fmla="*/ 3588431 h 6858000"/>
              <a:gd name="connsiteX59" fmla="*/ 5612155 w 6127689"/>
              <a:gd name="connsiteY59" fmla="*/ 3589869 h 6858000"/>
              <a:gd name="connsiteX60" fmla="*/ 5620843 w 6127689"/>
              <a:gd name="connsiteY60" fmla="*/ 3606745 h 6858000"/>
              <a:gd name="connsiteX61" fmla="*/ 5655472 w 6127689"/>
              <a:gd name="connsiteY61" fmla="*/ 3678877 h 6858000"/>
              <a:gd name="connsiteX62" fmla="*/ 5683015 w 6127689"/>
              <a:gd name="connsiteY62" fmla="*/ 3762025 h 6858000"/>
              <a:gd name="connsiteX63" fmla="*/ 5696643 w 6127689"/>
              <a:gd name="connsiteY63" fmla="*/ 3773888 h 6858000"/>
              <a:gd name="connsiteX64" fmla="*/ 5699203 w 6127689"/>
              <a:gd name="connsiteY64" fmla="*/ 3775823 h 6858000"/>
              <a:gd name="connsiteX65" fmla="*/ 5704824 w 6127689"/>
              <a:gd name="connsiteY65" fmla="*/ 3785966 h 6858000"/>
              <a:gd name="connsiteX66" fmla="*/ 5733539 w 6127689"/>
              <a:gd name="connsiteY66" fmla="*/ 3818457 h 6858000"/>
              <a:gd name="connsiteX67" fmla="*/ 5768491 w 6127689"/>
              <a:gd name="connsiteY67" fmla="*/ 3914399 h 6858000"/>
              <a:gd name="connsiteX68" fmla="*/ 5793123 w 6127689"/>
              <a:gd name="connsiteY68" fmla="*/ 3969952 h 6858000"/>
              <a:gd name="connsiteX69" fmla="*/ 5808321 w 6127689"/>
              <a:gd name="connsiteY69" fmla="*/ 3988153 h 6858000"/>
              <a:gd name="connsiteX70" fmla="*/ 5825621 w 6127689"/>
              <a:gd name="connsiteY70" fmla="*/ 4015525 h 6858000"/>
              <a:gd name="connsiteX71" fmla="*/ 5860672 w 6127689"/>
              <a:gd name="connsiteY71" fmla="*/ 4061579 h 6858000"/>
              <a:gd name="connsiteX72" fmla="*/ 5872173 w 6127689"/>
              <a:gd name="connsiteY72" fmla="*/ 4088497 h 6858000"/>
              <a:gd name="connsiteX73" fmla="*/ 5883705 w 6127689"/>
              <a:gd name="connsiteY73" fmla="*/ 4101899 h 6858000"/>
              <a:gd name="connsiteX74" fmla="*/ 5894095 w 6127689"/>
              <a:gd name="connsiteY74" fmla="*/ 4128857 h 6858000"/>
              <a:gd name="connsiteX75" fmla="*/ 5898339 w 6127689"/>
              <a:gd name="connsiteY75" fmla="*/ 4140800 h 6858000"/>
              <a:gd name="connsiteX76" fmla="*/ 5903513 w 6127689"/>
              <a:gd name="connsiteY76" fmla="*/ 4187661 h 6858000"/>
              <a:gd name="connsiteX77" fmla="*/ 5917114 w 6127689"/>
              <a:gd name="connsiteY77" fmla="*/ 4213096 h 6858000"/>
              <a:gd name="connsiteX78" fmla="*/ 5924233 w 6127689"/>
              <a:gd name="connsiteY78" fmla="*/ 4242060 h 6858000"/>
              <a:gd name="connsiteX79" fmla="*/ 5928910 w 6127689"/>
              <a:gd name="connsiteY79" fmla="*/ 4300973 h 6858000"/>
              <a:gd name="connsiteX80" fmla="*/ 5939320 w 6127689"/>
              <a:gd name="connsiteY80" fmla="*/ 4340435 h 6858000"/>
              <a:gd name="connsiteX81" fmla="*/ 5946705 w 6127689"/>
              <a:gd name="connsiteY81" fmla="*/ 4428051 h 6858000"/>
              <a:gd name="connsiteX82" fmla="*/ 5949261 w 6127689"/>
              <a:gd name="connsiteY82" fmla="*/ 4449185 h 6858000"/>
              <a:gd name="connsiteX83" fmla="*/ 5957504 w 6127689"/>
              <a:gd name="connsiteY83" fmla="*/ 4465911 h 6858000"/>
              <a:gd name="connsiteX84" fmla="*/ 5964689 w 6127689"/>
              <a:gd name="connsiteY84" fmla="*/ 4468532 h 6858000"/>
              <a:gd name="connsiteX85" fmla="*/ 5967062 w 6127689"/>
              <a:gd name="connsiteY85" fmla="*/ 4479923 h 6858000"/>
              <a:gd name="connsiteX86" fmla="*/ 5968960 w 6127689"/>
              <a:gd name="connsiteY86" fmla="*/ 4482655 h 6858000"/>
              <a:gd name="connsiteX87" fmla="*/ 5978567 w 6127689"/>
              <a:gd name="connsiteY87" fmla="*/ 4498605 h 6858000"/>
              <a:gd name="connsiteX88" fmla="*/ 5980106 w 6127689"/>
              <a:gd name="connsiteY88" fmla="*/ 4585087 h 6858000"/>
              <a:gd name="connsiteX89" fmla="*/ 5998138 w 6127689"/>
              <a:gd name="connsiteY89" fmla="*/ 4697518 h 6858000"/>
              <a:gd name="connsiteX90" fmla="*/ 6013516 w 6127689"/>
              <a:gd name="connsiteY90" fmla="*/ 4786619 h 6858000"/>
              <a:gd name="connsiteX91" fmla="*/ 6025404 w 6127689"/>
              <a:gd name="connsiteY91" fmla="*/ 4858148 h 6858000"/>
              <a:gd name="connsiteX92" fmla="*/ 6007749 w 6127689"/>
              <a:gd name="connsiteY92" fmla="*/ 4964715 h 6858000"/>
              <a:gd name="connsiteX93" fmla="*/ 6005269 w 6127689"/>
              <a:gd name="connsiteY93" fmla="*/ 5150567 h 6858000"/>
              <a:gd name="connsiteX94" fmla="*/ 6001127 w 6127689"/>
              <a:gd name="connsiteY94" fmla="*/ 5164609 h 6858000"/>
              <a:gd name="connsiteX95" fmla="*/ 5996647 w 6127689"/>
              <a:gd name="connsiteY95" fmla="*/ 5185640 h 6858000"/>
              <a:gd name="connsiteX96" fmla="*/ 5998514 w 6127689"/>
              <a:gd name="connsiteY96" fmla="*/ 5189673 h 6858000"/>
              <a:gd name="connsiteX97" fmla="*/ 6018409 w 6127689"/>
              <a:gd name="connsiteY97" fmla="*/ 5227157 h 6858000"/>
              <a:gd name="connsiteX98" fmla="*/ 6036748 w 6127689"/>
              <a:gd name="connsiteY98" fmla="*/ 5322752 h 6858000"/>
              <a:gd name="connsiteX99" fmla="*/ 6036943 w 6127689"/>
              <a:gd name="connsiteY99" fmla="*/ 5329480 h 6858000"/>
              <a:gd name="connsiteX100" fmla="*/ 6037236 w 6127689"/>
              <a:gd name="connsiteY100" fmla="*/ 5329634 h 6858000"/>
              <a:gd name="connsiteX101" fmla="*/ 6038019 w 6127689"/>
              <a:gd name="connsiteY101" fmla="*/ 5336764 h 6858000"/>
              <a:gd name="connsiteX102" fmla="*/ 6037298 w 6127689"/>
              <a:gd name="connsiteY102" fmla="*/ 5341753 h 6858000"/>
              <a:gd name="connsiteX103" fmla="*/ 6037677 w 6127689"/>
              <a:gd name="connsiteY103" fmla="*/ 5354807 h 6858000"/>
              <a:gd name="connsiteX104" fmla="*/ 6039728 w 6127689"/>
              <a:gd name="connsiteY104" fmla="*/ 5359416 h 6858000"/>
              <a:gd name="connsiteX105" fmla="*/ 6043311 w 6127689"/>
              <a:gd name="connsiteY105" fmla="*/ 5361407 h 6858000"/>
              <a:gd name="connsiteX106" fmla="*/ 6042954 w 6127689"/>
              <a:gd name="connsiteY106" fmla="*/ 5362576 h 6858000"/>
              <a:gd name="connsiteX107" fmla="*/ 6053435 w 6127689"/>
              <a:gd name="connsiteY107" fmla="*/ 5387547 h 6858000"/>
              <a:gd name="connsiteX108" fmla="*/ 6065933 w 6127689"/>
              <a:gd name="connsiteY108" fmla="*/ 5443002 h 6858000"/>
              <a:gd name="connsiteX109" fmla="*/ 6068640 w 6127689"/>
              <a:gd name="connsiteY109" fmla="*/ 5474503 h 6858000"/>
              <a:gd name="connsiteX110" fmla="*/ 6080922 w 6127689"/>
              <a:gd name="connsiteY110" fmla="*/ 5561070 h 6858000"/>
              <a:gd name="connsiteX111" fmla="*/ 6096949 w 6127689"/>
              <a:gd name="connsiteY111" fmla="*/ 5648179 h 6858000"/>
              <a:gd name="connsiteX112" fmla="*/ 6125703 w 6127689"/>
              <a:gd name="connsiteY112" fmla="*/ 5692894 h 6858000"/>
              <a:gd name="connsiteX113" fmla="*/ 6126670 w 6127689"/>
              <a:gd name="connsiteY113" fmla="*/ 5697882 h 6858000"/>
              <a:gd name="connsiteX114" fmla="*/ 6124061 w 6127689"/>
              <a:gd name="connsiteY114" fmla="*/ 5710294 h 6858000"/>
              <a:gd name="connsiteX115" fmla="*/ 6122213 w 6127689"/>
              <a:gd name="connsiteY115" fmla="*/ 5714762 h 6858000"/>
              <a:gd name="connsiteX116" fmla="*/ 6121353 w 6127689"/>
              <a:gd name="connsiteY116" fmla="*/ 5721725 h 6858000"/>
              <a:gd name="connsiteX117" fmla="*/ 6121607 w 6127689"/>
              <a:gd name="connsiteY117" fmla="*/ 5721959 h 6858000"/>
              <a:gd name="connsiteX118" fmla="*/ 6120262 w 6127689"/>
              <a:gd name="connsiteY118" fmla="*/ 5728358 h 6858000"/>
              <a:gd name="connsiteX119" fmla="*/ 6127024 w 6127689"/>
              <a:gd name="connsiteY119" fmla="*/ 5786902 h 6858000"/>
              <a:gd name="connsiteX120" fmla="*/ 6127519 w 6127689"/>
              <a:gd name="connsiteY120" fmla="*/ 5865775 h 6858000"/>
              <a:gd name="connsiteX121" fmla="*/ 6119217 w 6127689"/>
              <a:gd name="connsiteY121" fmla="*/ 5888542 h 6858000"/>
              <a:gd name="connsiteX122" fmla="*/ 6102493 w 6127689"/>
              <a:gd name="connsiteY122" fmla="*/ 5928602 h 6858000"/>
              <a:gd name="connsiteX123" fmla="*/ 6056863 w 6127689"/>
              <a:gd name="connsiteY123" fmla="*/ 6000643 h 6858000"/>
              <a:gd name="connsiteX124" fmla="*/ 6045436 w 6127689"/>
              <a:gd name="connsiteY124" fmla="*/ 6124480 h 6858000"/>
              <a:gd name="connsiteX125" fmla="*/ 6030489 w 6127689"/>
              <a:gd name="connsiteY125" fmla="*/ 6317666 h 6858000"/>
              <a:gd name="connsiteX126" fmla="*/ 6007492 w 6127689"/>
              <a:gd name="connsiteY126" fmla="*/ 6440818 h 6858000"/>
              <a:gd name="connsiteX127" fmla="*/ 6009467 w 6127689"/>
              <a:gd name="connsiteY127" fmla="*/ 6487076 h 6858000"/>
              <a:gd name="connsiteX128" fmla="*/ 5995064 w 6127689"/>
              <a:gd name="connsiteY128" fmla="*/ 6540791 h 6858000"/>
              <a:gd name="connsiteX129" fmla="*/ 5996309 w 6127689"/>
              <a:gd name="connsiteY129" fmla="*/ 6543961 h 6858000"/>
              <a:gd name="connsiteX130" fmla="*/ 5996048 w 6127689"/>
              <a:gd name="connsiteY130" fmla="*/ 6555444 h 6858000"/>
              <a:gd name="connsiteX131" fmla="*/ 6002524 w 6127689"/>
              <a:gd name="connsiteY131" fmla="*/ 6560188 h 6858000"/>
              <a:gd name="connsiteX132" fmla="*/ 6006823 w 6127689"/>
              <a:gd name="connsiteY132" fmla="*/ 6578546 h 6858000"/>
              <a:gd name="connsiteX133" fmla="*/ 6004510 w 6127689"/>
              <a:gd name="connsiteY133" fmla="*/ 6599256 h 6858000"/>
              <a:gd name="connsiteX134" fmla="*/ 5986207 w 6127689"/>
              <a:gd name="connsiteY134" fmla="*/ 6695855 h 6858000"/>
              <a:gd name="connsiteX135" fmla="*/ 5979428 w 6127689"/>
              <a:gd name="connsiteY135" fmla="*/ 6754678 h 6858000"/>
              <a:gd name="connsiteX136" fmla="*/ 5983398 w 6127689"/>
              <a:gd name="connsiteY136" fmla="*/ 6778641 h 6858000"/>
              <a:gd name="connsiteX137" fmla="*/ 5984543 w 6127689"/>
              <a:gd name="connsiteY137" fmla="*/ 6811016 h 6858000"/>
              <a:gd name="connsiteX138" fmla="*/ 5981802 w 6127689"/>
              <a:gd name="connsiteY138" fmla="*/ 6838578 h 6858000"/>
              <a:gd name="connsiteX139" fmla="*/ 5979671 w 6127689"/>
              <a:gd name="connsiteY139" fmla="*/ 6858000 h 6858000"/>
              <a:gd name="connsiteX140" fmla="*/ 0 w 6127689"/>
              <a:gd name="connsiteY140" fmla="*/ 6858000 h 6858000"/>
              <a:gd name="connsiteX141" fmla="*/ 0 w 6127689"/>
              <a:gd name="connsiteY141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8542 w 6127689"/>
              <a:gd name="connsiteY43" fmla="*/ 2817745 h 6858000"/>
              <a:gd name="connsiteX44" fmla="*/ 5457023 w 6127689"/>
              <a:gd name="connsiteY44" fmla="*/ 2858292 h 6858000"/>
              <a:gd name="connsiteX45" fmla="*/ 5479298 w 6127689"/>
              <a:gd name="connsiteY45" fmla="*/ 2947791 h 6858000"/>
              <a:gd name="connsiteX46" fmla="*/ 5481770 w 6127689"/>
              <a:gd name="connsiteY46" fmla="*/ 2951352 h 6858000"/>
              <a:gd name="connsiteX47" fmla="*/ 5482045 w 6127689"/>
              <a:gd name="connsiteY47" fmla="*/ 2984371 h 6858000"/>
              <a:gd name="connsiteX48" fmla="*/ 5482415 w 6127689"/>
              <a:gd name="connsiteY48" fmla="*/ 3004079 h 6858000"/>
              <a:gd name="connsiteX49" fmla="*/ 5503944 w 6127689"/>
              <a:gd name="connsiteY49" fmla="*/ 3123335 h 6858000"/>
              <a:gd name="connsiteX50" fmla="*/ 5516007 w 6127689"/>
              <a:gd name="connsiteY50" fmla="*/ 3258473 h 6858000"/>
              <a:gd name="connsiteX51" fmla="*/ 5566839 w 6127689"/>
              <a:gd name="connsiteY51" fmla="*/ 3345295 h 6858000"/>
              <a:gd name="connsiteX52" fmla="*/ 5589758 w 6127689"/>
              <a:gd name="connsiteY52" fmla="*/ 3506453 h 6858000"/>
              <a:gd name="connsiteX53" fmla="*/ 5596144 w 6127689"/>
              <a:gd name="connsiteY53" fmla="*/ 3534624 h 6858000"/>
              <a:gd name="connsiteX54" fmla="*/ 5597750 w 6127689"/>
              <a:gd name="connsiteY54" fmla="*/ 3534129 h 6858000"/>
              <a:gd name="connsiteX55" fmla="*/ 5599700 w 6127689"/>
              <a:gd name="connsiteY55" fmla="*/ 3547221 h 6858000"/>
              <a:gd name="connsiteX56" fmla="*/ 5615031 w 6127689"/>
              <a:gd name="connsiteY56" fmla="*/ 3557482 h 6858000"/>
              <a:gd name="connsiteX57" fmla="*/ 5618377 w 6127689"/>
              <a:gd name="connsiteY57" fmla="*/ 3588431 h 6858000"/>
              <a:gd name="connsiteX58" fmla="*/ 5612155 w 6127689"/>
              <a:gd name="connsiteY58" fmla="*/ 3589869 h 6858000"/>
              <a:gd name="connsiteX59" fmla="*/ 5620843 w 6127689"/>
              <a:gd name="connsiteY59" fmla="*/ 3606745 h 6858000"/>
              <a:gd name="connsiteX60" fmla="*/ 5655472 w 6127689"/>
              <a:gd name="connsiteY60" fmla="*/ 3678877 h 6858000"/>
              <a:gd name="connsiteX61" fmla="*/ 5683015 w 6127689"/>
              <a:gd name="connsiteY61" fmla="*/ 3762025 h 6858000"/>
              <a:gd name="connsiteX62" fmla="*/ 5696643 w 6127689"/>
              <a:gd name="connsiteY62" fmla="*/ 3773888 h 6858000"/>
              <a:gd name="connsiteX63" fmla="*/ 5699203 w 6127689"/>
              <a:gd name="connsiteY63" fmla="*/ 3775823 h 6858000"/>
              <a:gd name="connsiteX64" fmla="*/ 5704824 w 6127689"/>
              <a:gd name="connsiteY64" fmla="*/ 3785966 h 6858000"/>
              <a:gd name="connsiteX65" fmla="*/ 5733539 w 6127689"/>
              <a:gd name="connsiteY65" fmla="*/ 3818457 h 6858000"/>
              <a:gd name="connsiteX66" fmla="*/ 5768491 w 6127689"/>
              <a:gd name="connsiteY66" fmla="*/ 3914399 h 6858000"/>
              <a:gd name="connsiteX67" fmla="*/ 5793123 w 6127689"/>
              <a:gd name="connsiteY67" fmla="*/ 3969952 h 6858000"/>
              <a:gd name="connsiteX68" fmla="*/ 5808321 w 6127689"/>
              <a:gd name="connsiteY68" fmla="*/ 3988153 h 6858000"/>
              <a:gd name="connsiteX69" fmla="*/ 5825621 w 6127689"/>
              <a:gd name="connsiteY69" fmla="*/ 4015525 h 6858000"/>
              <a:gd name="connsiteX70" fmla="*/ 5860672 w 6127689"/>
              <a:gd name="connsiteY70" fmla="*/ 4061579 h 6858000"/>
              <a:gd name="connsiteX71" fmla="*/ 5872173 w 6127689"/>
              <a:gd name="connsiteY71" fmla="*/ 4088497 h 6858000"/>
              <a:gd name="connsiteX72" fmla="*/ 5883705 w 6127689"/>
              <a:gd name="connsiteY72" fmla="*/ 4101899 h 6858000"/>
              <a:gd name="connsiteX73" fmla="*/ 5894095 w 6127689"/>
              <a:gd name="connsiteY73" fmla="*/ 4128857 h 6858000"/>
              <a:gd name="connsiteX74" fmla="*/ 5898339 w 6127689"/>
              <a:gd name="connsiteY74" fmla="*/ 4140800 h 6858000"/>
              <a:gd name="connsiteX75" fmla="*/ 5903513 w 6127689"/>
              <a:gd name="connsiteY75" fmla="*/ 4187661 h 6858000"/>
              <a:gd name="connsiteX76" fmla="*/ 5917114 w 6127689"/>
              <a:gd name="connsiteY76" fmla="*/ 4213096 h 6858000"/>
              <a:gd name="connsiteX77" fmla="*/ 5924233 w 6127689"/>
              <a:gd name="connsiteY77" fmla="*/ 4242060 h 6858000"/>
              <a:gd name="connsiteX78" fmla="*/ 5928910 w 6127689"/>
              <a:gd name="connsiteY78" fmla="*/ 4300973 h 6858000"/>
              <a:gd name="connsiteX79" fmla="*/ 5939320 w 6127689"/>
              <a:gd name="connsiteY79" fmla="*/ 4340435 h 6858000"/>
              <a:gd name="connsiteX80" fmla="*/ 5946705 w 6127689"/>
              <a:gd name="connsiteY80" fmla="*/ 4428051 h 6858000"/>
              <a:gd name="connsiteX81" fmla="*/ 5949261 w 6127689"/>
              <a:gd name="connsiteY81" fmla="*/ 4449185 h 6858000"/>
              <a:gd name="connsiteX82" fmla="*/ 5957504 w 6127689"/>
              <a:gd name="connsiteY82" fmla="*/ 4465911 h 6858000"/>
              <a:gd name="connsiteX83" fmla="*/ 5964689 w 6127689"/>
              <a:gd name="connsiteY83" fmla="*/ 4468532 h 6858000"/>
              <a:gd name="connsiteX84" fmla="*/ 5967062 w 6127689"/>
              <a:gd name="connsiteY84" fmla="*/ 4479923 h 6858000"/>
              <a:gd name="connsiteX85" fmla="*/ 5968960 w 6127689"/>
              <a:gd name="connsiteY85" fmla="*/ 4482655 h 6858000"/>
              <a:gd name="connsiteX86" fmla="*/ 5978567 w 6127689"/>
              <a:gd name="connsiteY86" fmla="*/ 4498605 h 6858000"/>
              <a:gd name="connsiteX87" fmla="*/ 5980106 w 6127689"/>
              <a:gd name="connsiteY87" fmla="*/ 4585087 h 6858000"/>
              <a:gd name="connsiteX88" fmla="*/ 5998138 w 6127689"/>
              <a:gd name="connsiteY88" fmla="*/ 4697518 h 6858000"/>
              <a:gd name="connsiteX89" fmla="*/ 6013516 w 6127689"/>
              <a:gd name="connsiteY89" fmla="*/ 4786619 h 6858000"/>
              <a:gd name="connsiteX90" fmla="*/ 6025404 w 6127689"/>
              <a:gd name="connsiteY90" fmla="*/ 4858148 h 6858000"/>
              <a:gd name="connsiteX91" fmla="*/ 6007749 w 6127689"/>
              <a:gd name="connsiteY91" fmla="*/ 4964715 h 6858000"/>
              <a:gd name="connsiteX92" fmla="*/ 6005269 w 6127689"/>
              <a:gd name="connsiteY92" fmla="*/ 5150567 h 6858000"/>
              <a:gd name="connsiteX93" fmla="*/ 6001127 w 6127689"/>
              <a:gd name="connsiteY93" fmla="*/ 5164609 h 6858000"/>
              <a:gd name="connsiteX94" fmla="*/ 5996647 w 6127689"/>
              <a:gd name="connsiteY94" fmla="*/ 5185640 h 6858000"/>
              <a:gd name="connsiteX95" fmla="*/ 5998514 w 6127689"/>
              <a:gd name="connsiteY95" fmla="*/ 5189673 h 6858000"/>
              <a:gd name="connsiteX96" fmla="*/ 6018409 w 6127689"/>
              <a:gd name="connsiteY96" fmla="*/ 5227157 h 6858000"/>
              <a:gd name="connsiteX97" fmla="*/ 6036748 w 6127689"/>
              <a:gd name="connsiteY97" fmla="*/ 5322752 h 6858000"/>
              <a:gd name="connsiteX98" fmla="*/ 6036943 w 6127689"/>
              <a:gd name="connsiteY98" fmla="*/ 5329480 h 6858000"/>
              <a:gd name="connsiteX99" fmla="*/ 6037236 w 6127689"/>
              <a:gd name="connsiteY99" fmla="*/ 5329634 h 6858000"/>
              <a:gd name="connsiteX100" fmla="*/ 6038019 w 6127689"/>
              <a:gd name="connsiteY100" fmla="*/ 5336764 h 6858000"/>
              <a:gd name="connsiteX101" fmla="*/ 6037298 w 6127689"/>
              <a:gd name="connsiteY101" fmla="*/ 5341753 h 6858000"/>
              <a:gd name="connsiteX102" fmla="*/ 6037677 w 6127689"/>
              <a:gd name="connsiteY102" fmla="*/ 5354807 h 6858000"/>
              <a:gd name="connsiteX103" fmla="*/ 6039728 w 6127689"/>
              <a:gd name="connsiteY103" fmla="*/ 5359416 h 6858000"/>
              <a:gd name="connsiteX104" fmla="*/ 6043311 w 6127689"/>
              <a:gd name="connsiteY104" fmla="*/ 5361407 h 6858000"/>
              <a:gd name="connsiteX105" fmla="*/ 6042954 w 6127689"/>
              <a:gd name="connsiteY105" fmla="*/ 5362576 h 6858000"/>
              <a:gd name="connsiteX106" fmla="*/ 6053435 w 6127689"/>
              <a:gd name="connsiteY106" fmla="*/ 5387547 h 6858000"/>
              <a:gd name="connsiteX107" fmla="*/ 6065933 w 6127689"/>
              <a:gd name="connsiteY107" fmla="*/ 5443002 h 6858000"/>
              <a:gd name="connsiteX108" fmla="*/ 6068640 w 6127689"/>
              <a:gd name="connsiteY108" fmla="*/ 5474503 h 6858000"/>
              <a:gd name="connsiteX109" fmla="*/ 6080922 w 6127689"/>
              <a:gd name="connsiteY109" fmla="*/ 5561070 h 6858000"/>
              <a:gd name="connsiteX110" fmla="*/ 6096949 w 6127689"/>
              <a:gd name="connsiteY110" fmla="*/ 5648179 h 6858000"/>
              <a:gd name="connsiteX111" fmla="*/ 6125703 w 6127689"/>
              <a:gd name="connsiteY111" fmla="*/ 5692894 h 6858000"/>
              <a:gd name="connsiteX112" fmla="*/ 6126670 w 6127689"/>
              <a:gd name="connsiteY112" fmla="*/ 5697882 h 6858000"/>
              <a:gd name="connsiteX113" fmla="*/ 6124061 w 6127689"/>
              <a:gd name="connsiteY113" fmla="*/ 5710294 h 6858000"/>
              <a:gd name="connsiteX114" fmla="*/ 6122213 w 6127689"/>
              <a:gd name="connsiteY114" fmla="*/ 5714762 h 6858000"/>
              <a:gd name="connsiteX115" fmla="*/ 6121353 w 6127689"/>
              <a:gd name="connsiteY115" fmla="*/ 5721725 h 6858000"/>
              <a:gd name="connsiteX116" fmla="*/ 6121607 w 6127689"/>
              <a:gd name="connsiteY116" fmla="*/ 5721959 h 6858000"/>
              <a:gd name="connsiteX117" fmla="*/ 6120262 w 6127689"/>
              <a:gd name="connsiteY117" fmla="*/ 5728358 h 6858000"/>
              <a:gd name="connsiteX118" fmla="*/ 6127024 w 6127689"/>
              <a:gd name="connsiteY118" fmla="*/ 5786902 h 6858000"/>
              <a:gd name="connsiteX119" fmla="*/ 6127519 w 6127689"/>
              <a:gd name="connsiteY119" fmla="*/ 5865775 h 6858000"/>
              <a:gd name="connsiteX120" fmla="*/ 6119217 w 6127689"/>
              <a:gd name="connsiteY120" fmla="*/ 5888542 h 6858000"/>
              <a:gd name="connsiteX121" fmla="*/ 6102493 w 6127689"/>
              <a:gd name="connsiteY121" fmla="*/ 5928602 h 6858000"/>
              <a:gd name="connsiteX122" fmla="*/ 6056863 w 6127689"/>
              <a:gd name="connsiteY122" fmla="*/ 6000643 h 6858000"/>
              <a:gd name="connsiteX123" fmla="*/ 6045436 w 6127689"/>
              <a:gd name="connsiteY123" fmla="*/ 6124480 h 6858000"/>
              <a:gd name="connsiteX124" fmla="*/ 6030489 w 6127689"/>
              <a:gd name="connsiteY124" fmla="*/ 6317666 h 6858000"/>
              <a:gd name="connsiteX125" fmla="*/ 6007492 w 6127689"/>
              <a:gd name="connsiteY125" fmla="*/ 6440818 h 6858000"/>
              <a:gd name="connsiteX126" fmla="*/ 6009467 w 6127689"/>
              <a:gd name="connsiteY126" fmla="*/ 6487076 h 6858000"/>
              <a:gd name="connsiteX127" fmla="*/ 5995064 w 6127689"/>
              <a:gd name="connsiteY127" fmla="*/ 6540791 h 6858000"/>
              <a:gd name="connsiteX128" fmla="*/ 5996309 w 6127689"/>
              <a:gd name="connsiteY128" fmla="*/ 6543961 h 6858000"/>
              <a:gd name="connsiteX129" fmla="*/ 5996048 w 6127689"/>
              <a:gd name="connsiteY129" fmla="*/ 6555444 h 6858000"/>
              <a:gd name="connsiteX130" fmla="*/ 6002524 w 6127689"/>
              <a:gd name="connsiteY130" fmla="*/ 6560188 h 6858000"/>
              <a:gd name="connsiteX131" fmla="*/ 6006823 w 6127689"/>
              <a:gd name="connsiteY131" fmla="*/ 6578546 h 6858000"/>
              <a:gd name="connsiteX132" fmla="*/ 6004510 w 6127689"/>
              <a:gd name="connsiteY132" fmla="*/ 6599256 h 6858000"/>
              <a:gd name="connsiteX133" fmla="*/ 5986207 w 6127689"/>
              <a:gd name="connsiteY133" fmla="*/ 6695855 h 6858000"/>
              <a:gd name="connsiteX134" fmla="*/ 5979428 w 6127689"/>
              <a:gd name="connsiteY134" fmla="*/ 6754678 h 6858000"/>
              <a:gd name="connsiteX135" fmla="*/ 5983398 w 6127689"/>
              <a:gd name="connsiteY135" fmla="*/ 6778641 h 6858000"/>
              <a:gd name="connsiteX136" fmla="*/ 5984543 w 6127689"/>
              <a:gd name="connsiteY136" fmla="*/ 6811016 h 6858000"/>
              <a:gd name="connsiteX137" fmla="*/ 5981802 w 6127689"/>
              <a:gd name="connsiteY137" fmla="*/ 6838578 h 6858000"/>
              <a:gd name="connsiteX138" fmla="*/ 5979671 w 6127689"/>
              <a:gd name="connsiteY138" fmla="*/ 6858000 h 6858000"/>
              <a:gd name="connsiteX139" fmla="*/ 0 w 6127689"/>
              <a:gd name="connsiteY139" fmla="*/ 6858000 h 6858000"/>
              <a:gd name="connsiteX140" fmla="*/ 0 w 6127689"/>
              <a:gd name="connsiteY140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83705 w 6127689"/>
              <a:gd name="connsiteY71" fmla="*/ 4101899 h 6858000"/>
              <a:gd name="connsiteX72" fmla="*/ 5894095 w 6127689"/>
              <a:gd name="connsiteY72" fmla="*/ 4128857 h 6858000"/>
              <a:gd name="connsiteX73" fmla="*/ 5898339 w 6127689"/>
              <a:gd name="connsiteY73" fmla="*/ 4140800 h 6858000"/>
              <a:gd name="connsiteX74" fmla="*/ 5903513 w 6127689"/>
              <a:gd name="connsiteY74" fmla="*/ 4187661 h 6858000"/>
              <a:gd name="connsiteX75" fmla="*/ 5917114 w 6127689"/>
              <a:gd name="connsiteY75" fmla="*/ 4213096 h 6858000"/>
              <a:gd name="connsiteX76" fmla="*/ 5924233 w 6127689"/>
              <a:gd name="connsiteY76" fmla="*/ 4242060 h 6858000"/>
              <a:gd name="connsiteX77" fmla="*/ 5928910 w 6127689"/>
              <a:gd name="connsiteY77" fmla="*/ 4300973 h 6858000"/>
              <a:gd name="connsiteX78" fmla="*/ 5939320 w 6127689"/>
              <a:gd name="connsiteY78" fmla="*/ 4340435 h 6858000"/>
              <a:gd name="connsiteX79" fmla="*/ 5946705 w 6127689"/>
              <a:gd name="connsiteY79" fmla="*/ 4428051 h 6858000"/>
              <a:gd name="connsiteX80" fmla="*/ 5949261 w 6127689"/>
              <a:gd name="connsiteY80" fmla="*/ 4449185 h 6858000"/>
              <a:gd name="connsiteX81" fmla="*/ 5957504 w 6127689"/>
              <a:gd name="connsiteY81" fmla="*/ 4465911 h 6858000"/>
              <a:gd name="connsiteX82" fmla="*/ 5964689 w 6127689"/>
              <a:gd name="connsiteY82" fmla="*/ 4468532 h 6858000"/>
              <a:gd name="connsiteX83" fmla="*/ 5967062 w 6127689"/>
              <a:gd name="connsiteY83" fmla="*/ 4479923 h 6858000"/>
              <a:gd name="connsiteX84" fmla="*/ 5968960 w 6127689"/>
              <a:gd name="connsiteY84" fmla="*/ 4482655 h 6858000"/>
              <a:gd name="connsiteX85" fmla="*/ 5978567 w 6127689"/>
              <a:gd name="connsiteY85" fmla="*/ 4498605 h 6858000"/>
              <a:gd name="connsiteX86" fmla="*/ 5980106 w 6127689"/>
              <a:gd name="connsiteY86" fmla="*/ 4585087 h 6858000"/>
              <a:gd name="connsiteX87" fmla="*/ 5998138 w 6127689"/>
              <a:gd name="connsiteY87" fmla="*/ 4697518 h 6858000"/>
              <a:gd name="connsiteX88" fmla="*/ 6013516 w 6127689"/>
              <a:gd name="connsiteY88" fmla="*/ 4786619 h 6858000"/>
              <a:gd name="connsiteX89" fmla="*/ 6025404 w 6127689"/>
              <a:gd name="connsiteY89" fmla="*/ 4858148 h 6858000"/>
              <a:gd name="connsiteX90" fmla="*/ 6007749 w 6127689"/>
              <a:gd name="connsiteY90" fmla="*/ 4964715 h 6858000"/>
              <a:gd name="connsiteX91" fmla="*/ 6005269 w 6127689"/>
              <a:gd name="connsiteY91" fmla="*/ 5150567 h 6858000"/>
              <a:gd name="connsiteX92" fmla="*/ 6001127 w 6127689"/>
              <a:gd name="connsiteY92" fmla="*/ 5164609 h 6858000"/>
              <a:gd name="connsiteX93" fmla="*/ 5996647 w 6127689"/>
              <a:gd name="connsiteY93" fmla="*/ 5185640 h 6858000"/>
              <a:gd name="connsiteX94" fmla="*/ 5998514 w 6127689"/>
              <a:gd name="connsiteY94" fmla="*/ 5189673 h 6858000"/>
              <a:gd name="connsiteX95" fmla="*/ 6018409 w 6127689"/>
              <a:gd name="connsiteY95" fmla="*/ 5227157 h 6858000"/>
              <a:gd name="connsiteX96" fmla="*/ 6036748 w 6127689"/>
              <a:gd name="connsiteY96" fmla="*/ 5322752 h 6858000"/>
              <a:gd name="connsiteX97" fmla="*/ 6036943 w 6127689"/>
              <a:gd name="connsiteY97" fmla="*/ 5329480 h 6858000"/>
              <a:gd name="connsiteX98" fmla="*/ 6037236 w 6127689"/>
              <a:gd name="connsiteY98" fmla="*/ 5329634 h 6858000"/>
              <a:gd name="connsiteX99" fmla="*/ 6038019 w 6127689"/>
              <a:gd name="connsiteY99" fmla="*/ 5336764 h 6858000"/>
              <a:gd name="connsiteX100" fmla="*/ 6037298 w 6127689"/>
              <a:gd name="connsiteY100" fmla="*/ 5341753 h 6858000"/>
              <a:gd name="connsiteX101" fmla="*/ 6037677 w 6127689"/>
              <a:gd name="connsiteY101" fmla="*/ 5354807 h 6858000"/>
              <a:gd name="connsiteX102" fmla="*/ 6039728 w 6127689"/>
              <a:gd name="connsiteY102" fmla="*/ 5359416 h 6858000"/>
              <a:gd name="connsiteX103" fmla="*/ 6043311 w 6127689"/>
              <a:gd name="connsiteY103" fmla="*/ 5361407 h 6858000"/>
              <a:gd name="connsiteX104" fmla="*/ 6042954 w 6127689"/>
              <a:gd name="connsiteY104" fmla="*/ 5362576 h 6858000"/>
              <a:gd name="connsiteX105" fmla="*/ 6053435 w 6127689"/>
              <a:gd name="connsiteY105" fmla="*/ 5387547 h 6858000"/>
              <a:gd name="connsiteX106" fmla="*/ 6065933 w 6127689"/>
              <a:gd name="connsiteY106" fmla="*/ 5443002 h 6858000"/>
              <a:gd name="connsiteX107" fmla="*/ 6068640 w 6127689"/>
              <a:gd name="connsiteY107" fmla="*/ 5474503 h 6858000"/>
              <a:gd name="connsiteX108" fmla="*/ 6080922 w 6127689"/>
              <a:gd name="connsiteY108" fmla="*/ 5561070 h 6858000"/>
              <a:gd name="connsiteX109" fmla="*/ 6096949 w 6127689"/>
              <a:gd name="connsiteY109" fmla="*/ 5648179 h 6858000"/>
              <a:gd name="connsiteX110" fmla="*/ 6125703 w 6127689"/>
              <a:gd name="connsiteY110" fmla="*/ 5692894 h 6858000"/>
              <a:gd name="connsiteX111" fmla="*/ 6126670 w 6127689"/>
              <a:gd name="connsiteY111" fmla="*/ 5697882 h 6858000"/>
              <a:gd name="connsiteX112" fmla="*/ 6124061 w 6127689"/>
              <a:gd name="connsiteY112" fmla="*/ 5710294 h 6858000"/>
              <a:gd name="connsiteX113" fmla="*/ 6122213 w 6127689"/>
              <a:gd name="connsiteY113" fmla="*/ 5714762 h 6858000"/>
              <a:gd name="connsiteX114" fmla="*/ 6121353 w 6127689"/>
              <a:gd name="connsiteY114" fmla="*/ 5721725 h 6858000"/>
              <a:gd name="connsiteX115" fmla="*/ 6121607 w 6127689"/>
              <a:gd name="connsiteY115" fmla="*/ 5721959 h 6858000"/>
              <a:gd name="connsiteX116" fmla="*/ 6120262 w 6127689"/>
              <a:gd name="connsiteY116" fmla="*/ 5728358 h 6858000"/>
              <a:gd name="connsiteX117" fmla="*/ 6127024 w 6127689"/>
              <a:gd name="connsiteY117" fmla="*/ 5786902 h 6858000"/>
              <a:gd name="connsiteX118" fmla="*/ 6127519 w 6127689"/>
              <a:gd name="connsiteY118" fmla="*/ 5865775 h 6858000"/>
              <a:gd name="connsiteX119" fmla="*/ 6119217 w 6127689"/>
              <a:gd name="connsiteY119" fmla="*/ 5888542 h 6858000"/>
              <a:gd name="connsiteX120" fmla="*/ 6102493 w 6127689"/>
              <a:gd name="connsiteY120" fmla="*/ 5928602 h 6858000"/>
              <a:gd name="connsiteX121" fmla="*/ 6056863 w 6127689"/>
              <a:gd name="connsiteY121" fmla="*/ 6000643 h 6858000"/>
              <a:gd name="connsiteX122" fmla="*/ 6045436 w 6127689"/>
              <a:gd name="connsiteY122" fmla="*/ 6124480 h 6858000"/>
              <a:gd name="connsiteX123" fmla="*/ 6030489 w 6127689"/>
              <a:gd name="connsiteY123" fmla="*/ 6317666 h 6858000"/>
              <a:gd name="connsiteX124" fmla="*/ 6007492 w 6127689"/>
              <a:gd name="connsiteY124" fmla="*/ 6440818 h 6858000"/>
              <a:gd name="connsiteX125" fmla="*/ 6009467 w 6127689"/>
              <a:gd name="connsiteY125" fmla="*/ 6487076 h 6858000"/>
              <a:gd name="connsiteX126" fmla="*/ 5995064 w 6127689"/>
              <a:gd name="connsiteY126" fmla="*/ 6540791 h 6858000"/>
              <a:gd name="connsiteX127" fmla="*/ 5996309 w 6127689"/>
              <a:gd name="connsiteY127" fmla="*/ 6543961 h 6858000"/>
              <a:gd name="connsiteX128" fmla="*/ 5996048 w 6127689"/>
              <a:gd name="connsiteY128" fmla="*/ 6555444 h 6858000"/>
              <a:gd name="connsiteX129" fmla="*/ 6002524 w 6127689"/>
              <a:gd name="connsiteY129" fmla="*/ 6560188 h 6858000"/>
              <a:gd name="connsiteX130" fmla="*/ 6006823 w 6127689"/>
              <a:gd name="connsiteY130" fmla="*/ 6578546 h 6858000"/>
              <a:gd name="connsiteX131" fmla="*/ 6004510 w 6127689"/>
              <a:gd name="connsiteY131" fmla="*/ 6599256 h 6858000"/>
              <a:gd name="connsiteX132" fmla="*/ 5986207 w 6127689"/>
              <a:gd name="connsiteY132" fmla="*/ 6695855 h 6858000"/>
              <a:gd name="connsiteX133" fmla="*/ 5979428 w 6127689"/>
              <a:gd name="connsiteY133" fmla="*/ 6754678 h 6858000"/>
              <a:gd name="connsiteX134" fmla="*/ 5983398 w 6127689"/>
              <a:gd name="connsiteY134" fmla="*/ 6778641 h 6858000"/>
              <a:gd name="connsiteX135" fmla="*/ 5984543 w 6127689"/>
              <a:gd name="connsiteY135" fmla="*/ 6811016 h 6858000"/>
              <a:gd name="connsiteX136" fmla="*/ 5981802 w 6127689"/>
              <a:gd name="connsiteY136" fmla="*/ 6838578 h 6858000"/>
              <a:gd name="connsiteX137" fmla="*/ 5979671 w 6127689"/>
              <a:gd name="connsiteY137" fmla="*/ 6858000 h 6858000"/>
              <a:gd name="connsiteX138" fmla="*/ 0 w 6127689"/>
              <a:gd name="connsiteY138" fmla="*/ 6858000 h 6858000"/>
              <a:gd name="connsiteX139" fmla="*/ 0 w 6127689"/>
              <a:gd name="connsiteY139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83705 w 6127689"/>
              <a:gd name="connsiteY71" fmla="*/ 4101899 h 6858000"/>
              <a:gd name="connsiteX72" fmla="*/ 5894095 w 6127689"/>
              <a:gd name="connsiteY72" fmla="*/ 4128857 h 6858000"/>
              <a:gd name="connsiteX73" fmla="*/ 5898339 w 6127689"/>
              <a:gd name="connsiteY73" fmla="*/ 4140800 h 6858000"/>
              <a:gd name="connsiteX74" fmla="*/ 5903513 w 6127689"/>
              <a:gd name="connsiteY74" fmla="*/ 4187661 h 6858000"/>
              <a:gd name="connsiteX75" fmla="*/ 5917114 w 6127689"/>
              <a:gd name="connsiteY75" fmla="*/ 4213096 h 6858000"/>
              <a:gd name="connsiteX76" fmla="*/ 5924233 w 6127689"/>
              <a:gd name="connsiteY76" fmla="*/ 4242060 h 6858000"/>
              <a:gd name="connsiteX77" fmla="*/ 5928910 w 6127689"/>
              <a:gd name="connsiteY77" fmla="*/ 4300973 h 6858000"/>
              <a:gd name="connsiteX78" fmla="*/ 5939320 w 6127689"/>
              <a:gd name="connsiteY78" fmla="*/ 4340435 h 6858000"/>
              <a:gd name="connsiteX79" fmla="*/ 5946705 w 6127689"/>
              <a:gd name="connsiteY79" fmla="*/ 4428051 h 6858000"/>
              <a:gd name="connsiteX80" fmla="*/ 5949261 w 6127689"/>
              <a:gd name="connsiteY80" fmla="*/ 4449185 h 6858000"/>
              <a:gd name="connsiteX81" fmla="*/ 5957504 w 6127689"/>
              <a:gd name="connsiteY81" fmla="*/ 4465911 h 6858000"/>
              <a:gd name="connsiteX82" fmla="*/ 5964689 w 6127689"/>
              <a:gd name="connsiteY82" fmla="*/ 4468532 h 6858000"/>
              <a:gd name="connsiteX83" fmla="*/ 5967062 w 6127689"/>
              <a:gd name="connsiteY83" fmla="*/ 4479923 h 6858000"/>
              <a:gd name="connsiteX84" fmla="*/ 5968960 w 6127689"/>
              <a:gd name="connsiteY84" fmla="*/ 4482655 h 6858000"/>
              <a:gd name="connsiteX85" fmla="*/ 5980106 w 6127689"/>
              <a:gd name="connsiteY85" fmla="*/ 4585087 h 6858000"/>
              <a:gd name="connsiteX86" fmla="*/ 5998138 w 6127689"/>
              <a:gd name="connsiteY86" fmla="*/ 4697518 h 6858000"/>
              <a:gd name="connsiteX87" fmla="*/ 6013516 w 6127689"/>
              <a:gd name="connsiteY87" fmla="*/ 4786619 h 6858000"/>
              <a:gd name="connsiteX88" fmla="*/ 6025404 w 6127689"/>
              <a:gd name="connsiteY88" fmla="*/ 4858148 h 6858000"/>
              <a:gd name="connsiteX89" fmla="*/ 6007749 w 6127689"/>
              <a:gd name="connsiteY89" fmla="*/ 4964715 h 6858000"/>
              <a:gd name="connsiteX90" fmla="*/ 6005269 w 6127689"/>
              <a:gd name="connsiteY90" fmla="*/ 5150567 h 6858000"/>
              <a:gd name="connsiteX91" fmla="*/ 6001127 w 6127689"/>
              <a:gd name="connsiteY91" fmla="*/ 5164609 h 6858000"/>
              <a:gd name="connsiteX92" fmla="*/ 5996647 w 6127689"/>
              <a:gd name="connsiteY92" fmla="*/ 5185640 h 6858000"/>
              <a:gd name="connsiteX93" fmla="*/ 5998514 w 6127689"/>
              <a:gd name="connsiteY93" fmla="*/ 5189673 h 6858000"/>
              <a:gd name="connsiteX94" fmla="*/ 6018409 w 6127689"/>
              <a:gd name="connsiteY94" fmla="*/ 5227157 h 6858000"/>
              <a:gd name="connsiteX95" fmla="*/ 6036748 w 6127689"/>
              <a:gd name="connsiteY95" fmla="*/ 5322752 h 6858000"/>
              <a:gd name="connsiteX96" fmla="*/ 6036943 w 6127689"/>
              <a:gd name="connsiteY96" fmla="*/ 5329480 h 6858000"/>
              <a:gd name="connsiteX97" fmla="*/ 6037236 w 6127689"/>
              <a:gd name="connsiteY97" fmla="*/ 5329634 h 6858000"/>
              <a:gd name="connsiteX98" fmla="*/ 6038019 w 6127689"/>
              <a:gd name="connsiteY98" fmla="*/ 5336764 h 6858000"/>
              <a:gd name="connsiteX99" fmla="*/ 6037298 w 6127689"/>
              <a:gd name="connsiteY99" fmla="*/ 5341753 h 6858000"/>
              <a:gd name="connsiteX100" fmla="*/ 6037677 w 6127689"/>
              <a:gd name="connsiteY100" fmla="*/ 5354807 h 6858000"/>
              <a:gd name="connsiteX101" fmla="*/ 6039728 w 6127689"/>
              <a:gd name="connsiteY101" fmla="*/ 5359416 h 6858000"/>
              <a:gd name="connsiteX102" fmla="*/ 6043311 w 6127689"/>
              <a:gd name="connsiteY102" fmla="*/ 5361407 h 6858000"/>
              <a:gd name="connsiteX103" fmla="*/ 6042954 w 6127689"/>
              <a:gd name="connsiteY103" fmla="*/ 5362576 h 6858000"/>
              <a:gd name="connsiteX104" fmla="*/ 6053435 w 6127689"/>
              <a:gd name="connsiteY104" fmla="*/ 5387547 h 6858000"/>
              <a:gd name="connsiteX105" fmla="*/ 6065933 w 6127689"/>
              <a:gd name="connsiteY105" fmla="*/ 5443002 h 6858000"/>
              <a:gd name="connsiteX106" fmla="*/ 6068640 w 6127689"/>
              <a:gd name="connsiteY106" fmla="*/ 5474503 h 6858000"/>
              <a:gd name="connsiteX107" fmla="*/ 6080922 w 6127689"/>
              <a:gd name="connsiteY107" fmla="*/ 5561070 h 6858000"/>
              <a:gd name="connsiteX108" fmla="*/ 6096949 w 6127689"/>
              <a:gd name="connsiteY108" fmla="*/ 5648179 h 6858000"/>
              <a:gd name="connsiteX109" fmla="*/ 6125703 w 6127689"/>
              <a:gd name="connsiteY109" fmla="*/ 5692894 h 6858000"/>
              <a:gd name="connsiteX110" fmla="*/ 6126670 w 6127689"/>
              <a:gd name="connsiteY110" fmla="*/ 5697882 h 6858000"/>
              <a:gd name="connsiteX111" fmla="*/ 6124061 w 6127689"/>
              <a:gd name="connsiteY111" fmla="*/ 5710294 h 6858000"/>
              <a:gd name="connsiteX112" fmla="*/ 6122213 w 6127689"/>
              <a:gd name="connsiteY112" fmla="*/ 5714762 h 6858000"/>
              <a:gd name="connsiteX113" fmla="*/ 6121353 w 6127689"/>
              <a:gd name="connsiteY113" fmla="*/ 5721725 h 6858000"/>
              <a:gd name="connsiteX114" fmla="*/ 6121607 w 6127689"/>
              <a:gd name="connsiteY114" fmla="*/ 5721959 h 6858000"/>
              <a:gd name="connsiteX115" fmla="*/ 6120262 w 6127689"/>
              <a:gd name="connsiteY115" fmla="*/ 5728358 h 6858000"/>
              <a:gd name="connsiteX116" fmla="*/ 6127024 w 6127689"/>
              <a:gd name="connsiteY116" fmla="*/ 5786902 h 6858000"/>
              <a:gd name="connsiteX117" fmla="*/ 6127519 w 6127689"/>
              <a:gd name="connsiteY117" fmla="*/ 5865775 h 6858000"/>
              <a:gd name="connsiteX118" fmla="*/ 6119217 w 6127689"/>
              <a:gd name="connsiteY118" fmla="*/ 5888542 h 6858000"/>
              <a:gd name="connsiteX119" fmla="*/ 6102493 w 6127689"/>
              <a:gd name="connsiteY119" fmla="*/ 5928602 h 6858000"/>
              <a:gd name="connsiteX120" fmla="*/ 6056863 w 6127689"/>
              <a:gd name="connsiteY120" fmla="*/ 6000643 h 6858000"/>
              <a:gd name="connsiteX121" fmla="*/ 6045436 w 6127689"/>
              <a:gd name="connsiteY121" fmla="*/ 6124480 h 6858000"/>
              <a:gd name="connsiteX122" fmla="*/ 6030489 w 6127689"/>
              <a:gd name="connsiteY122" fmla="*/ 6317666 h 6858000"/>
              <a:gd name="connsiteX123" fmla="*/ 6007492 w 6127689"/>
              <a:gd name="connsiteY123" fmla="*/ 6440818 h 6858000"/>
              <a:gd name="connsiteX124" fmla="*/ 6009467 w 6127689"/>
              <a:gd name="connsiteY124" fmla="*/ 6487076 h 6858000"/>
              <a:gd name="connsiteX125" fmla="*/ 5995064 w 6127689"/>
              <a:gd name="connsiteY125" fmla="*/ 6540791 h 6858000"/>
              <a:gd name="connsiteX126" fmla="*/ 5996309 w 6127689"/>
              <a:gd name="connsiteY126" fmla="*/ 6543961 h 6858000"/>
              <a:gd name="connsiteX127" fmla="*/ 5996048 w 6127689"/>
              <a:gd name="connsiteY127" fmla="*/ 6555444 h 6858000"/>
              <a:gd name="connsiteX128" fmla="*/ 6002524 w 6127689"/>
              <a:gd name="connsiteY128" fmla="*/ 6560188 h 6858000"/>
              <a:gd name="connsiteX129" fmla="*/ 6006823 w 6127689"/>
              <a:gd name="connsiteY129" fmla="*/ 6578546 h 6858000"/>
              <a:gd name="connsiteX130" fmla="*/ 6004510 w 6127689"/>
              <a:gd name="connsiteY130" fmla="*/ 6599256 h 6858000"/>
              <a:gd name="connsiteX131" fmla="*/ 5986207 w 6127689"/>
              <a:gd name="connsiteY131" fmla="*/ 6695855 h 6858000"/>
              <a:gd name="connsiteX132" fmla="*/ 5979428 w 6127689"/>
              <a:gd name="connsiteY132" fmla="*/ 6754678 h 6858000"/>
              <a:gd name="connsiteX133" fmla="*/ 5983398 w 6127689"/>
              <a:gd name="connsiteY133" fmla="*/ 6778641 h 6858000"/>
              <a:gd name="connsiteX134" fmla="*/ 5984543 w 6127689"/>
              <a:gd name="connsiteY134" fmla="*/ 6811016 h 6858000"/>
              <a:gd name="connsiteX135" fmla="*/ 5981802 w 6127689"/>
              <a:gd name="connsiteY135" fmla="*/ 6838578 h 6858000"/>
              <a:gd name="connsiteX136" fmla="*/ 5979671 w 6127689"/>
              <a:gd name="connsiteY136" fmla="*/ 6858000 h 6858000"/>
              <a:gd name="connsiteX137" fmla="*/ 0 w 6127689"/>
              <a:gd name="connsiteY137" fmla="*/ 6858000 h 6858000"/>
              <a:gd name="connsiteX138" fmla="*/ 0 w 6127689"/>
              <a:gd name="connsiteY138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83705 w 6127689"/>
              <a:gd name="connsiteY71" fmla="*/ 4101899 h 6858000"/>
              <a:gd name="connsiteX72" fmla="*/ 5894095 w 6127689"/>
              <a:gd name="connsiteY72" fmla="*/ 4128857 h 6858000"/>
              <a:gd name="connsiteX73" fmla="*/ 5898339 w 6127689"/>
              <a:gd name="connsiteY73" fmla="*/ 4140800 h 6858000"/>
              <a:gd name="connsiteX74" fmla="*/ 5903513 w 6127689"/>
              <a:gd name="connsiteY74" fmla="*/ 4187661 h 6858000"/>
              <a:gd name="connsiteX75" fmla="*/ 5917114 w 6127689"/>
              <a:gd name="connsiteY75" fmla="*/ 4213096 h 6858000"/>
              <a:gd name="connsiteX76" fmla="*/ 5924233 w 6127689"/>
              <a:gd name="connsiteY76" fmla="*/ 4242060 h 6858000"/>
              <a:gd name="connsiteX77" fmla="*/ 5928910 w 6127689"/>
              <a:gd name="connsiteY77" fmla="*/ 4300973 h 6858000"/>
              <a:gd name="connsiteX78" fmla="*/ 5939320 w 6127689"/>
              <a:gd name="connsiteY78" fmla="*/ 4340435 h 6858000"/>
              <a:gd name="connsiteX79" fmla="*/ 5946705 w 6127689"/>
              <a:gd name="connsiteY79" fmla="*/ 4428051 h 6858000"/>
              <a:gd name="connsiteX80" fmla="*/ 5949261 w 6127689"/>
              <a:gd name="connsiteY80" fmla="*/ 4449185 h 6858000"/>
              <a:gd name="connsiteX81" fmla="*/ 5957504 w 6127689"/>
              <a:gd name="connsiteY81" fmla="*/ 4465911 h 6858000"/>
              <a:gd name="connsiteX82" fmla="*/ 5967062 w 6127689"/>
              <a:gd name="connsiteY82" fmla="*/ 4479923 h 6858000"/>
              <a:gd name="connsiteX83" fmla="*/ 5968960 w 6127689"/>
              <a:gd name="connsiteY83" fmla="*/ 4482655 h 6858000"/>
              <a:gd name="connsiteX84" fmla="*/ 5980106 w 6127689"/>
              <a:gd name="connsiteY84" fmla="*/ 4585087 h 6858000"/>
              <a:gd name="connsiteX85" fmla="*/ 5998138 w 6127689"/>
              <a:gd name="connsiteY85" fmla="*/ 4697518 h 6858000"/>
              <a:gd name="connsiteX86" fmla="*/ 6013516 w 6127689"/>
              <a:gd name="connsiteY86" fmla="*/ 4786619 h 6858000"/>
              <a:gd name="connsiteX87" fmla="*/ 6025404 w 6127689"/>
              <a:gd name="connsiteY87" fmla="*/ 4858148 h 6858000"/>
              <a:gd name="connsiteX88" fmla="*/ 6007749 w 6127689"/>
              <a:gd name="connsiteY88" fmla="*/ 4964715 h 6858000"/>
              <a:gd name="connsiteX89" fmla="*/ 6005269 w 6127689"/>
              <a:gd name="connsiteY89" fmla="*/ 5150567 h 6858000"/>
              <a:gd name="connsiteX90" fmla="*/ 6001127 w 6127689"/>
              <a:gd name="connsiteY90" fmla="*/ 5164609 h 6858000"/>
              <a:gd name="connsiteX91" fmla="*/ 5996647 w 6127689"/>
              <a:gd name="connsiteY91" fmla="*/ 5185640 h 6858000"/>
              <a:gd name="connsiteX92" fmla="*/ 5998514 w 6127689"/>
              <a:gd name="connsiteY92" fmla="*/ 5189673 h 6858000"/>
              <a:gd name="connsiteX93" fmla="*/ 6018409 w 6127689"/>
              <a:gd name="connsiteY93" fmla="*/ 5227157 h 6858000"/>
              <a:gd name="connsiteX94" fmla="*/ 6036748 w 6127689"/>
              <a:gd name="connsiteY94" fmla="*/ 5322752 h 6858000"/>
              <a:gd name="connsiteX95" fmla="*/ 6036943 w 6127689"/>
              <a:gd name="connsiteY95" fmla="*/ 5329480 h 6858000"/>
              <a:gd name="connsiteX96" fmla="*/ 6037236 w 6127689"/>
              <a:gd name="connsiteY96" fmla="*/ 5329634 h 6858000"/>
              <a:gd name="connsiteX97" fmla="*/ 6038019 w 6127689"/>
              <a:gd name="connsiteY97" fmla="*/ 5336764 h 6858000"/>
              <a:gd name="connsiteX98" fmla="*/ 6037298 w 6127689"/>
              <a:gd name="connsiteY98" fmla="*/ 5341753 h 6858000"/>
              <a:gd name="connsiteX99" fmla="*/ 6037677 w 6127689"/>
              <a:gd name="connsiteY99" fmla="*/ 5354807 h 6858000"/>
              <a:gd name="connsiteX100" fmla="*/ 6039728 w 6127689"/>
              <a:gd name="connsiteY100" fmla="*/ 5359416 h 6858000"/>
              <a:gd name="connsiteX101" fmla="*/ 6043311 w 6127689"/>
              <a:gd name="connsiteY101" fmla="*/ 5361407 h 6858000"/>
              <a:gd name="connsiteX102" fmla="*/ 6042954 w 6127689"/>
              <a:gd name="connsiteY102" fmla="*/ 5362576 h 6858000"/>
              <a:gd name="connsiteX103" fmla="*/ 6053435 w 6127689"/>
              <a:gd name="connsiteY103" fmla="*/ 5387547 h 6858000"/>
              <a:gd name="connsiteX104" fmla="*/ 6065933 w 6127689"/>
              <a:gd name="connsiteY104" fmla="*/ 5443002 h 6858000"/>
              <a:gd name="connsiteX105" fmla="*/ 6068640 w 6127689"/>
              <a:gd name="connsiteY105" fmla="*/ 5474503 h 6858000"/>
              <a:gd name="connsiteX106" fmla="*/ 6080922 w 6127689"/>
              <a:gd name="connsiteY106" fmla="*/ 5561070 h 6858000"/>
              <a:gd name="connsiteX107" fmla="*/ 6096949 w 6127689"/>
              <a:gd name="connsiteY107" fmla="*/ 5648179 h 6858000"/>
              <a:gd name="connsiteX108" fmla="*/ 6125703 w 6127689"/>
              <a:gd name="connsiteY108" fmla="*/ 5692894 h 6858000"/>
              <a:gd name="connsiteX109" fmla="*/ 6126670 w 6127689"/>
              <a:gd name="connsiteY109" fmla="*/ 5697882 h 6858000"/>
              <a:gd name="connsiteX110" fmla="*/ 6124061 w 6127689"/>
              <a:gd name="connsiteY110" fmla="*/ 5710294 h 6858000"/>
              <a:gd name="connsiteX111" fmla="*/ 6122213 w 6127689"/>
              <a:gd name="connsiteY111" fmla="*/ 5714762 h 6858000"/>
              <a:gd name="connsiteX112" fmla="*/ 6121353 w 6127689"/>
              <a:gd name="connsiteY112" fmla="*/ 5721725 h 6858000"/>
              <a:gd name="connsiteX113" fmla="*/ 6121607 w 6127689"/>
              <a:gd name="connsiteY113" fmla="*/ 5721959 h 6858000"/>
              <a:gd name="connsiteX114" fmla="*/ 6120262 w 6127689"/>
              <a:gd name="connsiteY114" fmla="*/ 5728358 h 6858000"/>
              <a:gd name="connsiteX115" fmla="*/ 6127024 w 6127689"/>
              <a:gd name="connsiteY115" fmla="*/ 5786902 h 6858000"/>
              <a:gd name="connsiteX116" fmla="*/ 6127519 w 6127689"/>
              <a:gd name="connsiteY116" fmla="*/ 5865775 h 6858000"/>
              <a:gd name="connsiteX117" fmla="*/ 6119217 w 6127689"/>
              <a:gd name="connsiteY117" fmla="*/ 5888542 h 6858000"/>
              <a:gd name="connsiteX118" fmla="*/ 6102493 w 6127689"/>
              <a:gd name="connsiteY118" fmla="*/ 5928602 h 6858000"/>
              <a:gd name="connsiteX119" fmla="*/ 6056863 w 6127689"/>
              <a:gd name="connsiteY119" fmla="*/ 6000643 h 6858000"/>
              <a:gd name="connsiteX120" fmla="*/ 6045436 w 6127689"/>
              <a:gd name="connsiteY120" fmla="*/ 6124480 h 6858000"/>
              <a:gd name="connsiteX121" fmla="*/ 6030489 w 6127689"/>
              <a:gd name="connsiteY121" fmla="*/ 6317666 h 6858000"/>
              <a:gd name="connsiteX122" fmla="*/ 6007492 w 6127689"/>
              <a:gd name="connsiteY122" fmla="*/ 6440818 h 6858000"/>
              <a:gd name="connsiteX123" fmla="*/ 6009467 w 6127689"/>
              <a:gd name="connsiteY123" fmla="*/ 6487076 h 6858000"/>
              <a:gd name="connsiteX124" fmla="*/ 5995064 w 6127689"/>
              <a:gd name="connsiteY124" fmla="*/ 6540791 h 6858000"/>
              <a:gd name="connsiteX125" fmla="*/ 5996309 w 6127689"/>
              <a:gd name="connsiteY125" fmla="*/ 6543961 h 6858000"/>
              <a:gd name="connsiteX126" fmla="*/ 5996048 w 6127689"/>
              <a:gd name="connsiteY126" fmla="*/ 6555444 h 6858000"/>
              <a:gd name="connsiteX127" fmla="*/ 6002524 w 6127689"/>
              <a:gd name="connsiteY127" fmla="*/ 6560188 h 6858000"/>
              <a:gd name="connsiteX128" fmla="*/ 6006823 w 6127689"/>
              <a:gd name="connsiteY128" fmla="*/ 6578546 h 6858000"/>
              <a:gd name="connsiteX129" fmla="*/ 6004510 w 6127689"/>
              <a:gd name="connsiteY129" fmla="*/ 6599256 h 6858000"/>
              <a:gd name="connsiteX130" fmla="*/ 5986207 w 6127689"/>
              <a:gd name="connsiteY130" fmla="*/ 6695855 h 6858000"/>
              <a:gd name="connsiteX131" fmla="*/ 5979428 w 6127689"/>
              <a:gd name="connsiteY131" fmla="*/ 6754678 h 6858000"/>
              <a:gd name="connsiteX132" fmla="*/ 5983398 w 6127689"/>
              <a:gd name="connsiteY132" fmla="*/ 6778641 h 6858000"/>
              <a:gd name="connsiteX133" fmla="*/ 5984543 w 6127689"/>
              <a:gd name="connsiteY133" fmla="*/ 6811016 h 6858000"/>
              <a:gd name="connsiteX134" fmla="*/ 5981802 w 6127689"/>
              <a:gd name="connsiteY134" fmla="*/ 6838578 h 6858000"/>
              <a:gd name="connsiteX135" fmla="*/ 5979671 w 6127689"/>
              <a:gd name="connsiteY135" fmla="*/ 6858000 h 6858000"/>
              <a:gd name="connsiteX136" fmla="*/ 0 w 6127689"/>
              <a:gd name="connsiteY136" fmla="*/ 6858000 h 6858000"/>
              <a:gd name="connsiteX137" fmla="*/ 0 w 6127689"/>
              <a:gd name="connsiteY137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83705 w 6127689"/>
              <a:gd name="connsiteY71" fmla="*/ 4101899 h 6858000"/>
              <a:gd name="connsiteX72" fmla="*/ 5894095 w 6127689"/>
              <a:gd name="connsiteY72" fmla="*/ 4128857 h 6858000"/>
              <a:gd name="connsiteX73" fmla="*/ 5898339 w 6127689"/>
              <a:gd name="connsiteY73" fmla="*/ 4140800 h 6858000"/>
              <a:gd name="connsiteX74" fmla="*/ 5903513 w 6127689"/>
              <a:gd name="connsiteY74" fmla="*/ 4187661 h 6858000"/>
              <a:gd name="connsiteX75" fmla="*/ 5917114 w 6127689"/>
              <a:gd name="connsiteY75" fmla="*/ 4213096 h 6858000"/>
              <a:gd name="connsiteX76" fmla="*/ 5924233 w 6127689"/>
              <a:gd name="connsiteY76" fmla="*/ 4242060 h 6858000"/>
              <a:gd name="connsiteX77" fmla="*/ 5928910 w 6127689"/>
              <a:gd name="connsiteY77" fmla="*/ 4300973 h 6858000"/>
              <a:gd name="connsiteX78" fmla="*/ 5939320 w 6127689"/>
              <a:gd name="connsiteY78" fmla="*/ 4340435 h 6858000"/>
              <a:gd name="connsiteX79" fmla="*/ 5946705 w 6127689"/>
              <a:gd name="connsiteY79" fmla="*/ 4428051 h 6858000"/>
              <a:gd name="connsiteX80" fmla="*/ 5949261 w 6127689"/>
              <a:gd name="connsiteY80" fmla="*/ 4449185 h 6858000"/>
              <a:gd name="connsiteX81" fmla="*/ 5957504 w 6127689"/>
              <a:gd name="connsiteY81" fmla="*/ 4465911 h 6858000"/>
              <a:gd name="connsiteX82" fmla="*/ 5968960 w 6127689"/>
              <a:gd name="connsiteY82" fmla="*/ 4482655 h 6858000"/>
              <a:gd name="connsiteX83" fmla="*/ 5980106 w 6127689"/>
              <a:gd name="connsiteY83" fmla="*/ 4585087 h 6858000"/>
              <a:gd name="connsiteX84" fmla="*/ 5998138 w 6127689"/>
              <a:gd name="connsiteY84" fmla="*/ 4697518 h 6858000"/>
              <a:gd name="connsiteX85" fmla="*/ 6013516 w 6127689"/>
              <a:gd name="connsiteY85" fmla="*/ 4786619 h 6858000"/>
              <a:gd name="connsiteX86" fmla="*/ 6025404 w 6127689"/>
              <a:gd name="connsiteY86" fmla="*/ 4858148 h 6858000"/>
              <a:gd name="connsiteX87" fmla="*/ 6007749 w 6127689"/>
              <a:gd name="connsiteY87" fmla="*/ 4964715 h 6858000"/>
              <a:gd name="connsiteX88" fmla="*/ 6005269 w 6127689"/>
              <a:gd name="connsiteY88" fmla="*/ 5150567 h 6858000"/>
              <a:gd name="connsiteX89" fmla="*/ 6001127 w 6127689"/>
              <a:gd name="connsiteY89" fmla="*/ 5164609 h 6858000"/>
              <a:gd name="connsiteX90" fmla="*/ 5996647 w 6127689"/>
              <a:gd name="connsiteY90" fmla="*/ 5185640 h 6858000"/>
              <a:gd name="connsiteX91" fmla="*/ 5998514 w 6127689"/>
              <a:gd name="connsiteY91" fmla="*/ 5189673 h 6858000"/>
              <a:gd name="connsiteX92" fmla="*/ 6018409 w 6127689"/>
              <a:gd name="connsiteY92" fmla="*/ 5227157 h 6858000"/>
              <a:gd name="connsiteX93" fmla="*/ 6036748 w 6127689"/>
              <a:gd name="connsiteY93" fmla="*/ 5322752 h 6858000"/>
              <a:gd name="connsiteX94" fmla="*/ 6036943 w 6127689"/>
              <a:gd name="connsiteY94" fmla="*/ 5329480 h 6858000"/>
              <a:gd name="connsiteX95" fmla="*/ 6037236 w 6127689"/>
              <a:gd name="connsiteY95" fmla="*/ 5329634 h 6858000"/>
              <a:gd name="connsiteX96" fmla="*/ 6038019 w 6127689"/>
              <a:gd name="connsiteY96" fmla="*/ 5336764 h 6858000"/>
              <a:gd name="connsiteX97" fmla="*/ 6037298 w 6127689"/>
              <a:gd name="connsiteY97" fmla="*/ 5341753 h 6858000"/>
              <a:gd name="connsiteX98" fmla="*/ 6037677 w 6127689"/>
              <a:gd name="connsiteY98" fmla="*/ 5354807 h 6858000"/>
              <a:gd name="connsiteX99" fmla="*/ 6039728 w 6127689"/>
              <a:gd name="connsiteY99" fmla="*/ 5359416 h 6858000"/>
              <a:gd name="connsiteX100" fmla="*/ 6043311 w 6127689"/>
              <a:gd name="connsiteY100" fmla="*/ 5361407 h 6858000"/>
              <a:gd name="connsiteX101" fmla="*/ 6042954 w 6127689"/>
              <a:gd name="connsiteY101" fmla="*/ 5362576 h 6858000"/>
              <a:gd name="connsiteX102" fmla="*/ 6053435 w 6127689"/>
              <a:gd name="connsiteY102" fmla="*/ 5387547 h 6858000"/>
              <a:gd name="connsiteX103" fmla="*/ 6065933 w 6127689"/>
              <a:gd name="connsiteY103" fmla="*/ 5443002 h 6858000"/>
              <a:gd name="connsiteX104" fmla="*/ 6068640 w 6127689"/>
              <a:gd name="connsiteY104" fmla="*/ 5474503 h 6858000"/>
              <a:gd name="connsiteX105" fmla="*/ 6080922 w 6127689"/>
              <a:gd name="connsiteY105" fmla="*/ 5561070 h 6858000"/>
              <a:gd name="connsiteX106" fmla="*/ 6096949 w 6127689"/>
              <a:gd name="connsiteY106" fmla="*/ 5648179 h 6858000"/>
              <a:gd name="connsiteX107" fmla="*/ 6125703 w 6127689"/>
              <a:gd name="connsiteY107" fmla="*/ 5692894 h 6858000"/>
              <a:gd name="connsiteX108" fmla="*/ 6126670 w 6127689"/>
              <a:gd name="connsiteY108" fmla="*/ 5697882 h 6858000"/>
              <a:gd name="connsiteX109" fmla="*/ 6124061 w 6127689"/>
              <a:gd name="connsiteY109" fmla="*/ 5710294 h 6858000"/>
              <a:gd name="connsiteX110" fmla="*/ 6122213 w 6127689"/>
              <a:gd name="connsiteY110" fmla="*/ 5714762 h 6858000"/>
              <a:gd name="connsiteX111" fmla="*/ 6121353 w 6127689"/>
              <a:gd name="connsiteY111" fmla="*/ 5721725 h 6858000"/>
              <a:gd name="connsiteX112" fmla="*/ 6121607 w 6127689"/>
              <a:gd name="connsiteY112" fmla="*/ 5721959 h 6858000"/>
              <a:gd name="connsiteX113" fmla="*/ 6120262 w 6127689"/>
              <a:gd name="connsiteY113" fmla="*/ 5728358 h 6858000"/>
              <a:gd name="connsiteX114" fmla="*/ 6127024 w 6127689"/>
              <a:gd name="connsiteY114" fmla="*/ 5786902 h 6858000"/>
              <a:gd name="connsiteX115" fmla="*/ 6127519 w 6127689"/>
              <a:gd name="connsiteY115" fmla="*/ 5865775 h 6858000"/>
              <a:gd name="connsiteX116" fmla="*/ 6119217 w 6127689"/>
              <a:gd name="connsiteY116" fmla="*/ 5888542 h 6858000"/>
              <a:gd name="connsiteX117" fmla="*/ 6102493 w 6127689"/>
              <a:gd name="connsiteY117" fmla="*/ 5928602 h 6858000"/>
              <a:gd name="connsiteX118" fmla="*/ 6056863 w 6127689"/>
              <a:gd name="connsiteY118" fmla="*/ 6000643 h 6858000"/>
              <a:gd name="connsiteX119" fmla="*/ 6045436 w 6127689"/>
              <a:gd name="connsiteY119" fmla="*/ 6124480 h 6858000"/>
              <a:gd name="connsiteX120" fmla="*/ 6030489 w 6127689"/>
              <a:gd name="connsiteY120" fmla="*/ 6317666 h 6858000"/>
              <a:gd name="connsiteX121" fmla="*/ 6007492 w 6127689"/>
              <a:gd name="connsiteY121" fmla="*/ 6440818 h 6858000"/>
              <a:gd name="connsiteX122" fmla="*/ 6009467 w 6127689"/>
              <a:gd name="connsiteY122" fmla="*/ 6487076 h 6858000"/>
              <a:gd name="connsiteX123" fmla="*/ 5995064 w 6127689"/>
              <a:gd name="connsiteY123" fmla="*/ 6540791 h 6858000"/>
              <a:gd name="connsiteX124" fmla="*/ 5996309 w 6127689"/>
              <a:gd name="connsiteY124" fmla="*/ 6543961 h 6858000"/>
              <a:gd name="connsiteX125" fmla="*/ 5996048 w 6127689"/>
              <a:gd name="connsiteY125" fmla="*/ 6555444 h 6858000"/>
              <a:gd name="connsiteX126" fmla="*/ 6002524 w 6127689"/>
              <a:gd name="connsiteY126" fmla="*/ 6560188 h 6858000"/>
              <a:gd name="connsiteX127" fmla="*/ 6006823 w 6127689"/>
              <a:gd name="connsiteY127" fmla="*/ 6578546 h 6858000"/>
              <a:gd name="connsiteX128" fmla="*/ 6004510 w 6127689"/>
              <a:gd name="connsiteY128" fmla="*/ 6599256 h 6858000"/>
              <a:gd name="connsiteX129" fmla="*/ 5986207 w 6127689"/>
              <a:gd name="connsiteY129" fmla="*/ 6695855 h 6858000"/>
              <a:gd name="connsiteX130" fmla="*/ 5979428 w 6127689"/>
              <a:gd name="connsiteY130" fmla="*/ 6754678 h 6858000"/>
              <a:gd name="connsiteX131" fmla="*/ 5983398 w 6127689"/>
              <a:gd name="connsiteY131" fmla="*/ 6778641 h 6858000"/>
              <a:gd name="connsiteX132" fmla="*/ 5984543 w 6127689"/>
              <a:gd name="connsiteY132" fmla="*/ 6811016 h 6858000"/>
              <a:gd name="connsiteX133" fmla="*/ 5981802 w 6127689"/>
              <a:gd name="connsiteY133" fmla="*/ 6838578 h 6858000"/>
              <a:gd name="connsiteX134" fmla="*/ 5979671 w 6127689"/>
              <a:gd name="connsiteY134" fmla="*/ 6858000 h 6858000"/>
              <a:gd name="connsiteX135" fmla="*/ 0 w 6127689"/>
              <a:gd name="connsiteY135" fmla="*/ 6858000 h 6858000"/>
              <a:gd name="connsiteX136" fmla="*/ 0 w 6127689"/>
              <a:gd name="connsiteY136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83705 w 6127689"/>
              <a:gd name="connsiteY71" fmla="*/ 4101899 h 6858000"/>
              <a:gd name="connsiteX72" fmla="*/ 5894095 w 6127689"/>
              <a:gd name="connsiteY72" fmla="*/ 4128857 h 6858000"/>
              <a:gd name="connsiteX73" fmla="*/ 5898339 w 6127689"/>
              <a:gd name="connsiteY73" fmla="*/ 4140800 h 6858000"/>
              <a:gd name="connsiteX74" fmla="*/ 5903513 w 6127689"/>
              <a:gd name="connsiteY74" fmla="*/ 4187661 h 6858000"/>
              <a:gd name="connsiteX75" fmla="*/ 5917114 w 6127689"/>
              <a:gd name="connsiteY75" fmla="*/ 4213096 h 6858000"/>
              <a:gd name="connsiteX76" fmla="*/ 5924233 w 6127689"/>
              <a:gd name="connsiteY76" fmla="*/ 4242060 h 6858000"/>
              <a:gd name="connsiteX77" fmla="*/ 5928910 w 6127689"/>
              <a:gd name="connsiteY77" fmla="*/ 4300973 h 6858000"/>
              <a:gd name="connsiteX78" fmla="*/ 5939320 w 6127689"/>
              <a:gd name="connsiteY78" fmla="*/ 4340435 h 6858000"/>
              <a:gd name="connsiteX79" fmla="*/ 5946705 w 6127689"/>
              <a:gd name="connsiteY79" fmla="*/ 4428051 h 6858000"/>
              <a:gd name="connsiteX80" fmla="*/ 5949261 w 6127689"/>
              <a:gd name="connsiteY80" fmla="*/ 4449185 h 6858000"/>
              <a:gd name="connsiteX81" fmla="*/ 5968960 w 6127689"/>
              <a:gd name="connsiteY81" fmla="*/ 4482655 h 6858000"/>
              <a:gd name="connsiteX82" fmla="*/ 5980106 w 6127689"/>
              <a:gd name="connsiteY82" fmla="*/ 4585087 h 6858000"/>
              <a:gd name="connsiteX83" fmla="*/ 5998138 w 6127689"/>
              <a:gd name="connsiteY83" fmla="*/ 4697518 h 6858000"/>
              <a:gd name="connsiteX84" fmla="*/ 6013516 w 6127689"/>
              <a:gd name="connsiteY84" fmla="*/ 4786619 h 6858000"/>
              <a:gd name="connsiteX85" fmla="*/ 6025404 w 6127689"/>
              <a:gd name="connsiteY85" fmla="*/ 4858148 h 6858000"/>
              <a:gd name="connsiteX86" fmla="*/ 6007749 w 6127689"/>
              <a:gd name="connsiteY86" fmla="*/ 4964715 h 6858000"/>
              <a:gd name="connsiteX87" fmla="*/ 6005269 w 6127689"/>
              <a:gd name="connsiteY87" fmla="*/ 5150567 h 6858000"/>
              <a:gd name="connsiteX88" fmla="*/ 6001127 w 6127689"/>
              <a:gd name="connsiteY88" fmla="*/ 5164609 h 6858000"/>
              <a:gd name="connsiteX89" fmla="*/ 5996647 w 6127689"/>
              <a:gd name="connsiteY89" fmla="*/ 5185640 h 6858000"/>
              <a:gd name="connsiteX90" fmla="*/ 5998514 w 6127689"/>
              <a:gd name="connsiteY90" fmla="*/ 5189673 h 6858000"/>
              <a:gd name="connsiteX91" fmla="*/ 6018409 w 6127689"/>
              <a:gd name="connsiteY91" fmla="*/ 5227157 h 6858000"/>
              <a:gd name="connsiteX92" fmla="*/ 6036748 w 6127689"/>
              <a:gd name="connsiteY92" fmla="*/ 5322752 h 6858000"/>
              <a:gd name="connsiteX93" fmla="*/ 6036943 w 6127689"/>
              <a:gd name="connsiteY93" fmla="*/ 5329480 h 6858000"/>
              <a:gd name="connsiteX94" fmla="*/ 6037236 w 6127689"/>
              <a:gd name="connsiteY94" fmla="*/ 5329634 h 6858000"/>
              <a:gd name="connsiteX95" fmla="*/ 6038019 w 6127689"/>
              <a:gd name="connsiteY95" fmla="*/ 5336764 h 6858000"/>
              <a:gd name="connsiteX96" fmla="*/ 6037298 w 6127689"/>
              <a:gd name="connsiteY96" fmla="*/ 5341753 h 6858000"/>
              <a:gd name="connsiteX97" fmla="*/ 6037677 w 6127689"/>
              <a:gd name="connsiteY97" fmla="*/ 5354807 h 6858000"/>
              <a:gd name="connsiteX98" fmla="*/ 6039728 w 6127689"/>
              <a:gd name="connsiteY98" fmla="*/ 5359416 h 6858000"/>
              <a:gd name="connsiteX99" fmla="*/ 6043311 w 6127689"/>
              <a:gd name="connsiteY99" fmla="*/ 5361407 h 6858000"/>
              <a:gd name="connsiteX100" fmla="*/ 6042954 w 6127689"/>
              <a:gd name="connsiteY100" fmla="*/ 5362576 h 6858000"/>
              <a:gd name="connsiteX101" fmla="*/ 6053435 w 6127689"/>
              <a:gd name="connsiteY101" fmla="*/ 5387547 h 6858000"/>
              <a:gd name="connsiteX102" fmla="*/ 6065933 w 6127689"/>
              <a:gd name="connsiteY102" fmla="*/ 5443002 h 6858000"/>
              <a:gd name="connsiteX103" fmla="*/ 6068640 w 6127689"/>
              <a:gd name="connsiteY103" fmla="*/ 5474503 h 6858000"/>
              <a:gd name="connsiteX104" fmla="*/ 6080922 w 6127689"/>
              <a:gd name="connsiteY104" fmla="*/ 5561070 h 6858000"/>
              <a:gd name="connsiteX105" fmla="*/ 6096949 w 6127689"/>
              <a:gd name="connsiteY105" fmla="*/ 5648179 h 6858000"/>
              <a:gd name="connsiteX106" fmla="*/ 6125703 w 6127689"/>
              <a:gd name="connsiteY106" fmla="*/ 5692894 h 6858000"/>
              <a:gd name="connsiteX107" fmla="*/ 6126670 w 6127689"/>
              <a:gd name="connsiteY107" fmla="*/ 5697882 h 6858000"/>
              <a:gd name="connsiteX108" fmla="*/ 6124061 w 6127689"/>
              <a:gd name="connsiteY108" fmla="*/ 5710294 h 6858000"/>
              <a:gd name="connsiteX109" fmla="*/ 6122213 w 6127689"/>
              <a:gd name="connsiteY109" fmla="*/ 5714762 h 6858000"/>
              <a:gd name="connsiteX110" fmla="*/ 6121353 w 6127689"/>
              <a:gd name="connsiteY110" fmla="*/ 5721725 h 6858000"/>
              <a:gd name="connsiteX111" fmla="*/ 6121607 w 6127689"/>
              <a:gd name="connsiteY111" fmla="*/ 5721959 h 6858000"/>
              <a:gd name="connsiteX112" fmla="*/ 6120262 w 6127689"/>
              <a:gd name="connsiteY112" fmla="*/ 5728358 h 6858000"/>
              <a:gd name="connsiteX113" fmla="*/ 6127024 w 6127689"/>
              <a:gd name="connsiteY113" fmla="*/ 5786902 h 6858000"/>
              <a:gd name="connsiteX114" fmla="*/ 6127519 w 6127689"/>
              <a:gd name="connsiteY114" fmla="*/ 5865775 h 6858000"/>
              <a:gd name="connsiteX115" fmla="*/ 6119217 w 6127689"/>
              <a:gd name="connsiteY115" fmla="*/ 5888542 h 6858000"/>
              <a:gd name="connsiteX116" fmla="*/ 6102493 w 6127689"/>
              <a:gd name="connsiteY116" fmla="*/ 5928602 h 6858000"/>
              <a:gd name="connsiteX117" fmla="*/ 6056863 w 6127689"/>
              <a:gd name="connsiteY117" fmla="*/ 6000643 h 6858000"/>
              <a:gd name="connsiteX118" fmla="*/ 6045436 w 6127689"/>
              <a:gd name="connsiteY118" fmla="*/ 6124480 h 6858000"/>
              <a:gd name="connsiteX119" fmla="*/ 6030489 w 6127689"/>
              <a:gd name="connsiteY119" fmla="*/ 6317666 h 6858000"/>
              <a:gd name="connsiteX120" fmla="*/ 6007492 w 6127689"/>
              <a:gd name="connsiteY120" fmla="*/ 6440818 h 6858000"/>
              <a:gd name="connsiteX121" fmla="*/ 6009467 w 6127689"/>
              <a:gd name="connsiteY121" fmla="*/ 6487076 h 6858000"/>
              <a:gd name="connsiteX122" fmla="*/ 5995064 w 6127689"/>
              <a:gd name="connsiteY122" fmla="*/ 6540791 h 6858000"/>
              <a:gd name="connsiteX123" fmla="*/ 5996309 w 6127689"/>
              <a:gd name="connsiteY123" fmla="*/ 6543961 h 6858000"/>
              <a:gd name="connsiteX124" fmla="*/ 5996048 w 6127689"/>
              <a:gd name="connsiteY124" fmla="*/ 6555444 h 6858000"/>
              <a:gd name="connsiteX125" fmla="*/ 6002524 w 6127689"/>
              <a:gd name="connsiteY125" fmla="*/ 6560188 h 6858000"/>
              <a:gd name="connsiteX126" fmla="*/ 6006823 w 6127689"/>
              <a:gd name="connsiteY126" fmla="*/ 6578546 h 6858000"/>
              <a:gd name="connsiteX127" fmla="*/ 6004510 w 6127689"/>
              <a:gd name="connsiteY127" fmla="*/ 6599256 h 6858000"/>
              <a:gd name="connsiteX128" fmla="*/ 5986207 w 6127689"/>
              <a:gd name="connsiteY128" fmla="*/ 6695855 h 6858000"/>
              <a:gd name="connsiteX129" fmla="*/ 5979428 w 6127689"/>
              <a:gd name="connsiteY129" fmla="*/ 6754678 h 6858000"/>
              <a:gd name="connsiteX130" fmla="*/ 5983398 w 6127689"/>
              <a:gd name="connsiteY130" fmla="*/ 6778641 h 6858000"/>
              <a:gd name="connsiteX131" fmla="*/ 5984543 w 6127689"/>
              <a:gd name="connsiteY131" fmla="*/ 6811016 h 6858000"/>
              <a:gd name="connsiteX132" fmla="*/ 5981802 w 6127689"/>
              <a:gd name="connsiteY132" fmla="*/ 6838578 h 6858000"/>
              <a:gd name="connsiteX133" fmla="*/ 5979671 w 6127689"/>
              <a:gd name="connsiteY133" fmla="*/ 6858000 h 6858000"/>
              <a:gd name="connsiteX134" fmla="*/ 0 w 6127689"/>
              <a:gd name="connsiteY134" fmla="*/ 6858000 h 6858000"/>
              <a:gd name="connsiteX135" fmla="*/ 0 w 6127689"/>
              <a:gd name="connsiteY135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83705 w 6127689"/>
              <a:gd name="connsiteY71" fmla="*/ 4101899 h 6858000"/>
              <a:gd name="connsiteX72" fmla="*/ 5894095 w 6127689"/>
              <a:gd name="connsiteY72" fmla="*/ 4128857 h 6858000"/>
              <a:gd name="connsiteX73" fmla="*/ 5903513 w 6127689"/>
              <a:gd name="connsiteY73" fmla="*/ 4187661 h 6858000"/>
              <a:gd name="connsiteX74" fmla="*/ 5917114 w 6127689"/>
              <a:gd name="connsiteY74" fmla="*/ 4213096 h 6858000"/>
              <a:gd name="connsiteX75" fmla="*/ 5924233 w 6127689"/>
              <a:gd name="connsiteY75" fmla="*/ 4242060 h 6858000"/>
              <a:gd name="connsiteX76" fmla="*/ 5928910 w 6127689"/>
              <a:gd name="connsiteY76" fmla="*/ 4300973 h 6858000"/>
              <a:gd name="connsiteX77" fmla="*/ 5939320 w 6127689"/>
              <a:gd name="connsiteY77" fmla="*/ 4340435 h 6858000"/>
              <a:gd name="connsiteX78" fmla="*/ 5946705 w 6127689"/>
              <a:gd name="connsiteY78" fmla="*/ 4428051 h 6858000"/>
              <a:gd name="connsiteX79" fmla="*/ 5949261 w 6127689"/>
              <a:gd name="connsiteY79" fmla="*/ 4449185 h 6858000"/>
              <a:gd name="connsiteX80" fmla="*/ 5968960 w 6127689"/>
              <a:gd name="connsiteY80" fmla="*/ 4482655 h 6858000"/>
              <a:gd name="connsiteX81" fmla="*/ 5980106 w 6127689"/>
              <a:gd name="connsiteY81" fmla="*/ 4585087 h 6858000"/>
              <a:gd name="connsiteX82" fmla="*/ 5998138 w 6127689"/>
              <a:gd name="connsiteY82" fmla="*/ 4697518 h 6858000"/>
              <a:gd name="connsiteX83" fmla="*/ 6013516 w 6127689"/>
              <a:gd name="connsiteY83" fmla="*/ 4786619 h 6858000"/>
              <a:gd name="connsiteX84" fmla="*/ 6025404 w 6127689"/>
              <a:gd name="connsiteY84" fmla="*/ 4858148 h 6858000"/>
              <a:gd name="connsiteX85" fmla="*/ 6007749 w 6127689"/>
              <a:gd name="connsiteY85" fmla="*/ 4964715 h 6858000"/>
              <a:gd name="connsiteX86" fmla="*/ 6005269 w 6127689"/>
              <a:gd name="connsiteY86" fmla="*/ 5150567 h 6858000"/>
              <a:gd name="connsiteX87" fmla="*/ 6001127 w 6127689"/>
              <a:gd name="connsiteY87" fmla="*/ 5164609 h 6858000"/>
              <a:gd name="connsiteX88" fmla="*/ 5996647 w 6127689"/>
              <a:gd name="connsiteY88" fmla="*/ 5185640 h 6858000"/>
              <a:gd name="connsiteX89" fmla="*/ 5998514 w 6127689"/>
              <a:gd name="connsiteY89" fmla="*/ 5189673 h 6858000"/>
              <a:gd name="connsiteX90" fmla="*/ 6018409 w 6127689"/>
              <a:gd name="connsiteY90" fmla="*/ 5227157 h 6858000"/>
              <a:gd name="connsiteX91" fmla="*/ 6036748 w 6127689"/>
              <a:gd name="connsiteY91" fmla="*/ 5322752 h 6858000"/>
              <a:gd name="connsiteX92" fmla="*/ 6036943 w 6127689"/>
              <a:gd name="connsiteY92" fmla="*/ 5329480 h 6858000"/>
              <a:gd name="connsiteX93" fmla="*/ 6037236 w 6127689"/>
              <a:gd name="connsiteY93" fmla="*/ 5329634 h 6858000"/>
              <a:gd name="connsiteX94" fmla="*/ 6038019 w 6127689"/>
              <a:gd name="connsiteY94" fmla="*/ 5336764 h 6858000"/>
              <a:gd name="connsiteX95" fmla="*/ 6037298 w 6127689"/>
              <a:gd name="connsiteY95" fmla="*/ 5341753 h 6858000"/>
              <a:gd name="connsiteX96" fmla="*/ 6037677 w 6127689"/>
              <a:gd name="connsiteY96" fmla="*/ 5354807 h 6858000"/>
              <a:gd name="connsiteX97" fmla="*/ 6039728 w 6127689"/>
              <a:gd name="connsiteY97" fmla="*/ 5359416 h 6858000"/>
              <a:gd name="connsiteX98" fmla="*/ 6043311 w 6127689"/>
              <a:gd name="connsiteY98" fmla="*/ 5361407 h 6858000"/>
              <a:gd name="connsiteX99" fmla="*/ 6042954 w 6127689"/>
              <a:gd name="connsiteY99" fmla="*/ 5362576 h 6858000"/>
              <a:gd name="connsiteX100" fmla="*/ 6053435 w 6127689"/>
              <a:gd name="connsiteY100" fmla="*/ 5387547 h 6858000"/>
              <a:gd name="connsiteX101" fmla="*/ 6065933 w 6127689"/>
              <a:gd name="connsiteY101" fmla="*/ 5443002 h 6858000"/>
              <a:gd name="connsiteX102" fmla="*/ 6068640 w 6127689"/>
              <a:gd name="connsiteY102" fmla="*/ 5474503 h 6858000"/>
              <a:gd name="connsiteX103" fmla="*/ 6080922 w 6127689"/>
              <a:gd name="connsiteY103" fmla="*/ 5561070 h 6858000"/>
              <a:gd name="connsiteX104" fmla="*/ 6096949 w 6127689"/>
              <a:gd name="connsiteY104" fmla="*/ 5648179 h 6858000"/>
              <a:gd name="connsiteX105" fmla="*/ 6125703 w 6127689"/>
              <a:gd name="connsiteY105" fmla="*/ 5692894 h 6858000"/>
              <a:gd name="connsiteX106" fmla="*/ 6126670 w 6127689"/>
              <a:gd name="connsiteY106" fmla="*/ 5697882 h 6858000"/>
              <a:gd name="connsiteX107" fmla="*/ 6124061 w 6127689"/>
              <a:gd name="connsiteY107" fmla="*/ 5710294 h 6858000"/>
              <a:gd name="connsiteX108" fmla="*/ 6122213 w 6127689"/>
              <a:gd name="connsiteY108" fmla="*/ 5714762 h 6858000"/>
              <a:gd name="connsiteX109" fmla="*/ 6121353 w 6127689"/>
              <a:gd name="connsiteY109" fmla="*/ 5721725 h 6858000"/>
              <a:gd name="connsiteX110" fmla="*/ 6121607 w 6127689"/>
              <a:gd name="connsiteY110" fmla="*/ 5721959 h 6858000"/>
              <a:gd name="connsiteX111" fmla="*/ 6120262 w 6127689"/>
              <a:gd name="connsiteY111" fmla="*/ 5728358 h 6858000"/>
              <a:gd name="connsiteX112" fmla="*/ 6127024 w 6127689"/>
              <a:gd name="connsiteY112" fmla="*/ 5786902 h 6858000"/>
              <a:gd name="connsiteX113" fmla="*/ 6127519 w 6127689"/>
              <a:gd name="connsiteY113" fmla="*/ 5865775 h 6858000"/>
              <a:gd name="connsiteX114" fmla="*/ 6119217 w 6127689"/>
              <a:gd name="connsiteY114" fmla="*/ 5888542 h 6858000"/>
              <a:gd name="connsiteX115" fmla="*/ 6102493 w 6127689"/>
              <a:gd name="connsiteY115" fmla="*/ 5928602 h 6858000"/>
              <a:gd name="connsiteX116" fmla="*/ 6056863 w 6127689"/>
              <a:gd name="connsiteY116" fmla="*/ 6000643 h 6858000"/>
              <a:gd name="connsiteX117" fmla="*/ 6045436 w 6127689"/>
              <a:gd name="connsiteY117" fmla="*/ 6124480 h 6858000"/>
              <a:gd name="connsiteX118" fmla="*/ 6030489 w 6127689"/>
              <a:gd name="connsiteY118" fmla="*/ 6317666 h 6858000"/>
              <a:gd name="connsiteX119" fmla="*/ 6007492 w 6127689"/>
              <a:gd name="connsiteY119" fmla="*/ 6440818 h 6858000"/>
              <a:gd name="connsiteX120" fmla="*/ 6009467 w 6127689"/>
              <a:gd name="connsiteY120" fmla="*/ 6487076 h 6858000"/>
              <a:gd name="connsiteX121" fmla="*/ 5995064 w 6127689"/>
              <a:gd name="connsiteY121" fmla="*/ 6540791 h 6858000"/>
              <a:gd name="connsiteX122" fmla="*/ 5996309 w 6127689"/>
              <a:gd name="connsiteY122" fmla="*/ 6543961 h 6858000"/>
              <a:gd name="connsiteX123" fmla="*/ 5996048 w 6127689"/>
              <a:gd name="connsiteY123" fmla="*/ 6555444 h 6858000"/>
              <a:gd name="connsiteX124" fmla="*/ 6002524 w 6127689"/>
              <a:gd name="connsiteY124" fmla="*/ 6560188 h 6858000"/>
              <a:gd name="connsiteX125" fmla="*/ 6006823 w 6127689"/>
              <a:gd name="connsiteY125" fmla="*/ 6578546 h 6858000"/>
              <a:gd name="connsiteX126" fmla="*/ 6004510 w 6127689"/>
              <a:gd name="connsiteY126" fmla="*/ 6599256 h 6858000"/>
              <a:gd name="connsiteX127" fmla="*/ 5986207 w 6127689"/>
              <a:gd name="connsiteY127" fmla="*/ 6695855 h 6858000"/>
              <a:gd name="connsiteX128" fmla="*/ 5979428 w 6127689"/>
              <a:gd name="connsiteY128" fmla="*/ 6754678 h 6858000"/>
              <a:gd name="connsiteX129" fmla="*/ 5983398 w 6127689"/>
              <a:gd name="connsiteY129" fmla="*/ 6778641 h 6858000"/>
              <a:gd name="connsiteX130" fmla="*/ 5984543 w 6127689"/>
              <a:gd name="connsiteY130" fmla="*/ 6811016 h 6858000"/>
              <a:gd name="connsiteX131" fmla="*/ 5981802 w 6127689"/>
              <a:gd name="connsiteY131" fmla="*/ 6838578 h 6858000"/>
              <a:gd name="connsiteX132" fmla="*/ 5979671 w 6127689"/>
              <a:gd name="connsiteY132" fmla="*/ 6858000 h 6858000"/>
              <a:gd name="connsiteX133" fmla="*/ 0 w 6127689"/>
              <a:gd name="connsiteY133" fmla="*/ 6858000 h 6858000"/>
              <a:gd name="connsiteX134" fmla="*/ 0 w 6127689"/>
              <a:gd name="connsiteY134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83705 w 6127689"/>
              <a:gd name="connsiteY71" fmla="*/ 4101899 h 6858000"/>
              <a:gd name="connsiteX72" fmla="*/ 5894095 w 6127689"/>
              <a:gd name="connsiteY72" fmla="*/ 4128857 h 6858000"/>
              <a:gd name="connsiteX73" fmla="*/ 5903513 w 6127689"/>
              <a:gd name="connsiteY73" fmla="*/ 4187661 h 6858000"/>
              <a:gd name="connsiteX74" fmla="*/ 5917114 w 6127689"/>
              <a:gd name="connsiteY74" fmla="*/ 4213096 h 6858000"/>
              <a:gd name="connsiteX75" fmla="*/ 5924233 w 6127689"/>
              <a:gd name="connsiteY75" fmla="*/ 4242060 h 6858000"/>
              <a:gd name="connsiteX76" fmla="*/ 5928910 w 6127689"/>
              <a:gd name="connsiteY76" fmla="*/ 4300973 h 6858000"/>
              <a:gd name="connsiteX77" fmla="*/ 5939320 w 6127689"/>
              <a:gd name="connsiteY77" fmla="*/ 4340435 h 6858000"/>
              <a:gd name="connsiteX78" fmla="*/ 5946705 w 6127689"/>
              <a:gd name="connsiteY78" fmla="*/ 4428051 h 6858000"/>
              <a:gd name="connsiteX79" fmla="*/ 5949261 w 6127689"/>
              <a:gd name="connsiteY79" fmla="*/ 4449185 h 6858000"/>
              <a:gd name="connsiteX80" fmla="*/ 5968960 w 6127689"/>
              <a:gd name="connsiteY80" fmla="*/ 4482655 h 6858000"/>
              <a:gd name="connsiteX81" fmla="*/ 5980106 w 6127689"/>
              <a:gd name="connsiteY81" fmla="*/ 4585087 h 6858000"/>
              <a:gd name="connsiteX82" fmla="*/ 5998138 w 6127689"/>
              <a:gd name="connsiteY82" fmla="*/ 4697518 h 6858000"/>
              <a:gd name="connsiteX83" fmla="*/ 6013516 w 6127689"/>
              <a:gd name="connsiteY83" fmla="*/ 4786619 h 6858000"/>
              <a:gd name="connsiteX84" fmla="*/ 6025404 w 6127689"/>
              <a:gd name="connsiteY84" fmla="*/ 4858148 h 6858000"/>
              <a:gd name="connsiteX85" fmla="*/ 6007749 w 6127689"/>
              <a:gd name="connsiteY85" fmla="*/ 4964715 h 6858000"/>
              <a:gd name="connsiteX86" fmla="*/ 6005269 w 6127689"/>
              <a:gd name="connsiteY86" fmla="*/ 5150567 h 6858000"/>
              <a:gd name="connsiteX87" fmla="*/ 6001127 w 6127689"/>
              <a:gd name="connsiteY87" fmla="*/ 5164609 h 6858000"/>
              <a:gd name="connsiteX88" fmla="*/ 5996647 w 6127689"/>
              <a:gd name="connsiteY88" fmla="*/ 5185640 h 6858000"/>
              <a:gd name="connsiteX89" fmla="*/ 5998514 w 6127689"/>
              <a:gd name="connsiteY89" fmla="*/ 5189673 h 6858000"/>
              <a:gd name="connsiteX90" fmla="*/ 6018409 w 6127689"/>
              <a:gd name="connsiteY90" fmla="*/ 5227157 h 6858000"/>
              <a:gd name="connsiteX91" fmla="*/ 6036748 w 6127689"/>
              <a:gd name="connsiteY91" fmla="*/ 5322752 h 6858000"/>
              <a:gd name="connsiteX92" fmla="*/ 6036943 w 6127689"/>
              <a:gd name="connsiteY92" fmla="*/ 5329480 h 6858000"/>
              <a:gd name="connsiteX93" fmla="*/ 6037236 w 6127689"/>
              <a:gd name="connsiteY93" fmla="*/ 5329634 h 6858000"/>
              <a:gd name="connsiteX94" fmla="*/ 6038019 w 6127689"/>
              <a:gd name="connsiteY94" fmla="*/ 5336764 h 6858000"/>
              <a:gd name="connsiteX95" fmla="*/ 6037298 w 6127689"/>
              <a:gd name="connsiteY95" fmla="*/ 5341753 h 6858000"/>
              <a:gd name="connsiteX96" fmla="*/ 6037677 w 6127689"/>
              <a:gd name="connsiteY96" fmla="*/ 5354807 h 6858000"/>
              <a:gd name="connsiteX97" fmla="*/ 6039728 w 6127689"/>
              <a:gd name="connsiteY97" fmla="*/ 5359416 h 6858000"/>
              <a:gd name="connsiteX98" fmla="*/ 6043311 w 6127689"/>
              <a:gd name="connsiteY98" fmla="*/ 5361407 h 6858000"/>
              <a:gd name="connsiteX99" fmla="*/ 6053435 w 6127689"/>
              <a:gd name="connsiteY99" fmla="*/ 5387547 h 6858000"/>
              <a:gd name="connsiteX100" fmla="*/ 6065933 w 6127689"/>
              <a:gd name="connsiteY100" fmla="*/ 5443002 h 6858000"/>
              <a:gd name="connsiteX101" fmla="*/ 6068640 w 6127689"/>
              <a:gd name="connsiteY101" fmla="*/ 5474503 h 6858000"/>
              <a:gd name="connsiteX102" fmla="*/ 6080922 w 6127689"/>
              <a:gd name="connsiteY102" fmla="*/ 5561070 h 6858000"/>
              <a:gd name="connsiteX103" fmla="*/ 6096949 w 6127689"/>
              <a:gd name="connsiteY103" fmla="*/ 5648179 h 6858000"/>
              <a:gd name="connsiteX104" fmla="*/ 6125703 w 6127689"/>
              <a:gd name="connsiteY104" fmla="*/ 5692894 h 6858000"/>
              <a:gd name="connsiteX105" fmla="*/ 6126670 w 6127689"/>
              <a:gd name="connsiteY105" fmla="*/ 5697882 h 6858000"/>
              <a:gd name="connsiteX106" fmla="*/ 6124061 w 6127689"/>
              <a:gd name="connsiteY106" fmla="*/ 5710294 h 6858000"/>
              <a:gd name="connsiteX107" fmla="*/ 6122213 w 6127689"/>
              <a:gd name="connsiteY107" fmla="*/ 5714762 h 6858000"/>
              <a:gd name="connsiteX108" fmla="*/ 6121353 w 6127689"/>
              <a:gd name="connsiteY108" fmla="*/ 5721725 h 6858000"/>
              <a:gd name="connsiteX109" fmla="*/ 6121607 w 6127689"/>
              <a:gd name="connsiteY109" fmla="*/ 5721959 h 6858000"/>
              <a:gd name="connsiteX110" fmla="*/ 6120262 w 6127689"/>
              <a:gd name="connsiteY110" fmla="*/ 5728358 h 6858000"/>
              <a:gd name="connsiteX111" fmla="*/ 6127024 w 6127689"/>
              <a:gd name="connsiteY111" fmla="*/ 5786902 h 6858000"/>
              <a:gd name="connsiteX112" fmla="*/ 6127519 w 6127689"/>
              <a:gd name="connsiteY112" fmla="*/ 5865775 h 6858000"/>
              <a:gd name="connsiteX113" fmla="*/ 6119217 w 6127689"/>
              <a:gd name="connsiteY113" fmla="*/ 5888542 h 6858000"/>
              <a:gd name="connsiteX114" fmla="*/ 6102493 w 6127689"/>
              <a:gd name="connsiteY114" fmla="*/ 5928602 h 6858000"/>
              <a:gd name="connsiteX115" fmla="*/ 6056863 w 6127689"/>
              <a:gd name="connsiteY115" fmla="*/ 6000643 h 6858000"/>
              <a:gd name="connsiteX116" fmla="*/ 6045436 w 6127689"/>
              <a:gd name="connsiteY116" fmla="*/ 6124480 h 6858000"/>
              <a:gd name="connsiteX117" fmla="*/ 6030489 w 6127689"/>
              <a:gd name="connsiteY117" fmla="*/ 6317666 h 6858000"/>
              <a:gd name="connsiteX118" fmla="*/ 6007492 w 6127689"/>
              <a:gd name="connsiteY118" fmla="*/ 6440818 h 6858000"/>
              <a:gd name="connsiteX119" fmla="*/ 6009467 w 6127689"/>
              <a:gd name="connsiteY119" fmla="*/ 6487076 h 6858000"/>
              <a:gd name="connsiteX120" fmla="*/ 5995064 w 6127689"/>
              <a:gd name="connsiteY120" fmla="*/ 6540791 h 6858000"/>
              <a:gd name="connsiteX121" fmla="*/ 5996309 w 6127689"/>
              <a:gd name="connsiteY121" fmla="*/ 6543961 h 6858000"/>
              <a:gd name="connsiteX122" fmla="*/ 5996048 w 6127689"/>
              <a:gd name="connsiteY122" fmla="*/ 6555444 h 6858000"/>
              <a:gd name="connsiteX123" fmla="*/ 6002524 w 6127689"/>
              <a:gd name="connsiteY123" fmla="*/ 6560188 h 6858000"/>
              <a:gd name="connsiteX124" fmla="*/ 6006823 w 6127689"/>
              <a:gd name="connsiteY124" fmla="*/ 6578546 h 6858000"/>
              <a:gd name="connsiteX125" fmla="*/ 6004510 w 6127689"/>
              <a:gd name="connsiteY125" fmla="*/ 6599256 h 6858000"/>
              <a:gd name="connsiteX126" fmla="*/ 5986207 w 6127689"/>
              <a:gd name="connsiteY126" fmla="*/ 6695855 h 6858000"/>
              <a:gd name="connsiteX127" fmla="*/ 5979428 w 6127689"/>
              <a:gd name="connsiteY127" fmla="*/ 6754678 h 6858000"/>
              <a:gd name="connsiteX128" fmla="*/ 5983398 w 6127689"/>
              <a:gd name="connsiteY128" fmla="*/ 6778641 h 6858000"/>
              <a:gd name="connsiteX129" fmla="*/ 5984543 w 6127689"/>
              <a:gd name="connsiteY129" fmla="*/ 6811016 h 6858000"/>
              <a:gd name="connsiteX130" fmla="*/ 5981802 w 6127689"/>
              <a:gd name="connsiteY130" fmla="*/ 6838578 h 6858000"/>
              <a:gd name="connsiteX131" fmla="*/ 5979671 w 6127689"/>
              <a:gd name="connsiteY131" fmla="*/ 6858000 h 6858000"/>
              <a:gd name="connsiteX132" fmla="*/ 0 w 6127689"/>
              <a:gd name="connsiteY132" fmla="*/ 6858000 h 6858000"/>
              <a:gd name="connsiteX133" fmla="*/ 0 w 6127689"/>
              <a:gd name="connsiteY133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83705 w 6127689"/>
              <a:gd name="connsiteY71" fmla="*/ 4101899 h 6858000"/>
              <a:gd name="connsiteX72" fmla="*/ 5894095 w 6127689"/>
              <a:gd name="connsiteY72" fmla="*/ 4128857 h 6858000"/>
              <a:gd name="connsiteX73" fmla="*/ 5903513 w 6127689"/>
              <a:gd name="connsiteY73" fmla="*/ 4187661 h 6858000"/>
              <a:gd name="connsiteX74" fmla="*/ 5917114 w 6127689"/>
              <a:gd name="connsiteY74" fmla="*/ 4213096 h 6858000"/>
              <a:gd name="connsiteX75" fmla="*/ 5924233 w 6127689"/>
              <a:gd name="connsiteY75" fmla="*/ 4242060 h 6858000"/>
              <a:gd name="connsiteX76" fmla="*/ 5928910 w 6127689"/>
              <a:gd name="connsiteY76" fmla="*/ 4300973 h 6858000"/>
              <a:gd name="connsiteX77" fmla="*/ 5939320 w 6127689"/>
              <a:gd name="connsiteY77" fmla="*/ 4340435 h 6858000"/>
              <a:gd name="connsiteX78" fmla="*/ 5946705 w 6127689"/>
              <a:gd name="connsiteY78" fmla="*/ 4428051 h 6858000"/>
              <a:gd name="connsiteX79" fmla="*/ 5949261 w 6127689"/>
              <a:gd name="connsiteY79" fmla="*/ 4449185 h 6858000"/>
              <a:gd name="connsiteX80" fmla="*/ 5968960 w 6127689"/>
              <a:gd name="connsiteY80" fmla="*/ 4482655 h 6858000"/>
              <a:gd name="connsiteX81" fmla="*/ 5980106 w 6127689"/>
              <a:gd name="connsiteY81" fmla="*/ 4585087 h 6858000"/>
              <a:gd name="connsiteX82" fmla="*/ 5998138 w 6127689"/>
              <a:gd name="connsiteY82" fmla="*/ 4697518 h 6858000"/>
              <a:gd name="connsiteX83" fmla="*/ 6013516 w 6127689"/>
              <a:gd name="connsiteY83" fmla="*/ 4786619 h 6858000"/>
              <a:gd name="connsiteX84" fmla="*/ 6025404 w 6127689"/>
              <a:gd name="connsiteY84" fmla="*/ 4858148 h 6858000"/>
              <a:gd name="connsiteX85" fmla="*/ 6007749 w 6127689"/>
              <a:gd name="connsiteY85" fmla="*/ 4964715 h 6858000"/>
              <a:gd name="connsiteX86" fmla="*/ 6005269 w 6127689"/>
              <a:gd name="connsiteY86" fmla="*/ 5150567 h 6858000"/>
              <a:gd name="connsiteX87" fmla="*/ 6001127 w 6127689"/>
              <a:gd name="connsiteY87" fmla="*/ 5164609 h 6858000"/>
              <a:gd name="connsiteX88" fmla="*/ 5996647 w 6127689"/>
              <a:gd name="connsiteY88" fmla="*/ 5185640 h 6858000"/>
              <a:gd name="connsiteX89" fmla="*/ 5998514 w 6127689"/>
              <a:gd name="connsiteY89" fmla="*/ 5189673 h 6858000"/>
              <a:gd name="connsiteX90" fmla="*/ 6018409 w 6127689"/>
              <a:gd name="connsiteY90" fmla="*/ 5227157 h 6858000"/>
              <a:gd name="connsiteX91" fmla="*/ 6036748 w 6127689"/>
              <a:gd name="connsiteY91" fmla="*/ 5322752 h 6858000"/>
              <a:gd name="connsiteX92" fmla="*/ 6036943 w 6127689"/>
              <a:gd name="connsiteY92" fmla="*/ 5329480 h 6858000"/>
              <a:gd name="connsiteX93" fmla="*/ 6037236 w 6127689"/>
              <a:gd name="connsiteY93" fmla="*/ 5329634 h 6858000"/>
              <a:gd name="connsiteX94" fmla="*/ 6038019 w 6127689"/>
              <a:gd name="connsiteY94" fmla="*/ 5336764 h 6858000"/>
              <a:gd name="connsiteX95" fmla="*/ 6037677 w 6127689"/>
              <a:gd name="connsiteY95" fmla="*/ 5354807 h 6858000"/>
              <a:gd name="connsiteX96" fmla="*/ 6039728 w 6127689"/>
              <a:gd name="connsiteY96" fmla="*/ 5359416 h 6858000"/>
              <a:gd name="connsiteX97" fmla="*/ 6043311 w 6127689"/>
              <a:gd name="connsiteY97" fmla="*/ 5361407 h 6858000"/>
              <a:gd name="connsiteX98" fmla="*/ 6053435 w 6127689"/>
              <a:gd name="connsiteY98" fmla="*/ 5387547 h 6858000"/>
              <a:gd name="connsiteX99" fmla="*/ 6065933 w 6127689"/>
              <a:gd name="connsiteY99" fmla="*/ 5443002 h 6858000"/>
              <a:gd name="connsiteX100" fmla="*/ 6068640 w 6127689"/>
              <a:gd name="connsiteY100" fmla="*/ 5474503 h 6858000"/>
              <a:gd name="connsiteX101" fmla="*/ 6080922 w 6127689"/>
              <a:gd name="connsiteY101" fmla="*/ 5561070 h 6858000"/>
              <a:gd name="connsiteX102" fmla="*/ 6096949 w 6127689"/>
              <a:gd name="connsiteY102" fmla="*/ 5648179 h 6858000"/>
              <a:gd name="connsiteX103" fmla="*/ 6125703 w 6127689"/>
              <a:gd name="connsiteY103" fmla="*/ 5692894 h 6858000"/>
              <a:gd name="connsiteX104" fmla="*/ 6126670 w 6127689"/>
              <a:gd name="connsiteY104" fmla="*/ 5697882 h 6858000"/>
              <a:gd name="connsiteX105" fmla="*/ 6124061 w 6127689"/>
              <a:gd name="connsiteY105" fmla="*/ 5710294 h 6858000"/>
              <a:gd name="connsiteX106" fmla="*/ 6122213 w 6127689"/>
              <a:gd name="connsiteY106" fmla="*/ 5714762 h 6858000"/>
              <a:gd name="connsiteX107" fmla="*/ 6121353 w 6127689"/>
              <a:gd name="connsiteY107" fmla="*/ 5721725 h 6858000"/>
              <a:gd name="connsiteX108" fmla="*/ 6121607 w 6127689"/>
              <a:gd name="connsiteY108" fmla="*/ 5721959 h 6858000"/>
              <a:gd name="connsiteX109" fmla="*/ 6120262 w 6127689"/>
              <a:gd name="connsiteY109" fmla="*/ 5728358 h 6858000"/>
              <a:gd name="connsiteX110" fmla="*/ 6127024 w 6127689"/>
              <a:gd name="connsiteY110" fmla="*/ 5786902 h 6858000"/>
              <a:gd name="connsiteX111" fmla="*/ 6127519 w 6127689"/>
              <a:gd name="connsiteY111" fmla="*/ 5865775 h 6858000"/>
              <a:gd name="connsiteX112" fmla="*/ 6119217 w 6127689"/>
              <a:gd name="connsiteY112" fmla="*/ 5888542 h 6858000"/>
              <a:gd name="connsiteX113" fmla="*/ 6102493 w 6127689"/>
              <a:gd name="connsiteY113" fmla="*/ 5928602 h 6858000"/>
              <a:gd name="connsiteX114" fmla="*/ 6056863 w 6127689"/>
              <a:gd name="connsiteY114" fmla="*/ 6000643 h 6858000"/>
              <a:gd name="connsiteX115" fmla="*/ 6045436 w 6127689"/>
              <a:gd name="connsiteY115" fmla="*/ 6124480 h 6858000"/>
              <a:gd name="connsiteX116" fmla="*/ 6030489 w 6127689"/>
              <a:gd name="connsiteY116" fmla="*/ 6317666 h 6858000"/>
              <a:gd name="connsiteX117" fmla="*/ 6007492 w 6127689"/>
              <a:gd name="connsiteY117" fmla="*/ 6440818 h 6858000"/>
              <a:gd name="connsiteX118" fmla="*/ 6009467 w 6127689"/>
              <a:gd name="connsiteY118" fmla="*/ 6487076 h 6858000"/>
              <a:gd name="connsiteX119" fmla="*/ 5995064 w 6127689"/>
              <a:gd name="connsiteY119" fmla="*/ 6540791 h 6858000"/>
              <a:gd name="connsiteX120" fmla="*/ 5996309 w 6127689"/>
              <a:gd name="connsiteY120" fmla="*/ 6543961 h 6858000"/>
              <a:gd name="connsiteX121" fmla="*/ 5996048 w 6127689"/>
              <a:gd name="connsiteY121" fmla="*/ 6555444 h 6858000"/>
              <a:gd name="connsiteX122" fmla="*/ 6002524 w 6127689"/>
              <a:gd name="connsiteY122" fmla="*/ 6560188 h 6858000"/>
              <a:gd name="connsiteX123" fmla="*/ 6006823 w 6127689"/>
              <a:gd name="connsiteY123" fmla="*/ 6578546 h 6858000"/>
              <a:gd name="connsiteX124" fmla="*/ 6004510 w 6127689"/>
              <a:gd name="connsiteY124" fmla="*/ 6599256 h 6858000"/>
              <a:gd name="connsiteX125" fmla="*/ 5986207 w 6127689"/>
              <a:gd name="connsiteY125" fmla="*/ 6695855 h 6858000"/>
              <a:gd name="connsiteX126" fmla="*/ 5979428 w 6127689"/>
              <a:gd name="connsiteY126" fmla="*/ 6754678 h 6858000"/>
              <a:gd name="connsiteX127" fmla="*/ 5983398 w 6127689"/>
              <a:gd name="connsiteY127" fmla="*/ 6778641 h 6858000"/>
              <a:gd name="connsiteX128" fmla="*/ 5984543 w 6127689"/>
              <a:gd name="connsiteY128" fmla="*/ 6811016 h 6858000"/>
              <a:gd name="connsiteX129" fmla="*/ 5981802 w 6127689"/>
              <a:gd name="connsiteY129" fmla="*/ 6838578 h 6858000"/>
              <a:gd name="connsiteX130" fmla="*/ 5979671 w 6127689"/>
              <a:gd name="connsiteY130" fmla="*/ 6858000 h 6858000"/>
              <a:gd name="connsiteX131" fmla="*/ 0 w 6127689"/>
              <a:gd name="connsiteY131" fmla="*/ 6858000 h 6858000"/>
              <a:gd name="connsiteX132" fmla="*/ 0 w 6127689"/>
              <a:gd name="connsiteY132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83705 w 6127689"/>
              <a:gd name="connsiteY71" fmla="*/ 4101899 h 6858000"/>
              <a:gd name="connsiteX72" fmla="*/ 5894095 w 6127689"/>
              <a:gd name="connsiteY72" fmla="*/ 4128857 h 6858000"/>
              <a:gd name="connsiteX73" fmla="*/ 5903513 w 6127689"/>
              <a:gd name="connsiteY73" fmla="*/ 4187661 h 6858000"/>
              <a:gd name="connsiteX74" fmla="*/ 5917114 w 6127689"/>
              <a:gd name="connsiteY74" fmla="*/ 4213096 h 6858000"/>
              <a:gd name="connsiteX75" fmla="*/ 5924233 w 6127689"/>
              <a:gd name="connsiteY75" fmla="*/ 4242060 h 6858000"/>
              <a:gd name="connsiteX76" fmla="*/ 5928910 w 6127689"/>
              <a:gd name="connsiteY76" fmla="*/ 4300973 h 6858000"/>
              <a:gd name="connsiteX77" fmla="*/ 5939320 w 6127689"/>
              <a:gd name="connsiteY77" fmla="*/ 4340435 h 6858000"/>
              <a:gd name="connsiteX78" fmla="*/ 5946705 w 6127689"/>
              <a:gd name="connsiteY78" fmla="*/ 4428051 h 6858000"/>
              <a:gd name="connsiteX79" fmla="*/ 5949261 w 6127689"/>
              <a:gd name="connsiteY79" fmla="*/ 4449185 h 6858000"/>
              <a:gd name="connsiteX80" fmla="*/ 5968960 w 6127689"/>
              <a:gd name="connsiteY80" fmla="*/ 4482655 h 6858000"/>
              <a:gd name="connsiteX81" fmla="*/ 5980106 w 6127689"/>
              <a:gd name="connsiteY81" fmla="*/ 4585087 h 6858000"/>
              <a:gd name="connsiteX82" fmla="*/ 5998138 w 6127689"/>
              <a:gd name="connsiteY82" fmla="*/ 4697518 h 6858000"/>
              <a:gd name="connsiteX83" fmla="*/ 6013516 w 6127689"/>
              <a:gd name="connsiteY83" fmla="*/ 4786619 h 6858000"/>
              <a:gd name="connsiteX84" fmla="*/ 6025404 w 6127689"/>
              <a:gd name="connsiteY84" fmla="*/ 4858148 h 6858000"/>
              <a:gd name="connsiteX85" fmla="*/ 6007749 w 6127689"/>
              <a:gd name="connsiteY85" fmla="*/ 4964715 h 6858000"/>
              <a:gd name="connsiteX86" fmla="*/ 6005269 w 6127689"/>
              <a:gd name="connsiteY86" fmla="*/ 5150567 h 6858000"/>
              <a:gd name="connsiteX87" fmla="*/ 6001127 w 6127689"/>
              <a:gd name="connsiteY87" fmla="*/ 5164609 h 6858000"/>
              <a:gd name="connsiteX88" fmla="*/ 5996647 w 6127689"/>
              <a:gd name="connsiteY88" fmla="*/ 5185640 h 6858000"/>
              <a:gd name="connsiteX89" fmla="*/ 5998514 w 6127689"/>
              <a:gd name="connsiteY89" fmla="*/ 5189673 h 6858000"/>
              <a:gd name="connsiteX90" fmla="*/ 6018409 w 6127689"/>
              <a:gd name="connsiteY90" fmla="*/ 5227157 h 6858000"/>
              <a:gd name="connsiteX91" fmla="*/ 6036748 w 6127689"/>
              <a:gd name="connsiteY91" fmla="*/ 5322752 h 6858000"/>
              <a:gd name="connsiteX92" fmla="*/ 6036943 w 6127689"/>
              <a:gd name="connsiteY92" fmla="*/ 5329480 h 6858000"/>
              <a:gd name="connsiteX93" fmla="*/ 6037236 w 6127689"/>
              <a:gd name="connsiteY93" fmla="*/ 5329634 h 6858000"/>
              <a:gd name="connsiteX94" fmla="*/ 6037677 w 6127689"/>
              <a:gd name="connsiteY94" fmla="*/ 5354807 h 6858000"/>
              <a:gd name="connsiteX95" fmla="*/ 6039728 w 6127689"/>
              <a:gd name="connsiteY95" fmla="*/ 5359416 h 6858000"/>
              <a:gd name="connsiteX96" fmla="*/ 6043311 w 6127689"/>
              <a:gd name="connsiteY96" fmla="*/ 5361407 h 6858000"/>
              <a:gd name="connsiteX97" fmla="*/ 6053435 w 6127689"/>
              <a:gd name="connsiteY97" fmla="*/ 5387547 h 6858000"/>
              <a:gd name="connsiteX98" fmla="*/ 6065933 w 6127689"/>
              <a:gd name="connsiteY98" fmla="*/ 5443002 h 6858000"/>
              <a:gd name="connsiteX99" fmla="*/ 6068640 w 6127689"/>
              <a:gd name="connsiteY99" fmla="*/ 5474503 h 6858000"/>
              <a:gd name="connsiteX100" fmla="*/ 6080922 w 6127689"/>
              <a:gd name="connsiteY100" fmla="*/ 5561070 h 6858000"/>
              <a:gd name="connsiteX101" fmla="*/ 6096949 w 6127689"/>
              <a:gd name="connsiteY101" fmla="*/ 5648179 h 6858000"/>
              <a:gd name="connsiteX102" fmla="*/ 6125703 w 6127689"/>
              <a:gd name="connsiteY102" fmla="*/ 5692894 h 6858000"/>
              <a:gd name="connsiteX103" fmla="*/ 6126670 w 6127689"/>
              <a:gd name="connsiteY103" fmla="*/ 5697882 h 6858000"/>
              <a:gd name="connsiteX104" fmla="*/ 6124061 w 6127689"/>
              <a:gd name="connsiteY104" fmla="*/ 5710294 h 6858000"/>
              <a:gd name="connsiteX105" fmla="*/ 6122213 w 6127689"/>
              <a:gd name="connsiteY105" fmla="*/ 5714762 h 6858000"/>
              <a:gd name="connsiteX106" fmla="*/ 6121353 w 6127689"/>
              <a:gd name="connsiteY106" fmla="*/ 5721725 h 6858000"/>
              <a:gd name="connsiteX107" fmla="*/ 6121607 w 6127689"/>
              <a:gd name="connsiteY107" fmla="*/ 5721959 h 6858000"/>
              <a:gd name="connsiteX108" fmla="*/ 6120262 w 6127689"/>
              <a:gd name="connsiteY108" fmla="*/ 5728358 h 6858000"/>
              <a:gd name="connsiteX109" fmla="*/ 6127024 w 6127689"/>
              <a:gd name="connsiteY109" fmla="*/ 5786902 h 6858000"/>
              <a:gd name="connsiteX110" fmla="*/ 6127519 w 6127689"/>
              <a:gd name="connsiteY110" fmla="*/ 5865775 h 6858000"/>
              <a:gd name="connsiteX111" fmla="*/ 6119217 w 6127689"/>
              <a:gd name="connsiteY111" fmla="*/ 5888542 h 6858000"/>
              <a:gd name="connsiteX112" fmla="*/ 6102493 w 6127689"/>
              <a:gd name="connsiteY112" fmla="*/ 5928602 h 6858000"/>
              <a:gd name="connsiteX113" fmla="*/ 6056863 w 6127689"/>
              <a:gd name="connsiteY113" fmla="*/ 6000643 h 6858000"/>
              <a:gd name="connsiteX114" fmla="*/ 6045436 w 6127689"/>
              <a:gd name="connsiteY114" fmla="*/ 6124480 h 6858000"/>
              <a:gd name="connsiteX115" fmla="*/ 6030489 w 6127689"/>
              <a:gd name="connsiteY115" fmla="*/ 6317666 h 6858000"/>
              <a:gd name="connsiteX116" fmla="*/ 6007492 w 6127689"/>
              <a:gd name="connsiteY116" fmla="*/ 6440818 h 6858000"/>
              <a:gd name="connsiteX117" fmla="*/ 6009467 w 6127689"/>
              <a:gd name="connsiteY117" fmla="*/ 6487076 h 6858000"/>
              <a:gd name="connsiteX118" fmla="*/ 5995064 w 6127689"/>
              <a:gd name="connsiteY118" fmla="*/ 6540791 h 6858000"/>
              <a:gd name="connsiteX119" fmla="*/ 5996309 w 6127689"/>
              <a:gd name="connsiteY119" fmla="*/ 6543961 h 6858000"/>
              <a:gd name="connsiteX120" fmla="*/ 5996048 w 6127689"/>
              <a:gd name="connsiteY120" fmla="*/ 6555444 h 6858000"/>
              <a:gd name="connsiteX121" fmla="*/ 6002524 w 6127689"/>
              <a:gd name="connsiteY121" fmla="*/ 6560188 h 6858000"/>
              <a:gd name="connsiteX122" fmla="*/ 6006823 w 6127689"/>
              <a:gd name="connsiteY122" fmla="*/ 6578546 h 6858000"/>
              <a:gd name="connsiteX123" fmla="*/ 6004510 w 6127689"/>
              <a:gd name="connsiteY123" fmla="*/ 6599256 h 6858000"/>
              <a:gd name="connsiteX124" fmla="*/ 5986207 w 6127689"/>
              <a:gd name="connsiteY124" fmla="*/ 6695855 h 6858000"/>
              <a:gd name="connsiteX125" fmla="*/ 5979428 w 6127689"/>
              <a:gd name="connsiteY125" fmla="*/ 6754678 h 6858000"/>
              <a:gd name="connsiteX126" fmla="*/ 5983398 w 6127689"/>
              <a:gd name="connsiteY126" fmla="*/ 6778641 h 6858000"/>
              <a:gd name="connsiteX127" fmla="*/ 5984543 w 6127689"/>
              <a:gd name="connsiteY127" fmla="*/ 6811016 h 6858000"/>
              <a:gd name="connsiteX128" fmla="*/ 5981802 w 6127689"/>
              <a:gd name="connsiteY128" fmla="*/ 6838578 h 6858000"/>
              <a:gd name="connsiteX129" fmla="*/ 5979671 w 6127689"/>
              <a:gd name="connsiteY129" fmla="*/ 6858000 h 6858000"/>
              <a:gd name="connsiteX130" fmla="*/ 0 w 6127689"/>
              <a:gd name="connsiteY130" fmla="*/ 6858000 h 6858000"/>
              <a:gd name="connsiteX131" fmla="*/ 0 w 6127689"/>
              <a:gd name="connsiteY131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83705 w 6127689"/>
              <a:gd name="connsiteY71" fmla="*/ 4101899 h 6858000"/>
              <a:gd name="connsiteX72" fmla="*/ 5894095 w 6127689"/>
              <a:gd name="connsiteY72" fmla="*/ 4128857 h 6858000"/>
              <a:gd name="connsiteX73" fmla="*/ 5903513 w 6127689"/>
              <a:gd name="connsiteY73" fmla="*/ 4187661 h 6858000"/>
              <a:gd name="connsiteX74" fmla="*/ 5917114 w 6127689"/>
              <a:gd name="connsiteY74" fmla="*/ 4213096 h 6858000"/>
              <a:gd name="connsiteX75" fmla="*/ 5924233 w 6127689"/>
              <a:gd name="connsiteY75" fmla="*/ 4242060 h 6858000"/>
              <a:gd name="connsiteX76" fmla="*/ 5928910 w 6127689"/>
              <a:gd name="connsiteY76" fmla="*/ 4300973 h 6858000"/>
              <a:gd name="connsiteX77" fmla="*/ 5939320 w 6127689"/>
              <a:gd name="connsiteY77" fmla="*/ 4340435 h 6858000"/>
              <a:gd name="connsiteX78" fmla="*/ 5946705 w 6127689"/>
              <a:gd name="connsiteY78" fmla="*/ 4428051 h 6858000"/>
              <a:gd name="connsiteX79" fmla="*/ 5949261 w 6127689"/>
              <a:gd name="connsiteY79" fmla="*/ 4449185 h 6858000"/>
              <a:gd name="connsiteX80" fmla="*/ 5968960 w 6127689"/>
              <a:gd name="connsiteY80" fmla="*/ 4482655 h 6858000"/>
              <a:gd name="connsiteX81" fmla="*/ 5980106 w 6127689"/>
              <a:gd name="connsiteY81" fmla="*/ 4585087 h 6858000"/>
              <a:gd name="connsiteX82" fmla="*/ 5998138 w 6127689"/>
              <a:gd name="connsiteY82" fmla="*/ 4697518 h 6858000"/>
              <a:gd name="connsiteX83" fmla="*/ 6013516 w 6127689"/>
              <a:gd name="connsiteY83" fmla="*/ 4786619 h 6858000"/>
              <a:gd name="connsiteX84" fmla="*/ 6025404 w 6127689"/>
              <a:gd name="connsiteY84" fmla="*/ 4858148 h 6858000"/>
              <a:gd name="connsiteX85" fmla="*/ 6007749 w 6127689"/>
              <a:gd name="connsiteY85" fmla="*/ 4964715 h 6858000"/>
              <a:gd name="connsiteX86" fmla="*/ 6005269 w 6127689"/>
              <a:gd name="connsiteY86" fmla="*/ 5150567 h 6858000"/>
              <a:gd name="connsiteX87" fmla="*/ 6001127 w 6127689"/>
              <a:gd name="connsiteY87" fmla="*/ 5164609 h 6858000"/>
              <a:gd name="connsiteX88" fmla="*/ 5998514 w 6127689"/>
              <a:gd name="connsiteY88" fmla="*/ 5189673 h 6858000"/>
              <a:gd name="connsiteX89" fmla="*/ 6018409 w 6127689"/>
              <a:gd name="connsiteY89" fmla="*/ 5227157 h 6858000"/>
              <a:gd name="connsiteX90" fmla="*/ 6036748 w 6127689"/>
              <a:gd name="connsiteY90" fmla="*/ 5322752 h 6858000"/>
              <a:gd name="connsiteX91" fmla="*/ 6036943 w 6127689"/>
              <a:gd name="connsiteY91" fmla="*/ 5329480 h 6858000"/>
              <a:gd name="connsiteX92" fmla="*/ 6037236 w 6127689"/>
              <a:gd name="connsiteY92" fmla="*/ 5329634 h 6858000"/>
              <a:gd name="connsiteX93" fmla="*/ 6037677 w 6127689"/>
              <a:gd name="connsiteY93" fmla="*/ 5354807 h 6858000"/>
              <a:gd name="connsiteX94" fmla="*/ 6039728 w 6127689"/>
              <a:gd name="connsiteY94" fmla="*/ 5359416 h 6858000"/>
              <a:gd name="connsiteX95" fmla="*/ 6043311 w 6127689"/>
              <a:gd name="connsiteY95" fmla="*/ 5361407 h 6858000"/>
              <a:gd name="connsiteX96" fmla="*/ 6053435 w 6127689"/>
              <a:gd name="connsiteY96" fmla="*/ 5387547 h 6858000"/>
              <a:gd name="connsiteX97" fmla="*/ 6065933 w 6127689"/>
              <a:gd name="connsiteY97" fmla="*/ 5443002 h 6858000"/>
              <a:gd name="connsiteX98" fmla="*/ 6068640 w 6127689"/>
              <a:gd name="connsiteY98" fmla="*/ 5474503 h 6858000"/>
              <a:gd name="connsiteX99" fmla="*/ 6080922 w 6127689"/>
              <a:gd name="connsiteY99" fmla="*/ 5561070 h 6858000"/>
              <a:gd name="connsiteX100" fmla="*/ 6096949 w 6127689"/>
              <a:gd name="connsiteY100" fmla="*/ 5648179 h 6858000"/>
              <a:gd name="connsiteX101" fmla="*/ 6125703 w 6127689"/>
              <a:gd name="connsiteY101" fmla="*/ 5692894 h 6858000"/>
              <a:gd name="connsiteX102" fmla="*/ 6126670 w 6127689"/>
              <a:gd name="connsiteY102" fmla="*/ 5697882 h 6858000"/>
              <a:gd name="connsiteX103" fmla="*/ 6124061 w 6127689"/>
              <a:gd name="connsiteY103" fmla="*/ 5710294 h 6858000"/>
              <a:gd name="connsiteX104" fmla="*/ 6122213 w 6127689"/>
              <a:gd name="connsiteY104" fmla="*/ 5714762 h 6858000"/>
              <a:gd name="connsiteX105" fmla="*/ 6121353 w 6127689"/>
              <a:gd name="connsiteY105" fmla="*/ 5721725 h 6858000"/>
              <a:gd name="connsiteX106" fmla="*/ 6121607 w 6127689"/>
              <a:gd name="connsiteY106" fmla="*/ 5721959 h 6858000"/>
              <a:gd name="connsiteX107" fmla="*/ 6120262 w 6127689"/>
              <a:gd name="connsiteY107" fmla="*/ 5728358 h 6858000"/>
              <a:gd name="connsiteX108" fmla="*/ 6127024 w 6127689"/>
              <a:gd name="connsiteY108" fmla="*/ 5786902 h 6858000"/>
              <a:gd name="connsiteX109" fmla="*/ 6127519 w 6127689"/>
              <a:gd name="connsiteY109" fmla="*/ 5865775 h 6858000"/>
              <a:gd name="connsiteX110" fmla="*/ 6119217 w 6127689"/>
              <a:gd name="connsiteY110" fmla="*/ 5888542 h 6858000"/>
              <a:gd name="connsiteX111" fmla="*/ 6102493 w 6127689"/>
              <a:gd name="connsiteY111" fmla="*/ 5928602 h 6858000"/>
              <a:gd name="connsiteX112" fmla="*/ 6056863 w 6127689"/>
              <a:gd name="connsiteY112" fmla="*/ 6000643 h 6858000"/>
              <a:gd name="connsiteX113" fmla="*/ 6045436 w 6127689"/>
              <a:gd name="connsiteY113" fmla="*/ 6124480 h 6858000"/>
              <a:gd name="connsiteX114" fmla="*/ 6030489 w 6127689"/>
              <a:gd name="connsiteY114" fmla="*/ 6317666 h 6858000"/>
              <a:gd name="connsiteX115" fmla="*/ 6007492 w 6127689"/>
              <a:gd name="connsiteY115" fmla="*/ 6440818 h 6858000"/>
              <a:gd name="connsiteX116" fmla="*/ 6009467 w 6127689"/>
              <a:gd name="connsiteY116" fmla="*/ 6487076 h 6858000"/>
              <a:gd name="connsiteX117" fmla="*/ 5995064 w 6127689"/>
              <a:gd name="connsiteY117" fmla="*/ 6540791 h 6858000"/>
              <a:gd name="connsiteX118" fmla="*/ 5996309 w 6127689"/>
              <a:gd name="connsiteY118" fmla="*/ 6543961 h 6858000"/>
              <a:gd name="connsiteX119" fmla="*/ 5996048 w 6127689"/>
              <a:gd name="connsiteY119" fmla="*/ 6555444 h 6858000"/>
              <a:gd name="connsiteX120" fmla="*/ 6002524 w 6127689"/>
              <a:gd name="connsiteY120" fmla="*/ 6560188 h 6858000"/>
              <a:gd name="connsiteX121" fmla="*/ 6006823 w 6127689"/>
              <a:gd name="connsiteY121" fmla="*/ 6578546 h 6858000"/>
              <a:gd name="connsiteX122" fmla="*/ 6004510 w 6127689"/>
              <a:gd name="connsiteY122" fmla="*/ 6599256 h 6858000"/>
              <a:gd name="connsiteX123" fmla="*/ 5986207 w 6127689"/>
              <a:gd name="connsiteY123" fmla="*/ 6695855 h 6858000"/>
              <a:gd name="connsiteX124" fmla="*/ 5979428 w 6127689"/>
              <a:gd name="connsiteY124" fmla="*/ 6754678 h 6858000"/>
              <a:gd name="connsiteX125" fmla="*/ 5983398 w 6127689"/>
              <a:gd name="connsiteY125" fmla="*/ 6778641 h 6858000"/>
              <a:gd name="connsiteX126" fmla="*/ 5984543 w 6127689"/>
              <a:gd name="connsiteY126" fmla="*/ 6811016 h 6858000"/>
              <a:gd name="connsiteX127" fmla="*/ 5981802 w 6127689"/>
              <a:gd name="connsiteY127" fmla="*/ 6838578 h 6858000"/>
              <a:gd name="connsiteX128" fmla="*/ 5979671 w 6127689"/>
              <a:gd name="connsiteY128" fmla="*/ 6858000 h 6858000"/>
              <a:gd name="connsiteX129" fmla="*/ 0 w 6127689"/>
              <a:gd name="connsiteY129" fmla="*/ 6858000 h 6858000"/>
              <a:gd name="connsiteX130" fmla="*/ 0 w 6127689"/>
              <a:gd name="connsiteY130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83705 w 6127689"/>
              <a:gd name="connsiteY71" fmla="*/ 4101899 h 6858000"/>
              <a:gd name="connsiteX72" fmla="*/ 5894095 w 6127689"/>
              <a:gd name="connsiteY72" fmla="*/ 4128857 h 6858000"/>
              <a:gd name="connsiteX73" fmla="*/ 5903513 w 6127689"/>
              <a:gd name="connsiteY73" fmla="*/ 4187661 h 6858000"/>
              <a:gd name="connsiteX74" fmla="*/ 5917114 w 6127689"/>
              <a:gd name="connsiteY74" fmla="*/ 4213096 h 6858000"/>
              <a:gd name="connsiteX75" fmla="*/ 5924233 w 6127689"/>
              <a:gd name="connsiteY75" fmla="*/ 4242060 h 6858000"/>
              <a:gd name="connsiteX76" fmla="*/ 5928910 w 6127689"/>
              <a:gd name="connsiteY76" fmla="*/ 4300973 h 6858000"/>
              <a:gd name="connsiteX77" fmla="*/ 5939320 w 6127689"/>
              <a:gd name="connsiteY77" fmla="*/ 4340435 h 6858000"/>
              <a:gd name="connsiteX78" fmla="*/ 5946705 w 6127689"/>
              <a:gd name="connsiteY78" fmla="*/ 4428051 h 6858000"/>
              <a:gd name="connsiteX79" fmla="*/ 5949261 w 6127689"/>
              <a:gd name="connsiteY79" fmla="*/ 4449185 h 6858000"/>
              <a:gd name="connsiteX80" fmla="*/ 5968960 w 6127689"/>
              <a:gd name="connsiteY80" fmla="*/ 4482655 h 6858000"/>
              <a:gd name="connsiteX81" fmla="*/ 5980106 w 6127689"/>
              <a:gd name="connsiteY81" fmla="*/ 4585087 h 6858000"/>
              <a:gd name="connsiteX82" fmla="*/ 5998138 w 6127689"/>
              <a:gd name="connsiteY82" fmla="*/ 4697518 h 6858000"/>
              <a:gd name="connsiteX83" fmla="*/ 6013516 w 6127689"/>
              <a:gd name="connsiteY83" fmla="*/ 4786619 h 6858000"/>
              <a:gd name="connsiteX84" fmla="*/ 6025404 w 6127689"/>
              <a:gd name="connsiteY84" fmla="*/ 4858148 h 6858000"/>
              <a:gd name="connsiteX85" fmla="*/ 6007749 w 6127689"/>
              <a:gd name="connsiteY85" fmla="*/ 4964715 h 6858000"/>
              <a:gd name="connsiteX86" fmla="*/ 6005269 w 6127689"/>
              <a:gd name="connsiteY86" fmla="*/ 5150567 h 6858000"/>
              <a:gd name="connsiteX87" fmla="*/ 6001127 w 6127689"/>
              <a:gd name="connsiteY87" fmla="*/ 5164609 h 6858000"/>
              <a:gd name="connsiteX88" fmla="*/ 5998514 w 6127689"/>
              <a:gd name="connsiteY88" fmla="*/ 5189673 h 6858000"/>
              <a:gd name="connsiteX89" fmla="*/ 6018409 w 6127689"/>
              <a:gd name="connsiteY89" fmla="*/ 5227157 h 6858000"/>
              <a:gd name="connsiteX90" fmla="*/ 6036748 w 6127689"/>
              <a:gd name="connsiteY90" fmla="*/ 5322752 h 6858000"/>
              <a:gd name="connsiteX91" fmla="*/ 6036943 w 6127689"/>
              <a:gd name="connsiteY91" fmla="*/ 5329480 h 6858000"/>
              <a:gd name="connsiteX92" fmla="*/ 6037236 w 6127689"/>
              <a:gd name="connsiteY92" fmla="*/ 5329634 h 6858000"/>
              <a:gd name="connsiteX93" fmla="*/ 6037677 w 6127689"/>
              <a:gd name="connsiteY93" fmla="*/ 5354807 h 6858000"/>
              <a:gd name="connsiteX94" fmla="*/ 6039728 w 6127689"/>
              <a:gd name="connsiteY94" fmla="*/ 5359416 h 6858000"/>
              <a:gd name="connsiteX95" fmla="*/ 6053435 w 6127689"/>
              <a:gd name="connsiteY95" fmla="*/ 5387547 h 6858000"/>
              <a:gd name="connsiteX96" fmla="*/ 6065933 w 6127689"/>
              <a:gd name="connsiteY96" fmla="*/ 5443002 h 6858000"/>
              <a:gd name="connsiteX97" fmla="*/ 6068640 w 6127689"/>
              <a:gd name="connsiteY97" fmla="*/ 5474503 h 6858000"/>
              <a:gd name="connsiteX98" fmla="*/ 6080922 w 6127689"/>
              <a:gd name="connsiteY98" fmla="*/ 5561070 h 6858000"/>
              <a:gd name="connsiteX99" fmla="*/ 6096949 w 6127689"/>
              <a:gd name="connsiteY99" fmla="*/ 5648179 h 6858000"/>
              <a:gd name="connsiteX100" fmla="*/ 6125703 w 6127689"/>
              <a:gd name="connsiteY100" fmla="*/ 5692894 h 6858000"/>
              <a:gd name="connsiteX101" fmla="*/ 6126670 w 6127689"/>
              <a:gd name="connsiteY101" fmla="*/ 5697882 h 6858000"/>
              <a:gd name="connsiteX102" fmla="*/ 6124061 w 6127689"/>
              <a:gd name="connsiteY102" fmla="*/ 5710294 h 6858000"/>
              <a:gd name="connsiteX103" fmla="*/ 6122213 w 6127689"/>
              <a:gd name="connsiteY103" fmla="*/ 5714762 h 6858000"/>
              <a:gd name="connsiteX104" fmla="*/ 6121353 w 6127689"/>
              <a:gd name="connsiteY104" fmla="*/ 5721725 h 6858000"/>
              <a:gd name="connsiteX105" fmla="*/ 6121607 w 6127689"/>
              <a:gd name="connsiteY105" fmla="*/ 5721959 h 6858000"/>
              <a:gd name="connsiteX106" fmla="*/ 6120262 w 6127689"/>
              <a:gd name="connsiteY106" fmla="*/ 5728358 h 6858000"/>
              <a:gd name="connsiteX107" fmla="*/ 6127024 w 6127689"/>
              <a:gd name="connsiteY107" fmla="*/ 5786902 h 6858000"/>
              <a:gd name="connsiteX108" fmla="*/ 6127519 w 6127689"/>
              <a:gd name="connsiteY108" fmla="*/ 5865775 h 6858000"/>
              <a:gd name="connsiteX109" fmla="*/ 6119217 w 6127689"/>
              <a:gd name="connsiteY109" fmla="*/ 5888542 h 6858000"/>
              <a:gd name="connsiteX110" fmla="*/ 6102493 w 6127689"/>
              <a:gd name="connsiteY110" fmla="*/ 5928602 h 6858000"/>
              <a:gd name="connsiteX111" fmla="*/ 6056863 w 6127689"/>
              <a:gd name="connsiteY111" fmla="*/ 6000643 h 6858000"/>
              <a:gd name="connsiteX112" fmla="*/ 6045436 w 6127689"/>
              <a:gd name="connsiteY112" fmla="*/ 6124480 h 6858000"/>
              <a:gd name="connsiteX113" fmla="*/ 6030489 w 6127689"/>
              <a:gd name="connsiteY113" fmla="*/ 6317666 h 6858000"/>
              <a:gd name="connsiteX114" fmla="*/ 6007492 w 6127689"/>
              <a:gd name="connsiteY114" fmla="*/ 6440818 h 6858000"/>
              <a:gd name="connsiteX115" fmla="*/ 6009467 w 6127689"/>
              <a:gd name="connsiteY115" fmla="*/ 6487076 h 6858000"/>
              <a:gd name="connsiteX116" fmla="*/ 5995064 w 6127689"/>
              <a:gd name="connsiteY116" fmla="*/ 6540791 h 6858000"/>
              <a:gd name="connsiteX117" fmla="*/ 5996309 w 6127689"/>
              <a:gd name="connsiteY117" fmla="*/ 6543961 h 6858000"/>
              <a:gd name="connsiteX118" fmla="*/ 5996048 w 6127689"/>
              <a:gd name="connsiteY118" fmla="*/ 6555444 h 6858000"/>
              <a:gd name="connsiteX119" fmla="*/ 6002524 w 6127689"/>
              <a:gd name="connsiteY119" fmla="*/ 6560188 h 6858000"/>
              <a:gd name="connsiteX120" fmla="*/ 6006823 w 6127689"/>
              <a:gd name="connsiteY120" fmla="*/ 6578546 h 6858000"/>
              <a:gd name="connsiteX121" fmla="*/ 6004510 w 6127689"/>
              <a:gd name="connsiteY121" fmla="*/ 6599256 h 6858000"/>
              <a:gd name="connsiteX122" fmla="*/ 5986207 w 6127689"/>
              <a:gd name="connsiteY122" fmla="*/ 6695855 h 6858000"/>
              <a:gd name="connsiteX123" fmla="*/ 5979428 w 6127689"/>
              <a:gd name="connsiteY123" fmla="*/ 6754678 h 6858000"/>
              <a:gd name="connsiteX124" fmla="*/ 5983398 w 6127689"/>
              <a:gd name="connsiteY124" fmla="*/ 6778641 h 6858000"/>
              <a:gd name="connsiteX125" fmla="*/ 5984543 w 6127689"/>
              <a:gd name="connsiteY125" fmla="*/ 6811016 h 6858000"/>
              <a:gd name="connsiteX126" fmla="*/ 5981802 w 6127689"/>
              <a:gd name="connsiteY126" fmla="*/ 6838578 h 6858000"/>
              <a:gd name="connsiteX127" fmla="*/ 5979671 w 6127689"/>
              <a:gd name="connsiteY127" fmla="*/ 6858000 h 6858000"/>
              <a:gd name="connsiteX128" fmla="*/ 0 w 6127689"/>
              <a:gd name="connsiteY128" fmla="*/ 6858000 h 6858000"/>
              <a:gd name="connsiteX129" fmla="*/ 0 w 6127689"/>
              <a:gd name="connsiteY129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83705 w 6127689"/>
              <a:gd name="connsiteY71" fmla="*/ 4101899 h 6858000"/>
              <a:gd name="connsiteX72" fmla="*/ 5894095 w 6127689"/>
              <a:gd name="connsiteY72" fmla="*/ 4128857 h 6858000"/>
              <a:gd name="connsiteX73" fmla="*/ 5903513 w 6127689"/>
              <a:gd name="connsiteY73" fmla="*/ 4187661 h 6858000"/>
              <a:gd name="connsiteX74" fmla="*/ 5917114 w 6127689"/>
              <a:gd name="connsiteY74" fmla="*/ 4213096 h 6858000"/>
              <a:gd name="connsiteX75" fmla="*/ 5924233 w 6127689"/>
              <a:gd name="connsiteY75" fmla="*/ 4242060 h 6858000"/>
              <a:gd name="connsiteX76" fmla="*/ 5928910 w 6127689"/>
              <a:gd name="connsiteY76" fmla="*/ 4300973 h 6858000"/>
              <a:gd name="connsiteX77" fmla="*/ 5939320 w 6127689"/>
              <a:gd name="connsiteY77" fmla="*/ 4340435 h 6858000"/>
              <a:gd name="connsiteX78" fmla="*/ 5946705 w 6127689"/>
              <a:gd name="connsiteY78" fmla="*/ 4428051 h 6858000"/>
              <a:gd name="connsiteX79" fmla="*/ 5949261 w 6127689"/>
              <a:gd name="connsiteY79" fmla="*/ 4449185 h 6858000"/>
              <a:gd name="connsiteX80" fmla="*/ 5968960 w 6127689"/>
              <a:gd name="connsiteY80" fmla="*/ 4482655 h 6858000"/>
              <a:gd name="connsiteX81" fmla="*/ 5980106 w 6127689"/>
              <a:gd name="connsiteY81" fmla="*/ 4585087 h 6858000"/>
              <a:gd name="connsiteX82" fmla="*/ 5998138 w 6127689"/>
              <a:gd name="connsiteY82" fmla="*/ 4697518 h 6858000"/>
              <a:gd name="connsiteX83" fmla="*/ 6013516 w 6127689"/>
              <a:gd name="connsiteY83" fmla="*/ 4786619 h 6858000"/>
              <a:gd name="connsiteX84" fmla="*/ 6025404 w 6127689"/>
              <a:gd name="connsiteY84" fmla="*/ 4858148 h 6858000"/>
              <a:gd name="connsiteX85" fmla="*/ 6007749 w 6127689"/>
              <a:gd name="connsiteY85" fmla="*/ 4964715 h 6858000"/>
              <a:gd name="connsiteX86" fmla="*/ 6005269 w 6127689"/>
              <a:gd name="connsiteY86" fmla="*/ 5150567 h 6858000"/>
              <a:gd name="connsiteX87" fmla="*/ 6001127 w 6127689"/>
              <a:gd name="connsiteY87" fmla="*/ 5164609 h 6858000"/>
              <a:gd name="connsiteX88" fmla="*/ 5998514 w 6127689"/>
              <a:gd name="connsiteY88" fmla="*/ 5189673 h 6858000"/>
              <a:gd name="connsiteX89" fmla="*/ 6018409 w 6127689"/>
              <a:gd name="connsiteY89" fmla="*/ 5227157 h 6858000"/>
              <a:gd name="connsiteX90" fmla="*/ 6036748 w 6127689"/>
              <a:gd name="connsiteY90" fmla="*/ 5322752 h 6858000"/>
              <a:gd name="connsiteX91" fmla="*/ 6036943 w 6127689"/>
              <a:gd name="connsiteY91" fmla="*/ 5329480 h 6858000"/>
              <a:gd name="connsiteX92" fmla="*/ 6037677 w 6127689"/>
              <a:gd name="connsiteY92" fmla="*/ 5354807 h 6858000"/>
              <a:gd name="connsiteX93" fmla="*/ 6039728 w 6127689"/>
              <a:gd name="connsiteY93" fmla="*/ 5359416 h 6858000"/>
              <a:gd name="connsiteX94" fmla="*/ 6053435 w 6127689"/>
              <a:gd name="connsiteY94" fmla="*/ 5387547 h 6858000"/>
              <a:gd name="connsiteX95" fmla="*/ 6065933 w 6127689"/>
              <a:gd name="connsiteY95" fmla="*/ 5443002 h 6858000"/>
              <a:gd name="connsiteX96" fmla="*/ 6068640 w 6127689"/>
              <a:gd name="connsiteY96" fmla="*/ 5474503 h 6858000"/>
              <a:gd name="connsiteX97" fmla="*/ 6080922 w 6127689"/>
              <a:gd name="connsiteY97" fmla="*/ 5561070 h 6858000"/>
              <a:gd name="connsiteX98" fmla="*/ 6096949 w 6127689"/>
              <a:gd name="connsiteY98" fmla="*/ 5648179 h 6858000"/>
              <a:gd name="connsiteX99" fmla="*/ 6125703 w 6127689"/>
              <a:gd name="connsiteY99" fmla="*/ 5692894 h 6858000"/>
              <a:gd name="connsiteX100" fmla="*/ 6126670 w 6127689"/>
              <a:gd name="connsiteY100" fmla="*/ 5697882 h 6858000"/>
              <a:gd name="connsiteX101" fmla="*/ 6124061 w 6127689"/>
              <a:gd name="connsiteY101" fmla="*/ 5710294 h 6858000"/>
              <a:gd name="connsiteX102" fmla="*/ 6122213 w 6127689"/>
              <a:gd name="connsiteY102" fmla="*/ 5714762 h 6858000"/>
              <a:gd name="connsiteX103" fmla="*/ 6121353 w 6127689"/>
              <a:gd name="connsiteY103" fmla="*/ 5721725 h 6858000"/>
              <a:gd name="connsiteX104" fmla="*/ 6121607 w 6127689"/>
              <a:gd name="connsiteY104" fmla="*/ 5721959 h 6858000"/>
              <a:gd name="connsiteX105" fmla="*/ 6120262 w 6127689"/>
              <a:gd name="connsiteY105" fmla="*/ 5728358 h 6858000"/>
              <a:gd name="connsiteX106" fmla="*/ 6127024 w 6127689"/>
              <a:gd name="connsiteY106" fmla="*/ 5786902 h 6858000"/>
              <a:gd name="connsiteX107" fmla="*/ 6127519 w 6127689"/>
              <a:gd name="connsiteY107" fmla="*/ 5865775 h 6858000"/>
              <a:gd name="connsiteX108" fmla="*/ 6119217 w 6127689"/>
              <a:gd name="connsiteY108" fmla="*/ 5888542 h 6858000"/>
              <a:gd name="connsiteX109" fmla="*/ 6102493 w 6127689"/>
              <a:gd name="connsiteY109" fmla="*/ 5928602 h 6858000"/>
              <a:gd name="connsiteX110" fmla="*/ 6056863 w 6127689"/>
              <a:gd name="connsiteY110" fmla="*/ 6000643 h 6858000"/>
              <a:gd name="connsiteX111" fmla="*/ 6045436 w 6127689"/>
              <a:gd name="connsiteY111" fmla="*/ 6124480 h 6858000"/>
              <a:gd name="connsiteX112" fmla="*/ 6030489 w 6127689"/>
              <a:gd name="connsiteY112" fmla="*/ 6317666 h 6858000"/>
              <a:gd name="connsiteX113" fmla="*/ 6007492 w 6127689"/>
              <a:gd name="connsiteY113" fmla="*/ 6440818 h 6858000"/>
              <a:gd name="connsiteX114" fmla="*/ 6009467 w 6127689"/>
              <a:gd name="connsiteY114" fmla="*/ 6487076 h 6858000"/>
              <a:gd name="connsiteX115" fmla="*/ 5995064 w 6127689"/>
              <a:gd name="connsiteY115" fmla="*/ 6540791 h 6858000"/>
              <a:gd name="connsiteX116" fmla="*/ 5996309 w 6127689"/>
              <a:gd name="connsiteY116" fmla="*/ 6543961 h 6858000"/>
              <a:gd name="connsiteX117" fmla="*/ 5996048 w 6127689"/>
              <a:gd name="connsiteY117" fmla="*/ 6555444 h 6858000"/>
              <a:gd name="connsiteX118" fmla="*/ 6002524 w 6127689"/>
              <a:gd name="connsiteY118" fmla="*/ 6560188 h 6858000"/>
              <a:gd name="connsiteX119" fmla="*/ 6006823 w 6127689"/>
              <a:gd name="connsiteY119" fmla="*/ 6578546 h 6858000"/>
              <a:gd name="connsiteX120" fmla="*/ 6004510 w 6127689"/>
              <a:gd name="connsiteY120" fmla="*/ 6599256 h 6858000"/>
              <a:gd name="connsiteX121" fmla="*/ 5986207 w 6127689"/>
              <a:gd name="connsiteY121" fmla="*/ 6695855 h 6858000"/>
              <a:gd name="connsiteX122" fmla="*/ 5979428 w 6127689"/>
              <a:gd name="connsiteY122" fmla="*/ 6754678 h 6858000"/>
              <a:gd name="connsiteX123" fmla="*/ 5983398 w 6127689"/>
              <a:gd name="connsiteY123" fmla="*/ 6778641 h 6858000"/>
              <a:gd name="connsiteX124" fmla="*/ 5984543 w 6127689"/>
              <a:gd name="connsiteY124" fmla="*/ 6811016 h 6858000"/>
              <a:gd name="connsiteX125" fmla="*/ 5981802 w 6127689"/>
              <a:gd name="connsiteY125" fmla="*/ 6838578 h 6858000"/>
              <a:gd name="connsiteX126" fmla="*/ 5979671 w 6127689"/>
              <a:gd name="connsiteY126" fmla="*/ 6858000 h 6858000"/>
              <a:gd name="connsiteX127" fmla="*/ 0 w 6127689"/>
              <a:gd name="connsiteY127" fmla="*/ 6858000 h 6858000"/>
              <a:gd name="connsiteX128" fmla="*/ 0 w 6127689"/>
              <a:gd name="connsiteY128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94095 w 6127689"/>
              <a:gd name="connsiteY71" fmla="*/ 4128857 h 6858000"/>
              <a:gd name="connsiteX72" fmla="*/ 5903513 w 6127689"/>
              <a:gd name="connsiteY72" fmla="*/ 4187661 h 6858000"/>
              <a:gd name="connsiteX73" fmla="*/ 5917114 w 6127689"/>
              <a:gd name="connsiteY73" fmla="*/ 4213096 h 6858000"/>
              <a:gd name="connsiteX74" fmla="*/ 5924233 w 6127689"/>
              <a:gd name="connsiteY74" fmla="*/ 4242060 h 6858000"/>
              <a:gd name="connsiteX75" fmla="*/ 5928910 w 6127689"/>
              <a:gd name="connsiteY75" fmla="*/ 4300973 h 6858000"/>
              <a:gd name="connsiteX76" fmla="*/ 5939320 w 6127689"/>
              <a:gd name="connsiteY76" fmla="*/ 4340435 h 6858000"/>
              <a:gd name="connsiteX77" fmla="*/ 5946705 w 6127689"/>
              <a:gd name="connsiteY77" fmla="*/ 4428051 h 6858000"/>
              <a:gd name="connsiteX78" fmla="*/ 5949261 w 6127689"/>
              <a:gd name="connsiteY78" fmla="*/ 4449185 h 6858000"/>
              <a:gd name="connsiteX79" fmla="*/ 5968960 w 6127689"/>
              <a:gd name="connsiteY79" fmla="*/ 4482655 h 6858000"/>
              <a:gd name="connsiteX80" fmla="*/ 5980106 w 6127689"/>
              <a:gd name="connsiteY80" fmla="*/ 4585087 h 6858000"/>
              <a:gd name="connsiteX81" fmla="*/ 5998138 w 6127689"/>
              <a:gd name="connsiteY81" fmla="*/ 4697518 h 6858000"/>
              <a:gd name="connsiteX82" fmla="*/ 6013516 w 6127689"/>
              <a:gd name="connsiteY82" fmla="*/ 4786619 h 6858000"/>
              <a:gd name="connsiteX83" fmla="*/ 6025404 w 6127689"/>
              <a:gd name="connsiteY83" fmla="*/ 4858148 h 6858000"/>
              <a:gd name="connsiteX84" fmla="*/ 6007749 w 6127689"/>
              <a:gd name="connsiteY84" fmla="*/ 4964715 h 6858000"/>
              <a:gd name="connsiteX85" fmla="*/ 6005269 w 6127689"/>
              <a:gd name="connsiteY85" fmla="*/ 5150567 h 6858000"/>
              <a:gd name="connsiteX86" fmla="*/ 6001127 w 6127689"/>
              <a:gd name="connsiteY86" fmla="*/ 5164609 h 6858000"/>
              <a:gd name="connsiteX87" fmla="*/ 5998514 w 6127689"/>
              <a:gd name="connsiteY87" fmla="*/ 5189673 h 6858000"/>
              <a:gd name="connsiteX88" fmla="*/ 6018409 w 6127689"/>
              <a:gd name="connsiteY88" fmla="*/ 5227157 h 6858000"/>
              <a:gd name="connsiteX89" fmla="*/ 6036748 w 6127689"/>
              <a:gd name="connsiteY89" fmla="*/ 5322752 h 6858000"/>
              <a:gd name="connsiteX90" fmla="*/ 6036943 w 6127689"/>
              <a:gd name="connsiteY90" fmla="*/ 5329480 h 6858000"/>
              <a:gd name="connsiteX91" fmla="*/ 6037677 w 6127689"/>
              <a:gd name="connsiteY91" fmla="*/ 5354807 h 6858000"/>
              <a:gd name="connsiteX92" fmla="*/ 6039728 w 6127689"/>
              <a:gd name="connsiteY92" fmla="*/ 5359416 h 6858000"/>
              <a:gd name="connsiteX93" fmla="*/ 6053435 w 6127689"/>
              <a:gd name="connsiteY93" fmla="*/ 5387547 h 6858000"/>
              <a:gd name="connsiteX94" fmla="*/ 6065933 w 6127689"/>
              <a:gd name="connsiteY94" fmla="*/ 5443002 h 6858000"/>
              <a:gd name="connsiteX95" fmla="*/ 6068640 w 6127689"/>
              <a:gd name="connsiteY95" fmla="*/ 5474503 h 6858000"/>
              <a:gd name="connsiteX96" fmla="*/ 6080922 w 6127689"/>
              <a:gd name="connsiteY96" fmla="*/ 5561070 h 6858000"/>
              <a:gd name="connsiteX97" fmla="*/ 6096949 w 6127689"/>
              <a:gd name="connsiteY97" fmla="*/ 5648179 h 6858000"/>
              <a:gd name="connsiteX98" fmla="*/ 6125703 w 6127689"/>
              <a:gd name="connsiteY98" fmla="*/ 5692894 h 6858000"/>
              <a:gd name="connsiteX99" fmla="*/ 6126670 w 6127689"/>
              <a:gd name="connsiteY99" fmla="*/ 5697882 h 6858000"/>
              <a:gd name="connsiteX100" fmla="*/ 6124061 w 6127689"/>
              <a:gd name="connsiteY100" fmla="*/ 5710294 h 6858000"/>
              <a:gd name="connsiteX101" fmla="*/ 6122213 w 6127689"/>
              <a:gd name="connsiteY101" fmla="*/ 5714762 h 6858000"/>
              <a:gd name="connsiteX102" fmla="*/ 6121353 w 6127689"/>
              <a:gd name="connsiteY102" fmla="*/ 5721725 h 6858000"/>
              <a:gd name="connsiteX103" fmla="*/ 6121607 w 6127689"/>
              <a:gd name="connsiteY103" fmla="*/ 5721959 h 6858000"/>
              <a:gd name="connsiteX104" fmla="*/ 6120262 w 6127689"/>
              <a:gd name="connsiteY104" fmla="*/ 5728358 h 6858000"/>
              <a:gd name="connsiteX105" fmla="*/ 6127024 w 6127689"/>
              <a:gd name="connsiteY105" fmla="*/ 5786902 h 6858000"/>
              <a:gd name="connsiteX106" fmla="*/ 6127519 w 6127689"/>
              <a:gd name="connsiteY106" fmla="*/ 5865775 h 6858000"/>
              <a:gd name="connsiteX107" fmla="*/ 6119217 w 6127689"/>
              <a:gd name="connsiteY107" fmla="*/ 5888542 h 6858000"/>
              <a:gd name="connsiteX108" fmla="*/ 6102493 w 6127689"/>
              <a:gd name="connsiteY108" fmla="*/ 5928602 h 6858000"/>
              <a:gd name="connsiteX109" fmla="*/ 6056863 w 6127689"/>
              <a:gd name="connsiteY109" fmla="*/ 6000643 h 6858000"/>
              <a:gd name="connsiteX110" fmla="*/ 6045436 w 6127689"/>
              <a:gd name="connsiteY110" fmla="*/ 6124480 h 6858000"/>
              <a:gd name="connsiteX111" fmla="*/ 6030489 w 6127689"/>
              <a:gd name="connsiteY111" fmla="*/ 6317666 h 6858000"/>
              <a:gd name="connsiteX112" fmla="*/ 6007492 w 6127689"/>
              <a:gd name="connsiteY112" fmla="*/ 6440818 h 6858000"/>
              <a:gd name="connsiteX113" fmla="*/ 6009467 w 6127689"/>
              <a:gd name="connsiteY113" fmla="*/ 6487076 h 6858000"/>
              <a:gd name="connsiteX114" fmla="*/ 5995064 w 6127689"/>
              <a:gd name="connsiteY114" fmla="*/ 6540791 h 6858000"/>
              <a:gd name="connsiteX115" fmla="*/ 5996309 w 6127689"/>
              <a:gd name="connsiteY115" fmla="*/ 6543961 h 6858000"/>
              <a:gd name="connsiteX116" fmla="*/ 5996048 w 6127689"/>
              <a:gd name="connsiteY116" fmla="*/ 6555444 h 6858000"/>
              <a:gd name="connsiteX117" fmla="*/ 6002524 w 6127689"/>
              <a:gd name="connsiteY117" fmla="*/ 6560188 h 6858000"/>
              <a:gd name="connsiteX118" fmla="*/ 6006823 w 6127689"/>
              <a:gd name="connsiteY118" fmla="*/ 6578546 h 6858000"/>
              <a:gd name="connsiteX119" fmla="*/ 6004510 w 6127689"/>
              <a:gd name="connsiteY119" fmla="*/ 6599256 h 6858000"/>
              <a:gd name="connsiteX120" fmla="*/ 5986207 w 6127689"/>
              <a:gd name="connsiteY120" fmla="*/ 6695855 h 6858000"/>
              <a:gd name="connsiteX121" fmla="*/ 5979428 w 6127689"/>
              <a:gd name="connsiteY121" fmla="*/ 6754678 h 6858000"/>
              <a:gd name="connsiteX122" fmla="*/ 5983398 w 6127689"/>
              <a:gd name="connsiteY122" fmla="*/ 6778641 h 6858000"/>
              <a:gd name="connsiteX123" fmla="*/ 5984543 w 6127689"/>
              <a:gd name="connsiteY123" fmla="*/ 6811016 h 6858000"/>
              <a:gd name="connsiteX124" fmla="*/ 5981802 w 6127689"/>
              <a:gd name="connsiteY124" fmla="*/ 6838578 h 6858000"/>
              <a:gd name="connsiteX125" fmla="*/ 5979671 w 6127689"/>
              <a:gd name="connsiteY125" fmla="*/ 6858000 h 6858000"/>
              <a:gd name="connsiteX126" fmla="*/ 0 w 6127689"/>
              <a:gd name="connsiteY126" fmla="*/ 6858000 h 6858000"/>
              <a:gd name="connsiteX127" fmla="*/ 0 w 6127689"/>
              <a:gd name="connsiteY127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94095 w 6127689"/>
              <a:gd name="connsiteY71" fmla="*/ 4128857 h 6858000"/>
              <a:gd name="connsiteX72" fmla="*/ 5903513 w 6127689"/>
              <a:gd name="connsiteY72" fmla="*/ 4187661 h 6858000"/>
              <a:gd name="connsiteX73" fmla="*/ 5917114 w 6127689"/>
              <a:gd name="connsiteY73" fmla="*/ 4213096 h 6858000"/>
              <a:gd name="connsiteX74" fmla="*/ 5924233 w 6127689"/>
              <a:gd name="connsiteY74" fmla="*/ 4242060 h 6858000"/>
              <a:gd name="connsiteX75" fmla="*/ 5928910 w 6127689"/>
              <a:gd name="connsiteY75" fmla="*/ 4300973 h 6858000"/>
              <a:gd name="connsiteX76" fmla="*/ 5939320 w 6127689"/>
              <a:gd name="connsiteY76" fmla="*/ 4340435 h 6858000"/>
              <a:gd name="connsiteX77" fmla="*/ 5946705 w 6127689"/>
              <a:gd name="connsiteY77" fmla="*/ 4428051 h 6858000"/>
              <a:gd name="connsiteX78" fmla="*/ 5949261 w 6127689"/>
              <a:gd name="connsiteY78" fmla="*/ 4449185 h 6858000"/>
              <a:gd name="connsiteX79" fmla="*/ 5968960 w 6127689"/>
              <a:gd name="connsiteY79" fmla="*/ 4482655 h 6858000"/>
              <a:gd name="connsiteX80" fmla="*/ 5980106 w 6127689"/>
              <a:gd name="connsiteY80" fmla="*/ 4585087 h 6858000"/>
              <a:gd name="connsiteX81" fmla="*/ 5998138 w 6127689"/>
              <a:gd name="connsiteY81" fmla="*/ 4697518 h 6858000"/>
              <a:gd name="connsiteX82" fmla="*/ 6013516 w 6127689"/>
              <a:gd name="connsiteY82" fmla="*/ 4786619 h 6858000"/>
              <a:gd name="connsiteX83" fmla="*/ 6025404 w 6127689"/>
              <a:gd name="connsiteY83" fmla="*/ 4858148 h 6858000"/>
              <a:gd name="connsiteX84" fmla="*/ 6007749 w 6127689"/>
              <a:gd name="connsiteY84" fmla="*/ 4964715 h 6858000"/>
              <a:gd name="connsiteX85" fmla="*/ 6005269 w 6127689"/>
              <a:gd name="connsiteY85" fmla="*/ 5150567 h 6858000"/>
              <a:gd name="connsiteX86" fmla="*/ 6001127 w 6127689"/>
              <a:gd name="connsiteY86" fmla="*/ 5164609 h 6858000"/>
              <a:gd name="connsiteX87" fmla="*/ 5998514 w 6127689"/>
              <a:gd name="connsiteY87" fmla="*/ 5189673 h 6858000"/>
              <a:gd name="connsiteX88" fmla="*/ 6018409 w 6127689"/>
              <a:gd name="connsiteY88" fmla="*/ 5227157 h 6858000"/>
              <a:gd name="connsiteX89" fmla="*/ 6036748 w 6127689"/>
              <a:gd name="connsiteY89" fmla="*/ 5322752 h 6858000"/>
              <a:gd name="connsiteX90" fmla="*/ 6036943 w 6127689"/>
              <a:gd name="connsiteY90" fmla="*/ 5329480 h 6858000"/>
              <a:gd name="connsiteX91" fmla="*/ 6037677 w 6127689"/>
              <a:gd name="connsiteY91" fmla="*/ 5354807 h 6858000"/>
              <a:gd name="connsiteX92" fmla="*/ 6039728 w 6127689"/>
              <a:gd name="connsiteY92" fmla="*/ 5359416 h 6858000"/>
              <a:gd name="connsiteX93" fmla="*/ 6053435 w 6127689"/>
              <a:gd name="connsiteY93" fmla="*/ 5387547 h 6858000"/>
              <a:gd name="connsiteX94" fmla="*/ 6065933 w 6127689"/>
              <a:gd name="connsiteY94" fmla="*/ 5443002 h 6858000"/>
              <a:gd name="connsiteX95" fmla="*/ 6068640 w 6127689"/>
              <a:gd name="connsiteY95" fmla="*/ 5474503 h 6858000"/>
              <a:gd name="connsiteX96" fmla="*/ 6080922 w 6127689"/>
              <a:gd name="connsiteY96" fmla="*/ 5561070 h 6858000"/>
              <a:gd name="connsiteX97" fmla="*/ 6096949 w 6127689"/>
              <a:gd name="connsiteY97" fmla="*/ 5648179 h 6858000"/>
              <a:gd name="connsiteX98" fmla="*/ 6125703 w 6127689"/>
              <a:gd name="connsiteY98" fmla="*/ 5692894 h 6858000"/>
              <a:gd name="connsiteX99" fmla="*/ 6126670 w 6127689"/>
              <a:gd name="connsiteY99" fmla="*/ 5697882 h 6858000"/>
              <a:gd name="connsiteX100" fmla="*/ 6124061 w 6127689"/>
              <a:gd name="connsiteY100" fmla="*/ 5710294 h 6858000"/>
              <a:gd name="connsiteX101" fmla="*/ 6121353 w 6127689"/>
              <a:gd name="connsiteY101" fmla="*/ 5721725 h 6858000"/>
              <a:gd name="connsiteX102" fmla="*/ 6121607 w 6127689"/>
              <a:gd name="connsiteY102" fmla="*/ 5721959 h 6858000"/>
              <a:gd name="connsiteX103" fmla="*/ 6120262 w 6127689"/>
              <a:gd name="connsiteY103" fmla="*/ 5728358 h 6858000"/>
              <a:gd name="connsiteX104" fmla="*/ 6127024 w 6127689"/>
              <a:gd name="connsiteY104" fmla="*/ 5786902 h 6858000"/>
              <a:gd name="connsiteX105" fmla="*/ 6127519 w 6127689"/>
              <a:gd name="connsiteY105" fmla="*/ 5865775 h 6858000"/>
              <a:gd name="connsiteX106" fmla="*/ 6119217 w 6127689"/>
              <a:gd name="connsiteY106" fmla="*/ 5888542 h 6858000"/>
              <a:gd name="connsiteX107" fmla="*/ 6102493 w 6127689"/>
              <a:gd name="connsiteY107" fmla="*/ 5928602 h 6858000"/>
              <a:gd name="connsiteX108" fmla="*/ 6056863 w 6127689"/>
              <a:gd name="connsiteY108" fmla="*/ 6000643 h 6858000"/>
              <a:gd name="connsiteX109" fmla="*/ 6045436 w 6127689"/>
              <a:gd name="connsiteY109" fmla="*/ 6124480 h 6858000"/>
              <a:gd name="connsiteX110" fmla="*/ 6030489 w 6127689"/>
              <a:gd name="connsiteY110" fmla="*/ 6317666 h 6858000"/>
              <a:gd name="connsiteX111" fmla="*/ 6007492 w 6127689"/>
              <a:gd name="connsiteY111" fmla="*/ 6440818 h 6858000"/>
              <a:gd name="connsiteX112" fmla="*/ 6009467 w 6127689"/>
              <a:gd name="connsiteY112" fmla="*/ 6487076 h 6858000"/>
              <a:gd name="connsiteX113" fmla="*/ 5995064 w 6127689"/>
              <a:gd name="connsiteY113" fmla="*/ 6540791 h 6858000"/>
              <a:gd name="connsiteX114" fmla="*/ 5996309 w 6127689"/>
              <a:gd name="connsiteY114" fmla="*/ 6543961 h 6858000"/>
              <a:gd name="connsiteX115" fmla="*/ 5996048 w 6127689"/>
              <a:gd name="connsiteY115" fmla="*/ 6555444 h 6858000"/>
              <a:gd name="connsiteX116" fmla="*/ 6002524 w 6127689"/>
              <a:gd name="connsiteY116" fmla="*/ 6560188 h 6858000"/>
              <a:gd name="connsiteX117" fmla="*/ 6006823 w 6127689"/>
              <a:gd name="connsiteY117" fmla="*/ 6578546 h 6858000"/>
              <a:gd name="connsiteX118" fmla="*/ 6004510 w 6127689"/>
              <a:gd name="connsiteY118" fmla="*/ 6599256 h 6858000"/>
              <a:gd name="connsiteX119" fmla="*/ 5986207 w 6127689"/>
              <a:gd name="connsiteY119" fmla="*/ 6695855 h 6858000"/>
              <a:gd name="connsiteX120" fmla="*/ 5979428 w 6127689"/>
              <a:gd name="connsiteY120" fmla="*/ 6754678 h 6858000"/>
              <a:gd name="connsiteX121" fmla="*/ 5983398 w 6127689"/>
              <a:gd name="connsiteY121" fmla="*/ 6778641 h 6858000"/>
              <a:gd name="connsiteX122" fmla="*/ 5984543 w 6127689"/>
              <a:gd name="connsiteY122" fmla="*/ 6811016 h 6858000"/>
              <a:gd name="connsiteX123" fmla="*/ 5981802 w 6127689"/>
              <a:gd name="connsiteY123" fmla="*/ 6838578 h 6858000"/>
              <a:gd name="connsiteX124" fmla="*/ 5979671 w 6127689"/>
              <a:gd name="connsiteY124" fmla="*/ 6858000 h 6858000"/>
              <a:gd name="connsiteX125" fmla="*/ 0 w 6127689"/>
              <a:gd name="connsiteY125" fmla="*/ 6858000 h 6858000"/>
              <a:gd name="connsiteX126" fmla="*/ 0 w 6127689"/>
              <a:gd name="connsiteY126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94095 w 6127689"/>
              <a:gd name="connsiteY71" fmla="*/ 4128857 h 6858000"/>
              <a:gd name="connsiteX72" fmla="*/ 5903513 w 6127689"/>
              <a:gd name="connsiteY72" fmla="*/ 4187661 h 6858000"/>
              <a:gd name="connsiteX73" fmla="*/ 5917114 w 6127689"/>
              <a:gd name="connsiteY73" fmla="*/ 4213096 h 6858000"/>
              <a:gd name="connsiteX74" fmla="*/ 5924233 w 6127689"/>
              <a:gd name="connsiteY74" fmla="*/ 4242060 h 6858000"/>
              <a:gd name="connsiteX75" fmla="*/ 5928910 w 6127689"/>
              <a:gd name="connsiteY75" fmla="*/ 4300973 h 6858000"/>
              <a:gd name="connsiteX76" fmla="*/ 5939320 w 6127689"/>
              <a:gd name="connsiteY76" fmla="*/ 4340435 h 6858000"/>
              <a:gd name="connsiteX77" fmla="*/ 5946705 w 6127689"/>
              <a:gd name="connsiteY77" fmla="*/ 4428051 h 6858000"/>
              <a:gd name="connsiteX78" fmla="*/ 5949261 w 6127689"/>
              <a:gd name="connsiteY78" fmla="*/ 4449185 h 6858000"/>
              <a:gd name="connsiteX79" fmla="*/ 5968960 w 6127689"/>
              <a:gd name="connsiteY79" fmla="*/ 4482655 h 6858000"/>
              <a:gd name="connsiteX80" fmla="*/ 5980106 w 6127689"/>
              <a:gd name="connsiteY80" fmla="*/ 4585087 h 6858000"/>
              <a:gd name="connsiteX81" fmla="*/ 5998138 w 6127689"/>
              <a:gd name="connsiteY81" fmla="*/ 4697518 h 6858000"/>
              <a:gd name="connsiteX82" fmla="*/ 6013516 w 6127689"/>
              <a:gd name="connsiteY82" fmla="*/ 4786619 h 6858000"/>
              <a:gd name="connsiteX83" fmla="*/ 6025404 w 6127689"/>
              <a:gd name="connsiteY83" fmla="*/ 4858148 h 6858000"/>
              <a:gd name="connsiteX84" fmla="*/ 6007749 w 6127689"/>
              <a:gd name="connsiteY84" fmla="*/ 4964715 h 6858000"/>
              <a:gd name="connsiteX85" fmla="*/ 6005269 w 6127689"/>
              <a:gd name="connsiteY85" fmla="*/ 5150567 h 6858000"/>
              <a:gd name="connsiteX86" fmla="*/ 6001127 w 6127689"/>
              <a:gd name="connsiteY86" fmla="*/ 5164609 h 6858000"/>
              <a:gd name="connsiteX87" fmla="*/ 5998514 w 6127689"/>
              <a:gd name="connsiteY87" fmla="*/ 5189673 h 6858000"/>
              <a:gd name="connsiteX88" fmla="*/ 6018409 w 6127689"/>
              <a:gd name="connsiteY88" fmla="*/ 5227157 h 6858000"/>
              <a:gd name="connsiteX89" fmla="*/ 6036748 w 6127689"/>
              <a:gd name="connsiteY89" fmla="*/ 5322752 h 6858000"/>
              <a:gd name="connsiteX90" fmla="*/ 6036943 w 6127689"/>
              <a:gd name="connsiteY90" fmla="*/ 5329480 h 6858000"/>
              <a:gd name="connsiteX91" fmla="*/ 6037677 w 6127689"/>
              <a:gd name="connsiteY91" fmla="*/ 5354807 h 6858000"/>
              <a:gd name="connsiteX92" fmla="*/ 6039728 w 6127689"/>
              <a:gd name="connsiteY92" fmla="*/ 5359416 h 6858000"/>
              <a:gd name="connsiteX93" fmla="*/ 6053435 w 6127689"/>
              <a:gd name="connsiteY93" fmla="*/ 5387547 h 6858000"/>
              <a:gd name="connsiteX94" fmla="*/ 6065933 w 6127689"/>
              <a:gd name="connsiteY94" fmla="*/ 5443002 h 6858000"/>
              <a:gd name="connsiteX95" fmla="*/ 6068640 w 6127689"/>
              <a:gd name="connsiteY95" fmla="*/ 5474503 h 6858000"/>
              <a:gd name="connsiteX96" fmla="*/ 6080922 w 6127689"/>
              <a:gd name="connsiteY96" fmla="*/ 5561070 h 6858000"/>
              <a:gd name="connsiteX97" fmla="*/ 6096949 w 6127689"/>
              <a:gd name="connsiteY97" fmla="*/ 5648179 h 6858000"/>
              <a:gd name="connsiteX98" fmla="*/ 6125703 w 6127689"/>
              <a:gd name="connsiteY98" fmla="*/ 5692894 h 6858000"/>
              <a:gd name="connsiteX99" fmla="*/ 6126670 w 6127689"/>
              <a:gd name="connsiteY99" fmla="*/ 5697882 h 6858000"/>
              <a:gd name="connsiteX100" fmla="*/ 6121353 w 6127689"/>
              <a:gd name="connsiteY100" fmla="*/ 5721725 h 6858000"/>
              <a:gd name="connsiteX101" fmla="*/ 6121607 w 6127689"/>
              <a:gd name="connsiteY101" fmla="*/ 5721959 h 6858000"/>
              <a:gd name="connsiteX102" fmla="*/ 6120262 w 6127689"/>
              <a:gd name="connsiteY102" fmla="*/ 5728358 h 6858000"/>
              <a:gd name="connsiteX103" fmla="*/ 6127024 w 6127689"/>
              <a:gd name="connsiteY103" fmla="*/ 5786902 h 6858000"/>
              <a:gd name="connsiteX104" fmla="*/ 6127519 w 6127689"/>
              <a:gd name="connsiteY104" fmla="*/ 5865775 h 6858000"/>
              <a:gd name="connsiteX105" fmla="*/ 6119217 w 6127689"/>
              <a:gd name="connsiteY105" fmla="*/ 5888542 h 6858000"/>
              <a:gd name="connsiteX106" fmla="*/ 6102493 w 6127689"/>
              <a:gd name="connsiteY106" fmla="*/ 5928602 h 6858000"/>
              <a:gd name="connsiteX107" fmla="*/ 6056863 w 6127689"/>
              <a:gd name="connsiteY107" fmla="*/ 6000643 h 6858000"/>
              <a:gd name="connsiteX108" fmla="*/ 6045436 w 6127689"/>
              <a:gd name="connsiteY108" fmla="*/ 6124480 h 6858000"/>
              <a:gd name="connsiteX109" fmla="*/ 6030489 w 6127689"/>
              <a:gd name="connsiteY109" fmla="*/ 6317666 h 6858000"/>
              <a:gd name="connsiteX110" fmla="*/ 6007492 w 6127689"/>
              <a:gd name="connsiteY110" fmla="*/ 6440818 h 6858000"/>
              <a:gd name="connsiteX111" fmla="*/ 6009467 w 6127689"/>
              <a:gd name="connsiteY111" fmla="*/ 6487076 h 6858000"/>
              <a:gd name="connsiteX112" fmla="*/ 5995064 w 6127689"/>
              <a:gd name="connsiteY112" fmla="*/ 6540791 h 6858000"/>
              <a:gd name="connsiteX113" fmla="*/ 5996309 w 6127689"/>
              <a:gd name="connsiteY113" fmla="*/ 6543961 h 6858000"/>
              <a:gd name="connsiteX114" fmla="*/ 5996048 w 6127689"/>
              <a:gd name="connsiteY114" fmla="*/ 6555444 h 6858000"/>
              <a:gd name="connsiteX115" fmla="*/ 6002524 w 6127689"/>
              <a:gd name="connsiteY115" fmla="*/ 6560188 h 6858000"/>
              <a:gd name="connsiteX116" fmla="*/ 6006823 w 6127689"/>
              <a:gd name="connsiteY116" fmla="*/ 6578546 h 6858000"/>
              <a:gd name="connsiteX117" fmla="*/ 6004510 w 6127689"/>
              <a:gd name="connsiteY117" fmla="*/ 6599256 h 6858000"/>
              <a:gd name="connsiteX118" fmla="*/ 5986207 w 6127689"/>
              <a:gd name="connsiteY118" fmla="*/ 6695855 h 6858000"/>
              <a:gd name="connsiteX119" fmla="*/ 5979428 w 6127689"/>
              <a:gd name="connsiteY119" fmla="*/ 6754678 h 6858000"/>
              <a:gd name="connsiteX120" fmla="*/ 5983398 w 6127689"/>
              <a:gd name="connsiteY120" fmla="*/ 6778641 h 6858000"/>
              <a:gd name="connsiteX121" fmla="*/ 5984543 w 6127689"/>
              <a:gd name="connsiteY121" fmla="*/ 6811016 h 6858000"/>
              <a:gd name="connsiteX122" fmla="*/ 5981802 w 6127689"/>
              <a:gd name="connsiteY122" fmla="*/ 6838578 h 6858000"/>
              <a:gd name="connsiteX123" fmla="*/ 5979671 w 6127689"/>
              <a:gd name="connsiteY123" fmla="*/ 6858000 h 6858000"/>
              <a:gd name="connsiteX124" fmla="*/ 0 w 6127689"/>
              <a:gd name="connsiteY124" fmla="*/ 6858000 h 6858000"/>
              <a:gd name="connsiteX125" fmla="*/ 0 w 6127689"/>
              <a:gd name="connsiteY125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66839 w 6127519"/>
              <a:gd name="connsiteY50" fmla="*/ 3345295 h 6858000"/>
              <a:gd name="connsiteX51" fmla="*/ 5589758 w 6127519"/>
              <a:gd name="connsiteY51" fmla="*/ 3506453 h 6858000"/>
              <a:gd name="connsiteX52" fmla="*/ 5596144 w 6127519"/>
              <a:gd name="connsiteY52" fmla="*/ 3534624 h 6858000"/>
              <a:gd name="connsiteX53" fmla="*/ 5597750 w 6127519"/>
              <a:gd name="connsiteY53" fmla="*/ 3534129 h 6858000"/>
              <a:gd name="connsiteX54" fmla="*/ 5599700 w 6127519"/>
              <a:gd name="connsiteY54" fmla="*/ 3547221 h 6858000"/>
              <a:gd name="connsiteX55" fmla="*/ 5615031 w 6127519"/>
              <a:gd name="connsiteY55" fmla="*/ 3557482 h 6858000"/>
              <a:gd name="connsiteX56" fmla="*/ 5618377 w 6127519"/>
              <a:gd name="connsiteY56" fmla="*/ 3588431 h 6858000"/>
              <a:gd name="connsiteX57" fmla="*/ 5612155 w 6127519"/>
              <a:gd name="connsiteY57" fmla="*/ 3589869 h 6858000"/>
              <a:gd name="connsiteX58" fmla="*/ 5620843 w 6127519"/>
              <a:gd name="connsiteY58" fmla="*/ 3606745 h 6858000"/>
              <a:gd name="connsiteX59" fmla="*/ 5655472 w 6127519"/>
              <a:gd name="connsiteY59" fmla="*/ 3678877 h 6858000"/>
              <a:gd name="connsiteX60" fmla="*/ 5683015 w 6127519"/>
              <a:gd name="connsiteY60" fmla="*/ 3762025 h 6858000"/>
              <a:gd name="connsiteX61" fmla="*/ 5696643 w 6127519"/>
              <a:gd name="connsiteY61" fmla="*/ 3773888 h 6858000"/>
              <a:gd name="connsiteX62" fmla="*/ 5699203 w 6127519"/>
              <a:gd name="connsiteY62" fmla="*/ 3775823 h 6858000"/>
              <a:gd name="connsiteX63" fmla="*/ 5704824 w 6127519"/>
              <a:gd name="connsiteY63" fmla="*/ 3785966 h 6858000"/>
              <a:gd name="connsiteX64" fmla="*/ 5733539 w 6127519"/>
              <a:gd name="connsiteY64" fmla="*/ 3818457 h 6858000"/>
              <a:gd name="connsiteX65" fmla="*/ 5768491 w 6127519"/>
              <a:gd name="connsiteY65" fmla="*/ 3914399 h 6858000"/>
              <a:gd name="connsiteX66" fmla="*/ 5793123 w 6127519"/>
              <a:gd name="connsiteY66" fmla="*/ 3969952 h 6858000"/>
              <a:gd name="connsiteX67" fmla="*/ 5808321 w 6127519"/>
              <a:gd name="connsiteY67" fmla="*/ 3988153 h 6858000"/>
              <a:gd name="connsiteX68" fmla="*/ 5825621 w 6127519"/>
              <a:gd name="connsiteY68" fmla="*/ 4015525 h 6858000"/>
              <a:gd name="connsiteX69" fmla="*/ 5860672 w 6127519"/>
              <a:gd name="connsiteY69" fmla="*/ 4061579 h 6858000"/>
              <a:gd name="connsiteX70" fmla="*/ 5872173 w 6127519"/>
              <a:gd name="connsiteY70" fmla="*/ 4088497 h 6858000"/>
              <a:gd name="connsiteX71" fmla="*/ 5894095 w 6127519"/>
              <a:gd name="connsiteY71" fmla="*/ 4128857 h 6858000"/>
              <a:gd name="connsiteX72" fmla="*/ 5903513 w 6127519"/>
              <a:gd name="connsiteY72" fmla="*/ 4187661 h 6858000"/>
              <a:gd name="connsiteX73" fmla="*/ 5917114 w 6127519"/>
              <a:gd name="connsiteY73" fmla="*/ 4213096 h 6858000"/>
              <a:gd name="connsiteX74" fmla="*/ 5924233 w 6127519"/>
              <a:gd name="connsiteY74" fmla="*/ 4242060 h 6858000"/>
              <a:gd name="connsiteX75" fmla="*/ 5928910 w 6127519"/>
              <a:gd name="connsiteY75" fmla="*/ 4300973 h 6858000"/>
              <a:gd name="connsiteX76" fmla="*/ 5939320 w 6127519"/>
              <a:gd name="connsiteY76" fmla="*/ 4340435 h 6858000"/>
              <a:gd name="connsiteX77" fmla="*/ 5946705 w 6127519"/>
              <a:gd name="connsiteY77" fmla="*/ 4428051 h 6858000"/>
              <a:gd name="connsiteX78" fmla="*/ 5949261 w 6127519"/>
              <a:gd name="connsiteY78" fmla="*/ 4449185 h 6858000"/>
              <a:gd name="connsiteX79" fmla="*/ 5968960 w 6127519"/>
              <a:gd name="connsiteY79" fmla="*/ 4482655 h 6858000"/>
              <a:gd name="connsiteX80" fmla="*/ 5980106 w 6127519"/>
              <a:gd name="connsiteY80" fmla="*/ 4585087 h 6858000"/>
              <a:gd name="connsiteX81" fmla="*/ 5998138 w 6127519"/>
              <a:gd name="connsiteY81" fmla="*/ 4697518 h 6858000"/>
              <a:gd name="connsiteX82" fmla="*/ 6013516 w 6127519"/>
              <a:gd name="connsiteY82" fmla="*/ 4786619 h 6858000"/>
              <a:gd name="connsiteX83" fmla="*/ 6025404 w 6127519"/>
              <a:gd name="connsiteY83" fmla="*/ 4858148 h 6858000"/>
              <a:gd name="connsiteX84" fmla="*/ 6007749 w 6127519"/>
              <a:gd name="connsiteY84" fmla="*/ 4964715 h 6858000"/>
              <a:gd name="connsiteX85" fmla="*/ 6005269 w 6127519"/>
              <a:gd name="connsiteY85" fmla="*/ 5150567 h 6858000"/>
              <a:gd name="connsiteX86" fmla="*/ 6001127 w 6127519"/>
              <a:gd name="connsiteY86" fmla="*/ 5164609 h 6858000"/>
              <a:gd name="connsiteX87" fmla="*/ 5998514 w 6127519"/>
              <a:gd name="connsiteY87" fmla="*/ 5189673 h 6858000"/>
              <a:gd name="connsiteX88" fmla="*/ 6018409 w 6127519"/>
              <a:gd name="connsiteY88" fmla="*/ 5227157 h 6858000"/>
              <a:gd name="connsiteX89" fmla="*/ 6036748 w 6127519"/>
              <a:gd name="connsiteY89" fmla="*/ 5322752 h 6858000"/>
              <a:gd name="connsiteX90" fmla="*/ 6036943 w 6127519"/>
              <a:gd name="connsiteY90" fmla="*/ 5329480 h 6858000"/>
              <a:gd name="connsiteX91" fmla="*/ 6037677 w 6127519"/>
              <a:gd name="connsiteY91" fmla="*/ 5354807 h 6858000"/>
              <a:gd name="connsiteX92" fmla="*/ 6039728 w 6127519"/>
              <a:gd name="connsiteY92" fmla="*/ 5359416 h 6858000"/>
              <a:gd name="connsiteX93" fmla="*/ 6053435 w 6127519"/>
              <a:gd name="connsiteY93" fmla="*/ 5387547 h 6858000"/>
              <a:gd name="connsiteX94" fmla="*/ 6065933 w 6127519"/>
              <a:gd name="connsiteY94" fmla="*/ 5443002 h 6858000"/>
              <a:gd name="connsiteX95" fmla="*/ 6068640 w 6127519"/>
              <a:gd name="connsiteY95" fmla="*/ 5474503 h 6858000"/>
              <a:gd name="connsiteX96" fmla="*/ 6080922 w 6127519"/>
              <a:gd name="connsiteY96" fmla="*/ 5561070 h 6858000"/>
              <a:gd name="connsiteX97" fmla="*/ 6096949 w 6127519"/>
              <a:gd name="connsiteY97" fmla="*/ 5648179 h 6858000"/>
              <a:gd name="connsiteX98" fmla="*/ 6125703 w 6127519"/>
              <a:gd name="connsiteY98" fmla="*/ 5692894 h 6858000"/>
              <a:gd name="connsiteX99" fmla="*/ 6126670 w 6127519"/>
              <a:gd name="connsiteY99" fmla="*/ 5697882 h 6858000"/>
              <a:gd name="connsiteX100" fmla="*/ 6121353 w 6127519"/>
              <a:gd name="connsiteY100" fmla="*/ 5721725 h 6858000"/>
              <a:gd name="connsiteX101" fmla="*/ 6121607 w 6127519"/>
              <a:gd name="connsiteY101" fmla="*/ 5721959 h 6858000"/>
              <a:gd name="connsiteX102" fmla="*/ 6127024 w 6127519"/>
              <a:gd name="connsiteY102" fmla="*/ 5786902 h 6858000"/>
              <a:gd name="connsiteX103" fmla="*/ 6127519 w 6127519"/>
              <a:gd name="connsiteY103" fmla="*/ 5865775 h 6858000"/>
              <a:gd name="connsiteX104" fmla="*/ 6119217 w 6127519"/>
              <a:gd name="connsiteY104" fmla="*/ 5888542 h 6858000"/>
              <a:gd name="connsiteX105" fmla="*/ 6102493 w 6127519"/>
              <a:gd name="connsiteY105" fmla="*/ 5928602 h 6858000"/>
              <a:gd name="connsiteX106" fmla="*/ 6056863 w 6127519"/>
              <a:gd name="connsiteY106" fmla="*/ 6000643 h 6858000"/>
              <a:gd name="connsiteX107" fmla="*/ 6045436 w 6127519"/>
              <a:gd name="connsiteY107" fmla="*/ 6124480 h 6858000"/>
              <a:gd name="connsiteX108" fmla="*/ 6030489 w 6127519"/>
              <a:gd name="connsiteY108" fmla="*/ 6317666 h 6858000"/>
              <a:gd name="connsiteX109" fmla="*/ 6007492 w 6127519"/>
              <a:gd name="connsiteY109" fmla="*/ 6440818 h 6858000"/>
              <a:gd name="connsiteX110" fmla="*/ 6009467 w 6127519"/>
              <a:gd name="connsiteY110" fmla="*/ 6487076 h 6858000"/>
              <a:gd name="connsiteX111" fmla="*/ 5995064 w 6127519"/>
              <a:gd name="connsiteY111" fmla="*/ 6540791 h 6858000"/>
              <a:gd name="connsiteX112" fmla="*/ 5996309 w 6127519"/>
              <a:gd name="connsiteY112" fmla="*/ 6543961 h 6858000"/>
              <a:gd name="connsiteX113" fmla="*/ 5996048 w 6127519"/>
              <a:gd name="connsiteY113" fmla="*/ 6555444 h 6858000"/>
              <a:gd name="connsiteX114" fmla="*/ 6002524 w 6127519"/>
              <a:gd name="connsiteY114" fmla="*/ 6560188 h 6858000"/>
              <a:gd name="connsiteX115" fmla="*/ 6006823 w 6127519"/>
              <a:gd name="connsiteY115" fmla="*/ 6578546 h 6858000"/>
              <a:gd name="connsiteX116" fmla="*/ 6004510 w 6127519"/>
              <a:gd name="connsiteY116" fmla="*/ 6599256 h 6858000"/>
              <a:gd name="connsiteX117" fmla="*/ 5986207 w 6127519"/>
              <a:gd name="connsiteY117" fmla="*/ 6695855 h 6858000"/>
              <a:gd name="connsiteX118" fmla="*/ 5979428 w 6127519"/>
              <a:gd name="connsiteY118" fmla="*/ 6754678 h 6858000"/>
              <a:gd name="connsiteX119" fmla="*/ 5983398 w 6127519"/>
              <a:gd name="connsiteY119" fmla="*/ 6778641 h 6858000"/>
              <a:gd name="connsiteX120" fmla="*/ 5984543 w 6127519"/>
              <a:gd name="connsiteY120" fmla="*/ 6811016 h 6858000"/>
              <a:gd name="connsiteX121" fmla="*/ 5981802 w 6127519"/>
              <a:gd name="connsiteY121" fmla="*/ 6838578 h 6858000"/>
              <a:gd name="connsiteX122" fmla="*/ 5979671 w 6127519"/>
              <a:gd name="connsiteY122" fmla="*/ 6858000 h 6858000"/>
              <a:gd name="connsiteX123" fmla="*/ 0 w 6127519"/>
              <a:gd name="connsiteY123" fmla="*/ 6858000 h 6858000"/>
              <a:gd name="connsiteX124" fmla="*/ 0 w 6127519"/>
              <a:gd name="connsiteY124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66839 w 6127519"/>
              <a:gd name="connsiteY50" fmla="*/ 3345295 h 6858000"/>
              <a:gd name="connsiteX51" fmla="*/ 5589758 w 6127519"/>
              <a:gd name="connsiteY51" fmla="*/ 3506453 h 6858000"/>
              <a:gd name="connsiteX52" fmla="*/ 5596144 w 6127519"/>
              <a:gd name="connsiteY52" fmla="*/ 3534624 h 6858000"/>
              <a:gd name="connsiteX53" fmla="*/ 5597750 w 6127519"/>
              <a:gd name="connsiteY53" fmla="*/ 3534129 h 6858000"/>
              <a:gd name="connsiteX54" fmla="*/ 5599700 w 6127519"/>
              <a:gd name="connsiteY54" fmla="*/ 3547221 h 6858000"/>
              <a:gd name="connsiteX55" fmla="*/ 5615031 w 6127519"/>
              <a:gd name="connsiteY55" fmla="*/ 3557482 h 6858000"/>
              <a:gd name="connsiteX56" fmla="*/ 5618377 w 6127519"/>
              <a:gd name="connsiteY56" fmla="*/ 3588431 h 6858000"/>
              <a:gd name="connsiteX57" fmla="*/ 5612155 w 6127519"/>
              <a:gd name="connsiteY57" fmla="*/ 3589869 h 6858000"/>
              <a:gd name="connsiteX58" fmla="*/ 5620843 w 6127519"/>
              <a:gd name="connsiteY58" fmla="*/ 3606745 h 6858000"/>
              <a:gd name="connsiteX59" fmla="*/ 5655472 w 6127519"/>
              <a:gd name="connsiteY59" fmla="*/ 3678877 h 6858000"/>
              <a:gd name="connsiteX60" fmla="*/ 5683015 w 6127519"/>
              <a:gd name="connsiteY60" fmla="*/ 3762025 h 6858000"/>
              <a:gd name="connsiteX61" fmla="*/ 5696643 w 6127519"/>
              <a:gd name="connsiteY61" fmla="*/ 3773888 h 6858000"/>
              <a:gd name="connsiteX62" fmla="*/ 5699203 w 6127519"/>
              <a:gd name="connsiteY62" fmla="*/ 3775823 h 6858000"/>
              <a:gd name="connsiteX63" fmla="*/ 5704824 w 6127519"/>
              <a:gd name="connsiteY63" fmla="*/ 3785966 h 6858000"/>
              <a:gd name="connsiteX64" fmla="*/ 5733539 w 6127519"/>
              <a:gd name="connsiteY64" fmla="*/ 3818457 h 6858000"/>
              <a:gd name="connsiteX65" fmla="*/ 5768491 w 6127519"/>
              <a:gd name="connsiteY65" fmla="*/ 3914399 h 6858000"/>
              <a:gd name="connsiteX66" fmla="*/ 5793123 w 6127519"/>
              <a:gd name="connsiteY66" fmla="*/ 3969952 h 6858000"/>
              <a:gd name="connsiteX67" fmla="*/ 5808321 w 6127519"/>
              <a:gd name="connsiteY67" fmla="*/ 3988153 h 6858000"/>
              <a:gd name="connsiteX68" fmla="*/ 5825621 w 6127519"/>
              <a:gd name="connsiteY68" fmla="*/ 4015525 h 6858000"/>
              <a:gd name="connsiteX69" fmla="*/ 5860672 w 6127519"/>
              <a:gd name="connsiteY69" fmla="*/ 4061579 h 6858000"/>
              <a:gd name="connsiteX70" fmla="*/ 5872173 w 6127519"/>
              <a:gd name="connsiteY70" fmla="*/ 4088497 h 6858000"/>
              <a:gd name="connsiteX71" fmla="*/ 5894095 w 6127519"/>
              <a:gd name="connsiteY71" fmla="*/ 4128857 h 6858000"/>
              <a:gd name="connsiteX72" fmla="*/ 5903513 w 6127519"/>
              <a:gd name="connsiteY72" fmla="*/ 4187661 h 6858000"/>
              <a:gd name="connsiteX73" fmla="*/ 5917114 w 6127519"/>
              <a:gd name="connsiteY73" fmla="*/ 4213096 h 6858000"/>
              <a:gd name="connsiteX74" fmla="*/ 5924233 w 6127519"/>
              <a:gd name="connsiteY74" fmla="*/ 4242060 h 6858000"/>
              <a:gd name="connsiteX75" fmla="*/ 5928910 w 6127519"/>
              <a:gd name="connsiteY75" fmla="*/ 4300973 h 6858000"/>
              <a:gd name="connsiteX76" fmla="*/ 5939320 w 6127519"/>
              <a:gd name="connsiteY76" fmla="*/ 4340435 h 6858000"/>
              <a:gd name="connsiteX77" fmla="*/ 5946705 w 6127519"/>
              <a:gd name="connsiteY77" fmla="*/ 4428051 h 6858000"/>
              <a:gd name="connsiteX78" fmla="*/ 5949261 w 6127519"/>
              <a:gd name="connsiteY78" fmla="*/ 4449185 h 6858000"/>
              <a:gd name="connsiteX79" fmla="*/ 5968960 w 6127519"/>
              <a:gd name="connsiteY79" fmla="*/ 4482655 h 6858000"/>
              <a:gd name="connsiteX80" fmla="*/ 5980106 w 6127519"/>
              <a:gd name="connsiteY80" fmla="*/ 4585087 h 6858000"/>
              <a:gd name="connsiteX81" fmla="*/ 5998138 w 6127519"/>
              <a:gd name="connsiteY81" fmla="*/ 4697518 h 6858000"/>
              <a:gd name="connsiteX82" fmla="*/ 6013516 w 6127519"/>
              <a:gd name="connsiteY82" fmla="*/ 4786619 h 6858000"/>
              <a:gd name="connsiteX83" fmla="*/ 6025404 w 6127519"/>
              <a:gd name="connsiteY83" fmla="*/ 4858148 h 6858000"/>
              <a:gd name="connsiteX84" fmla="*/ 6007749 w 6127519"/>
              <a:gd name="connsiteY84" fmla="*/ 4964715 h 6858000"/>
              <a:gd name="connsiteX85" fmla="*/ 6005269 w 6127519"/>
              <a:gd name="connsiteY85" fmla="*/ 5150567 h 6858000"/>
              <a:gd name="connsiteX86" fmla="*/ 6001127 w 6127519"/>
              <a:gd name="connsiteY86" fmla="*/ 5164609 h 6858000"/>
              <a:gd name="connsiteX87" fmla="*/ 5998514 w 6127519"/>
              <a:gd name="connsiteY87" fmla="*/ 5189673 h 6858000"/>
              <a:gd name="connsiteX88" fmla="*/ 6018409 w 6127519"/>
              <a:gd name="connsiteY88" fmla="*/ 5227157 h 6858000"/>
              <a:gd name="connsiteX89" fmla="*/ 6036748 w 6127519"/>
              <a:gd name="connsiteY89" fmla="*/ 5322752 h 6858000"/>
              <a:gd name="connsiteX90" fmla="*/ 6036943 w 6127519"/>
              <a:gd name="connsiteY90" fmla="*/ 5329480 h 6858000"/>
              <a:gd name="connsiteX91" fmla="*/ 6037677 w 6127519"/>
              <a:gd name="connsiteY91" fmla="*/ 5354807 h 6858000"/>
              <a:gd name="connsiteX92" fmla="*/ 6039728 w 6127519"/>
              <a:gd name="connsiteY92" fmla="*/ 5359416 h 6858000"/>
              <a:gd name="connsiteX93" fmla="*/ 6053435 w 6127519"/>
              <a:gd name="connsiteY93" fmla="*/ 5387547 h 6858000"/>
              <a:gd name="connsiteX94" fmla="*/ 6065933 w 6127519"/>
              <a:gd name="connsiteY94" fmla="*/ 5443002 h 6858000"/>
              <a:gd name="connsiteX95" fmla="*/ 6068640 w 6127519"/>
              <a:gd name="connsiteY95" fmla="*/ 5474503 h 6858000"/>
              <a:gd name="connsiteX96" fmla="*/ 6080922 w 6127519"/>
              <a:gd name="connsiteY96" fmla="*/ 5561070 h 6858000"/>
              <a:gd name="connsiteX97" fmla="*/ 6096949 w 6127519"/>
              <a:gd name="connsiteY97" fmla="*/ 5648179 h 6858000"/>
              <a:gd name="connsiteX98" fmla="*/ 6125703 w 6127519"/>
              <a:gd name="connsiteY98" fmla="*/ 5692894 h 6858000"/>
              <a:gd name="connsiteX99" fmla="*/ 6121353 w 6127519"/>
              <a:gd name="connsiteY99" fmla="*/ 5721725 h 6858000"/>
              <a:gd name="connsiteX100" fmla="*/ 6121607 w 6127519"/>
              <a:gd name="connsiteY100" fmla="*/ 5721959 h 6858000"/>
              <a:gd name="connsiteX101" fmla="*/ 6127024 w 6127519"/>
              <a:gd name="connsiteY101" fmla="*/ 5786902 h 6858000"/>
              <a:gd name="connsiteX102" fmla="*/ 6127519 w 6127519"/>
              <a:gd name="connsiteY102" fmla="*/ 5865775 h 6858000"/>
              <a:gd name="connsiteX103" fmla="*/ 6119217 w 6127519"/>
              <a:gd name="connsiteY103" fmla="*/ 5888542 h 6858000"/>
              <a:gd name="connsiteX104" fmla="*/ 6102493 w 6127519"/>
              <a:gd name="connsiteY104" fmla="*/ 5928602 h 6858000"/>
              <a:gd name="connsiteX105" fmla="*/ 6056863 w 6127519"/>
              <a:gd name="connsiteY105" fmla="*/ 6000643 h 6858000"/>
              <a:gd name="connsiteX106" fmla="*/ 6045436 w 6127519"/>
              <a:gd name="connsiteY106" fmla="*/ 6124480 h 6858000"/>
              <a:gd name="connsiteX107" fmla="*/ 6030489 w 6127519"/>
              <a:gd name="connsiteY107" fmla="*/ 6317666 h 6858000"/>
              <a:gd name="connsiteX108" fmla="*/ 6007492 w 6127519"/>
              <a:gd name="connsiteY108" fmla="*/ 6440818 h 6858000"/>
              <a:gd name="connsiteX109" fmla="*/ 6009467 w 6127519"/>
              <a:gd name="connsiteY109" fmla="*/ 6487076 h 6858000"/>
              <a:gd name="connsiteX110" fmla="*/ 5995064 w 6127519"/>
              <a:gd name="connsiteY110" fmla="*/ 6540791 h 6858000"/>
              <a:gd name="connsiteX111" fmla="*/ 5996309 w 6127519"/>
              <a:gd name="connsiteY111" fmla="*/ 6543961 h 6858000"/>
              <a:gd name="connsiteX112" fmla="*/ 5996048 w 6127519"/>
              <a:gd name="connsiteY112" fmla="*/ 6555444 h 6858000"/>
              <a:gd name="connsiteX113" fmla="*/ 6002524 w 6127519"/>
              <a:gd name="connsiteY113" fmla="*/ 6560188 h 6858000"/>
              <a:gd name="connsiteX114" fmla="*/ 6006823 w 6127519"/>
              <a:gd name="connsiteY114" fmla="*/ 6578546 h 6858000"/>
              <a:gd name="connsiteX115" fmla="*/ 6004510 w 6127519"/>
              <a:gd name="connsiteY115" fmla="*/ 6599256 h 6858000"/>
              <a:gd name="connsiteX116" fmla="*/ 5986207 w 6127519"/>
              <a:gd name="connsiteY116" fmla="*/ 6695855 h 6858000"/>
              <a:gd name="connsiteX117" fmla="*/ 5979428 w 6127519"/>
              <a:gd name="connsiteY117" fmla="*/ 6754678 h 6858000"/>
              <a:gd name="connsiteX118" fmla="*/ 5983398 w 6127519"/>
              <a:gd name="connsiteY118" fmla="*/ 6778641 h 6858000"/>
              <a:gd name="connsiteX119" fmla="*/ 5984543 w 6127519"/>
              <a:gd name="connsiteY119" fmla="*/ 6811016 h 6858000"/>
              <a:gd name="connsiteX120" fmla="*/ 5981802 w 6127519"/>
              <a:gd name="connsiteY120" fmla="*/ 6838578 h 6858000"/>
              <a:gd name="connsiteX121" fmla="*/ 5979671 w 6127519"/>
              <a:gd name="connsiteY121" fmla="*/ 6858000 h 6858000"/>
              <a:gd name="connsiteX122" fmla="*/ 0 w 6127519"/>
              <a:gd name="connsiteY122" fmla="*/ 6858000 h 6858000"/>
              <a:gd name="connsiteX123" fmla="*/ 0 w 6127519"/>
              <a:gd name="connsiteY123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66839 w 6127519"/>
              <a:gd name="connsiteY50" fmla="*/ 3345295 h 6858000"/>
              <a:gd name="connsiteX51" fmla="*/ 5589758 w 6127519"/>
              <a:gd name="connsiteY51" fmla="*/ 3506453 h 6858000"/>
              <a:gd name="connsiteX52" fmla="*/ 5596144 w 6127519"/>
              <a:gd name="connsiteY52" fmla="*/ 3534624 h 6858000"/>
              <a:gd name="connsiteX53" fmla="*/ 5597750 w 6127519"/>
              <a:gd name="connsiteY53" fmla="*/ 3534129 h 6858000"/>
              <a:gd name="connsiteX54" fmla="*/ 5599700 w 6127519"/>
              <a:gd name="connsiteY54" fmla="*/ 3547221 h 6858000"/>
              <a:gd name="connsiteX55" fmla="*/ 5615031 w 6127519"/>
              <a:gd name="connsiteY55" fmla="*/ 3557482 h 6858000"/>
              <a:gd name="connsiteX56" fmla="*/ 5618377 w 6127519"/>
              <a:gd name="connsiteY56" fmla="*/ 3588431 h 6858000"/>
              <a:gd name="connsiteX57" fmla="*/ 5612155 w 6127519"/>
              <a:gd name="connsiteY57" fmla="*/ 3589869 h 6858000"/>
              <a:gd name="connsiteX58" fmla="*/ 5620843 w 6127519"/>
              <a:gd name="connsiteY58" fmla="*/ 3606745 h 6858000"/>
              <a:gd name="connsiteX59" fmla="*/ 5655472 w 6127519"/>
              <a:gd name="connsiteY59" fmla="*/ 3678877 h 6858000"/>
              <a:gd name="connsiteX60" fmla="*/ 5683015 w 6127519"/>
              <a:gd name="connsiteY60" fmla="*/ 3762025 h 6858000"/>
              <a:gd name="connsiteX61" fmla="*/ 5696643 w 6127519"/>
              <a:gd name="connsiteY61" fmla="*/ 3773888 h 6858000"/>
              <a:gd name="connsiteX62" fmla="*/ 5699203 w 6127519"/>
              <a:gd name="connsiteY62" fmla="*/ 3775823 h 6858000"/>
              <a:gd name="connsiteX63" fmla="*/ 5704824 w 6127519"/>
              <a:gd name="connsiteY63" fmla="*/ 3785966 h 6858000"/>
              <a:gd name="connsiteX64" fmla="*/ 5733539 w 6127519"/>
              <a:gd name="connsiteY64" fmla="*/ 3818457 h 6858000"/>
              <a:gd name="connsiteX65" fmla="*/ 5768491 w 6127519"/>
              <a:gd name="connsiteY65" fmla="*/ 3914399 h 6858000"/>
              <a:gd name="connsiteX66" fmla="*/ 5793123 w 6127519"/>
              <a:gd name="connsiteY66" fmla="*/ 3969952 h 6858000"/>
              <a:gd name="connsiteX67" fmla="*/ 5808321 w 6127519"/>
              <a:gd name="connsiteY67" fmla="*/ 3988153 h 6858000"/>
              <a:gd name="connsiteX68" fmla="*/ 5825621 w 6127519"/>
              <a:gd name="connsiteY68" fmla="*/ 4015525 h 6858000"/>
              <a:gd name="connsiteX69" fmla="*/ 5860672 w 6127519"/>
              <a:gd name="connsiteY69" fmla="*/ 4061579 h 6858000"/>
              <a:gd name="connsiteX70" fmla="*/ 5872173 w 6127519"/>
              <a:gd name="connsiteY70" fmla="*/ 4088497 h 6858000"/>
              <a:gd name="connsiteX71" fmla="*/ 5894095 w 6127519"/>
              <a:gd name="connsiteY71" fmla="*/ 4128857 h 6858000"/>
              <a:gd name="connsiteX72" fmla="*/ 5903513 w 6127519"/>
              <a:gd name="connsiteY72" fmla="*/ 4187661 h 6858000"/>
              <a:gd name="connsiteX73" fmla="*/ 5917114 w 6127519"/>
              <a:gd name="connsiteY73" fmla="*/ 4213096 h 6858000"/>
              <a:gd name="connsiteX74" fmla="*/ 5924233 w 6127519"/>
              <a:gd name="connsiteY74" fmla="*/ 4242060 h 6858000"/>
              <a:gd name="connsiteX75" fmla="*/ 5928910 w 6127519"/>
              <a:gd name="connsiteY75" fmla="*/ 4300973 h 6858000"/>
              <a:gd name="connsiteX76" fmla="*/ 5939320 w 6127519"/>
              <a:gd name="connsiteY76" fmla="*/ 4340435 h 6858000"/>
              <a:gd name="connsiteX77" fmla="*/ 5946705 w 6127519"/>
              <a:gd name="connsiteY77" fmla="*/ 4428051 h 6858000"/>
              <a:gd name="connsiteX78" fmla="*/ 5949261 w 6127519"/>
              <a:gd name="connsiteY78" fmla="*/ 4449185 h 6858000"/>
              <a:gd name="connsiteX79" fmla="*/ 5968960 w 6127519"/>
              <a:gd name="connsiteY79" fmla="*/ 4482655 h 6858000"/>
              <a:gd name="connsiteX80" fmla="*/ 5980106 w 6127519"/>
              <a:gd name="connsiteY80" fmla="*/ 4585087 h 6858000"/>
              <a:gd name="connsiteX81" fmla="*/ 5998138 w 6127519"/>
              <a:gd name="connsiteY81" fmla="*/ 4697518 h 6858000"/>
              <a:gd name="connsiteX82" fmla="*/ 6013516 w 6127519"/>
              <a:gd name="connsiteY82" fmla="*/ 4786619 h 6858000"/>
              <a:gd name="connsiteX83" fmla="*/ 6025404 w 6127519"/>
              <a:gd name="connsiteY83" fmla="*/ 4858148 h 6858000"/>
              <a:gd name="connsiteX84" fmla="*/ 6007749 w 6127519"/>
              <a:gd name="connsiteY84" fmla="*/ 4964715 h 6858000"/>
              <a:gd name="connsiteX85" fmla="*/ 6005269 w 6127519"/>
              <a:gd name="connsiteY85" fmla="*/ 5150567 h 6858000"/>
              <a:gd name="connsiteX86" fmla="*/ 6001127 w 6127519"/>
              <a:gd name="connsiteY86" fmla="*/ 5164609 h 6858000"/>
              <a:gd name="connsiteX87" fmla="*/ 5998514 w 6127519"/>
              <a:gd name="connsiteY87" fmla="*/ 5189673 h 6858000"/>
              <a:gd name="connsiteX88" fmla="*/ 6018409 w 6127519"/>
              <a:gd name="connsiteY88" fmla="*/ 5227157 h 6858000"/>
              <a:gd name="connsiteX89" fmla="*/ 6036748 w 6127519"/>
              <a:gd name="connsiteY89" fmla="*/ 5322752 h 6858000"/>
              <a:gd name="connsiteX90" fmla="*/ 6036943 w 6127519"/>
              <a:gd name="connsiteY90" fmla="*/ 5329480 h 6858000"/>
              <a:gd name="connsiteX91" fmla="*/ 6037677 w 6127519"/>
              <a:gd name="connsiteY91" fmla="*/ 5354807 h 6858000"/>
              <a:gd name="connsiteX92" fmla="*/ 6039728 w 6127519"/>
              <a:gd name="connsiteY92" fmla="*/ 5359416 h 6858000"/>
              <a:gd name="connsiteX93" fmla="*/ 6053435 w 6127519"/>
              <a:gd name="connsiteY93" fmla="*/ 5387547 h 6858000"/>
              <a:gd name="connsiteX94" fmla="*/ 6065933 w 6127519"/>
              <a:gd name="connsiteY94" fmla="*/ 5443002 h 6858000"/>
              <a:gd name="connsiteX95" fmla="*/ 6068640 w 6127519"/>
              <a:gd name="connsiteY95" fmla="*/ 5474503 h 6858000"/>
              <a:gd name="connsiteX96" fmla="*/ 6080922 w 6127519"/>
              <a:gd name="connsiteY96" fmla="*/ 5561070 h 6858000"/>
              <a:gd name="connsiteX97" fmla="*/ 6096949 w 6127519"/>
              <a:gd name="connsiteY97" fmla="*/ 5648179 h 6858000"/>
              <a:gd name="connsiteX98" fmla="*/ 6125703 w 6127519"/>
              <a:gd name="connsiteY98" fmla="*/ 5692894 h 6858000"/>
              <a:gd name="connsiteX99" fmla="*/ 6121353 w 6127519"/>
              <a:gd name="connsiteY99" fmla="*/ 5721725 h 6858000"/>
              <a:gd name="connsiteX100" fmla="*/ 6121607 w 6127519"/>
              <a:gd name="connsiteY100" fmla="*/ 5721959 h 6858000"/>
              <a:gd name="connsiteX101" fmla="*/ 6127024 w 6127519"/>
              <a:gd name="connsiteY101" fmla="*/ 5786902 h 6858000"/>
              <a:gd name="connsiteX102" fmla="*/ 6127519 w 6127519"/>
              <a:gd name="connsiteY102" fmla="*/ 5865775 h 6858000"/>
              <a:gd name="connsiteX103" fmla="*/ 6119217 w 6127519"/>
              <a:gd name="connsiteY103" fmla="*/ 5888542 h 6858000"/>
              <a:gd name="connsiteX104" fmla="*/ 6102493 w 6127519"/>
              <a:gd name="connsiteY104" fmla="*/ 5928602 h 6858000"/>
              <a:gd name="connsiteX105" fmla="*/ 6056863 w 6127519"/>
              <a:gd name="connsiteY105" fmla="*/ 6000643 h 6858000"/>
              <a:gd name="connsiteX106" fmla="*/ 6045436 w 6127519"/>
              <a:gd name="connsiteY106" fmla="*/ 6124480 h 6858000"/>
              <a:gd name="connsiteX107" fmla="*/ 6030489 w 6127519"/>
              <a:gd name="connsiteY107" fmla="*/ 6317666 h 6858000"/>
              <a:gd name="connsiteX108" fmla="*/ 6007492 w 6127519"/>
              <a:gd name="connsiteY108" fmla="*/ 6440818 h 6858000"/>
              <a:gd name="connsiteX109" fmla="*/ 6009467 w 6127519"/>
              <a:gd name="connsiteY109" fmla="*/ 6487076 h 6858000"/>
              <a:gd name="connsiteX110" fmla="*/ 5995064 w 6127519"/>
              <a:gd name="connsiteY110" fmla="*/ 6540791 h 6858000"/>
              <a:gd name="connsiteX111" fmla="*/ 5996309 w 6127519"/>
              <a:gd name="connsiteY111" fmla="*/ 6543961 h 6858000"/>
              <a:gd name="connsiteX112" fmla="*/ 5996048 w 6127519"/>
              <a:gd name="connsiteY112" fmla="*/ 6555444 h 6858000"/>
              <a:gd name="connsiteX113" fmla="*/ 6002524 w 6127519"/>
              <a:gd name="connsiteY113" fmla="*/ 6560188 h 6858000"/>
              <a:gd name="connsiteX114" fmla="*/ 6004510 w 6127519"/>
              <a:gd name="connsiteY114" fmla="*/ 6599256 h 6858000"/>
              <a:gd name="connsiteX115" fmla="*/ 5986207 w 6127519"/>
              <a:gd name="connsiteY115" fmla="*/ 6695855 h 6858000"/>
              <a:gd name="connsiteX116" fmla="*/ 5979428 w 6127519"/>
              <a:gd name="connsiteY116" fmla="*/ 6754678 h 6858000"/>
              <a:gd name="connsiteX117" fmla="*/ 5983398 w 6127519"/>
              <a:gd name="connsiteY117" fmla="*/ 6778641 h 6858000"/>
              <a:gd name="connsiteX118" fmla="*/ 5984543 w 6127519"/>
              <a:gd name="connsiteY118" fmla="*/ 6811016 h 6858000"/>
              <a:gd name="connsiteX119" fmla="*/ 5981802 w 6127519"/>
              <a:gd name="connsiteY119" fmla="*/ 6838578 h 6858000"/>
              <a:gd name="connsiteX120" fmla="*/ 5979671 w 6127519"/>
              <a:gd name="connsiteY120" fmla="*/ 6858000 h 6858000"/>
              <a:gd name="connsiteX121" fmla="*/ 0 w 6127519"/>
              <a:gd name="connsiteY121" fmla="*/ 6858000 h 6858000"/>
              <a:gd name="connsiteX122" fmla="*/ 0 w 6127519"/>
              <a:gd name="connsiteY122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66839 w 6127519"/>
              <a:gd name="connsiteY50" fmla="*/ 3345295 h 6858000"/>
              <a:gd name="connsiteX51" fmla="*/ 5589758 w 6127519"/>
              <a:gd name="connsiteY51" fmla="*/ 3506453 h 6858000"/>
              <a:gd name="connsiteX52" fmla="*/ 5596144 w 6127519"/>
              <a:gd name="connsiteY52" fmla="*/ 3534624 h 6858000"/>
              <a:gd name="connsiteX53" fmla="*/ 5597750 w 6127519"/>
              <a:gd name="connsiteY53" fmla="*/ 3534129 h 6858000"/>
              <a:gd name="connsiteX54" fmla="*/ 5599700 w 6127519"/>
              <a:gd name="connsiteY54" fmla="*/ 3547221 h 6858000"/>
              <a:gd name="connsiteX55" fmla="*/ 5615031 w 6127519"/>
              <a:gd name="connsiteY55" fmla="*/ 3557482 h 6858000"/>
              <a:gd name="connsiteX56" fmla="*/ 5618377 w 6127519"/>
              <a:gd name="connsiteY56" fmla="*/ 3588431 h 6858000"/>
              <a:gd name="connsiteX57" fmla="*/ 5612155 w 6127519"/>
              <a:gd name="connsiteY57" fmla="*/ 3589869 h 6858000"/>
              <a:gd name="connsiteX58" fmla="*/ 5620843 w 6127519"/>
              <a:gd name="connsiteY58" fmla="*/ 3606745 h 6858000"/>
              <a:gd name="connsiteX59" fmla="*/ 5655472 w 6127519"/>
              <a:gd name="connsiteY59" fmla="*/ 3678877 h 6858000"/>
              <a:gd name="connsiteX60" fmla="*/ 5683015 w 6127519"/>
              <a:gd name="connsiteY60" fmla="*/ 3762025 h 6858000"/>
              <a:gd name="connsiteX61" fmla="*/ 5696643 w 6127519"/>
              <a:gd name="connsiteY61" fmla="*/ 3773888 h 6858000"/>
              <a:gd name="connsiteX62" fmla="*/ 5699203 w 6127519"/>
              <a:gd name="connsiteY62" fmla="*/ 3775823 h 6858000"/>
              <a:gd name="connsiteX63" fmla="*/ 5704824 w 6127519"/>
              <a:gd name="connsiteY63" fmla="*/ 3785966 h 6858000"/>
              <a:gd name="connsiteX64" fmla="*/ 5733539 w 6127519"/>
              <a:gd name="connsiteY64" fmla="*/ 3818457 h 6858000"/>
              <a:gd name="connsiteX65" fmla="*/ 5768491 w 6127519"/>
              <a:gd name="connsiteY65" fmla="*/ 3914399 h 6858000"/>
              <a:gd name="connsiteX66" fmla="*/ 5793123 w 6127519"/>
              <a:gd name="connsiteY66" fmla="*/ 3969952 h 6858000"/>
              <a:gd name="connsiteX67" fmla="*/ 5808321 w 6127519"/>
              <a:gd name="connsiteY67" fmla="*/ 3988153 h 6858000"/>
              <a:gd name="connsiteX68" fmla="*/ 5825621 w 6127519"/>
              <a:gd name="connsiteY68" fmla="*/ 4015525 h 6858000"/>
              <a:gd name="connsiteX69" fmla="*/ 5860672 w 6127519"/>
              <a:gd name="connsiteY69" fmla="*/ 4061579 h 6858000"/>
              <a:gd name="connsiteX70" fmla="*/ 5872173 w 6127519"/>
              <a:gd name="connsiteY70" fmla="*/ 4088497 h 6858000"/>
              <a:gd name="connsiteX71" fmla="*/ 5894095 w 6127519"/>
              <a:gd name="connsiteY71" fmla="*/ 4128857 h 6858000"/>
              <a:gd name="connsiteX72" fmla="*/ 5903513 w 6127519"/>
              <a:gd name="connsiteY72" fmla="*/ 4187661 h 6858000"/>
              <a:gd name="connsiteX73" fmla="*/ 5917114 w 6127519"/>
              <a:gd name="connsiteY73" fmla="*/ 4213096 h 6858000"/>
              <a:gd name="connsiteX74" fmla="*/ 5924233 w 6127519"/>
              <a:gd name="connsiteY74" fmla="*/ 4242060 h 6858000"/>
              <a:gd name="connsiteX75" fmla="*/ 5928910 w 6127519"/>
              <a:gd name="connsiteY75" fmla="*/ 4300973 h 6858000"/>
              <a:gd name="connsiteX76" fmla="*/ 5939320 w 6127519"/>
              <a:gd name="connsiteY76" fmla="*/ 4340435 h 6858000"/>
              <a:gd name="connsiteX77" fmla="*/ 5946705 w 6127519"/>
              <a:gd name="connsiteY77" fmla="*/ 4428051 h 6858000"/>
              <a:gd name="connsiteX78" fmla="*/ 5949261 w 6127519"/>
              <a:gd name="connsiteY78" fmla="*/ 4449185 h 6858000"/>
              <a:gd name="connsiteX79" fmla="*/ 5968960 w 6127519"/>
              <a:gd name="connsiteY79" fmla="*/ 4482655 h 6858000"/>
              <a:gd name="connsiteX80" fmla="*/ 5980106 w 6127519"/>
              <a:gd name="connsiteY80" fmla="*/ 4585087 h 6858000"/>
              <a:gd name="connsiteX81" fmla="*/ 5998138 w 6127519"/>
              <a:gd name="connsiteY81" fmla="*/ 4697518 h 6858000"/>
              <a:gd name="connsiteX82" fmla="*/ 6013516 w 6127519"/>
              <a:gd name="connsiteY82" fmla="*/ 4786619 h 6858000"/>
              <a:gd name="connsiteX83" fmla="*/ 6025404 w 6127519"/>
              <a:gd name="connsiteY83" fmla="*/ 4858148 h 6858000"/>
              <a:gd name="connsiteX84" fmla="*/ 6007749 w 6127519"/>
              <a:gd name="connsiteY84" fmla="*/ 4964715 h 6858000"/>
              <a:gd name="connsiteX85" fmla="*/ 6005269 w 6127519"/>
              <a:gd name="connsiteY85" fmla="*/ 5150567 h 6858000"/>
              <a:gd name="connsiteX86" fmla="*/ 6001127 w 6127519"/>
              <a:gd name="connsiteY86" fmla="*/ 5164609 h 6858000"/>
              <a:gd name="connsiteX87" fmla="*/ 5998514 w 6127519"/>
              <a:gd name="connsiteY87" fmla="*/ 5189673 h 6858000"/>
              <a:gd name="connsiteX88" fmla="*/ 6018409 w 6127519"/>
              <a:gd name="connsiteY88" fmla="*/ 5227157 h 6858000"/>
              <a:gd name="connsiteX89" fmla="*/ 6036748 w 6127519"/>
              <a:gd name="connsiteY89" fmla="*/ 5322752 h 6858000"/>
              <a:gd name="connsiteX90" fmla="*/ 6036943 w 6127519"/>
              <a:gd name="connsiteY90" fmla="*/ 5329480 h 6858000"/>
              <a:gd name="connsiteX91" fmla="*/ 6037677 w 6127519"/>
              <a:gd name="connsiteY91" fmla="*/ 5354807 h 6858000"/>
              <a:gd name="connsiteX92" fmla="*/ 6039728 w 6127519"/>
              <a:gd name="connsiteY92" fmla="*/ 5359416 h 6858000"/>
              <a:gd name="connsiteX93" fmla="*/ 6053435 w 6127519"/>
              <a:gd name="connsiteY93" fmla="*/ 5387547 h 6858000"/>
              <a:gd name="connsiteX94" fmla="*/ 6065933 w 6127519"/>
              <a:gd name="connsiteY94" fmla="*/ 5443002 h 6858000"/>
              <a:gd name="connsiteX95" fmla="*/ 6068640 w 6127519"/>
              <a:gd name="connsiteY95" fmla="*/ 5474503 h 6858000"/>
              <a:gd name="connsiteX96" fmla="*/ 6080922 w 6127519"/>
              <a:gd name="connsiteY96" fmla="*/ 5561070 h 6858000"/>
              <a:gd name="connsiteX97" fmla="*/ 6096949 w 6127519"/>
              <a:gd name="connsiteY97" fmla="*/ 5648179 h 6858000"/>
              <a:gd name="connsiteX98" fmla="*/ 6125703 w 6127519"/>
              <a:gd name="connsiteY98" fmla="*/ 5692894 h 6858000"/>
              <a:gd name="connsiteX99" fmla="*/ 6121353 w 6127519"/>
              <a:gd name="connsiteY99" fmla="*/ 5721725 h 6858000"/>
              <a:gd name="connsiteX100" fmla="*/ 6121607 w 6127519"/>
              <a:gd name="connsiteY100" fmla="*/ 5721959 h 6858000"/>
              <a:gd name="connsiteX101" fmla="*/ 6127024 w 6127519"/>
              <a:gd name="connsiteY101" fmla="*/ 5786902 h 6858000"/>
              <a:gd name="connsiteX102" fmla="*/ 6127519 w 6127519"/>
              <a:gd name="connsiteY102" fmla="*/ 5865775 h 6858000"/>
              <a:gd name="connsiteX103" fmla="*/ 6119217 w 6127519"/>
              <a:gd name="connsiteY103" fmla="*/ 5888542 h 6858000"/>
              <a:gd name="connsiteX104" fmla="*/ 6102493 w 6127519"/>
              <a:gd name="connsiteY104" fmla="*/ 5928602 h 6858000"/>
              <a:gd name="connsiteX105" fmla="*/ 6056863 w 6127519"/>
              <a:gd name="connsiteY105" fmla="*/ 6000643 h 6858000"/>
              <a:gd name="connsiteX106" fmla="*/ 6045436 w 6127519"/>
              <a:gd name="connsiteY106" fmla="*/ 6124480 h 6858000"/>
              <a:gd name="connsiteX107" fmla="*/ 6030489 w 6127519"/>
              <a:gd name="connsiteY107" fmla="*/ 6317666 h 6858000"/>
              <a:gd name="connsiteX108" fmla="*/ 6007492 w 6127519"/>
              <a:gd name="connsiteY108" fmla="*/ 6440818 h 6858000"/>
              <a:gd name="connsiteX109" fmla="*/ 6009467 w 6127519"/>
              <a:gd name="connsiteY109" fmla="*/ 6487076 h 6858000"/>
              <a:gd name="connsiteX110" fmla="*/ 5995064 w 6127519"/>
              <a:gd name="connsiteY110" fmla="*/ 6540791 h 6858000"/>
              <a:gd name="connsiteX111" fmla="*/ 5996309 w 6127519"/>
              <a:gd name="connsiteY111" fmla="*/ 6543961 h 6858000"/>
              <a:gd name="connsiteX112" fmla="*/ 5996048 w 6127519"/>
              <a:gd name="connsiteY112" fmla="*/ 6555444 h 6858000"/>
              <a:gd name="connsiteX113" fmla="*/ 6004510 w 6127519"/>
              <a:gd name="connsiteY113" fmla="*/ 6599256 h 6858000"/>
              <a:gd name="connsiteX114" fmla="*/ 5986207 w 6127519"/>
              <a:gd name="connsiteY114" fmla="*/ 6695855 h 6858000"/>
              <a:gd name="connsiteX115" fmla="*/ 5979428 w 6127519"/>
              <a:gd name="connsiteY115" fmla="*/ 6754678 h 6858000"/>
              <a:gd name="connsiteX116" fmla="*/ 5983398 w 6127519"/>
              <a:gd name="connsiteY116" fmla="*/ 6778641 h 6858000"/>
              <a:gd name="connsiteX117" fmla="*/ 5984543 w 6127519"/>
              <a:gd name="connsiteY117" fmla="*/ 6811016 h 6858000"/>
              <a:gd name="connsiteX118" fmla="*/ 5981802 w 6127519"/>
              <a:gd name="connsiteY118" fmla="*/ 6838578 h 6858000"/>
              <a:gd name="connsiteX119" fmla="*/ 5979671 w 6127519"/>
              <a:gd name="connsiteY119" fmla="*/ 6858000 h 6858000"/>
              <a:gd name="connsiteX120" fmla="*/ 0 w 6127519"/>
              <a:gd name="connsiteY120" fmla="*/ 6858000 h 6858000"/>
              <a:gd name="connsiteX121" fmla="*/ 0 w 6127519"/>
              <a:gd name="connsiteY121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66839 w 6127519"/>
              <a:gd name="connsiteY50" fmla="*/ 3345295 h 6858000"/>
              <a:gd name="connsiteX51" fmla="*/ 5589758 w 6127519"/>
              <a:gd name="connsiteY51" fmla="*/ 3506453 h 6858000"/>
              <a:gd name="connsiteX52" fmla="*/ 5596144 w 6127519"/>
              <a:gd name="connsiteY52" fmla="*/ 3534624 h 6858000"/>
              <a:gd name="connsiteX53" fmla="*/ 5597750 w 6127519"/>
              <a:gd name="connsiteY53" fmla="*/ 3534129 h 6858000"/>
              <a:gd name="connsiteX54" fmla="*/ 5599700 w 6127519"/>
              <a:gd name="connsiteY54" fmla="*/ 3547221 h 6858000"/>
              <a:gd name="connsiteX55" fmla="*/ 5615031 w 6127519"/>
              <a:gd name="connsiteY55" fmla="*/ 3557482 h 6858000"/>
              <a:gd name="connsiteX56" fmla="*/ 5618377 w 6127519"/>
              <a:gd name="connsiteY56" fmla="*/ 3588431 h 6858000"/>
              <a:gd name="connsiteX57" fmla="*/ 5612155 w 6127519"/>
              <a:gd name="connsiteY57" fmla="*/ 3589869 h 6858000"/>
              <a:gd name="connsiteX58" fmla="*/ 5620843 w 6127519"/>
              <a:gd name="connsiteY58" fmla="*/ 3606745 h 6858000"/>
              <a:gd name="connsiteX59" fmla="*/ 5655472 w 6127519"/>
              <a:gd name="connsiteY59" fmla="*/ 3678877 h 6858000"/>
              <a:gd name="connsiteX60" fmla="*/ 5683015 w 6127519"/>
              <a:gd name="connsiteY60" fmla="*/ 3762025 h 6858000"/>
              <a:gd name="connsiteX61" fmla="*/ 5696643 w 6127519"/>
              <a:gd name="connsiteY61" fmla="*/ 3773888 h 6858000"/>
              <a:gd name="connsiteX62" fmla="*/ 5699203 w 6127519"/>
              <a:gd name="connsiteY62" fmla="*/ 3775823 h 6858000"/>
              <a:gd name="connsiteX63" fmla="*/ 5704824 w 6127519"/>
              <a:gd name="connsiteY63" fmla="*/ 3785966 h 6858000"/>
              <a:gd name="connsiteX64" fmla="*/ 5733539 w 6127519"/>
              <a:gd name="connsiteY64" fmla="*/ 3818457 h 6858000"/>
              <a:gd name="connsiteX65" fmla="*/ 5768491 w 6127519"/>
              <a:gd name="connsiteY65" fmla="*/ 3914399 h 6858000"/>
              <a:gd name="connsiteX66" fmla="*/ 5793123 w 6127519"/>
              <a:gd name="connsiteY66" fmla="*/ 3969952 h 6858000"/>
              <a:gd name="connsiteX67" fmla="*/ 5808321 w 6127519"/>
              <a:gd name="connsiteY67" fmla="*/ 3988153 h 6858000"/>
              <a:gd name="connsiteX68" fmla="*/ 5825621 w 6127519"/>
              <a:gd name="connsiteY68" fmla="*/ 4015525 h 6858000"/>
              <a:gd name="connsiteX69" fmla="*/ 5860672 w 6127519"/>
              <a:gd name="connsiteY69" fmla="*/ 4061579 h 6858000"/>
              <a:gd name="connsiteX70" fmla="*/ 5872173 w 6127519"/>
              <a:gd name="connsiteY70" fmla="*/ 4088497 h 6858000"/>
              <a:gd name="connsiteX71" fmla="*/ 5894095 w 6127519"/>
              <a:gd name="connsiteY71" fmla="*/ 4128857 h 6858000"/>
              <a:gd name="connsiteX72" fmla="*/ 5903513 w 6127519"/>
              <a:gd name="connsiteY72" fmla="*/ 4187661 h 6858000"/>
              <a:gd name="connsiteX73" fmla="*/ 5917114 w 6127519"/>
              <a:gd name="connsiteY73" fmla="*/ 4213096 h 6858000"/>
              <a:gd name="connsiteX74" fmla="*/ 5924233 w 6127519"/>
              <a:gd name="connsiteY74" fmla="*/ 4242060 h 6858000"/>
              <a:gd name="connsiteX75" fmla="*/ 5928910 w 6127519"/>
              <a:gd name="connsiteY75" fmla="*/ 4300973 h 6858000"/>
              <a:gd name="connsiteX76" fmla="*/ 5939320 w 6127519"/>
              <a:gd name="connsiteY76" fmla="*/ 4340435 h 6858000"/>
              <a:gd name="connsiteX77" fmla="*/ 5946705 w 6127519"/>
              <a:gd name="connsiteY77" fmla="*/ 4428051 h 6858000"/>
              <a:gd name="connsiteX78" fmla="*/ 5949261 w 6127519"/>
              <a:gd name="connsiteY78" fmla="*/ 4449185 h 6858000"/>
              <a:gd name="connsiteX79" fmla="*/ 5968960 w 6127519"/>
              <a:gd name="connsiteY79" fmla="*/ 4482655 h 6858000"/>
              <a:gd name="connsiteX80" fmla="*/ 5980106 w 6127519"/>
              <a:gd name="connsiteY80" fmla="*/ 4585087 h 6858000"/>
              <a:gd name="connsiteX81" fmla="*/ 5998138 w 6127519"/>
              <a:gd name="connsiteY81" fmla="*/ 4697518 h 6858000"/>
              <a:gd name="connsiteX82" fmla="*/ 6013516 w 6127519"/>
              <a:gd name="connsiteY82" fmla="*/ 4786619 h 6858000"/>
              <a:gd name="connsiteX83" fmla="*/ 6025404 w 6127519"/>
              <a:gd name="connsiteY83" fmla="*/ 4858148 h 6858000"/>
              <a:gd name="connsiteX84" fmla="*/ 6007749 w 6127519"/>
              <a:gd name="connsiteY84" fmla="*/ 4964715 h 6858000"/>
              <a:gd name="connsiteX85" fmla="*/ 6005269 w 6127519"/>
              <a:gd name="connsiteY85" fmla="*/ 5150567 h 6858000"/>
              <a:gd name="connsiteX86" fmla="*/ 6001127 w 6127519"/>
              <a:gd name="connsiteY86" fmla="*/ 5164609 h 6858000"/>
              <a:gd name="connsiteX87" fmla="*/ 5998514 w 6127519"/>
              <a:gd name="connsiteY87" fmla="*/ 5189673 h 6858000"/>
              <a:gd name="connsiteX88" fmla="*/ 6018409 w 6127519"/>
              <a:gd name="connsiteY88" fmla="*/ 5227157 h 6858000"/>
              <a:gd name="connsiteX89" fmla="*/ 6036748 w 6127519"/>
              <a:gd name="connsiteY89" fmla="*/ 5322752 h 6858000"/>
              <a:gd name="connsiteX90" fmla="*/ 6036943 w 6127519"/>
              <a:gd name="connsiteY90" fmla="*/ 5329480 h 6858000"/>
              <a:gd name="connsiteX91" fmla="*/ 6037677 w 6127519"/>
              <a:gd name="connsiteY91" fmla="*/ 5354807 h 6858000"/>
              <a:gd name="connsiteX92" fmla="*/ 6039728 w 6127519"/>
              <a:gd name="connsiteY92" fmla="*/ 5359416 h 6858000"/>
              <a:gd name="connsiteX93" fmla="*/ 6053435 w 6127519"/>
              <a:gd name="connsiteY93" fmla="*/ 5387547 h 6858000"/>
              <a:gd name="connsiteX94" fmla="*/ 6065933 w 6127519"/>
              <a:gd name="connsiteY94" fmla="*/ 5443002 h 6858000"/>
              <a:gd name="connsiteX95" fmla="*/ 6068640 w 6127519"/>
              <a:gd name="connsiteY95" fmla="*/ 5474503 h 6858000"/>
              <a:gd name="connsiteX96" fmla="*/ 6080922 w 6127519"/>
              <a:gd name="connsiteY96" fmla="*/ 5561070 h 6858000"/>
              <a:gd name="connsiteX97" fmla="*/ 6096949 w 6127519"/>
              <a:gd name="connsiteY97" fmla="*/ 5648179 h 6858000"/>
              <a:gd name="connsiteX98" fmla="*/ 6125703 w 6127519"/>
              <a:gd name="connsiteY98" fmla="*/ 5692894 h 6858000"/>
              <a:gd name="connsiteX99" fmla="*/ 6121353 w 6127519"/>
              <a:gd name="connsiteY99" fmla="*/ 5721725 h 6858000"/>
              <a:gd name="connsiteX100" fmla="*/ 6121607 w 6127519"/>
              <a:gd name="connsiteY100" fmla="*/ 5721959 h 6858000"/>
              <a:gd name="connsiteX101" fmla="*/ 6127024 w 6127519"/>
              <a:gd name="connsiteY101" fmla="*/ 5786902 h 6858000"/>
              <a:gd name="connsiteX102" fmla="*/ 6127519 w 6127519"/>
              <a:gd name="connsiteY102" fmla="*/ 5865775 h 6858000"/>
              <a:gd name="connsiteX103" fmla="*/ 6119217 w 6127519"/>
              <a:gd name="connsiteY103" fmla="*/ 5888542 h 6858000"/>
              <a:gd name="connsiteX104" fmla="*/ 6102493 w 6127519"/>
              <a:gd name="connsiteY104" fmla="*/ 5928602 h 6858000"/>
              <a:gd name="connsiteX105" fmla="*/ 6056863 w 6127519"/>
              <a:gd name="connsiteY105" fmla="*/ 6000643 h 6858000"/>
              <a:gd name="connsiteX106" fmla="*/ 6045436 w 6127519"/>
              <a:gd name="connsiteY106" fmla="*/ 6124480 h 6858000"/>
              <a:gd name="connsiteX107" fmla="*/ 6030489 w 6127519"/>
              <a:gd name="connsiteY107" fmla="*/ 6317666 h 6858000"/>
              <a:gd name="connsiteX108" fmla="*/ 6007492 w 6127519"/>
              <a:gd name="connsiteY108" fmla="*/ 6440818 h 6858000"/>
              <a:gd name="connsiteX109" fmla="*/ 6009467 w 6127519"/>
              <a:gd name="connsiteY109" fmla="*/ 6487076 h 6858000"/>
              <a:gd name="connsiteX110" fmla="*/ 5995064 w 6127519"/>
              <a:gd name="connsiteY110" fmla="*/ 6540791 h 6858000"/>
              <a:gd name="connsiteX111" fmla="*/ 5996309 w 6127519"/>
              <a:gd name="connsiteY111" fmla="*/ 6543961 h 6858000"/>
              <a:gd name="connsiteX112" fmla="*/ 6004510 w 6127519"/>
              <a:gd name="connsiteY112" fmla="*/ 6599256 h 6858000"/>
              <a:gd name="connsiteX113" fmla="*/ 5986207 w 6127519"/>
              <a:gd name="connsiteY113" fmla="*/ 6695855 h 6858000"/>
              <a:gd name="connsiteX114" fmla="*/ 5979428 w 6127519"/>
              <a:gd name="connsiteY114" fmla="*/ 6754678 h 6858000"/>
              <a:gd name="connsiteX115" fmla="*/ 5983398 w 6127519"/>
              <a:gd name="connsiteY115" fmla="*/ 6778641 h 6858000"/>
              <a:gd name="connsiteX116" fmla="*/ 5984543 w 6127519"/>
              <a:gd name="connsiteY116" fmla="*/ 6811016 h 6858000"/>
              <a:gd name="connsiteX117" fmla="*/ 5981802 w 6127519"/>
              <a:gd name="connsiteY117" fmla="*/ 6838578 h 6858000"/>
              <a:gd name="connsiteX118" fmla="*/ 5979671 w 6127519"/>
              <a:gd name="connsiteY118" fmla="*/ 6858000 h 6858000"/>
              <a:gd name="connsiteX119" fmla="*/ 0 w 6127519"/>
              <a:gd name="connsiteY119" fmla="*/ 6858000 h 6858000"/>
              <a:gd name="connsiteX120" fmla="*/ 0 w 6127519"/>
              <a:gd name="connsiteY120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66839 w 6127519"/>
              <a:gd name="connsiteY50" fmla="*/ 3345295 h 6858000"/>
              <a:gd name="connsiteX51" fmla="*/ 5589758 w 6127519"/>
              <a:gd name="connsiteY51" fmla="*/ 3506453 h 6858000"/>
              <a:gd name="connsiteX52" fmla="*/ 5596144 w 6127519"/>
              <a:gd name="connsiteY52" fmla="*/ 3534624 h 6858000"/>
              <a:gd name="connsiteX53" fmla="*/ 5597750 w 6127519"/>
              <a:gd name="connsiteY53" fmla="*/ 3534129 h 6858000"/>
              <a:gd name="connsiteX54" fmla="*/ 5599700 w 6127519"/>
              <a:gd name="connsiteY54" fmla="*/ 3547221 h 6858000"/>
              <a:gd name="connsiteX55" fmla="*/ 5615031 w 6127519"/>
              <a:gd name="connsiteY55" fmla="*/ 3557482 h 6858000"/>
              <a:gd name="connsiteX56" fmla="*/ 5618377 w 6127519"/>
              <a:gd name="connsiteY56" fmla="*/ 3588431 h 6858000"/>
              <a:gd name="connsiteX57" fmla="*/ 5612155 w 6127519"/>
              <a:gd name="connsiteY57" fmla="*/ 3589869 h 6858000"/>
              <a:gd name="connsiteX58" fmla="*/ 5620843 w 6127519"/>
              <a:gd name="connsiteY58" fmla="*/ 3606745 h 6858000"/>
              <a:gd name="connsiteX59" fmla="*/ 5655472 w 6127519"/>
              <a:gd name="connsiteY59" fmla="*/ 3678877 h 6858000"/>
              <a:gd name="connsiteX60" fmla="*/ 5683015 w 6127519"/>
              <a:gd name="connsiteY60" fmla="*/ 3762025 h 6858000"/>
              <a:gd name="connsiteX61" fmla="*/ 5696643 w 6127519"/>
              <a:gd name="connsiteY61" fmla="*/ 3773888 h 6858000"/>
              <a:gd name="connsiteX62" fmla="*/ 5699203 w 6127519"/>
              <a:gd name="connsiteY62" fmla="*/ 3775823 h 6858000"/>
              <a:gd name="connsiteX63" fmla="*/ 5704824 w 6127519"/>
              <a:gd name="connsiteY63" fmla="*/ 3785966 h 6858000"/>
              <a:gd name="connsiteX64" fmla="*/ 5733539 w 6127519"/>
              <a:gd name="connsiteY64" fmla="*/ 3818457 h 6858000"/>
              <a:gd name="connsiteX65" fmla="*/ 5768491 w 6127519"/>
              <a:gd name="connsiteY65" fmla="*/ 3914399 h 6858000"/>
              <a:gd name="connsiteX66" fmla="*/ 5793123 w 6127519"/>
              <a:gd name="connsiteY66" fmla="*/ 3969952 h 6858000"/>
              <a:gd name="connsiteX67" fmla="*/ 5808321 w 6127519"/>
              <a:gd name="connsiteY67" fmla="*/ 3988153 h 6858000"/>
              <a:gd name="connsiteX68" fmla="*/ 5825621 w 6127519"/>
              <a:gd name="connsiteY68" fmla="*/ 4015525 h 6858000"/>
              <a:gd name="connsiteX69" fmla="*/ 5860672 w 6127519"/>
              <a:gd name="connsiteY69" fmla="*/ 4061579 h 6858000"/>
              <a:gd name="connsiteX70" fmla="*/ 5872173 w 6127519"/>
              <a:gd name="connsiteY70" fmla="*/ 4088497 h 6858000"/>
              <a:gd name="connsiteX71" fmla="*/ 5894095 w 6127519"/>
              <a:gd name="connsiteY71" fmla="*/ 4128857 h 6858000"/>
              <a:gd name="connsiteX72" fmla="*/ 5903513 w 6127519"/>
              <a:gd name="connsiteY72" fmla="*/ 4187661 h 6858000"/>
              <a:gd name="connsiteX73" fmla="*/ 5917114 w 6127519"/>
              <a:gd name="connsiteY73" fmla="*/ 4213096 h 6858000"/>
              <a:gd name="connsiteX74" fmla="*/ 5924233 w 6127519"/>
              <a:gd name="connsiteY74" fmla="*/ 4242060 h 6858000"/>
              <a:gd name="connsiteX75" fmla="*/ 5928910 w 6127519"/>
              <a:gd name="connsiteY75" fmla="*/ 4300973 h 6858000"/>
              <a:gd name="connsiteX76" fmla="*/ 5939320 w 6127519"/>
              <a:gd name="connsiteY76" fmla="*/ 4340435 h 6858000"/>
              <a:gd name="connsiteX77" fmla="*/ 5946705 w 6127519"/>
              <a:gd name="connsiteY77" fmla="*/ 4428051 h 6858000"/>
              <a:gd name="connsiteX78" fmla="*/ 5949261 w 6127519"/>
              <a:gd name="connsiteY78" fmla="*/ 4449185 h 6858000"/>
              <a:gd name="connsiteX79" fmla="*/ 5968960 w 6127519"/>
              <a:gd name="connsiteY79" fmla="*/ 4482655 h 6858000"/>
              <a:gd name="connsiteX80" fmla="*/ 5980106 w 6127519"/>
              <a:gd name="connsiteY80" fmla="*/ 4585087 h 6858000"/>
              <a:gd name="connsiteX81" fmla="*/ 5998138 w 6127519"/>
              <a:gd name="connsiteY81" fmla="*/ 4697518 h 6858000"/>
              <a:gd name="connsiteX82" fmla="*/ 6013516 w 6127519"/>
              <a:gd name="connsiteY82" fmla="*/ 4786619 h 6858000"/>
              <a:gd name="connsiteX83" fmla="*/ 6025404 w 6127519"/>
              <a:gd name="connsiteY83" fmla="*/ 4858148 h 6858000"/>
              <a:gd name="connsiteX84" fmla="*/ 6007749 w 6127519"/>
              <a:gd name="connsiteY84" fmla="*/ 4964715 h 6858000"/>
              <a:gd name="connsiteX85" fmla="*/ 6005269 w 6127519"/>
              <a:gd name="connsiteY85" fmla="*/ 5150567 h 6858000"/>
              <a:gd name="connsiteX86" fmla="*/ 6001127 w 6127519"/>
              <a:gd name="connsiteY86" fmla="*/ 5164609 h 6858000"/>
              <a:gd name="connsiteX87" fmla="*/ 5998514 w 6127519"/>
              <a:gd name="connsiteY87" fmla="*/ 5189673 h 6858000"/>
              <a:gd name="connsiteX88" fmla="*/ 6018409 w 6127519"/>
              <a:gd name="connsiteY88" fmla="*/ 5227157 h 6858000"/>
              <a:gd name="connsiteX89" fmla="*/ 6036748 w 6127519"/>
              <a:gd name="connsiteY89" fmla="*/ 5322752 h 6858000"/>
              <a:gd name="connsiteX90" fmla="*/ 6036943 w 6127519"/>
              <a:gd name="connsiteY90" fmla="*/ 5329480 h 6858000"/>
              <a:gd name="connsiteX91" fmla="*/ 6037677 w 6127519"/>
              <a:gd name="connsiteY91" fmla="*/ 5354807 h 6858000"/>
              <a:gd name="connsiteX92" fmla="*/ 6039728 w 6127519"/>
              <a:gd name="connsiteY92" fmla="*/ 5359416 h 6858000"/>
              <a:gd name="connsiteX93" fmla="*/ 6053435 w 6127519"/>
              <a:gd name="connsiteY93" fmla="*/ 5387547 h 6858000"/>
              <a:gd name="connsiteX94" fmla="*/ 6065933 w 6127519"/>
              <a:gd name="connsiteY94" fmla="*/ 5443002 h 6858000"/>
              <a:gd name="connsiteX95" fmla="*/ 6068640 w 6127519"/>
              <a:gd name="connsiteY95" fmla="*/ 5474503 h 6858000"/>
              <a:gd name="connsiteX96" fmla="*/ 6080922 w 6127519"/>
              <a:gd name="connsiteY96" fmla="*/ 5561070 h 6858000"/>
              <a:gd name="connsiteX97" fmla="*/ 6096949 w 6127519"/>
              <a:gd name="connsiteY97" fmla="*/ 5648179 h 6858000"/>
              <a:gd name="connsiteX98" fmla="*/ 6125703 w 6127519"/>
              <a:gd name="connsiteY98" fmla="*/ 5692894 h 6858000"/>
              <a:gd name="connsiteX99" fmla="*/ 6121353 w 6127519"/>
              <a:gd name="connsiteY99" fmla="*/ 5721725 h 6858000"/>
              <a:gd name="connsiteX100" fmla="*/ 6121607 w 6127519"/>
              <a:gd name="connsiteY100" fmla="*/ 5721959 h 6858000"/>
              <a:gd name="connsiteX101" fmla="*/ 6127024 w 6127519"/>
              <a:gd name="connsiteY101" fmla="*/ 5786902 h 6858000"/>
              <a:gd name="connsiteX102" fmla="*/ 6127519 w 6127519"/>
              <a:gd name="connsiteY102" fmla="*/ 5865775 h 6858000"/>
              <a:gd name="connsiteX103" fmla="*/ 6119217 w 6127519"/>
              <a:gd name="connsiteY103" fmla="*/ 5888542 h 6858000"/>
              <a:gd name="connsiteX104" fmla="*/ 6102493 w 6127519"/>
              <a:gd name="connsiteY104" fmla="*/ 5928602 h 6858000"/>
              <a:gd name="connsiteX105" fmla="*/ 6056863 w 6127519"/>
              <a:gd name="connsiteY105" fmla="*/ 6000643 h 6858000"/>
              <a:gd name="connsiteX106" fmla="*/ 6045436 w 6127519"/>
              <a:gd name="connsiteY106" fmla="*/ 6124480 h 6858000"/>
              <a:gd name="connsiteX107" fmla="*/ 6030489 w 6127519"/>
              <a:gd name="connsiteY107" fmla="*/ 6317666 h 6858000"/>
              <a:gd name="connsiteX108" fmla="*/ 6007492 w 6127519"/>
              <a:gd name="connsiteY108" fmla="*/ 6440818 h 6858000"/>
              <a:gd name="connsiteX109" fmla="*/ 6009467 w 6127519"/>
              <a:gd name="connsiteY109" fmla="*/ 6487076 h 6858000"/>
              <a:gd name="connsiteX110" fmla="*/ 5995064 w 6127519"/>
              <a:gd name="connsiteY110" fmla="*/ 6540791 h 6858000"/>
              <a:gd name="connsiteX111" fmla="*/ 6004510 w 6127519"/>
              <a:gd name="connsiteY111" fmla="*/ 6599256 h 6858000"/>
              <a:gd name="connsiteX112" fmla="*/ 5986207 w 6127519"/>
              <a:gd name="connsiteY112" fmla="*/ 6695855 h 6858000"/>
              <a:gd name="connsiteX113" fmla="*/ 5979428 w 6127519"/>
              <a:gd name="connsiteY113" fmla="*/ 6754678 h 6858000"/>
              <a:gd name="connsiteX114" fmla="*/ 5983398 w 6127519"/>
              <a:gd name="connsiteY114" fmla="*/ 6778641 h 6858000"/>
              <a:gd name="connsiteX115" fmla="*/ 5984543 w 6127519"/>
              <a:gd name="connsiteY115" fmla="*/ 6811016 h 6858000"/>
              <a:gd name="connsiteX116" fmla="*/ 5981802 w 6127519"/>
              <a:gd name="connsiteY116" fmla="*/ 6838578 h 6858000"/>
              <a:gd name="connsiteX117" fmla="*/ 5979671 w 6127519"/>
              <a:gd name="connsiteY117" fmla="*/ 6858000 h 6858000"/>
              <a:gd name="connsiteX118" fmla="*/ 0 w 6127519"/>
              <a:gd name="connsiteY118" fmla="*/ 6858000 h 6858000"/>
              <a:gd name="connsiteX119" fmla="*/ 0 w 6127519"/>
              <a:gd name="connsiteY119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66839 w 6127519"/>
              <a:gd name="connsiteY50" fmla="*/ 3345295 h 6858000"/>
              <a:gd name="connsiteX51" fmla="*/ 5589758 w 6127519"/>
              <a:gd name="connsiteY51" fmla="*/ 3506453 h 6858000"/>
              <a:gd name="connsiteX52" fmla="*/ 5596144 w 6127519"/>
              <a:gd name="connsiteY52" fmla="*/ 3534624 h 6858000"/>
              <a:gd name="connsiteX53" fmla="*/ 5597750 w 6127519"/>
              <a:gd name="connsiteY53" fmla="*/ 3534129 h 6858000"/>
              <a:gd name="connsiteX54" fmla="*/ 5599700 w 6127519"/>
              <a:gd name="connsiteY54" fmla="*/ 3547221 h 6858000"/>
              <a:gd name="connsiteX55" fmla="*/ 5615031 w 6127519"/>
              <a:gd name="connsiteY55" fmla="*/ 3557482 h 6858000"/>
              <a:gd name="connsiteX56" fmla="*/ 5618377 w 6127519"/>
              <a:gd name="connsiteY56" fmla="*/ 3588431 h 6858000"/>
              <a:gd name="connsiteX57" fmla="*/ 5612155 w 6127519"/>
              <a:gd name="connsiteY57" fmla="*/ 3589869 h 6858000"/>
              <a:gd name="connsiteX58" fmla="*/ 5620843 w 6127519"/>
              <a:gd name="connsiteY58" fmla="*/ 3606745 h 6858000"/>
              <a:gd name="connsiteX59" fmla="*/ 5655472 w 6127519"/>
              <a:gd name="connsiteY59" fmla="*/ 3678877 h 6858000"/>
              <a:gd name="connsiteX60" fmla="*/ 5683015 w 6127519"/>
              <a:gd name="connsiteY60" fmla="*/ 3762025 h 6858000"/>
              <a:gd name="connsiteX61" fmla="*/ 5696643 w 6127519"/>
              <a:gd name="connsiteY61" fmla="*/ 3773888 h 6858000"/>
              <a:gd name="connsiteX62" fmla="*/ 5699203 w 6127519"/>
              <a:gd name="connsiteY62" fmla="*/ 3775823 h 6858000"/>
              <a:gd name="connsiteX63" fmla="*/ 5704824 w 6127519"/>
              <a:gd name="connsiteY63" fmla="*/ 3785966 h 6858000"/>
              <a:gd name="connsiteX64" fmla="*/ 5733539 w 6127519"/>
              <a:gd name="connsiteY64" fmla="*/ 3818457 h 6858000"/>
              <a:gd name="connsiteX65" fmla="*/ 5768491 w 6127519"/>
              <a:gd name="connsiteY65" fmla="*/ 3914399 h 6858000"/>
              <a:gd name="connsiteX66" fmla="*/ 5793123 w 6127519"/>
              <a:gd name="connsiteY66" fmla="*/ 3969952 h 6858000"/>
              <a:gd name="connsiteX67" fmla="*/ 5808321 w 6127519"/>
              <a:gd name="connsiteY67" fmla="*/ 3988153 h 6858000"/>
              <a:gd name="connsiteX68" fmla="*/ 5825621 w 6127519"/>
              <a:gd name="connsiteY68" fmla="*/ 4015525 h 6858000"/>
              <a:gd name="connsiteX69" fmla="*/ 5860672 w 6127519"/>
              <a:gd name="connsiteY69" fmla="*/ 4061579 h 6858000"/>
              <a:gd name="connsiteX70" fmla="*/ 5872173 w 6127519"/>
              <a:gd name="connsiteY70" fmla="*/ 4088497 h 6858000"/>
              <a:gd name="connsiteX71" fmla="*/ 5894095 w 6127519"/>
              <a:gd name="connsiteY71" fmla="*/ 4128857 h 6858000"/>
              <a:gd name="connsiteX72" fmla="*/ 5903513 w 6127519"/>
              <a:gd name="connsiteY72" fmla="*/ 4187661 h 6858000"/>
              <a:gd name="connsiteX73" fmla="*/ 5917114 w 6127519"/>
              <a:gd name="connsiteY73" fmla="*/ 4213096 h 6858000"/>
              <a:gd name="connsiteX74" fmla="*/ 5924233 w 6127519"/>
              <a:gd name="connsiteY74" fmla="*/ 4242060 h 6858000"/>
              <a:gd name="connsiteX75" fmla="*/ 5928910 w 6127519"/>
              <a:gd name="connsiteY75" fmla="*/ 4300973 h 6858000"/>
              <a:gd name="connsiteX76" fmla="*/ 5939320 w 6127519"/>
              <a:gd name="connsiteY76" fmla="*/ 4340435 h 6858000"/>
              <a:gd name="connsiteX77" fmla="*/ 5946705 w 6127519"/>
              <a:gd name="connsiteY77" fmla="*/ 4428051 h 6858000"/>
              <a:gd name="connsiteX78" fmla="*/ 5949261 w 6127519"/>
              <a:gd name="connsiteY78" fmla="*/ 4449185 h 6858000"/>
              <a:gd name="connsiteX79" fmla="*/ 5968960 w 6127519"/>
              <a:gd name="connsiteY79" fmla="*/ 4482655 h 6858000"/>
              <a:gd name="connsiteX80" fmla="*/ 5980106 w 6127519"/>
              <a:gd name="connsiteY80" fmla="*/ 4585087 h 6858000"/>
              <a:gd name="connsiteX81" fmla="*/ 5998138 w 6127519"/>
              <a:gd name="connsiteY81" fmla="*/ 4697518 h 6858000"/>
              <a:gd name="connsiteX82" fmla="*/ 6013516 w 6127519"/>
              <a:gd name="connsiteY82" fmla="*/ 4786619 h 6858000"/>
              <a:gd name="connsiteX83" fmla="*/ 6025404 w 6127519"/>
              <a:gd name="connsiteY83" fmla="*/ 4858148 h 6858000"/>
              <a:gd name="connsiteX84" fmla="*/ 6007749 w 6127519"/>
              <a:gd name="connsiteY84" fmla="*/ 4964715 h 6858000"/>
              <a:gd name="connsiteX85" fmla="*/ 6005269 w 6127519"/>
              <a:gd name="connsiteY85" fmla="*/ 5150567 h 6858000"/>
              <a:gd name="connsiteX86" fmla="*/ 6001127 w 6127519"/>
              <a:gd name="connsiteY86" fmla="*/ 5164609 h 6858000"/>
              <a:gd name="connsiteX87" fmla="*/ 5998514 w 6127519"/>
              <a:gd name="connsiteY87" fmla="*/ 5189673 h 6858000"/>
              <a:gd name="connsiteX88" fmla="*/ 6018409 w 6127519"/>
              <a:gd name="connsiteY88" fmla="*/ 5227157 h 6858000"/>
              <a:gd name="connsiteX89" fmla="*/ 6036748 w 6127519"/>
              <a:gd name="connsiteY89" fmla="*/ 5322752 h 6858000"/>
              <a:gd name="connsiteX90" fmla="*/ 6036943 w 6127519"/>
              <a:gd name="connsiteY90" fmla="*/ 5329480 h 6858000"/>
              <a:gd name="connsiteX91" fmla="*/ 6037677 w 6127519"/>
              <a:gd name="connsiteY91" fmla="*/ 5354807 h 6858000"/>
              <a:gd name="connsiteX92" fmla="*/ 6039728 w 6127519"/>
              <a:gd name="connsiteY92" fmla="*/ 5359416 h 6858000"/>
              <a:gd name="connsiteX93" fmla="*/ 6053435 w 6127519"/>
              <a:gd name="connsiteY93" fmla="*/ 5387547 h 6858000"/>
              <a:gd name="connsiteX94" fmla="*/ 6065933 w 6127519"/>
              <a:gd name="connsiteY94" fmla="*/ 5443002 h 6858000"/>
              <a:gd name="connsiteX95" fmla="*/ 6068640 w 6127519"/>
              <a:gd name="connsiteY95" fmla="*/ 5474503 h 6858000"/>
              <a:gd name="connsiteX96" fmla="*/ 6080922 w 6127519"/>
              <a:gd name="connsiteY96" fmla="*/ 5561070 h 6858000"/>
              <a:gd name="connsiteX97" fmla="*/ 6096949 w 6127519"/>
              <a:gd name="connsiteY97" fmla="*/ 5648179 h 6858000"/>
              <a:gd name="connsiteX98" fmla="*/ 6125703 w 6127519"/>
              <a:gd name="connsiteY98" fmla="*/ 5692894 h 6858000"/>
              <a:gd name="connsiteX99" fmla="*/ 6121353 w 6127519"/>
              <a:gd name="connsiteY99" fmla="*/ 5721725 h 6858000"/>
              <a:gd name="connsiteX100" fmla="*/ 6121607 w 6127519"/>
              <a:gd name="connsiteY100" fmla="*/ 5721959 h 6858000"/>
              <a:gd name="connsiteX101" fmla="*/ 6127024 w 6127519"/>
              <a:gd name="connsiteY101" fmla="*/ 5786902 h 6858000"/>
              <a:gd name="connsiteX102" fmla="*/ 6127519 w 6127519"/>
              <a:gd name="connsiteY102" fmla="*/ 5865775 h 6858000"/>
              <a:gd name="connsiteX103" fmla="*/ 6119217 w 6127519"/>
              <a:gd name="connsiteY103" fmla="*/ 5888542 h 6858000"/>
              <a:gd name="connsiteX104" fmla="*/ 6102493 w 6127519"/>
              <a:gd name="connsiteY104" fmla="*/ 5928602 h 6858000"/>
              <a:gd name="connsiteX105" fmla="*/ 6056863 w 6127519"/>
              <a:gd name="connsiteY105" fmla="*/ 6000643 h 6858000"/>
              <a:gd name="connsiteX106" fmla="*/ 6045436 w 6127519"/>
              <a:gd name="connsiteY106" fmla="*/ 6124480 h 6858000"/>
              <a:gd name="connsiteX107" fmla="*/ 6030489 w 6127519"/>
              <a:gd name="connsiteY107" fmla="*/ 6317666 h 6858000"/>
              <a:gd name="connsiteX108" fmla="*/ 6007492 w 6127519"/>
              <a:gd name="connsiteY108" fmla="*/ 6440818 h 6858000"/>
              <a:gd name="connsiteX109" fmla="*/ 6009467 w 6127519"/>
              <a:gd name="connsiteY109" fmla="*/ 6487076 h 6858000"/>
              <a:gd name="connsiteX110" fmla="*/ 5995064 w 6127519"/>
              <a:gd name="connsiteY110" fmla="*/ 6540791 h 6858000"/>
              <a:gd name="connsiteX111" fmla="*/ 6004510 w 6127519"/>
              <a:gd name="connsiteY111" fmla="*/ 6599256 h 6858000"/>
              <a:gd name="connsiteX112" fmla="*/ 5986207 w 6127519"/>
              <a:gd name="connsiteY112" fmla="*/ 6695855 h 6858000"/>
              <a:gd name="connsiteX113" fmla="*/ 5979428 w 6127519"/>
              <a:gd name="connsiteY113" fmla="*/ 6754678 h 6858000"/>
              <a:gd name="connsiteX114" fmla="*/ 5983398 w 6127519"/>
              <a:gd name="connsiteY114" fmla="*/ 6778641 h 6858000"/>
              <a:gd name="connsiteX115" fmla="*/ 5984543 w 6127519"/>
              <a:gd name="connsiteY115" fmla="*/ 6811016 h 6858000"/>
              <a:gd name="connsiteX116" fmla="*/ 5981802 w 6127519"/>
              <a:gd name="connsiteY116" fmla="*/ 6838578 h 6858000"/>
              <a:gd name="connsiteX117" fmla="*/ 5979671 w 6127519"/>
              <a:gd name="connsiteY117" fmla="*/ 6858000 h 6858000"/>
              <a:gd name="connsiteX118" fmla="*/ 0 w 6127519"/>
              <a:gd name="connsiteY118" fmla="*/ 6858000 h 6858000"/>
              <a:gd name="connsiteX119" fmla="*/ 0 w 6127519"/>
              <a:gd name="connsiteY119" fmla="*/ 0 h 6858000"/>
              <a:gd name="connsiteX0" fmla="*/ 0 w 6424098"/>
              <a:gd name="connsiteY0" fmla="*/ 0 h 6858000"/>
              <a:gd name="connsiteX1" fmla="*/ 4965888 w 6424098"/>
              <a:gd name="connsiteY1" fmla="*/ 0 h 6858000"/>
              <a:gd name="connsiteX2" fmla="*/ 4967767 w 6424098"/>
              <a:gd name="connsiteY2" fmla="*/ 7930 h 6858000"/>
              <a:gd name="connsiteX3" fmla="*/ 4979444 w 6424098"/>
              <a:gd name="connsiteY3" fmla="*/ 43921 h 6858000"/>
              <a:gd name="connsiteX4" fmla="*/ 5021173 w 6424098"/>
              <a:gd name="connsiteY4" fmla="*/ 123738 h 6858000"/>
              <a:gd name="connsiteX5" fmla="*/ 5075458 w 6424098"/>
              <a:gd name="connsiteY5" fmla="*/ 264355 h 6858000"/>
              <a:gd name="connsiteX6" fmla="*/ 5081175 w 6424098"/>
              <a:gd name="connsiteY6" fmla="*/ 277448 h 6858000"/>
              <a:gd name="connsiteX7" fmla="*/ 5097011 w 6424098"/>
              <a:gd name="connsiteY7" fmla="*/ 355616 h 6858000"/>
              <a:gd name="connsiteX8" fmla="*/ 5130982 w 6424098"/>
              <a:gd name="connsiteY8" fmla="*/ 412030 h 6858000"/>
              <a:gd name="connsiteX9" fmla="*/ 5153000 w 6424098"/>
              <a:gd name="connsiteY9" fmla="*/ 507134 h 6858000"/>
              <a:gd name="connsiteX10" fmla="*/ 5171282 w 6424098"/>
              <a:gd name="connsiteY10" fmla="*/ 602071 h 6858000"/>
              <a:gd name="connsiteX11" fmla="*/ 5176196 w 6424098"/>
              <a:gd name="connsiteY11" fmla="*/ 636822 h 6858000"/>
              <a:gd name="connsiteX12" fmla="*/ 5189051 w 6424098"/>
              <a:gd name="connsiteY12" fmla="*/ 782518 h 6858000"/>
              <a:gd name="connsiteX13" fmla="*/ 5210428 w 6424098"/>
              <a:gd name="connsiteY13" fmla="*/ 815772 h 6858000"/>
              <a:gd name="connsiteX14" fmla="*/ 5221088 w 6424098"/>
              <a:gd name="connsiteY14" fmla="*/ 860193 h 6858000"/>
              <a:gd name="connsiteX15" fmla="*/ 5230806 w 6424098"/>
              <a:gd name="connsiteY15" fmla="*/ 961354 h 6858000"/>
              <a:gd name="connsiteX16" fmla="*/ 5201018 w 6424098"/>
              <a:gd name="connsiteY16" fmla="*/ 1095027 h 6858000"/>
              <a:gd name="connsiteX17" fmla="*/ 5202153 w 6424098"/>
              <a:gd name="connsiteY17" fmla="*/ 1133224 h 6858000"/>
              <a:gd name="connsiteX18" fmla="*/ 5207370 w 6424098"/>
              <a:gd name="connsiteY18" fmla="*/ 1138097 h 6858000"/>
              <a:gd name="connsiteX19" fmla="*/ 5189234 w 6424098"/>
              <a:gd name="connsiteY19" fmla="*/ 1193495 h 6858000"/>
              <a:gd name="connsiteX20" fmla="*/ 5202769 w 6424098"/>
              <a:gd name="connsiteY20" fmla="*/ 1269450 h 6858000"/>
              <a:gd name="connsiteX21" fmla="*/ 5225968 w 6424098"/>
              <a:gd name="connsiteY21" fmla="*/ 1357994 h 6858000"/>
              <a:gd name="connsiteX22" fmla="*/ 5233819 w 6424098"/>
              <a:gd name="connsiteY22" fmla="*/ 1380922 h 6858000"/>
              <a:gd name="connsiteX23" fmla="*/ 5237226 w 6424098"/>
              <a:gd name="connsiteY23" fmla="*/ 1441327 h 6858000"/>
              <a:gd name="connsiteX24" fmla="*/ 5255653 w 6424098"/>
              <a:gd name="connsiteY24" fmla="*/ 1524712 h 6858000"/>
              <a:gd name="connsiteX25" fmla="*/ 5263491 w 6424098"/>
              <a:gd name="connsiteY25" fmla="*/ 1642938 h 6858000"/>
              <a:gd name="connsiteX26" fmla="*/ 5261314 w 6424098"/>
              <a:gd name="connsiteY26" fmla="*/ 1689177 h 6858000"/>
              <a:gd name="connsiteX27" fmla="*/ 5259788 w 6424098"/>
              <a:gd name="connsiteY27" fmla="*/ 1768516 h 6858000"/>
              <a:gd name="connsiteX28" fmla="*/ 5255696 w 6424098"/>
              <a:gd name="connsiteY28" fmla="*/ 1953770 h 6858000"/>
              <a:gd name="connsiteX29" fmla="*/ 5252592 w 6424098"/>
              <a:gd name="connsiteY29" fmla="*/ 2092210 h 6858000"/>
              <a:gd name="connsiteX30" fmla="*/ 5264303 w 6424098"/>
              <a:gd name="connsiteY30" fmla="*/ 2225157 h 6858000"/>
              <a:gd name="connsiteX31" fmla="*/ 5254949 w 6424098"/>
              <a:gd name="connsiteY31" fmla="*/ 2236160 h 6858000"/>
              <a:gd name="connsiteX32" fmla="*/ 5250104 w 6424098"/>
              <a:gd name="connsiteY32" fmla="*/ 2249166 h 6858000"/>
              <a:gd name="connsiteX33" fmla="*/ 5251214 w 6424098"/>
              <a:gd name="connsiteY33" fmla="*/ 2250944 h 6858000"/>
              <a:gd name="connsiteX34" fmla="*/ 5250644 w 6424098"/>
              <a:gd name="connsiteY34" fmla="*/ 2266619 h 6858000"/>
              <a:gd name="connsiteX35" fmla="*/ 5293877 w 6424098"/>
              <a:gd name="connsiteY35" fmla="*/ 2368649 h 6858000"/>
              <a:gd name="connsiteX36" fmla="*/ 5311338 w 6424098"/>
              <a:gd name="connsiteY36" fmla="*/ 2404034 h 6858000"/>
              <a:gd name="connsiteX37" fmla="*/ 5338366 w 6424098"/>
              <a:gd name="connsiteY37" fmla="*/ 2465052 h 6858000"/>
              <a:gd name="connsiteX38" fmla="*/ 5371263 w 6424098"/>
              <a:gd name="connsiteY38" fmla="*/ 2586413 h 6858000"/>
              <a:gd name="connsiteX39" fmla="*/ 5407503 w 6424098"/>
              <a:gd name="connsiteY39" fmla="*/ 2786290 h 6858000"/>
              <a:gd name="connsiteX40" fmla="*/ 5407356 w 6424098"/>
              <a:gd name="connsiteY40" fmla="*/ 2787545 h 6858000"/>
              <a:gd name="connsiteX41" fmla="*/ 5411130 w 6424098"/>
              <a:gd name="connsiteY41" fmla="*/ 2788640 h 6858000"/>
              <a:gd name="connsiteX42" fmla="*/ 5416439 w 6424098"/>
              <a:gd name="connsiteY42" fmla="*/ 2805666 h 6858000"/>
              <a:gd name="connsiteX43" fmla="*/ 5457023 w 6424098"/>
              <a:gd name="connsiteY43" fmla="*/ 2858292 h 6858000"/>
              <a:gd name="connsiteX44" fmla="*/ 5479298 w 6424098"/>
              <a:gd name="connsiteY44" fmla="*/ 2947791 h 6858000"/>
              <a:gd name="connsiteX45" fmla="*/ 5481770 w 6424098"/>
              <a:gd name="connsiteY45" fmla="*/ 2951352 h 6858000"/>
              <a:gd name="connsiteX46" fmla="*/ 5482045 w 6424098"/>
              <a:gd name="connsiteY46" fmla="*/ 2984371 h 6858000"/>
              <a:gd name="connsiteX47" fmla="*/ 5482415 w 6424098"/>
              <a:gd name="connsiteY47" fmla="*/ 3004079 h 6858000"/>
              <a:gd name="connsiteX48" fmla="*/ 5503944 w 6424098"/>
              <a:gd name="connsiteY48" fmla="*/ 3123335 h 6858000"/>
              <a:gd name="connsiteX49" fmla="*/ 5516007 w 6424098"/>
              <a:gd name="connsiteY49" fmla="*/ 3258473 h 6858000"/>
              <a:gd name="connsiteX50" fmla="*/ 5566839 w 6424098"/>
              <a:gd name="connsiteY50" fmla="*/ 3345295 h 6858000"/>
              <a:gd name="connsiteX51" fmla="*/ 5589758 w 6424098"/>
              <a:gd name="connsiteY51" fmla="*/ 3506453 h 6858000"/>
              <a:gd name="connsiteX52" fmla="*/ 5596144 w 6424098"/>
              <a:gd name="connsiteY52" fmla="*/ 3534624 h 6858000"/>
              <a:gd name="connsiteX53" fmla="*/ 5597750 w 6424098"/>
              <a:gd name="connsiteY53" fmla="*/ 3534129 h 6858000"/>
              <a:gd name="connsiteX54" fmla="*/ 5599700 w 6424098"/>
              <a:gd name="connsiteY54" fmla="*/ 3547221 h 6858000"/>
              <a:gd name="connsiteX55" fmla="*/ 5615031 w 6424098"/>
              <a:gd name="connsiteY55" fmla="*/ 3557482 h 6858000"/>
              <a:gd name="connsiteX56" fmla="*/ 5618377 w 6424098"/>
              <a:gd name="connsiteY56" fmla="*/ 3588431 h 6858000"/>
              <a:gd name="connsiteX57" fmla="*/ 5612155 w 6424098"/>
              <a:gd name="connsiteY57" fmla="*/ 3589869 h 6858000"/>
              <a:gd name="connsiteX58" fmla="*/ 5620843 w 6424098"/>
              <a:gd name="connsiteY58" fmla="*/ 3606745 h 6858000"/>
              <a:gd name="connsiteX59" fmla="*/ 5655472 w 6424098"/>
              <a:gd name="connsiteY59" fmla="*/ 3678877 h 6858000"/>
              <a:gd name="connsiteX60" fmla="*/ 5683015 w 6424098"/>
              <a:gd name="connsiteY60" fmla="*/ 3762025 h 6858000"/>
              <a:gd name="connsiteX61" fmla="*/ 5696643 w 6424098"/>
              <a:gd name="connsiteY61" fmla="*/ 3773888 h 6858000"/>
              <a:gd name="connsiteX62" fmla="*/ 5699203 w 6424098"/>
              <a:gd name="connsiteY62" fmla="*/ 3775823 h 6858000"/>
              <a:gd name="connsiteX63" fmla="*/ 5704824 w 6424098"/>
              <a:gd name="connsiteY63" fmla="*/ 3785966 h 6858000"/>
              <a:gd name="connsiteX64" fmla="*/ 5733539 w 6424098"/>
              <a:gd name="connsiteY64" fmla="*/ 3818457 h 6858000"/>
              <a:gd name="connsiteX65" fmla="*/ 5768491 w 6424098"/>
              <a:gd name="connsiteY65" fmla="*/ 3914399 h 6858000"/>
              <a:gd name="connsiteX66" fmla="*/ 5793123 w 6424098"/>
              <a:gd name="connsiteY66" fmla="*/ 3969952 h 6858000"/>
              <a:gd name="connsiteX67" fmla="*/ 5808321 w 6424098"/>
              <a:gd name="connsiteY67" fmla="*/ 3988153 h 6858000"/>
              <a:gd name="connsiteX68" fmla="*/ 5825621 w 6424098"/>
              <a:gd name="connsiteY68" fmla="*/ 4015525 h 6858000"/>
              <a:gd name="connsiteX69" fmla="*/ 5860672 w 6424098"/>
              <a:gd name="connsiteY69" fmla="*/ 4061579 h 6858000"/>
              <a:gd name="connsiteX70" fmla="*/ 5872173 w 6424098"/>
              <a:gd name="connsiteY70" fmla="*/ 4088497 h 6858000"/>
              <a:gd name="connsiteX71" fmla="*/ 5894095 w 6424098"/>
              <a:gd name="connsiteY71" fmla="*/ 4128857 h 6858000"/>
              <a:gd name="connsiteX72" fmla="*/ 5903513 w 6424098"/>
              <a:gd name="connsiteY72" fmla="*/ 4187661 h 6858000"/>
              <a:gd name="connsiteX73" fmla="*/ 5917114 w 6424098"/>
              <a:gd name="connsiteY73" fmla="*/ 4213096 h 6858000"/>
              <a:gd name="connsiteX74" fmla="*/ 5924233 w 6424098"/>
              <a:gd name="connsiteY74" fmla="*/ 4242060 h 6858000"/>
              <a:gd name="connsiteX75" fmla="*/ 5928910 w 6424098"/>
              <a:gd name="connsiteY75" fmla="*/ 4300973 h 6858000"/>
              <a:gd name="connsiteX76" fmla="*/ 5939320 w 6424098"/>
              <a:gd name="connsiteY76" fmla="*/ 4340435 h 6858000"/>
              <a:gd name="connsiteX77" fmla="*/ 5946705 w 6424098"/>
              <a:gd name="connsiteY77" fmla="*/ 4428051 h 6858000"/>
              <a:gd name="connsiteX78" fmla="*/ 5949261 w 6424098"/>
              <a:gd name="connsiteY78" fmla="*/ 4449185 h 6858000"/>
              <a:gd name="connsiteX79" fmla="*/ 5968960 w 6424098"/>
              <a:gd name="connsiteY79" fmla="*/ 4482655 h 6858000"/>
              <a:gd name="connsiteX80" fmla="*/ 5980106 w 6424098"/>
              <a:gd name="connsiteY80" fmla="*/ 4585087 h 6858000"/>
              <a:gd name="connsiteX81" fmla="*/ 5998138 w 6424098"/>
              <a:gd name="connsiteY81" fmla="*/ 4697518 h 6858000"/>
              <a:gd name="connsiteX82" fmla="*/ 6013516 w 6424098"/>
              <a:gd name="connsiteY82" fmla="*/ 4786619 h 6858000"/>
              <a:gd name="connsiteX83" fmla="*/ 6025404 w 6424098"/>
              <a:gd name="connsiteY83" fmla="*/ 4858148 h 6858000"/>
              <a:gd name="connsiteX84" fmla="*/ 6007749 w 6424098"/>
              <a:gd name="connsiteY84" fmla="*/ 4964715 h 6858000"/>
              <a:gd name="connsiteX85" fmla="*/ 6005269 w 6424098"/>
              <a:gd name="connsiteY85" fmla="*/ 5150567 h 6858000"/>
              <a:gd name="connsiteX86" fmla="*/ 6001127 w 6424098"/>
              <a:gd name="connsiteY86" fmla="*/ 5164609 h 6858000"/>
              <a:gd name="connsiteX87" fmla="*/ 5998514 w 6424098"/>
              <a:gd name="connsiteY87" fmla="*/ 5189673 h 6858000"/>
              <a:gd name="connsiteX88" fmla="*/ 6018409 w 6424098"/>
              <a:gd name="connsiteY88" fmla="*/ 5227157 h 6858000"/>
              <a:gd name="connsiteX89" fmla="*/ 6036748 w 6424098"/>
              <a:gd name="connsiteY89" fmla="*/ 5322752 h 6858000"/>
              <a:gd name="connsiteX90" fmla="*/ 6036943 w 6424098"/>
              <a:gd name="connsiteY90" fmla="*/ 5329480 h 6858000"/>
              <a:gd name="connsiteX91" fmla="*/ 6037677 w 6424098"/>
              <a:gd name="connsiteY91" fmla="*/ 5354807 h 6858000"/>
              <a:gd name="connsiteX92" fmla="*/ 6039728 w 6424098"/>
              <a:gd name="connsiteY92" fmla="*/ 5359416 h 6858000"/>
              <a:gd name="connsiteX93" fmla="*/ 6053435 w 6424098"/>
              <a:gd name="connsiteY93" fmla="*/ 5387547 h 6858000"/>
              <a:gd name="connsiteX94" fmla="*/ 6065933 w 6424098"/>
              <a:gd name="connsiteY94" fmla="*/ 5443002 h 6858000"/>
              <a:gd name="connsiteX95" fmla="*/ 6068640 w 6424098"/>
              <a:gd name="connsiteY95" fmla="*/ 5474503 h 6858000"/>
              <a:gd name="connsiteX96" fmla="*/ 6080922 w 6424098"/>
              <a:gd name="connsiteY96" fmla="*/ 5561070 h 6858000"/>
              <a:gd name="connsiteX97" fmla="*/ 6096949 w 6424098"/>
              <a:gd name="connsiteY97" fmla="*/ 5648179 h 6858000"/>
              <a:gd name="connsiteX98" fmla="*/ 6125703 w 6424098"/>
              <a:gd name="connsiteY98" fmla="*/ 5692894 h 6858000"/>
              <a:gd name="connsiteX99" fmla="*/ 6121353 w 6424098"/>
              <a:gd name="connsiteY99" fmla="*/ 5721725 h 6858000"/>
              <a:gd name="connsiteX100" fmla="*/ 6121607 w 6424098"/>
              <a:gd name="connsiteY100" fmla="*/ 5721959 h 6858000"/>
              <a:gd name="connsiteX101" fmla="*/ 6127024 w 6424098"/>
              <a:gd name="connsiteY101" fmla="*/ 5786902 h 6858000"/>
              <a:gd name="connsiteX102" fmla="*/ 6127519 w 6424098"/>
              <a:gd name="connsiteY102" fmla="*/ 5865775 h 6858000"/>
              <a:gd name="connsiteX103" fmla="*/ 6119217 w 6424098"/>
              <a:gd name="connsiteY103" fmla="*/ 5888542 h 6858000"/>
              <a:gd name="connsiteX104" fmla="*/ 6102493 w 6424098"/>
              <a:gd name="connsiteY104" fmla="*/ 5928602 h 6858000"/>
              <a:gd name="connsiteX105" fmla="*/ 6056863 w 6424098"/>
              <a:gd name="connsiteY105" fmla="*/ 6000643 h 6858000"/>
              <a:gd name="connsiteX106" fmla="*/ 6045436 w 6424098"/>
              <a:gd name="connsiteY106" fmla="*/ 6124480 h 6858000"/>
              <a:gd name="connsiteX107" fmla="*/ 6030489 w 6424098"/>
              <a:gd name="connsiteY107" fmla="*/ 6317666 h 6858000"/>
              <a:gd name="connsiteX108" fmla="*/ 6007492 w 6424098"/>
              <a:gd name="connsiteY108" fmla="*/ 6440818 h 6858000"/>
              <a:gd name="connsiteX109" fmla="*/ 6009467 w 6424098"/>
              <a:gd name="connsiteY109" fmla="*/ 6487076 h 6858000"/>
              <a:gd name="connsiteX110" fmla="*/ 5995064 w 6424098"/>
              <a:gd name="connsiteY110" fmla="*/ 6540791 h 6858000"/>
              <a:gd name="connsiteX111" fmla="*/ 6004510 w 6424098"/>
              <a:gd name="connsiteY111" fmla="*/ 6599256 h 6858000"/>
              <a:gd name="connsiteX112" fmla="*/ 5986207 w 6424098"/>
              <a:gd name="connsiteY112" fmla="*/ 6695855 h 6858000"/>
              <a:gd name="connsiteX113" fmla="*/ 5979428 w 6424098"/>
              <a:gd name="connsiteY113" fmla="*/ 6754678 h 6858000"/>
              <a:gd name="connsiteX114" fmla="*/ 5983398 w 6424098"/>
              <a:gd name="connsiteY114" fmla="*/ 6778641 h 6858000"/>
              <a:gd name="connsiteX115" fmla="*/ 5984543 w 6424098"/>
              <a:gd name="connsiteY115" fmla="*/ 6811016 h 6858000"/>
              <a:gd name="connsiteX116" fmla="*/ 5979671 w 6424098"/>
              <a:gd name="connsiteY116" fmla="*/ 6858000 h 6858000"/>
              <a:gd name="connsiteX117" fmla="*/ 0 w 6424098"/>
              <a:gd name="connsiteY117" fmla="*/ 6858000 h 6858000"/>
              <a:gd name="connsiteX118" fmla="*/ 0 w 6424098"/>
              <a:gd name="connsiteY118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66839 w 6127519"/>
              <a:gd name="connsiteY50" fmla="*/ 3345295 h 6858000"/>
              <a:gd name="connsiteX51" fmla="*/ 5589758 w 6127519"/>
              <a:gd name="connsiteY51" fmla="*/ 3506453 h 6858000"/>
              <a:gd name="connsiteX52" fmla="*/ 5596144 w 6127519"/>
              <a:gd name="connsiteY52" fmla="*/ 3534624 h 6858000"/>
              <a:gd name="connsiteX53" fmla="*/ 5597750 w 6127519"/>
              <a:gd name="connsiteY53" fmla="*/ 3534129 h 6858000"/>
              <a:gd name="connsiteX54" fmla="*/ 5599700 w 6127519"/>
              <a:gd name="connsiteY54" fmla="*/ 3547221 h 6858000"/>
              <a:gd name="connsiteX55" fmla="*/ 5615031 w 6127519"/>
              <a:gd name="connsiteY55" fmla="*/ 3557482 h 6858000"/>
              <a:gd name="connsiteX56" fmla="*/ 5618377 w 6127519"/>
              <a:gd name="connsiteY56" fmla="*/ 3588431 h 6858000"/>
              <a:gd name="connsiteX57" fmla="*/ 5612155 w 6127519"/>
              <a:gd name="connsiteY57" fmla="*/ 3589869 h 6858000"/>
              <a:gd name="connsiteX58" fmla="*/ 5620843 w 6127519"/>
              <a:gd name="connsiteY58" fmla="*/ 3606745 h 6858000"/>
              <a:gd name="connsiteX59" fmla="*/ 5655472 w 6127519"/>
              <a:gd name="connsiteY59" fmla="*/ 3678877 h 6858000"/>
              <a:gd name="connsiteX60" fmla="*/ 5683015 w 6127519"/>
              <a:gd name="connsiteY60" fmla="*/ 3762025 h 6858000"/>
              <a:gd name="connsiteX61" fmla="*/ 5696643 w 6127519"/>
              <a:gd name="connsiteY61" fmla="*/ 3773888 h 6858000"/>
              <a:gd name="connsiteX62" fmla="*/ 5699203 w 6127519"/>
              <a:gd name="connsiteY62" fmla="*/ 3775823 h 6858000"/>
              <a:gd name="connsiteX63" fmla="*/ 5704824 w 6127519"/>
              <a:gd name="connsiteY63" fmla="*/ 3785966 h 6858000"/>
              <a:gd name="connsiteX64" fmla="*/ 5733539 w 6127519"/>
              <a:gd name="connsiteY64" fmla="*/ 3818457 h 6858000"/>
              <a:gd name="connsiteX65" fmla="*/ 5768491 w 6127519"/>
              <a:gd name="connsiteY65" fmla="*/ 3914399 h 6858000"/>
              <a:gd name="connsiteX66" fmla="*/ 5793123 w 6127519"/>
              <a:gd name="connsiteY66" fmla="*/ 3969952 h 6858000"/>
              <a:gd name="connsiteX67" fmla="*/ 5808321 w 6127519"/>
              <a:gd name="connsiteY67" fmla="*/ 3988153 h 6858000"/>
              <a:gd name="connsiteX68" fmla="*/ 5825621 w 6127519"/>
              <a:gd name="connsiteY68" fmla="*/ 4015525 h 6858000"/>
              <a:gd name="connsiteX69" fmla="*/ 5860672 w 6127519"/>
              <a:gd name="connsiteY69" fmla="*/ 4061579 h 6858000"/>
              <a:gd name="connsiteX70" fmla="*/ 5872173 w 6127519"/>
              <a:gd name="connsiteY70" fmla="*/ 4088497 h 6858000"/>
              <a:gd name="connsiteX71" fmla="*/ 5894095 w 6127519"/>
              <a:gd name="connsiteY71" fmla="*/ 4128857 h 6858000"/>
              <a:gd name="connsiteX72" fmla="*/ 5903513 w 6127519"/>
              <a:gd name="connsiteY72" fmla="*/ 4187661 h 6858000"/>
              <a:gd name="connsiteX73" fmla="*/ 5917114 w 6127519"/>
              <a:gd name="connsiteY73" fmla="*/ 4213096 h 6858000"/>
              <a:gd name="connsiteX74" fmla="*/ 5924233 w 6127519"/>
              <a:gd name="connsiteY74" fmla="*/ 4242060 h 6858000"/>
              <a:gd name="connsiteX75" fmla="*/ 5928910 w 6127519"/>
              <a:gd name="connsiteY75" fmla="*/ 4300973 h 6858000"/>
              <a:gd name="connsiteX76" fmla="*/ 5939320 w 6127519"/>
              <a:gd name="connsiteY76" fmla="*/ 4340435 h 6858000"/>
              <a:gd name="connsiteX77" fmla="*/ 5946705 w 6127519"/>
              <a:gd name="connsiteY77" fmla="*/ 4428051 h 6858000"/>
              <a:gd name="connsiteX78" fmla="*/ 5949261 w 6127519"/>
              <a:gd name="connsiteY78" fmla="*/ 4449185 h 6858000"/>
              <a:gd name="connsiteX79" fmla="*/ 5968960 w 6127519"/>
              <a:gd name="connsiteY79" fmla="*/ 4482655 h 6858000"/>
              <a:gd name="connsiteX80" fmla="*/ 5980106 w 6127519"/>
              <a:gd name="connsiteY80" fmla="*/ 4585087 h 6858000"/>
              <a:gd name="connsiteX81" fmla="*/ 5998138 w 6127519"/>
              <a:gd name="connsiteY81" fmla="*/ 4697518 h 6858000"/>
              <a:gd name="connsiteX82" fmla="*/ 6013516 w 6127519"/>
              <a:gd name="connsiteY82" fmla="*/ 4786619 h 6858000"/>
              <a:gd name="connsiteX83" fmla="*/ 6025404 w 6127519"/>
              <a:gd name="connsiteY83" fmla="*/ 4858148 h 6858000"/>
              <a:gd name="connsiteX84" fmla="*/ 6007749 w 6127519"/>
              <a:gd name="connsiteY84" fmla="*/ 4964715 h 6858000"/>
              <a:gd name="connsiteX85" fmla="*/ 6005269 w 6127519"/>
              <a:gd name="connsiteY85" fmla="*/ 5150567 h 6858000"/>
              <a:gd name="connsiteX86" fmla="*/ 6001127 w 6127519"/>
              <a:gd name="connsiteY86" fmla="*/ 5164609 h 6858000"/>
              <a:gd name="connsiteX87" fmla="*/ 5998514 w 6127519"/>
              <a:gd name="connsiteY87" fmla="*/ 5189673 h 6858000"/>
              <a:gd name="connsiteX88" fmla="*/ 6018409 w 6127519"/>
              <a:gd name="connsiteY88" fmla="*/ 5227157 h 6858000"/>
              <a:gd name="connsiteX89" fmla="*/ 6036748 w 6127519"/>
              <a:gd name="connsiteY89" fmla="*/ 5322752 h 6858000"/>
              <a:gd name="connsiteX90" fmla="*/ 6036943 w 6127519"/>
              <a:gd name="connsiteY90" fmla="*/ 5329480 h 6858000"/>
              <a:gd name="connsiteX91" fmla="*/ 6037677 w 6127519"/>
              <a:gd name="connsiteY91" fmla="*/ 5354807 h 6858000"/>
              <a:gd name="connsiteX92" fmla="*/ 6039728 w 6127519"/>
              <a:gd name="connsiteY92" fmla="*/ 5359416 h 6858000"/>
              <a:gd name="connsiteX93" fmla="*/ 6053435 w 6127519"/>
              <a:gd name="connsiteY93" fmla="*/ 5387547 h 6858000"/>
              <a:gd name="connsiteX94" fmla="*/ 6065933 w 6127519"/>
              <a:gd name="connsiteY94" fmla="*/ 5443002 h 6858000"/>
              <a:gd name="connsiteX95" fmla="*/ 6068640 w 6127519"/>
              <a:gd name="connsiteY95" fmla="*/ 5474503 h 6858000"/>
              <a:gd name="connsiteX96" fmla="*/ 6080922 w 6127519"/>
              <a:gd name="connsiteY96" fmla="*/ 5561070 h 6858000"/>
              <a:gd name="connsiteX97" fmla="*/ 6096949 w 6127519"/>
              <a:gd name="connsiteY97" fmla="*/ 5648179 h 6858000"/>
              <a:gd name="connsiteX98" fmla="*/ 6125703 w 6127519"/>
              <a:gd name="connsiteY98" fmla="*/ 5692894 h 6858000"/>
              <a:gd name="connsiteX99" fmla="*/ 6121353 w 6127519"/>
              <a:gd name="connsiteY99" fmla="*/ 5721725 h 6858000"/>
              <a:gd name="connsiteX100" fmla="*/ 6121607 w 6127519"/>
              <a:gd name="connsiteY100" fmla="*/ 5721959 h 6858000"/>
              <a:gd name="connsiteX101" fmla="*/ 6127024 w 6127519"/>
              <a:gd name="connsiteY101" fmla="*/ 5786902 h 6858000"/>
              <a:gd name="connsiteX102" fmla="*/ 6127519 w 6127519"/>
              <a:gd name="connsiteY102" fmla="*/ 5865775 h 6858000"/>
              <a:gd name="connsiteX103" fmla="*/ 6119217 w 6127519"/>
              <a:gd name="connsiteY103" fmla="*/ 5888542 h 6858000"/>
              <a:gd name="connsiteX104" fmla="*/ 6102493 w 6127519"/>
              <a:gd name="connsiteY104" fmla="*/ 5928602 h 6858000"/>
              <a:gd name="connsiteX105" fmla="*/ 6056863 w 6127519"/>
              <a:gd name="connsiteY105" fmla="*/ 6000643 h 6858000"/>
              <a:gd name="connsiteX106" fmla="*/ 6045436 w 6127519"/>
              <a:gd name="connsiteY106" fmla="*/ 6124480 h 6858000"/>
              <a:gd name="connsiteX107" fmla="*/ 6030489 w 6127519"/>
              <a:gd name="connsiteY107" fmla="*/ 6317666 h 6858000"/>
              <a:gd name="connsiteX108" fmla="*/ 6007492 w 6127519"/>
              <a:gd name="connsiteY108" fmla="*/ 6440818 h 6858000"/>
              <a:gd name="connsiteX109" fmla="*/ 6009467 w 6127519"/>
              <a:gd name="connsiteY109" fmla="*/ 6487076 h 6858000"/>
              <a:gd name="connsiteX110" fmla="*/ 5995064 w 6127519"/>
              <a:gd name="connsiteY110" fmla="*/ 6540791 h 6858000"/>
              <a:gd name="connsiteX111" fmla="*/ 6004510 w 6127519"/>
              <a:gd name="connsiteY111" fmla="*/ 6599256 h 6858000"/>
              <a:gd name="connsiteX112" fmla="*/ 5986207 w 6127519"/>
              <a:gd name="connsiteY112" fmla="*/ 6695855 h 6858000"/>
              <a:gd name="connsiteX113" fmla="*/ 5979428 w 6127519"/>
              <a:gd name="connsiteY113" fmla="*/ 6754678 h 6858000"/>
              <a:gd name="connsiteX114" fmla="*/ 5983398 w 6127519"/>
              <a:gd name="connsiteY114" fmla="*/ 6778641 h 6858000"/>
              <a:gd name="connsiteX115" fmla="*/ 5984543 w 6127519"/>
              <a:gd name="connsiteY115" fmla="*/ 6811016 h 6858000"/>
              <a:gd name="connsiteX116" fmla="*/ 5979671 w 6127519"/>
              <a:gd name="connsiteY116" fmla="*/ 6858000 h 6858000"/>
              <a:gd name="connsiteX117" fmla="*/ 0 w 6127519"/>
              <a:gd name="connsiteY117" fmla="*/ 6858000 h 6858000"/>
              <a:gd name="connsiteX118" fmla="*/ 0 w 6127519"/>
              <a:gd name="connsiteY118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66839 w 6127519"/>
              <a:gd name="connsiteY50" fmla="*/ 3345295 h 6858000"/>
              <a:gd name="connsiteX51" fmla="*/ 5589758 w 6127519"/>
              <a:gd name="connsiteY51" fmla="*/ 3506453 h 6858000"/>
              <a:gd name="connsiteX52" fmla="*/ 5596144 w 6127519"/>
              <a:gd name="connsiteY52" fmla="*/ 3534624 h 6858000"/>
              <a:gd name="connsiteX53" fmla="*/ 5597750 w 6127519"/>
              <a:gd name="connsiteY53" fmla="*/ 3534129 h 6858000"/>
              <a:gd name="connsiteX54" fmla="*/ 5599700 w 6127519"/>
              <a:gd name="connsiteY54" fmla="*/ 3547221 h 6858000"/>
              <a:gd name="connsiteX55" fmla="*/ 5615031 w 6127519"/>
              <a:gd name="connsiteY55" fmla="*/ 3557482 h 6858000"/>
              <a:gd name="connsiteX56" fmla="*/ 5618377 w 6127519"/>
              <a:gd name="connsiteY56" fmla="*/ 3588431 h 6858000"/>
              <a:gd name="connsiteX57" fmla="*/ 5612155 w 6127519"/>
              <a:gd name="connsiteY57" fmla="*/ 3589869 h 6858000"/>
              <a:gd name="connsiteX58" fmla="*/ 5620843 w 6127519"/>
              <a:gd name="connsiteY58" fmla="*/ 3606745 h 6858000"/>
              <a:gd name="connsiteX59" fmla="*/ 5655472 w 6127519"/>
              <a:gd name="connsiteY59" fmla="*/ 3678877 h 6858000"/>
              <a:gd name="connsiteX60" fmla="*/ 5683015 w 6127519"/>
              <a:gd name="connsiteY60" fmla="*/ 3762025 h 6858000"/>
              <a:gd name="connsiteX61" fmla="*/ 5696643 w 6127519"/>
              <a:gd name="connsiteY61" fmla="*/ 3773888 h 6858000"/>
              <a:gd name="connsiteX62" fmla="*/ 5699203 w 6127519"/>
              <a:gd name="connsiteY62" fmla="*/ 3775823 h 6858000"/>
              <a:gd name="connsiteX63" fmla="*/ 5704824 w 6127519"/>
              <a:gd name="connsiteY63" fmla="*/ 3785966 h 6858000"/>
              <a:gd name="connsiteX64" fmla="*/ 5733539 w 6127519"/>
              <a:gd name="connsiteY64" fmla="*/ 3818457 h 6858000"/>
              <a:gd name="connsiteX65" fmla="*/ 5768491 w 6127519"/>
              <a:gd name="connsiteY65" fmla="*/ 3914399 h 6858000"/>
              <a:gd name="connsiteX66" fmla="*/ 5793123 w 6127519"/>
              <a:gd name="connsiteY66" fmla="*/ 3969952 h 6858000"/>
              <a:gd name="connsiteX67" fmla="*/ 5808321 w 6127519"/>
              <a:gd name="connsiteY67" fmla="*/ 3988153 h 6858000"/>
              <a:gd name="connsiteX68" fmla="*/ 5825621 w 6127519"/>
              <a:gd name="connsiteY68" fmla="*/ 4015525 h 6858000"/>
              <a:gd name="connsiteX69" fmla="*/ 5860672 w 6127519"/>
              <a:gd name="connsiteY69" fmla="*/ 4061579 h 6858000"/>
              <a:gd name="connsiteX70" fmla="*/ 5872173 w 6127519"/>
              <a:gd name="connsiteY70" fmla="*/ 4088497 h 6858000"/>
              <a:gd name="connsiteX71" fmla="*/ 5894095 w 6127519"/>
              <a:gd name="connsiteY71" fmla="*/ 4128857 h 6858000"/>
              <a:gd name="connsiteX72" fmla="*/ 5903513 w 6127519"/>
              <a:gd name="connsiteY72" fmla="*/ 4187661 h 6858000"/>
              <a:gd name="connsiteX73" fmla="*/ 5917114 w 6127519"/>
              <a:gd name="connsiteY73" fmla="*/ 4213096 h 6858000"/>
              <a:gd name="connsiteX74" fmla="*/ 5924233 w 6127519"/>
              <a:gd name="connsiteY74" fmla="*/ 4242060 h 6858000"/>
              <a:gd name="connsiteX75" fmla="*/ 5928910 w 6127519"/>
              <a:gd name="connsiteY75" fmla="*/ 4300973 h 6858000"/>
              <a:gd name="connsiteX76" fmla="*/ 5939320 w 6127519"/>
              <a:gd name="connsiteY76" fmla="*/ 4340435 h 6858000"/>
              <a:gd name="connsiteX77" fmla="*/ 5946705 w 6127519"/>
              <a:gd name="connsiteY77" fmla="*/ 4428051 h 6858000"/>
              <a:gd name="connsiteX78" fmla="*/ 5949261 w 6127519"/>
              <a:gd name="connsiteY78" fmla="*/ 4449185 h 6858000"/>
              <a:gd name="connsiteX79" fmla="*/ 5968960 w 6127519"/>
              <a:gd name="connsiteY79" fmla="*/ 4482655 h 6858000"/>
              <a:gd name="connsiteX80" fmla="*/ 5980106 w 6127519"/>
              <a:gd name="connsiteY80" fmla="*/ 4585087 h 6858000"/>
              <a:gd name="connsiteX81" fmla="*/ 5998138 w 6127519"/>
              <a:gd name="connsiteY81" fmla="*/ 4697518 h 6858000"/>
              <a:gd name="connsiteX82" fmla="*/ 6025404 w 6127519"/>
              <a:gd name="connsiteY82" fmla="*/ 4858148 h 6858000"/>
              <a:gd name="connsiteX83" fmla="*/ 6007749 w 6127519"/>
              <a:gd name="connsiteY83" fmla="*/ 4964715 h 6858000"/>
              <a:gd name="connsiteX84" fmla="*/ 6005269 w 6127519"/>
              <a:gd name="connsiteY84" fmla="*/ 5150567 h 6858000"/>
              <a:gd name="connsiteX85" fmla="*/ 6001127 w 6127519"/>
              <a:gd name="connsiteY85" fmla="*/ 5164609 h 6858000"/>
              <a:gd name="connsiteX86" fmla="*/ 5998514 w 6127519"/>
              <a:gd name="connsiteY86" fmla="*/ 5189673 h 6858000"/>
              <a:gd name="connsiteX87" fmla="*/ 6018409 w 6127519"/>
              <a:gd name="connsiteY87" fmla="*/ 5227157 h 6858000"/>
              <a:gd name="connsiteX88" fmla="*/ 6036748 w 6127519"/>
              <a:gd name="connsiteY88" fmla="*/ 5322752 h 6858000"/>
              <a:gd name="connsiteX89" fmla="*/ 6036943 w 6127519"/>
              <a:gd name="connsiteY89" fmla="*/ 5329480 h 6858000"/>
              <a:gd name="connsiteX90" fmla="*/ 6037677 w 6127519"/>
              <a:gd name="connsiteY90" fmla="*/ 5354807 h 6858000"/>
              <a:gd name="connsiteX91" fmla="*/ 6039728 w 6127519"/>
              <a:gd name="connsiteY91" fmla="*/ 5359416 h 6858000"/>
              <a:gd name="connsiteX92" fmla="*/ 6053435 w 6127519"/>
              <a:gd name="connsiteY92" fmla="*/ 5387547 h 6858000"/>
              <a:gd name="connsiteX93" fmla="*/ 6065933 w 6127519"/>
              <a:gd name="connsiteY93" fmla="*/ 5443002 h 6858000"/>
              <a:gd name="connsiteX94" fmla="*/ 6068640 w 6127519"/>
              <a:gd name="connsiteY94" fmla="*/ 5474503 h 6858000"/>
              <a:gd name="connsiteX95" fmla="*/ 6080922 w 6127519"/>
              <a:gd name="connsiteY95" fmla="*/ 5561070 h 6858000"/>
              <a:gd name="connsiteX96" fmla="*/ 6096949 w 6127519"/>
              <a:gd name="connsiteY96" fmla="*/ 5648179 h 6858000"/>
              <a:gd name="connsiteX97" fmla="*/ 6125703 w 6127519"/>
              <a:gd name="connsiteY97" fmla="*/ 5692894 h 6858000"/>
              <a:gd name="connsiteX98" fmla="*/ 6121353 w 6127519"/>
              <a:gd name="connsiteY98" fmla="*/ 5721725 h 6858000"/>
              <a:gd name="connsiteX99" fmla="*/ 6121607 w 6127519"/>
              <a:gd name="connsiteY99" fmla="*/ 5721959 h 6858000"/>
              <a:gd name="connsiteX100" fmla="*/ 6127024 w 6127519"/>
              <a:gd name="connsiteY100" fmla="*/ 5786902 h 6858000"/>
              <a:gd name="connsiteX101" fmla="*/ 6127519 w 6127519"/>
              <a:gd name="connsiteY101" fmla="*/ 5865775 h 6858000"/>
              <a:gd name="connsiteX102" fmla="*/ 6119217 w 6127519"/>
              <a:gd name="connsiteY102" fmla="*/ 5888542 h 6858000"/>
              <a:gd name="connsiteX103" fmla="*/ 6102493 w 6127519"/>
              <a:gd name="connsiteY103" fmla="*/ 5928602 h 6858000"/>
              <a:gd name="connsiteX104" fmla="*/ 6056863 w 6127519"/>
              <a:gd name="connsiteY104" fmla="*/ 6000643 h 6858000"/>
              <a:gd name="connsiteX105" fmla="*/ 6045436 w 6127519"/>
              <a:gd name="connsiteY105" fmla="*/ 6124480 h 6858000"/>
              <a:gd name="connsiteX106" fmla="*/ 6030489 w 6127519"/>
              <a:gd name="connsiteY106" fmla="*/ 6317666 h 6858000"/>
              <a:gd name="connsiteX107" fmla="*/ 6007492 w 6127519"/>
              <a:gd name="connsiteY107" fmla="*/ 6440818 h 6858000"/>
              <a:gd name="connsiteX108" fmla="*/ 6009467 w 6127519"/>
              <a:gd name="connsiteY108" fmla="*/ 6487076 h 6858000"/>
              <a:gd name="connsiteX109" fmla="*/ 5995064 w 6127519"/>
              <a:gd name="connsiteY109" fmla="*/ 6540791 h 6858000"/>
              <a:gd name="connsiteX110" fmla="*/ 6004510 w 6127519"/>
              <a:gd name="connsiteY110" fmla="*/ 6599256 h 6858000"/>
              <a:gd name="connsiteX111" fmla="*/ 5986207 w 6127519"/>
              <a:gd name="connsiteY111" fmla="*/ 6695855 h 6858000"/>
              <a:gd name="connsiteX112" fmla="*/ 5979428 w 6127519"/>
              <a:gd name="connsiteY112" fmla="*/ 6754678 h 6858000"/>
              <a:gd name="connsiteX113" fmla="*/ 5983398 w 6127519"/>
              <a:gd name="connsiteY113" fmla="*/ 6778641 h 6858000"/>
              <a:gd name="connsiteX114" fmla="*/ 5984543 w 6127519"/>
              <a:gd name="connsiteY114" fmla="*/ 6811016 h 6858000"/>
              <a:gd name="connsiteX115" fmla="*/ 5979671 w 6127519"/>
              <a:gd name="connsiteY115" fmla="*/ 6858000 h 6858000"/>
              <a:gd name="connsiteX116" fmla="*/ 0 w 6127519"/>
              <a:gd name="connsiteY116" fmla="*/ 6858000 h 6858000"/>
              <a:gd name="connsiteX117" fmla="*/ 0 w 6127519"/>
              <a:gd name="connsiteY117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66839 w 6127519"/>
              <a:gd name="connsiteY50" fmla="*/ 3345295 h 6858000"/>
              <a:gd name="connsiteX51" fmla="*/ 5589758 w 6127519"/>
              <a:gd name="connsiteY51" fmla="*/ 3506453 h 6858000"/>
              <a:gd name="connsiteX52" fmla="*/ 5596144 w 6127519"/>
              <a:gd name="connsiteY52" fmla="*/ 3534624 h 6858000"/>
              <a:gd name="connsiteX53" fmla="*/ 5597750 w 6127519"/>
              <a:gd name="connsiteY53" fmla="*/ 3534129 h 6858000"/>
              <a:gd name="connsiteX54" fmla="*/ 5599700 w 6127519"/>
              <a:gd name="connsiteY54" fmla="*/ 3547221 h 6858000"/>
              <a:gd name="connsiteX55" fmla="*/ 5615031 w 6127519"/>
              <a:gd name="connsiteY55" fmla="*/ 3557482 h 6858000"/>
              <a:gd name="connsiteX56" fmla="*/ 5618377 w 6127519"/>
              <a:gd name="connsiteY56" fmla="*/ 3588431 h 6858000"/>
              <a:gd name="connsiteX57" fmla="*/ 5612155 w 6127519"/>
              <a:gd name="connsiteY57" fmla="*/ 3589869 h 6858000"/>
              <a:gd name="connsiteX58" fmla="*/ 5620843 w 6127519"/>
              <a:gd name="connsiteY58" fmla="*/ 3606745 h 6858000"/>
              <a:gd name="connsiteX59" fmla="*/ 5655472 w 6127519"/>
              <a:gd name="connsiteY59" fmla="*/ 3678877 h 6858000"/>
              <a:gd name="connsiteX60" fmla="*/ 5683015 w 6127519"/>
              <a:gd name="connsiteY60" fmla="*/ 3762025 h 6858000"/>
              <a:gd name="connsiteX61" fmla="*/ 5696643 w 6127519"/>
              <a:gd name="connsiteY61" fmla="*/ 3773888 h 6858000"/>
              <a:gd name="connsiteX62" fmla="*/ 5699203 w 6127519"/>
              <a:gd name="connsiteY62" fmla="*/ 3775823 h 6858000"/>
              <a:gd name="connsiteX63" fmla="*/ 5704824 w 6127519"/>
              <a:gd name="connsiteY63" fmla="*/ 3785966 h 6858000"/>
              <a:gd name="connsiteX64" fmla="*/ 5733539 w 6127519"/>
              <a:gd name="connsiteY64" fmla="*/ 3818457 h 6858000"/>
              <a:gd name="connsiteX65" fmla="*/ 5768491 w 6127519"/>
              <a:gd name="connsiteY65" fmla="*/ 3914399 h 6858000"/>
              <a:gd name="connsiteX66" fmla="*/ 5793123 w 6127519"/>
              <a:gd name="connsiteY66" fmla="*/ 3969952 h 6858000"/>
              <a:gd name="connsiteX67" fmla="*/ 5808321 w 6127519"/>
              <a:gd name="connsiteY67" fmla="*/ 3988153 h 6858000"/>
              <a:gd name="connsiteX68" fmla="*/ 5825621 w 6127519"/>
              <a:gd name="connsiteY68" fmla="*/ 4015525 h 6858000"/>
              <a:gd name="connsiteX69" fmla="*/ 5860672 w 6127519"/>
              <a:gd name="connsiteY69" fmla="*/ 4061579 h 6858000"/>
              <a:gd name="connsiteX70" fmla="*/ 5872173 w 6127519"/>
              <a:gd name="connsiteY70" fmla="*/ 4088497 h 6858000"/>
              <a:gd name="connsiteX71" fmla="*/ 5894095 w 6127519"/>
              <a:gd name="connsiteY71" fmla="*/ 4128857 h 6858000"/>
              <a:gd name="connsiteX72" fmla="*/ 5903513 w 6127519"/>
              <a:gd name="connsiteY72" fmla="*/ 4187661 h 6858000"/>
              <a:gd name="connsiteX73" fmla="*/ 5917114 w 6127519"/>
              <a:gd name="connsiteY73" fmla="*/ 4213096 h 6858000"/>
              <a:gd name="connsiteX74" fmla="*/ 5924233 w 6127519"/>
              <a:gd name="connsiteY74" fmla="*/ 4242060 h 6858000"/>
              <a:gd name="connsiteX75" fmla="*/ 5928910 w 6127519"/>
              <a:gd name="connsiteY75" fmla="*/ 4300973 h 6858000"/>
              <a:gd name="connsiteX76" fmla="*/ 5939320 w 6127519"/>
              <a:gd name="connsiteY76" fmla="*/ 4340435 h 6858000"/>
              <a:gd name="connsiteX77" fmla="*/ 5946705 w 6127519"/>
              <a:gd name="connsiteY77" fmla="*/ 4428051 h 6858000"/>
              <a:gd name="connsiteX78" fmla="*/ 5949261 w 6127519"/>
              <a:gd name="connsiteY78" fmla="*/ 4449185 h 6858000"/>
              <a:gd name="connsiteX79" fmla="*/ 5968960 w 6127519"/>
              <a:gd name="connsiteY79" fmla="*/ 4482655 h 6858000"/>
              <a:gd name="connsiteX80" fmla="*/ 5980106 w 6127519"/>
              <a:gd name="connsiteY80" fmla="*/ 4585087 h 6858000"/>
              <a:gd name="connsiteX81" fmla="*/ 5998138 w 6127519"/>
              <a:gd name="connsiteY81" fmla="*/ 4697518 h 6858000"/>
              <a:gd name="connsiteX82" fmla="*/ 6007819 w 6127519"/>
              <a:gd name="connsiteY82" fmla="*/ 4858148 h 6858000"/>
              <a:gd name="connsiteX83" fmla="*/ 6007749 w 6127519"/>
              <a:gd name="connsiteY83" fmla="*/ 4964715 h 6858000"/>
              <a:gd name="connsiteX84" fmla="*/ 6005269 w 6127519"/>
              <a:gd name="connsiteY84" fmla="*/ 5150567 h 6858000"/>
              <a:gd name="connsiteX85" fmla="*/ 6001127 w 6127519"/>
              <a:gd name="connsiteY85" fmla="*/ 5164609 h 6858000"/>
              <a:gd name="connsiteX86" fmla="*/ 5998514 w 6127519"/>
              <a:gd name="connsiteY86" fmla="*/ 5189673 h 6858000"/>
              <a:gd name="connsiteX87" fmla="*/ 6018409 w 6127519"/>
              <a:gd name="connsiteY87" fmla="*/ 5227157 h 6858000"/>
              <a:gd name="connsiteX88" fmla="*/ 6036748 w 6127519"/>
              <a:gd name="connsiteY88" fmla="*/ 5322752 h 6858000"/>
              <a:gd name="connsiteX89" fmla="*/ 6036943 w 6127519"/>
              <a:gd name="connsiteY89" fmla="*/ 5329480 h 6858000"/>
              <a:gd name="connsiteX90" fmla="*/ 6037677 w 6127519"/>
              <a:gd name="connsiteY90" fmla="*/ 5354807 h 6858000"/>
              <a:gd name="connsiteX91" fmla="*/ 6039728 w 6127519"/>
              <a:gd name="connsiteY91" fmla="*/ 5359416 h 6858000"/>
              <a:gd name="connsiteX92" fmla="*/ 6053435 w 6127519"/>
              <a:gd name="connsiteY92" fmla="*/ 5387547 h 6858000"/>
              <a:gd name="connsiteX93" fmla="*/ 6065933 w 6127519"/>
              <a:gd name="connsiteY93" fmla="*/ 5443002 h 6858000"/>
              <a:gd name="connsiteX94" fmla="*/ 6068640 w 6127519"/>
              <a:gd name="connsiteY94" fmla="*/ 5474503 h 6858000"/>
              <a:gd name="connsiteX95" fmla="*/ 6080922 w 6127519"/>
              <a:gd name="connsiteY95" fmla="*/ 5561070 h 6858000"/>
              <a:gd name="connsiteX96" fmla="*/ 6096949 w 6127519"/>
              <a:gd name="connsiteY96" fmla="*/ 5648179 h 6858000"/>
              <a:gd name="connsiteX97" fmla="*/ 6125703 w 6127519"/>
              <a:gd name="connsiteY97" fmla="*/ 5692894 h 6858000"/>
              <a:gd name="connsiteX98" fmla="*/ 6121353 w 6127519"/>
              <a:gd name="connsiteY98" fmla="*/ 5721725 h 6858000"/>
              <a:gd name="connsiteX99" fmla="*/ 6121607 w 6127519"/>
              <a:gd name="connsiteY99" fmla="*/ 5721959 h 6858000"/>
              <a:gd name="connsiteX100" fmla="*/ 6127024 w 6127519"/>
              <a:gd name="connsiteY100" fmla="*/ 5786902 h 6858000"/>
              <a:gd name="connsiteX101" fmla="*/ 6127519 w 6127519"/>
              <a:gd name="connsiteY101" fmla="*/ 5865775 h 6858000"/>
              <a:gd name="connsiteX102" fmla="*/ 6119217 w 6127519"/>
              <a:gd name="connsiteY102" fmla="*/ 5888542 h 6858000"/>
              <a:gd name="connsiteX103" fmla="*/ 6102493 w 6127519"/>
              <a:gd name="connsiteY103" fmla="*/ 5928602 h 6858000"/>
              <a:gd name="connsiteX104" fmla="*/ 6056863 w 6127519"/>
              <a:gd name="connsiteY104" fmla="*/ 6000643 h 6858000"/>
              <a:gd name="connsiteX105" fmla="*/ 6045436 w 6127519"/>
              <a:gd name="connsiteY105" fmla="*/ 6124480 h 6858000"/>
              <a:gd name="connsiteX106" fmla="*/ 6030489 w 6127519"/>
              <a:gd name="connsiteY106" fmla="*/ 6317666 h 6858000"/>
              <a:gd name="connsiteX107" fmla="*/ 6007492 w 6127519"/>
              <a:gd name="connsiteY107" fmla="*/ 6440818 h 6858000"/>
              <a:gd name="connsiteX108" fmla="*/ 6009467 w 6127519"/>
              <a:gd name="connsiteY108" fmla="*/ 6487076 h 6858000"/>
              <a:gd name="connsiteX109" fmla="*/ 5995064 w 6127519"/>
              <a:gd name="connsiteY109" fmla="*/ 6540791 h 6858000"/>
              <a:gd name="connsiteX110" fmla="*/ 6004510 w 6127519"/>
              <a:gd name="connsiteY110" fmla="*/ 6599256 h 6858000"/>
              <a:gd name="connsiteX111" fmla="*/ 5986207 w 6127519"/>
              <a:gd name="connsiteY111" fmla="*/ 6695855 h 6858000"/>
              <a:gd name="connsiteX112" fmla="*/ 5979428 w 6127519"/>
              <a:gd name="connsiteY112" fmla="*/ 6754678 h 6858000"/>
              <a:gd name="connsiteX113" fmla="*/ 5983398 w 6127519"/>
              <a:gd name="connsiteY113" fmla="*/ 6778641 h 6858000"/>
              <a:gd name="connsiteX114" fmla="*/ 5984543 w 6127519"/>
              <a:gd name="connsiteY114" fmla="*/ 6811016 h 6858000"/>
              <a:gd name="connsiteX115" fmla="*/ 5979671 w 6127519"/>
              <a:gd name="connsiteY115" fmla="*/ 6858000 h 6858000"/>
              <a:gd name="connsiteX116" fmla="*/ 0 w 6127519"/>
              <a:gd name="connsiteY116" fmla="*/ 6858000 h 6858000"/>
              <a:gd name="connsiteX117" fmla="*/ 0 w 6127519"/>
              <a:gd name="connsiteY117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66839 w 6127519"/>
              <a:gd name="connsiteY50" fmla="*/ 3345295 h 6858000"/>
              <a:gd name="connsiteX51" fmla="*/ 5589758 w 6127519"/>
              <a:gd name="connsiteY51" fmla="*/ 3506453 h 6858000"/>
              <a:gd name="connsiteX52" fmla="*/ 5596144 w 6127519"/>
              <a:gd name="connsiteY52" fmla="*/ 3534624 h 6858000"/>
              <a:gd name="connsiteX53" fmla="*/ 5597750 w 6127519"/>
              <a:gd name="connsiteY53" fmla="*/ 3534129 h 6858000"/>
              <a:gd name="connsiteX54" fmla="*/ 5599700 w 6127519"/>
              <a:gd name="connsiteY54" fmla="*/ 3547221 h 6858000"/>
              <a:gd name="connsiteX55" fmla="*/ 5615031 w 6127519"/>
              <a:gd name="connsiteY55" fmla="*/ 3557482 h 6858000"/>
              <a:gd name="connsiteX56" fmla="*/ 5618377 w 6127519"/>
              <a:gd name="connsiteY56" fmla="*/ 3588431 h 6858000"/>
              <a:gd name="connsiteX57" fmla="*/ 5612155 w 6127519"/>
              <a:gd name="connsiteY57" fmla="*/ 3589869 h 6858000"/>
              <a:gd name="connsiteX58" fmla="*/ 5620843 w 6127519"/>
              <a:gd name="connsiteY58" fmla="*/ 3606745 h 6858000"/>
              <a:gd name="connsiteX59" fmla="*/ 5655472 w 6127519"/>
              <a:gd name="connsiteY59" fmla="*/ 3678877 h 6858000"/>
              <a:gd name="connsiteX60" fmla="*/ 5683015 w 6127519"/>
              <a:gd name="connsiteY60" fmla="*/ 3762025 h 6858000"/>
              <a:gd name="connsiteX61" fmla="*/ 5696643 w 6127519"/>
              <a:gd name="connsiteY61" fmla="*/ 3773888 h 6858000"/>
              <a:gd name="connsiteX62" fmla="*/ 5699203 w 6127519"/>
              <a:gd name="connsiteY62" fmla="*/ 3775823 h 6858000"/>
              <a:gd name="connsiteX63" fmla="*/ 5704824 w 6127519"/>
              <a:gd name="connsiteY63" fmla="*/ 3785966 h 6858000"/>
              <a:gd name="connsiteX64" fmla="*/ 5768491 w 6127519"/>
              <a:gd name="connsiteY64" fmla="*/ 3914399 h 6858000"/>
              <a:gd name="connsiteX65" fmla="*/ 5793123 w 6127519"/>
              <a:gd name="connsiteY65" fmla="*/ 3969952 h 6858000"/>
              <a:gd name="connsiteX66" fmla="*/ 5808321 w 6127519"/>
              <a:gd name="connsiteY66" fmla="*/ 3988153 h 6858000"/>
              <a:gd name="connsiteX67" fmla="*/ 5825621 w 6127519"/>
              <a:gd name="connsiteY67" fmla="*/ 4015525 h 6858000"/>
              <a:gd name="connsiteX68" fmla="*/ 5860672 w 6127519"/>
              <a:gd name="connsiteY68" fmla="*/ 4061579 h 6858000"/>
              <a:gd name="connsiteX69" fmla="*/ 5872173 w 6127519"/>
              <a:gd name="connsiteY69" fmla="*/ 4088497 h 6858000"/>
              <a:gd name="connsiteX70" fmla="*/ 5894095 w 6127519"/>
              <a:gd name="connsiteY70" fmla="*/ 4128857 h 6858000"/>
              <a:gd name="connsiteX71" fmla="*/ 5903513 w 6127519"/>
              <a:gd name="connsiteY71" fmla="*/ 4187661 h 6858000"/>
              <a:gd name="connsiteX72" fmla="*/ 5917114 w 6127519"/>
              <a:gd name="connsiteY72" fmla="*/ 4213096 h 6858000"/>
              <a:gd name="connsiteX73" fmla="*/ 5924233 w 6127519"/>
              <a:gd name="connsiteY73" fmla="*/ 4242060 h 6858000"/>
              <a:gd name="connsiteX74" fmla="*/ 5928910 w 6127519"/>
              <a:gd name="connsiteY74" fmla="*/ 4300973 h 6858000"/>
              <a:gd name="connsiteX75" fmla="*/ 5939320 w 6127519"/>
              <a:gd name="connsiteY75" fmla="*/ 4340435 h 6858000"/>
              <a:gd name="connsiteX76" fmla="*/ 5946705 w 6127519"/>
              <a:gd name="connsiteY76" fmla="*/ 4428051 h 6858000"/>
              <a:gd name="connsiteX77" fmla="*/ 5949261 w 6127519"/>
              <a:gd name="connsiteY77" fmla="*/ 4449185 h 6858000"/>
              <a:gd name="connsiteX78" fmla="*/ 5968960 w 6127519"/>
              <a:gd name="connsiteY78" fmla="*/ 4482655 h 6858000"/>
              <a:gd name="connsiteX79" fmla="*/ 5980106 w 6127519"/>
              <a:gd name="connsiteY79" fmla="*/ 4585087 h 6858000"/>
              <a:gd name="connsiteX80" fmla="*/ 5998138 w 6127519"/>
              <a:gd name="connsiteY80" fmla="*/ 4697518 h 6858000"/>
              <a:gd name="connsiteX81" fmla="*/ 6007819 w 6127519"/>
              <a:gd name="connsiteY81" fmla="*/ 4858148 h 6858000"/>
              <a:gd name="connsiteX82" fmla="*/ 6007749 w 6127519"/>
              <a:gd name="connsiteY82" fmla="*/ 4964715 h 6858000"/>
              <a:gd name="connsiteX83" fmla="*/ 6005269 w 6127519"/>
              <a:gd name="connsiteY83" fmla="*/ 5150567 h 6858000"/>
              <a:gd name="connsiteX84" fmla="*/ 6001127 w 6127519"/>
              <a:gd name="connsiteY84" fmla="*/ 5164609 h 6858000"/>
              <a:gd name="connsiteX85" fmla="*/ 5998514 w 6127519"/>
              <a:gd name="connsiteY85" fmla="*/ 5189673 h 6858000"/>
              <a:gd name="connsiteX86" fmla="*/ 6018409 w 6127519"/>
              <a:gd name="connsiteY86" fmla="*/ 5227157 h 6858000"/>
              <a:gd name="connsiteX87" fmla="*/ 6036748 w 6127519"/>
              <a:gd name="connsiteY87" fmla="*/ 5322752 h 6858000"/>
              <a:gd name="connsiteX88" fmla="*/ 6036943 w 6127519"/>
              <a:gd name="connsiteY88" fmla="*/ 5329480 h 6858000"/>
              <a:gd name="connsiteX89" fmla="*/ 6037677 w 6127519"/>
              <a:gd name="connsiteY89" fmla="*/ 5354807 h 6858000"/>
              <a:gd name="connsiteX90" fmla="*/ 6039728 w 6127519"/>
              <a:gd name="connsiteY90" fmla="*/ 5359416 h 6858000"/>
              <a:gd name="connsiteX91" fmla="*/ 6053435 w 6127519"/>
              <a:gd name="connsiteY91" fmla="*/ 5387547 h 6858000"/>
              <a:gd name="connsiteX92" fmla="*/ 6065933 w 6127519"/>
              <a:gd name="connsiteY92" fmla="*/ 5443002 h 6858000"/>
              <a:gd name="connsiteX93" fmla="*/ 6068640 w 6127519"/>
              <a:gd name="connsiteY93" fmla="*/ 5474503 h 6858000"/>
              <a:gd name="connsiteX94" fmla="*/ 6080922 w 6127519"/>
              <a:gd name="connsiteY94" fmla="*/ 5561070 h 6858000"/>
              <a:gd name="connsiteX95" fmla="*/ 6096949 w 6127519"/>
              <a:gd name="connsiteY95" fmla="*/ 5648179 h 6858000"/>
              <a:gd name="connsiteX96" fmla="*/ 6125703 w 6127519"/>
              <a:gd name="connsiteY96" fmla="*/ 5692894 h 6858000"/>
              <a:gd name="connsiteX97" fmla="*/ 6121353 w 6127519"/>
              <a:gd name="connsiteY97" fmla="*/ 5721725 h 6858000"/>
              <a:gd name="connsiteX98" fmla="*/ 6121607 w 6127519"/>
              <a:gd name="connsiteY98" fmla="*/ 5721959 h 6858000"/>
              <a:gd name="connsiteX99" fmla="*/ 6127024 w 6127519"/>
              <a:gd name="connsiteY99" fmla="*/ 5786902 h 6858000"/>
              <a:gd name="connsiteX100" fmla="*/ 6127519 w 6127519"/>
              <a:gd name="connsiteY100" fmla="*/ 5865775 h 6858000"/>
              <a:gd name="connsiteX101" fmla="*/ 6119217 w 6127519"/>
              <a:gd name="connsiteY101" fmla="*/ 5888542 h 6858000"/>
              <a:gd name="connsiteX102" fmla="*/ 6102493 w 6127519"/>
              <a:gd name="connsiteY102" fmla="*/ 5928602 h 6858000"/>
              <a:gd name="connsiteX103" fmla="*/ 6056863 w 6127519"/>
              <a:gd name="connsiteY103" fmla="*/ 6000643 h 6858000"/>
              <a:gd name="connsiteX104" fmla="*/ 6045436 w 6127519"/>
              <a:gd name="connsiteY104" fmla="*/ 6124480 h 6858000"/>
              <a:gd name="connsiteX105" fmla="*/ 6030489 w 6127519"/>
              <a:gd name="connsiteY105" fmla="*/ 6317666 h 6858000"/>
              <a:gd name="connsiteX106" fmla="*/ 6007492 w 6127519"/>
              <a:gd name="connsiteY106" fmla="*/ 6440818 h 6858000"/>
              <a:gd name="connsiteX107" fmla="*/ 6009467 w 6127519"/>
              <a:gd name="connsiteY107" fmla="*/ 6487076 h 6858000"/>
              <a:gd name="connsiteX108" fmla="*/ 5995064 w 6127519"/>
              <a:gd name="connsiteY108" fmla="*/ 6540791 h 6858000"/>
              <a:gd name="connsiteX109" fmla="*/ 6004510 w 6127519"/>
              <a:gd name="connsiteY109" fmla="*/ 6599256 h 6858000"/>
              <a:gd name="connsiteX110" fmla="*/ 5986207 w 6127519"/>
              <a:gd name="connsiteY110" fmla="*/ 6695855 h 6858000"/>
              <a:gd name="connsiteX111" fmla="*/ 5979428 w 6127519"/>
              <a:gd name="connsiteY111" fmla="*/ 6754678 h 6858000"/>
              <a:gd name="connsiteX112" fmla="*/ 5983398 w 6127519"/>
              <a:gd name="connsiteY112" fmla="*/ 6778641 h 6858000"/>
              <a:gd name="connsiteX113" fmla="*/ 5984543 w 6127519"/>
              <a:gd name="connsiteY113" fmla="*/ 6811016 h 6858000"/>
              <a:gd name="connsiteX114" fmla="*/ 5979671 w 6127519"/>
              <a:gd name="connsiteY114" fmla="*/ 6858000 h 6858000"/>
              <a:gd name="connsiteX115" fmla="*/ 0 w 6127519"/>
              <a:gd name="connsiteY115" fmla="*/ 6858000 h 6858000"/>
              <a:gd name="connsiteX116" fmla="*/ 0 w 6127519"/>
              <a:gd name="connsiteY116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66839 w 6127519"/>
              <a:gd name="connsiteY50" fmla="*/ 3345295 h 6858000"/>
              <a:gd name="connsiteX51" fmla="*/ 5589758 w 6127519"/>
              <a:gd name="connsiteY51" fmla="*/ 3506453 h 6858000"/>
              <a:gd name="connsiteX52" fmla="*/ 5596144 w 6127519"/>
              <a:gd name="connsiteY52" fmla="*/ 3534624 h 6858000"/>
              <a:gd name="connsiteX53" fmla="*/ 5597750 w 6127519"/>
              <a:gd name="connsiteY53" fmla="*/ 3534129 h 6858000"/>
              <a:gd name="connsiteX54" fmla="*/ 5599700 w 6127519"/>
              <a:gd name="connsiteY54" fmla="*/ 3547221 h 6858000"/>
              <a:gd name="connsiteX55" fmla="*/ 5615031 w 6127519"/>
              <a:gd name="connsiteY55" fmla="*/ 3557482 h 6858000"/>
              <a:gd name="connsiteX56" fmla="*/ 5618377 w 6127519"/>
              <a:gd name="connsiteY56" fmla="*/ 3588431 h 6858000"/>
              <a:gd name="connsiteX57" fmla="*/ 5612155 w 6127519"/>
              <a:gd name="connsiteY57" fmla="*/ 3589869 h 6858000"/>
              <a:gd name="connsiteX58" fmla="*/ 5620843 w 6127519"/>
              <a:gd name="connsiteY58" fmla="*/ 3606745 h 6858000"/>
              <a:gd name="connsiteX59" fmla="*/ 5655472 w 6127519"/>
              <a:gd name="connsiteY59" fmla="*/ 3678877 h 6858000"/>
              <a:gd name="connsiteX60" fmla="*/ 5683015 w 6127519"/>
              <a:gd name="connsiteY60" fmla="*/ 3762025 h 6858000"/>
              <a:gd name="connsiteX61" fmla="*/ 5696643 w 6127519"/>
              <a:gd name="connsiteY61" fmla="*/ 3773888 h 6858000"/>
              <a:gd name="connsiteX62" fmla="*/ 5699203 w 6127519"/>
              <a:gd name="connsiteY62" fmla="*/ 3775823 h 6858000"/>
              <a:gd name="connsiteX63" fmla="*/ 5768491 w 6127519"/>
              <a:gd name="connsiteY63" fmla="*/ 3914399 h 6858000"/>
              <a:gd name="connsiteX64" fmla="*/ 5793123 w 6127519"/>
              <a:gd name="connsiteY64" fmla="*/ 3969952 h 6858000"/>
              <a:gd name="connsiteX65" fmla="*/ 5808321 w 6127519"/>
              <a:gd name="connsiteY65" fmla="*/ 3988153 h 6858000"/>
              <a:gd name="connsiteX66" fmla="*/ 5825621 w 6127519"/>
              <a:gd name="connsiteY66" fmla="*/ 4015525 h 6858000"/>
              <a:gd name="connsiteX67" fmla="*/ 5860672 w 6127519"/>
              <a:gd name="connsiteY67" fmla="*/ 4061579 h 6858000"/>
              <a:gd name="connsiteX68" fmla="*/ 5872173 w 6127519"/>
              <a:gd name="connsiteY68" fmla="*/ 4088497 h 6858000"/>
              <a:gd name="connsiteX69" fmla="*/ 5894095 w 6127519"/>
              <a:gd name="connsiteY69" fmla="*/ 4128857 h 6858000"/>
              <a:gd name="connsiteX70" fmla="*/ 5903513 w 6127519"/>
              <a:gd name="connsiteY70" fmla="*/ 4187661 h 6858000"/>
              <a:gd name="connsiteX71" fmla="*/ 5917114 w 6127519"/>
              <a:gd name="connsiteY71" fmla="*/ 4213096 h 6858000"/>
              <a:gd name="connsiteX72" fmla="*/ 5924233 w 6127519"/>
              <a:gd name="connsiteY72" fmla="*/ 4242060 h 6858000"/>
              <a:gd name="connsiteX73" fmla="*/ 5928910 w 6127519"/>
              <a:gd name="connsiteY73" fmla="*/ 4300973 h 6858000"/>
              <a:gd name="connsiteX74" fmla="*/ 5939320 w 6127519"/>
              <a:gd name="connsiteY74" fmla="*/ 4340435 h 6858000"/>
              <a:gd name="connsiteX75" fmla="*/ 5946705 w 6127519"/>
              <a:gd name="connsiteY75" fmla="*/ 4428051 h 6858000"/>
              <a:gd name="connsiteX76" fmla="*/ 5949261 w 6127519"/>
              <a:gd name="connsiteY76" fmla="*/ 4449185 h 6858000"/>
              <a:gd name="connsiteX77" fmla="*/ 5968960 w 6127519"/>
              <a:gd name="connsiteY77" fmla="*/ 4482655 h 6858000"/>
              <a:gd name="connsiteX78" fmla="*/ 5980106 w 6127519"/>
              <a:gd name="connsiteY78" fmla="*/ 4585087 h 6858000"/>
              <a:gd name="connsiteX79" fmla="*/ 5998138 w 6127519"/>
              <a:gd name="connsiteY79" fmla="*/ 4697518 h 6858000"/>
              <a:gd name="connsiteX80" fmla="*/ 6007819 w 6127519"/>
              <a:gd name="connsiteY80" fmla="*/ 4858148 h 6858000"/>
              <a:gd name="connsiteX81" fmla="*/ 6007749 w 6127519"/>
              <a:gd name="connsiteY81" fmla="*/ 4964715 h 6858000"/>
              <a:gd name="connsiteX82" fmla="*/ 6005269 w 6127519"/>
              <a:gd name="connsiteY82" fmla="*/ 5150567 h 6858000"/>
              <a:gd name="connsiteX83" fmla="*/ 6001127 w 6127519"/>
              <a:gd name="connsiteY83" fmla="*/ 5164609 h 6858000"/>
              <a:gd name="connsiteX84" fmla="*/ 5998514 w 6127519"/>
              <a:gd name="connsiteY84" fmla="*/ 5189673 h 6858000"/>
              <a:gd name="connsiteX85" fmla="*/ 6018409 w 6127519"/>
              <a:gd name="connsiteY85" fmla="*/ 5227157 h 6858000"/>
              <a:gd name="connsiteX86" fmla="*/ 6036748 w 6127519"/>
              <a:gd name="connsiteY86" fmla="*/ 5322752 h 6858000"/>
              <a:gd name="connsiteX87" fmla="*/ 6036943 w 6127519"/>
              <a:gd name="connsiteY87" fmla="*/ 5329480 h 6858000"/>
              <a:gd name="connsiteX88" fmla="*/ 6037677 w 6127519"/>
              <a:gd name="connsiteY88" fmla="*/ 5354807 h 6858000"/>
              <a:gd name="connsiteX89" fmla="*/ 6039728 w 6127519"/>
              <a:gd name="connsiteY89" fmla="*/ 5359416 h 6858000"/>
              <a:gd name="connsiteX90" fmla="*/ 6053435 w 6127519"/>
              <a:gd name="connsiteY90" fmla="*/ 5387547 h 6858000"/>
              <a:gd name="connsiteX91" fmla="*/ 6065933 w 6127519"/>
              <a:gd name="connsiteY91" fmla="*/ 5443002 h 6858000"/>
              <a:gd name="connsiteX92" fmla="*/ 6068640 w 6127519"/>
              <a:gd name="connsiteY92" fmla="*/ 5474503 h 6858000"/>
              <a:gd name="connsiteX93" fmla="*/ 6080922 w 6127519"/>
              <a:gd name="connsiteY93" fmla="*/ 5561070 h 6858000"/>
              <a:gd name="connsiteX94" fmla="*/ 6096949 w 6127519"/>
              <a:gd name="connsiteY94" fmla="*/ 5648179 h 6858000"/>
              <a:gd name="connsiteX95" fmla="*/ 6125703 w 6127519"/>
              <a:gd name="connsiteY95" fmla="*/ 5692894 h 6858000"/>
              <a:gd name="connsiteX96" fmla="*/ 6121353 w 6127519"/>
              <a:gd name="connsiteY96" fmla="*/ 5721725 h 6858000"/>
              <a:gd name="connsiteX97" fmla="*/ 6121607 w 6127519"/>
              <a:gd name="connsiteY97" fmla="*/ 5721959 h 6858000"/>
              <a:gd name="connsiteX98" fmla="*/ 6127024 w 6127519"/>
              <a:gd name="connsiteY98" fmla="*/ 5786902 h 6858000"/>
              <a:gd name="connsiteX99" fmla="*/ 6127519 w 6127519"/>
              <a:gd name="connsiteY99" fmla="*/ 5865775 h 6858000"/>
              <a:gd name="connsiteX100" fmla="*/ 6119217 w 6127519"/>
              <a:gd name="connsiteY100" fmla="*/ 5888542 h 6858000"/>
              <a:gd name="connsiteX101" fmla="*/ 6102493 w 6127519"/>
              <a:gd name="connsiteY101" fmla="*/ 5928602 h 6858000"/>
              <a:gd name="connsiteX102" fmla="*/ 6056863 w 6127519"/>
              <a:gd name="connsiteY102" fmla="*/ 6000643 h 6858000"/>
              <a:gd name="connsiteX103" fmla="*/ 6045436 w 6127519"/>
              <a:gd name="connsiteY103" fmla="*/ 6124480 h 6858000"/>
              <a:gd name="connsiteX104" fmla="*/ 6030489 w 6127519"/>
              <a:gd name="connsiteY104" fmla="*/ 6317666 h 6858000"/>
              <a:gd name="connsiteX105" fmla="*/ 6007492 w 6127519"/>
              <a:gd name="connsiteY105" fmla="*/ 6440818 h 6858000"/>
              <a:gd name="connsiteX106" fmla="*/ 6009467 w 6127519"/>
              <a:gd name="connsiteY106" fmla="*/ 6487076 h 6858000"/>
              <a:gd name="connsiteX107" fmla="*/ 5995064 w 6127519"/>
              <a:gd name="connsiteY107" fmla="*/ 6540791 h 6858000"/>
              <a:gd name="connsiteX108" fmla="*/ 6004510 w 6127519"/>
              <a:gd name="connsiteY108" fmla="*/ 6599256 h 6858000"/>
              <a:gd name="connsiteX109" fmla="*/ 5986207 w 6127519"/>
              <a:gd name="connsiteY109" fmla="*/ 6695855 h 6858000"/>
              <a:gd name="connsiteX110" fmla="*/ 5979428 w 6127519"/>
              <a:gd name="connsiteY110" fmla="*/ 6754678 h 6858000"/>
              <a:gd name="connsiteX111" fmla="*/ 5983398 w 6127519"/>
              <a:gd name="connsiteY111" fmla="*/ 6778641 h 6858000"/>
              <a:gd name="connsiteX112" fmla="*/ 5984543 w 6127519"/>
              <a:gd name="connsiteY112" fmla="*/ 6811016 h 6858000"/>
              <a:gd name="connsiteX113" fmla="*/ 5979671 w 6127519"/>
              <a:gd name="connsiteY113" fmla="*/ 6858000 h 6858000"/>
              <a:gd name="connsiteX114" fmla="*/ 0 w 6127519"/>
              <a:gd name="connsiteY114" fmla="*/ 6858000 h 6858000"/>
              <a:gd name="connsiteX115" fmla="*/ 0 w 6127519"/>
              <a:gd name="connsiteY115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66839 w 6127519"/>
              <a:gd name="connsiteY50" fmla="*/ 3345295 h 6858000"/>
              <a:gd name="connsiteX51" fmla="*/ 5589758 w 6127519"/>
              <a:gd name="connsiteY51" fmla="*/ 3506453 h 6858000"/>
              <a:gd name="connsiteX52" fmla="*/ 5596144 w 6127519"/>
              <a:gd name="connsiteY52" fmla="*/ 3534624 h 6858000"/>
              <a:gd name="connsiteX53" fmla="*/ 5597750 w 6127519"/>
              <a:gd name="connsiteY53" fmla="*/ 3534129 h 6858000"/>
              <a:gd name="connsiteX54" fmla="*/ 5599700 w 6127519"/>
              <a:gd name="connsiteY54" fmla="*/ 3547221 h 6858000"/>
              <a:gd name="connsiteX55" fmla="*/ 5615031 w 6127519"/>
              <a:gd name="connsiteY55" fmla="*/ 3557482 h 6858000"/>
              <a:gd name="connsiteX56" fmla="*/ 5618377 w 6127519"/>
              <a:gd name="connsiteY56" fmla="*/ 3588431 h 6858000"/>
              <a:gd name="connsiteX57" fmla="*/ 5612155 w 6127519"/>
              <a:gd name="connsiteY57" fmla="*/ 3589869 h 6858000"/>
              <a:gd name="connsiteX58" fmla="*/ 5620843 w 6127519"/>
              <a:gd name="connsiteY58" fmla="*/ 3606745 h 6858000"/>
              <a:gd name="connsiteX59" fmla="*/ 5655472 w 6127519"/>
              <a:gd name="connsiteY59" fmla="*/ 3678877 h 6858000"/>
              <a:gd name="connsiteX60" fmla="*/ 5683015 w 6127519"/>
              <a:gd name="connsiteY60" fmla="*/ 3762025 h 6858000"/>
              <a:gd name="connsiteX61" fmla="*/ 5696643 w 6127519"/>
              <a:gd name="connsiteY61" fmla="*/ 3773888 h 6858000"/>
              <a:gd name="connsiteX62" fmla="*/ 5707995 w 6127519"/>
              <a:gd name="connsiteY62" fmla="*/ 3781685 h 6858000"/>
              <a:gd name="connsiteX63" fmla="*/ 5768491 w 6127519"/>
              <a:gd name="connsiteY63" fmla="*/ 3914399 h 6858000"/>
              <a:gd name="connsiteX64" fmla="*/ 5793123 w 6127519"/>
              <a:gd name="connsiteY64" fmla="*/ 3969952 h 6858000"/>
              <a:gd name="connsiteX65" fmla="*/ 5808321 w 6127519"/>
              <a:gd name="connsiteY65" fmla="*/ 3988153 h 6858000"/>
              <a:gd name="connsiteX66" fmla="*/ 5825621 w 6127519"/>
              <a:gd name="connsiteY66" fmla="*/ 4015525 h 6858000"/>
              <a:gd name="connsiteX67" fmla="*/ 5860672 w 6127519"/>
              <a:gd name="connsiteY67" fmla="*/ 4061579 h 6858000"/>
              <a:gd name="connsiteX68" fmla="*/ 5872173 w 6127519"/>
              <a:gd name="connsiteY68" fmla="*/ 4088497 h 6858000"/>
              <a:gd name="connsiteX69" fmla="*/ 5894095 w 6127519"/>
              <a:gd name="connsiteY69" fmla="*/ 4128857 h 6858000"/>
              <a:gd name="connsiteX70" fmla="*/ 5903513 w 6127519"/>
              <a:gd name="connsiteY70" fmla="*/ 4187661 h 6858000"/>
              <a:gd name="connsiteX71" fmla="*/ 5917114 w 6127519"/>
              <a:gd name="connsiteY71" fmla="*/ 4213096 h 6858000"/>
              <a:gd name="connsiteX72" fmla="*/ 5924233 w 6127519"/>
              <a:gd name="connsiteY72" fmla="*/ 4242060 h 6858000"/>
              <a:gd name="connsiteX73" fmla="*/ 5928910 w 6127519"/>
              <a:gd name="connsiteY73" fmla="*/ 4300973 h 6858000"/>
              <a:gd name="connsiteX74" fmla="*/ 5939320 w 6127519"/>
              <a:gd name="connsiteY74" fmla="*/ 4340435 h 6858000"/>
              <a:gd name="connsiteX75" fmla="*/ 5946705 w 6127519"/>
              <a:gd name="connsiteY75" fmla="*/ 4428051 h 6858000"/>
              <a:gd name="connsiteX76" fmla="*/ 5949261 w 6127519"/>
              <a:gd name="connsiteY76" fmla="*/ 4449185 h 6858000"/>
              <a:gd name="connsiteX77" fmla="*/ 5968960 w 6127519"/>
              <a:gd name="connsiteY77" fmla="*/ 4482655 h 6858000"/>
              <a:gd name="connsiteX78" fmla="*/ 5980106 w 6127519"/>
              <a:gd name="connsiteY78" fmla="*/ 4585087 h 6858000"/>
              <a:gd name="connsiteX79" fmla="*/ 5998138 w 6127519"/>
              <a:gd name="connsiteY79" fmla="*/ 4697518 h 6858000"/>
              <a:gd name="connsiteX80" fmla="*/ 6007819 w 6127519"/>
              <a:gd name="connsiteY80" fmla="*/ 4858148 h 6858000"/>
              <a:gd name="connsiteX81" fmla="*/ 6007749 w 6127519"/>
              <a:gd name="connsiteY81" fmla="*/ 4964715 h 6858000"/>
              <a:gd name="connsiteX82" fmla="*/ 6005269 w 6127519"/>
              <a:gd name="connsiteY82" fmla="*/ 5150567 h 6858000"/>
              <a:gd name="connsiteX83" fmla="*/ 6001127 w 6127519"/>
              <a:gd name="connsiteY83" fmla="*/ 5164609 h 6858000"/>
              <a:gd name="connsiteX84" fmla="*/ 5998514 w 6127519"/>
              <a:gd name="connsiteY84" fmla="*/ 5189673 h 6858000"/>
              <a:gd name="connsiteX85" fmla="*/ 6018409 w 6127519"/>
              <a:gd name="connsiteY85" fmla="*/ 5227157 h 6858000"/>
              <a:gd name="connsiteX86" fmla="*/ 6036748 w 6127519"/>
              <a:gd name="connsiteY86" fmla="*/ 5322752 h 6858000"/>
              <a:gd name="connsiteX87" fmla="*/ 6036943 w 6127519"/>
              <a:gd name="connsiteY87" fmla="*/ 5329480 h 6858000"/>
              <a:gd name="connsiteX88" fmla="*/ 6037677 w 6127519"/>
              <a:gd name="connsiteY88" fmla="*/ 5354807 h 6858000"/>
              <a:gd name="connsiteX89" fmla="*/ 6039728 w 6127519"/>
              <a:gd name="connsiteY89" fmla="*/ 5359416 h 6858000"/>
              <a:gd name="connsiteX90" fmla="*/ 6053435 w 6127519"/>
              <a:gd name="connsiteY90" fmla="*/ 5387547 h 6858000"/>
              <a:gd name="connsiteX91" fmla="*/ 6065933 w 6127519"/>
              <a:gd name="connsiteY91" fmla="*/ 5443002 h 6858000"/>
              <a:gd name="connsiteX92" fmla="*/ 6068640 w 6127519"/>
              <a:gd name="connsiteY92" fmla="*/ 5474503 h 6858000"/>
              <a:gd name="connsiteX93" fmla="*/ 6080922 w 6127519"/>
              <a:gd name="connsiteY93" fmla="*/ 5561070 h 6858000"/>
              <a:gd name="connsiteX94" fmla="*/ 6096949 w 6127519"/>
              <a:gd name="connsiteY94" fmla="*/ 5648179 h 6858000"/>
              <a:gd name="connsiteX95" fmla="*/ 6125703 w 6127519"/>
              <a:gd name="connsiteY95" fmla="*/ 5692894 h 6858000"/>
              <a:gd name="connsiteX96" fmla="*/ 6121353 w 6127519"/>
              <a:gd name="connsiteY96" fmla="*/ 5721725 h 6858000"/>
              <a:gd name="connsiteX97" fmla="*/ 6121607 w 6127519"/>
              <a:gd name="connsiteY97" fmla="*/ 5721959 h 6858000"/>
              <a:gd name="connsiteX98" fmla="*/ 6127024 w 6127519"/>
              <a:gd name="connsiteY98" fmla="*/ 5786902 h 6858000"/>
              <a:gd name="connsiteX99" fmla="*/ 6127519 w 6127519"/>
              <a:gd name="connsiteY99" fmla="*/ 5865775 h 6858000"/>
              <a:gd name="connsiteX100" fmla="*/ 6119217 w 6127519"/>
              <a:gd name="connsiteY100" fmla="*/ 5888542 h 6858000"/>
              <a:gd name="connsiteX101" fmla="*/ 6102493 w 6127519"/>
              <a:gd name="connsiteY101" fmla="*/ 5928602 h 6858000"/>
              <a:gd name="connsiteX102" fmla="*/ 6056863 w 6127519"/>
              <a:gd name="connsiteY102" fmla="*/ 6000643 h 6858000"/>
              <a:gd name="connsiteX103" fmla="*/ 6045436 w 6127519"/>
              <a:gd name="connsiteY103" fmla="*/ 6124480 h 6858000"/>
              <a:gd name="connsiteX104" fmla="*/ 6030489 w 6127519"/>
              <a:gd name="connsiteY104" fmla="*/ 6317666 h 6858000"/>
              <a:gd name="connsiteX105" fmla="*/ 6007492 w 6127519"/>
              <a:gd name="connsiteY105" fmla="*/ 6440818 h 6858000"/>
              <a:gd name="connsiteX106" fmla="*/ 6009467 w 6127519"/>
              <a:gd name="connsiteY106" fmla="*/ 6487076 h 6858000"/>
              <a:gd name="connsiteX107" fmla="*/ 5995064 w 6127519"/>
              <a:gd name="connsiteY107" fmla="*/ 6540791 h 6858000"/>
              <a:gd name="connsiteX108" fmla="*/ 6004510 w 6127519"/>
              <a:gd name="connsiteY108" fmla="*/ 6599256 h 6858000"/>
              <a:gd name="connsiteX109" fmla="*/ 5986207 w 6127519"/>
              <a:gd name="connsiteY109" fmla="*/ 6695855 h 6858000"/>
              <a:gd name="connsiteX110" fmla="*/ 5979428 w 6127519"/>
              <a:gd name="connsiteY110" fmla="*/ 6754678 h 6858000"/>
              <a:gd name="connsiteX111" fmla="*/ 5983398 w 6127519"/>
              <a:gd name="connsiteY111" fmla="*/ 6778641 h 6858000"/>
              <a:gd name="connsiteX112" fmla="*/ 5984543 w 6127519"/>
              <a:gd name="connsiteY112" fmla="*/ 6811016 h 6858000"/>
              <a:gd name="connsiteX113" fmla="*/ 5979671 w 6127519"/>
              <a:gd name="connsiteY113" fmla="*/ 6858000 h 6858000"/>
              <a:gd name="connsiteX114" fmla="*/ 0 w 6127519"/>
              <a:gd name="connsiteY114" fmla="*/ 6858000 h 6858000"/>
              <a:gd name="connsiteX115" fmla="*/ 0 w 6127519"/>
              <a:gd name="connsiteY115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66839 w 6127519"/>
              <a:gd name="connsiteY50" fmla="*/ 3345295 h 6858000"/>
              <a:gd name="connsiteX51" fmla="*/ 5589758 w 6127519"/>
              <a:gd name="connsiteY51" fmla="*/ 3506453 h 6858000"/>
              <a:gd name="connsiteX52" fmla="*/ 5596144 w 6127519"/>
              <a:gd name="connsiteY52" fmla="*/ 3534624 h 6858000"/>
              <a:gd name="connsiteX53" fmla="*/ 5597750 w 6127519"/>
              <a:gd name="connsiteY53" fmla="*/ 3534129 h 6858000"/>
              <a:gd name="connsiteX54" fmla="*/ 5599700 w 6127519"/>
              <a:gd name="connsiteY54" fmla="*/ 3547221 h 6858000"/>
              <a:gd name="connsiteX55" fmla="*/ 5615031 w 6127519"/>
              <a:gd name="connsiteY55" fmla="*/ 3557482 h 6858000"/>
              <a:gd name="connsiteX56" fmla="*/ 5618377 w 6127519"/>
              <a:gd name="connsiteY56" fmla="*/ 3588431 h 6858000"/>
              <a:gd name="connsiteX57" fmla="*/ 5612155 w 6127519"/>
              <a:gd name="connsiteY57" fmla="*/ 3589869 h 6858000"/>
              <a:gd name="connsiteX58" fmla="*/ 5620843 w 6127519"/>
              <a:gd name="connsiteY58" fmla="*/ 3606745 h 6858000"/>
              <a:gd name="connsiteX59" fmla="*/ 5655472 w 6127519"/>
              <a:gd name="connsiteY59" fmla="*/ 3678877 h 6858000"/>
              <a:gd name="connsiteX60" fmla="*/ 5683015 w 6127519"/>
              <a:gd name="connsiteY60" fmla="*/ 3762025 h 6858000"/>
              <a:gd name="connsiteX61" fmla="*/ 5696643 w 6127519"/>
              <a:gd name="connsiteY61" fmla="*/ 3773888 h 6858000"/>
              <a:gd name="connsiteX62" fmla="*/ 5707995 w 6127519"/>
              <a:gd name="connsiteY62" fmla="*/ 3781685 h 6858000"/>
              <a:gd name="connsiteX63" fmla="*/ 5768491 w 6127519"/>
              <a:gd name="connsiteY63" fmla="*/ 3914399 h 6858000"/>
              <a:gd name="connsiteX64" fmla="*/ 5793123 w 6127519"/>
              <a:gd name="connsiteY64" fmla="*/ 3969952 h 6858000"/>
              <a:gd name="connsiteX65" fmla="*/ 5808321 w 6127519"/>
              <a:gd name="connsiteY65" fmla="*/ 3988153 h 6858000"/>
              <a:gd name="connsiteX66" fmla="*/ 5825621 w 6127519"/>
              <a:gd name="connsiteY66" fmla="*/ 4015525 h 6858000"/>
              <a:gd name="connsiteX67" fmla="*/ 5860672 w 6127519"/>
              <a:gd name="connsiteY67" fmla="*/ 4061579 h 6858000"/>
              <a:gd name="connsiteX68" fmla="*/ 5872173 w 6127519"/>
              <a:gd name="connsiteY68" fmla="*/ 4088497 h 6858000"/>
              <a:gd name="connsiteX69" fmla="*/ 5894095 w 6127519"/>
              <a:gd name="connsiteY69" fmla="*/ 4128857 h 6858000"/>
              <a:gd name="connsiteX70" fmla="*/ 5903513 w 6127519"/>
              <a:gd name="connsiteY70" fmla="*/ 4187661 h 6858000"/>
              <a:gd name="connsiteX71" fmla="*/ 5917114 w 6127519"/>
              <a:gd name="connsiteY71" fmla="*/ 4213096 h 6858000"/>
              <a:gd name="connsiteX72" fmla="*/ 5924233 w 6127519"/>
              <a:gd name="connsiteY72" fmla="*/ 4242060 h 6858000"/>
              <a:gd name="connsiteX73" fmla="*/ 5928910 w 6127519"/>
              <a:gd name="connsiteY73" fmla="*/ 4300973 h 6858000"/>
              <a:gd name="connsiteX74" fmla="*/ 5939320 w 6127519"/>
              <a:gd name="connsiteY74" fmla="*/ 4340435 h 6858000"/>
              <a:gd name="connsiteX75" fmla="*/ 5946705 w 6127519"/>
              <a:gd name="connsiteY75" fmla="*/ 4428051 h 6858000"/>
              <a:gd name="connsiteX76" fmla="*/ 5949261 w 6127519"/>
              <a:gd name="connsiteY76" fmla="*/ 4449185 h 6858000"/>
              <a:gd name="connsiteX77" fmla="*/ 5968960 w 6127519"/>
              <a:gd name="connsiteY77" fmla="*/ 4482655 h 6858000"/>
              <a:gd name="connsiteX78" fmla="*/ 5980106 w 6127519"/>
              <a:gd name="connsiteY78" fmla="*/ 4585087 h 6858000"/>
              <a:gd name="connsiteX79" fmla="*/ 5998138 w 6127519"/>
              <a:gd name="connsiteY79" fmla="*/ 4697518 h 6858000"/>
              <a:gd name="connsiteX80" fmla="*/ 6007819 w 6127519"/>
              <a:gd name="connsiteY80" fmla="*/ 4858148 h 6858000"/>
              <a:gd name="connsiteX81" fmla="*/ 6007749 w 6127519"/>
              <a:gd name="connsiteY81" fmla="*/ 4964715 h 6858000"/>
              <a:gd name="connsiteX82" fmla="*/ 6005269 w 6127519"/>
              <a:gd name="connsiteY82" fmla="*/ 5150567 h 6858000"/>
              <a:gd name="connsiteX83" fmla="*/ 6001127 w 6127519"/>
              <a:gd name="connsiteY83" fmla="*/ 5164609 h 6858000"/>
              <a:gd name="connsiteX84" fmla="*/ 5998514 w 6127519"/>
              <a:gd name="connsiteY84" fmla="*/ 5189673 h 6858000"/>
              <a:gd name="connsiteX85" fmla="*/ 6018409 w 6127519"/>
              <a:gd name="connsiteY85" fmla="*/ 5227157 h 6858000"/>
              <a:gd name="connsiteX86" fmla="*/ 6036748 w 6127519"/>
              <a:gd name="connsiteY86" fmla="*/ 5322752 h 6858000"/>
              <a:gd name="connsiteX87" fmla="*/ 6036943 w 6127519"/>
              <a:gd name="connsiteY87" fmla="*/ 5329480 h 6858000"/>
              <a:gd name="connsiteX88" fmla="*/ 6037677 w 6127519"/>
              <a:gd name="connsiteY88" fmla="*/ 5354807 h 6858000"/>
              <a:gd name="connsiteX89" fmla="*/ 6039728 w 6127519"/>
              <a:gd name="connsiteY89" fmla="*/ 5359416 h 6858000"/>
              <a:gd name="connsiteX90" fmla="*/ 6053435 w 6127519"/>
              <a:gd name="connsiteY90" fmla="*/ 5387547 h 6858000"/>
              <a:gd name="connsiteX91" fmla="*/ 6065933 w 6127519"/>
              <a:gd name="connsiteY91" fmla="*/ 5443002 h 6858000"/>
              <a:gd name="connsiteX92" fmla="*/ 6068640 w 6127519"/>
              <a:gd name="connsiteY92" fmla="*/ 5474503 h 6858000"/>
              <a:gd name="connsiteX93" fmla="*/ 6080922 w 6127519"/>
              <a:gd name="connsiteY93" fmla="*/ 5561070 h 6858000"/>
              <a:gd name="connsiteX94" fmla="*/ 6096949 w 6127519"/>
              <a:gd name="connsiteY94" fmla="*/ 5648179 h 6858000"/>
              <a:gd name="connsiteX95" fmla="*/ 6125703 w 6127519"/>
              <a:gd name="connsiteY95" fmla="*/ 5692894 h 6858000"/>
              <a:gd name="connsiteX96" fmla="*/ 6121353 w 6127519"/>
              <a:gd name="connsiteY96" fmla="*/ 5721725 h 6858000"/>
              <a:gd name="connsiteX97" fmla="*/ 6121607 w 6127519"/>
              <a:gd name="connsiteY97" fmla="*/ 5721959 h 6858000"/>
              <a:gd name="connsiteX98" fmla="*/ 6127024 w 6127519"/>
              <a:gd name="connsiteY98" fmla="*/ 5786902 h 6858000"/>
              <a:gd name="connsiteX99" fmla="*/ 6127519 w 6127519"/>
              <a:gd name="connsiteY99" fmla="*/ 5865775 h 6858000"/>
              <a:gd name="connsiteX100" fmla="*/ 6119217 w 6127519"/>
              <a:gd name="connsiteY100" fmla="*/ 5888542 h 6858000"/>
              <a:gd name="connsiteX101" fmla="*/ 6102493 w 6127519"/>
              <a:gd name="connsiteY101" fmla="*/ 5928602 h 6858000"/>
              <a:gd name="connsiteX102" fmla="*/ 6056863 w 6127519"/>
              <a:gd name="connsiteY102" fmla="*/ 6000643 h 6858000"/>
              <a:gd name="connsiteX103" fmla="*/ 6045436 w 6127519"/>
              <a:gd name="connsiteY103" fmla="*/ 6124480 h 6858000"/>
              <a:gd name="connsiteX104" fmla="*/ 6030489 w 6127519"/>
              <a:gd name="connsiteY104" fmla="*/ 6317666 h 6858000"/>
              <a:gd name="connsiteX105" fmla="*/ 6007492 w 6127519"/>
              <a:gd name="connsiteY105" fmla="*/ 6440818 h 6858000"/>
              <a:gd name="connsiteX106" fmla="*/ 6009467 w 6127519"/>
              <a:gd name="connsiteY106" fmla="*/ 6487076 h 6858000"/>
              <a:gd name="connsiteX107" fmla="*/ 5995064 w 6127519"/>
              <a:gd name="connsiteY107" fmla="*/ 6540791 h 6858000"/>
              <a:gd name="connsiteX108" fmla="*/ 6004510 w 6127519"/>
              <a:gd name="connsiteY108" fmla="*/ 6599256 h 6858000"/>
              <a:gd name="connsiteX109" fmla="*/ 5986207 w 6127519"/>
              <a:gd name="connsiteY109" fmla="*/ 6695855 h 6858000"/>
              <a:gd name="connsiteX110" fmla="*/ 5979428 w 6127519"/>
              <a:gd name="connsiteY110" fmla="*/ 6754678 h 6858000"/>
              <a:gd name="connsiteX111" fmla="*/ 5983398 w 6127519"/>
              <a:gd name="connsiteY111" fmla="*/ 6778641 h 6858000"/>
              <a:gd name="connsiteX112" fmla="*/ 5984543 w 6127519"/>
              <a:gd name="connsiteY112" fmla="*/ 6811016 h 6858000"/>
              <a:gd name="connsiteX113" fmla="*/ 5979671 w 6127519"/>
              <a:gd name="connsiteY113" fmla="*/ 6858000 h 6858000"/>
              <a:gd name="connsiteX114" fmla="*/ 0 w 6127519"/>
              <a:gd name="connsiteY114" fmla="*/ 6858000 h 6858000"/>
              <a:gd name="connsiteX115" fmla="*/ 0 w 6127519"/>
              <a:gd name="connsiteY115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89758 w 6127519"/>
              <a:gd name="connsiteY50" fmla="*/ 3506453 h 6858000"/>
              <a:gd name="connsiteX51" fmla="*/ 5596144 w 6127519"/>
              <a:gd name="connsiteY51" fmla="*/ 3534624 h 6858000"/>
              <a:gd name="connsiteX52" fmla="*/ 5597750 w 6127519"/>
              <a:gd name="connsiteY52" fmla="*/ 3534129 h 6858000"/>
              <a:gd name="connsiteX53" fmla="*/ 5599700 w 6127519"/>
              <a:gd name="connsiteY53" fmla="*/ 3547221 h 6858000"/>
              <a:gd name="connsiteX54" fmla="*/ 5615031 w 6127519"/>
              <a:gd name="connsiteY54" fmla="*/ 3557482 h 6858000"/>
              <a:gd name="connsiteX55" fmla="*/ 5618377 w 6127519"/>
              <a:gd name="connsiteY55" fmla="*/ 3588431 h 6858000"/>
              <a:gd name="connsiteX56" fmla="*/ 5612155 w 6127519"/>
              <a:gd name="connsiteY56" fmla="*/ 3589869 h 6858000"/>
              <a:gd name="connsiteX57" fmla="*/ 5620843 w 6127519"/>
              <a:gd name="connsiteY57" fmla="*/ 3606745 h 6858000"/>
              <a:gd name="connsiteX58" fmla="*/ 5655472 w 6127519"/>
              <a:gd name="connsiteY58" fmla="*/ 3678877 h 6858000"/>
              <a:gd name="connsiteX59" fmla="*/ 5683015 w 6127519"/>
              <a:gd name="connsiteY59" fmla="*/ 3762025 h 6858000"/>
              <a:gd name="connsiteX60" fmla="*/ 5696643 w 6127519"/>
              <a:gd name="connsiteY60" fmla="*/ 3773888 h 6858000"/>
              <a:gd name="connsiteX61" fmla="*/ 5707995 w 6127519"/>
              <a:gd name="connsiteY61" fmla="*/ 3781685 h 6858000"/>
              <a:gd name="connsiteX62" fmla="*/ 5768491 w 6127519"/>
              <a:gd name="connsiteY62" fmla="*/ 3914399 h 6858000"/>
              <a:gd name="connsiteX63" fmla="*/ 5793123 w 6127519"/>
              <a:gd name="connsiteY63" fmla="*/ 3969952 h 6858000"/>
              <a:gd name="connsiteX64" fmla="*/ 5808321 w 6127519"/>
              <a:gd name="connsiteY64" fmla="*/ 3988153 h 6858000"/>
              <a:gd name="connsiteX65" fmla="*/ 5825621 w 6127519"/>
              <a:gd name="connsiteY65" fmla="*/ 4015525 h 6858000"/>
              <a:gd name="connsiteX66" fmla="*/ 5860672 w 6127519"/>
              <a:gd name="connsiteY66" fmla="*/ 4061579 h 6858000"/>
              <a:gd name="connsiteX67" fmla="*/ 5872173 w 6127519"/>
              <a:gd name="connsiteY67" fmla="*/ 4088497 h 6858000"/>
              <a:gd name="connsiteX68" fmla="*/ 5894095 w 6127519"/>
              <a:gd name="connsiteY68" fmla="*/ 4128857 h 6858000"/>
              <a:gd name="connsiteX69" fmla="*/ 5903513 w 6127519"/>
              <a:gd name="connsiteY69" fmla="*/ 4187661 h 6858000"/>
              <a:gd name="connsiteX70" fmla="*/ 5917114 w 6127519"/>
              <a:gd name="connsiteY70" fmla="*/ 4213096 h 6858000"/>
              <a:gd name="connsiteX71" fmla="*/ 5924233 w 6127519"/>
              <a:gd name="connsiteY71" fmla="*/ 4242060 h 6858000"/>
              <a:gd name="connsiteX72" fmla="*/ 5928910 w 6127519"/>
              <a:gd name="connsiteY72" fmla="*/ 4300973 h 6858000"/>
              <a:gd name="connsiteX73" fmla="*/ 5939320 w 6127519"/>
              <a:gd name="connsiteY73" fmla="*/ 4340435 h 6858000"/>
              <a:gd name="connsiteX74" fmla="*/ 5946705 w 6127519"/>
              <a:gd name="connsiteY74" fmla="*/ 4428051 h 6858000"/>
              <a:gd name="connsiteX75" fmla="*/ 5949261 w 6127519"/>
              <a:gd name="connsiteY75" fmla="*/ 4449185 h 6858000"/>
              <a:gd name="connsiteX76" fmla="*/ 5968960 w 6127519"/>
              <a:gd name="connsiteY76" fmla="*/ 4482655 h 6858000"/>
              <a:gd name="connsiteX77" fmla="*/ 5980106 w 6127519"/>
              <a:gd name="connsiteY77" fmla="*/ 4585087 h 6858000"/>
              <a:gd name="connsiteX78" fmla="*/ 5998138 w 6127519"/>
              <a:gd name="connsiteY78" fmla="*/ 4697518 h 6858000"/>
              <a:gd name="connsiteX79" fmla="*/ 6007819 w 6127519"/>
              <a:gd name="connsiteY79" fmla="*/ 4858148 h 6858000"/>
              <a:gd name="connsiteX80" fmla="*/ 6007749 w 6127519"/>
              <a:gd name="connsiteY80" fmla="*/ 4964715 h 6858000"/>
              <a:gd name="connsiteX81" fmla="*/ 6005269 w 6127519"/>
              <a:gd name="connsiteY81" fmla="*/ 5150567 h 6858000"/>
              <a:gd name="connsiteX82" fmla="*/ 6001127 w 6127519"/>
              <a:gd name="connsiteY82" fmla="*/ 5164609 h 6858000"/>
              <a:gd name="connsiteX83" fmla="*/ 5998514 w 6127519"/>
              <a:gd name="connsiteY83" fmla="*/ 5189673 h 6858000"/>
              <a:gd name="connsiteX84" fmla="*/ 6018409 w 6127519"/>
              <a:gd name="connsiteY84" fmla="*/ 5227157 h 6858000"/>
              <a:gd name="connsiteX85" fmla="*/ 6036748 w 6127519"/>
              <a:gd name="connsiteY85" fmla="*/ 5322752 h 6858000"/>
              <a:gd name="connsiteX86" fmla="*/ 6036943 w 6127519"/>
              <a:gd name="connsiteY86" fmla="*/ 5329480 h 6858000"/>
              <a:gd name="connsiteX87" fmla="*/ 6037677 w 6127519"/>
              <a:gd name="connsiteY87" fmla="*/ 5354807 h 6858000"/>
              <a:gd name="connsiteX88" fmla="*/ 6039728 w 6127519"/>
              <a:gd name="connsiteY88" fmla="*/ 5359416 h 6858000"/>
              <a:gd name="connsiteX89" fmla="*/ 6053435 w 6127519"/>
              <a:gd name="connsiteY89" fmla="*/ 5387547 h 6858000"/>
              <a:gd name="connsiteX90" fmla="*/ 6065933 w 6127519"/>
              <a:gd name="connsiteY90" fmla="*/ 5443002 h 6858000"/>
              <a:gd name="connsiteX91" fmla="*/ 6068640 w 6127519"/>
              <a:gd name="connsiteY91" fmla="*/ 5474503 h 6858000"/>
              <a:gd name="connsiteX92" fmla="*/ 6080922 w 6127519"/>
              <a:gd name="connsiteY92" fmla="*/ 5561070 h 6858000"/>
              <a:gd name="connsiteX93" fmla="*/ 6096949 w 6127519"/>
              <a:gd name="connsiteY93" fmla="*/ 5648179 h 6858000"/>
              <a:gd name="connsiteX94" fmla="*/ 6125703 w 6127519"/>
              <a:gd name="connsiteY94" fmla="*/ 5692894 h 6858000"/>
              <a:gd name="connsiteX95" fmla="*/ 6121353 w 6127519"/>
              <a:gd name="connsiteY95" fmla="*/ 5721725 h 6858000"/>
              <a:gd name="connsiteX96" fmla="*/ 6121607 w 6127519"/>
              <a:gd name="connsiteY96" fmla="*/ 5721959 h 6858000"/>
              <a:gd name="connsiteX97" fmla="*/ 6127024 w 6127519"/>
              <a:gd name="connsiteY97" fmla="*/ 5786902 h 6858000"/>
              <a:gd name="connsiteX98" fmla="*/ 6127519 w 6127519"/>
              <a:gd name="connsiteY98" fmla="*/ 5865775 h 6858000"/>
              <a:gd name="connsiteX99" fmla="*/ 6119217 w 6127519"/>
              <a:gd name="connsiteY99" fmla="*/ 5888542 h 6858000"/>
              <a:gd name="connsiteX100" fmla="*/ 6102493 w 6127519"/>
              <a:gd name="connsiteY100" fmla="*/ 5928602 h 6858000"/>
              <a:gd name="connsiteX101" fmla="*/ 6056863 w 6127519"/>
              <a:gd name="connsiteY101" fmla="*/ 6000643 h 6858000"/>
              <a:gd name="connsiteX102" fmla="*/ 6045436 w 6127519"/>
              <a:gd name="connsiteY102" fmla="*/ 6124480 h 6858000"/>
              <a:gd name="connsiteX103" fmla="*/ 6030489 w 6127519"/>
              <a:gd name="connsiteY103" fmla="*/ 6317666 h 6858000"/>
              <a:gd name="connsiteX104" fmla="*/ 6007492 w 6127519"/>
              <a:gd name="connsiteY104" fmla="*/ 6440818 h 6858000"/>
              <a:gd name="connsiteX105" fmla="*/ 6009467 w 6127519"/>
              <a:gd name="connsiteY105" fmla="*/ 6487076 h 6858000"/>
              <a:gd name="connsiteX106" fmla="*/ 5995064 w 6127519"/>
              <a:gd name="connsiteY106" fmla="*/ 6540791 h 6858000"/>
              <a:gd name="connsiteX107" fmla="*/ 6004510 w 6127519"/>
              <a:gd name="connsiteY107" fmla="*/ 6599256 h 6858000"/>
              <a:gd name="connsiteX108" fmla="*/ 5986207 w 6127519"/>
              <a:gd name="connsiteY108" fmla="*/ 6695855 h 6858000"/>
              <a:gd name="connsiteX109" fmla="*/ 5979428 w 6127519"/>
              <a:gd name="connsiteY109" fmla="*/ 6754678 h 6858000"/>
              <a:gd name="connsiteX110" fmla="*/ 5983398 w 6127519"/>
              <a:gd name="connsiteY110" fmla="*/ 6778641 h 6858000"/>
              <a:gd name="connsiteX111" fmla="*/ 5984543 w 6127519"/>
              <a:gd name="connsiteY111" fmla="*/ 6811016 h 6858000"/>
              <a:gd name="connsiteX112" fmla="*/ 5979671 w 6127519"/>
              <a:gd name="connsiteY112" fmla="*/ 6858000 h 6858000"/>
              <a:gd name="connsiteX113" fmla="*/ 0 w 6127519"/>
              <a:gd name="connsiteY113" fmla="*/ 6858000 h 6858000"/>
              <a:gd name="connsiteX114" fmla="*/ 0 w 6127519"/>
              <a:gd name="connsiteY114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89758 w 6127519"/>
              <a:gd name="connsiteY50" fmla="*/ 3453699 h 6858000"/>
              <a:gd name="connsiteX51" fmla="*/ 5596144 w 6127519"/>
              <a:gd name="connsiteY51" fmla="*/ 3534624 h 6858000"/>
              <a:gd name="connsiteX52" fmla="*/ 5597750 w 6127519"/>
              <a:gd name="connsiteY52" fmla="*/ 3534129 h 6858000"/>
              <a:gd name="connsiteX53" fmla="*/ 5599700 w 6127519"/>
              <a:gd name="connsiteY53" fmla="*/ 3547221 h 6858000"/>
              <a:gd name="connsiteX54" fmla="*/ 5615031 w 6127519"/>
              <a:gd name="connsiteY54" fmla="*/ 3557482 h 6858000"/>
              <a:gd name="connsiteX55" fmla="*/ 5618377 w 6127519"/>
              <a:gd name="connsiteY55" fmla="*/ 3588431 h 6858000"/>
              <a:gd name="connsiteX56" fmla="*/ 5612155 w 6127519"/>
              <a:gd name="connsiteY56" fmla="*/ 3589869 h 6858000"/>
              <a:gd name="connsiteX57" fmla="*/ 5620843 w 6127519"/>
              <a:gd name="connsiteY57" fmla="*/ 3606745 h 6858000"/>
              <a:gd name="connsiteX58" fmla="*/ 5655472 w 6127519"/>
              <a:gd name="connsiteY58" fmla="*/ 3678877 h 6858000"/>
              <a:gd name="connsiteX59" fmla="*/ 5683015 w 6127519"/>
              <a:gd name="connsiteY59" fmla="*/ 3762025 h 6858000"/>
              <a:gd name="connsiteX60" fmla="*/ 5696643 w 6127519"/>
              <a:gd name="connsiteY60" fmla="*/ 3773888 h 6858000"/>
              <a:gd name="connsiteX61" fmla="*/ 5707995 w 6127519"/>
              <a:gd name="connsiteY61" fmla="*/ 3781685 h 6858000"/>
              <a:gd name="connsiteX62" fmla="*/ 5768491 w 6127519"/>
              <a:gd name="connsiteY62" fmla="*/ 3914399 h 6858000"/>
              <a:gd name="connsiteX63" fmla="*/ 5793123 w 6127519"/>
              <a:gd name="connsiteY63" fmla="*/ 3969952 h 6858000"/>
              <a:gd name="connsiteX64" fmla="*/ 5808321 w 6127519"/>
              <a:gd name="connsiteY64" fmla="*/ 3988153 h 6858000"/>
              <a:gd name="connsiteX65" fmla="*/ 5825621 w 6127519"/>
              <a:gd name="connsiteY65" fmla="*/ 4015525 h 6858000"/>
              <a:gd name="connsiteX66" fmla="*/ 5860672 w 6127519"/>
              <a:gd name="connsiteY66" fmla="*/ 4061579 h 6858000"/>
              <a:gd name="connsiteX67" fmla="*/ 5872173 w 6127519"/>
              <a:gd name="connsiteY67" fmla="*/ 4088497 h 6858000"/>
              <a:gd name="connsiteX68" fmla="*/ 5894095 w 6127519"/>
              <a:gd name="connsiteY68" fmla="*/ 4128857 h 6858000"/>
              <a:gd name="connsiteX69" fmla="*/ 5903513 w 6127519"/>
              <a:gd name="connsiteY69" fmla="*/ 4187661 h 6858000"/>
              <a:gd name="connsiteX70" fmla="*/ 5917114 w 6127519"/>
              <a:gd name="connsiteY70" fmla="*/ 4213096 h 6858000"/>
              <a:gd name="connsiteX71" fmla="*/ 5924233 w 6127519"/>
              <a:gd name="connsiteY71" fmla="*/ 4242060 h 6858000"/>
              <a:gd name="connsiteX72" fmla="*/ 5928910 w 6127519"/>
              <a:gd name="connsiteY72" fmla="*/ 4300973 h 6858000"/>
              <a:gd name="connsiteX73" fmla="*/ 5939320 w 6127519"/>
              <a:gd name="connsiteY73" fmla="*/ 4340435 h 6858000"/>
              <a:gd name="connsiteX74" fmla="*/ 5946705 w 6127519"/>
              <a:gd name="connsiteY74" fmla="*/ 4428051 h 6858000"/>
              <a:gd name="connsiteX75" fmla="*/ 5949261 w 6127519"/>
              <a:gd name="connsiteY75" fmla="*/ 4449185 h 6858000"/>
              <a:gd name="connsiteX76" fmla="*/ 5968960 w 6127519"/>
              <a:gd name="connsiteY76" fmla="*/ 4482655 h 6858000"/>
              <a:gd name="connsiteX77" fmla="*/ 5980106 w 6127519"/>
              <a:gd name="connsiteY77" fmla="*/ 4585087 h 6858000"/>
              <a:gd name="connsiteX78" fmla="*/ 5998138 w 6127519"/>
              <a:gd name="connsiteY78" fmla="*/ 4697518 h 6858000"/>
              <a:gd name="connsiteX79" fmla="*/ 6007819 w 6127519"/>
              <a:gd name="connsiteY79" fmla="*/ 4858148 h 6858000"/>
              <a:gd name="connsiteX80" fmla="*/ 6007749 w 6127519"/>
              <a:gd name="connsiteY80" fmla="*/ 4964715 h 6858000"/>
              <a:gd name="connsiteX81" fmla="*/ 6005269 w 6127519"/>
              <a:gd name="connsiteY81" fmla="*/ 5150567 h 6858000"/>
              <a:gd name="connsiteX82" fmla="*/ 6001127 w 6127519"/>
              <a:gd name="connsiteY82" fmla="*/ 5164609 h 6858000"/>
              <a:gd name="connsiteX83" fmla="*/ 5998514 w 6127519"/>
              <a:gd name="connsiteY83" fmla="*/ 5189673 h 6858000"/>
              <a:gd name="connsiteX84" fmla="*/ 6018409 w 6127519"/>
              <a:gd name="connsiteY84" fmla="*/ 5227157 h 6858000"/>
              <a:gd name="connsiteX85" fmla="*/ 6036748 w 6127519"/>
              <a:gd name="connsiteY85" fmla="*/ 5322752 h 6858000"/>
              <a:gd name="connsiteX86" fmla="*/ 6036943 w 6127519"/>
              <a:gd name="connsiteY86" fmla="*/ 5329480 h 6858000"/>
              <a:gd name="connsiteX87" fmla="*/ 6037677 w 6127519"/>
              <a:gd name="connsiteY87" fmla="*/ 5354807 h 6858000"/>
              <a:gd name="connsiteX88" fmla="*/ 6039728 w 6127519"/>
              <a:gd name="connsiteY88" fmla="*/ 5359416 h 6858000"/>
              <a:gd name="connsiteX89" fmla="*/ 6053435 w 6127519"/>
              <a:gd name="connsiteY89" fmla="*/ 5387547 h 6858000"/>
              <a:gd name="connsiteX90" fmla="*/ 6065933 w 6127519"/>
              <a:gd name="connsiteY90" fmla="*/ 5443002 h 6858000"/>
              <a:gd name="connsiteX91" fmla="*/ 6068640 w 6127519"/>
              <a:gd name="connsiteY91" fmla="*/ 5474503 h 6858000"/>
              <a:gd name="connsiteX92" fmla="*/ 6080922 w 6127519"/>
              <a:gd name="connsiteY92" fmla="*/ 5561070 h 6858000"/>
              <a:gd name="connsiteX93" fmla="*/ 6096949 w 6127519"/>
              <a:gd name="connsiteY93" fmla="*/ 5648179 h 6858000"/>
              <a:gd name="connsiteX94" fmla="*/ 6125703 w 6127519"/>
              <a:gd name="connsiteY94" fmla="*/ 5692894 h 6858000"/>
              <a:gd name="connsiteX95" fmla="*/ 6121353 w 6127519"/>
              <a:gd name="connsiteY95" fmla="*/ 5721725 h 6858000"/>
              <a:gd name="connsiteX96" fmla="*/ 6121607 w 6127519"/>
              <a:gd name="connsiteY96" fmla="*/ 5721959 h 6858000"/>
              <a:gd name="connsiteX97" fmla="*/ 6127024 w 6127519"/>
              <a:gd name="connsiteY97" fmla="*/ 5786902 h 6858000"/>
              <a:gd name="connsiteX98" fmla="*/ 6127519 w 6127519"/>
              <a:gd name="connsiteY98" fmla="*/ 5865775 h 6858000"/>
              <a:gd name="connsiteX99" fmla="*/ 6119217 w 6127519"/>
              <a:gd name="connsiteY99" fmla="*/ 5888542 h 6858000"/>
              <a:gd name="connsiteX100" fmla="*/ 6102493 w 6127519"/>
              <a:gd name="connsiteY100" fmla="*/ 5928602 h 6858000"/>
              <a:gd name="connsiteX101" fmla="*/ 6056863 w 6127519"/>
              <a:gd name="connsiteY101" fmla="*/ 6000643 h 6858000"/>
              <a:gd name="connsiteX102" fmla="*/ 6045436 w 6127519"/>
              <a:gd name="connsiteY102" fmla="*/ 6124480 h 6858000"/>
              <a:gd name="connsiteX103" fmla="*/ 6030489 w 6127519"/>
              <a:gd name="connsiteY103" fmla="*/ 6317666 h 6858000"/>
              <a:gd name="connsiteX104" fmla="*/ 6007492 w 6127519"/>
              <a:gd name="connsiteY104" fmla="*/ 6440818 h 6858000"/>
              <a:gd name="connsiteX105" fmla="*/ 6009467 w 6127519"/>
              <a:gd name="connsiteY105" fmla="*/ 6487076 h 6858000"/>
              <a:gd name="connsiteX106" fmla="*/ 5995064 w 6127519"/>
              <a:gd name="connsiteY106" fmla="*/ 6540791 h 6858000"/>
              <a:gd name="connsiteX107" fmla="*/ 6004510 w 6127519"/>
              <a:gd name="connsiteY107" fmla="*/ 6599256 h 6858000"/>
              <a:gd name="connsiteX108" fmla="*/ 5986207 w 6127519"/>
              <a:gd name="connsiteY108" fmla="*/ 6695855 h 6858000"/>
              <a:gd name="connsiteX109" fmla="*/ 5979428 w 6127519"/>
              <a:gd name="connsiteY109" fmla="*/ 6754678 h 6858000"/>
              <a:gd name="connsiteX110" fmla="*/ 5983398 w 6127519"/>
              <a:gd name="connsiteY110" fmla="*/ 6778641 h 6858000"/>
              <a:gd name="connsiteX111" fmla="*/ 5984543 w 6127519"/>
              <a:gd name="connsiteY111" fmla="*/ 6811016 h 6858000"/>
              <a:gd name="connsiteX112" fmla="*/ 5979671 w 6127519"/>
              <a:gd name="connsiteY112" fmla="*/ 6858000 h 6858000"/>
              <a:gd name="connsiteX113" fmla="*/ 0 w 6127519"/>
              <a:gd name="connsiteY113" fmla="*/ 6858000 h 6858000"/>
              <a:gd name="connsiteX114" fmla="*/ 0 w 6127519"/>
              <a:gd name="connsiteY114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415 w 6127519"/>
              <a:gd name="connsiteY46" fmla="*/ 3004079 h 6858000"/>
              <a:gd name="connsiteX47" fmla="*/ 5503944 w 6127519"/>
              <a:gd name="connsiteY47" fmla="*/ 3123335 h 6858000"/>
              <a:gd name="connsiteX48" fmla="*/ 5516007 w 6127519"/>
              <a:gd name="connsiteY48" fmla="*/ 3258473 h 6858000"/>
              <a:gd name="connsiteX49" fmla="*/ 5589758 w 6127519"/>
              <a:gd name="connsiteY49" fmla="*/ 3453699 h 6858000"/>
              <a:gd name="connsiteX50" fmla="*/ 5596144 w 6127519"/>
              <a:gd name="connsiteY50" fmla="*/ 3534624 h 6858000"/>
              <a:gd name="connsiteX51" fmla="*/ 5597750 w 6127519"/>
              <a:gd name="connsiteY51" fmla="*/ 3534129 h 6858000"/>
              <a:gd name="connsiteX52" fmla="*/ 5599700 w 6127519"/>
              <a:gd name="connsiteY52" fmla="*/ 3547221 h 6858000"/>
              <a:gd name="connsiteX53" fmla="*/ 5615031 w 6127519"/>
              <a:gd name="connsiteY53" fmla="*/ 3557482 h 6858000"/>
              <a:gd name="connsiteX54" fmla="*/ 5618377 w 6127519"/>
              <a:gd name="connsiteY54" fmla="*/ 3588431 h 6858000"/>
              <a:gd name="connsiteX55" fmla="*/ 5612155 w 6127519"/>
              <a:gd name="connsiteY55" fmla="*/ 3589869 h 6858000"/>
              <a:gd name="connsiteX56" fmla="*/ 5620843 w 6127519"/>
              <a:gd name="connsiteY56" fmla="*/ 3606745 h 6858000"/>
              <a:gd name="connsiteX57" fmla="*/ 5655472 w 6127519"/>
              <a:gd name="connsiteY57" fmla="*/ 3678877 h 6858000"/>
              <a:gd name="connsiteX58" fmla="*/ 5683015 w 6127519"/>
              <a:gd name="connsiteY58" fmla="*/ 3762025 h 6858000"/>
              <a:gd name="connsiteX59" fmla="*/ 5696643 w 6127519"/>
              <a:gd name="connsiteY59" fmla="*/ 3773888 h 6858000"/>
              <a:gd name="connsiteX60" fmla="*/ 5707995 w 6127519"/>
              <a:gd name="connsiteY60" fmla="*/ 3781685 h 6858000"/>
              <a:gd name="connsiteX61" fmla="*/ 5768491 w 6127519"/>
              <a:gd name="connsiteY61" fmla="*/ 3914399 h 6858000"/>
              <a:gd name="connsiteX62" fmla="*/ 5793123 w 6127519"/>
              <a:gd name="connsiteY62" fmla="*/ 3969952 h 6858000"/>
              <a:gd name="connsiteX63" fmla="*/ 5808321 w 6127519"/>
              <a:gd name="connsiteY63" fmla="*/ 3988153 h 6858000"/>
              <a:gd name="connsiteX64" fmla="*/ 5825621 w 6127519"/>
              <a:gd name="connsiteY64" fmla="*/ 4015525 h 6858000"/>
              <a:gd name="connsiteX65" fmla="*/ 5860672 w 6127519"/>
              <a:gd name="connsiteY65" fmla="*/ 4061579 h 6858000"/>
              <a:gd name="connsiteX66" fmla="*/ 5872173 w 6127519"/>
              <a:gd name="connsiteY66" fmla="*/ 4088497 h 6858000"/>
              <a:gd name="connsiteX67" fmla="*/ 5894095 w 6127519"/>
              <a:gd name="connsiteY67" fmla="*/ 4128857 h 6858000"/>
              <a:gd name="connsiteX68" fmla="*/ 5903513 w 6127519"/>
              <a:gd name="connsiteY68" fmla="*/ 4187661 h 6858000"/>
              <a:gd name="connsiteX69" fmla="*/ 5917114 w 6127519"/>
              <a:gd name="connsiteY69" fmla="*/ 4213096 h 6858000"/>
              <a:gd name="connsiteX70" fmla="*/ 5924233 w 6127519"/>
              <a:gd name="connsiteY70" fmla="*/ 4242060 h 6858000"/>
              <a:gd name="connsiteX71" fmla="*/ 5928910 w 6127519"/>
              <a:gd name="connsiteY71" fmla="*/ 4300973 h 6858000"/>
              <a:gd name="connsiteX72" fmla="*/ 5939320 w 6127519"/>
              <a:gd name="connsiteY72" fmla="*/ 4340435 h 6858000"/>
              <a:gd name="connsiteX73" fmla="*/ 5946705 w 6127519"/>
              <a:gd name="connsiteY73" fmla="*/ 4428051 h 6858000"/>
              <a:gd name="connsiteX74" fmla="*/ 5949261 w 6127519"/>
              <a:gd name="connsiteY74" fmla="*/ 4449185 h 6858000"/>
              <a:gd name="connsiteX75" fmla="*/ 5968960 w 6127519"/>
              <a:gd name="connsiteY75" fmla="*/ 4482655 h 6858000"/>
              <a:gd name="connsiteX76" fmla="*/ 5980106 w 6127519"/>
              <a:gd name="connsiteY76" fmla="*/ 4585087 h 6858000"/>
              <a:gd name="connsiteX77" fmla="*/ 5998138 w 6127519"/>
              <a:gd name="connsiteY77" fmla="*/ 4697518 h 6858000"/>
              <a:gd name="connsiteX78" fmla="*/ 6007819 w 6127519"/>
              <a:gd name="connsiteY78" fmla="*/ 4858148 h 6858000"/>
              <a:gd name="connsiteX79" fmla="*/ 6007749 w 6127519"/>
              <a:gd name="connsiteY79" fmla="*/ 4964715 h 6858000"/>
              <a:gd name="connsiteX80" fmla="*/ 6005269 w 6127519"/>
              <a:gd name="connsiteY80" fmla="*/ 5150567 h 6858000"/>
              <a:gd name="connsiteX81" fmla="*/ 6001127 w 6127519"/>
              <a:gd name="connsiteY81" fmla="*/ 5164609 h 6858000"/>
              <a:gd name="connsiteX82" fmla="*/ 5998514 w 6127519"/>
              <a:gd name="connsiteY82" fmla="*/ 5189673 h 6858000"/>
              <a:gd name="connsiteX83" fmla="*/ 6018409 w 6127519"/>
              <a:gd name="connsiteY83" fmla="*/ 5227157 h 6858000"/>
              <a:gd name="connsiteX84" fmla="*/ 6036748 w 6127519"/>
              <a:gd name="connsiteY84" fmla="*/ 5322752 h 6858000"/>
              <a:gd name="connsiteX85" fmla="*/ 6036943 w 6127519"/>
              <a:gd name="connsiteY85" fmla="*/ 5329480 h 6858000"/>
              <a:gd name="connsiteX86" fmla="*/ 6037677 w 6127519"/>
              <a:gd name="connsiteY86" fmla="*/ 5354807 h 6858000"/>
              <a:gd name="connsiteX87" fmla="*/ 6039728 w 6127519"/>
              <a:gd name="connsiteY87" fmla="*/ 5359416 h 6858000"/>
              <a:gd name="connsiteX88" fmla="*/ 6053435 w 6127519"/>
              <a:gd name="connsiteY88" fmla="*/ 5387547 h 6858000"/>
              <a:gd name="connsiteX89" fmla="*/ 6065933 w 6127519"/>
              <a:gd name="connsiteY89" fmla="*/ 5443002 h 6858000"/>
              <a:gd name="connsiteX90" fmla="*/ 6068640 w 6127519"/>
              <a:gd name="connsiteY90" fmla="*/ 5474503 h 6858000"/>
              <a:gd name="connsiteX91" fmla="*/ 6080922 w 6127519"/>
              <a:gd name="connsiteY91" fmla="*/ 5561070 h 6858000"/>
              <a:gd name="connsiteX92" fmla="*/ 6096949 w 6127519"/>
              <a:gd name="connsiteY92" fmla="*/ 5648179 h 6858000"/>
              <a:gd name="connsiteX93" fmla="*/ 6125703 w 6127519"/>
              <a:gd name="connsiteY93" fmla="*/ 5692894 h 6858000"/>
              <a:gd name="connsiteX94" fmla="*/ 6121353 w 6127519"/>
              <a:gd name="connsiteY94" fmla="*/ 5721725 h 6858000"/>
              <a:gd name="connsiteX95" fmla="*/ 6121607 w 6127519"/>
              <a:gd name="connsiteY95" fmla="*/ 5721959 h 6858000"/>
              <a:gd name="connsiteX96" fmla="*/ 6127024 w 6127519"/>
              <a:gd name="connsiteY96" fmla="*/ 5786902 h 6858000"/>
              <a:gd name="connsiteX97" fmla="*/ 6127519 w 6127519"/>
              <a:gd name="connsiteY97" fmla="*/ 5865775 h 6858000"/>
              <a:gd name="connsiteX98" fmla="*/ 6119217 w 6127519"/>
              <a:gd name="connsiteY98" fmla="*/ 5888542 h 6858000"/>
              <a:gd name="connsiteX99" fmla="*/ 6102493 w 6127519"/>
              <a:gd name="connsiteY99" fmla="*/ 5928602 h 6858000"/>
              <a:gd name="connsiteX100" fmla="*/ 6056863 w 6127519"/>
              <a:gd name="connsiteY100" fmla="*/ 6000643 h 6858000"/>
              <a:gd name="connsiteX101" fmla="*/ 6045436 w 6127519"/>
              <a:gd name="connsiteY101" fmla="*/ 6124480 h 6858000"/>
              <a:gd name="connsiteX102" fmla="*/ 6030489 w 6127519"/>
              <a:gd name="connsiteY102" fmla="*/ 6317666 h 6858000"/>
              <a:gd name="connsiteX103" fmla="*/ 6007492 w 6127519"/>
              <a:gd name="connsiteY103" fmla="*/ 6440818 h 6858000"/>
              <a:gd name="connsiteX104" fmla="*/ 6009467 w 6127519"/>
              <a:gd name="connsiteY104" fmla="*/ 6487076 h 6858000"/>
              <a:gd name="connsiteX105" fmla="*/ 5995064 w 6127519"/>
              <a:gd name="connsiteY105" fmla="*/ 6540791 h 6858000"/>
              <a:gd name="connsiteX106" fmla="*/ 6004510 w 6127519"/>
              <a:gd name="connsiteY106" fmla="*/ 6599256 h 6858000"/>
              <a:gd name="connsiteX107" fmla="*/ 5986207 w 6127519"/>
              <a:gd name="connsiteY107" fmla="*/ 6695855 h 6858000"/>
              <a:gd name="connsiteX108" fmla="*/ 5979428 w 6127519"/>
              <a:gd name="connsiteY108" fmla="*/ 6754678 h 6858000"/>
              <a:gd name="connsiteX109" fmla="*/ 5983398 w 6127519"/>
              <a:gd name="connsiteY109" fmla="*/ 6778641 h 6858000"/>
              <a:gd name="connsiteX110" fmla="*/ 5984543 w 6127519"/>
              <a:gd name="connsiteY110" fmla="*/ 6811016 h 6858000"/>
              <a:gd name="connsiteX111" fmla="*/ 5979671 w 6127519"/>
              <a:gd name="connsiteY111" fmla="*/ 6858000 h 6858000"/>
              <a:gd name="connsiteX112" fmla="*/ 0 w 6127519"/>
              <a:gd name="connsiteY112" fmla="*/ 6858000 h 6858000"/>
              <a:gd name="connsiteX113" fmla="*/ 0 w 6127519"/>
              <a:gd name="connsiteY113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57023 w 6127519"/>
              <a:gd name="connsiteY42" fmla="*/ 2858292 h 6858000"/>
              <a:gd name="connsiteX43" fmla="*/ 5479298 w 6127519"/>
              <a:gd name="connsiteY43" fmla="*/ 2947791 h 6858000"/>
              <a:gd name="connsiteX44" fmla="*/ 5481770 w 6127519"/>
              <a:gd name="connsiteY44" fmla="*/ 2951352 h 6858000"/>
              <a:gd name="connsiteX45" fmla="*/ 5482415 w 6127519"/>
              <a:gd name="connsiteY45" fmla="*/ 3004079 h 6858000"/>
              <a:gd name="connsiteX46" fmla="*/ 5503944 w 6127519"/>
              <a:gd name="connsiteY46" fmla="*/ 3123335 h 6858000"/>
              <a:gd name="connsiteX47" fmla="*/ 5516007 w 6127519"/>
              <a:gd name="connsiteY47" fmla="*/ 3258473 h 6858000"/>
              <a:gd name="connsiteX48" fmla="*/ 5589758 w 6127519"/>
              <a:gd name="connsiteY48" fmla="*/ 3453699 h 6858000"/>
              <a:gd name="connsiteX49" fmla="*/ 5596144 w 6127519"/>
              <a:gd name="connsiteY49" fmla="*/ 3534624 h 6858000"/>
              <a:gd name="connsiteX50" fmla="*/ 5597750 w 6127519"/>
              <a:gd name="connsiteY50" fmla="*/ 3534129 h 6858000"/>
              <a:gd name="connsiteX51" fmla="*/ 5599700 w 6127519"/>
              <a:gd name="connsiteY51" fmla="*/ 3547221 h 6858000"/>
              <a:gd name="connsiteX52" fmla="*/ 5615031 w 6127519"/>
              <a:gd name="connsiteY52" fmla="*/ 3557482 h 6858000"/>
              <a:gd name="connsiteX53" fmla="*/ 5618377 w 6127519"/>
              <a:gd name="connsiteY53" fmla="*/ 3588431 h 6858000"/>
              <a:gd name="connsiteX54" fmla="*/ 5612155 w 6127519"/>
              <a:gd name="connsiteY54" fmla="*/ 3589869 h 6858000"/>
              <a:gd name="connsiteX55" fmla="*/ 5620843 w 6127519"/>
              <a:gd name="connsiteY55" fmla="*/ 3606745 h 6858000"/>
              <a:gd name="connsiteX56" fmla="*/ 5655472 w 6127519"/>
              <a:gd name="connsiteY56" fmla="*/ 3678877 h 6858000"/>
              <a:gd name="connsiteX57" fmla="*/ 5683015 w 6127519"/>
              <a:gd name="connsiteY57" fmla="*/ 3762025 h 6858000"/>
              <a:gd name="connsiteX58" fmla="*/ 5696643 w 6127519"/>
              <a:gd name="connsiteY58" fmla="*/ 3773888 h 6858000"/>
              <a:gd name="connsiteX59" fmla="*/ 5707995 w 6127519"/>
              <a:gd name="connsiteY59" fmla="*/ 3781685 h 6858000"/>
              <a:gd name="connsiteX60" fmla="*/ 5768491 w 6127519"/>
              <a:gd name="connsiteY60" fmla="*/ 3914399 h 6858000"/>
              <a:gd name="connsiteX61" fmla="*/ 5793123 w 6127519"/>
              <a:gd name="connsiteY61" fmla="*/ 3969952 h 6858000"/>
              <a:gd name="connsiteX62" fmla="*/ 5808321 w 6127519"/>
              <a:gd name="connsiteY62" fmla="*/ 3988153 h 6858000"/>
              <a:gd name="connsiteX63" fmla="*/ 5825621 w 6127519"/>
              <a:gd name="connsiteY63" fmla="*/ 4015525 h 6858000"/>
              <a:gd name="connsiteX64" fmla="*/ 5860672 w 6127519"/>
              <a:gd name="connsiteY64" fmla="*/ 4061579 h 6858000"/>
              <a:gd name="connsiteX65" fmla="*/ 5872173 w 6127519"/>
              <a:gd name="connsiteY65" fmla="*/ 4088497 h 6858000"/>
              <a:gd name="connsiteX66" fmla="*/ 5894095 w 6127519"/>
              <a:gd name="connsiteY66" fmla="*/ 4128857 h 6858000"/>
              <a:gd name="connsiteX67" fmla="*/ 5903513 w 6127519"/>
              <a:gd name="connsiteY67" fmla="*/ 4187661 h 6858000"/>
              <a:gd name="connsiteX68" fmla="*/ 5917114 w 6127519"/>
              <a:gd name="connsiteY68" fmla="*/ 4213096 h 6858000"/>
              <a:gd name="connsiteX69" fmla="*/ 5924233 w 6127519"/>
              <a:gd name="connsiteY69" fmla="*/ 4242060 h 6858000"/>
              <a:gd name="connsiteX70" fmla="*/ 5928910 w 6127519"/>
              <a:gd name="connsiteY70" fmla="*/ 4300973 h 6858000"/>
              <a:gd name="connsiteX71" fmla="*/ 5939320 w 6127519"/>
              <a:gd name="connsiteY71" fmla="*/ 4340435 h 6858000"/>
              <a:gd name="connsiteX72" fmla="*/ 5946705 w 6127519"/>
              <a:gd name="connsiteY72" fmla="*/ 4428051 h 6858000"/>
              <a:gd name="connsiteX73" fmla="*/ 5949261 w 6127519"/>
              <a:gd name="connsiteY73" fmla="*/ 4449185 h 6858000"/>
              <a:gd name="connsiteX74" fmla="*/ 5968960 w 6127519"/>
              <a:gd name="connsiteY74" fmla="*/ 4482655 h 6858000"/>
              <a:gd name="connsiteX75" fmla="*/ 5980106 w 6127519"/>
              <a:gd name="connsiteY75" fmla="*/ 4585087 h 6858000"/>
              <a:gd name="connsiteX76" fmla="*/ 5998138 w 6127519"/>
              <a:gd name="connsiteY76" fmla="*/ 4697518 h 6858000"/>
              <a:gd name="connsiteX77" fmla="*/ 6007819 w 6127519"/>
              <a:gd name="connsiteY77" fmla="*/ 4858148 h 6858000"/>
              <a:gd name="connsiteX78" fmla="*/ 6007749 w 6127519"/>
              <a:gd name="connsiteY78" fmla="*/ 4964715 h 6858000"/>
              <a:gd name="connsiteX79" fmla="*/ 6005269 w 6127519"/>
              <a:gd name="connsiteY79" fmla="*/ 5150567 h 6858000"/>
              <a:gd name="connsiteX80" fmla="*/ 6001127 w 6127519"/>
              <a:gd name="connsiteY80" fmla="*/ 5164609 h 6858000"/>
              <a:gd name="connsiteX81" fmla="*/ 5998514 w 6127519"/>
              <a:gd name="connsiteY81" fmla="*/ 5189673 h 6858000"/>
              <a:gd name="connsiteX82" fmla="*/ 6018409 w 6127519"/>
              <a:gd name="connsiteY82" fmla="*/ 5227157 h 6858000"/>
              <a:gd name="connsiteX83" fmla="*/ 6036748 w 6127519"/>
              <a:gd name="connsiteY83" fmla="*/ 5322752 h 6858000"/>
              <a:gd name="connsiteX84" fmla="*/ 6036943 w 6127519"/>
              <a:gd name="connsiteY84" fmla="*/ 5329480 h 6858000"/>
              <a:gd name="connsiteX85" fmla="*/ 6037677 w 6127519"/>
              <a:gd name="connsiteY85" fmla="*/ 5354807 h 6858000"/>
              <a:gd name="connsiteX86" fmla="*/ 6039728 w 6127519"/>
              <a:gd name="connsiteY86" fmla="*/ 5359416 h 6858000"/>
              <a:gd name="connsiteX87" fmla="*/ 6053435 w 6127519"/>
              <a:gd name="connsiteY87" fmla="*/ 5387547 h 6858000"/>
              <a:gd name="connsiteX88" fmla="*/ 6065933 w 6127519"/>
              <a:gd name="connsiteY88" fmla="*/ 5443002 h 6858000"/>
              <a:gd name="connsiteX89" fmla="*/ 6068640 w 6127519"/>
              <a:gd name="connsiteY89" fmla="*/ 5474503 h 6858000"/>
              <a:gd name="connsiteX90" fmla="*/ 6080922 w 6127519"/>
              <a:gd name="connsiteY90" fmla="*/ 5561070 h 6858000"/>
              <a:gd name="connsiteX91" fmla="*/ 6096949 w 6127519"/>
              <a:gd name="connsiteY91" fmla="*/ 5648179 h 6858000"/>
              <a:gd name="connsiteX92" fmla="*/ 6125703 w 6127519"/>
              <a:gd name="connsiteY92" fmla="*/ 5692894 h 6858000"/>
              <a:gd name="connsiteX93" fmla="*/ 6121353 w 6127519"/>
              <a:gd name="connsiteY93" fmla="*/ 5721725 h 6858000"/>
              <a:gd name="connsiteX94" fmla="*/ 6121607 w 6127519"/>
              <a:gd name="connsiteY94" fmla="*/ 5721959 h 6858000"/>
              <a:gd name="connsiteX95" fmla="*/ 6127024 w 6127519"/>
              <a:gd name="connsiteY95" fmla="*/ 5786902 h 6858000"/>
              <a:gd name="connsiteX96" fmla="*/ 6127519 w 6127519"/>
              <a:gd name="connsiteY96" fmla="*/ 5865775 h 6858000"/>
              <a:gd name="connsiteX97" fmla="*/ 6119217 w 6127519"/>
              <a:gd name="connsiteY97" fmla="*/ 5888542 h 6858000"/>
              <a:gd name="connsiteX98" fmla="*/ 6102493 w 6127519"/>
              <a:gd name="connsiteY98" fmla="*/ 5928602 h 6858000"/>
              <a:gd name="connsiteX99" fmla="*/ 6056863 w 6127519"/>
              <a:gd name="connsiteY99" fmla="*/ 6000643 h 6858000"/>
              <a:gd name="connsiteX100" fmla="*/ 6045436 w 6127519"/>
              <a:gd name="connsiteY100" fmla="*/ 6124480 h 6858000"/>
              <a:gd name="connsiteX101" fmla="*/ 6030489 w 6127519"/>
              <a:gd name="connsiteY101" fmla="*/ 6317666 h 6858000"/>
              <a:gd name="connsiteX102" fmla="*/ 6007492 w 6127519"/>
              <a:gd name="connsiteY102" fmla="*/ 6440818 h 6858000"/>
              <a:gd name="connsiteX103" fmla="*/ 6009467 w 6127519"/>
              <a:gd name="connsiteY103" fmla="*/ 6487076 h 6858000"/>
              <a:gd name="connsiteX104" fmla="*/ 5995064 w 6127519"/>
              <a:gd name="connsiteY104" fmla="*/ 6540791 h 6858000"/>
              <a:gd name="connsiteX105" fmla="*/ 6004510 w 6127519"/>
              <a:gd name="connsiteY105" fmla="*/ 6599256 h 6858000"/>
              <a:gd name="connsiteX106" fmla="*/ 5986207 w 6127519"/>
              <a:gd name="connsiteY106" fmla="*/ 6695855 h 6858000"/>
              <a:gd name="connsiteX107" fmla="*/ 5979428 w 6127519"/>
              <a:gd name="connsiteY107" fmla="*/ 6754678 h 6858000"/>
              <a:gd name="connsiteX108" fmla="*/ 5983398 w 6127519"/>
              <a:gd name="connsiteY108" fmla="*/ 6778641 h 6858000"/>
              <a:gd name="connsiteX109" fmla="*/ 5984543 w 6127519"/>
              <a:gd name="connsiteY109" fmla="*/ 6811016 h 6858000"/>
              <a:gd name="connsiteX110" fmla="*/ 5979671 w 6127519"/>
              <a:gd name="connsiteY110" fmla="*/ 6858000 h 6858000"/>
              <a:gd name="connsiteX111" fmla="*/ 0 w 6127519"/>
              <a:gd name="connsiteY111" fmla="*/ 6858000 h 6858000"/>
              <a:gd name="connsiteX112" fmla="*/ 0 w 6127519"/>
              <a:gd name="connsiteY112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57023 w 6127519"/>
              <a:gd name="connsiteY41" fmla="*/ 2858292 h 6858000"/>
              <a:gd name="connsiteX42" fmla="*/ 5479298 w 6127519"/>
              <a:gd name="connsiteY42" fmla="*/ 2947791 h 6858000"/>
              <a:gd name="connsiteX43" fmla="*/ 5481770 w 6127519"/>
              <a:gd name="connsiteY43" fmla="*/ 2951352 h 6858000"/>
              <a:gd name="connsiteX44" fmla="*/ 5482415 w 6127519"/>
              <a:gd name="connsiteY44" fmla="*/ 3004079 h 6858000"/>
              <a:gd name="connsiteX45" fmla="*/ 5503944 w 6127519"/>
              <a:gd name="connsiteY45" fmla="*/ 3123335 h 6858000"/>
              <a:gd name="connsiteX46" fmla="*/ 5516007 w 6127519"/>
              <a:gd name="connsiteY46" fmla="*/ 3258473 h 6858000"/>
              <a:gd name="connsiteX47" fmla="*/ 5589758 w 6127519"/>
              <a:gd name="connsiteY47" fmla="*/ 3453699 h 6858000"/>
              <a:gd name="connsiteX48" fmla="*/ 5596144 w 6127519"/>
              <a:gd name="connsiteY48" fmla="*/ 3534624 h 6858000"/>
              <a:gd name="connsiteX49" fmla="*/ 5597750 w 6127519"/>
              <a:gd name="connsiteY49" fmla="*/ 3534129 h 6858000"/>
              <a:gd name="connsiteX50" fmla="*/ 5599700 w 6127519"/>
              <a:gd name="connsiteY50" fmla="*/ 3547221 h 6858000"/>
              <a:gd name="connsiteX51" fmla="*/ 5615031 w 6127519"/>
              <a:gd name="connsiteY51" fmla="*/ 3557482 h 6858000"/>
              <a:gd name="connsiteX52" fmla="*/ 5618377 w 6127519"/>
              <a:gd name="connsiteY52" fmla="*/ 3588431 h 6858000"/>
              <a:gd name="connsiteX53" fmla="*/ 5612155 w 6127519"/>
              <a:gd name="connsiteY53" fmla="*/ 3589869 h 6858000"/>
              <a:gd name="connsiteX54" fmla="*/ 5620843 w 6127519"/>
              <a:gd name="connsiteY54" fmla="*/ 3606745 h 6858000"/>
              <a:gd name="connsiteX55" fmla="*/ 5655472 w 6127519"/>
              <a:gd name="connsiteY55" fmla="*/ 3678877 h 6858000"/>
              <a:gd name="connsiteX56" fmla="*/ 5683015 w 6127519"/>
              <a:gd name="connsiteY56" fmla="*/ 3762025 h 6858000"/>
              <a:gd name="connsiteX57" fmla="*/ 5696643 w 6127519"/>
              <a:gd name="connsiteY57" fmla="*/ 3773888 h 6858000"/>
              <a:gd name="connsiteX58" fmla="*/ 5707995 w 6127519"/>
              <a:gd name="connsiteY58" fmla="*/ 3781685 h 6858000"/>
              <a:gd name="connsiteX59" fmla="*/ 5768491 w 6127519"/>
              <a:gd name="connsiteY59" fmla="*/ 3914399 h 6858000"/>
              <a:gd name="connsiteX60" fmla="*/ 5793123 w 6127519"/>
              <a:gd name="connsiteY60" fmla="*/ 3969952 h 6858000"/>
              <a:gd name="connsiteX61" fmla="*/ 5808321 w 6127519"/>
              <a:gd name="connsiteY61" fmla="*/ 3988153 h 6858000"/>
              <a:gd name="connsiteX62" fmla="*/ 5825621 w 6127519"/>
              <a:gd name="connsiteY62" fmla="*/ 4015525 h 6858000"/>
              <a:gd name="connsiteX63" fmla="*/ 5860672 w 6127519"/>
              <a:gd name="connsiteY63" fmla="*/ 4061579 h 6858000"/>
              <a:gd name="connsiteX64" fmla="*/ 5872173 w 6127519"/>
              <a:gd name="connsiteY64" fmla="*/ 4088497 h 6858000"/>
              <a:gd name="connsiteX65" fmla="*/ 5894095 w 6127519"/>
              <a:gd name="connsiteY65" fmla="*/ 4128857 h 6858000"/>
              <a:gd name="connsiteX66" fmla="*/ 5903513 w 6127519"/>
              <a:gd name="connsiteY66" fmla="*/ 4187661 h 6858000"/>
              <a:gd name="connsiteX67" fmla="*/ 5917114 w 6127519"/>
              <a:gd name="connsiteY67" fmla="*/ 4213096 h 6858000"/>
              <a:gd name="connsiteX68" fmla="*/ 5924233 w 6127519"/>
              <a:gd name="connsiteY68" fmla="*/ 4242060 h 6858000"/>
              <a:gd name="connsiteX69" fmla="*/ 5928910 w 6127519"/>
              <a:gd name="connsiteY69" fmla="*/ 4300973 h 6858000"/>
              <a:gd name="connsiteX70" fmla="*/ 5939320 w 6127519"/>
              <a:gd name="connsiteY70" fmla="*/ 4340435 h 6858000"/>
              <a:gd name="connsiteX71" fmla="*/ 5946705 w 6127519"/>
              <a:gd name="connsiteY71" fmla="*/ 4428051 h 6858000"/>
              <a:gd name="connsiteX72" fmla="*/ 5949261 w 6127519"/>
              <a:gd name="connsiteY72" fmla="*/ 4449185 h 6858000"/>
              <a:gd name="connsiteX73" fmla="*/ 5968960 w 6127519"/>
              <a:gd name="connsiteY73" fmla="*/ 4482655 h 6858000"/>
              <a:gd name="connsiteX74" fmla="*/ 5980106 w 6127519"/>
              <a:gd name="connsiteY74" fmla="*/ 4585087 h 6858000"/>
              <a:gd name="connsiteX75" fmla="*/ 5998138 w 6127519"/>
              <a:gd name="connsiteY75" fmla="*/ 4697518 h 6858000"/>
              <a:gd name="connsiteX76" fmla="*/ 6007819 w 6127519"/>
              <a:gd name="connsiteY76" fmla="*/ 4858148 h 6858000"/>
              <a:gd name="connsiteX77" fmla="*/ 6007749 w 6127519"/>
              <a:gd name="connsiteY77" fmla="*/ 4964715 h 6858000"/>
              <a:gd name="connsiteX78" fmla="*/ 6005269 w 6127519"/>
              <a:gd name="connsiteY78" fmla="*/ 5150567 h 6858000"/>
              <a:gd name="connsiteX79" fmla="*/ 6001127 w 6127519"/>
              <a:gd name="connsiteY79" fmla="*/ 5164609 h 6858000"/>
              <a:gd name="connsiteX80" fmla="*/ 5998514 w 6127519"/>
              <a:gd name="connsiteY80" fmla="*/ 5189673 h 6858000"/>
              <a:gd name="connsiteX81" fmla="*/ 6018409 w 6127519"/>
              <a:gd name="connsiteY81" fmla="*/ 5227157 h 6858000"/>
              <a:gd name="connsiteX82" fmla="*/ 6036748 w 6127519"/>
              <a:gd name="connsiteY82" fmla="*/ 5322752 h 6858000"/>
              <a:gd name="connsiteX83" fmla="*/ 6036943 w 6127519"/>
              <a:gd name="connsiteY83" fmla="*/ 5329480 h 6858000"/>
              <a:gd name="connsiteX84" fmla="*/ 6037677 w 6127519"/>
              <a:gd name="connsiteY84" fmla="*/ 5354807 h 6858000"/>
              <a:gd name="connsiteX85" fmla="*/ 6039728 w 6127519"/>
              <a:gd name="connsiteY85" fmla="*/ 5359416 h 6858000"/>
              <a:gd name="connsiteX86" fmla="*/ 6053435 w 6127519"/>
              <a:gd name="connsiteY86" fmla="*/ 5387547 h 6858000"/>
              <a:gd name="connsiteX87" fmla="*/ 6065933 w 6127519"/>
              <a:gd name="connsiteY87" fmla="*/ 5443002 h 6858000"/>
              <a:gd name="connsiteX88" fmla="*/ 6068640 w 6127519"/>
              <a:gd name="connsiteY88" fmla="*/ 5474503 h 6858000"/>
              <a:gd name="connsiteX89" fmla="*/ 6080922 w 6127519"/>
              <a:gd name="connsiteY89" fmla="*/ 5561070 h 6858000"/>
              <a:gd name="connsiteX90" fmla="*/ 6096949 w 6127519"/>
              <a:gd name="connsiteY90" fmla="*/ 5648179 h 6858000"/>
              <a:gd name="connsiteX91" fmla="*/ 6125703 w 6127519"/>
              <a:gd name="connsiteY91" fmla="*/ 5692894 h 6858000"/>
              <a:gd name="connsiteX92" fmla="*/ 6121353 w 6127519"/>
              <a:gd name="connsiteY92" fmla="*/ 5721725 h 6858000"/>
              <a:gd name="connsiteX93" fmla="*/ 6121607 w 6127519"/>
              <a:gd name="connsiteY93" fmla="*/ 5721959 h 6858000"/>
              <a:gd name="connsiteX94" fmla="*/ 6127024 w 6127519"/>
              <a:gd name="connsiteY94" fmla="*/ 5786902 h 6858000"/>
              <a:gd name="connsiteX95" fmla="*/ 6127519 w 6127519"/>
              <a:gd name="connsiteY95" fmla="*/ 5865775 h 6858000"/>
              <a:gd name="connsiteX96" fmla="*/ 6119217 w 6127519"/>
              <a:gd name="connsiteY96" fmla="*/ 5888542 h 6858000"/>
              <a:gd name="connsiteX97" fmla="*/ 6102493 w 6127519"/>
              <a:gd name="connsiteY97" fmla="*/ 5928602 h 6858000"/>
              <a:gd name="connsiteX98" fmla="*/ 6056863 w 6127519"/>
              <a:gd name="connsiteY98" fmla="*/ 6000643 h 6858000"/>
              <a:gd name="connsiteX99" fmla="*/ 6045436 w 6127519"/>
              <a:gd name="connsiteY99" fmla="*/ 6124480 h 6858000"/>
              <a:gd name="connsiteX100" fmla="*/ 6030489 w 6127519"/>
              <a:gd name="connsiteY100" fmla="*/ 6317666 h 6858000"/>
              <a:gd name="connsiteX101" fmla="*/ 6007492 w 6127519"/>
              <a:gd name="connsiteY101" fmla="*/ 6440818 h 6858000"/>
              <a:gd name="connsiteX102" fmla="*/ 6009467 w 6127519"/>
              <a:gd name="connsiteY102" fmla="*/ 6487076 h 6858000"/>
              <a:gd name="connsiteX103" fmla="*/ 5995064 w 6127519"/>
              <a:gd name="connsiteY103" fmla="*/ 6540791 h 6858000"/>
              <a:gd name="connsiteX104" fmla="*/ 6004510 w 6127519"/>
              <a:gd name="connsiteY104" fmla="*/ 6599256 h 6858000"/>
              <a:gd name="connsiteX105" fmla="*/ 5986207 w 6127519"/>
              <a:gd name="connsiteY105" fmla="*/ 6695855 h 6858000"/>
              <a:gd name="connsiteX106" fmla="*/ 5979428 w 6127519"/>
              <a:gd name="connsiteY106" fmla="*/ 6754678 h 6858000"/>
              <a:gd name="connsiteX107" fmla="*/ 5983398 w 6127519"/>
              <a:gd name="connsiteY107" fmla="*/ 6778641 h 6858000"/>
              <a:gd name="connsiteX108" fmla="*/ 5984543 w 6127519"/>
              <a:gd name="connsiteY108" fmla="*/ 6811016 h 6858000"/>
              <a:gd name="connsiteX109" fmla="*/ 5979671 w 6127519"/>
              <a:gd name="connsiteY109" fmla="*/ 6858000 h 6858000"/>
              <a:gd name="connsiteX110" fmla="*/ 0 w 6127519"/>
              <a:gd name="connsiteY110" fmla="*/ 6858000 h 6858000"/>
              <a:gd name="connsiteX111" fmla="*/ 0 w 6127519"/>
              <a:gd name="connsiteY111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57023 w 6127519"/>
              <a:gd name="connsiteY41" fmla="*/ 2858292 h 6858000"/>
              <a:gd name="connsiteX42" fmla="*/ 5479298 w 6127519"/>
              <a:gd name="connsiteY42" fmla="*/ 2947791 h 6858000"/>
              <a:gd name="connsiteX43" fmla="*/ 5481770 w 6127519"/>
              <a:gd name="connsiteY43" fmla="*/ 2951352 h 6858000"/>
              <a:gd name="connsiteX44" fmla="*/ 5482415 w 6127519"/>
              <a:gd name="connsiteY44" fmla="*/ 3004079 h 6858000"/>
              <a:gd name="connsiteX45" fmla="*/ 5503944 w 6127519"/>
              <a:gd name="connsiteY45" fmla="*/ 3123335 h 6858000"/>
              <a:gd name="connsiteX46" fmla="*/ 5516007 w 6127519"/>
              <a:gd name="connsiteY46" fmla="*/ 3258473 h 6858000"/>
              <a:gd name="connsiteX47" fmla="*/ 5589758 w 6127519"/>
              <a:gd name="connsiteY47" fmla="*/ 3453699 h 6858000"/>
              <a:gd name="connsiteX48" fmla="*/ 5596144 w 6127519"/>
              <a:gd name="connsiteY48" fmla="*/ 3534624 h 6858000"/>
              <a:gd name="connsiteX49" fmla="*/ 5597750 w 6127519"/>
              <a:gd name="connsiteY49" fmla="*/ 3534129 h 6858000"/>
              <a:gd name="connsiteX50" fmla="*/ 5599700 w 6127519"/>
              <a:gd name="connsiteY50" fmla="*/ 3547221 h 6858000"/>
              <a:gd name="connsiteX51" fmla="*/ 5615031 w 6127519"/>
              <a:gd name="connsiteY51" fmla="*/ 3557482 h 6858000"/>
              <a:gd name="connsiteX52" fmla="*/ 5618377 w 6127519"/>
              <a:gd name="connsiteY52" fmla="*/ 3588431 h 6858000"/>
              <a:gd name="connsiteX53" fmla="*/ 5612155 w 6127519"/>
              <a:gd name="connsiteY53" fmla="*/ 3589869 h 6858000"/>
              <a:gd name="connsiteX54" fmla="*/ 5620843 w 6127519"/>
              <a:gd name="connsiteY54" fmla="*/ 3606745 h 6858000"/>
              <a:gd name="connsiteX55" fmla="*/ 5655472 w 6127519"/>
              <a:gd name="connsiteY55" fmla="*/ 3678877 h 6858000"/>
              <a:gd name="connsiteX56" fmla="*/ 5683015 w 6127519"/>
              <a:gd name="connsiteY56" fmla="*/ 3762025 h 6858000"/>
              <a:gd name="connsiteX57" fmla="*/ 5696643 w 6127519"/>
              <a:gd name="connsiteY57" fmla="*/ 3773888 h 6858000"/>
              <a:gd name="connsiteX58" fmla="*/ 5707995 w 6127519"/>
              <a:gd name="connsiteY58" fmla="*/ 3781685 h 6858000"/>
              <a:gd name="connsiteX59" fmla="*/ 5768491 w 6127519"/>
              <a:gd name="connsiteY59" fmla="*/ 3914399 h 6858000"/>
              <a:gd name="connsiteX60" fmla="*/ 5793123 w 6127519"/>
              <a:gd name="connsiteY60" fmla="*/ 3969952 h 6858000"/>
              <a:gd name="connsiteX61" fmla="*/ 5808321 w 6127519"/>
              <a:gd name="connsiteY61" fmla="*/ 3988153 h 6858000"/>
              <a:gd name="connsiteX62" fmla="*/ 5825621 w 6127519"/>
              <a:gd name="connsiteY62" fmla="*/ 4015525 h 6858000"/>
              <a:gd name="connsiteX63" fmla="*/ 5860672 w 6127519"/>
              <a:gd name="connsiteY63" fmla="*/ 4061579 h 6858000"/>
              <a:gd name="connsiteX64" fmla="*/ 5872173 w 6127519"/>
              <a:gd name="connsiteY64" fmla="*/ 4088497 h 6858000"/>
              <a:gd name="connsiteX65" fmla="*/ 5894095 w 6127519"/>
              <a:gd name="connsiteY65" fmla="*/ 4128857 h 6858000"/>
              <a:gd name="connsiteX66" fmla="*/ 5903513 w 6127519"/>
              <a:gd name="connsiteY66" fmla="*/ 4187661 h 6858000"/>
              <a:gd name="connsiteX67" fmla="*/ 5917114 w 6127519"/>
              <a:gd name="connsiteY67" fmla="*/ 4213096 h 6858000"/>
              <a:gd name="connsiteX68" fmla="*/ 5924233 w 6127519"/>
              <a:gd name="connsiteY68" fmla="*/ 4242060 h 6858000"/>
              <a:gd name="connsiteX69" fmla="*/ 5928910 w 6127519"/>
              <a:gd name="connsiteY69" fmla="*/ 4300973 h 6858000"/>
              <a:gd name="connsiteX70" fmla="*/ 5939320 w 6127519"/>
              <a:gd name="connsiteY70" fmla="*/ 4340435 h 6858000"/>
              <a:gd name="connsiteX71" fmla="*/ 5946705 w 6127519"/>
              <a:gd name="connsiteY71" fmla="*/ 4428051 h 6858000"/>
              <a:gd name="connsiteX72" fmla="*/ 5949261 w 6127519"/>
              <a:gd name="connsiteY72" fmla="*/ 4449185 h 6858000"/>
              <a:gd name="connsiteX73" fmla="*/ 5968960 w 6127519"/>
              <a:gd name="connsiteY73" fmla="*/ 4482655 h 6858000"/>
              <a:gd name="connsiteX74" fmla="*/ 5980106 w 6127519"/>
              <a:gd name="connsiteY74" fmla="*/ 4585087 h 6858000"/>
              <a:gd name="connsiteX75" fmla="*/ 5998138 w 6127519"/>
              <a:gd name="connsiteY75" fmla="*/ 4697518 h 6858000"/>
              <a:gd name="connsiteX76" fmla="*/ 6007819 w 6127519"/>
              <a:gd name="connsiteY76" fmla="*/ 4858148 h 6858000"/>
              <a:gd name="connsiteX77" fmla="*/ 6007749 w 6127519"/>
              <a:gd name="connsiteY77" fmla="*/ 4964715 h 6858000"/>
              <a:gd name="connsiteX78" fmla="*/ 6005269 w 6127519"/>
              <a:gd name="connsiteY78" fmla="*/ 5150567 h 6858000"/>
              <a:gd name="connsiteX79" fmla="*/ 6001127 w 6127519"/>
              <a:gd name="connsiteY79" fmla="*/ 5164609 h 6858000"/>
              <a:gd name="connsiteX80" fmla="*/ 5998514 w 6127519"/>
              <a:gd name="connsiteY80" fmla="*/ 5189673 h 6858000"/>
              <a:gd name="connsiteX81" fmla="*/ 6018409 w 6127519"/>
              <a:gd name="connsiteY81" fmla="*/ 5227157 h 6858000"/>
              <a:gd name="connsiteX82" fmla="*/ 6036748 w 6127519"/>
              <a:gd name="connsiteY82" fmla="*/ 5322752 h 6858000"/>
              <a:gd name="connsiteX83" fmla="*/ 6036943 w 6127519"/>
              <a:gd name="connsiteY83" fmla="*/ 5329480 h 6858000"/>
              <a:gd name="connsiteX84" fmla="*/ 6037677 w 6127519"/>
              <a:gd name="connsiteY84" fmla="*/ 5354807 h 6858000"/>
              <a:gd name="connsiteX85" fmla="*/ 6039728 w 6127519"/>
              <a:gd name="connsiteY85" fmla="*/ 5359416 h 6858000"/>
              <a:gd name="connsiteX86" fmla="*/ 6053435 w 6127519"/>
              <a:gd name="connsiteY86" fmla="*/ 5387547 h 6858000"/>
              <a:gd name="connsiteX87" fmla="*/ 6065933 w 6127519"/>
              <a:gd name="connsiteY87" fmla="*/ 5443002 h 6858000"/>
              <a:gd name="connsiteX88" fmla="*/ 6068640 w 6127519"/>
              <a:gd name="connsiteY88" fmla="*/ 5474503 h 6858000"/>
              <a:gd name="connsiteX89" fmla="*/ 6080922 w 6127519"/>
              <a:gd name="connsiteY89" fmla="*/ 5561070 h 6858000"/>
              <a:gd name="connsiteX90" fmla="*/ 6096949 w 6127519"/>
              <a:gd name="connsiteY90" fmla="*/ 5648179 h 6858000"/>
              <a:gd name="connsiteX91" fmla="*/ 6125703 w 6127519"/>
              <a:gd name="connsiteY91" fmla="*/ 5692894 h 6858000"/>
              <a:gd name="connsiteX92" fmla="*/ 6121353 w 6127519"/>
              <a:gd name="connsiteY92" fmla="*/ 5721725 h 6858000"/>
              <a:gd name="connsiteX93" fmla="*/ 6121607 w 6127519"/>
              <a:gd name="connsiteY93" fmla="*/ 5721959 h 6858000"/>
              <a:gd name="connsiteX94" fmla="*/ 6127024 w 6127519"/>
              <a:gd name="connsiteY94" fmla="*/ 5786902 h 6858000"/>
              <a:gd name="connsiteX95" fmla="*/ 6127519 w 6127519"/>
              <a:gd name="connsiteY95" fmla="*/ 5865775 h 6858000"/>
              <a:gd name="connsiteX96" fmla="*/ 6119217 w 6127519"/>
              <a:gd name="connsiteY96" fmla="*/ 5888542 h 6858000"/>
              <a:gd name="connsiteX97" fmla="*/ 6102493 w 6127519"/>
              <a:gd name="connsiteY97" fmla="*/ 5928602 h 6858000"/>
              <a:gd name="connsiteX98" fmla="*/ 6056863 w 6127519"/>
              <a:gd name="connsiteY98" fmla="*/ 6000643 h 6858000"/>
              <a:gd name="connsiteX99" fmla="*/ 6045436 w 6127519"/>
              <a:gd name="connsiteY99" fmla="*/ 6124480 h 6858000"/>
              <a:gd name="connsiteX100" fmla="*/ 6030489 w 6127519"/>
              <a:gd name="connsiteY100" fmla="*/ 6317666 h 6858000"/>
              <a:gd name="connsiteX101" fmla="*/ 6007492 w 6127519"/>
              <a:gd name="connsiteY101" fmla="*/ 6440818 h 6858000"/>
              <a:gd name="connsiteX102" fmla="*/ 6009467 w 6127519"/>
              <a:gd name="connsiteY102" fmla="*/ 6487076 h 6858000"/>
              <a:gd name="connsiteX103" fmla="*/ 5995064 w 6127519"/>
              <a:gd name="connsiteY103" fmla="*/ 6540791 h 6858000"/>
              <a:gd name="connsiteX104" fmla="*/ 6004510 w 6127519"/>
              <a:gd name="connsiteY104" fmla="*/ 6599256 h 6858000"/>
              <a:gd name="connsiteX105" fmla="*/ 5986207 w 6127519"/>
              <a:gd name="connsiteY105" fmla="*/ 6695855 h 6858000"/>
              <a:gd name="connsiteX106" fmla="*/ 5979428 w 6127519"/>
              <a:gd name="connsiteY106" fmla="*/ 6754678 h 6858000"/>
              <a:gd name="connsiteX107" fmla="*/ 5983398 w 6127519"/>
              <a:gd name="connsiteY107" fmla="*/ 6778641 h 6858000"/>
              <a:gd name="connsiteX108" fmla="*/ 5984543 w 6127519"/>
              <a:gd name="connsiteY108" fmla="*/ 6811016 h 6858000"/>
              <a:gd name="connsiteX109" fmla="*/ 5979671 w 6127519"/>
              <a:gd name="connsiteY109" fmla="*/ 6858000 h 6858000"/>
              <a:gd name="connsiteX110" fmla="*/ 0 w 6127519"/>
              <a:gd name="connsiteY110" fmla="*/ 6858000 h 6858000"/>
              <a:gd name="connsiteX111" fmla="*/ 0 w 6127519"/>
              <a:gd name="connsiteY111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0104 w 6127519"/>
              <a:gd name="connsiteY31" fmla="*/ 2249166 h 6858000"/>
              <a:gd name="connsiteX32" fmla="*/ 5251214 w 6127519"/>
              <a:gd name="connsiteY32" fmla="*/ 2250944 h 6858000"/>
              <a:gd name="connsiteX33" fmla="*/ 5250644 w 6127519"/>
              <a:gd name="connsiteY33" fmla="*/ 2266619 h 6858000"/>
              <a:gd name="connsiteX34" fmla="*/ 5293877 w 6127519"/>
              <a:gd name="connsiteY34" fmla="*/ 2368649 h 6858000"/>
              <a:gd name="connsiteX35" fmla="*/ 5311338 w 6127519"/>
              <a:gd name="connsiteY35" fmla="*/ 2404034 h 6858000"/>
              <a:gd name="connsiteX36" fmla="*/ 5338366 w 6127519"/>
              <a:gd name="connsiteY36" fmla="*/ 2465052 h 6858000"/>
              <a:gd name="connsiteX37" fmla="*/ 5371263 w 6127519"/>
              <a:gd name="connsiteY37" fmla="*/ 2586413 h 6858000"/>
              <a:gd name="connsiteX38" fmla="*/ 5407503 w 6127519"/>
              <a:gd name="connsiteY38" fmla="*/ 2786290 h 6858000"/>
              <a:gd name="connsiteX39" fmla="*/ 5407356 w 6127519"/>
              <a:gd name="connsiteY39" fmla="*/ 2787545 h 6858000"/>
              <a:gd name="connsiteX40" fmla="*/ 5457023 w 6127519"/>
              <a:gd name="connsiteY40" fmla="*/ 2858292 h 6858000"/>
              <a:gd name="connsiteX41" fmla="*/ 5479298 w 6127519"/>
              <a:gd name="connsiteY41" fmla="*/ 2947791 h 6858000"/>
              <a:gd name="connsiteX42" fmla="*/ 5481770 w 6127519"/>
              <a:gd name="connsiteY42" fmla="*/ 2951352 h 6858000"/>
              <a:gd name="connsiteX43" fmla="*/ 5482415 w 6127519"/>
              <a:gd name="connsiteY43" fmla="*/ 3004079 h 6858000"/>
              <a:gd name="connsiteX44" fmla="*/ 5503944 w 6127519"/>
              <a:gd name="connsiteY44" fmla="*/ 3123335 h 6858000"/>
              <a:gd name="connsiteX45" fmla="*/ 5516007 w 6127519"/>
              <a:gd name="connsiteY45" fmla="*/ 3258473 h 6858000"/>
              <a:gd name="connsiteX46" fmla="*/ 5589758 w 6127519"/>
              <a:gd name="connsiteY46" fmla="*/ 3453699 h 6858000"/>
              <a:gd name="connsiteX47" fmla="*/ 5596144 w 6127519"/>
              <a:gd name="connsiteY47" fmla="*/ 3534624 h 6858000"/>
              <a:gd name="connsiteX48" fmla="*/ 5597750 w 6127519"/>
              <a:gd name="connsiteY48" fmla="*/ 3534129 h 6858000"/>
              <a:gd name="connsiteX49" fmla="*/ 5599700 w 6127519"/>
              <a:gd name="connsiteY49" fmla="*/ 3547221 h 6858000"/>
              <a:gd name="connsiteX50" fmla="*/ 5615031 w 6127519"/>
              <a:gd name="connsiteY50" fmla="*/ 3557482 h 6858000"/>
              <a:gd name="connsiteX51" fmla="*/ 5618377 w 6127519"/>
              <a:gd name="connsiteY51" fmla="*/ 3588431 h 6858000"/>
              <a:gd name="connsiteX52" fmla="*/ 5612155 w 6127519"/>
              <a:gd name="connsiteY52" fmla="*/ 3589869 h 6858000"/>
              <a:gd name="connsiteX53" fmla="*/ 5620843 w 6127519"/>
              <a:gd name="connsiteY53" fmla="*/ 3606745 h 6858000"/>
              <a:gd name="connsiteX54" fmla="*/ 5655472 w 6127519"/>
              <a:gd name="connsiteY54" fmla="*/ 3678877 h 6858000"/>
              <a:gd name="connsiteX55" fmla="*/ 5683015 w 6127519"/>
              <a:gd name="connsiteY55" fmla="*/ 3762025 h 6858000"/>
              <a:gd name="connsiteX56" fmla="*/ 5696643 w 6127519"/>
              <a:gd name="connsiteY56" fmla="*/ 3773888 h 6858000"/>
              <a:gd name="connsiteX57" fmla="*/ 5707995 w 6127519"/>
              <a:gd name="connsiteY57" fmla="*/ 3781685 h 6858000"/>
              <a:gd name="connsiteX58" fmla="*/ 5768491 w 6127519"/>
              <a:gd name="connsiteY58" fmla="*/ 3914399 h 6858000"/>
              <a:gd name="connsiteX59" fmla="*/ 5793123 w 6127519"/>
              <a:gd name="connsiteY59" fmla="*/ 3969952 h 6858000"/>
              <a:gd name="connsiteX60" fmla="*/ 5808321 w 6127519"/>
              <a:gd name="connsiteY60" fmla="*/ 3988153 h 6858000"/>
              <a:gd name="connsiteX61" fmla="*/ 5825621 w 6127519"/>
              <a:gd name="connsiteY61" fmla="*/ 4015525 h 6858000"/>
              <a:gd name="connsiteX62" fmla="*/ 5860672 w 6127519"/>
              <a:gd name="connsiteY62" fmla="*/ 4061579 h 6858000"/>
              <a:gd name="connsiteX63" fmla="*/ 5872173 w 6127519"/>
              <a:gd name="connsiteY63" fmla="*/ 4088497 h 6858000"/>
              <a:gd name="connsiteX64" fmla="*/ 5894095 w 6127519"/>
              <a:gd name="connsiteY64" fmla="*/ 4128857 h 6858000"/>
              <a:gd name="connsiteX65" fmla="*/ 5903513 w 6127519"/>
              <a:gd name="connsiteY65" fmla="*/ 4187661 h 6858000"/>
              <a:gd name="connsiteX66" fmla="*/ 5917114 w 6127519"/>
              <a:gd name="connsiteY66" fmla="*/ 4213096 h 6858000"/>
              <a:gd name="connsiteX67" fmla="*/ 5924233 w 6127519"/>
              <a:gd name="connsiteY67" fmla="*/ 4242060 h 6858000"/>
              <a:gd name="connsiteX68" fmla="*/ 5928910 w 6127519"/>
              <a:gd name="connsiteY68" fmla="*/ 4300973 h 6858000"/>
              <a:gd name="connsiteX69" fmla="*/ 5939320 w 6127519"/>
              <a:gd name="connsiteY69" fmla="*/ 4340435 h 6858000"/>
              <a:gd name="connsiteX70" fmla="*/ 5946705 w 6127519"/>
              <a:gd name="connsiteY70" fmla="*/ 4428051 h 6858000"/>
              <a:gd name="connsiteX71" fmla="*/ 5949261 w 6127519"/>
              <a:gd name="connsiteY71" fmla="*/ 4449185 h 6858000"/>
              <a:gd name="connsiteX72" fmla="*/ 5968960 w 6127519"/>
              <a:gd name="connsiteY72" fmla="*/ 4482655 h 6858000"/>
              <a:gd name="connsiteX73" fmla="*/ 5980106 w 6127519"/>
              <a:gd name="connsiteY73" fmla="*/ 4585087 h 6858000"/>
              <a:gd name="connsiteX74" fmla="*/ 5998138 w 6127519"/>
              <a:gd name="connsiteY74" fmla="*/ 4697518 h 6858000"/>
              <a:gd name="connsiteX75" fmla="*/ 6007819 w 6127519"/>
              <a:gd name="connsiteY75" fmla="*/ 4858148 h 6858000"/>
              <a:gd name="connsiteX76" fmla="*/ 6007749 w 6127519"/>
              <a:gd name="connsiteY76" fmla="*/ 4964715 h 6858000"/>
              <a:gd name="connsiteX77" fmla="*/ 6005269 w 6127519"/>
              <a:gd name="connsiteY77" fmla="*/ 5150567 h 6858000"/>
              <a:gd name="connsiteX78" fmla="*/ 6001127 w 6127519"/>
              <a:gd name="connsiteY78" fmla="*/ 5164609 h 6858000"/>
              <a:gd name="connsiteX79" fmla="*/ 5998514 w 6127519"/>
              <a:gd name="connsiteY79" fmla="*/ 5189673 h 6858000"/>
              <a:gd name="connsiteX80" fmla="*/ 6018409 w 6127519"/>
              <a:gd name="connsiteY80" fmla="*/ 5227157 h 6858000"/>
              <a:gd name="connsiteX81" fmla="*/ 6036748 w 6127519"/>
              <a:gd name="connsiteY81" fmla="*/ 5322752 h 6858000"/>
              <a:gd name="connsiteX82" fmla="*/ 6036943 w 6127519"/>
              <a:gd name="connsiteY82" fmla="*/ 5329480 h 6858000"/>
              <a:gd name="connsiteX83" fmla="*/ 6037677 w 6127519"/>
              <a:gd name="connsiteY83" fmla="*/ 5354807 h 6858000"/>
              <a:gd name="connsiteX84" fmla="*/ 6039728 w 6127519"/>
              <a:gd name="connsiteY84" fmla="*/ 5359416 h 6858000"/>
              <a:gd name="connsiteX85" fmla="*/ 6053435 w 6127519"/>
              <a:gd name="connsiteY85" fmla="*/ 5387547 h 6858000"/>
              <a:gd name="connsiteX86" fmla="*/ 6065933 w 6127519"/>
              <a:gd name="connsiteY86" fmla="*/ 5443002 h 6858000"/>
              <a:gd name="connsiteX87" fmla="*/ 6068640 w 6127519"/>
              <a:gd name="connsiteY87" fmla="*/ 5474503 h 6858000"/>
              <a:gd name="connsiteX88" fmla="*/ 6080922 w 6127519"/>
              <a:gd name="connsiteY88" fmla="*/ 5561070 h 6858000"/>
              <a:gd name="connsiteX89" fmla="*/ 6096949 w 6127519"/>
              <a:gd name="connsiteY89" fmla="*/ 5648179 h 6858000"/>
              <a:gd name="connsiteX90" fmla="*/ 6125703 w 6127519"/>
              <a:gd name="connsiteY90" fmla="*/ 5692894 h 6858000"/>
              <a:gd name="connsiteX91" fmla="*/ 6121353 w 6127519"/>
              <a:gd name="connsiteY91" fmla="*/ 5721725 h 6858000"/>
              <a:gd name="connsiteX92" fmla="*/ 6121607 w 6127519"/>
              <a:gd name="connsiteY92" fmla="*/ 5721959 h 6858000"/>
              <a:gd name="connsiteX93" fmla="*/ 6127024 w 6127519"/>
              <a:gd name="connsiteY93" fmla="*/ 5786902 h 6858000"/>
              <a:gd name="connsiteX94" fmla="*/ 6127519 w 6127519"/>
              <a:gd name="connsiteY94" fmla="*/ 5865775 h 6858000"/>
              <a:gd name="connsiteX95" fmla="*/ 6119217 w 6127519"/>
              <a:gd name="connsiteY95" fmla="*/ 5888542 h 6858000"/>
              <a:gd name="connsiteX96" fmla="*/ 6102493 w 6127519"/>
              <a:gd name="connsiteY96" fmla="*/ 5928602 h 6858000"/>
              <a:gd name="connsiteX97" fmla="*/ 6056863 w 6127519"/>
              <a:gd name="connsiteY97" fmla="*/ 6000643 h 6858000"/>
              <a:gd name="connsiteX98" fmla="*/ 6045436 w 6127519"/>
              <a:gd name="connsiteY98" fmla="*/ 6124480 h 6858000"/>
              <a:gd name="connsiteX99" fmla="*/ 6030489 w 6127519"/>
              <a:gd name="connsiteY99" fmla="*/ 6317666 h 6858000"/>
              <a:gd name="connsiteX100" fmla="*/ 6007492 w 6127519"/>
              <a:gd name="connsiteY100" fmla="*/ 6440818 h 6858000"/>
              <a:gd name="connsiteX101" fmla="*/ 6009467 w 6127519"/>
              <a:gd name="connsiteY101" fmla="*/ 6487076 h 6858000"/>
              <a:gd name="connsiteX102" fmla="*/ 5995064 w 6127519"/>
              <a:gd name="connsiteY102" fmla="*/ 6540791 h 6858000"/>
              <a:gd name="connsiteX103" fmla="*/ 6004510 w 6127519"/>
              <a:gd name="connsiteY103" fmla="*/ 6599256 h 6858000"/>
              <a:gd name="connsiteX104" fmla="*/ 5986207 w 6127519"/>
              <a:gd name="connsiteY104" fmla="*/ 6695855 h 6858000"/>
              <a:gd name="connsiteX105" fmla="*/ 5979428 w 6127519"/>
              <a:gd name="connsiteY105" fmla="*/ 6754678 h 6858000"/>
              <a:gd name="connsiteX106" fmla="*/ 5983398 w 6127519"/>
              <a:gd name="connsiteY106" fmla="*/ 6778641 h 6858000"/>
              <a:gd name="connsiteX107" fmla="*/ 5984543 w 6127519"/>
              <a:gd name="connsiteY107" fmla="*/ 6811016 h 6858000"/>
              <a:gd name="connsiteX108" fmla="*/ 5979671 w 6127519"/>
              <a:gd name="connsiteY108" fmla="*/ 6858000 h 6858000"/>
              <a:gd name="connsiteX109" fmla="*/ 0 w 6127519"/>
              <a:gd name="connsiteY109" fmla="*/ 6858000 h 6858000"/>
              <a:gd name="connsiteX110" fmla="*/ 0 w 6127519"/>
              <a:gd name="connsiteY110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50104 w 6127519"/>
              <a:gd name="connsiteY30" fmla="*/ 2249166 h 6858000"/>
              <a:gd name="connsiteX31" fmla="*/ 5251214 w 6127519"/>
              <a:gd name="connsiteY31" fmla="*/ 2250944 h 6858000"/>
              <a:gd name="connsiteX32" fmla="*/ 5250644 w 6127519"/>
              <a:gd name="connsiteY32" fmla="*/ 2266619 h 6858000"/>
              <a:gd name="connsiteX33" fmla="*/ 5293877 w 6127519"/>
              <a:gd name="connsiteY33" fmla="*/ 2368649 h 6858000"/>
              <a:gd name="connsiteX34" fmla="*/ 5311338 w 6127519"/>
              <a:gd name="connsiteY34" fmla="*/ 2404034 h 6858000"/>
              <a:gd name="connsiteX35" fmla="*/ 5338366 w 6127519"/>
              <a:gd name="connsiteY35" fmla="*/ 2465052 h 6858000"/>
              <a:gd name="connsiteX36" fmla="*/ 5371263 w 6127519"/>
              <a:gd name="connsiteY36" fmla="*/ 2586413 h 6858000"/>
              <a:gd name="connsiteX37" fmla="*/ 5407503 w 6127519"/>
              <a:gd name="connsiteY37" fmla="*/ 2786290 h 6858000"/>
              <a:gd name="connsiteX38" fmla="*/ 5407356 w 6127519"/>
              <a:gd name="connsiteY38" fmla="*/ 2787545 h 6858000"/>
              <a:gd name="connsiteX39" fmla="*/ 5457023 w 6127519"/>
              <a:gd name="connsiteY39" fmla="*/ 2858292 h 6858000"/>
              <a:gd name="connsiteX40" fmla="*/ 5479298 w 6127519"/>
              <a:gd name="connsiteY40" fmla="*/ 2947791 h 6858000"/>
              <a:gd name="connsiteX41" fmla="*/ 5481770 w 6127519"/>
              <a:gd name="connsiteY41" fmla="*/ 2951352 h 6858000"/>
              <a:gd name="connsiteX42" fmla="*/ 5482415 w 6127519"/>
              <a:gd name="connsiteY42" fmla="*/ 3004079 h 6858000"/>
              <a:gd name="connsiteX43" fmla="*/ 5503944 w 6127519"/>
              <a:gd name="connsiteY43" fmla="*/ 3123335 h 6858000"/>
              <a:gd name="connsiteX44" fmla="*/ 5516007 w 6127519"/>
              <a:gd name="connsiteY44" fmla="*/ 3258473 h 6858000"/>
              <a:gd name="connsiteX45" fmla="*/ 5589758 w 6127519"/>
              <a:gd name="connsiteY45" fmla="*/ 3453699 h 6858000"/>
              <a:gd name="connsiteX46" fmla="*/ 5596144 w 6127519"/>
              <a:gd name="connsiteY46" fmla="*/ 3534624 h 6858000"/>
              <a:gd name="connsiteX47" fmla="*/ 5597750 w 6127519"/>
              <a:gd name="connsiteY47" fmla="*/ 3534129 h 6858000"/>
              <a:gd name="connsiteX48" fmla="*/ 5599700 w 6127519"/>
              <a:gd name="connsiteY48" fmla="*/ 3547221 h 6858000"/>
              <a:gd name="connsiteX49" fmla="*/ 5615031 w 6127519"/>
              <a:gd name="connsiteY49" fmla="*/ 3557482 h 6858000"/>
              <a:gd name="connsiteX50" fmla="*/ 5618377 w 6127519"/>
              <a:gd name="connsiteY50" fmla="*/ 3588431 h 6858000"/>
              <a:gd name="connsiteX51" fmla="*/ 5612155 w 6127519"/>
              <a:gd name="connsiteY51" fmla="*/ 3589869 h 6858000"/>
              <a:gd name="connsiteX52" fmla="*/ 5620843 w 6127519"/>
              <a:gd name="connsiteY52" fmla="*/ 3606745 h 6858000"/>
              <a:gd name="connsiteX53" fmla="*/ 5655472 w 6127519"/>
              <a:gd name="connsiteY53" fmla="*/ 3678877 h 6858000"/>
              <a:gd name="connsiteX54" fmla="*/ 5683015 w 6127519"/>
              <a:gd name="connsiteY54" fmla="*/ 3762025 h 6858000"/>
              <a:gd name="connsiteX55" fmla="*/ 5696643 w 6127519"/>
              <a:gd name="connsiteY55" fmla="*/ 3773888 h 6858000"/>
              <a:gd name="connsiteX56" fmla="*/ 5707995 w 6127519"/>
              <a:gd name="connsiteY56" fmla="*/ 3781685 h 6858000"/>
              <a:gd name="connsiteX57" fmla="*/ 5768491 w 6127519"/>
              <a:gd name="connsiteY57" fmla="*/ 3914399 h 6858000"/>
              <a:gd name="connsiteX58" fmla="*/ 5793123 w 6127519"/>
              <a:gd name="connsiteY58" fmla="*/ 3969952 h 6858000"/>
              <a:gd name="connsiteX59" fmla="*/ 5808321 w 6127519"/>
              <a:gd name="connsiteY59" fmla="*/ 3988153 h 6858000"/>
              <a:gd name="connsiteX60" fmla="*/ 5825621 w 6127519"/>
              <a:gd name="connsiteY60" fmla="*/ 4015525 h 6858000"/>
              <a:gd name="connsiteX61" fmla="*/ 5860672 w 6127519"/>
              <a:gd name="connsiteY61" fmla="*/ 4061579 h 6858000"/>
              <a:gd name="connsiteX62" fmla="*/ 5872173 w 6127519"/>
              <a:gd name="connsiteY62" fmla="*/ 4088497 h 6858000"/>
              <a:gd name="connsiteX63" fmla="*/ 5894095 w 6127519"/>
              <a:gd name="connsiteY63" fmla="*/ 4128857 h 6858000"/>
              <a:gd name="connsiteX64" fmla="*/ 5903513 w 6127519"/>
              <a:gd name="connsiteY64" fmla="*/ 4187661 h 6858000"/>
              <a:gd name="connsiteX65" fmla="*/ 5917114 w 6127519"/>
              <a:gd name="connsiteY65" fmla="*/ 4213096 h 6858000"/>
              <a:gd name="connsiteX66" fmla="*/ 5924233 w 6127519"/>
              <a:gd name="connsiteY66" fmla="*/ 4242060 h 6858000"/>
              <a:gd name="connsiteX67" fmla="*/ 5928910 w 6127519"/>
              <a:gd name="connsiteY67" fmla="*/ 4300973 h 6858000"/>
              <a:gd name="connsiteX68" fmla="*/ 5939320 w 6127519"/>
              <a:gd name="connsiteY68" fmla="*/ 4340435 h 6858000"/>
              <a:gd name="connsiteX69" fmla="*/ 5946705 w 6127519"/>
              <a:gd name="connsiteY69" fmla="*/ 4428051 h 6858000"/>
              <a:gd name="connsiteX70" fmla="*/ 5949261 w 6127519"/>
              <a:gd name="connsiteY70" fmla="*/ 4449185 h 6858000"/>
              <a:gd name="connsiteX71" fmla="*/ 5968960 w 6127519"/>
              <a:gd name="connsiteY71" fmla="*/ 4482655 h 6858000"/>
              <a:gd name="connsiteX72" fmla="*/ 5980106 w 6127519"/>
              <a:gd name="connsiteY72" fmla="*/ 4585087 h 6858000"/>
              <a:gd name="connsiteX73" fmla="*/ 5998138 w 6127519"/>
              <a:gd name="connsiteY73" fmla="*/ 4697518 h 6858000"/>
              <a:gd name="connsiteX74" fmla="*/ 6007819 w 6127519"/>
              <a:gd name="connsiteY74" fmla="*/ 4858148 h 6858000"/>
              <a:gd name="connsiteX75" fmla="*/ 6007749 w 6127519"/>
              <a:gd name="connsiteY75" fmla="*/ 4964715 h 6858000"/>
              <a:gd name="connsiteX76" fmla="*/ 6005269 w 6127519"/>
              <a:gd name="connsiteY76" fmla="*/ 5150567 h 6858000"/>
              <a:gd name="connsiteX77" fmla="*/ 6001127 w 6127519"/>
              <a:gd name="connsiteY77" fmla="*/ 5164609 h 6858000"/>
              <a:gd name="connsiteX78" fmla="*/ 5998514 w 6127519"/>
              <a:gd name="connsiteY78" fmla="*/ 5189673 h 6858000"/>
              <a:gd name="connsiteX79" fmla="*/ 6018409 w 6127519"/>
              <a:gd name="connsiteY79" fmla="*/ 5227157 h 6858000"/>
              <a:gd name="connsiteX80" fmla="*/ 6036748 w 6127519"/>
              <a:gd name="connsiteY80" fmla="*/ 5322752 h 6858000"/>
              <a:gd name="connsiteX81" fmla="*/ 6036943 w 6127519"/>
              <a:gd name="connsiteY81" fmla="*/ 5329480 h 6858000"/>
              <a:gd name="connsiteX82" fmla="*/ 6037677 w 6127519"/>
              <a:gd name="connsiteY82" fmla="*/ 5354807 h 6858000"/>
              <a:gd name="connsiteX83" fmla="*/ 6039728 w 6127519"/>
              <a:gd name="connsiteY83" fmla="*/ 5359416 h 6858000"/>
              <a:gd name="connsiteX84" fmla="*/ 6053435 w 6127519"/>
              <a:gd name="connsiteY84" fmla="*/ 5387547 h 6858000"/>
              <a:gd name="connsiteX85" fmla="*/ 6065933 w 6127519"/>
              <a:gd name="connsiteY85" fmla="*/ 5443002 h 6858000"/>
              <a:gd name="connsiteX86" fmla="*/ 6068640 w 6127519"/>
              <a:gd name="connsiteY86" fmla="*/ 5474503 h 6858000"/>
              <a:gd name="connsiteX87" fmla="*/ 6080922 w 6127519"/>
              <a:gd name="connsiteY87" fmla="*/ 5561070 h 6858000"/>
              <a:gd name="connsiteX88" fmla="*/ 6096949 w 6127519"/>
              <a:gd name="connsiteY88" fmla="*/ 5648179 h 6858000"/>
              <a:gd name="connsiteX89" fmla="*/ 6125703 w 6127519"/>
              <a:gd name="connsiteY89" fmla="*/ 5692894 h 6858000"/>
              <a:gd name="connsiteX90" fmla="*/ 6121353 w 6127519"/>
              <a:gd name="connsiteY90" fmla="*/ 5721725 h 6858000"/>
              <a:gd name="connsiteX91" fmla="*/ 6121607 w 6127519"/>
              <a:gd name="connsiteY91" fmla="*/ 5721959 h 6858000"/>
              <a:gd name="connsiteX92" fmla="*/ 6127024 w 6127519"/>
              <a:gd name="connsiteY92" fmla="*/ 5786902 h 6858000"/>
              <a:gd name="connsiteX93" fmla="*/ 6127519 w 6127519"/>
              <a:gd name="connsiteY93" fmla="*/ 5865775 h 6858000"/>
              <a:gd name="connsiteX94" fmla="*/ 6119217 w 6127519"/>
              <a:gd name="connsiteY94" fmla="*/ 5888542 h 6858000"/>
              <a:gd name="connsiteX95" fmla="*/ 6102493 w 6127519"/>
              <a:gd name="connsiteY95" fmla="*/ 5928602 h 6858000"/>
              <a:gd name="connsiteX96" fmla="*/ 6056863 w 6127519"/>
              <a:gd name="connsiteY96" fmla="*/ 6000643 h 6858000"/>
              <a:gd name="connsiteX97" fmla="*/ 6045436 w 6127519"/>
              <a:gd name="connsiteY97" fmla="*/ 6124480 h 6858000"/>
              <a:gd name="connsiteX98" fmla="*/ 6030489 w 6127519"/>
              <a:gd name="connsiteY98" fmla="*/ 6317666 h 6858000"/>
              <a:gd name="connsiteX99" fmla="*/ 6007492 w 6127519"/>
              <a:gd name="connsiteY99" fmla="*/ 6440818 h 6858000"/>
              <a:gd name="connsiteX100" fmla="*/ 6009467 w 6127519"/>
              <a:gd name="connsiteY100" fmla="*/ 6487076 h 6858000"/>
              <a:gd name="connsiteX101" fmla="*/ 5995064 w 6127519"/>
              <a:gd name="connsiteY101" fmla="*/ 6540791 h 6858000"/>
              <a:gd name="connsiteX102" fmla="*/ 6004510 w 6127519"/>
              <a:gd name="connsiteY102" fmla="*/ 6599256 h 6858000"/>
              <a:gd name="connsiteX103" fmla="*/ 5986207 w 6127519"/>
              <a:gd name="connsiteY103" fmla="*/ 6695855 h 6858000"/>
              <a:gd name="connsiteX104" fmla="*/ 5979428 w 6127519"/>
              <a:gd name="connsiteY104" fmla="*/ 6754678 h 6858000"/>
              <a:gd name="connsiteX105" fmla="*/ 5983398 w 6127519"/>
              <a:gd name="connsiteY105" fmla="*/ 6778641 h 6858000"/>
              <a:gd name="connsiteX106" fmla="*/ 5984543 w 6127519"/>
              <a:gd name="connsiteY106" fmla="*/ 6811016 h 6858000"/>
              <a:gd name="connsiteX107" fmla="*/ 5979671 w 6127519"/>
              <a:gd name="connsiteY107" fmla="*/ 6858000 h 6858000"/>
              <a:gd name="connsiteX108" fmla="*/ 0 w 6127519"/>
              <a:gd name="connsiteY108" fmla="*/ 6858000 h 6858000"/>
              <a:gd name="connsiteX109" fmla="*/ 0 w 6127519"/>
              <a:gd name="connsiteY109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189234 w 6127519"/>
              <a:gd name="connsiteY18" fmla="*/ 1193495 h 6858000"/>
              <a:gd name="connsiteX19" fmla="*/ 5202769 w 6127519"/>
              <a:gd name="connsiteY19" fmla="*/ 1269450 h 6858000"/>
              <a:gd name="connsiteX20" fmla="*/ 5225968 w 6127519"/>
              <a:gd name="connsiteY20" fmla="*/ 1357994 h 6858000"/>
              <a:gd name="connsiteX21" fmla="*/ 5233819 w 6127519"/>
              <a:gd name="connsiteY21" fmla="*/ 1380922 h 6858000"/>
              <a:gd name="connsiteX22" fmla="*/ 5237226 w 6127519"/>
              <a:gd name="connsiteY22" fmla="*/ 1441327 h 6858000"/>
              <a:gd name="connsiteX23" fmla="*/ 5255653 w 6127519"/>
              <a:gd name="connsiteY23" fmla="*/ 1524712 h 6858000"/>
              <a:gd name="connsiteX24" fmla="*/ 5263491 w 6127519"/>
              <a:gd name="connsiteY24" fmla="*/ 1642938 h 6858000"/>
              <a:gd name="connsiteX25" fmla="*/ 5261314 w 6127519"/>
              <a:gd name="connsiteY25" fmla="*/ 1689177 h 6858000"/>
              <a:gd name="connsiteX26" fmla="*/ 5259788 w 6127519"/>
              <a:gd name="connsiteY26" fmla="*/ 1768516 h 6858000"/>
              <a:gd name="connsiteX27" fmla="*/ 5255696 w 6127519"/>
              <a:gd name="connsiteY27" fmla="*/ 1953770 h 6858000"/>
              <a:gd name="connsiteX28" fmla="*/ 5252592 w 6127519"/>
              <a:gd name="connsiteY28" fmla="*/ 2092210 h 6858000"/>
              <a:gd name="connsiteX29" fmla="*/ 5250104 w 6127519"/>
              <a:gd name="connsiteY29" fmla="*/ 2249166 h 6858000"/>
              <a:gd name="connsiteX30" fmla="*/ 5251214 w 6127519"/>
              <a:gd name="connsiteY30" fmla="*/ 2250944 h 6858000"/>
              <a:gd name="connsiteX31" fmla="*/ 5250644 w 6127519"/>
              <a:gd name="connsiteY31" fmla="*/ 2266619 h 6858000"/>
              <a:gd name="connsiteX32" fmla="*/ 5293877 w 6127519"/>
              <a:gd name="connsiteY32" fmla="*/ 2368649 h 6858000"/>
              <a:gd name="connsiteX33" fmla="*/ 5311338 w 6127519"/>
              <a:gd name="connsiteY33" fmla="*/ 2404034 h 6858000"/>
              <a:gd name="connsiteX34" fmla="*/ 5338366 w 6127519"/>
              <a:gd name="connsiteY34" fmla="*/ 2465052 h 6858000"/>
              <a:gd name="connsiteX35" fmla="*/ 5371263 w 6127519"/>
              <a:gd name="connsiteY35" fmla="*/ 2586413 h 6858000"/>
              <a:gd name="connsiteX36" fmla="*/ 5407503 w 6127519"/>
              <a:gd name="connsiteY36" fmla="*/ 2786290 h 6858000"/>
              <a:gd name="connsiteX37" fmla="*/ 5407356 w 6127519"/>
              <a:gd name="connsiteY37" fmla="*/ 2787545 h 6858000"/>
              <a:gd name="connsiteX38" fmla="*/ 5457023 w 6127519"/>
              <a:gd name="connsiteY38" fmla="*/ 2858292 h 6858000"/>
              <a:gd name="connsiteX39" fmla="*/ 5479298 w 6127519"/>
              <a:gd name="connsiteY39" fmla="*/ 2947791 h 6858000"/>
              <a:gd name="connsiteX40" fmla="*/ 5481770 w 6127519"/>
              <a:gd name="connsiteY40" fmla="*/ 2951352 h 6858000"/>
              <a:gd name="connsiteX41" fmla="*/ 5482415 w 6127519"/>
              <a:gd name="connsiteY41" fmla="*/ 3004079 h 6858000"/>
              <a:gd name="connsiteX42" fmla="*/ 5503944 w 6127519"/>
              <a:gd name="connsiteY42" fmla="*/ 3123335 h 6858000"/>
              <a:gd name="connsiteX43" fmla="*/ 5516007 w 6127519"/>
              <a:gd name="connsiteY43" fmla="*/ 3258473 h 6858000"/>
              <a:gd name="connsiteX44" fmla="*/ 5589758 w 6127519"/>
              <a:gd name="connsiteY44" fmla="*/ 3453699 h 6858000"/>
              <a:gd name="connsiteX45" fmla="*/ 5596144 w 6127519"/>
              <a:gd name="connsiteY45" fmla="*/ 3534624 h 6858000"/>
              <a:gd name="connsiteX46" fmla="*/ 5597750 w 6127519"/>
              <a:gd name="connsiteY46" fmla="*/ 3534129 h 6858000"/>
              <a:gd name="connsiteX47" fmla="*/ 5599700 w 6127519"/>
              <a:gd name="connsiteY47" fmla="*/ 3547221 h 6858000"/>
              <a:gd name="connsiteX48" fmla="*/ 5615031 w 6127519"/>
              <a:gd name="connsiteY48" fmla="*/ 3557482 h 6858000"/>
              <a:gd name="connsiteX49" fmla="*/ 5618377 w 6127519"/>
              <a:gd name="connsiteY49" fmla="*/ 3588431 h 6858000"/>
              <a:gd name="connsiteX50" fmla="*/ 5612155 w 6127519"/>
              <a:gd name="connsiteY50" fmla="*/ 3589869 h 6858000"/>
              <a:gd name="connsiteX51" fmla="*/ 5620843 w 6127519"/>
              <a:gd name="connsiteY51" fmla="*/ 3606745 h 6858000"/>
              <a:gd name="connsiteX52" fmla="*/ 5655472 w 6127519"/>
              <a:gd name="connsiteY52" fmla="*/ 3678877 h 6858000"/>
              <a:gd name="connsiteX53" fmla="*/ 5683015 w 6127519"/>
              <a:gd name="connsiteY53" fmla="*/ 3762025 h 6858000"/>
              <a:gd name="connsiteX54" fmla="*/ 5696643 w 6127519"/>
              <a:gd name="connsiteY54" fmla="*/ 3773888 h 6858000"/>
              <a:gd name="connsiteX55" fmla="*/ 5707995 w 6127519"/>
              <a:gd name="connsiteY55" fmla="*/ 3781685 h 6858000"/>
              <a:gd name="connsiteX56" fmla="*/ 5768491 w 6127519"/>
              <a:gd name="connsiteY56" fmla="*/ 3914399 h 6858000"/>
              <a:gd name="connsiteX57" fmla="*/ 5793123 w 6127519"/>
              <a:gd name="connsiteY57" fmla="*/ 3969952 h 6858000"/>
              <a:gd name="connsiteX58" fmla="*/ 5808321 w 6127519"/>
              <a:gd name="connsiteY58" fmla="*/ 3988153 h 6858000"/>
              <a:gd name="connsiteX59" fmla="*/ 5825621 w 6127519"/>
              <a:gd name="connsiteY59" fmla="*/ 4015525 h 6858000"/>
              <a:gd name="connsiteX60" fmla="*/ 5860672 w 6127519"/>
              <a:gd name="connsiteY60" fmla="*/ 4061579 h 6858000"/>
              <a:gd name="connsiteX61" fmla="*/ 5872173 w 6127519"/>
              <a:gd name="connsiteY61" fmla="*/ 4088497 h 6858000"/>
              <a:gd name="connsiteX62" fmla="*/ 5894095 w 6127519"/>
              <a:gd name="connsiteY62" fmla="*/ 4128857 h 6858000"/>
              <a:gd name="connsiteX63" fmla="*/ 5903513 w 6127519"/>
              <a:gd name="connsiteY63" fmla="*/ 4187661 h 6858000"/>
              <a:gd name="connsiteX64" fmla="*/ 5917114 w 6127519"/>
              <a:gd name="connsiteY64" fmla="*/ 4213096 h 6858000"/>
              <a:gd name="connsiteX65" fmla="*/ 5924233 w 6127519"/>
              <a:gd name="connsiteY65" fmla="*/ 4242060 h 6858000"/>
              <a:gd name="connsiteX66" fmla="*/ 5928910 w 6127519"/>
              <a:gd name="connsiteY66" fmla="*/ 4300973 h 6858000"/>
              <a:gd name="connsiteX67" fmla="*/ 5939320 w 6127519"/>
              <a:gd name="connsiteY67" fmla="*/ 4340435 h 6858000"/>
              <a:gd name="connsiteX68" fmla="*/ 5946705 w 6127519"/>
              <a:gd name="connsiteY68" fmla="*/ 4428051 h 6858000"/>
              <a:gd name="connsiteX69" fmla="*/ 5949261 w 6127519"/>
              <a:gd name="connsiteY69" fmla="*/ 4449185 h 6858000"/>
              <a:gd name="connsiteX70" fmla="*/ 5968960 w 6127519"/>
              <a:gd name="connsiteY70" fmla="*/ 4482655 h 6858000"/>
              <a:gd name="connsiteX71" fmla="*/ 5980106 w 6127519"/>
              <a:gd name="connsiteY71" fmla="*/ 4585087 h 6858000"/>
              <a:gd name="connsiteX72" fmla="*/ 5998138 w 6127519"/>
              <a:gd name="connsiteY72" fmla="*/ 4697518 h 6858000"/>
              <a:gd name="connsiteX73" fmla="*/ 6007819 w 6127519"/>
              <a:gd name="connsiteY73" fmla="*/ 4858148 h 6858000"/>
              <a:gd name="connsiteX74" fmla="*/ 6007749 w 6127519"/>
              <a:gd name="connsiteY74" fmla="*/ 4964715 h 6858000"/>
              <a:gd name="connsiteX75" fmla="*/ 6005269 w 6127519"/>
              <a:gd name="connsiteY75" fmla="*/ 5150567 h 6858000"/>
              <a:gd name="connsiteX76" fmla="*/ 6001127 w 6127519"/>
              <a:gd name="connsiteY76" fmla="*/ 5164609 h 6858000"/>
              <a:gd name="connsiteX77" fmla="*/ 5998514 w 6127519"/>
              <a:gd name="connsiteY77" fmla="*/ 5189673 h 6858000"/>
              <a:gd name="connsiteX78" fmla="*/ 6018409 w 6127519"/>
              <a:gd name="connsiteY78" fmla="*/ 5227157 h 6858000"/>
              <a:gd name="connsiteX79" fmla="*/ 6036748 w 6127519"/>
              <a:gd name="connsiteY79" fmla="*/ 5322752 h 6858000"/>
              <a:gd name="connsiteX80" fmla="*/ 6036943 w 6127519"/>
              <a:gd name="connsiteY80" fmla="*/ 5329480 h 6858000"/>
              <a:gd name="connsiteX81" fmla="*/ 6037677 w 6127519"/>
              <a:gd name="connsiteY81" fmla="*/ 5354807 h 6858000"/>
              <a:gd name="connsiteX82" fmla="*/ 6039728 w 6127519"/>
              <a:gd name="connsiteY82" fmla="*/ 5359416 h 6858000"/>
              <a:gd name="connsiteX83" fmla="*/ 6053435 w 6127519"/>
              <a:gd name="connsiteY83" fmla="*/ 5387547 h 6858000"/>
              <a:gd name="connsiteX84" fmla="*/ 6065933 w 6127519"/>
              <a:gd name="connsiteY84" fmla="*/ 5443002 h 6858000"/>
              <a:gd name="connsiteX85" fmla="*/ 6068640 w 6127519"/>
              <a:gd name="connsiteY85" fmla="*/ 5474503 h 6858000"/>
              <a:gd name="connsiteX86" fmla="*/ 6080922 w 6127519"/>
              <a:gd name="connsiteY86" fmla="*/ 5561070 h 6858000"/>
              <a:gd name="connsiteX87" fmla="*/ 6096949 w 6127519"/>
              <a:gd name="connsiteY87" fmla="*/ 5648179 h 6858000"/>
              <a:gd name="connsiteX88" fmla="*/ 6125703 w 6127519"/>
              <a:gd name="connsiteY88" fmla="*/ 5692894 h 6858000"/>
              <a:gd name="connsiteX89" fmla="*/ 6121353 w 6127519"/>
              <a:gd name="connsiteY89" fmla="*/ 5721725 h 6858000"/>
              <a:gd name="connsiteX90" fmla="*/ 6121607 w 6127519"/>
              <a:gd name="connsiteY90" fmla="*/ 5721959 h 6858000"/>
              <a:gd name="connsiteX91" fmla="*/ 6127024 w 6127519"/>
              <a:gd name="connsiteY91" fmla="*/ 5786902 h 6858000"/>
              <a:gd name="connsiteX92" fmla="*/ 6127519 w 6127519"/>
              <a:gd name="connsiteY92" fmla="*/ 5865775 h 6858000"/>
              <a:gd name="connsiteX93" fmla="*/ 6119217 w 6127519"/>
              <a:gd name="connsiteY93" fmla="*/ 5888542 h 6858000"/>
              <a:gd name="connsiteX94" fmla="*/ 6102493 w 6127519"/>
              <a:gd name="connsiteY94" fmla="*/ 5928602 h 6858000"/>
              <a:gd name="connsiteX95" fmla="*/ 6056863 w 6127519"/>
              <a:gd name="connsiteY95" fmla="*/ 6000643 h 6858000"/>
              <a:gd name="connsiteX96" fmla="*/ 6045436 w 6127519"/>
              <a:gd name="connsiteY96" fmla="*/ 6124480 h 6858000"/>
              <a:gd name="connsiteX97" fmla="*/ 6030489 w 6127519"/>
              <a:gd name="connsiteY97" fmla="*/ 6317666 h 6858000"/>
              <a:gd name="connsiteX98" fmla="*/ 6007492 w 6127519"/>
              <a:gd name="connsiteY98" fmla="*/ 6440818 h 6858000"/>
              <a:gd name="connsiteX99" fmla="*/ 6009467 w 6127519"/>
              <a:gd name="connsiteY99" fmla="*/ 6487076 h 6858000"/>
              <a:gd name="connsiteX100" fmla="*/ 5995064 w 6127519"/>
              <a:gd name="connsiteY100" fmla="*/ 6540791 h 6858000"/>
              <a:gd name="connsiteX101" fmla="*/ 6004510 w 6127519"/>
              <a:gd name="connsiteY101" fmla="*/ 6599256 h 6858000"/>
              <a:gd name="connsiteX102" fmla="*/ 5986207 w 6127519"/>
              <a:gd name="connsiteY102" fmla="*/ 6695855 h 6858000"/>
              <a:gd name="connsiteX103" fmla="*/ 5979428 w 6127519"/>
              <a:gd name="connsiteY103" fmla="*/ 6754678 h 6858000"/>
              <a:gd name="connsiteX104" fmla="*/ 5983398 w 6127519"/>
              <a:gd name="connsiteY104" fmla="*/ 6778641 h 6858000"/>
              <a:gd name="connsiteX105" fmla="*/ 5984543 w 6127519"/>
              <a:gd name="connsiteY105" fmla="*/ 6811016 h 6858000"/>
              <a:gd name="connsiteX106" fmla="*/ 5979671 w 6127519"/>
              <a:gd name="connsiteY106" fmla="*/ 6858000 h 6858000"/>
              <a:gd name="connsiteX107" fmla="*/ 0 w 6127519"/>
              <a:gd name="connsiteY107" fmla="*/ 6858000 h 6858000"/>
              <a:gd name="connsiteX108" fmla="*/ 0 w 6127519"/>
              <a:gd name="connsiteY108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21088 w 6127519"/>
              <a:gd name="connsiteY13" fmla="*/ 860193 h 6858000"/>
              <a:gd name="connsiteX14" fmla="*/ 5230806 w 6127519"/>
              <a:gd name="connsiteY14" fmla="*/ 961354 h 6858000"/>
              <a:gd name="connsiteX15" fmla="*/ 5201018 w 6127519"/>
              <a:gd name="connsiteY15" fmla="*/ 1095027 h 6858000"/>
              <a:gd name="connsiteX16" fmla="*/ 5202153 w 6127519"/>
              <a:gd name="connsiteY16" fmla="*/ 1133224 h 6858000"/>
              <a:gd name="connsiteX17" fmla="*/ 5189234 w 6127519"/>
              <a:gd name="connsiteY17" fmla="*/ 1193495 h 6858000"/>
              <a:gd name="connsiteX18" fmla="*/ 5202769 w 6127519"/>
              <a:gd name="connsiteY18" fmla="*/ 1269450 h 6858000"/>
              <a:gd name="connsiteX19" fmla="*/ 5225968 w 6127519"/>
              <a:gd name="connsiteY19" fmla="*/ 1357994 h 6858000"/>
              <a:gd name="connsiteX20" fmla="*/ 5233819 w 6127519"/>
              <a:gd name="connsiteY20" fmla="*/ 1380922 h 6858000"/>
              <a:gd name="connsiteX21" fmla="*/ 5237226 w 6127519"/>
              <a:gd name="connsiteY21" fmla="*/ 1441327 h 6858000"/>
              <a:gd name="connsiteX22" fmla="*/ 5255653 w 6127519"/>
              <a:gd name="connsiteY22" fmla="*/ 1524712 h 6858000"/>
              <a:gd name="connsiteX23" fmla="*/ 5263491 w 6127519"/>
              <a:gd name="connsiteY23" fmla="*/ 1642938 h 6858000"/>
              <a:gd name="connsiteX24" fmla="*/ 5261314 w 6127519"/>
              <a:gd name="connsiteY24" fmla="*/ 1689177 h 6858000"/>
              <a:gd name="connsiteX25" fmla="*/ 5259788 w 6127519"/>
              <a:gd name="connsiteY25" fmla="*/ 1768516 h 6858000"/>
              <a:gd name="connsiteX26" fmla="*/ 5255696 w 6127519"/>
              <a:gd name="connsiteY26" fmla="*/ 1953770 h 6858000"/>
              <a:gd name="connsiteX27" fmla="*/ 5252592 w 6127519"/>
              <a:gd name="connsiteY27" fmla="*/ 2092210 h 6858000"/>
              <a:gd name="connsiteX28" fmla="*/ 5250104 w 6127519"/>
              <a:gd name="connsiteY28" fmla="*/ 2249166 h 6858000"/>
              <a:gd name="connsiteX29" fmla="*/ 5251214 w 6127519"/>
              <a:gd name="connsiteY29" fmla="*/ 2250944 h 6858000"/>
              <a:gd name="connsiteX30" fmla="*/ 5250644 w 6127519"/>
              <a:gd name="connsiteY30" fmla="*/ 2266619 h 6858000"/>
              <a:gd name="connsiteX31" fmla="*/ 5293877 w 6127519"/>
              <a:gd name="connsiteY31" fmla="*/ 2368649 h 6858000"/>
              <a:gd name="connsiteX32" fmla="*/ 5311338 w 6127519"/>
              <a:gd name="connsiteY32" fmla="*/ 2404034 h 6858000"/>
              <a:gd name="connsiteX33" fmla="*/ 5338366 w 6127519"/>
              <a:gd name="connsiteY33" fmla="*/ 2465052 h 6858000"/>
              <a:gd name="connsiteX34" fmla="*/ 5371263 w 6127519"/>
              <a:gd name="connsiteY34" fmla="*/ 2586413 h 6858000"/>
              <a:gd name="connsiteX35" fmla="*/ 5407503 w 6127519"/>
              <a:gd name="connsiteY35" fmla="*/ 2786290 h 6858000"/>
              <a:gd name="connsiteX36" fmla="*/ 5407356 w 6127519"/>
              <a:gd name="connsiteY36" fmla="*/ 2787545 h 6858000"/>
              <a:gd name="connsiteX37" fmla="*/ 5457023 w 6127519"/>
              <a:gd name="connsiteY37" fmla="*/ 2858292 h 6858000"/>
              <a:gd name="connsiteX38" fmla="*/ 5479298 w 6127519"/>
              <a:gd name="connsiteY38" fmla="*/ 2947791 h 6858000"/>
              <a:gd name="connsiteX39" fmla="*/ 5481770 w 6127519"/>
              <a:gd name="connsiteY39" fmla="*/ 2951352 h 6858000"/>
              <a:gd name="connsiteX40" fmla="*/ 5482415 w 6127519"/>
              <a:gd name="connsiteY40" fmla="*/ 3004079 h 6858000"/>
              <a:gd name="connsiteX41" fmla="*/ 5503944 w 6127519"/>
              <a:gd name="connsiteY41" fmla="*/ 3123335 h 6858000"/>
              <a:gd name="connsiteX42" fmla="*/ 5516007 w 6127519"/>
              <a:gd name="connsiteY42" fmla="*/ 3258473 h 6858000"/>
              <a:gd name="connsiteX43" fmla="*/ 5589758 w 6127519"/>
              <a:gd name="connsiteY43" fmla="*/ 3453699 h 6858000"/>
              <a:gd name="connsiteX44" fmla="*/ 5596144 w 6127519"/>
              <a:gd name="connsiteY44" fmla="*/ 3534624 h 6858000"/>
              <a:gd name="connsiteX45" fmla="*/ 5597750 w 6127519"/>
              <a:gd name="connsiteY45" fmla="*/ 3534129 h 6858000"/>
              <a:gd name="connsiteX46" fmla="*/ 5599700 w 6127519"/>
              <a:gd name="connsiteY46" fmla="*/ 3547221 h 6858000"/>
              <a:gd name="connsiteX47" fmla="*/ 5615031 w 6127519"/>
              <a:gd name="connsiteY47" fmla="*/ 3557482 h 6858000"/>
              <a:gd name="connsiteX48" fmla="*/ 5618377 w 6127519"/>
              <a:gd name="connsiteY48" fmla="*/ 3588431 h 6858000"/>
              <a:gd name="connsiteX49" fmla="*/ 5612155 w 6127519"/>
              <a:gd name="connsiteY49" fmla="*/ 3589869 h 6858000"/>
              <a:gd name="connsiteX50" fmla="*/ 5620843 w 6127519"/>
              <a:gd name="connsiteY50" fmla="*/ 3606745 h 6858000"/>
              <a:gd name="connsiteX51" fmla="*/ 5655472 w 6127519"/>
              <a:gd name="connsiteY51" fmla="*/ 3678877 h 6858000"/>
              <a:gd name="connsiteX52" fmla="*/ 5683015 w 6127519"/>
              <a:gd name="connsiteY52" fmla="*/ 3762025 h 6858000"/>
              <a:gd name="connsiteX53" fmla="*/ 5696643 w 6127519"/>
              <a:gd name="connsiteY53" fmla="*/ 3773888 h 6858000"/>
              <a:gd name="connsiteX54" fmla="*/ 5707995 w 6127519"/>
              <a:gd name="connsiteY54" fmla="*/ 3781685 h 6858000"/>
              <a:gd name="connsiteX55" fmla="*/ 5768491 w 6127519"/>
              <a:gd name="connsiteY55" fmla="*/ 3914399 h 6858000"/>
              <a:gd name="connsiteX56" fmla="*/ 5793123 w 6127519"/>
              <a:gd name="connsiteY56" fmla="*/ 3969952 h 6858000"/>
              <a:gd name="connsiteX57" fmla="*/ 5808321 w 6127519"/>
              <a:gd name="connsiteY57" fmla="*/ 3988153 h 6858000"/>
              <a:gd name="connsiteX58" fmla="*/ 5825621 w 6127519"/>
              <a:gd name="connsiteY58" fmla="*/ 4015525 h 6858000"/>
              <a:gd name="connsiteX59" fmla="*/ 5860672 w 6127519"/>
              <a:gd name="connsiteY59" fmla="*/ 4061579 h 6858000"/>
              <a:gd name="connsiteX60" fmla="*/ 5872173 w 6127519"/>
              <a:gd name="connsiteY60" fmla="*/ 4088497 h 6858000"/>
              <a:gd name="connsiteX61" fmla="*/ 5894095 w 6127519"/>
              <a:gd name="connsiteY61" fmla="*/ 4128857 h 6858000"/>
              <a:gd name="connsiteX62" fmla="*/ 5903513 w 6127519"/>
              <a:gd name="connsiteY62" fmla="*/ 4187661 h 6858000"/>
              <a:gd name="connsiteX63" fmla="*/ 5917114 w 6127519"/>
              <a:gd name="connsiteY63" fmla="*/ 4213096 h 6858000"/>
              <a:gd name="connsiteX64" fmla="*/ 5924233 w 6127519"/>
              <a:gd name="connsiteY64" fmla="*/ 4242060 h 6858000"/>
              <a:gd name="connsiteX65" fmla="*/ 5928910 w 6127519"/>
              <a:gd name="connsiteY65" fmla="*/ 4300973 h 6858000"/>
              <a:gd name="connsiteX66" fmla="*/ 5939320 w 6127519"/>
              <a:gd name="connsiteY66" fmla="*/ 4340435 h 6858000"/>
              <a:gd name="connsiteX67" fmla="*/ 5946705 w 6127519"/>
              <a:gd name="connsiteY67" fmla="*/ 4428051 h 6858000"/>
              <a:gd name="connsiteX68" fmla="*/ 5949261 w 6127519"/>
              <a:gd name="connsiteY68" fmla="*/ 4449185 h 6858000"/>
              <a:gd name="connsiteX69" fmla="*/ 5968960 w 6127519"/>
              <a:gd name="connsiteY69" fmla="*/ 4482655 h 6858000"/>
              <a:gd name="connsiteX70" fmla="*/ 5980106 w 6127519"/>
              <a:gd name="connsiteY70" fmla="*/ 4585087 h 6858000"/>
              <a:gd name="connsiteX71" fmla="*/ 5998138 w 6127519"/>
              <a:gd name="connsiteY71" fmla="*/ 4697518 h 6858000"/>
              <a:gd name="connsiteX72" fmla="*/ 6007819 w 6127519"/>
              <a:gd name="connsiteY72" fmla="*/ 4858148 h 6858000"/>
              <a:gd name="connsiteX73" fmla="*/ 6007749 w 6127519"/>
              <a:gd name="connsiteY73" fmla="*/ 4964715 h 6858000"/>
              <a:gd name="connsiteX74" fmla="*/ 6005269 w 6127519"/>
              <a:gd name="connsiteY74" fmla="*/ 5150567 h 6858000"/>
              <a:gd name="connsiteX75" fmla="*/ 6001127 w 6127519"/>
              <a:gd name="connsiteY75" fmla="*/ 5164609 h 6858000"/>
              <a:gd name="connsiteX76" fmla="*/ 5998514 w 6127519"/>
              <a:gd name="connsiteY76" fmla="*/ 5189673 h 6858000"/>
              <a:gd name="connsiteX77" fmla="*/ 6018409 w 6127519"/>
              <a:gd name="connsiteY77" fmla="*/ 5227157 h 6858000"/>
              <a:gd name="connsiteX78" fmla="*/ 6036748 w 6127519"/>
              <a:gd name="connsiteY78" fmla="*/ 5322752 h 6858000"/>
              <a:gd name="connsiteX79" fmla="*/ 6036943 w 6127519"/>
              <a:gd name="connsiteY79" fmla="*/ 5329480 h 6858000"/>
              <a:gd name="connsiteX80" fmla="*/ 6037677 w 6127519"/>
              <a:gd name="connsiteY80" fmla="*/ 5354807 h 6858000"/>
              <a:gd name="connsiteX81" fmla="*/ 6039728 w 6127519"/>
              <a:gd name="connsiteY81" fmla="*/ 5359416 h 6858000"/>
              <a:gd name="connsiteX82" fmla="*/ 6053435 w 6127519"/>
              <a:gd name="connsiteY82" fmla="*/ 5387547 h 6858000"/>
              <a:gd name="connsiteX83" fmla="*/ 6065933 w 6127519"/>
              <a:gd name="connsiteY83" fmla="*/ 5443002 h 6858000"/>
              <a:gd name="connsiteX84" fmla="*/ 6068640 w 6127519"/>
              <a:gd name="connsiteY84" fmla="*/ 5474503 h 6858000"/>
              <a:gd name="connsiteX85" fmla="*/ 6080922 w 6127519"/>
              <a:gd name="connsiteY85" fmla="*/ 5561070 h 6858000"/>
              <a:gd name="connsiteX86" fmla="*/ 6096949 w 6127519"/>
              <a:gd name="connsiteY86" fmla="*/ 5648179 h 6858000"/>
              <a:gd name="connsiteX87" fmla="*/ 6125703 w 6127519"/>
              <a:gd name="connsiteY87" fmla="*/ 5692894 h 6858000"/>
              <a:gd name="connsiteX88" fmla="*/ 6121353 w 6127519"/>
              <a:gd name="connsiteY88" fmla="*/ 5721725 h 6858000"/>
              <a:gd name="connsiteX89" fmla="*/ 6121607 w 6127519"/>
              <a:gd name="connsiteY89" fmla="*/ 5721959 h 6858000"/>
              <a:gd name="connsiteX90" fmla="*/ 6127024 w 6127519"/>
              <a:gd name="connsiteY90" fmla="*/ 5786902 h 6858000"/>
              <a:gd name="connsiteX91" fmla="*/ 6127519 w 6127519"/>
              <a:gd name="connsiteY91" fmla="*/ 5865775 h 6858000"/>
              <a:gd name="connsiteX92" fmla="*/ 6119217 w 6127519"/>
              <a:gd name="connsiteY92" fmla="*/ 5888542 h 6858000"/>
              <a:gd name="connsiteX93" fmla="*/ 6102493 w 6127519"/>
              <a:gd name="connsiteY93" fmla="*/ 5928602 h 6858000"/>
              <a:gd name="connsiteX94" fmla="*/ 6056863 w 6127519"/>
              <a:gd name="connsiteY94" fmla="*/ 6000643 h 6858000"/>
              <a:gd name="connsiteX95" fmla="*/ 6045436 w 6127519"/>
              <a:gd name="connsiteY95" fmla="*/ 6124480 h 6858000"/>
              <a:gd name="connsiteX96" fmla="*/ 6030489 w 6127519"/>
              <a:gd name="connsiteY96" fmla="*/ 6317666 h 6858000"/>
              <a:gd name="connsiteX97" fmla="*/ 6007492 w 6127519"/>
              <a:gd name="connsiteY97" fmla="*/ 6440818 h 6858000"/>
              <a:gd name="connsiteX98" fmla="*/ 6009467 w 6127519"/>
              <a:gd name="connsiteY98" fmla="*/ 6487076 h 6858000"/>
              <a:gd name="connsiteX99" fmla="*/ 5995064 w 6127519"/>
              <a:gd name="connsiteY99" fmla="*/ 6540791 h 6858000"/>
              <a:gd name="connsiteX100" fmla="*/ 6004510 w 6127519"/>
              <a:gd name="connsiteY100" fmla="*/ 6599256 h 6858000"/>
              <a:gd name="connsiteX101" fmla="*/ 5986207 w 6127519"/>
              <a:gd name="connsiteY101" fmla="*/ 6695855 h 6858000"/>
              <a:gd name="connsiteX102" fmla="*/ 5979428 w 6127519"/>
              <a:gd name="connsiteY102" fmla="*/ 6754678 h 6858000"/>
              <a:gd name="connsiteX103" fmla="*/ 5983398 w 6127519"/>
              <a:gd name="connsiteY103" fmla="*/ 6778641 h 6858000"/>
              <a:gd name="connsiteX104" fmla="*/ 5984543 w 6127519"/>
              <a:gd name="connsiteY104" fmla="*/ 6811016 h 6858000"/>
              <a:gd name="connsiteX105" fmla="*/ 5979671 w 6127519"/>
              <a:gd name="connsiteY105" fmla="*/ 6858000 h 6858000"/>
              <a:gd name="connsiteX106" fmla="*/ 0 w 6127519"/>
              <a:gd name="connsiteY106" fmla="*/ 6858000 h 6858000"/>
              <a:gd name="connsiteX107" fmla="*/ 0 w 6127519"/>
              <a:gd name="connsiteY107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21088 w 6127519"/>
              <a:gd name="connsiteY13" fmla="*/ 860193 h 6858000"/>
              <a:gd name="connsiteX14" fmla="*/ 5230806 w 6127519"/>
              <a:gd name="connsiteY14" fmla="*/ 961354 h 6858000"/>
              <a:gd name="connsiteX15" fmla="*/ 5201018 w 6127519"/>
              <a:gd name="connsiteY15" fmla="*/ 1095027 h 6858000"/>
              <a:gd name="connsiteX16" fmla="*/ 5202153 w 6127519"/>
              <a:gd name="connsiteY16" fmla="*/ 1133224 h 6858000"/>
              <a:gd name="connsiteX17" fmla="*/ 5189234 w 6127519"/>
              <a:gd name="connsiteY17" fmla="*/ 1193495 h 6858000"/>
              <a:gd name="connsiteX18" fmla="*/ 5202769 w 6127519"/>
              <a:gd name="connsiteY18" fmla="*/ 1269450 h 6858000"/>
              <a:gd name="connsiteX19" fmla="*/ 5225968 w 6127519"/>
              <a:gd name="connsiteY19" fmla="*/ 1357994 h 6858000"/>
              <a:gd name="connsiteX20" fmla="*/ 5233819 w 6127519"/>
              <a:gd name="connsiteY20" fmla="*/ 1380922 h 6858000"/>
              <a:gd name="connsiteX21" fmla="*/ 5237226 w 6127519"/>
              <a:gd name="connsiteY21" fmla="*/ 1441327 h 6858000"/>
              <a:gd name="connsiteX22" fmla="*/ 5255653 w 6127519"/>
              <a:gd name="connsiteY22" fmla="*/ 1524712 h 6858000"/>
              <a:gd name="connsiteX23" fmla="*/ 5263491 w 6127519"/>
              <a:gd name="connsiteY23" fmla="*/ 1642938 h 6858000"/>
              <a:gd name="connsiteX24" fmla="*/ 5261314 w 6127519"/>
              <a:gd name="connsiteY24" fmla="*/ 1689177 h 6858000"/>
              <a:gd name="connsiteX25" fmla="*/ 5259788 w 6127519"/>
              <a:gd name="connsiteY25" fmla="*/ 1768516 h 6858000"/>
              <a:gd name="connsiteX26" fmla="*/ 5255696 w 6127519"/>
              <a:gd name="connsiteY26" fmla="*/ 1953770 h 6858000"/>
              <a:gd name="connsiteX27" fmla="*/ 5252592 w 6127519"/>
              <a:gd name="connsiteY27" fmla="*/ 2092210 h 6858000"/>
              <a:gd name="connsiteX28" fmla="*/ 5250104 w 6127519"/>
              <a:gd name="connsiteY28" fmla="*/ 2249166 h 6858000"/>
              <a:gd name="connsiteX29" fmla="*/ 5251214 w 6127519"/>
              <a:gd name="connsiteY29" fmla="*/ 2250944 h 6858000"/>
              <a:gd name="connsiteX30" fmla="*/ 5250644 w 6127519"/>
              <a:gd name="connsiteY30" fmla="*/ 2266619 h 6858000"/>
              <a:gd name="connsiteX31" fmla="*/ 5293877 w 6127519"/>
              <a:gd name="connsiteY31" fmla="*/ 2368649 h 6858000"/>
              <a:gd name="connsiteX32" fmla="*/ 5311338 w 6127519"/>
              <a:gd name="connsiteY32" fmla="*/ 2404034 h 6858000"/>
              <a:gd name="connsiteX33" fmla="*/ 5338366 w 6127519"/>
              <a:gd name="connsiteY33" fmla="*/ 2465052 h 6858000"/>
              <a:gd name="connsiteX34" fmla="*/ 5371263 w 6127519"/>
              <a:gd name="connsiteY34" fmla="*/ 2586413 h 6858000"/>
              <a:gd name="connsiteX35" fmla="*/ 5407503 w 6127519"/>
              <a:gd name="connsiteY35" fmla="*/ 2786290 h 6858000"/>
              <a:gd name="connsiteX36" fmla="*/ 5407356 w 6127519"/>
              <a:gd name="connsiteY36" fmla="*/ 2787545 h 6858000"/>
              <a:gd name="connsiteX37" fmla="*/ 5457023 w 6127519"/>
              <a:gd name="connsiteY37" fmla="*/ 2858292 h 6858000"/>
              <a:gd name="connsiteX38" fmla="*/ 5479298 w 6127519"/>
              <a:gd name="connsiteY38" fmla="*/ 2947791 h 6858000"/>
              <a:gd name="connsiteX39" fmla="*/ 5481770 w 6127519"/>
              <a:gd name="connsiteY39" fmla="*/ 2951352 h 6858000"/>
              <a:gd name="connsiteX40" fmla="*/ 5482415 w 6127519"/>
              <a:gd name="connsiteY40" fmla="*/ 3004079 h 6858000"/>
              <a:gd name="connsiteX41" fmla="*/ 5503944 w 6127519"/>
              <a:gd name="connsiteY41" fmla="*/ 3123335 h 6858000"/>
              <a:gd name="connsiteX42" fmla="*/ 5516007 w 6127519"/>
              <a:gd name="connsiteY42" fmla="*/ 3258473 h 6858000"/>
              <a:gd name="connsiteX43" fmla="*/ 5589758 w 6127519"/>
              <a:gd name="connsiteY43" fmla="*/ 3453699 h 6858000"/>
              <a:gd name="connsiteX44" fmla="*/ 5596144 w 6127519"/>
              <a:gd name="connsiteY44" fmla="*/ 3534624 h 6858000"/>
              <a:gd name="connsiteX45" fmla="*/ 5597750 w 6127519"/>
              <a:gd name="connsiteY45" fmla="*/ 3534129 h 6858000"/>
              <a:gd name="connsiteX46" fmla="*/ 5599700 w 6127519"/>
              <a:gd name="connsiteY46" fmla="*/ 3547221 h 6858000"/>
              <a:gd name="connsiteX47" fmla="*/ 5615031 w 6127519"/>
              <a:gd name="connsiteY47" fmla="*/ 3557482 h 6858000"/>
              <a:gd name="connsiteX48" fmla="*/ 5618377 w 6127519"/>
              <a:gd name="connsiteY48" fmla="*/ 3588431 h 6858000"/>
              <a:gd name="connsiteX49" fmla="*/ 5612155 w 6127519"/>
              <a:gd name="connsiteY49" fmla="*/ 3589869 h 6858000"/>
              <a:gd name="connsiteX50" fmla="*/ 5620843 w 6127519"/>
              <a:gd name="connsiteY50" fmla="*/ 3606745 h 6858000"/>
              <a:gd name="connsiteX51" fmla="*/ 5655472 w 6127519"/>
              <a:gd name="connsiteY51" fmla="*/ 3678877 h 6858000"/>
              <a:gd name="connsiteX52" fmla="*/ 5683015 w 6127519"/>
              <a:gd name="connsiteY52" fmla="*/ 3762025 h 6858000"/>
              <a:gd name="connsiteX53" fmla="*/ 5696643 w 6127519"/>
              <a:gd name="connsiteY53" fmla="*/ 3773888 h 6858000"/>
              <a:gd name="connsiteX54" fmla="*/ 5707995 w 6127519"/>
              <a:gd name="connsiteY54" fmla="*/ 3781685 h 6858000"/>
              <a:gd name="connsiteX55" fmla="*/ 5768491 w 6127519"/>
              <a:gd name="connsiteY55" fmla="*/ 3914399 h 6858000"/>
              <a:gd name="connsiteX56" fmla="*/ 5793123 w 6127519"/>
              <a:gd name="connsiteY56" fmla="*/ 3969952 h 6858000"/>
              <a:gd name="connsiteX57" fmla="*/ 5808321 w 6127519"/>
              <a:gd name="connsiteY57" fmla="*/ 3988153 h 6858000"/>
              <a:gd name="connsiteX58" fmla="*/ 5825621 w 6127519"/>
              <a:gd name="connsiteY58" fmla="*/ 4015525 h 6858000"/>
              <a:gd name="connsiteX59" fmla="*/ 5860672 w 6127519"/>
              <a:gd name="connsiteY59" fmla="*/ 4061579 h 6858000"/>
              <a:gd name="connsiteX60" fmla="*/ 5872173 w 6127519"/>
              <a:gd name="connsiteY60" fmla="*/ 4088497 h 6858000"/>
              <a:gd name="connsiteX61" fmla="*/ 5894095 w 6127519"/>
              <a:gd name="connsiteY61" fmla="*/ 4128857 h 6858000"/>
              <a:gd name="connsiteX62" fmla="*/ 5903513 w 6127519"/>
              <a:gd name="connsiteY62" fmla="*/ 4187661 h 6858000"/>
              <a:gd name="connsiteX63" fmla="*/ 5917114 w 6127519"/>
              <a:gd name="connsiteY63" fmla="*/ 4213096 h 6858000"/>
              <a:gd name="connsiteX64" fmla="*/ 5924233 w 6127519"/>
              <a:gd name="connsiteY64" fmla="*/ 4242060 h 6858000"/>
              <a:gd name="connsiteX65" fmla="*/ 5928910 w 6127519"/>
              <a:gd name="connsiteY65" fmla="*/ 4300973 h 6858000"/>
              <a:gd name="connsiteX66" fmla="*/ 5939320 w 6127519"/>
              <a:gd name="connsiteY66" fmla="*/ 4340435 h 6858000"/>
              <a:gd name="connsiteX67" fmla="*/ 5946705 w 6127519"/>
              <a:gd name="connsiteY67" fmla="*/ 4428051 h 6858000"/>
              <a:gd name="connsiteX68" fmla="*/ 5949261 w 6127519"/>
              <a:gd name="connsiteY68" fmla="*/ 4449185 h 6858000"/>
              <a:gd name="connsiteX69" fmla="*/ 5968960 w 6127519"/>
              <a:gd name="connsiteY69" fmla="*/ 4482655 h 6858000"/>
              <a:gd name="connsiteX70" fmla="*/ 5980106 w 6127519"/>
              <a:gd name="connsiteY70" fmla="*/ 4585087 h 6858000"/>
              <a:gd name="connsiteX71" fmla="*/ 5998138 w 6127519"/>
              <a:gd name="connsiteY71" fmla="*/ 4697518 h 6858000"/>
              <a:gd name="connsiteX72" fmla="*/ 6007819 w 6127519"/>
              <a:gd name="connsiteY72" fmla="*/ 4858148 h 6858000"/>
              <a:gd name="connsiteX73" fmla="*/ 6007749 w 6127519"/>
              <a:gd name="connsiteY73" fmla="*/ 4964715 h 6858000"/>
              <a:gd name="connsiteX74" fmla="*/ 6005269 w 6127519"/>
              <a:gd name="connsiteY74" fmla="*/ 5150567 h 6858000"/>
              <a:gd name="connsiteX75" fmla="*/ 6001127 w 6127519"/>
              <a:gd name="connsiteY75" fmla="*/ 5164609 h 6858000"/>
              <a:gd name="connsiteX76" fmla="*/ 5998514 w 6127519"/>
              <a:gd name="connsiteY76" fmla="*/ 5189673 h 6858000"/>
              <a:gd name="connsiteX77" fmla="*/ 6018409 w 6127519"/>
              <a:gd name="connsiteY77" fmla="*/ 5227157 h 6858000"/>
              <a:gd name="connsiteX78" fmla="*/ 6036748 w 6127519"/>
              <a:gd name="connsiteY78" fmla="*/ 5322752 h 6858000"/>
              <a:gd name="connsiteX79" fmla="*/ 6036943 w 6127519"/>
              <a:gd name="connsiteY79" fmla="*/ 5329480 h 6858000"/>
              <a:gd name="connsiteX80" fmla="*/ 6037677 w 6127519"/>
              <a:gd name="connsiteY80" fmla="*/ 5354807 h 6858000"/>
              <a:gd name="connsiteX81" fmla="*/ 6039728 w 6127519"/>
              <a:gd name="connsiteY81" fmla="*/ 5359416 h 6858000"/>
              <a:gd name="connsiteX82" fmla="*/ 6053435 w 6127519"/>
              <a:gd name="connsiteY82" fmla="*/ 5387547 h 6858000"/>
              <a:gd name="connsiteX83" fmla="*/ 6065933 w 6127519"/>
              <a:gd name="connsiteY83" fmla="*/ 5443002 h 6858000"/>
              <a:gd name="connsiteX84" fmla="*/ 6068640 w 6127519"/>
              <a:gd name="connsiteY84" fmla="*/ 5474503 h 6858000"/>
              <a:gd name="connsiteX85" fmla="*/ 6080922 w 6127519"/>
              <a:gd name="connsiteY85" fmla="*/ 5561070 h 6858000"/>
              <a:gd name="connsiteX86" fmla="*/ 6096949 w 6127519"/>
              <a:gd name="connsiteY86" fmla="*/ 5648179 h 6858000"/>
              <a:gd name="connsiteX87" fmla="*/ 6121353 w 6127519"/>
              <a:gd name="connsiteY87" fmla="*/ 5721725 h 6858000"/>
              <a:gd name="connsiteX88" fmla="*/ 6121607 w 6127519"/>
              <a:gd name="connsiteY88" fmla="*/ 5721959 h 6858000"/>
              <a:gd name="connsiteX89" fmla="*/ 6127024 w 6127519"/>
              <a:gd name="connsiteY89" fmla="*/ 5786902 h 6858000"/>
              <a:gd name="connsiteX90" fmla="*/ 6127519 w 6127519"/>
              <a:gd name="connsiteY90" fmla="*/ 5865775 h 6858000"/>
              <a:gd name="connsiteX91" fmla="*/ 6119217 w 6127519"/>
              <a:gd name="connsiteY91" fmla="*/ 5888542 h 6858000"/>
              <a:gd name="connsiteX92" fmla="*/ 6102493 w 6127519"/>
              <a:gd name="connsiteY92" fmla="*/ 5928602 h 6858000"/>
              <a:gd name="connsiteX93" fmla="*/ 6056863 w 6127519"/>
              <a:gd name="connsiteY93" fmla="*/ 6000643 h 6858000"/>
              <a:gd name="connsiteX94" fmla="*/ 6045436 w 6127519"/>
              <a:gd name="connsiteY94" fmla="*/ 6124480 h 6858000"/>
              <a:gd name="connsiteX95" fmla="*/ 6030489 w 6127519"/>
              <a:gd name="connsiteY95" fmla="*/ 6317666 h 6858000"/>
              <a:gd name="connsiteX96" fmla="*/ 6007492 w 6127519"/>
              <a:gd name="connsiteY96" fmla="*/ 6440818 h 6858000"/>
              <a:gd name="connsiteX97" fmla="*/ 6009467 w 6127519"/>
              <a:gd name="connsiteY97" fmla="*/ 6487076 h 6858000"/>
              <a:gd name="connsiteX98" fmla="*/ 5995064 w 6127519"/>
              <a:gd name="connsiteY98" fmla="*/ 6540791 h 6858000"/>
              <a:gd name="connsiteX99" fmla="*/ 6004510 w 6127519"/>
              <a:gd name="connsiteY99" fmla="*/ 6599256 h 6858000"/>
              <a:gd name="connsiteX100" fmla="*/ 5986207 w 6127519"/>
              <a:gd name="connsiteY100" fmla="*/ 6695855 h 6858000"/>
              <a:gd name="connsiteX101" fmla="*/ 5979428 w 6127519"/>
              <a:gd name="connsiteY101" fmla="*/ 6754678 h 6858000"/>
              <a:gd name="connsiteX102" fmla="*/ 5983398 w 6127519"/>
              <a:gd name="connsiteY102" fmla="*/ 6778641 h 6858000"/>
              <a:gd name="connsiteX103" fmla="*/ 5984543 w 6127519"/>
              <a:gd name="connsiteY103" fmla="*/ 6811016 h 6858000"/>
              <a:gd name="connsiteX104" fmla="*/ 5979671 w 6127519"/>
              <a:gd name="connsiteY104" fmla="*/ 6858000 h 6858000"/>
              <a:gd name="connsiteX105" fmla="*/ 0 w 6127519"/>
              <a:gd name="connsiteY105" fmla="*/ 6858000 h 6858000"/>
              <a:gd name="connsiteX106" fmla="*/ 0 w 6127519"/>
              <a:gd name="connsiteY106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21088 w 6127519"/>
              <a:gd name="connsiteY13" fmla="*/ 860193 h 6858000"/>
              <a:gd name="connsiteX14" fmla="*/ 5230806 w 6127519"/>
              <a:gd name="connsiteY14" fmla="*/ 961354 h 6858000"/>
              <a:gd name="connsiteX15" fmla="*/ 5201018 w 6127519"/>
              <a:gd name="connsiteY15" fmla="*/ 1095027 h 6858000"/>
              <a:gd name="connsiteX16" fmla="*/ 5202153 w 6127519"/>
              <a:gd name="connsiteY16" fmla="*/ 1133224 h 6858000"/>
              <a:gd name="connsiteX17" fmla="*/ 5189234 w 6127519"/>
              <a:gd name="connsiteY17" fmla="*/ 1193495 h 6858000"/>
              <a:gd name="connsiteX18" fmla="*/ 5202769 w 6127519"/>
              <a:gd name="connsiteY18" fmla="*/ 1269450 h 6858000"/>
              <a:gd name="connsiteX19" fmla="*/ 5225968 w 6127519"/>
              <a:gd name="connsiteY19" fmla="*/ 1357994 h 6858000"/>
              <a:gd name="connsiteX20" fmla="*/ 5233819 w 6127519"/>
              <a:gd name="connsiteY20" fmla="*/ 1380922 h 6858000"/>
              <a:gd name="connsiteX21" fmla="*/ 5237226 w 6127519"/>
              <a:gd name="connsiteY21" fmla="*/ 1441327 h 6858000"/>
              <a:gd name="connsiteX22" fmla="*/ 5255653 w 6127519"/>
              <a:gd name="connsiteY22" fmla="*/ 1524712 h 6858000"/>
              <a:gd name="connsiteX23" fmla="*/ 5263491 w 6127519"/>
              <a:gd name="connsiteY23" fmla="*/ 1642938 h 6858000"/>
              <a:gd name="connsiteX24" fmla="*/ 5261314 w 6127519"/>
              <a:gd name="connsiteY24" fmla="*/ 1689177 h 6858000"/>
              <a:gd name="connsiteX25" fmla="*/ 5259788 w 6127519"/>
              <a:gd name="connsiteY25" fmla="*/ 1768516 h 6858000"/>
              <a:gd name="connsiteX26" fmla="*/ 5255696 w 6127519"/>
              <a:gd name="connsiteY26" fmla="*/ 1953770 h 6858000"/>
              <a:gd name="connsiteX27" fmla="*/ 5252592 w 6127519"/>
              <a:gd name="connsiteY27" fmla="*/ 2092210 h 6858000"/>
              <a:gd name="connsiteX28" fmla="*/ 5250104 w 6127519"/>
              <a:gd name="connsiteY28" fmla="*/ 2249166 h 6858000"/>
              <a:gd name="connsiteX29" fmla="*/ 5251214 w 6127519"/>
              <a:gd name="connsiteY29" fmla="*/ 2250944 h 6858000"/>
              <a:gd name="connsiteX30" fmla="*/ 5250644 w 6127519"/>
              <a:gd name="connsiteY30" fmla="*/ 2266619 h 6858000"/>
              <a:gd name="connsiteX31" fmla="*/ 5293877 w 6127519"/>
              <a:gd name="connsiteY31" fmla="*/ 2368649 h 6858000"/>
              <a:gd name="connsiteX32" fmla="*/ 5311338 w 6127519"/>
              <a:gd name="connsiteY32" fmla="*/ 2404034 h 6858000"/>
              <a:gd name="connsiteX33" fmla="*/ 5338366 w 6127519"/>
              <a:gd name="connsiteY33" fmla="*/ 2465052 h 6858000"/>
              <a:gd name="connsiteX34" fmla="*/ 5371263 w 6127519"/>
              <a:gd name="connsiteY34" fmla="*/ 2586413 h 6858000"/>
              <a:gd name="connsiteX35" fmla="*/ 5407503 w 6127519"/>
              <a:gd name="connsiteY35" fmla="*/ 2786290 h 6858000"/>
              <a:gd name="connsiteX36" fmla="*/ 5407356 w 6127519"/>
              <a:gd name="connsiteY36" fmla="*/ 2787545 h 6858000"/>
              <a:gd name="connsiteX37" fmla="*/ 5457023 w 6127519"/>
              <a:gd name="connsiteY37" fmla="*/ 2858292 h 6858000"/>
              <a:gd name="connsiteX38" fmla="*/ 5479298 w 6127519"/>
              <a:gd name="connsiteY38" fmla="*/ 2947791 h 6858000"/>
              <a:gd name="connsiteX39" fmla="*/ 5481770 w 6127519"/>
              <a:gd name="connsiteY39" fmla="*/ 2951352 h 6858000"/>
              <a:gd name="connsiteX40" fmla="*/ 5482415 w 6127519"/>
              <a:gd name="connsiteY40" fmla="*/ 3004079 h 6858000"/>
              <a:gd name="connsiteX41" fmla="*/ 5503944 w 6127519"/>
              <a:gd name="connsiteY41" fmla="*/ 3123335 h 6858000"/>
              <a:gd name="connsiteX42" fmla="*/ 5516007 w 6127519"/>
              <a:gd name="connsiteY42" fmla="*/ 3258473 h 6858000"/>
              <a:gd name="connsiteX43" fmla="*/ 5589758 w 6127519"/>
              <a:gd name="connsiteY43" fmla="*/ 3453699 h 6858000"/>
              <a:gd name="connsiteX44" fmla="*/ 5596144 w 6127519"/>
              <a:gd name="connsiteY44" fmla="*/ 3534624 h 6858000"/>
              <a:gd name="connsiteX45" fmla="*/ 5597750 w 6127519"/>
              <a:gd name="connsiteY45" fmla="*/ 3534129 h 6858000"/>
              <a:gd name="connsiteX46" fmla="*/ 5599700 w 6127519"/>
              <a:gd name="connsiteY46" fmla="*/ 3547221 h 6858000"/>
              <a:gd name="connsiteX47" fmla="*/ 5615031 w 6127519"/>
              <a:gd name="connsiteY47" fmla="*/ 3557482 h 6858000"/>
              <a:gd name="connsiteX48" fmla="*/ 5618377 w 6127519"/>
              <a:gd name="connsiteY48" fmla="*/ 3588431 h 6858000"/>
              <a:gd name="connsiteX49" fmla="*/ 5612155 w 6127519"/>
              <a:gd name="connsiteY49" fmla="*/ 3589869 h 6858000"/>
              <a:gd name="connsiteX50" fmla="*/ 5620843 w 6127519"/>
              <a:gd name="connsiteY50" fmla="*/ 3606745 h 6858000"/>
              <a:gd name="connsiteX51" fmla="*/ 5655472 w 6127519"/>
              <a:gd name="connsiteY51" fmla="*/ 3678877 h 6858000"/>
              <a:gd name="connsiteX52" fmla="*/ 5683015 w 6127519"/>
              <a:gd name="connsiteY52" fmla="*/ 3762025 h 6858000"/>
              <a:gd name="connsiteX53" fmla="*/ 5696643 w 6127519"/>
              <a:gd name="connsiteY53" fmla="*/ 3773888 h 6858000"/>
              <a:gd name="connsiteX54" fmla="*/ 5707995 w 6127519"/>
              <a:gd name="connsiteY54" fmla="*/ 3781685 h 6858000"/>
              <a:gd name="connsiteX55" fmla="*/ 5768491 w 6127519"/>
              <a:gd name="connsiteY55" fmla="*/ 3914399 h 6858000"/>
              <a:gd name="connsiteX56" fmla="*/ 5793123 w 6127519"/>
              <a:gd name="connsiteY56" fmla="*/ 3969952 h 6858000"/>
              <a:gd name="connsiteX57" fmla="*/ 5808321 w 6127519"/>
              <a:gd name="connsiteY57" fmla="*/ 3988153 h 6858000"/>
              <a:gd name="connsiteX58" fmla="*/ 5825621 w 6127519"/>
              <a:gd name="connsiteY58" fmla="*/ 4015525 h 6858000"/>
              <a:gd name="connsiteX59" fmla="*/ 5860672 w 6127519"/>
              <a:gd name="connsiteY59" fmla="*/ 4061579 h 6858000"/>
              <a:gd name="connsiteX60" fmla="*/ 5872173 w 6127519"/>
              <a:gd name="connsiteY60" fmla="*/ 4088497 h 6858000"/>
              <a:gd name="connsiteX61" fmla="*/ 5894095 w 6127519"/>
              <a:gd name="connsiteY61" fmla="*/ 4128857 h 6858000"/>
              <a:gd name="connsiteX62" fmla="*/ 5903513 w 6127519"/>
              <a:gd name="connsiteY62" fmla="*/ 4187661 h 6858000"/>
              <a:gd name="connsiteX63" fmla="*/ 5917114 w 6127519"/>
              <a:gd name="connsiteY63" fmla="*/ 4213096 h 6858000"/>
              <a:gd name="connsiteX64" fmla="*/ 5924233 w 6127519"/>
              <a:gd name="connsiteY64" fmla="*/ 4242060 h 6858000"/>
              <a:gd name="connsiteX65" fmla="*/ 5928910 w 6127519"/>
              <a:gd name="connsiteY65" fmla="*/ 4300973 h 6858000"/>
              <a:gd name="connsiteX66" fmla="*/ 5939320 w 6127519"/>
              <a:gd name="connsiteY66" fmla="*/ 4340435 h 6858000"/>
              <a:gd name="connsiteX67" fmla="*/ 5946705 w 6127519"/>
              <a:gd name="connsiteY67" fmla="*/ 4428051 h 6858000"/>
              <a:gd name="connsiteX68" fmla="*/ 5949261 w 6127519"/>
              <a:gd name="connsiteY68" fmla="*/ 4449185 h 6858000"/>
              <a:gd name="connsiteX69" fmla="*/ 5968960 w 6127519"/>
              <a:gd name="connsiteY69" fmla="*/ 4482655 h 6858000"/>
              <a:gd name="connsiteX70" fmla="*/ 5980106 w 6127519"/>
              <a:gd name="connsiteY70" fmla="*/ 4585087 h 6858000"/>
              <a:gd name="connsiteX71" fmla="*/ 5998138 w 6127519"/>
              <a:gd name="connsiteY71" fmla="*/ 4697518 h 6858000"/>
              <a:gd name="connsiteX72" fmla="*/ 6007819 w 6127519"/>
              <a:gd name="connsiteY72" fmla="*/ 4858148 h 6858000"/>
              <a:gd name="connsiteX73" fmla="*/ 6007749 w 6127519"/>
              <a:gd name="connsiteY73" fmla="*/ 4964715 h 6858000"/>
              <a:gd name="connsiteX74" fmla="*/ 6005269 w 6127519"/>
              <a:gd name="connsiteY74" fmla="*/ 5150567 h 6858000"/>
              <a:gd name="connsiteX75" fmla="*/ 6001127 w 6127519"/>
              <a:gd name="connsiteY75" fmla="*/ 5164609 h 6858000"/>
              <a:gd name="connsiteX76" fmla="*/ 5998514 w 6127519"/>
              <a:gd name="connsiteY76" fmla="*/ 5189673 h 6858000"/>
              <a:gd name="connsiteX77" fmla="*/ 6018409 w 6127519"/>
              <a:gd name="connsiteY77" fmla="*/ 5227157 h 6858000"/>
              <a:gd name="connsiteX78" fmla="*/ 6036748 w 6127519"/>
              <a:gd name="connsiteY78" fmla="*/ 5322752 h 6858000"/>
              <a:gd name="connsiteX79" fmla="*/ 6036943 w 6127519"/>
              <a:gd name="connsiteY79" fmla="*/ 5329480 h 6858000"/>
              <a:gd name="connsiteX80" fmla="*/ 6037677 w 6127519"/>
              <a:gd name="connsiteY80" fmla="*/ 5354807 h 6858000"/>
              <a:gd name="connsiteX81" fmla="*/ 6039728 w 6127519"/>
              <a:gd name="connsiteY81" fmla="*/ 5359416 h 6858000"/>
              <a:gd name="connsiteX82" fmla="*/ 6053435 w 6127519"/>
              <a:gd name="connsiteY82" fmla="*/ 5387547 h 6858000"/>
              <a:gd name="connsiteX83" fmla="*/ 6065933 w 6127519"/>
              <a:gd name="connsiteY83" fmla="*/ 5443002 h 6858000"/>
              <a:gd name="connsiteX84" fmla="*/ 6068640 w 6127519"/>
              <a:gd name="connsiteY84" fmla="*/ 5474503 h 6858000"/>
              <a:gd name="connsiteX85" fmla="*/ 6080922 w 6127519"/>
              <a:gd name="connsiteY85" fmla="*/ 5561070 h 6858000"/>
              <a:gd name="connsiteX86" fmla="*/ 6096949 w 6127519"/>
              <a:gd name="connsiteY86" fmla="*/ 5648179 h 6858000"/>
              <a:gd name="connsiteX87" fmla="*/ 6121353 w 6127519"/>
              <a:gd name="connsiteY87" fmla="*/ 5721725 h 6858000"/>
              <a:gd name="connsiteX88" fmla="*/ 6109884 w 6127519"/>
              <a:gd name="connsiteY88" fmla="*/ 5721959 h 6858000"/>
              <a:gd name="connsiteX89" fmla="*/ 6127024 w 6127519"/>
              <a:gd name="connsiteY89" fmla="*/ 5786902 h 6858000"/>
              <a:gd name="connsiteX90" fmla="*/ 6127519 w 6127519"/>
              <a:gd name="connsiteY90" fmla="*/ 5865775 h 6858000"/>
              <a:gd name="connsiteX91" fmla="*/ 6119217 w 6127519"/>
              <a:gd name="connsiteY91" fmla="*/ 5888542 h 6858000"/>
              <a:gd name="connsiteX92" fmla="*/ 6102493 w 6127519"/>
              <a:gd name="connsiteY92" fmla="*/ 5928602 h 6858000"/>
              <a:gd name="connsiteX93" fmla="*/ 6056863 w 6127519"/>
              <a:gd name="connsiteY93" fmla="*/ 6000643 h 6858000"/>
              <a:gd name="connsiteX94" fmla="*/ 6045436 w 6127519"/>
              <a:gd name="connsiteY94" fmla="*/ 6124480 h 6858000"/>
              <a:gd name="connsiteX95" fmla="*/ 6030489 w 6127519"/>
              <a:gd name="connsiteY95" fmla="*/ 6317666 h 6858000"/>
              <a:gd name="connsiteX96" fmla="*/ 6007492 w 6127519"/>
              <a:gd name="connsiteY96" fmla="*/ 6440818 h 6858000"/>
              <a:gd name="connsiteX97" fmla="*/ 6009467 w 6127519"/>
              <a:gd name="connsiteY97" fmla="*/ 6487076 h 6858000"/>
              <a:gd name="connsiteX98" fmla="*/ 5995064 w 6127519"/>
              <a:gd name="connsiteY98" fmla="*/ 6540791 h 6858000"/>
              <a:gd name="connsiteX99" fmla="*/ 6004510 w 6127519"/>
              <a:gd name="connsiteY99" fmla="*/ 6599256 h 6858000"/>
              <a:gd name="connsiteX100" fmla="*/ 5986207 w 6127519"/>
              <a:gd name="connsiteY100" fmla="*/ 6695855 h 6858000"/>
              <a:gd name="connsiteX101" fmla="*/ 5979428 w 6127519"/>
              <a:gd name="connsiteY101" fmla="*/ 6754678 h 6858000"/>
              <a:gd name="connsiteX102" fmla="*/ 5983398 w 6127519"/>
              <a:gd name="connsiteY102" fmla="*/ 6778641 h 6858000"/>
              <a:gd name="connsiteX103" fmla="*/ 5984543 w 6127519"/>
              <a:gd name="connsiteY103" fmla="*/ 6811016 h 6858000"/>
              <a:gd name="connsiteX104" fmla="*/ 5979671 w 6127519"/>
              <a:gd name="connsiteY104" fmla="*/ 6858000 h 6858000"/>
              <a:gd name="connsiteX105" fmla="*/ 0 w 6127519"/>
              <a:gd name="connsiteY105" fmla="*/ 6858000 h 6858000"/>
              <a:gd name="connsiteX106" fmla="*/ 0 w 6127519"/>
              <a:gd name="connsiteY106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21088 w 6127519"/>
              <a:gd name="connsiteY13" fmla="*/ 860193 h 6858000"/>
              <a:gd name="connsiteX14" fmla="*/ 5230806 w 6127519"/>
              <a:gd name="connsiteY14" fmla="*/ 961354 h 6858000"/>
              <a:gd name="connsiteX15" fmla="*/ 5201018 w 6127519"/>
              <a:gd name="connsiteY15" fmla="*/ 1095027 h 6858000"/>
              <a:gd name="connsiteX16" fmla="*/ 5202153 w 6127519"/>
              <a:gd name="connsiteY16" fmla="*/ 1133224 h 6858000"/>
              <a:gd name="connsiteX17" fmla="*/ 5189234 w 6127519"/>
              <a:gd name="connsiteY17" fmla="*/ 1193495 h 6858000"/>
              <a:gd name="connsiteX18" fmla="*/ 5202769 w 6127519"/>
              <a:gd name="connsiteY18" fmla="*/ 1269450 h 6858000"/>
              <a:gd name="connsiteX19" fmla="*/ 5225968 w 6127519"/>
              <a:gd name="connsiteY19" fmla="*/ 1357994 h 6858000"/>
              <a:gd name="connsiteX20" fmla="*/ 5233819 w 6127519"/>
              <a:gd name="connsiteY20" fmla="*/ 1380922 h 6858000"/>
              <a:gd name="connsiteX21" fmla="*/ 5237226 w 6127519"/>
              <a:gd name="connsiteY21" fmla="*/ 1441327 h 6858000"/>
              <a:gd name="connsiteX22" fmla="*/ 5255653 w 6127519"/>
              <a:gd name="connsiteY22" fmla="*/ 1524712 h 6858000"/>
              <a:gd name="connsiteX23" fmla="*/ 5263491 w 6127519"/>
              <a:gd name="connsiteY23" fmla="*/ 1642938 h 6858000"/>
              <a:gd name="connsiteX24" fmla="*/ 5261314 w 6127519"/>
              <a:gd name="connsiteY24" fmla="*/ 1689177 h 6858000"/>
              <a:gd name="connsiteX25" fmla="*/ 5259788 w 6127519"/>
              <a:gd name="connsiteY25" fmla="*/ 1768516 h 6858000"/>
              <a:gd name="connsiteX26" fmla="*/ 5255696 w 6127519"/>
              <a:gd name="connsiteY26" fmla="*/ 1953770 h 6858000"/>
              <a:gd name="connsiteX27" fmla="*/ 5252592 w 6127519"/>
              <a:gd name="connsiteY27" fmla="*/ 2092210 h 6858000"/>
              <a:gd name="connsiteX28" fmla="*/ 5250104 w 6127519"/>
              <a:gd name="connsiteY28" fmla="*/ 2249166 h 6858000"/>
              <a:gd name="connsiteX29" fmla="*/ 5251214 w 6127519"/>
              <a:gd name="connsiteY29" fmla="*/ 2250944 h 6858000"/>
              <a:gd name="connsiteX30" fmla="*/ 5250644 w 6127519"/>
              <a:gd name="connsiteY30" fmla="*/ 2266619 h 6858000"/>
              <a:gd name="connsiteX31" fmla="*/ 5293877 w 6127519"/>
              <a:gd name="connsiteY31" fmla="*/ 2368649 h 6858000"/>
              <a:gd name="connsiteX32" fmla="*/ 5311338 w 6127519"/>
              <a:gd name="connsiteY32" fmla="*/ 2404034 h 6858000"/>
              <a:gd name="connsiteX33" fmla="*/ 5338366 w 6127519"/>
              <a:gd name="connsiteY33" fmla="*/ 2465052 h 6858000"/>
              <a:gd name="connsiteX34" fmla="*/ 5371263 w 6127519"/>
              <a:gd name="connsiteY34" fmla="*/ 2586413 h 6858000"/>
              <a:gd name="connsiteX35" fmla="*/ 5407503 w 6127519"/>
              <a:gd name="connsiteY35" fmla="*/ 2786290 h 6858000"/>
              <a:gd name="connsiteX36" fmla="*/ 5407356 w 6127519"/>
              <a:gd name="connsiteY36" fmla="*/ 2787545 h 6858000"/>
              <a:gd name="connsiteX37" fmla="*/ 5457023 w 6127519"/>
              <a:gd name="connsiteY37" fmla="*/ 2858292 h 6858000"/>
              <a:gd name="connsiteX38" fmla="*/ 5479298 w 6127519"/>
              <a:gd name="connsiteY38" fmla="*/ 2947791 h 6858000"/>
              <a:gd name="connsiteX39" fmla="*/ 5481770 w 6127519"/>
              <a:gd name="connsiteY39" fmla="*/ 2951352 h 6858000"/>
              <a:gd name="connsiteX40" fmla="*/ 5482415 w 6127519"/>
              <a:gd name="connsiteY40" fmla="*/ 3004079 h 6858000"/>
              <a:gd name="connsiteX41" fmla="*/ 5503944 w 6127519"/>
              <a:gd name="connsiteY41" fmla="*/ 3123335 h 6858000"/>
              <a:gd name="connsiteX42" fmla="*/ 5516007 w 6127519"/>
              <a:gd name="connsiteY42" fmla="*/ 3258473 h 6858000"/>
              <a:gd name="connsiteX43" fmla="*/ 5589758 w 6127519"/>
              <a:gd name="connsiteY43" fmla="*/ 3453699 h 6858000"/>
              <a:gd name="connsiteX44" fmla="*/ 5596144 w 6127519"/>
              <a:gd name="connsiteY44" fmla="*/ 3534624 h 6858000"/>
              <a:gd name="connsiteX45" fmla="*/ 5597750 w 6127519"/>
              <a:gd name="connsiteY45" fmla="*/ 3534129 h 6858000"/>
              <a:gd name="connsiteX46" fmla="*/ 5599700 w 6127519"/>
              <a:gd name="connsiteY46" fmla="*/ 3547221 h 6858000"/>
              <a:gd name="connsiteX47" fmla="*/ 5615031 w 6127519"/>
              <a:gd name="connsiteY47" fmla="*/ 3557482 h 6858000"/>
              <a:gd name="connsiteX48" fmla="*/ 5618377 w 6127519"/>
              <a:gd name="connsiteY48" fmla="*/ 3588431 h 6858000"/>
              <a:gd name="connsiteX49" fmla="*/ 5612155 w 6127519"/>
              <a:gd name="connsiteY49" fmla="*/ 3589869 h 6858000"/>
              <a:gd name="connsiteX50" fmla="*/ 5620843 w 6127519"/>
              <a:gd name="connsiteY50" fmla="*/ 3606745 h 6858000"/>
              <a:gd name="connsiteX51" fmla="*/ 5655472 w 6127519"/>
              <a:gd name="connsiteY51" fmla="*/ 3678877 h 6858000"/>
              <a:gd name="connsiteX52" fmla="*/ 5683015 w 6127519"/>
              <a:gd name="connsiteY52" fmla="*/ 3762025 h 6858000"/>
              <a:gd name="connsiteX53" fmla="*/ 5696643 w 6127519"/>
              <a:gd name="connsiteY53" fmla="*/ 3773888 h 6858000"/>
              <a:gd name="connsiteX54" fmla="*/ 5707995 w 6127519"/>
              <a:gd name="connsiteY54" fmla="*/ 3781685 h 6858000"/>
              <a:gd name="connsiteX55" fmla="*/ 5768491 w 6127519"/>
              <a:gd name="connsiteY55" fmla="*/ 3914399 h 6858000"/>
              <a:gd name="connsiteX56" fmla="*/ 5793123 w 6127519"/>
              <a:gd name="connsiteY56" fmla="*/ 3969952 h 6858000"/>
              <a:gd name="connsiteX57" fmla="*/ 5808321 w 6127519"/>
              <a:gd name="connsiteY57" fmla="*/ 3988153 h 6858000"/>
              <a:gd name="connsiteX58" fmla="*/ 5825621 w 6127519"/>
              <a:gd name="connsiteY58" fmla="*/ 4015525 h 6858000"/>
              <a:gd name="connsiteX59" fmla="*/ 5860672 w 6127519"/>
              <a:gd name="connsiteY59" fmla="*/ 4061579 h 6858000"/>
              <a:gd name="connsiteX60" fmla="*/ 5872173 w 6127519"/>
              <a:gd name="connsiteY60" fmla="*/ 4088497 h 6858000"/>
              <a:gd name="connsiteX61" fmla="*/ 5894095 w 6127519"/>
              <a:gd name="connsiteY61" fmla="*/ 4128857 h 6858000"/>
              <a:gd name="connsiteX62" fmla="*/ 5903513 w 6127519"/>
              <a:gd name="connsiteY62" fmla="*/ 4187661 h 6858000"/>
              <a:gd name="connsiteX63" fmla="*/ 5917114 w 6127519"/>
              <a:gd name="connsiteY63" fmla="*/ 4213096 h 6858000"/>
              <a:gd name="connsiteX64" fmla="*/ 5924233 w 6127519"/>
              <a:gd name="connsiteY64" fmla="*/ 4242060 h 6858000"/>
              <a:gd name="connsiteX65" fmla="*/ 5928910 w 6127519"/>
              <a:gd name="connsiteY65" fmla="*/ 4300973 h 6858000"/>
              <a:gd name="connsiteX66" fmla="*/ 5939320 w 6127519"/>
              <a:gd name="connsiteY66" fmla="*/ 4340435 h 6858000"/>
              <a:gd name="connsiteX67" fmla="*/ 5946705 w 6127519"/>
              <a:gd name="connsiteY67" fmla="*/ 4428051 h 6858000"/>
              <a:gd name="connsiteX68" fmla="*/ 5949261 w 6127519"/>
              <a:gd name="connsiteY68" fmla="*/ 4449185 h 6858000"/>
              <a:gd name="connsiteX69" fmla="*/ 5968960 w 6127519"/>
              <a:gd name="connsiteY69" fmla="*/ 4482655 h 6858000"/>
              <a:gd name="connsiteX70" fmla="*/ 5980106 w 6127519"/>
              <a:gd name="connsiteY70" fmla="*/ 4585087 h 6858000"/>
              <a:gd name="connsiteX71" fmla="*/ 5998138 w 6127519"/>
              <a:gd name="connsiteY71" fmla="*/ 4697518 h 6858000"/>
              <a:gd name="connsiteX72" fmla="*/ 6007819 w 6127519"/>
              <a:gd name="connsiteY72" fmla="*/ 4858148 h 6858000"/>
              <a:gd name="connsiteX73" fmla="*/ 6007749 w 6127519"/>
              <a:gd name="connsiteY73" fmla="*/ 4964715 h 6858000"/>
              <a:gd name="connsiteX74" fmla="*/ 6005269 w 6127519"/>
              <a:gd name="connsiteY74" fmla="*/ 5150567 h 6858000"/>
              <a:gd name="connsiteX75" fmla="*/ 6001127 w 6127519"/>
              <a:gd name="connsiteY75" fmla="*/ 5164609 h 6858000"/>
              <a:gd name="connsiteX76" fmla="*/ 5998514 w 6127519"/>
              <a:gd name="connsiteY76" fmla="*/ 5189673 h 6858000"/>
              <a:gd name="connsiteX77" fmla="*/ 6018409 w 6127519"/>
              <a:gd name="connsiteY77" fmla="*/ 5227157 h 6858000"/>
              <a:gd name="connsiteX78" fmla="*/ 6036748 w 6127519"/>
              <a:gd name="connsiteY78" fmla="*/ 5322752 h 6858000"/>
              <a:gd name="connsiteX79" fmla="*/ 6036943 w 6127519"/>
              <a:gd name="connsiteY79" fmla="*/ 5329480 h 6858000"/>
              <a:gd name="connsiteX80" fmla="*/ 6037677 w 6127519"/>
              <a:gd name="connsiteY80" fmla="*/ 5354807 h 6858000"/>
              <a:gd name="connsiteX81" fmla="*/ 6039728 w 6127519"/>
              <a:gd name="connsiteY81" fmla="*/ 5359416 h 6858000"/>
              <a:gd name="connsiteX82" fmla="*/ 6053435 w 6127519"/>
              <a:gd name="connsiteY82" fmla="*/ 5387547 h 6858000"/>
              <a:gd name="connsiteX83" fmla="*/ 6065933 w 6127519"/>
              <a:gd name="connsiteY83" fmla="*/ 5443002 h 6858000"/>
              <a:gd name="connsiteX84" fmla="*/ 6068640 w 6127519"/>
              <a:gd name="connsiteY84" fmla="*/ 5474503 h 6858000"/>
              <a:gd name="connsiteX85" fmla="*/ 6080922 w 6127519"/>
              <a:gd name="connsiteY85" fmla="*/ 5561070 h 6858000"/>
              <a:gd name="connsiteX86" fmla="*/ 6096949 w 6127519"/>
              <a:gd name="connsiteY86" fmla="*/ 5648179 h 6858000"/>
              <a:gd name="connsiteX87" fmla="*/ 6121353 w 6127519"/>
              <a:gd name="connsiteY87" fmla="*/ 5721725 h 6858000"/>
              <a:gd name="connsiteX88" fmla="*/ 6109884 w 6127519"/>
              <a:gd name="connsiteY88" fmla="*/ 5721959 h 6858000"/>
              <a:gd name="connsiteX89" fmla="*/ 6127024 w 6127519"/>
              <a:gd name="connsiteY89" fmla="*/ 5786902 h 6858000"/>
              <a:gd name="connsiteX90" fmla="*/ 6127519 w 6127519"/>
              <a:gd name="connsiteY90" fmla="*/ 5865775 h 6858000"/>
              <a:gd name="connsiteX91" fmla="*/ 6116287 w 6127519"/>
              <a:gd name="connsiteY91" fmla="*/ 5868026 h 6858000"/>
              <a:gd name="connsiteX92" fmla="*/ 6102493 w 6127519"/>
              <a:gd name="connsiteY92" fmla="*/ 5928602 h 6858000"/>
              <a:gd name="connsiteX93" fmla="*/ 6056863 w 6127519"/>
              <a:gd name="connsiteY93" fmla="*/ 6000643 h 6858000"/>
              <a:gd name="connsiteX94" fmla="*/ 6045436 w 6127519"/>
              <a:gd name="connsiteY94" fmla="*/ 6124480 h 6858000"/>
              <a:gd name="connsiteX95" fmla="*/ 6030489 w 6127519"/>
              <a:gd name="connsiteY95" fmla="*/ 6317666 h 6858000"/>
              <a:gd name="connsiteX96" fmla="*/ 6007492 w 6127519"/>
              <a:gd name="connsiteY96" fmla="*/ 6440818 h 6858000"/>
              <a:gd name="connsiteX97" fmla="*/ 6009467 w 6127519"/>
              <a:gd name="connsiteY97" fmla="*/ 6487076 h 6858000"/>
              <a:gd name="connsiteX98" fmla="*/ 5995064 w 6127519"/>
              <a:gd name="connsiteY98" fmla="*/ 6540791 h 6858000"/>
              <a:gd name="connsiteX99" fmla="*/ 6004510 w 6127519"/>
              <a:gd name="connsiteY99" fmla="*/ 6599256 h 6858000"/>
              <a:gd name="connsiteX100" fmla="*/ 5986207 w 6127519"/>
              <a:gd name="connsiteY100" fmla="*/ 6695855 h 6858000"/>
              <a:gd name="connsiteX101" fmla="*/ 5979428 w 6127519"/>
              <a:gd name="connsiteY101" fmla="*/ 6754678 h 6858000"/>
              <a:gd name="connsiteX102" fmla="*/ 5983398 w 6127519"/>
              <a:gd name="connsiteY102" fmla="*/ 6778641 h 6858000"/>
              <a:gd name="connsiteX103" fmla="*/ 5984543 w 6127519"/>
              <a:gd name="connsiteY103" fmla="*/ 6811016 h 6858000"/>
              <a:gd name="connsiteX104" fmla="*/ 5979671 w 6127519"/>
              <a:gd name="connsiteY104" fmla="*/ 6858000 h 6858000"/>
              <a:gd name="connsiteX105" fmla="*/ 0 w 6127519"/>
              <a:gd name="connsiteY105" fmla="*/ 6858000 h 6858000"/>
              <a:gd name="connsiteX106" fmla="*/ 0 w 6127519"/>
              <a:gd name="connsiteY106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21088 w 6127519"/>
              <a:gd name="connsiteY13" fmla="*/ 860193 h 6858000"/>
              <a:gd name="connsiteX14" fmla="*/ 5230806 w 6127519"/>
              <a:gd name="connsiteY14" fmla="*/ 961354 h 6858000"/>
              <a:gd name="connsiteX15" fmla="*/ 5201018 w 6127519"/>
              <a:gd name="connsiteY15" fmla="*/ 1095027 h 6858000"/>
              <a:gd name="connsiteX16" fmla="*/ 5202153 w 6127519"/>
              <a:gd name="connsiteY16" fmla="*/ 1133224 h 6858000"/>
              <a:gd name="connsiteX17" fmla="*/ 5189234 w 6127519"/>
              <a:gd name="connsiteY17" fmla="*/ 1193495 h 6858000"/>
              <a:gd name="connsiteX18" fmla="*/ 5202769 w 6127519"/>
              <a:gd name="connsiteY18" fmla="*/ 1269450 h 6858000"/>
              <a:gd name="connsiteX19" fmla="*/ 5225968 w 6127519"/>
              <a:gd name="connsiteY19" fmla="*/ 1357994 h 6858000"/>
              <a:gd name="connsiteX20" fmla="*/ 5233819 w 6127519"/>
              <a:gd name="connsiteY20" fmla="*/ 1380922 h 6858000"/>
              <a:gd name="connsiteX21" fmla="*/ 5237226 w 6127519"/>
              <a:gd name="connsiteY21" fmla="*/ 1441327 h 6858000"/>
              <a:gd name="connsiteX22" fmla="*/ 5255653 w 6127519"/>
              <a:gd name="connsiteY22" fmla="*/ 1524712 h 6858000"/>
              <a:gd name="connsiteX23" fmla="*/ 5263491 w 6127519"/>
              <a:gd name="connsiteY23" fmla="*/ 1642938 h 6858000"/>
              <a:gd name="connsiteX24" fmla="*/ 5261314 w 6127519"/>
              <a:gd name="connsiteY24" fmla="*/ 1689177 h 6858000"/>
              <a:gd name="connsiteX25" fmla="*/ 5259788 w 6127519"/>
              <a:gd name="connsiteY25" fmla="*/ 1768516 h 6858000"/>
              <a:gd name="connsiteX26" fmla="*/ 5255696 w 6127519"/>
              <a:gd name="connsiteY26" fmla="*/ 1953770 h 6858000"/>
              <a:gd name="connsiteX27" fmla="*/ 5252592 w 6127519"/>
              <a:gd name="connsiteY27" fmla="*/ 2092210 h 6858000"/>
              <a:gd name="connsiteX28" fmla="*/ 5250104 w 6127519"/>
              <a:gd name="connsiteY28" fmla="*/ 2249166 h 6858000"/>
              <a:gd name="connsiteX29" fmla="*/ 5251214 w 6127519"/>
              <a:gd name="connsiteY29" fmla="*/ 2250944 h 6858000"/>
              <a:gd name="connsiteX30" fmla="*/ 5250644 w 6127519"/>
              <a:gd name="connsiteY30" fmla="*/ 2266619 h 6858000"/>
              <a:gd name="connsiteX31" fmla="*/ 5293877 w 6127519"/>
              <a:gd name="connsiteY31" fmla="*/ 2368649 h 6858000"/>
              <a:gd name="connsiteX32" fmla="*/ 5311338 w 6127519"/>
              <a:gd name="connsiteY32" fmla="*/ 2404034 h 6858000"/>
              <a:gd name="connsiteX33" fmla="*/ 5338366 w 6127519"/>
              <a:gd name="connsiteY33" fmla="*/ 2465052 h 6858000"/>
              <a:gd name="connsiteX34" fmla="*/ 5371263 w 6127519"/>
              <a:gd name="connsiteY34" fmla="*/ 2586413 h 6858000"/>
              <a:gd name="connsiteX35" fmla="*/ 5407503 w 6127519"/>
              <a:gd name="connsiteY35" fmla="*/ 2786290 h 6858000"/>
              <a:gd name="connsiteX36" fmla="*/ 5407356 w 6127519"/>
              <a:gd name="connsiteY36" fmla="*/ 2787545 h 6858000"/>
              <a:gd name="connsiteX37" fmla="*/ 5457023 w 6127519"/>
              <a:gd name="connsiteY37" fmla="*/ 2858292 h 6858000"/>
              <a:gd name="connsiteX38" fmla="*/ 5479298 w 6127519"/>
              <a:gd name="connsiteY38" fmla="*/ 2947791 h 6858000"/>
              <a:gd name="connsiteX39" fmla="*/ 5481770 w 6127519"/>
              <a:gd name="connsiteY39" fmla="*/ 2951352 h 6858000"/>
              <a:gd name="connsiteX40" fmla="*/ 5482415 w 6127519"/>
              <a:gd name="connsiteY40" fmla="*/ 3004079 h 6858000"/>
              <a:gd name="connsiteX41" fmla="*/ 5503944 w 6127519"/>
              <a:gd name="connsiteY41" fmla="*/ 3123335 h 6858000"/>
              <a:gd name="connsiteX42" fmla="*/ 5516007 w 6127519"/>
              <a:gd name="connsiteY42" fmla="*/ 3258473 h 6858000"/>
              <a:gd name="connsiteX43" fmla="*/ 5589758 w 6127519"/>
              <a:gd name="connsiteY43" fmla="*/ 3453699 h 6858000"/>
              <a:gd name="connsiteX44" fmla="*/ 5596144 w 6127519"/>
              <a:gd name="connsiteY44" fmla="*/ 3534624 h 6858000"/>
              <a:gd name="connsiteX45" fmla="*/ 5597750 w 6127519"/>
              <a:gd name="connsiteY45" fmla="*/ 3534129 h 6858000"/>
              <a:gd name="connsiteX46" fmla="*/ 5599700 w 6127519"/>
              <a:gd name="connsiteY46" fmla="*/ 3547221 h 6858000"/>
              <a:gd name="connsiteX47" fmla="*/ 5615031 w 6127519"/>
              <a:gd name="connsiteY47" fmla="*/ 3557482 h 6858000"/>
              <a:gd name="connsiteX48" fmla="*/ 5618377 w 6127519"/>
              <a:gd name="connsiteY48" fmla="*/ 3588431 h 6858000"/>
              <a:gd name="connsiteX49" fmla="*/ 5612155 w 6127519"/>
              <a:gd name="connsiteY49" fmla="*/ 3589869 h 6858000"/>
              <a:gd name="connsiteX50" fmla="*/ 5620843 w 6127519"/>
              <a:gd name="connsiteY50" fmla="*/ 3606745 h 6858000"/>
              <a:gd name="connsiteX51" fmla="*/ 5655472 w 6127519"/>
              <a:gd name="connsiteY51" fmla="*/ 3678877 h 6858000"/>
              <a:gd name="connsiteX52" fmla="*/ 5683015 w 6127519"/>
              <a:gd name="connsiteY52" fmla="*/ 3762025 h 6858000"/>
              <a:gd name="connsiteX53" fmla="*/ 5696643 w 6127519"/>
              <a:gd name="connsiteY53" fmla="*/ 3773888 h 6858000"/>
              <a:gd name="connsiteX54" fmla="*/ 5707995 w 6127519"/>
              <a:gd name="connsiteY54" fmla="*/ 3781685 h 6858000"/>
              <a:gd name="connsiteX55" fmla="*/ 5768491 w 6127519"/>
              <a:gd name="connsiteY55" fmla="*/ 3914399 h 6858000"/>
              <a:gd name="connsiteX56" fmla="*/ 5793123 w 6127519"/>
              <a:gd name="connsiteY56" fmla="*/ 3969952 h 6858000"/>
              <a:gd name="connsiteX57" fmla="*/ 5808321 w 6127519"/>
              <a:gd name="connsiteY57" fmla="*/ 3988153 h 6858000"/>
              <a:gd name="connsiteX58" fmla="*/ 5825621 w 6127519"/>
              <a:gd name="connsiteY58" fmla="*/ 4015525 h 6858000"/>
              <a:gd name="connsiteX59" fmla="*/ 5860672 w 6127519"/>
              <a:gd name="connsiteY59" fmla="*/ 4061579 h 6858000"/>
              <a:gd name="connsiteX60" fmla="*/ 5872173 w 6127519"/>
              <a:gd name="connsiteY60" fmla="*/ 4088497 h 6858000"/>
              <a:gd name="connsiteX61" fmla="*/ 5894095 w 6127519"/>
              <a:gd name="connsiteY61" fmla="*/ 4128857 h 6858000"/>
              <a:gd name="connsiteX62" fmla="*/ 5903513 w 6127519"/>
              <a:gd name="connsiteY62" fmla="*/ 4187661 h 6858000"/>
              <a:gd name="connsiteX63" fmla="*/ 5917114 w 6127519"/>
              <a:gd name="connsiteY63" fmla="*/ 4213096 h 6858000"/>
              <a:gd name="connsiteX64" fmla="*/ 5924233 w 6127519"/>
              <a:gd name="connsiteY64" fmla="*/ 4242060 h 6858000"/>
              <a:gd name="connsiteX65" fmla="*/ 5928910 w 6127519"/>
              <a:gd name="connsiteY65" fmla="*/ 4300973 h 6858000"/>
              <a:gd name="connsiteX66" fmla="*/ 5939320 w 6127519"/>
              <a:gd name="connsiteY66" fmla="*/ 4340435 h 6858000"/>
              <a:gd name="connsiteX67" fmla="*/ 5946705 w 6127519"/>
              <a:gd name="connsiteY67" fmla="*/ 4428051 h 6858000"/>
              <a:gd name="connsiteX68" fmla="*/ 5949261 w 6127519"/>
              <a:gd name="connsiteY68" fmla="*/ 4449185 h 6858000"/>
              <a:gd name="connsiteX69" fmla="*/ 5968960 w 6127519"/>
              <a:gd name="connsiteY69" fmla="*/ 4482655 h 6858000"/>
              <a:gd name="connsiteX70" fmla="*/ 5980106 w 6127519"/>
              <a:gd name="connsiteY70" fmla="*/ 4585087 h 6858000"/>
              <a:gd name="connsiteX71" fmla="*/ 5998138 w 6127519"/>
              <a:gd name="connsiteY71" fmla="*/ 4697518 h 6858000"/>
              <a:gd name="connsiteX72" fmla="*/ 6007819 w 6127519"/>
              <a:gd name="connsiteY72" fmla="*/ 4858148 h 6858000"/>
              <a:gd name="connsiteX73" fmla="*/ 6007749 w 6127519"/>
              <a:gd name="connsiteY73" fmla="*/ 4964715 h 6858000"/>
              <a:gd name="connsiteX74" fmla="*/ 6005269 w 6127519"/>
              <a:gd name="connsiteY74" fmla="*/ 5150567 h 6858000"/>
              <a:gd name="connsiteX75" fmla="*/ 6001127 w 6127519"/>
              <a:gd name="connsiteY75" fmla="*/ 5164609 h 6858000"/>
              <a:gd name="connsiteX76" fmla="*/ 5998514 w 6127519"/>
              <a:gd name="connsiteY76" fmla="*/ 5189673 h 6858000"/>
              <a:gd name="connsiteX77" fmla="*/ 6018409 w 6127519"/>
              <a:gd name="connsiteY77" fmla="*/ 5227157 h 6858000"/>
              <a:gd name="connsiteX78" fmla="*/ 6036748 w 6127519"/>
              <a:gd name="connsiteY78" fmla="*/ 5322752 h 6858000"/>
              <a:gd name="connsiteX79" fmla="*/ 6036943 w 6127519"/>
              <a:gd name="connsiteY79" fmla="*/ 5329480 h 6858000"/>
              <a:gd name="connsiteX80" fmla="*/ 6037677 w 6127519"/>
              <a:gd name="connsiteY80" fmla="*/ 5354807 h 6858000"/>
              <a:gd name="connsiteX81" fmla="*/ 6039728 w 6127519"/>
              <a:gd name="connsiteY81" fmla="*/ 5359416 h 6858000"/>
              <a:gd name="connsiteX82" fmla="*/ 6053435 w 6127519"/>
              <a:gd name="connsiteY82" fmla="*/ 5387547 h 6858000"/>
              <a:gd name="connsiteX83" fmla="*/ 6065933 w 6127519"/>
              <a:gd name="connsiteY83" fmla="*/ 5443002 h 6858000"/>
              <a:gd name="connsiteX84" fmla="*/ 6068640 w 6127519"/>
              <a:gd name="connsiteY84" fmla="*/ 5474503 h 6858000"/>
              <a:gd name="connsiteX85" fmla="*/ 6080922 w 6127519"/>
              <a:gd name="connsiteY85" fmla="*/ 5561070 h 6858000"/>
              <a:gd name="connsiteX86" fmla="*/ 6096949 w 6127519"/>
              <a:gd name="connsiteY86" fmla="*/ 5648179 h 6858000"/>
              <a:gd name="connsiteX87" fmla="*/ 6121353 w 6127519"/>
              <a:gd name="connsiteY87" fmla="*/ 5721725 h 6858000"/>
              <a:gd name="connsiteX88" fmla="*/ 6109884 w 6127519"/>
              <a:gd name="connsiteY88" fmla="*/ 5721959 h 6858000"/>
              <a:gd name="connsiteX89" fmla="*/ 6127024 w 6127519"/>
              <a:gd name="connsiteY89" fmla="*/ 5786902 h 6858000"/>
              <a:gd name="connsiteX90" fmla="*/ 6127519 w 6127519"/>
              <a:gd name="connsiteY90" fmla="*/ 5865775 h 6858000"/>
              <a:gd name="connsiteX91" fmla="*/ 6102493 w 6127519"/>
              <a:gd name="connsiteY91" fmla="*/ 5928602 h 6858000"/>
              <a:gd name="connsiteX92" fmla="*/ 6056863 w 6127519"/>
              <a:gd name="connsiteY92" fmla="*/ 6000643 h 6858000"/>
              <a:gd name="connsiteX93" fmla="*/ 6045436 w 6127519"/>
              <a:gd name="connsiteY93" fmla="*/ 6124480 h 6858000"/>
              <a:gd name="connsiteX94" fmla="*/ 6030489 w 6127519"/>
              <a:gd name="connsiteY94" fmla="*/ 6317666 h 6858000"/>
              <a:gd name="connsiteX95" fmla="*/ 6007492 w 6127519"/>
              <a:gd name="connsiteY95" fmla="*/ 6440818 h 6858000"/>
              <a:gd name="connsiteX96" fmla="*/ 6009467 w 6127519"/>
              <a:gd name="connsiteY96" fmla="*/ 6487076 h 6858000"/>
              <a:gd name="connsiteX97" fmla="*/ 5995064 w 6127519"/>
              <a:gd name="connsiteY97" fmla="*/ 6540791 h 6858000"/>
              <a:gd name="connsiteX98" fmla="*/ 6004510 w 6127519"/>
              <a:gd name="connsiteY98" fmla="*/ 6599256 h 6858000"/>
              <a:gd name="connsiteX99" fmla="*/ 5986207 w 6127519"/>
              <a:gd name="connsiteY99" fmla="*/ 6695855 h 6858000"/>
              <a:gd name="connsiteX100" fmla="*/ 5979428 w 6127519"/>
              <a:gd name="connsiteY100" fmla="*/ 6754678 h 6858000"/>
              <a:gd name="connsiteX101" fmla="*/ 5983398 w 6127519"/>
              <a:gd name="connsiteY101" fmla="*/ 6778641 h 6858000"/>
              <a:gd name="connsiteX102" fmla="*/ 5984543 w 6127519"/>
              <a:gd name="connsiteY102" fmla="*/ 6811016 h 6858000"/>
              <a:gd name="connsiteX103" fmla="*/ 5979671 w 6127519"/>
              <a:gd name="connsiteY103" fmla="*/ 6858000 h 6858000"/>
              <a:gd name="connsiteX104" fmla="*/ 0 w 6127519"/>
              <a:gd name="connsiteY104" fmla="*/ 6858000 h 6858000"/>
              <a:gd name="connsiteX105" fmla="*/ 0 w 6127519"/>
              <a:gd name="connsiteY105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30982 w 6127024"/>
              <a:gd name="connsiteY8" fmla="*/ 412030 h 6858000"/>
              <a:gd name="connsiteX9" fmla="*/ 5153000 w 6127024"/>
              <a:gd name="connsiteY9" fmla="*/ 507134 h 6858000"/>
              <a:gd name="connsiteX10" fmla="*/ 5171282 w 6127024"/>
              <a:gd name="connsiteY10" fmla="*/ 602071 h 6858000"/>
              <a:gd name="connsiteX11" fmla="*/ 5176196 w 6127024"/>
              <a:gd name="connsiteY11" fmla="*/ 636822 h 6858000"/>
              <a:gd name="connsiteX12" fmla="*/ 5189051 w 6127024"/>
              <a:gd name="connsiteY12" fmla="*/ 782518 h 6858000"/>
              <a:gd name="connsiteX13" fmla="*/ 5221088 w 6127024"/>
              <a:gd name="connsiteY13" fmla="*/ 860193 h 6858000"/>
              <a:gd name="connsiteX14" fmla="*/ 5230806 w 6127024"/>
              <a:gd name="connsiteY14" fmla="*/ 961354 h 6858000"/>
              <a:gd name="connsiteX15" fmla="*/ 5201018 w 6127024"/>
              <a:gd name="connsiteY15" fmla="*/ 1095027 h 6858000"/>
              <a:gd name="connsiteX16" fmla="*/ 5202153 w 6127024"/>
              <a:gd name="connsiteY16" fmla="*/ 1133224 h 6858000"/>
              <a:gd name="connsiteX17" fmla="*/ 5189234 w 6127024"/>
              <a:gd name="connsiteY17" fmla="*/ 1193495 h 6858000"/>
              <a:gd name="connsiteX18" fmla="*/ 5202769 w 6127024"/>
              <a:gd name="connsiteY18" fmla="*/ 1269450 h 6858000"/>
              <a:gd name="connsiteX19" fmla="*/ 5225968 w 6127024"/>
              <a:gd name="connsiteY19" fmla="*/ 1357994 h 6858000"/>
              <a:gd name="connsiteX20" fmla="*/ 5233819 w 6127024"/>
              <a:gd name="connsiteY20" fmla="*/ 1380922 h 6858000"/>
              <a:gd name="connsiteX21" fmla="*/ 5237226 w 6127024"/>
              <a:gd name="connsiteY21" fmla="*/ 1441327 h 6858000"/>
              <a:gd name="connsiteX22" fmla="*/ 5255653 w 6127024"/>
              <a:gd name="connsiteY22" fmla="*/ 1524712 h 6858000"/>
              <a:gd name="connsiteX23" fmla="*/ 5263491 w 6127024"/>
              <a:gd name="connsiteY23" fmla="*/ 1642938 h 6858000"/>
              <a:gd name="connsiteX24" fmla="*/ 5261314 w 6127024"/>
              <a:gd name="connsiteY24" fmla="*/ 1689177 h 6858000"/>
              <a:gd name="connsiteX25" fmla="*/ 5259788 w 6127024"/>
              <a:gd name="connsiteY25" fmla="*/ 1768516 h 6858000"/>
              <a:gd name="connsiteX26" fmla="*/ 5255696 w 6127024"/>
              <a:gd name="connsiteY26" fmla="*/ 1953770 h 6858000"/>
              <a:gd name="connsiteX27" fmla="*/ 5252592 w 6127024"/>
              <a:gd name="connsiteY27" fmla="*/ 2092210 h 6858000"/>
              <a:gd name="connsiteX28" fmla="*/ 5250104 w 6127024"/>
              <a:gd name="connsiteY28" fmla="*/ 2249166 h 6858000"/>
              <a:gd name="connsiteX29" fmla="*/ 5251214 w 6127024"/>
              <a:gd name="connsiteY29" fmla="*/ 2250944 h 6858000"/>
              <a:gd name="connsiteX30" fmla="*/ 5250644 w 6127024"/>
              <a:gd name="connsiteY30" fmla="*/ 2266619 h 6858000"/>
              <a:gd name="connsiteX31" fmla="*/ 5293877 w 6127024"/>
              <a:gd name="connsiteY31" fmla="*/ 2368649 h 6858000"/>
              <a:gd name="connsiteX32" fmla="*/ 5311338 w 6127024"/>
              <a:gd name="connsiteY32" fmla="*/ 2404034 h 6858000"/>
              <a:gd name="connsiteX33" fmla="*/ 5338366 w 6127024"/>
              <a:gd name="connsiteY33" fmla="*/ 2465052 h 6858000"/>
              <a:gd name="connsiteX34" fmla="*/ 5371263 w 6127024"/>
              <a:gd name="connsiteY34" fmla="*/ 2586413 h 6858000"/>
              <a:gd name="connsiteX35" fmla="*/ 5407503 w 6127024"/>
              <a:gd name="connsiteY35" fmla="*/ 2786290 h 6858000"/>
              <a:gd name="connsiteX36" fmla="*/ 5407356 w 6127024"/>
              <a:gd name="connsiteY36" fmla="*/ 2787545 h 6858000"/>
              <a:gd name="connsiteX37" fmla="*/ 5457023 w 6127024"/>
              <a:gd name="connsiteY37" fmla="*/ 2858292 h 6858000"/>
              <a:gd name="connsiteX38" fmla="*/ 5479298 w 6127024"/>
              <a:gd name="connsiteY38" fmla="*/ 2947791 h 6858000"/>
              <a:gd name="connsiteX39" fmla="*/ 5481770 w 6127024"/>
              <a:gd name="connsiteY39" fmla="*/ 2951352 h 6858000"/>
              <a:gd name="connsiteX40" fmla="*/ 5482415 w 6127024"/>
              <a:gd name="connsiteY40" fmla="*/ 3004079 h 6858000"/>
              <a:gd name="connsiteX41" fmla="*/ 5503944 w 6127024"/>
              <a:gd name="connsiteY41" fmla="*/ 3123335 h 6858000"/>
              <a:gd name="connsiteX42" fmla="*/ 5516007 w 6127024"/>
              <a:gd name="connsiteY42" fmla="*/ 3258473 h 6858000"/>
              <a:gd name="connsiteX43" fmla="*/ 5589758 w 6127024"/>
              <a:gd name="connsiteY43" fmla="*/ 3453699 h 6858000"/>
              <a:gd name="connsiteX44" fmla="*/ 5596144 w 6127024"/>
              <a:gd name="connsiteY44" fmla="*/ 3534624 h 6858000"/>
              <a:gd name="connsiteX45" fmla="*/ 5597750 w 6127024"/>
              <a:gd name="connsiteY45" fmla="*/ 3534129 h 6858000"/>
              <a:gd name="connsiteX46" fmla="*/ 5599700 w 6127024"/>
              <a:gd name="connsiteY46" fmla="*/ 3547221 h 6858000"/>
              <a:gd name="connsiteX47" fmla="*/ 5615031 w 6127024"/>
              <a:gd name="connsiteY47" fmla="*/ 3557482 h 6858000"/>
              <a:gd name="connsiteX48" fmla="*/ 5618377 w 6127024"/>
              <a:gd name="connsiteY48" fmla="*/ 3588431 h 6858000"/>
              <a:gd name="connsiteX49" fmla="*/ 5612155 w 6127024"/>
              <a:gd name="connsiteY49" fmla="*/ 3589869 h 6858000"/>
              <a:gd name="connsiteX50" fmla="*/ 5620843 w 6127024"/>
              <a:gd name="connsiteY50" fmla="*/ 3606745 h 6858000"/>
              <a:gd name="connsiteX51" fmla="*/ 5655472 w 6127024"/>
              <a:gd name="connsiteY51" fmla="*/ 3678877 h 6858000"/>
              <a:gd name="connsiteX52" fmla="*/ 5683015 w 6127024"/>
              <a:gd name="connsiteY52" fmla="*/ 3762025 h 6858000"/>
              <a:gd name="connsiteX53" fmla="*/ 5696643 w 6127024"/>
              <a:gd name="connsiteY53" fmla="*/ 3773888 h 6858000"/>
              <a:gd name="connsiteX54" fmla="*/ 5707995 w 6127024"/>
              <a:gd name="connsiteY54" fmla="*/ 3781685 h 6858000"/>
              <a:gd name="connsiteX55" fmla="*/ 5768491 w 6127024"/>
              <a:gd name="connsiteY55" fmla="*/ 3914399 h 6858000"/>
              <a:gd name="connsiteX56" fmla="*/ 5793123 w 6127024"/>
              <a:gd name="connsiteY56" fmla="*/ 3969952 h 6858000"/>
              <a:gd name="connsiteX57" fmla="*/ 5808321 w 6127024"/>
              <a:gd name="connsiteY57" fmla="*/ 3988153 h 6858000"/>
              <a:gd name="connsiteX58" fmla="*/ 5825621 w 6127024"/>
              <a:gd name="connsiteY58" fmla="*/ 4015525 h 6858000"/>
              <a:gd name="connsiteX59" fmla="*/ 5860672 w 6127024"/>
              <a:gd name="connsiteY59" fmla="*/ 4061579 h 6858000"/>
              <a:gd name="connsiteX60" fmla="*/ 5872173 w 6127024"/>
              <a:gd name="connsiteY60" fmla="*/ 4088497 h 6858000"/>
              <a:gd name="connsiteX61" fmla="*/ 5894095 w 6127024"/>
              <a:gd name="connsiteY61" fmla="*/ 4128857 h 6858000"/>
              <a:gd name="connsiteX62" fmla="*/ 5903513 w 6127024"/>
              <a:gd name="connsiteY62" fmla="*/ 4187661 h 6858000"/>
              <a:gd name="connsiteX63" fmla="*/ 5917114 w 6127024"/>
              <a:gd name="connsiteY63" fmla="*/ 4213096 h 6858000"/>
              <a:gd name="connsiteX64" fmla="*/ 5924233 w 6127024"/>
              <a:gd name="connsiteY64" fmla="*/ 4242060 h 6858000"/>
              <a:gd name="connsiteX65" fmla="*/ 5928910 w 6127024"/>
              <a:gd name="connsiteY65" fmla="*/ 4300973 h 6858000"/>
              <a:gd name="connsiteX66" fmla="*/ 5939320 w 6127024"/>
              <a:gd name="connsiteY66" fmla="*/ 4340435 h 6858000"/>
              <a:gd name="connsiteX67" fmla="*/ 5946705 w 6127024"/>
              <a:gd name="connsiteY67" fmla="*/ 4428051 h 6858000"/>
              <a:gd name="connsiteX68" fmla="*/ 5949261 w 6127024"/>
              <a:gd name="connsiteY68" fmla="*/ 4449185 h 6858000"/>
              <a:gd name="connsiteX69" fmla="*/ 5968960 w 6127024"/>
              <a:gd name="connsiteY69" fmla="*/ 4482655 h 6858000"/>
              <a:gd name="connsiteX70" fmla="*/ 5980106 w 6127024"/>
              <a:gd name="connsiteY70" fmla="*/ 4585087 h 6858000"/>
              <a:gd name="connsiteX71" fmla="*/ 5998138 w 6127024"/>
              <a:gd name="connsiteY71" fmla="*/ 4697518 h 6858000"/>
              <a:gd name="connsiteX72" fmla="*/ 6007819 w 6127024"/>
              <a:gd name="connsiteY72" fmla="*/ 4858148 h 6858000"/>
              <a:gd name="connsiteX73" fmla="*/ 6007749 w 6127024"/>
              <a:gd name="connsiteY73" fmla="*/ 4964715 h 6858000"/>
              <a:gd name="connsiteX74" fmla="*/ 6005269 w 6127024"/>
              <a:gd name="connsiteY74" fmla="*/ 5150567 h 6858000"/>
              <a:gd name="connsiteX75" fmla="*/ 6001127 w 6127024"/>
              <a:gd name="connsiteY75" fmla="*/ 5164609 h 6858000"/>
              <a:gd name="connsiteX76" fmla="*/ 5998514 w 6127024"/>
              <a:gd name="connsiteY76" fmla="*/ 5189673 h 6858000"/>
              <a:gd name="connsiteX77" fmla="*/ 6018409 w 6127024"/>
              <a:gd name="connsiteY77" fmla="*/ 5227157 h 6858000"/>
              <a:gd name="connsiteX78" fmla="*/ 6036748 w 6127024"/>
              <a:gd name="connsiteY78" fmla="*/ 5322752 h 6858000"/>
              <a:gd name="connsiteX79" fmla="*/ 6036943 w 6127024"/>
              <a:gd name="connsiteY79" fmla="*/ 5329480 h 6858000"/>
              <a:gd name="connsiteX80" fmla="*/ 6037677 w 6127024"/>
              <a:gd name="connsiteY80" fmla="*/ 5354807 h 6858000"/>
              <a:gd name="connsiteX81" fmla="*/ 6039728 w 6127024"/>
              <a:gd name="connsiteY81" fmla="*/ 5359416 h 6858000"/>
              <a:gd name="connsiteX82" fmla="*/ 6053435 w 6127024"/>
              <a:gd name="connsiteY82" fmla="*/ 5387547 h 6858000"/>
              <a:gd name="connsiteX83" fmla="*/ 6065933 w 6127024"/>
              <a:gd name="connsiteY83" fmla="*/ 5443002 h 6858000"/>
              <a:gd name="connsiteX84" fmla="*/ 6068640 w 6127024"/>
              <a:gd name="connsiteY84" fmla="*/ 5474503 h 6858000"/>
              <a:gd name="connsiteX85" fmla="*/ 6080922 w 6127024"/>
              <a:gd name="connsiteY85" fmla="*/ 5561070 h 6858000"/>
              <a:gd name="connsiteX86" fmla="*/ 6096949 w 6127024"/>
              <a:gd name="connsiteY86" fmla="*/ 5648179 h 6858000"/>
              <a:gd name="connsiteX87" fmla="*/ 6121353 w 6127024"/>
              <a:gd name="connsiteY87" fmla="*/ 5721725 h 6858000"/>
              <a:gd name="connsiteX88" fmla="*/ 6109884 w 6127024"/>
              <a:gd name="connsiteY88" fmla="*/ 5721959 h 6858000"/>
              <a:gd name="connsiteX89" fmla="*/ 6127024 w 6127024"/>
              <a:gd name="connsiteY89" fmla="*/ 5786902 h 6858000"/>
              <a:gd name="connsiteX90" fmla="*/ 6115796 w 6127024"/>
              <a:gd name="connsiteY90" fmla="*/ 5862844 h 6858000"/>
              <a:gd name="connsiteX91" fmla="*/ 6102493 w 6127024"/>
              <a:gd name="connsiteY91" fmla="*/ 5928602 h 6858000"/>
              <a:gd name="connsiteX92" fmla="*/ 6056863 w 6127024"/>
              <a:gd name="connsiteY92" fmla="*/ 6000643 h 6858000"/>
              <a:gd name="connsiteX93" fmla="*/ 6045436 w 6127024"/>
              <a:gd name="connsiteY93" fmla="*/ 6124480 h 6858000"/>
              <a:gd name="connsiteX94" fmla="*/ 6030489 w 6127024"/>
              <a:gd name="connsiteY94" fmla="*/ 6317666 h 6858000"/>
              <a:gd name="connsiteX95" fmla="*/ 6007492 w 6127024"/>
              <a:gd name="connsiteY95" fmla="*/ 6440818 h 6858000"/>
              <a:gd name="connsiteX96" fmla="*/ 6009467 w 6127024"/>
              <a:gd name="connsiteY96" fmla="*/ 6487076 h 6858000"/>
              <a:gd name="connsiteX97" fmla="*/ 5995064 w 6127024"/>
              <a:gd name="connsiteY97" fmla="*/ 6540791 h 6858000"/>
              <a:gd name="connsiteX98" fmla="*/ 6004510 w 6127024"/>
              <a:gd name="connsiteY98" fmla="*/ 6599256 h 6858000"/>
              <a:gd name="connsiteX99" fmla="*/ 5986207 w 6127024"/>
              <a:gd name="connsiteY99" fmla="*/ 6695855 h 6858000"/>
              <a:gd name="connsiteX100" fmla="*/ 5979428 w 6127024"/>
              <a:gd name="connsiteY100" fmla="*/ 6754678 h 6858000"/>
              <a:gd name="connsiteX101" fmla="*/ 5983398 w 6127024"/>
              <a:gd name="connsiteY101" fmla="*/ 6778641 h 6858000"/>
              <a:gd name="connsiteX102" fmla="*/ 5984543 w 6127024"/>
              <a:gd name="connsiteY102" fmla="*/ 6811016 h 6858000"/>
              <a:gd name="connsiteX103" fmla="*/ 5979671 w 6127024"/>
              <a:gd name="connsiteY103" fmla="*/ 6858000 h 6858000"/>
              <a:gd name="connsiteX104" fmla="*/ 0 w 6127024"/>
              <a:gd name="connsiteY104" fmla="*/ 6858000 h 6858000"/>
              <a:gd name="connsiteX105" fmla="*/ 0 w 6127024"/>
              <a:gd name="connsiteY105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30982 w 6127024"/>
              <a:gd name="connsiteY8" fmla="*/ 412030 h 6858000"/>
              <a:gd name="connsiteX9" fmla="*/ 5153000 w 6127024"/>
              <a:gd name="connsiteY9" fmla="*/ 507134 h 6858000"/>
              <a:gd name="connsiteX10" fmla="*/ 5171282 w 6127024"/>
              <a:gd name="connsiteY10" fmla="*/ 602071 h 6858000"/>
              <a:gd name="connsiteX11" fmla="*/ 5176196 w 6127024"/>
              <a:gd name="connsiteY11" fmla="*/ 636822 h 6858000"/>
              <a:gd name="connsiteX12" fmla="*/ 5189051 w 6127024"/>
              <a:gd name="connsiteY12" fmla="*/ 782518 h 6858000"/>
              <a:gd name="connsiteX13" fmla="*/ 5221088 w 6127024"/>
              <a:gd name="connsiteY13" fmla="*/ 860193 h 6858000"/>
              <a:gd name="connsiteX14" fmla="*/ 5230806 w 6127024"/>
              <a:gd name="connsiteY14" fmla="*/ 961354 h 6858000"/>
              <a:gd name="connsiteX15" fmla="*/ 5201018 w 6127024"/>
              <a:gd name="connsiteY15" fmla="*/ 1095027 h 6858000"/>
              <a:gd name="connsiteX16" fmla="*/ 5202153 w 6127024"/>
              <a:gd name="connsiteY16" fmla="*/ 1133224 h 6858000"/>
              <a:gd name="connsiteX17" fmla="*/ 5189234 w 6127024"/>
              <a:gd name="connsiteY17" fmla="*/ 1193495 h 6858000"/>
              <a:gd name="connsiteX18" fmla="*/ 5202769 w 6127024"/>
              <a:gd name="connsiteY18" fmla="*/ 1269450 h 6858000"/>
              <a:gd name="connsiteX19" fmla="*/ 5225968 w 6127024"/>
              <a:gd name="connsiteY19" fmla="*/ 1357994 h 6858000"/>
              <a:gd name="connsiteX20" fmla="*/ 5233819 w 6127024"/>
              <a:gd name="connsiteY20" fmla="*/ 1380922 h 6858000"/>
              <a:gd name="connsiteX21" fmla="*/ 5237226 w 6127024"/>
              <a:gd name="connsiteY21" fmla="*/ 1441327 h 6858000"/>
              <a:gd name="connsiteX22" fmla="*/ 5255653 w 6127024"/>
              <a:gd name="connsiteY22" fmla="*/ 1524712 h 6858000"/>
              <a:gd name="connsiteX23" fmla="*/ 5263491 w 6127024"/>
              <a:gd name="connsiteY23" fmla="*/ 1642938 h 6858000"/>
              <a:gd name="connsiteX24" fmla="*/ 5261314 w 6127024"/>
              <a:gd name="connsiteY24" fmla="*/ 1689177 h 6858000"/>
              <a:gd name="connsiteX25" fmla="*/ 5259788 w 6127024"/>
              <a:gd name="connsiteY25" fmla="*/ 1768516 h 6858000"/>
              <a:gd name="connsiteX26" fmla="*/ 5255696 w 6127024"/>
              <a:gd name="connsiteY26" fmla="*/ 1953770 h 6858000"/>
              <a:gd name="connsiteX27" fmla="*/ 5252592 w 6127024"/>
              <a:gd name="connsiteY27" fmla="*/ 2092210 h 6858000"/>
              <a:gd name="connsiteX28" fmla="*/ 5250104 w 6127024"/>
              <a:gd name="connsiteY28" fmla="*/ 2249166 h 6858000"/>
              <a:gd name="connsiteX29" fmla="*/ 5251214 w 6127024"/>
              <a:gd name="connsiteY29" fmla="*/ 2250944 h 6858000"/>
              <a:gd name="connsiteX30" fmla="*/ 5250644 w 6127024"/>
              <a:gd name="connsiteY30" fmla="*/ 2266619 h 6858000"/>
              <a:gd name="connsiteX31" fmla="*/ 5293877 w 6127024"/>
              <a:gd name="connsiteY31" fmla="*/ 2368649 h 6858000"/>
              <a:gd name="connsiteX32" fmla="*/ 5311338 w 6127024"/>
              <a:gd name="connsiteY32" fmla="*/ 2404034 h 6858000"/>
              <a:gd name="connsiteX33" fmla="*/ 5338366 w 6127024"/>
              <a:gd name="connsiteY33" fmla="*/ 2465052 h 6858000"/>
              <a:gd name="connsiteX34" fmla="*/ 5371263 w 6127024"/>
              <a:gd name="connsiteY34" fmla="*/ 2586413 h 6858000"/>
              <a:gd name="connsiteX35" fmla="*/ 5407503 w 6127024"/>
              <a:gd name="connsiteY35" fmla="*/ 2786290 h 6858000"/>
              <a:gd name="connsiteX36" fmla="*/ 5407356 w 6127024"/>
              <a:gd name="connsiteY36" fmla="*/ 2787545 h 6858000"/>
              <a:gd name="connsiteX37" fmla="*/ 5457023 w 6127024"/>
              <a:gd name="connsiteY37" fmla="*/ 2858292 h 6858000"/>
              <a:gd name="connsiteX38" fmla="*/ 5479298 w 6127024"/>
              <a:gd name="connsiteY38" fmla="*/ 2947791 h 6858000"/>
              <a:gd name="connsiteX39" fmla="*/ 5481770 w 6127024"/>
              <a:gd name="connsiteY39" fmla="*/ 2951352 h 6858000"/>
              <a:gd name="connsiteX40" fmla="*/ 5482415 w 6127024"/>
              <a:gd name="connsiteY40" fmla="*/ 3004079 h 6858000"/>
              <a:gd name="connsiteX41" fmla="*/ 5503944 w 6127024"/>
              <a:gd name="connsiteY41" fmla="*/ 3123335 h 6858000"/>
              <a:gd name="connsiteX42" fmla="*/ 5516007 w 6127024"/>
              <a:gd name="connsiteY42" fmla="*/ 3258473 h 6858000"/>
              <a:gd name="connsiteX43" fmla="*/ 5589758 w 6127024"/>
              <a:gd name="connsiteY43" fmla="*/ 3453699 h 6858000"/>
              <a:gd name="connsiteX44" fmla="*/ 5596144 w 6127024"/>
              <a:gd name="connsiteY44" fmla="*/ 3534624 h 6858000"/>
              <a:gd name="connsiteX45" fmla="*/ 5597750 w 6127024"/>
              <a:gd name="connsiteY45" fmla="*/ 3534129 h 6858000"/>
              <a:gd name="connsiteX46" fmla="*/ 5599700 w 6127024"/>
              <a:gd name="connsiteY46" fmla="*/ 3547221 h 6858000"/>
              <a:gd name="connsiteX47" fmla="*/ 5615031 w 6127024"/>
              <a:gd name="connsiteY47" fmla="*/ 3557482 h 6858000"/>
              <a:gd name="connsiteX48" fmla="*/ 5618377 w 6127024"/>
              <a:gd name="connsiteY48" fmla="*/ 3588431 h 6858000"/>
              <a:gd name="connsiteX49" fmla="*/ 5612155 w 6127024"/>
              <a:gd name="connsiteY49" fmla="*/ 3589869 h 6858000"/>
              <a:gd name="connsiteX50" fmla="*/ 5620843 w 6127024"/>
              <a:gd name="connsiteY50" fmla="*/ 3606745 h 6858000"/>
              <a:gd name="connsiteX51" fmla="*/ 5655472 w 6127024"/>
              <a:gd name="connsiteY51" fmla="*/ 3678877 h 6858000"/>
              <a:gd name="connsiteX52" fmla="*/ 5683015 w 6127024"/>
              <a:gd name="connsiteY52" fmla="*/ 3762025 h 6858000"/>
              <a:gd name="connsiteX53" fmla="*/ 5696643 w 6127024"/>
              <a:gd name="connsiteY53" fmla="*/ 3773888 h 6858000"/>
              <a:gd name="connsiteX54" fmla="*/ 5768491 w 6127024"/>
              <a:gd name="connsiteY54" fmla="*/ 3914399 h 6858000"/>
              <a:gd name="connsiteX55" fmla="*/ 5793123 w 6127024"/>
              <a:gd name="connsiteY55" fmla="*/ 3969952 h 6858000"/>
              <a:gd name="connsiteX56" fmla="*/ 5808321 w 6127024"/>
              <a:gd name="connsiteY56" fmla="*/ 3988153 h 6858000"/>
              <a:gd name="connsiteX57" fmla="*/ 5825621 w 6127024"/>
              <a:gd name="connsiteY57" fmla="*/ 4015525 h 6858000"/>
              <a:gd name="connsiteX58" fmla="*/ 5860672 w 6127024"/>
              <a:gd name="connsiteY58" fmla="*/ 4061579 h 6858000"/>
              <a:gd name="connsiteX59" fmla="*/ 5872173 w 6127024"/>
              <a:gd name="connsiteY59" fmla="*/ 4088497 h 6858000"/>
              <a:gd name="connsiteX60" fmla="*/ 5894095 w 6127024"/>
              <a:gd name="connsiteY60" fmla="*/ 4128857 h 6858000"/>
              <a:gd name="connsiteX61" fmla="*/ 5903513 w 6127024"/>
              <a:gd name="connsiteY61" fmla="*/ 4187661 h 6858000"/>
              <a:gd name="connsiteX62" fmla="*/ 5917114 w 6127024"/>
              <a:gd name="connsiteY62" fmla="*/ 4213096 h 6858000"/>
              <a:gd name="connsiteX63" fmla="*/ 5924233 w 6127024"/>
              <a:gd name="connsiteY63" fmla="*/ 4242060 h 6858000"/>
              <a:gd name="connsiteX64" fmla="*/ 5928910 w 6127024"/>
              <a:gd name="connsiteY64" fmla="*/ 4300973 h 6858000"/>
              <a:gd name="connsiteX65" fmla="*/ 5939320 w 6127024"/>
              <a:gd name="connsiteY65" fmla="*/ 4340435 h 6858000"/>
              <a:gd name="connsiteX66" fmla="*/ 5946705 w 6127024"/>
              <a:gd name="connsiteY66" fmla="*/ 4428051 h 6858000"/>
              <a:gd name="connsiteX67" fmla="*/ 5949261 w 6127024"/>
              <a:gd name="connsiteY67" fmla="*/ 4449185 h 6858000"/>
              <a:gd name="connsiteX68" fmla="*/ 5968960 w 6127024"/>
              <a:gd name="connsiteY68" fmla="*/ 4482655 h 6858000"/>
              <a:gd name="connsiteX69" fmla="*/ 5980106 w 6127024"/>
              <a:gd name="connsiteY69" fmla="*/ 4585087 h 6858000"/>
              <a:gd name="connsiteX70" fmla="*/ 5998138 w 6127024"/>
              <a:gd name="connsiteY70" fmla="*/ 4697518 h 6858000"/>
              <a:gd name="connsiteX71" fmla="*/ 6007819 w 6127024"/>
              <a:gd name="connsiteY71" fmla="*/ 4858148 h 6858000"/>
              <a:gd name="connsiteX72" fmla="*/ 6007749 w 6127024"/>
              <a:gd name="connsiteY72" fmla="*/ 4964715 h 6858000"/>
              <a:gd name="connsiteX73" fmla="*/ 6005269 w 6127024"/>
              <a:gd name="connsiteY73" fmla="*/ 5150567 h 6858000"/>
              <a:gd name="connsiteX74" fmla="*/ 6001127 w 6127024"/>
              <a:gd name="connsiteY74" fmla="*/ 5164609 h 6858000"/>
              <a:gd name="connsiteX75" fmla="*/ 5998514 w 6127024"/>
              <a:gd name="connsiteY75" fmla="*/ 5189673 h 6858000"/>
              <a:gd name="connsiteX76" fmla="*/ 6018409 w 6127024"/>
              <a:gd name="connsiteY76" fmla="*/ 5227157 h 6858000"/>
              <a:gd name="connsiteX77" fmla="*/ 6036748 w 6127024"/>
              <a:gd name="connsiteY77" fmla="*/ 5322752 h 6858000"/>
              <a:gd name="connsiteX78" fmla="*/ 6036943 w 6127024"/>
              <a:gd name="connsiteY78" fmla="*/ 5329480 h 6858000"/>
              <a:gd name="connsiteX79" fmla="*/ 6037677 w 6127024"/>
              <a:gd name="connsiteY79" fmla="*/ 5354807 h 6858000"/>
              <a:gd name="connsiteX80" fmla="*/ 6039728 w 6127024"/>
              <a:gd name="connsiteY80" fmla="*/ 5359416 h 6858000"/>
              <a:gd name="connsiteX81" fmla="*/ 6053435 w 6127024"/>
              <a:gd name="connsiteY81" fmla="*/ 5387547 h 6858000"/>
              <a:gd name="connsiteX82" fmla="*/ 6065933 w 6127024"/>
              <a:gd name="connsiteY82" fmla="*/ 5443002 h 6858000"/>
              <a:gd name="connsiteX83" fmla="*/ 6068640 w 6127024"/>
              <a:gd name="connsiteY83" fmla="*/ 5474503 h 6858000"/>
              <a:gd name="connsiteX84" fmla="*/ 6080922 w 6127024"/>
              <a:gd name="connsiteY84" fmla="*/ 5561070 h 6858000"/>
              <a:gd name="connsiteX85" fmla="*/ 6096949 w 6127024"/>
              <a:gd name="connsiteY85" fmla="*/ 5648179 h 6858000"/>
              <a:gd name="connsiteX86" fmla="*/ 6121353 w 6127024"/>
              <a:gd name="connsiteY86" fmla="*/ 5721725 h 6858000"/>
              <a:gd name="connsiteX87" fmla="*/ 6109884 w 6127024"/>
              <a:gd name="connsiteY87" fmla="*/ 5721959 h 6858000"/>
              <a:gd name="connsiteX88" fmla="*/ 6127024 w 6127024"/>
              <a:gd name="connsiteY88" fmla="*/ 5786902 h 6858000"/>
              <a:gd name="connsiteX89" fmla="*/ 6115796 w 6127024"/>
              <a:gd name="connsiteY89" fmla="*/ 5862844 h 6858000"/>
              <a:gd name="connsiteX90" fmla="*/ 6102493 w 6127024"/>
              <a:gd name="connsiteY90" fmla="*/ 5928602 h 6858000"/>
              <a:gd name="connsiteX91" fmla="*/ 6056863 w 6127024"/>
              <a:gd name="connsiteY91" fmla="*/ 6000643 h 6858000"/>
              <a:gd name="connsiteX92" fmla="*/ 6045436 w 6127024"/>
              <a:gd name="connsiteY92" fmla="*/ 6124480 h 6858000"/>
              <a:gd name="connsiteX93" fmla="*/ 6030489 w 6127024"/>
              <a:gd name="connsiteY93" fmla="*/ 6317666 h 6858000"/>
              <a:gd name="connsiteX94" fmla="*/ 6007492 w 6127024"/>
              <a:gd name="connsiteY94" fmla="*/ 6440818 h 6858000"/>
              <a:gd name="connsiteX95" fmla="*/ 6009467 w 6127024"/>
              <a:gd name="connsiteY95" fmla="*/ 6487076 h 6858000"/>
              <a:gd name="connsiteX96" fmla="*/ 5995064 w 6127024"/>
              <a:gd name="connsiteY96" fmla="*/ 6540791 h 6858000"/>
              <a:gd name="connsiteX97" fmla="*/ 6004510 w 6127024"/>
              <a:gd name="connsiteY97" fmla="*/ 6599256 h 6858000"/>
              <a:gd name="connsiteX98" fmla="*/ 5986207 w 6127024"/>
              <a:gd name="connsiteY98" fmla="*/ 6695855 h 6858000"/>
              <a:gd name="connsiteX99" fmla="*/ 5979428 w 6127024"/>
              <a:gd name="connsiteY99" fmla="*/ 6754678 h 6858000"/>
              <a:gd name="connsiteX100" fmla="*/ 5983398 w 6127024"/>
              <a:gd name="connsiteY100" fmla="*/ 6778641 h 6858000"/>
              <a:gd name="connsiteX101" fmla="*/ 5984543 w 6127024"/>
              <a:gd name="connsiteY101" fmla="*/ 6811016 h 6858000"/>
              <a:gd name="connsiteX102" fmla="*/ 5979671 w 6127024"/>
              <a:gd name="connsiteY102" fmla="*/ 6858000 h 6858000"/>
              <a:gd name="connsiteX103" fmla="*/ 0 w 6127024"/>
              <a:gd name="connsiteY103" fmla="*/ 6858000 h 6858000"/>
              <a:gd name="connsiteX104" fmla="*/ 0 w 6127024"/>
              <a:gd name="connsiteY104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30982 w 6127024"/>
              <a:gd name="connsiteY8" fmla="*/ 412030 h 6858000"/>
              <a:gd name="connsiteX9" fmla="*/ 5153000 w 6127024"/>
              <a:gd name="connsiteY9" fmla="*/ 507134 h 6858000"/>
              <a:gd name="connsiteX10" fmla="*/ 5171282 w 6127024"/>
              <a:gd name="connsiteY10" fmla="*/ 602071 h 6858000"/>
              <a:gd name="connsiteX11" fmla="*/ 5176196 w 6127024"/>
              <a:gd name="connsiteY11" fmla="*/ 636822 h 6858000"/>
              <a:gd name="connsiteX12" fmla="*/ 5189051 w 6127024"/>
              <a:gd name="connsiteY12" fmla="*/ 782518 h 6858000"/>
              <a:gd name="connsiteX13" fmla="*/ 5221088 w 6127024"/>
              <a:gd name="connsiteY13" fmla="*/ 860193 h 6858000"/>
              <a:gd name="connsiteX14" fmla="*/ 5230806 w 6127024"/>
              <a:gd name="connsiteY14" fmla="*/ 961354 h 6858000"/>
              <a:gd name="connsiteX15" fmla="*/ 5201018 w 6127024"/>
              <a:gd name="connsiteY15" fmla="*/ 1095027 h 6858000"/>
              <a:gd name="connsiteX16" fmla="*/ 5202153 w 6127024"/>
              <a:gd name="connsiteY16" fmla="*/ 1133224 h 6858000"/>
              <a:gd name="connsiteX17" fmla="*/ 5189234 w 6127024"/>
              <a:gd name="connsiteY17" fmla="*/ 1193495 h 6858000"/>
              <a:gd name="connsiteX18" fmla="*/ 5202769 w 6127024"/>
              <a:gd name="connsiteY18" fmla="*/ 1269450 h 6858000"/>
              <a:gd name="connsiteX19" fmla="*/ 5225968 w 6127024"/>
              <a:gd name="connsiteY19" fmla="*/ 1357994 h 6858000"/>
              <a:gd name="connsiteX20" fmla="*/ 5233819 w 6127024"/>
              <a:gd name="connsiteY20" fmla="*/ 1380922 h 6858000"/>
              <a:gd name="connsiteX21" fmla="*/ 5237226 w 6127024"/>
              <a:gd name="connsiteY21" fmla="*/ 1441327 h 6858000"/>
              <a:gd name="connsiteX22" fmla="*/ 5255653 w 6127024"/>
              <a:gd name="connsiteY22" fmla="*/ 1524712 h 6858000"/>
              <a:gd name="connsiteX23" fmla="*/ 5263491 w 6127024"/>
              <a:gd name="connsiteY23" fmla="*/ 1642938 h 6858000"/>
              <a:gd name="connsiteX24" fmla="*/ 5261314 w 6127024"/>
              <a:gd name="connsiteY24" fmla="*/ 1689177 h 6858000"/>
              <a:gd name="connsiteX25" fmla="*/ 5259788 w 6127024"/>
              <a:gd name="connsiteY25" fmla="*/ 1768516 h 6858000"/>
              <a:gd name="connsiteX26" fmla="*/ 5255696 w 6127024"/>
              <a:gd name="connsiteY26" fmla="*/ 1953770 h 6858000"/>
              <a:gd name="connsiteX27" fmla="*/ 5252592 w 6127024"/>
              <a:gd name="connsiteY27" fmla="*/ 2092210 h 6858000"/>
              <a:gd name="connsiteX28" fmla="*/ 5250104 w 6127024"/>
              <a:gd name="connsiteY28" fmla="*/ 2249166 h 6858000"/>
              <a:gd name="connsiteX29" fmla="*/ 5251214 w 6127024"/>
              <a:gd name="connsiteY29" fmla="*/ 2250944 h 6858000"/>
              <a:gd name="connsiteX30" fmla="*/ 5250644 w 6127024"/>
              <a:gd name="connsiteY30" fmla="*/ 2266619 h 6858000"/>
              <a:gd name="connsiteX31" fmla="*/ 5293877 w 6127024"/>
              <a:gd name="connsiteY31" fmla="*/ 2368649 h 6858000"/>
              <a:gd name="connsiteX32" fmla="*/ 5311338 w 6127024"/>
              <a:gd name="connsiteY32" fmla="*/ 2404034 h 6858000"/>
              <a:gd name="connsiteX33" fmla="*/ 5338366 w 6127024"/>
              <a:gd name="connsiteY33" fmla="*/ 2465052 h 6858000"/>
              <a:gd name="connsiteX34" fmla="*/ 5371263 w 6127024"/>
              <a:gd name="connsiteY34" fmla="*/ 2586413 h 6858000"/>
              <a:gd name="connsiteX35" fmla="*/ 5407503 w 6127024"/>
              <a:gd name="connsiteY35" fmla="*/ 2786290 h 6858000"/>
              <a:gd name="connsiteX36" fmla="*/ 5407356 w 6127024"/>
              <a:gd name="connsiteY36" fmla="*/ 2787545 h 6858000"/>
              <a:gd name="connsiteX37" fmla="*/ 5457023 w 6127024"/>
              <a:gd name="connsiteY37" fmla="*/ 2858292 h 6858000"/>
              <a:gd name="connsiteX38" fmla="*/ 5479298 w 6127024"/>
              <a:gd name="connsiteY38" fmla="*/ 2947791 h 6858000"/>
              <a:gd name="connsiteX39" fmla="*/ 5481770 w 6127024"/>
              <a:gd name="connsiteY39" fmla="*/ 2951352 h 6858000"/>
              <a:gd name="connsiteX40" fmla="*/ 5482415 w 6127024"/>
              <a:gd name="connsiteY40" fmla="*/ 3004079 h 6858000"/>
              <a:gd name="connsiteX41" fmla="*/ 5503944 w 6127024"/>
              <a:gd name="connsiteY41" fmla="*/ 3123335 h 6858000"/>
              <a:gd name="connsiteX42" fmla="*/ 5516007 w 6127024"/>
              <a:gd name="connsiteY42" fmla="*/ 3258473 h 6858000"/>
              <a:gd name="connsiteX43" fmla="*/ 5589758 w 6127024"/>
              <a:gd name="connsiteY43" fmla="*/ 3453699 h 6858000"/>
              <a:gd name="connsiteX44" fmla="*/ 5596144 w 6127024"/>
              <a:gd name="connsiteY44" fmla="*/ 3534624 h 6858000"/>
              <a:gd name="connsiteX45" fmla="*/ 5597750 w 6127024"/>
              <a:gd name="connsiteY45" fmla="*/ 3534129 h 6858000"/>
              <a:gd name="connsiteX46" fmla="*/ 5599700 w 6127024"/>
              <a:gd name="connsiteY46" fmla="*/ 3547221 h 6858000"/>
              <a:gd name="connsiteX47" fmla="*/ 5618377 w 6127024"/>
              <a:gd name="connsiteY47" fmla="*/ 3588431 h 6858000"/>
              <a:gd name="connsiteX48" fmla="*/ 5612155 w 6127024"/>
              <a:gd name="connsiteY48" fmla="*/ 3589869 h 6858000"/>
              <a:gd name="connsiteX49" fmla="*/ 5620843 w 6127024"/>
              <a:gd name="connsiteY49" fmla="*/ 3606745 h 6858000"/>
              <a:gd name="connsiteX50" fmla="*/ 5655472 w 6127024"/>
              <a:gd name="connsiteY50" fmla="*/ 3678877 h 6858000"/>
              <a:gd name="connsiteX51" fmla="*/ 5683015 w 6127024"/>
              <a:gd name="connsiteY51" fmla="*/ 3762025 h 6858000"/>
              <a:gd name="connsiteX52" fmla="*/ 5696643 w 6127024"/>
              <a:gd name="connsiteY52" fmla="*/ 3773888 h 6858000"/>
              <a:gd name="connsiteX53" fmla="*/ 5768491 w 6127024"/>
              <a:gd name="connsiteY53" fmla="*/ 3914399 h 6858000"/>
              <a:gd name="connsiteX54" fmla="*/ 5793123 w 6127024"/>
              <a:gd name="connsiteY54" fmla="*/ 3969952 h 6858000"/>
              <a:gd name="connsiteX55" fmla="*/ 5808321 w 6127024"/>
              <a:gd name="connsiteY55" fmla="*/ 3988153 h 6858000"/>
              <a:gd name="connsiteX56" fmla="*/ 5825621 w 6127024"/>
              <a:gd name="connsiteY56" fmla="*/ 4015525 h 6858000"/>
              <a:gd name="connsiteX57" fmla="*/ 5860672 w 6127024"/>
              <a:gd name="connsiteY57" fmla="*/ 4061579 h 6858000"/>
              <a:gd name="connsiteX58" fmla="*/ 5872173 w 6127024"/>
              <a:gd name="connsiteY58" fmla="*/ 4088497 h 6858000"/>
              <a:gd name="connsiteX59" fmla="*/ 5894095 w 6127024"/>
              <a:gd name="connsiteY59" fmla="*/ 4128857 h 6858000"/>
              <a:gd name="connsiteX60" fmla="*/ 5903513 w 6127024"/>
              <a:gd name="connsiteY60" fmla="*/ 4187661 h 6858000"/>
              <a:gd name="connsiteX61" fmla="*/ 5917114 w 6127024"/>
              <a:gd name="connsiteY61" fmla="*/ 4213096 h 6858000"/>
              <a:gd name="connsiteX62" fmla="*/ 5924233 w 6127024"/>
              <a:gd name="connsiteY62" fmla="*/ 4242060 h 6858000"/>
              <a:gd name="connsiteX63" fmla="*/ 5928910 w 6127024"/>
              <a:gd name="connsiteY63" fmla="*/ 4300973 h 6858000"/>
              <a:gd name="connsiteX64" fmla="*/ 5939320 w 6127024"/>
              <a:gd name="connsiteY64" fmla="*/ 4340435 h 6858000"/>
              <a:gd name="connsiteX65" fmla="*/ 5946705 w 6127024"/>
              <a:gd name="connsiteY65" fmla="*/ 4428051 h 6858000"/>
              <a:gd name="connsiteX66" fmla="*/ 5949261 w 6127024"/>
              <a:gd name="connsiteY66" fmla="*/ 4449185 h 6858000"/>
              <a:gd name="connsiteX67" fmla="*/ 5968960 w 6127024"/>
              <a:gd name="connsiteY67" fmla="*/ 4482655 h 6858000"/>
              <a:gd name="connsiteX68" fmla="*/ 5980106 w 6127024"/>
              <a:gd name="connsiteY68" fmla="*/ 4585087 h 6858000"/>
              <a:gd name="connsiteX69" fmla="*/ 5998138 w 6127024"/>
              <a:gd name="connsiteY69" fmla="*/ 4697518 h 6858000"/>
              <a:gd name="connsiteX70" fmla="*/ 6007819 w 6127024"/>
              <a:gd name="connsiteY70" fmla="*/ 4858148 h 6858000"/>
              <a:gd name="connsiteX71" fmla="*/ 6007749 w 6127024"/>
              <a:gd name="connsiteY71" fmla="*/ 4964715 h 6858000"/>
              <a:gd name="connsiteX72" fmla="*/ 6005269 w 6127024"/>
              <a:gd name="connsiteY72" fmla="*/ 5150567 h 6858000"/>
              <a:gd name="connsiteX73" fmla="*/ 6001127 w 6127024"/>
              <a:gd name="connsiteY73" fmla="*/ 5164609 h 6858000"/>
              <a:gd name="connsiteX74" fmla="*/ 5998514 w 6127024"/>
              <a:gd name="connsiteY74" fmla="*/ 5189673 h 6858000"/>
              <a:gd name="connsiteX75" fmla="*/ 6018409 w 6127024"/>
              <a:gd name="connsiteY75" fmla="*/ 5227157 h 6858000"/>
              <a:gd name="connsiteX76" fmla="*/ 6036748 w 6127024"/>
              <a:gd name="connsiteY76" fmla="*/ 5322752 h 6858000"/>
              <a:gd name="connsiteX77" fmla="*/ 6036943 w 6127024"/>
              <a:gd name="connsiteY77" fmla="*/ 5329480 h 6858000"/>
              <a:gd name="connsiteX78" fmla="*/ 6037677 w 6127024"/>
              <a:gd name="connsiteY78" fmla="*/ 5354807 h 6858000"/>
              <a:gd name="connsiteX79" fmla="*/ 6039728 w 6127024"/>
              <a:gd name="connsiteY79" fmla="*/ 5359416 h 6858000"/>
              <a:gd name="connsiteX80" fmla="*/ 6053435 w 6127024"/>
              <a:gd name="connsiteY80" fmla="*/ 5387547 h 6858000"/>
              <a:gd name="connsiteX81" fmla="*/ 6065933 w 6127024"/>
              <a:gd name="connsiteY81" fmla="*/ 5443002 h 6858000"/>
              <a:gd name="connsiteX82" fmla="*/ 6068640 w 6127024"/>
              <a:gd name="connsiteY82" fmla="*/ 5474503 h 6858000"/>
              <a:gd name="connsiteX83" fmla="*/ 6080922 w 6127024"/>
              <a:gd name="connsiteY83" fmla="*/ 5561070 h 6858000"/>
              <a:gd name="connsiteX84" fmla="*/ 6096949 w 6127024"/>
              <a:gd name="connsiteY84" fmla="*/ 5648179 h 6858000"/>
              <a:gd name="connsiteX85" fmla="*/ 6121353 w 6127024"/>
              <a:gd name="connsiteY85" fmla="*/ 5721725 h 6858000"/>
              <a:gd name="connsiteX86" fmla="*/ 6109884 w 6127024"/>
              <a:gd name="connsiteY86" fmla="*/ 5721959 h 6858000"/>
              <a:gd name="connsiteX87" fmla="*/ 6127024 w 6127024"/>
              <a:gd name="connsiteY87" fmla="*/ 5786902 h 6858000"/>
              <a:gd name="connsiteX88" fmla="*/ 6115796 w 6127024"/>
              <a:gd name="connsiteY88" fmla="*/ 5862844 h 6858000"/>
              <a:gd name="connsiteX89" fmla="*/ 6102493 w 6127024"/>
              <a:gd name="connsiteY89" fmla="*/ 5928602 h 6858000"/>
              <a:gd name="connsiteX90" fmla="*/ 6056863 w 6127024"/>
              <a:gd name="connsiteY90" fmla="*/ 6000643 h 6858000"/>
              <a:gd name="connsiteX91" fmla="*/ 6045436 w 6127024"/>
              <a:gd name="connsiteY91" fmla="*/ 6124480 h 6858000"/>
              <a:gd name="connsiteX92" fmla="*/ 6030489 w 6127024"/>
              <a:gd name="connsiteY92" fmla="*/ 6317666 h 6858000"/>
              <a:gd name="connsiteX93" fmla="*/ 6007492 w 6127024"/>
              <a:gd name="connsiteY93" fmla="*/ 6440818 h 6858000"/>
              <a:gd name="connsiteX94" fmla="*/ 6009467 w 6127024"/>
              <a:gd name="connsiteY94" fmla="*/ 6487076 h 6858000"/>
              <a:gd name="connsiteX95" fmla="*/ 5995064 w 6127024"/>
              <a:gd name="connsiteY95" fmla="*/ 6540791 h 6858000"/>
              <a:gd name="connsiteX96" fmla="*/ 6004510 w 6127024"/>
              <a:gd name="connsiteY96" fmla="*/ 6599256 h 6858000"/>
              <a:gd name="connsiteX97" fmla="*/ 5986207 w 6127024"/>
              <a:gd name="connsiteY97" fmla="*/ 6695855 h 6858000"/>
              <a:gd name="connsiteX98" fmla="*/ 5979428 w 6127024"/>
              <a:gd name="connsiteY98" fmla="*/ 6754678 h 6858000"/>
              <a:gd name="connsiteX99" fmla="*/ 5983398 w 6127024"/>
              <a:gd name="connsiteY99" fmla="*/ 6778641 h 6858000"/>
              <a:gd name="connsiteX100" fmla="*/ 5984543 w 6127024"/>
              <a:gd name="connsiteY100" fmla="*/ 6811016 h 6858000"/>
              <a:gd name="connsiteX101" fmla="*/ 5979671 w 6127024"/>
              <a:gd name="connsiteY101" fmla="*/ 6858000 h 6858000"/>
              <a:gd name="connsiteX102" fmla="*/ 0 w 6127024"/>
              <a:gd name="connsiteY102" fmla="*/ 6858000 h 6858000"/>
              <a:gd name="connsiteX103" fmla="*/ 0 w 6127024"/>
              <a:gd name="connsiteY103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21088 w 6127024"/>
              <a:gd name="connsiteY12" fmla="*/ 860193 h 6858000"/>
              <a:gd name="connsiteX13" fmla="*/ 5230806 w 6127024"/>
              <a:gd name="connsiteY13" fmla="*/ 961354 h 6858000"/>
              <a:gd name="connsiteX14" fmla="*/ 5201018 w 6127024"/>
              <a:gd name="connsiteY14" fmla="*/ 1095027 h 6858000"/>
              <a:gd name="connsiteX15" fmla="*/ 5202153 w 6127024"/>
              <a:gd name="connsiteY15" fmla="*/ 1133224 h 6858000"/>
              <a:gd name="connsiteX16" fmla="*/ 5189234 w 6127024"/>
              <a:gd name="connsiteY16" fmla="*/ 1193495 h 6858000"/>
              <a:gd name="connsiteX17" fmla="*/ 5202769 w 6127024"/>
              <a:gd name="connsiteY17" fmla="*/ 1269450 h 6858000"/>
              <a:gd name="connsiteX18" fmla="*/ 5225968 w 6127024"/>
              <a:gd name="connsiteY18" fmla="*/ 1357994 h 6858000"/>
              <a:gd name="connsiteX19" fmla="*/ 5233819 w 6127024"/>
              <a:gd name="connsiteY19" fmla="*/ 1380922 h 6858000"/>
              <a:gd name="connsiteX20" fmla="*/ 5237226 w 6127024"/>
              <a:gd name="connsiteY20" fmla="*/ 1441327 h 6858000"/>
              <a:gd name="connsiteX21" fmla="*/ 5255653 w 6127024"/>
              <a:gd name="connsiteY21" fmla="*/ 1524712 h 6858000"/>
              <a:gd name="connsiteX22" fmla="*/ 5263491 w 6127024"/>
              <a:gd name="connsiteY22" fmla="*/ 1642938 h 6858000"/>
              <a:gd name="connsiteX23" fmla="*/ 5261314 w 6127024"/>
              <a:gd name="connsiteY23" fmla="*/ 1689177 h 6858000"/>
              <a:gd name="connsiteX24" fmla="*/ 5259788 w 6127024"/>
              <a:gd name="connsiteY24" fmla="*/ 1768516 h 6858000"/>
              <a:gd name="connsiteX25" fmla="*/ 5255696 w 6127024"/>
              <a:gd name="connsiteY25" fmla="*/ 1953770 h 6858000"/>
              <a:gd name="connsiteX26" fmla="*/ 5252592 w 6127024"/>
              <a:gd name="connsiteY26" fmla="*/ 2092210 h 6858000"/>
              <a:gd name="connsiteX27" fmla="*/ 5250104 w 6127024"/>
              <a:gd name="connsiteY27" fmla="*/ 2249166 h 6858000"/>
              <a:gd name="connsiteX28" fmla="*/ 5251214 w 6127024"/>
              <a:gd name="connsiteY28" fmla="*/ 2250944 h 6858000"/>
              <a:gd name="connsiteX29" fmla="*/ 5250644 w 6127024"/>
              <a:gd name="connsiteY29" fmla="*/ 2266619 h 6858000"/>
              <a:gd name="connsiteX30" fmla="*/ 5293877 w 6127024"/>
              <a:gd name="connsiteY30" fmla="*/ 2368649 h 6858000"/>
              <a:gd name="connsiteX31" fmla="*/ 5311338 w 6127024"/>
              <a:gd name="connsiteY31" fmla="*/ 2404034 h 6858000"/>
              <a:gd name="connsiteX32" fmla="*/ 5338366 w 6127024"/>
              <a:gd name="connsiteY32" fmla="*/ 2465052 h 6858000"/>
              <a:gd name="connsiteX33" fmla="*/ 5371263 w 6127024"/>
              <a:gd name="connsiteY33" fmla="*/ 2586413 h 6858000"/>
              <a:gd name="connsiteX34" fmla="*/ 5407503 w 6127024"/>
              <a:gd name="connsiteY34" fmla="*/ 2786290 h 6858000"/>
              <a:gd name="connsiteX35" fmla="*/ 5407356 w 6127024"/>
              <a:gd name="connsiteY35" fmla="*/ 2787545 h 6858000"/>
              <a:gd name="connsiteX36" fmla="*/ 5457023 w 6127024"/>
              <a:gd name="connsiteY36" fmla="*/ 2858292 h 6858000"/>
              <a:gd name="connsiteX37" fmla="*/ 5479298 w 6127024"/>
              <a:gd name="connsiteY37" fmla="*/ 2947791 h 6858000"/>
              <a:gd name="connsiteX38" fmla="*/ 5481770 w 6127024"/>
              <a:gd name="connsiteY38" fmla="*/ 2951352 h 6858000"/>
              <a:gd name="connsiteX39" fmla="*/ 5482415 w 6127024"/>
              <a:gd name="connsiteY39" fmla="*/ 3004079 h 6858000"/>
              <a:gd name="connsiteX40" fmla="*/ 5503944 w 6127024"/>
              <a:gd name="connsiteY40" fmla="*/ 3123335 h 6858000"/>
              <a:gd name="connsiteX41" fmla="*/ 5516007 w 6127024"/>
              <a:gd name="connsiteY41" fmla="*/ 3258473 h 6858000"/>
              <a:gd name="connsiteX42" fmla="*/ 5589758 w 6127024"/>
              <a:gd name="connsiteY42" fmla="*/ 3453699 h 6858000"/>
              <a:gd name="connsiteX43" fmla="*/ 5596144 w 6127024"/>
              <a:gd name="connsiteY43" fmla="*/ 3534624 h 6858000"/>
              <a:gd name="connsiteX44" fmla="*/ 5597750 w 6127024"/>
              <a:gd name="connsiteY44" fmla="*/ 3534129 h 6858000"/>
              <a:gd name="connsiteX45" fmla="*/ 5599700 w 6127024"/>
              <a:gd name="connsiteY45" fmla="*/ 3547221 h 6858000"/>
              <a:gd name="connsiteX46" fmla="*/ 5618377 w 6127024"/>
              <a:gd name="connsiteY46" fmla="*/ 3588431 h 6858000"/>
              <a:gd name="connsiteX47" fmla="*/ 5612155 w 6127024"/>
              <a:gd name="connsiteY47" fmla="*/ 3589869 h 6858000"/>
              <a:gd name="connsiteX48" fmla="*/ 5620843 w 6127024"/>
              <a:gd name="connsiteY48" fmla="*/ 3606745 h 6858000"/>
              <a:gd name="connsiteX49" fmla="*/ 5655472 w 6127024"/>
              <a:gd name="connsiteY49" fmla="*/ 3678877 h 6858000"/>
              <a:gd name="connsiteX50" fmla="*/ 5683015 w 6127024"/>
              <a:gd name="connsiteY50" fmla="*/ 3762025 h 6858000"/>
              <a:gd name="connsiteX51" fmla="*/ 5696643 w 6127024"/>
              <a:gd name="connsiteY51" fmla="*/ 3773888 h 6858000"/>
              <a:gd name="connsiteX52" fmla="*/ 5768491 w 6127024"/>
              <a:gd name="connsiteY52" fmla="*/ 3914399 h 6858000"/>
              <a:gd name="connsiteX53" fmla="*/ 5793123 w 6127024"/>
              <a:gd name="connsiteY53" fmla="*/ 3969952 h 6858000"/>
              <a:gd name="connsiteX54" fmla="*/ 5808321 w 6127024"/>
              <a:gd name="connsiteY54" fmla="*/ 3988153 h 6858000"/>
              <a:gd name="connsiteX55" fmla="*/ 5825621 w 6127024"/>
              <a:gd name="connsiteY55" fmla="*/ 4015525 h 6858000"/>
              <a:gd name="connsiteX56" fmla="*/ 5860672 w 6127024"/>
              <a:gd name="connsiteY56" fmla="*/ 4061579 h 6858000"/>
              <a:gd name="connsiteX57" fmla="*/ 5872173 w 6127024"/>
              <a:gd name="connsiteY57" fmla="*/ 4088497 h 6858000"/>
              <a:gd name="connsiteX58" fmla="*/ 5894095 w 6127024"/>
              <a:gd name="connsiteY58" fmla="*/ 4128857 h 6858000"/>
              <a:gd name="connsiteX59" fmla="*/ 5903513 w 6127024"/>
              <a:gd name="connsiteY59" fmla="*/ 4187661 h 6858000"/>
              <a:gd name="connsiteX60" fmla="*/ 5917114 w 6127024"/>
              <a:gd name="connsiteY60" fmla="*/ 4213096 h 6858000"/>
              <a:gd name="connsiteX61" fmla="*/ 5924233 w 6127024"/>
              <a:gd name="connsiteY61" fmla="*/ 4242060 h 6858000"/>
              <a:gd name="connsiteX62" fmla="*/ 5928910 w 6127024"/>
              <a:gd name="connsiteY62" fmla="*/ 4300973 h 6858000"/>
              <a:gd name="connsiteX63" fmla="*/ 5939320 w 6127024"/>
              <a:gd name="connsiteY63" fmla="*/ 4340435 h 6858000"/>
              <a:gd name="connsiteX64" fmla="*/ 5946705 w 6127024"/>
              <a:gd name="connsiteY64" fmla="*/ 4428051 h 6858000"/>
              <a:gd name="connsiteX65" fmla="*/ 5949261 w 6127024"/>
              <a:gd name="connsiteY65" fmla="*/ 4449185 h 6858000"/>
              <a:gd name="connsiteX66" fmla="*/ 5968960 w 6127024"/>
              <a:gd name="connsiteY66" fmla="*/ 4482655 h 6858000"/>
              <a:gd name="connsiteX67" fmla="*/ 5980106 w 6127024"/>
              <a:gd name="connsiteY67" fmla="*/ 4585087 h 6858000"/>
              <a:gd name="connsiteX68" fmla="*/ 5998138 w 6127024"/>
              <a:gd name="connsiteY68" fmla="*/ 4697518 h 6858000"/>
              <a:gd name="connsiteX69" fmla="*/ 6007819 w 6127024"/>
              <a:gd name="connsiteY69" fmla="*/ 4858148 h 6858000"/>
              <a:gd name="connsiteX70" fmla="*/ 6007749 w 6127024"/>
              <a:gd name="connsiteY70" fmla="*/ 4964715 h 6858000"/>
              <a:gd name="connsiteX71" fmla="*/ 6005269 w 6127024"/>
              <a:gd name="connsiteY71" fmla="*/ 5150567 h 6858000"/>
              <a:gd name="connsiteX72" fmla="*/ 6001127 w 6127024"/>
              <a:gd name="connsiteY72" fmla="*/ 5164609 h 6858000"/>
              <a:gd name="connsiteX73" fmla="*/ 5998514 w 6127024"/>
              <a:gd name="connsiteY73" fmla="*/ 5189673 h 6858000"/>
              <a:gd name="connsiteX74" fmla="*/ 6018409 w 6127024"/>
              <a:gd name="connsiteY74" fmla="*/ 5227157 h 6858000"/>
              <a:gd name="connsiteX75" fmla="*/ 6036748 w 6127024"/>
              <a:gd name="connsiteY75" fmla="*/ 5322752 h 6858000"/>
              <a:gd name="connsiteX76" fmla="*/ 6036943 w 6127024"/>
              <a:gd name="connsiteY76" fmla="*/ 5329480 h 6858000"/>
              <a:gd name="connsiteX77" fmla="*/ 6037677 w 6127024"/>
              <a:gd name="connsiteY77" fmla="*/ 5354807 h 6858000"/>
              <a:gd name="connsiteX78" fmla="*/ 6039728 w 6127024"/>
              <a:gd name="connsiteY78" fmla="*/ 5359416 h 6858000"/>
              <a:gd name="connsiteX79" fmla="*/ 6053435 w 6127024"/>
              <a:gd name="connsiteY79" fmla="*/ 5387547 h 6858000"/>
              <a:gd name="connsiteX80" fmla="*/ 6065933 w 6127024"/>
              <a:gd name="connsiteY80" fmla="*/ 5443002 h 6858000"/>
              <a:gd name="connsiteX81" fmla="*/ 6068640 w 6127024"/>
              <a:gd name="connsiteY81" fmla="*/ 5474503 h 6858000"/>
              <a:gd name="connsiteX82" fmla="*/ 6080922 w 6127024"/>
              <a:gd name="connsiteY82" fmla="*/ 5561070 h 6858000"/>
              <a:gd name="connsiteX83" fmla="*/ 6096949 w 6127024"/>
              <a:gd name="connsiteY83" fmla="*/ 5648179 h 6858000"/>
              <a:gd name="connsiteX84" fmla="*/ 6121353 w 6127024"/>
              <a:gd name="connsiteY84" fmla="*/ 5721725 h 6858000"/>
              <a:gd name="connsiteX85" fmla="*/ 6109884 w 6127024"/>
              <a:gd name="connsiteY85" fmla="*/ 5721959 h 6858000"/>
              <a:gd name="connsiteX86" fmla="*/ 6127024 w 6127024"/>
              <a:gd name="connsiteY86" fmla="*/ 5786902 h 6858000"/>
              <a:gd name="connsiteX87" fmla="*/ 6115796 w 6127024"/>
              <a:gd name="connsiteY87" fmla="*/ 5862844 h 6858000"/>
              <a:gd name="connsiteX88" fmla="*/ 6102493 w 6127024"/>
              <a:gd name="connsiteY88" fmla="*/ 5928602 h 6858000"/>
              <a:gd name="connsiteX89" fmla="*/ 6056863 w 6127024"/>
              <a:gd name="connsiteY89" fmla="*/ 6000643 h 6858000"/>
              <a:gd name="connsiteX90" fmla="*/ 6045436 w 6127024"/>
              <a:gd name="connsiteY90" fmla="*/ 6124480 h 6858000"/>
              <a:gd name="connsiteX91" fmla="*/ 6030489 w 6127024"/>
              <a:gd name="connsiteY91" fmla="*/ 6317666 h 6858000"/>
              <a:gd name="connsiteX92" fmla="*/ 6007492 w 6127024"/>
              <a:gd name="connsiteY92" fmla="*/ 6440818 h 6858000"/>
              <a:gd name="connsiteX93" fmla="*/ 6009467 w 6127024"/>
              <a:gd name="connsiteY93" fmla="*/ 6487076 h 6858000"/>
              <a:gd name="connsiteX94" fmla="*/ 5995064 w 6127024"/>
              <a:gd name="connsiteY94" fmla="*/ 6540791 h 6858000"/>
              <a:gd name="connsiteX95" fmla="*/ 6004510 w 6127024"/>
              <a:gd name="connsiteY95" fmla="*/ 6599256 h 6858000"/>
              <a:gd name="connsiteX96" fmla="*/ 5986207 w 6127024"/>
              <a:gd name="connsiteY96" fmla="*/ 6695855 h 6858000"/>
              <a:gd name="connsiteX97" fmla="*/ 5979428 w 6127024"/>
              <a:gd name="connsiteY97" fmla="*/ 6754678 h 6858000"/>
              <a:gd name="connsiteX98" fmla="*/ 5983398 w 6127024"/>
              <a:gd name="connsiteY98" fmla="*/ 6778641 h 6858000"/>
              <a:gd name="connsiteX99" fmla="*/ 5984543 w 6127024"/>
              <a:gd name="connsiteY99" fmla="*/ 6811016 h 6858000"/>
              <a:gd name="connsiteX100" fmla="*/ 5979671 w 6127024"/>
              <a:gd name="connsiteY100" fmla="*/ 6858000 h 6858000"/>
              <a:gd name="connsiteX101" fmla="*/ 0 w 6127024"/>
              <a:gd name="connsiteY101" fmla="*/ 6858000 h 6858000"/>
              <a:gd name="connsiteX102" fmla="*/ 0 w 6127024"/>
              <a:gd name="connsiteY102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21088 w 6127024"/>
              <a:gd name="connsiteY12" fmla="*/ 860193 h 6858000"/>
              <a:gd name="connsiteX13" fmla="*/ 5230806 w 6127024"/>
              <a:gd name="connsiteY13" fmla="*/ 961354 h 6858000"/>
              <a:gd name="connsiteX14" fmla="*/ 5201018 w 6127024"/>
              <a:gd name="connsiteY14" fmla="*/ 1095027 h 6858000"/>
              <a:gd name="connsiteX15" fmla="*/ 5202153 w 6127024"/>
              <a:gd name="connsiteY15" fmla="*/ 1133224 h 6858000"/>
              <a:gd name="connsiteX16" fmla="*/ 5189234 w 6127024"/>
              <a:gd name="connsiteY16" fmla="*/ 1193495 h 6858000"/>
              <a:gd name="connsiteX17" fmla="*/ 5202769 w 6127024"/>
              <a:gd name="connsiteY17" fmla="*/ 1269450 h 6858000"/>
              <a:gd name="connsiteX18" fmla="*/ 5225968 w 6127024"/>
              <a:gd name="connsiteY18" fmla="*/ 1357994 h 6858000"/>
              <a:gd name="connsiteX19" fmla="*/ 5233819 w 6127024"/>
              <a:gd name="connsiteY19" fmla="*/ 1380922 h 6858000"/>
              <a:gd name="connsiteX20" fmla="*/ 5237226 w 6127024"/>
              <a:gd name="connsiteY20" fmla="*/ 1441327 h 6858000"/>
              <a:gd name="connsiteX21" fmla="*/ 5255653 w 6127024"/>
              <a:gd name="connsiteY21" fmla="*/ 1524712 h 6858000"/>
              <a:gd name="connsiteX22" fmla="*/ 5263491 w 6127024"/>
              <a:gd name="connsiteY22" fmla="*/ 1642938 h 6858000"/>
              <a:gd name="connsiteX23" fmla="*/ 5261314 w 6127024"/>
              <a:gd name="connsiteY23" fmla="*/ 1689177 h 6858000"/>
              <a:gd name="connsiteX24" fmla="*/ 5259788 w 6127024"/>
              <a:gd name="connsiteY24" fmla="*/ 1768516 h 6858000"/>
              <a:gd name="connsiteX25" fmla="*/ 5255696 w 6127024"/>
              <a:gd name="connsiteY25" fmla="*/ 1953770 h 6858000"/>
              <a:gd name="connsiteX26" fmla="*/ 5252592 w 6127024"/>
              <a:gd name="connsiteY26" fmla="*/ 2092210 h 6858000"/>
              <a:gd name="connsiteX27" fmla="*/ 5250104 w 6127024"/>
              <a:gd name="connsiteY27" fmla="*/ 2249166 h 6858000"/>
              <a:gd name="connsiteX28" fmla="*/ 5251214 w 6127024"/>
              <a:gd name="connsiteY28" fmla="*/ 2250944 h 6858000"/>
              <a:gd name="connsiteX29" fmla="*/ 5250644 w 6127024"/>
              <a:gd name="connsiteY29" fmla="*/ 2266619 h 6858000"/>
              <a:gd name="connsiteX30" fmla="*/ 5293877 w 6127024"/>
              <a:gd name="connsiteY30" fmla="*/ 2368649 h 6858000"/>
              <a:gd name="connsiteX31" fmla="*/ 5311338 w 6127024"/>
              <a:gd name="connsiteY31" fmla="*/ 2404034 h 6858000"/>
              <a:gd name="connsiteX32" fmla="*/ 5338366 w 6127024"/>
              <a:gd name="connsiteY32" fmla="*/ 2465052 h 6858000"/>
              <a:gd name="connsiteX33" fmla="*/ 5371263 w 6127024"/>
              <a:gd name="connsiteY33" fmla="*/ 2586413 h 6858000"/>
              <a:gd name="connsiteX34" fmla="*/ 5407503 w 6127024"/>
              <a:gd name="connsiteY34" fmla="*/ 2786290 h 6858000"/>
              <a:gd name="connsiteX35" fmla="*/ 5407356 w 6127024"/>
              <a:gd name="connsiteY35" fmla="*/ 2787545 h 6858000"/>
              <a:gd name="connsiteX36" fmla="*/ 5457023 w 6127024"/>
              <a:gd name="connsiteY36" fmla="*/ 2858292 h 6858000"/>
              <a:gd name="connsiteX37" fmla="*/ 5479298 w 6127024"/>
              <a:gd name="connsiteY37" fmla="*/ 2947791 h 6858000"/>
              <a:gd name="connsiteX38" fmla="*/ 5481770 w 6127024"/>
              <a:gd name="connsiteY38" fmla="*/ 2951352 h 6858000"/>
              <a:gd name="connsiteX39" fmla="*/ 5482415 w 6127024"/>
              <a:gd name="connsiteY39" fmla="*/ 3004079 h 6858000"/>
              <a:gd name="connsiteX40" fmla="*/ 5503944 w 6127024"/>
              <a:gd name="connsiteY40" fmla="*/ 3123335 h 6858000"/>
              <a:gd name="connsiteX41" fmla="*/ 5516007 w 6127024"/>
              <a:gd name="connsiteY41" fmla="*/ 3258473 h 6858000"/>
              <a:gd name="connsiteX42" fmla="*/ 5589758 w 6127024"/>
              <a:gd name="connsiteY42" fmla="*/ 3453699 h 6858000"/>
              <a:gd name="connsiteX43" fmla="*/ 5596144 w 6127024"/>
              <a:gd name="connsiteY43" fmla="*/ 3534624 h 6858000"/>
              <a:gd name="connsiteX44" fmla="*/ 5597750 w 6127024"/>
              <a:gd name="connsiteY44" fmla="*/ 3534129 h 6858000"/>
              <a:gd name="connsiteX45" fmla="*/ 5599700 w 6127024"/>
              <a:gd name="connsiteY45" fmla="*/ 3547221 h 6858000"/>
              <a:gd name="connsiteX46" fmla="*/ 5618377 w 6127024"/>
              <a:gd name="connsiteY46" fmla="*/ 3588431 h 6858000"/>
              <a:gd name="connsiteX47" fmla="*/ 5612155 w 6127024"/>
              <a:gd name="connsiteY47" fmla="*/ 3589869 h 6858000"/>
              <a:gd name="connsiteX48" fmla="*/ 5620843 w 6127024"/>
              <a:gd name="connsiteY48" fmla="*/ 3606745 h 6858000"/>
              <a:gd name="connsiteX49" fmla="*/ 5655472 w 6127024"/>
              <a:gd name="connsiteY49" fmla="*/ 3678877 h 6858000"/>
              <a:gd name="connsiteX50" fmla="*/ 5683015 w 6127024"/>
              <a:gd name="connsiteY50" fmla="*/ 3762025 h 6858000"/>
              <a:gd name="connsiteX51" fmla="*/ 5696643 w 6127024"/>
              <a:gd name="connsiteY51" fmla="*/ 3773888 h 6858000"/>
              <a:gd name="connsiteX52" fmla="*/ 5768491 w 6127024"/>
              <a:gd name="connsiteY52" fmla="*/ 3914399 h 6858000"/>
              <a:gd name="connsiteX53" fmla="*/ 5793123 w 6127024"/>
              <a:gd name="connsiteY53" fmla="*/ 3969952 h 6858000"/>
              <a:gd name="connsiteX54" fmla="*/ 5808321 w 6127024"/>
              <a:gd name="connsiteY54" fmla="*/ 3988153 h 6858000"/>
              <a:gd name="connsiteX55" fmla="*/ 5825621 w 6127024"/>
              <a:gd name="connsiteY55" fmla="*/ 4015525 h 6858000"/>
              <a:gd name="connsiteX56" fmla="*/ 5860672 w 6127024"/>
              <a:gd name="connsiteY56" fmla="*/ 4061579 h 6858000"/>
              <a:gd name="connsiteX57" fmla="*/ 5872173 w 6127024"/>
              <a:gd name="connsiteY57" fmla="*/ 4088497 h 6858000"/>
              <a:gd name="connsiteX58" fmla="*/ 5894095 w 6127024"/>
              <a:gd name="connsiteY58" fmla="*/ 4128857 h 6858000"/>
              <a:gd name="connsiteX59" fmla="*/ 5903513 w 6127024"/>
              <a:gd name="connsiteY59" fmla="*/ 4187661 h 6858000"/>
              <a:gd name="connsiteX60" fmla="*/ 5917114 w 6127024"/>
              <a:gd name="connsiteY60" fmla="*/ 4213096 h 6858000"/>
              <a:gd name="connsiteX61" fmla="*/ 5924233 w 6127024"/>
              <a:gd name="connsiteY61" fmla="*/ 4242060 h 6858000"/>
              <a:gd name="connsiteX62" fmla="*/ 5928910 w 6127024"/>
              <a:gd name="connsiteY62" fmla="*/ 4300973 h 6858000"/>
              <a:gd name="connsiteX63" fmla="*/ 5939320 w 6127024"/>
              <a:gd name="connsiteY63" fmla="*/ 4340435 h 6858000"/>
              <a:gd name="connsiteX64" fmla="*/ 5946705 w 6127024"/>
              <a:gd name="connsiteY64" fmla="*/ 4428051 h 6858000"/>
              <a:gd name="connsiteX65" fmla="*/ 5949261 w 6127024"/>
              <a:gd name="connsiteY65" fmla="*/ 4449185 h 6858000"/>
              <a:gd name="connsiteX66" fmla="*/ 5968960 w 6127024"/>
              <a:gd name="connsiteY66" fmla="*/ 4482655 h 6858000"/>
              <a:gd name="connsiteX67" fmla="*/ 5980106 w 6127024"/>
              <a:gd name="connsiteY67" fmla="*/ 4585087 h 6858000"/>
              <a:gd name="connsiteX68" fmla="*/ 5998138 w 6127024"/>
              <a:gd name="connsiteY68" fmla="*/ 4697518 h 6858000"/>
              <a:gd name="connsiteX69" fmla="*/ 6007819 w 6127024"/>
              <a:gd name="connsiteY69" fmla="*/ 4858148 h 6858000"/>
              <a:gd name="connsiteX70" fmla="*/ 6007749 w 6127024"/>
              <a:gd name="connsiteY70" fmla="*/ 4964715 h 6858000"/>
              <a:gd name="connsiteX71" fmla="*/ 6005269 w 6127024"/>
              <a:gd name="connsiteY71" fmla="*/ 5150567 h 6858000"/>
              <a:gd name="connsiteX72" fmla="*/ 6001127 w 6127024"/>
              <a:gd name="connsiteY72" fmla="*/ 5164609 h 6858000"/>
              <a:gd name="connsiteX73" fmla="*/ 5998514 w 6127024"/>
              <a:gd name="connsiteY73" fmla="*/ 5189673 h 6858000"/>
              <a:gd name="connsiteX74" fmla="*/ 6018409 w 6127024"/>
              <a:gd name="connsiteY74" fmla="*/ 5227157 h 6858000"/>
              <a:gd name="connsiteX75" fmla="*/ 6036748 w 6127024"/>
              <a:gd name="connsiteY75" fmla="*/ 5322752 h 6858000"/>
              <a:gd name="connsiteX76" fmla="*/ 6036943 w 6127024"/>
              <a:gd name="connsiteY76" fmla="*/ 5329480 h 6858000"/>
              <a:gd name="connsiteX77" fmla="*/ 6037677 w 6127024"/>
              <a:gd name="connsiteY77" fmla="*/ 5354807 h 6858000"/>
              <a:gd name="connsiteX78" fmla="*/ 6039728 w 6127024"/>
              <a:gd name="connsiteY78" fmla="*/ 5359416 h 6858000"/>
              <a:gd name="connsiteX79" fmla="*/ 6053435 w 6127024"/>
              <a:gd name="connsiteY79" fmla="*/ 5387547 h 6858000"/>
              <a:gd name="connsiteX80" fmla="*/ 6065933 w 6127024"/>
              <a:gd name="connsiteY80" fmla="*/ 5443002 h 6858000"/>
              <a:gd name="connsiteX81" fmla="*/ 6068640 w 6127024"/>
              <a:gd name="connsiteY81" fmla="*/ 5474503 h 6858000"/>
              <a:gd name="connsiteX82" fmla="*/ 6080922 w 6127024"/>
              <a:gd name="connsiteY82" fmla="*/ 5561070 h 6858000"/>
              <a:gd name="connsiteX83" fmla="*/ 6096949 w 6127024"/>
              <a:gd name="connsiteY83" fmla="*/ 5648179 h 6858000"/>
              <a:gd name="connsiteX84" fmla="*/ 6121353 w 6127024"/>
              <a:gd name="connsiteY84" fmla="*/ 5721725 h 6858000"/>
              <a:gd name="connsiteX85" fmla="*/ 6109884 w 6127024"/>
              <a:gd name="connsiteY85" fmla="*/ 5721959 h 6858000"/>
              <a:gd name="connsiteX86" fmla="*/ 6127024 w 6127024"/>
              <a:gd name="connsiteY86" fmla="*/ 5786902 h 6858000"/>
              <a:gd name="connsiteX87" fmla="*/ 6115796 w 6127024"/>
              <a:gd name="connsiteY87" fmla="*/ 5862844 h 6858000"/>
              <a:gd name="connsiteX88" fmla="*/ 6102493 w 6127024"/>
              <a:gd name="connsiteY88" fmla="*/ 5928602 h 6858000"/>
              <a:gd name="connsiteX89" fmla="*/ 6056863 w 6127024"/>
              <a:gd name="connsiteY89" fmla="*/ 6000643 h 6858000"/>
              <a:gd name="connsiteX90" fmla="*/ 6045436 w 6127024"/>
              <a:gd name="connsiteY90" fmla="*/ 6124480 h 6858000"/>
              <a:gd name="connsiteX91" fmla="*/ 6030489 w 6127024"/>
              <a:gd name="connsiteY91" fmla="*/ 6317666 h 6858000"/>
              <a:gd name="connsiteX92" fmla="*/ 6007492 w 6127024"/>
              <a:gd name="connsiteY92" fmla="*/ 6440818 h 6858000"/>
              <a:gd name="connsiteX93" fmla="*/ 6009467 w 6127024"/>
              <a:gd name="connsiteY93" fmla="*/ 6487076 h 6858000"/>
              <a:gd name="connsiteX94" fmla="*/ 5995064 w 6127024"/>
              <a:gd name="connsiteY94" fmla="*/ 6540791 h 6858000"/>
              <a:gd name="connsiteX95" fmla="*/ 6004510 w 6127024"/>
              <a:gd name="connsiteY95" fmla="*/ 6599256 h 6858000"/>
              <a:gd name="connsiteX96" fmla="*/ 5986207 w 6127024"/>
              <a:gd name="connsiteY96" fmla="*/ 6695855 h 6858000"/>
              <a:gd name="connsiteX97" fmla="*/ 5979428 w 6127024"/>
              <a:gd name="connsiteY97" fmla="*/ 6754678 h 6858000"/>
              <a:gd name="connsiteX98" fmla="*/ 5983398 w 6127024"/>
              <a:gd name="connsiteY98" fmla="*/ 6778641 h 6858000"/>
              <a:gd name="connsiteX99" fmla="*/ 5984543 w 6127024"/>
              <a:gd name="connsiteY99" fmla="*/ 6811016 h 6858000"/>
              <a:gd name="connsiteX100" fmla="*/ 5979671 w 6127024"/>
              <a:gd name="connsiteY100" fmla="*/ 6858000 h 6858000"/>
              <a:gd name="connsiteX101" fmla="*/ 0 w 6127024"/>
              <a:gd name="connsiteY101" fmla="*/ 6858000 h 6858000"/>
              <a:gd name="connsiteX102" fmla="*/ 0 w 6127024"/>
              <a:gd name="connsiteY102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21088 w 6127024"/>
              <a:gd name="connsiteY12" fmla="*/ 860193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202153 w 6127024"/>
              <a:gd name="connsiteY15" fmla="*/ 1133224 h 6858000"/>
              <a:gd name="connsiteX16" fmla="*/ 5189234 w 6127024"/>
              <a:gd name="connsiteY16" fmla="*/ 1193495 h 6858000"/>
              <a:gd name="connsiteX17" fmla="*/ 5202769 w 6127024"/>
              <a:gd name="connsiteY17" fmla="*/ 1269450 h 6858000"/>
              <a:gd name="connsiteX18" fmla="*/ 5225968 w 6127024"/>
              <a:gd name="connsiteY18" fmla="*/ 1357994 h 6858000"/>
              <a:gd name="connsiteX19" fmla="*/ 5233819 w 6127024"/>
              <a:gd name="connsiteY19" fmla="*/ 1380922 h 6858000"/>
              <a:gd name="connsiteX20" fmla="*/ 5237226 w 6127024"/>
              <a:gd name="connsiteY20" fmla="*/ 1441327 h 6858000"/>
              <a:gd name="connsiteX21" fmla="*/ 5255653 w 6127024"/>
              <a:gd name="connsiteY21" fmla="*/ 1524712 h 6858000"/>
              <a:gd name="connsiteX22" fmla="*/ 5263491 w 6127024"/>
              <a:gd name="connsiteY22" fmla="*/ 1642938 h 6858000"/>
              <a:gd name="connsiteX23" fmla="*/ 5261314 w 6127024"/>
              <a:gd name="connsiteY23" fmla="*/ 1689177 h 6858000"/>
              <a:gd name="connsiteX24" fmla="*/ 5259788 w 6127024"/>
              <a:gd name="connsiteY24" fmla="*/ 1768516 h 6858000"/>
              <a:gd name="connsiteX25" fmla="*/ 5255696 w 6127024"/>
              <a:gd name="connsiteY25" fmla="*/ 1953770 h 6858000"/>
              <a:gd name="connsiteX26" fmla="*/ 5252592 w 6127024"/>
              <a:gd name="connsiteY26" fmla="*/ 2092210 h 6858000"/>
              <a:gd name="connsiteX27" fmla="*/ 5250104 w 6127024"/>
              <a:gd name="connsiteY27" fmla="*/ 2249166 h 6858000"/>
              <a:gd name="connsiteX28" fmla="*/ 5251214 w 6127024"/>
              <a:gd name="connsiteY28" fmla="*/ 2250944 h 6858000"/>
              <a:gd name="connsiteX29" fmla="*/ 5250644 w 6127024"/>
              <a:gd name="connsiteY29" fmla="*/ 2266619 h 6858000"/>
              <a:gd name="connsiteX30" fmla="*/ 5293877 w 6127024"/>
              <a:gd name="connsiteY30" fmla="*/ 2368649 h 6858000"/>
              <a:gd name="connsiteX31" fmla="*/ 5311338 w 6127024"/>
              <a:gd name="connsiteY31" fmla="*/ 2404034 h 6858000"/>
              <a:gd name="connsiteX32" fmla="*/ 5338366 w 6127024"/>
              <a:gd name="connsiteY32" fmla="*/ 2465052 h 6858000"/>
              <a:gd name="connsiteX33" fmla="*/ 5371263 w 6127024"/>
              <a:gd name="connsiteY33" fmla="*/ 2586413 h 6858000"/>
              <a:gd name="connsiteX34" fmla="*/ 5407503 w 6127024"/>
              <a:gd name="connsiteY34" fmla="*/ 2786290 h 6858000"/>
              <a:gd name="connsiteX35" fmla="*/ 5407356 w 6127024"/>
              <a:gd name="connsiteY35" fmla="*/ 2787545 h 6858000"/>
              <a:gd name="connsiteX36" fmla="*/ 5457023 w 6127024"/>
              <a:gd name="connsiteY36" fmla="*/ 2858292 h 6858000"/>
              <a:gd name="connsiteX37" fmla="*/ 5479298 w 6127024"/>
              <a:gd name="connsiteY37" fmla="*/ 2947791 h 6858000"/>
              <a:gd name="connsiteX38" fmla="*/ 5481770 w 6127024"/>
              <a:gd name="connsiteY38" fmla="*/ 2951352 h 6858000"/>
              <a:gd name="connsiteX39" fmla="*/ 5482415 w 6127024"/>
              <a:gd name="connsiteY39" fmla="*/ 3004079 h 6858000"/>
              <a:gd name="connsiteX40" fmla="*/ 5503944 w 6127024"/>
              <a:gd name="connsiteY40" fmla="*/ 3123335 h 6858000"/>
              <a:gd name="connsiteX41" fmla="*/ 5516007 w 6127024"/>
              <a:gd name="connsiteY41" fmla="*/ 3258473 h 6858000"/>
              <a:gd name="connsiteX42" fmla="*/ 5589758 w 6127024"/>
              <a:gd name="connsiteY42" fmla="*/ 3453699 h 6858000"/>
              <a:gd name="connsiteX43" fmla="*/ 5596144 w 6127024"/>
              <a:gd name="connsiteY43" fmla="*/ 3534624 h 6858000"/>
              <a:gd name="connsiteX44" fmla="*/ 5597750 w 6127024"/>
              <a:gd name="connsiteY44" fmla="*/ 3534129 h 6858000"/>
              <a:gd name="connsiteX45" fmla="*/ 5599700 w 6127024"/>
              <a:gd name="connsiteY45" fmla="*/ 3547221 h 6858000"/>
              <a:gd name="connsiteX46" fmla="*/ 5618377 w 6127024"/>
              <a:gd name="connsiteY46" fmla="*/ 3588431 h 6858000"/>
              <a:gd name="connsiteX47" fmla="*/ 5612155 w 6127024"/>
              <a:gd name="connsiteY47" fmla="*/ 3589869 h 6858000"/>
              <a:gd name="connsiteX48" fmla="*/ 5620843 w 6127024"/>
              <a:gd name="connsiteY48" fmla="*/ 3606745 h 6858000"/>
              <a:gd name="connsiteX49" fmla="*/ 5655472 w 6127024"/>
              <a:gd name="connsiteY49" fmla="*/ 3678877 h 6858000"/>
              <a:gd name="connsiteX50" fmla="*/ 5683015 w 6127024"/>
              <a:gd name="connsiteY50" fmla="*/ 3762025 h 6858000"/>
              <a:gd name="connsiteX51" fmla="*/ 5696643 w 6127024"/>
              <a:gd name="connsiteY51" fmla="*/ 3773888 h 6858000"/>
              <a:gd name="connsiteX52" fmla="*/ 5768491 w 6127024"/>
              <a:gd name="connsiteY52" fmla="*/ 3914399 h 6858000"/>
              <a:gd name="connsiteX53" fmla="*/ 5793123 w 6127024"/>
              <a:gd name="connsiteY53" fmla="*/ 3969952 h 6858000"/>
              <a:gd name="connsiteX54" fmla="*/ 5808321 w 6127024"/>
              <a:gd name="connsiteY54" fmla="*/ 3988153 h 6858000"/>
              <a:gd name="connsiteX55" fmla="*/ 5825621 w 6127024"/>
              <a:gd name="connsiteY55" fmla="*/ 4015525 h 6858000"/>
              <a:gd name="connsiteX56" fmla="*/ 5860672 w 6127024"/>
              <a:gd name="connsiteY56" fmla="*/ 4061579 h 6858000"/>
              <a:gd name="connsiteX57" fmla="*/ 5872173 w 6127024"/>
              <a:gd name="connsiteY57" fmla="*/ 4088497 h 6858000"/>
              <a:gd name="connsiteX58" fmla="*/ 5894095 w 6127024"/>
              <a:gd name="connsiteY58" fmla="*/ 4128857 h 6858000"/>
              <a:gd name="connsiteX59" fmla="*/ 5903513 w 6127024"/>
              <a:gd name="connsiteY59" fmla="*/ 4187661 h 6858000"/>
              <a:gd name="connsiteX60" fmla="*/ 5917114 w 6127024"/>
              <a:gd name="connsiteY60" fmla="*/ 4213096 h 6858000"/>
              <a:gd name="connsiteX61" fmla="*/ 5924233 w 6127024"/>
              <a:gd name="connsiteY61" fmla="*/ 4242060 h 6858000"/>
              <a:gd name="connsiteX62" fmla="*/ 5928910 w 6127024"/>
              <a:gd name="connsiteY62" fmla="*/ 4300973 h 6858000"/>
              <a:gd name="connsiteX63" fmla="*/ 5939320 w 6127024"/>
              <a:gd name="connsiteY63" fmla="*/ 4340435 h 6858000"/>
              <a:gd name="connsiteX64" fmla="*/ 5946705 w 6127024"/>
              <a:gd name="connsiteY64" fmla="*/ 4428051 h 6858000"/>
              <a:gd name="connsiteX65" fmla="*/ 5949261 w 6127024"/>
              <a:gd name="connsiteY65" fmla="*/ 4449185 h 6858000"/>
              <a:gd name="connsiteX66" fmla="*/ 5968960 w 6127024"/>
              <a:gd name="connsiteY66" fmla="*/ 4482655 h 6858000"/>
              <a:gd name="connsiteX67" fmla="*/ 5980106 w 6127024"/>
              <a:gd name="connsiteY67" fmla="*/ 4585087 h 6858000"/>
              <a:gd name="connsiteX68" fmla="*/ 5998138 w 6127024"/>
              <a:gd name="connsiteY68" fmla="*/ 4697518 h 6858000"/>
              <a:gd name="connsiteX69" fmla="*/ 6007819 w 6127024"/>
              <a:gd name="connsiteY69" fmla="*/ 4858148 h 6858000"/>
              <a:gd name="connsiteX70" fmla="*/ 6007749 w 6127024"/>
              <a:gd name="connsiteY70" fmla="*/ 4964715 h 6858000"/>
              <a:gd name="connsiteX71" fmla="*/ 6005269 w 6127024"/>
              <a:gd name="connsiteY71" fmla="*/ 5150567 h 6858000"/>
              <a:gd name="connsiteX72" fmla="*/ 6001127 w 6127024"/>
              <a:gd name="connsiteY72" fmla="*/ 5164609 h 6858000"/>
              <a:gd name="connsiteX73" fmla="*/ 5998514 w 6127024"/>
              <a:gd name="connsiteY73" fmla="*/ 5189673 h 6858000"/>
              <a:gd name="connsiteX74" fmla="*/ 6018409 w 6127024"/>
              <a:gd name="connsiteY74" fmla="*/ 5227157 h 6858000"/>
              <a:gd name="connsiteX75" fmla="*/ 6036748 w 6127024"/>
              <a:gd name="connsiteY75" fmla="*/ 5322752 h 6858000"/>
              <a:gd name="connsiteX76" fmla="*/ 6036943 w 6127024"/>
              <a:gd name="connsiteY76" fmla="*/ 5329480 h 6858000"/>
              <a:gd name="connsiteX77" fmla="*/ 6037677 w 6127024"/>
              <a:gd name="connsiteY77" fmla="*/ 5354807 h 6858000"/>
              <a:gd name="connsiteX78" fmla="*/ 6039728 w 6127024"/>
              <a:gd name="connsiteY78" fmla="*/ 5359416 h 6858000"/>
              <a:gd name="connsiteX79" fmla="*/ 6053435 w 6127024"/>
              <a:gd name="connsiteY79" fmla="*/ 5387547 h 6858000"/>
              <a:gd name="connsiteX80" fmla="*/ 6065933 w 6127024"/>
              <a:gd name="connsiteY80" fmla="*/ 5443002 h 6858000"/>
              <a:gd name="connsiteX81" fmla="*/ 6068640 w 6127024"/>
              <a:gd name="connsiteY81" fmla="*/ 5474503 h 6858000"/>
              <a:gd name="connsiteX82" fmla="*/ 6080922 w 6127024"/>
              <a:gd name="connsiteY82" fmla="*/ 5561070 h 6858000"/>
              <a:gd name="connsiteX83" fmla="*/ 6096949 w 6127024"/>
              <a:gd name="connsiteY83" fmla="*/ 5648179 h 6858000"/>
              <a:gd name="connsiteX84" fmla="*/ 6121353 w 6127024"/>
              <a:gd name="connsiteY84" fmla="*/ 5721725 h 6858000"/>
              <a:gd name="connsiteX85" fmla="*/ 6109884 w 6127024"/>
              <a:gd name="connsiteY85" fmla="*/ 5721959 h 6858000"/>
              <a:gd name="connsiteX86" fmla="*/ 6127024 w 6127024"/>
              <a:gd name="connsiteY86" fmla="*/ 5786902 h 6858000"/>
              <a:gd name="connsiteX87" fmla="*/ 6115796 w 6127024"/>
              <a:gd name="connsiteY87" fmla="*/ 5862844 h 6858000"/>
              <a:gd name="connsiteX88" fmla="*/ 6102493 w 6127024"/>
              <a:gd name="connsiteY88" fmla="*/ 5928602 h 6858000"/>
              <a:gd name="connsiteX89" fmla="*/ 6056863 w 6127024"/>
              <a:gd name="connsiteY89" fmla="*/ 6000643 h 6858000"/>
              <a:gd name="connsiteX90" fmla="*/ 6045436 w 6127024"/>
              <a:gd name="connsiteY90" fmla="*/ 6124480 h 6858000"/>
              <a:gd name="connsiteX91" fmla="*/ 6030489 w 6127024"/>
              <a:gd name="connsiteY91" fmla="*/ 6317666 h 6858000"/>
              <a:gd name="connsiteX92" fmla="*/ 6007492 w 6127024"/>
              <a:gd name="connsiteY92" fmla="*/ 6440818 h 6858000"/>
              <a:gd name="connsiteX93" fmla="*/ 6009467 w 6127024"/>
              <a:gd name="connsiteY93" fmla="*/ 6487076 h 6858000"/>
              <a:gd name="connsiteX94" fmla="*/ 5995064 w 6127024"/>
              <a:gd name="connsiteY94" fmla="*/ 6540791 h 6858000"/>
              <a:gd name="connsiteX95" fmla="*/ 6004510 w 6127024"/>
              <a:gd name="connsiteY95" fmla="*/ 6599256 h 6858000"/>
              <a:gd name="connsiteX96" fmla="*/ 5986207 w 6127024"/>
              <a:gd name="connsiteY96" fmla="*/ 6695855 h 6858000"/>
              <a:gd name="connsiteX97" fmla="*/ 5979428 w 6127024"/>
              <a:gd name="connsiteY97" fmla="*/ 6754678 h 6858000"/>
              <a:gd name="connsiteX98" fmla="*/ 5983398 w 6127024"/>
              <a:gd name="connsiteY98" fmla="*/ 6778641 h 6858000"/>
              <a:gd name="connsiteX99" fmla="*/ 5984543 w 6127024"/>
              <a:gd name="connsiteY99" fmla="*/ 6811016 h 6858000"/>
              <a:gd name="connsiteX100" fmla="*/ 5979671 w 6127024"/>
              <a:gd name="connsiteY100" fmla="*/ 6858000 h 6858000"/>
              <a:gd name="connsiteX101" fmla="*/ 0 w 6127024"/>
              <a:gd name="connsiteY101" fmla="*/ 6858000 h 6858000"/>
              <a:gd name="connsiteX102" fmla="*/ 0 w 6127024"/>
              <a:gd name="connsiteY102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21088 w 6127024"/>
              <a:gd name="connsiteY12" fmla="*/ 860193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202153 w 6127024"/>
              <a:gd name="connsiteY15" fmla="*/ 1133224 h 6858000"/>
              <a:gd name="connsiteX16" fmla="*/ 5189234 w 6127024"/>
              <a:gd name="connsiteY16" fmla="*/ 1193495 h 6858000"/>
              <a:gd name="connsiteX17" fmla="*/ 5202769 w 6127024"/>
              <a:gd name="connsiteY17" fmla="*/ 1269450 h 6858000"/>
              <a:gd name="connsiteX18" fmla="*/ 5225968 w 6127024"/>
              <a:gd name="connsiteY18" fmla="*/ 1357994 h 6858000"/>
              <a:gd name="connsiteX19" fmla="*/ 5233819 w 6127024"/>
              <a:gd name="connsiteY19" fmla="*/ 1380922 h 6858000"/>
              <a:gd name="connsiteX20" fmla="*/ 5237226 w 6127024"/>
              <a:gd name="connsiteY20" fmla="*/ 1441327 h 6858000"/>
              <a:gd name="connsiteX21" fmla="*/ 5255653 w 6127024"/>
              <a:gd name="connsiteY21" fmla="*/ 1524712 h 6858000"/>
              <a:gd name="connsiteX22" fmla="*/ 5263491 w 6127024"/>
              <a:gd name="connsiteY22" fmla="*/ 1642938 h 6858000"/>
              <a:gd name="connsiteX23" fmla="*/ 5256552 w 6127024"/>
              <a:gd name="connsiteY23" fmla="*/ 1672509 h 6858000"/>
              <a:gd name="connsiteX24" fmla="*/ 5259788 w 6127024"/>
              <a:gd name="connsiteY24" fmla="*/ 1768516 h 6858000"/>
              <a:gd name="connsiteX25" fmla="*/ 5255696 w 6127024"/>
              <a:gd name="connsiteY25" fmla="*/ 1953770 h 6858000"/>
              <a:gd name="connsiteX26" fmla="*/ 5252592 w 6127024"/>
              <a:gd name="connsiteY26" fmla="*/ 2092210 h 6858000"/>
              <a:gd name="connsiteX27" fmla="*/ 5250104 w 6127024"/>
              <a:gd name="connsiteY27" fmla="*/ 2249166 h 6858000"/>
              <a:gd name="connsiteX28" fmla="*/ 5251214 w 6127024"/>
              <a:gd name="connsiteY28" fmla="*/ 2250944 h 6858000"/>
              <a:gd name="connsiteX29" fmla="*/ 5250644 w 6127024"/>
              <a:gd name="connsiteY29" fmla="*/ 2266619 h 6858000"/>
              <a:gd name="connsiteX30" fmla="*/ 5293877 w 6127024"/>
              <a:gd name="connsiteY30" fmla="*/ 2368649 h 6858000"/>
              <a:gd name="connsiteX31" fmla="*/ 5311338 w 6127024"/>
              <a:gd name="connsiteY31" fmla="*/ 2404034 h 6858000"/>
              <a:gd name="connsiteX32" fmla="*/ 5338366 w 6127024"/>
              <a:gd name="connsiteY32" fmla="*/ 2465052 h 6858000"/>
              <a:gd name="connsiteX33" fmla="*/ 5371263 w 6127024"/>
              <a:gd name="connsiteY33" fmla="*/ 2586413 h 6858000"/>
              <a:gd name="connsiteX34" fmla="*/ 5407503 w 6127024"/>
              <a:gd name="connsiteY34" fmla="*/ 2786290 h 6858000"/>
              <a:gd name="connsiteX35" fmla="*/ 5407356 w 6127024"/>
              <a:gd name="connsiteY35" fmla="*/ 2787545 h 6858000"/>
              <a:gd name="connsiteX36" fmla="*/ 5457023 w 6127024"/>
              <a:gd name="connsiteY36" fmla="*/ 2858292 h 6858000"/>
              <a:gd name="connsiteX37" fmla="*/ 5479298 w 6127024"/>
              <a:gd name="connsiteY37" fmla="*/ 2947791 h 6858000"/>
              <a:gd name="connsiteX38" fmla="*/ 5481770 w 6127024"/>
              <a:gd name="connsiteY38" fmla="*/ 2951352 h 6858000"/>
              <a:gd name="connsiteX39" fmla="*/ 5482415 w 6127024"/>
              <a:gd name="connsiteY39" fmla="*/ 3004079 h 6858000"/>
              <a:gd name="connsiteX40" fmla="*/ 5503944 w 6127024"/>
              <a:gd name="connsiteY40" fmla="*/ 3123335 h 6858000"/>
              <a:gd name="connsiteX41" fmla="*/ 5516007 w 6127024"/>
              <a:gd name="connsiteY41" fmla="*/ 3258473 h 6858000"/>
              <a:gd name="connsiteX42" fmla="*/ 5589758 w 6127024"/>
              <a:gd name="connsiteY42" fmla="*/ 3453699 h 6858000"/>
              <a:gd name="connsiteX43" fmla="*/ 5596144 w 6127024"/>
              <a:gd name="connsiteY43" fmla="*/ 3534624 h 6858000"/>
              <a:gd name="connsiteX44" fmla="*/ 5597750 w 6127024"/>
              <a:gd name="connsiteY44" fmla="*/ 3534129 h 6858000"/>
              <a:gd name="connsiteX45" fmla="*/ 5599700 w 6127024"/>
              <a:gd name="connsiteY45" fmla="*/ 3547221 h 6858000"/>
              <a:gd name="connsiteX46" fmla="*/ 5618377 w 6127024"/>
              <a:gd name="connsiteY46" fmla="*/ 3588431 h 6858000"/>
              <a:gd name="connsiteX47" fmla="*/ 5612155 w 6127024"/>
              <a:gd name="connsiteY47" fmla="*/ 3589869 h 6858000"/>
              <a:gd name="connsiteX48" fmla="*/ 5620843 w 6127024"/>
              <a:gd name="connsiteY48" fmla="*/ 3606745 h 6858000"/>
              <a:gd name="connsiteX49" fmla="*/ 5655472 w 6127024"/>
              <a:gd name="connsiteY49" fmla="*/ 3678877 h 6858000"/>
              <a:gd name="connsiteX50" fmla="*/ 5683015 w 6127024"/>
              <a:gd name="connsiteY50" fmla="*/ 3762025 h 6858000"/>
              <a:gd name="connsiteX51" fmla="*/ 5696643 w 6127024"/>
              <a:gd name="connsiteY51" fmla="*/ 3773888 h 6858000"/>
              <a:gd name="connsiteX52" fmla="*/ 5768491 w 6127024"/>
              <a:gd name="connsiteY52" fmla="*/ 3914399 h 6858000"/>
              <a:gd name="connsiteX53" fmla="*/ 5793123 w 6127024"/>
              <a:gd name="connsiteY53" fmla="*/ 3969952 h 6858000"/>
              <a:gd name="connsiteX54" fmla="*/ 5808321 w 6127024"/>
              <a:gd name="connsiteY54" fmla="*/ 3988153 h 6858000"/>
              <a:gd name="connsiteX55" fmla="*/ 5825621 w 6127024"/>
              <a:gd name="connsiteY55" fmla="*/ 4015525 h 6858000"/>
              <a:gd name="connsiteX56" fmla="*/ 5860672 w 6127024"/>
              <a:gd name="connsiteY56" fmla="*/ 4061579 h 6858000"/>
              <a:gd name="connsiteX57" fmla="*/ 5872173 w 6127024"/>
              <a:gd name="connsiteY57" fmla="*/ 4088497 h 6858000"/>
              <a:gd name="connsiteX58" fmla="*/ 5894095 w 6127024"/>
              <a:gd name="connsiteY58" fmla="*/ 4128857 h 6858000"/>
              <a:gd name="connsiteX59" fmla="*/ 5903513 w 6127024"/>
              <a:gd name="connsiteY59" fmla="*/ 4187661 h 6858000"/>
              <a:gd name="connsiteX60" fmla="*/ 5917114 w 6127024"/>
              <a:gd name="connsiteY60" fmla="*/ 4213096 h 6858000"/>
              <a:gd name="connsiteX61" fmla="*/ 5924233 w 6127024"/>
              <a:gd name="connsiteY61" fmla="*/ 4242060 h 6858000"/>
              <a:gd name="connsiteX62" fmla="*/ 5928910 w 6127024"/>
              <a:gd name="connsiteY62" fmla="*/ 4300973 h 6858000"/>
              <a:gd name="connsiteX63" fmla="*/ 5939320 w 6127024"/>
              <a:gd name="connsiteY63" fmla="*/ 4340435 h 6858000"/>
              <a:gd name="connsiteX64" fmla="*/ 5946705 w 6127024"/>
              <a:gd name="connsiteY64" fmla="*/ 4428051 h 6858000"/>
              <a:gd name="connsiteX65" fmla="*/ 5949261 w 6127024"/>
              <a:gd name="connsiteY65" fmla="*/ 4449185 h 6858000"/>
              <a:gd name="connsiteX66" fmla="*/ 5968960 w 6127024"/>
              <a:gd name="connsiteY66" fmla="*/ 4482655 h 6858000"/>
              <a:gd name="connsiteX67" fmla="*/ 5980106 w 6127024"/>
              <a:gd name="connsiteY67" fmla="*/ 4585087 h 6858000"/>
              <a:gd name="connsiteX68" fmla="*/ 5998138 w 6127024"/>
              <a:gd name="connsiteY68" fmla="*/ 4697518 h 6858000"/>
              <a:gd name="connsiteX69" fmla="*/ 6007819 w 6127024"/>
              <a:gd name="connsiteY69" fmla="*/ 4858148 h 6858000"/>
              <a:gd name="connsiteX70" fmla="*/ 6007749 w 6127024"/>
              <a:gd name="connsiteY70" fmla="*/ 4964715 h 6858000"/>
              <a:gd name="connsiteX71" fmla="*/ 6005269 w 6127024"/>
              <a:gd name="connsiteY71" fmla="*/ 5150567 h 6858000"/>
              <a:gd name="connsiteX72" fmla="*/ 6001127 w 6127024"/>
              <a:gd name="connsiteY72" fmla="*/ 5164609 h 6858000"/>
              <a:gd name="connsiteX73" fmla="*/ 5998514 w 6127024"/>
              <a:gd name="connsiteY73" fmla="*/ 5189673 h 6858000"/>
              <a:gd name="connsiteX74" fmla="*/ 6018409 w 6127024"/>
              <a:gd name="connsiteY74" fmla="*/ 5227157 h 6858000"/>
              <a:gd name="connsiteX75" fmla="*/ 6036748 w 6127024"/>
              <a:gd name="connsiteY75" fmla="*/ 5322752 h 6858000"/>
              <a:gd name="connsiteX76" fmla="*/ 6036943 w 6127024"/>
              <a:gd name="connsiteY76" fmla="*/ 5329480 h 6858000"/>
              <a:gd name="connsiteX77" fmla="*/ 6037677 w 6127024"/>
              <a:gd name="connsiteY77" fmla="*/ 5354807 h 6858000"/>
              <a:gd name="connsiteX78" fmla="*/ 6039728 w 6127024"/>
              <a:gd name="connsiteY78" fmla="*/ 5359416 h 6858000"/>
              <a:gd name="connsiteX79" fmla="*/ 6053435 w 6127024"/>
              <a:gd name="connsiteY79" fmla="*/ 5387547 h 6858000"/>
              <a:gd name="connsiteX80" fmla="*/ 6065933 w 6127024"/>
              <a:gd name="connsiteY80" fmla="*/ 5443002 h 6858000"/>
              <a:gd name="connsiteX81" fmla="*/ 6068640 w 6127024"/>
              <a:gd name="connsiteY81" fmla="*/ 5474503 h 6858000"/>
              <a:gd name="connsiteX82" fmla="*/ 6080922 w 6127024"/>
              <a:gd name="connsiteY82" fmla="*/ 5561070 h 6858000"/>
              <a:gd name="connsiteX83" fmla="*/ 6096949 w 6127024"/>
              <a:gd name="connsiteY83" fmla="*/ 5648179 h 6858000"/>
              <a:gd name="connsiteX84" fmla="*/ 6121353 w 6127024"/>
              <a:gd name="connsiteY84" fmla="*/ 5721725 h 6858000"/>
              <a:gd name="connsiteX85" fmla="*/ 6109884 w 6127024"/>
              <a:gd name="connsiteY85" fmla="*/ 5721959 h 6858000"/>
              <a:gd name="connsiteX86" fmla="*/ 6127024 w 6127024"/>
              <a:gd name="connsiteY86" fmla="*/ 5786902 h 6858000"/>
              <a:gd name="connsiteX87" fmla="*/ 6115796 w 6127024"/>
              <a:gd name="connsiteY87" fmla="*/ 5862844 h 6858000"/>
              <a:gd name="connsiteX88" fmla="*/ 6102493 w 6127024"/>
              <a:gd name="connsiteY88" fmla="*/ 5928602 h 6858000"/>
              <a:gd name="connsiteX89" fmla="*/ 6056863 w 6127024"/>
              <a:gd name="connsiteY89" fmla="*/ 6000643 h 6858000"/>
              <a:gd name="connsiteX90" fmla="*/ 6045436 w 6127024"/>
              <a:gd name="connsiteY90" fmla="*/ 6124480 h 6858000"/>
              <a:gd name="connsiteX91" fmla="*/ 6030489 w 6127024"/>
              <a:gd name="connsiteY91" fmla="*/ 6317666 h 6858000"/>
              <a:gd name="connsiteX92" fmla="*/ 6007492 w 6127024"/>
              <a:gd name="connsiteY92" fmla="*/ 6440818 h 6858000"/>
              <a:gd name="connsiteX93" fmla="*/ 6009467 w 6127024"/>
              <a:gd name="connsiteY93" fmla="*/ 6487076 h 6858000"/>
              <a:gd name="connsiteX94" fmla="*/ 5995064 w 6127024"/>
              <a:gd name="connsiteY94" fmla="*/ 6540791 h 6858000"/>
              <a:gd name="connsiteX95" fmla="*/ 6004510 w 6127024"/>
              <a:gd name="connsiteY95" fmla="*/ 6599256 h 6858000"/>
              <a:gd name="connsiteX96" fmla="*/ 5986207 w 6127024"/>
              <a:gd name="connsiteY96" fmla="*/ 6695855 h 6858000"/>
              <a:gd name="connsiteX97" fmla="*/ 5979428 w 6127024"/>
              <a:gd name="connsiteY97" fmla="*/ 6754678 h 6858000"/>
              <a:gd name="connsiteX98" fmla="*/ 5983398 w 6127024"/>
              <a:gd name="connsiteY98" fmla="*/ 6778641 h 6858000"/>
              <a:gd name="connsiteX99" fmla="*/ 5984543 w 6127024"/>
              <a:gd name="connsiteY99" fmla="*/ 6811016 h 6858000"/>
              <a:gd name="connsiteX100" fmla="*/ 5979671 w 6127024"/>
              <a:gd name="connsiteY100" fmla="*/ 6858000 h 6858000"/>
              <a:gd name="connsiteX101" fmla="*/ 0 w 6127024"/>
              <a:gd name="connsiteY101" fmla="*/ 6858000 h 6858000"/>
              <a:gd name="connsiteX102" fmla="*/ 0 w 6127024"/>
              <a:gd name="connsiteY102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21088 w 6127024"/>
              <a:gd name="connsiteY12" fmla="*/ 860193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202153 w 6127024"/>
              <a:gd name="connsiteY15" fmla="*/ 1133224 h 6858000"/>
              <a:gd name="connsiteX16" fmla="*/ 5189234 w 6127024"/>
              <a:gd name="connsiteY16" fmla="*/ 1193495 h 6858000"/>
              <a:gd name="connsiteX17" fmla="*/ 5202769 w 6127024"/>
              <a:gd name="connsiteY17" fmla="*/ 1269450 h 6858000"/>
              <a:gd name="connsiteX18" fmla="*/ 5225968 w 6127024"/>
              <a:gd name="connsiteY18" fmla="*/ 1357994 h 6858000"/>
              <a:gd name="connsiteX19" fmla="*/ 5233819 w 6127024"/>
              <a:gd name="connsiteY19" fmla="*/ 1380922 h 6858000"/>
              <a:gd name="connsiteX20" fmla="*/ 5237226 w 6127024"/>
              <a:gd name="connsiteY20" fmla="*/ 1441327 h 6858000"/>
              <a:gd name="connsiteX21" fmla="*/ 5255653 w 6127024"/>
              <a:gd name="connsiteY21" fmla="*/ 1524712 h 6858000"/>
              <a:gd name="connsiteX22" fmla="*/ 5263491 w 6127024"/>
              <a:gd name="connsiteY22" fmla="*/ 1642938 h 6858000"/>
              <a:gd name="connsiteX23" fmla="*/ 5256552 w 6127024"/>
              <a:gd name="connsiteY23" fmla="*/ 1672509 h 6858000"/>
              <a:gd name="connsiteX24" fmla="*/ 5266931 w 6127024"/>
              <a:gd name="connsiteY24" fmla="*/ 1866147 h 6858000"/>
              <a:gd name="connsiteX25" fmla="*/ 5255696 w 6127024"/>
              <a:gd name="connsiteY25" fmla="*/ 1953770 h 6858000"/>
              <a:gd name="connsiteX26" fmla="*/ 5252592 w 6127024"/>
              <a:gd name="connsiteY26" fmla="*/ 2092210 h 6858000"/>
              <a:gd name="connsiteX27" fmla="*/ 5250104 w 6127024"/>
              <a:gd name="connsiteY27" fmla="*/ 2249166 h 6858000"/>
              <a:gd name="connsiteX28" fmla="*/ 5251214 w 6127024"/>
              <a:gd name="connsiteY28" fmla="*/ 2250944 h 6858000"/>
              <a:gd name="connsiteX29" fmla="*/ 5250644 w 6127024"/>
              <a:gd name="connsiteY29" fmla="*/ 2266619 h 6858000"/>
              <a:gd name="connsiteX30" fmla="*/ 5293877 w 6127024"/>
              <a:gd name="connsiteY30" fmla="*/ 2368649 h 6858000"/>
              <a:gd name="connsiteX31" fmla="*/ 5311338 w 6127024"/>
              <a:gd name="connsiteY31" fmla="*/ 2404034 h 6858000"/>
              <a:gd name="connsiteX32" fmla="*/ 5338366 w 6127024"/>
              <a:gd name="connsiteY32" fmla="*/ 2465052 h 6858000"/>
              <a:gd name="connsiteX33" fmla="*/ 5371263 w 6127024"/>
              <a:gd name="connsiteY33" fmla="*/ 2586413 h 6858000"/>
              <a:gd name="connsiteX34" fmla="*/ 5407503 w 6127024"/>
              <a:gd name="connsiteY34" fmla="*/ 2786290 h 6858000"/>
              <a:gd name="connsiteX35" fmla="*/ 5407356 w 6127024"/>
              <a:gd name="connsiteY35" fmla="*/ 2787545 h 6858000"/>
              <a:gd name="connsiteX36" fmla="*/ 5457023 w 6127024"/>
              <a:gd name="connsiteY36" fmla="*/ 2858292 h 6858000"/>
              <a:gd name="connsiteX37" fmla="*/ 5479298 w 6127024"/>
              <a:gd name="connsiteY37" fmla="*/ 2947791 h 6858000"/>
              <a:gd name="connsiteX38" fmla="*/ 5481770 w 6127024"/>
              <a:gd name="connsiteY38" fmla="*/ 2951352 h 6858000"/>
              <a:gd name="connsiteX39" fmla="*/ 5482415 w 6127024"/>
              <a:gd name="connsiteY39" fmla="*/ 3004079 h 6858000"/>
              <a:gd name="connsiteX40" fmla="*/ 5503944 w 6127024"/>
              <a:gd name="connsiteY40" fmla="*/ 3123335 h 6858000"/>
              <a:gd name="connsiteX41" fmla="*/ 5516007 w 6127024"/>
              <a:gd name="connsiteY41" fmla="*/ 3258473 h 6858000"/>
              <a:gd name="connsiteX42" fmla="*/ 5589758 w 6127024"/>
              <a:gd name="connsiteY42" fmla="*/ 3453699 h 6858000"/>
              <a:gd name="connsiteX43" fmla="*/ 5596144 w 6127024"/>
              <a:gd name="connsiteY43" fmla="*/ 3534624 h 6858000"/>
              <a:gd name="connsiteX44" fmla="*/ 5597750 w 6127024"/>
              <a:gd name="connsiteY44" fmla="*/ 3534129 h 6858000"/>
              <a:gd name="connsiteX45" fmla="*/ 5599700 w 6127024"/>
              <a:gd name="connsiteY45" fmla="*/ 3547221 h 6858000"/>
              <a:gd name="connsiteX46" fmla="*/ 5618377 w 6127024"/>
              <a:gd name="connsiteY46" fmla="*/ 3588431 h 6858000"/>
              <a:gd name="connsiteX47" fmla="*/ 5612155 w 6127024"/>
              <a:gd name="connsiteY47" fmla="*/ 3589869 h 6858000"/>
              <a:gd name="connsiteX48" fmla="*/ 5620843 w 6127024"/>
              <a:gd name="connsiteY48" fmla="*/ 3606745 h 6858000"/>
              <a:gd name="connsiteX49" fmla="*/ 5655472 w 6127024"/>
              <a:gd name="connsiteY49" fmla="*/ 3678877 h 6858000"/>
              <a:gd name="connsiteX50" fmla="*/ 5683015 w 6127024"/>
              <a:gd name="connsiteY50" fmla="*/ 3762025 h 6858000"/>
              <a:gd name="connsiteX51" fmla="*/ 5696643 w 6127024"/>
              <a:gd name="connsiteY51" fmla="*/ 3773888 h 6858000"/>
              <a:gd name="connsiteX52" fmla="*/ 5768491 w 6127024"/>
              <a:gd name="connsiteY52" fmla="*/ 3914399 h 6858000"/>
              <a:gd name="connsiteX53" fmla="*/ 5793123 w 6127024"/>
              <a:gd name="connsiteY53" fmla="*/ 3969952 h 6858000"/>
              <a:gd name="connsiteX54" fmla="*/ 5808321 w 6127024"/>
              <a:gd name="connsiteY54" fmla="*/ 3988153 h 6858000"/>
              <a:gd name="connsiteX55" fmla="*/ 5825621 w 6127024"/>
              <a:gd name="connsiteY55" fmla="*/ 4015525 h 6858000"/>
              <a:gd name="connsiteX56" fmla="*/ 5860672 w 6127024"/>
              <a:gd name="connsiteY56" fmla="*/ 4061579 h 6858000"/>
              <a:gd name="connsiteX57" fmla="*/ 5872173 w 6127024"/>
              <a:gd name="connsiteY57" fmla="*/ 4088497 h 6858000"/>
              <a:gd name="connsiteX58" fmla="*/ 5894095 w 6127024"/>
              <a:gd name="connsiteY58" fmla="*/ 4128857 h 6858000"/>
              <a:gd name="connsiteX59" fmla="*/ 5903513 w 6127024"/>
              <a:gd name="connsiteY59" fmla="*/ 4187661 h 6858000"/>
              <a:gd name="connsiteX60" fmla="*/ 5917114 w 6127024"/>
              <a:gd name="connsiteY60" fmla="*/ 4213096 h 6858000"/>
              <a:gd name="connsiteX61" fmla="*/ 5924233 w 6127024"/>
              <a:gd name="connsiteY61" fmla="*/ 4242060 h 6858000"/>
              <a:gd name="connsiteX62" fmla="*/ 5928910 w 6127024"/>
              <a:gd name="connsiteY62" fmla="*/ 4300973 h 6858000"/>
              <a:gd name="connsiteX63" fmla="*/ 5939320 w 6127024"/>
              <a:gd name="connsiteY63" fmla="*/ 4340435 h 6858000"/>
              <a:gd name="connsiteX64" fmla="*/ 5946705 w 6127024"/>
              <a:gd name="connsiteY64" fmla="*/ 4428051 h 6858000"/>
              <a:gd name="connsiteX65" fmla="*/ 5949261 w 6127024"/>
              <a:gd name="connsiteY65" fmla="*/ 4449185 h 6858000"/>
              <a:gd name="connsiteX66" fmla="*/ 5968960 w 6127024"/>
              <a:gd name="connsiteY66" fmla="*/ 4482655 h 6858000"/>
              <a:gd name="connsiteX67" fmla="*/ 5980106 w 6127024"/>
              <a:gd name="connsiteY67" fmla="*/ 4585087 h 6858000"/>
              <a:gd name="connsiteX68" fmla="*/ 5998138 w 6127024"/>
              <a:gd name="connsiteY68" fmla="*/ 4697518 h 6858000"/>
              <a:gd name="connsiteX69" fmla="*/ 6007819 w 6127024"/>
              <a:gd name="connsiteY69" fmla="*/ 4858148 h 6858000"/>
              <a:gd name="connsiteX70" fmla="*/ 6007749 w 6127024"/>
              <a:gd name="connsiteY70" fmla="*/ 4964715 h 6858000"/>
              <a:gd name="connsiteX71" fmla="*/ 6005269 w 6127024"/>
              <a:gd name="connsiteY71" fmla="*/ 5150567 h 6858000"/>
              <a:gd name="connsiteX72" fmla="*/ 6001127 w 6127024"/>
              <a:gd name="connsiteY72" fmla="*/ 5164609 h 6858000"/>
              <a:gd name="connsiteX73" fmla="*/ 5998514 w 6127024"/>
              <a:gd name="connsiteY73" fmla="*/ 5189673 h 6858000"/>
              <a:gd name="connsiteX74" fmla="*/ 6018409 w 6127024"/>
              <a:gd name="connsiteY74" fmla="*/ 5227157 h 6858000"/>
              <a:gd name="connsiteX75" fmla="*/ 6036748 w 6127024"/>
              <a:gd name="connsiteY75" fmla="*/ 5322752 h 6858000"/>
              <a:gd name="connsiteX76" fmla="*/ 6036943 w 6127024"/>
              <a:gd name="connsiteY76" fmla="*/ 5329480 h 6858000"/>
              <a:gd name="connsiteX77" fmla="*/ 6037677 w 6127024"/>
              <a:gd name="connsiteY77" fmla="*/ 5354807 h 6858000"/>
              <a:gd name="connsiteX78" fmla="*/ 6039728 w 6127024"/>
              <a:gd name="connsiteY78" fmla="*/ 5359416 h 6858000"/>
              <a:gd name="connsiteX79" fmla="*/ 6053435 w 6127024"/>
              <a:gd name="connsiteY79" fmla="*/ 5387547 h 6858000"/>
              <a:gd name="connsiteX80" fmla="*/ 6065933 w 6127024"/>
              <a:gd name="connsiteY80" fmla="*/ 5443002 h 6858000"/>
              <a:gd name="connsiteX81" fmla="*/ 6068640 w 6127024"/>
              <a:gd name="connsiteY81" fmla="*/ 5474503 h 6858000"/>
              <a:gd name="connsiteX82" fmla="*/ 6080922 w 6127024"/>
              <a:gd name="connsiteY82" fmla="*/ 5561070 h 6858000"/>
              <a:gd name="connsiteX83" fmla="*/ 6096949 w 6127024"/>
              <a:gd name="connsiteY83" fmla="*/ 5648179 h 6858000"/>
              <a:gd name="connsiteX84" fmla="*/ 6121353 w 6127024"/>
              <a:gd name="connsiteY84" fmla="*/ 5721725 h 6858000"/>
              <a:gd name="connsiteX85" fmla="*/ 6109884 w 6127024"/>
              <a:gd name="connsiteY85" fmla="*/ 5721959 h 6858000"/>
              <a:gd name="connsiteX86" fmla="*/ 6127024 w 6127024"/>
              <a:gd name="connsiteY86" fmla="*/ 5786902 h 6858000"/>
              <a:gd name="connsiteX87" fmla="*/ 6115796 w 6127024"/>
              <a:gd name="connsiteY87" fmla="*/ 5862844 h 6858000"/>
              <a:gd name="connsiteX88" fmla="*/ 6102493 w 6127024"/>
              <a:gd name="connsiteY88" fmla="*/ 5928602 h 6858000"/>
              <a:gd name="connsiteX89" fmla="*/ 6056863 w 6127024"/>
              <a:gd name="connsiteY89" fmla="*/ 6000643 h 6858000"/>
              <a:gd name="connsiteX90" fmla="*/ 6045436 w 6127024"/>
              <a:gd name="connsiteY90" fmla="*/ 6124480 h 6858000"/>
              <a:gd name="connsiteX91" fmla="*/ 6030489 w 6127024"/>
              <a:gd name="connsiteY91" fmla="*/ 6317666 h 6858000"/>
              <a:gd name="connsiteX92" fmla="*/ 6007492 w 6127024"/>
              <a:gd name="connsiteY92" fmla="*/ 6440818 h 6858000"/>
              <a:gd name="connsiteX93" fmla="*/ 6009467 w 6127024"/>
              <a:gd name="connsiteY93" fmla="*/ 6487076 h 6858000"/>
              <a:gd name="connsiteX94" fmla="*/ 5995064 w 6127024"/>
              <a:gd name="connsiteY94" fmla="*/ 6540791 h 6858000"/>
              <a:gd name="connsiteX95" fmla="*/ 6004510 w 6127024"/>
              <a:gd name="connsiteY95" fmla="*/ 6599256 h 6858000"/>
              <a:gd name="connsiteX96" fmla="*/ 5986207 w 6127024"/>
              <a:gd name="connsiteY96" fmla="*/ 6695855 h 6858000"/>
              <a:gd name="connsiteX97" fmla="*/ 5979428 w 6127024"/>
              <a:gd name="connsiteY97" fmla="*/ 6754678 h 6858000"/>
              <a:gd name="connsiteX98" fmla="*/ 5983398 w 6127024"/>
              <a:gd name="connsiteY98" fmla="*/ 6778641 h 6858000"/>
              <a:gd name="connsiteX99" fmla="*/ 5984543 w 6127024"/>
              <a:gd name="connsiteY99" fmla="*/ 6811016 h 6858000"/>
              <a:gd name="connsiteX100" fmla="*/ 5979671 w 6127024"/>
              <a:gd name="connsiteY100" fmla="*/ 6858000 h 6858000"/>
              <a:gd name="connsiteX101" fmla="*/ 0 w 6127024"/>
              <a:gd name="connsiteY101" fmla="*/ 6858000 h 6858000"/>
              <a:gd name="connsiteX102" fmla="*/ 0 w 6127024"/>
              <a:gd name="connsiteY102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21088 w 6127024"/>
              <a:gd name="connsiteY12" fmla="*/ 860193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202153 w 6127024"/>
              <a:gd name="connsiteY15" fmla="*/ 1133224 h 6858000"/>
              <a:gd name="connsiteX16" fmla="*/ 5189234 w 6127024"/>
              <a:gd name="connsiteY16" fmla="*/ 1193495 h 6858000"/>
              <a:gd name="connsiteX17" fmla="*/ 5202769 w 6127024"/>
              <a:gd name="connsiteY17" fmla="*/ 1269450 h 6858000"/>
              <a:gd name="connsiteX18" fmla="*/ 5225968 w 6127024"/>
              <a:gd name="connsiteY18" fmla="*/ 1357994 h 6858000"/>
              <a:gd name="connsiteX19" fmla="*/ 5233819 w 6127024"/>
              <a:gd name="connsiteY19" fmla="*/ 1380922 h 6858000"/>
              <a:gd name="connsiteX20" fmla="*/ 5237226 w 6127024"/>
              <a:gd name="connsiteY20" fmla="*/ 1441327 h 6858000"/>
              <a:gd name="connsiteX21" fmla="*/ 5255653 w 6127024"/>
              <a:gd name="connsiteY21" fmla="*/ 1524712 h 6858000"/>
              <a:gd name="connsiteX22" fmla="*/ 5263491 w 6127024"/>
              <a:gd name="connsiteY22" fmla="*/ 1642938 h 6858000"/>
              <a:gd name="connsiteX23" fmla="*/ 5256552 w 6127024"/>
              <a:gd name="connsiteY23" fmla="*/ 1672509 h 6858000"/>
              <a:gd name="connsiteX24" fmla="*/ 5266931 w 6127024"/>
              <a:gd name="connsiteY24" fmla="*/ 1866147 h 6858000"/>
              <a:gd name="connsiteX25" fmla="*/ 5255696 w 6127024"/>
              <a:gd name="connsiteY25" fmla="*/ 1953770 h 6858000"/>
              <a:gd name="connsiteX26" fmla="*/ 5252592 w 6127024"/>
              <a:gd name="connsiteY26" fmla="*/ 2092210 h 6858000"/>
              <a:gd name="connsiteX27" fmla="*/ 5250104 w 6127024"/>
              <a:gd name="connsiteY27" fmla="*/ 2249166 h 6858000"/>
              <a:gd name="connsiteX28" fmla="*/ 5251214 w 6127024"/>
              <a:gd name="connsiteY28" fmla="*/ 2250944 h 6858000"/>
              <a:gd name="connsiteX29" fmla="*/ 5250644 w 6127024"/>
              <a:gd name="connsiteY29" fmla="*/ 2266619 h 6858000"/>
              <a:gd name="connsiteX30" fmla="*/ 5293877 w 6127024"/>
              <a:gd name="connsiteY30" fmla="*/ 2368649 h 6858000"/>
              <a:gd name="connsiteX31" fmla="*/ 5311338 w 6127024"/>
              <a:gd name="connsiteY31" fmla="*/ 2404034 h 6858000"/>
              <a:gd name="connsiteX32" fmla="*/ 5338366 w 6127024"/>
              <a:gd name="connsiteY32" fmla="*/ 2465052 h 6858000"/>
              <a:gd name="connsiteX33" fmla="*/ 5371263 w 6127024"/>
              <a:gd name="connsiteY33" fmla="*/ 2586413 h 6858000"/>
              <a:gd name="connsiteX34" fmla="*/ 5407503 w 6127024"/>
              <a:gd name="connsiteY34" fmla="*/ 2786290 h 6858000"/>
              <a:gd name="connsiteX35" fmla="*/ 5407356 w 6127024"/>
              <a:gd name="connsiteY35" fmla="*/ 2787545 h 6858000"/>
              <a:gd name="connsiteX36" fmla="*/ 5457023 w 6127024"/>
              <a:gd name="connsiteY36" fmla="*/ 2858292 h 6858000"/>
              <a:gd name="connsiteX37" fmla="*/ 5479298 w 6127024"/>
              <a:gd name="connsiteY37" fmla="*/ 2947791 h 6858000"/>
              <a:gd name="connsiteX38" fmla="*/ 5481770 w 6127024"/>
              <a:gd name="connsiteY38" fmla="*/ 2951352 h 6858000"/>
              <a:gd name="connsiteX39" fmla="*/ 5482415 w 6127024"/>
              <a:gd name="connsiteY39" fmla="*/ 3004079 h 6858000"/>
              <a:gd name="connsiteX40" fmla="*/ 5503944 w 6127024"/>
              <a:gd name="connsiteY40" fmla="*/ 3123335 h 6858000"/>
              <a:gd name="connsiteX41" fmla="*/ 5516007 w 6127024"/>
              <a:gd name="connsiteY41" fmla="*/ 3258473 h 6858000"/>
              <a:gd name="connsiteX42" fmla="*/ 5589758 w 6127024"/>
              <a:gd name="connsiteY42" fmla="*/ 3453699 h 6858000"/>
              <a:gd name="connsiteX43" fmla="*/ 5596144 w 6127024"/>
              <a:gd name="connsiteY43" fmla="*/ 3534624 h 6858000"/>
              <a:gd name="connsiteX44" fmla="*/ 5597750 w 6127024"/>
              <a:gd name="connsiteY44" fmla="*/ 3534129 h 6858000"/>
              <a:gd name="connsiteX45" fmla="*/ 5599700 w 6127024"/>
              <a:gd name="connsiteY45" fmla="*/ 3547221 h 6858000"/>
              <a:gd name="connsiteX46" fmla="*/ 5618377 w 6127024"/>
              <a:gd name="connsiteY46" fmla="*/ 3588431 h 6858000"/>
              <a:gd name="connsiteX47" fmla="*/ 5612155 w 6127024"/>
              <a:gd name="connsiteY47" fmla="*/ 3589869 h 6858000"/>
              <a:gd name="connsiteX48" fmla="*/ 5620843 w 6127024"/>
              <a:gd name="connsiteY48" fmla="*/ 3606745 h 6858000"/>
              <a:gd name="connsiteX49" fmla="*/ 5655472 w 6127024"/>
              <a:gd name="connsiteY49" fmla="*/ 3678877 h 6858000"/>
              <a:gd name="connsiteX50" fmla="*/ 5683015 w 6127024"/>
              <a:gd name="connsiteY50" fmla="*/ 3762025 h 6858000"/>
              <a:gd name="connsiteX51" fmla="*/ 5696643 w 6127024"/>
              <a:gd name="connsiteY51" fmla="*/ 3773888 h 6858000"/>
              <a:gd name="connsiteX52" fmla="*/ 5768491 w 6127024"/>
              <a:gd name="connsiteY52" fmla="*/ 3914399 h 6858000"/>
              <a:gd name="connsiteX53" fmla="*/ 5793123 w 6127024"/>
              <a:gd name="connsiteY53" fmla="*/ 3969952 h 6858000"/>
              <a:gd name="connsiteX54" fmla="*/ 5808321 w 6127024"/>
              <a:gd name="connsiteY54" fmla="*/ 3988153 h 6858000"/>
              <a:gd name="connsiteX55" fmla="*/ 5825621 w 6127024"/>
              <a:gd name="connsiteY55" fmla="*/ 4015525 h 6858000"/>
              <a:gd name="connsiteX56" fmla="*/ 5860672 w 6127024"/>
              <a:gd name="connsiteY56" fmla="*/ 4061579 h 6858000"/>
              <a:gd name="connsiteX57" fmla="*/ 5872173 w 6127024"/>
              <a:gd name="connsiteY57" fmla="*/ 4088497 h 6858000"/>
              <a:gd name="connsiteX58" fmla="*/ 5894095 w 6127024"/>
              <a:gd name="connsiteY58" fmla="*/ 4128857 h 6858000"/>
              <a:gd name="connsiteX59" fmla="*/ 5903513 w 6127024"/>
              <a:gd name="connsiteY59" fmla="*/ 4187661 h 6858000"/>
              <a:gd name="connsiteX60" fmla="*/ 5917114 w 6127024"/>
              <a:gd name="connsiteY60" fmla="*/ 4213096 h 6858000"/>
              <a:gd name="connsiteX61" fmla="*/ 5924233 w 6127024"/>
              <a:gd name="connsiteY61" fmla="*/ 4242060 h 6858000"/>
              <a:gd name="connsiteX62" fmla="*/ 5928910 w 6127024"/>
              <a:gd name="connsiteY62" fmla="*/ 4300973 h 6858000"/>
              <a:gd name="connsiteX63" fmla="*/ 5939320 w 6127024"/>
              <a:gd name="connsiteY63" fmla="*/ 4340435 h 6858000"/>
              <a:gd name="connsiteX64" fmla="*/ 5946705 w 6127024"/>
              <a:gd name="connsiteY64" fmla="*/ 4428051 h 6858000"/>
              <a:gd name="connsiteX65" fmla="*/ 5949261 w 6127024"/>
              <a:gd name="connsiteY65" fmla="*/ 4449185 h 6858000"/>
              <a:gd name="connsiteX66" fmla="*/ 5968960 w 6127024"/>
              <a:gd name="connsiteY66" fmla="*/ 4482655 h 6858000"/>
              <a:gd name="connsiteX67" fmla="*/ 5980106 w 6127024"/>
              <a:gd name="connsiteY67" fmla="*/ 4585087 h 6858000"/>
              <a:gd name="connsiteX68" fmla="*/ 5998138 w 6127024"/>
              <a:gd name="connsiteY68" fmla="*/ 4697518 h 6858000"/>
              <a:gd name="connsiteX69" fmla="*/ 6007819 w 6127024"/>
              <a:gd name="connsiteY69" fmla="*/ 4858148 h 6858000"/>
              <a:gd name="connsiteX70" fmla="*/ 6007749 w 6127024"/>
              <a:gd name="connsiteY70" fmla="*/ 4964715 h 6858000"/>
              <a:gd name="connsiteX71" fmla="*/ 6005269 w 6127024"/>
              <a:gd name="connsiteY71" fmla="*/ 5150567 h 6858000"/>
              <a:gd name="connsiteX72" fmla="*/ 6001127 w 6127024"/>
              <a:gd name="connsiteY72" fmla="*/ 5164609 h 6858000"/>
              <a:gd name="connsiteX73" fmla="*/ 5998514 w 6127024"/>
              <a:gd name="connsiteY73" fmla="*/ 5189673 h 6858000"/>
              <a:gd name="connsiteX74" fmla="*/ 6018409 w 6127024"/>
              <a:gd name="connsiteY74" fmla="*/ 5227157 h 6858000"/>
              <a:gd name="connsiteX75" fmla="*/ 6036748 w 6127024"/>
              <a:gd name="connsiteY75" fmla="*/ 5322752 h 6858000"/>
              <a:gd name="connsiteX76" fmla="*/ 6036943 w 6127024"/>
              <a:gd name="connsiteY76" fmla="*/ 5329480 h 6858000"/>
              <a:gd name="connsiteX77" fmla="*/ 6037677 w 6127024"/>
              <a:gd name="connsiteY77" fmla="*/ 5354807 h 6858000"/>
              <a:gd name="connsiteX78" fmla="*/ 6039728 w 6127024"/>
              <a:gd name="connsiteY78" fmla="*/ 5359416 h 6858000"/>
              <a:gd name="connsiteX79" fmla="*/ 6053435 w 6127024"/>
              <a:gd name="connsiteY79" fmla="*/ 5387547 h 6858000"/>
              <a:gd name="connsiteX80" fmla="*/ 6065933 w 6127024"/>
              <a:gd name="connsiteY80" fmla="*/ 5443002 h 6858000"/>
              <a:gd name="connsiteX81" fmla="*/ 6068640 w 6127024"/>
              <a:gd name="connsiteY81" fmla="*/ 5474503 h 6858000"/>
              <a:gd name="connsiteX82" fmla="*/ 6080922 w 6127024"/>
              <a:gd name="connsiteY82" fmla="*/ 5561070 h 6858000"/>
              <a:gd name="connsiteX83" fmla="*/ 6096949 w 6127024"/>
              <a:gd name="connsiteY83" fmla="*/ 5648179 h 6858000"/>
              <a:gd name="connsiteX84" fmla="*/ 6121353 w 6127024"/>
              <a:gd name="connsiteY84" fmla="*/ 5721725 h 6858000"/>
              <a:gd name="connsiteX85" fmla="*/ 6109884 w 6127024"/>
              <a:gd name="connsiteY85" fmla="*/ 5721959 h 6858000"/>
              <a:gd name="connsiteX86" fmla="*/ 6127024 w 6127024"/>
              <a:gd name="connsiteY86" fmla="*/ 5786902 h 6858000"/>
              <a:gd name="connsiteX87" fmla="*/ 6115796 w 6127024"/>
              <a:gd name="connsiteY87" fmla="*/ 5862844 h 6858000"/>
              <a:gd name="connsiteX88" fmla="*/ 6102493 w 6127024"/>
              <a:gd name="connsiteY88" fmla="*/ 5928602 h 6858000"/>
              <a:gd name="connsiteX89" fmla="*/ 6056863 w 6127024"/>
              <a:gd name="connsiteY89" fmla="*/ 6000643 h 6858000"/>
              <a:gd name="connsiteX90" fmla="*/ 6045436 w 6127024"/>
              <a:gd name="connsiteY90" fmla="*/ 6124480 h 6858000"/>
              <a:gd name="connsiteX91" fmla="*/ 6030489 w 6127024"/>
              <a:gd name="connsiteY91" fmla="*/ 6317666 h 6858000"/>
              <a:gd name="connsiteX92" fmla="*/ 6007492 w 6127024"/>
              <a:gd name="connsiteY92" fmla="*/ 6440818 h 6858000"/>
              <a:gd name="connsiteX93" fmla="*/ 6009467 w 6127024"/>
              <a:gd name="connsiteY93" fmla="*/ 6487076 h 6858000"/>
              <a:gd name="connsiteX94" fmla="*/ 5995064 w 6127024"/>
              <a:gd name="connsiteY94" fmla="*/ 6540791 h 6858000"/>
              <a:gd name="connsiteX95" fmla="*/ 6004510 w 6127024"/>
              <a:gd name="connsiteY95" fmla="*/ 6599256 h 6858000"/>
              <a:gd name="connsiteX96" fmla="*/ 5986207 w 6127024"/>
              <a:gd name="connsiteY96" fmla="*/ 6695855 h 6858000"/>
              <a:gd name="connsiteX97" fmla="*/ 5979428 w 6127024"/>
              <a:gd name="connsiteY97" fmla="*/ 6754678 h 6858000"/>
              <a:gd name="connsiteX98" fmla="*/ 5983398 w 6127024"/>
              <a:gd name="connsiteY98" fmla="*/ 6778641 h 6858000"/>
              <a:gd name="connsiteX99" fmla="*/ 5984543 w 6127024"/>
              <a:gd name="connsiteY99" fmla="*/ 6811016 h 6858000"/>
              <a:gd name="connsiteX100" fmla="*/ 5979671 w 6127024"/>
              <a:gd name="connsiteY100" fmla="*/ 6858000 h 6858000"/>
              <a:gd name="connsiteX101" fmla="*/ 0 w 6127024"/>
              <a:gd name="connsiteY101" fmla="*/ 6858000 h 6858000"/>
              <a:gd name="connsiteX102" fmla="*/ 0 w 6127024"/>
              <a:gd name="connsiteY102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21088 w 6127024"/>
              <a:gd name="connsiteY12" fmla="*/ 860193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202153 w 6127024"/>
              <a:gd name="connsiteY15" fmla="*/ 1133224 h 6858000"/>
              <a:gd name="connsiteX16" fmla="*/ 5189234 w 6127024"/>
              <a:gd name="connsiteY16" fmla="*/ 1193495 h 6858000"/>
              <a:gd name="connsiteX17" fmla="*/ 5202769 w 6127024"/>
              <a:gd name="connsiteY17" fmla="*/ 1269450 h 6858000"/>
              <a:gd name="connsiteX18" fmla="*/ 5225968 w 6127024"/>
              <a:gd name="connsiteY18" fmla="*/ 1357994 h 6858000"/>
              <a:gd name="connsiteX19" fmla="*/ 5233819 w 6127024"/>
              <a:gd name="connsiteY19" fmla="*/ 1380922 h 6858000"/>
              <a:gd name="connsiteX20" fmla="*/ 5237226 w 6127024"/>
              <a:gd name="connsiteY20" fmla="*/ 1441327 h 6858000"/>
              <a:gd name="connsiteX21" fmla="*/ 5255653 w 6127024"/>
              <a:gd name="connsiteY21" fmla="*/ 1524712 h 6858000"/>
              <a:gd name="connsiteX22" fmla="*/ 5263491 w 6127024"/>
              <a:gd name="connsiteY22" fmla="*/ 1642938 h 6858000"/>
              <a:gd name="connsiteX23" fmla="*/ 5256552 w 6127024"/>
              <a:gd name="connsiteY23" fmla="*/ 1672509 h 6858000"/>
              <a:gd name="connsiteX24" fmla="*/ 5266931 w 6127024"/>
              <a:gd name="connsiteY24" fmla="*/ 1866147 h 6858000"/>
              <a:gd name="connsiteX25" fmla="*/ 5255696 w 6127024"/>
              <a:gd name="connsiteY25" fmla="*/ 1953770 h 6858000"/>
              <a:gd name="connsiteX26" fmla="*/ 5252592 w 6127024"/>
              <a:gd name="connsiteY26" fmla="*/ 2092210 h 6858000"/>
              <a:gd name="connsiteX27" fmla="*/ 5250104 w 6127024"/>
              <a:gd name="connsiteY27" fmla="*/ 2249166 h 6858000"/>
              <a:gd name="connsiteX28" fmla="*/ 5251214 w 6127024"/>
              <a:gd name="connsiteY28" fmla="*/ 2250944 h 6858000"/>
              <a:gd name="connsiteX29" fmla="*/ 5250644 w 6127024"/>
              <a:gd name="connsiteY29" fmla="*/ 2266619 h 6858000"/>
              <a:gd name="connsiteX30" fmla="*/ 5293877 w 6127024"/>
              <a:gd name="connsiteY30" fmla="*/ 2368649 h 6858000"/>
              <a:gd name="connsiteX31" fmla="*/ 5311338 w 6127024"/>
              <a:gd name="connsiteY31" fmla="*/ 2404034 h 6858000"/>
              <a:gd name="connsiteX32" fmla="*/ 5338366 w 6127024"/>
              <a:gd name="connsiteY32" fmla="*/ 2465052 h 6858000"/>
              <a:gd name="connsiteX33" fmla="*/ 5371263 w 6127024"/>
              <a:gd name="connsiteY33" fmla="*/ 2586413 h 6858000"/>
              <a:gd name="connsiteX34" fmla="*/ 5407503 w 6127024"/>
              <a:gd name="connsiteY34" fmla="*/ 2786290 h 6858000"/>
              <a:gd name="connsiteX35" fmla="*/ 5407356 w 6127024"/>
              <a:gd name="connsiteY35" fmla="*/ 2787545 h 6858000"/>
              <a:gd name="connsiteX36" fmla="*/ 5457023 w 6127024"/>
              <a:gd name="connsiteY36" fmla="*/ 2858292 h 6858000"/>
              <a:gd name="connsiteX37" fmla="*/ 5479298 w 6127024"/>
              <a:gd name="connsiteY37" fmla="*/ 2947791 h 6858000"/>
              <a:gd name="connsiteX38" fmla="*/ 5481770 w 6127024"/>
              <a:gd name="connsiteY38" fmla="*/ 2951352 h 6858000"/>
              <a:gd name="connsiteX39" fmla="*/ 5482415 w 6127024"/>
              <a:gd name="connsiteY39" fmla="*/ 3004079 h 6858000"/>
              <a:gd name="connsiteX40" fmla="*/ 5503944 w 6127024"/>
              <a:gd name="connsiteY40" fmla="*/ 3123335 h 6858000"/>
              <a:gd name="connsiteX41" fmla="*/ 5516007 w 6127024"/>
              <a:gd name="connsiteY41" fmla="*/ 3258473 h 6858000"/>
              <a:gd name="connsiteX42" fmla="*/ 5589758 w 6127024"/>
              <a:gd name="connsiteY42" fmla="*/ 3453699 h 6858000"/>
              <a:gd name="connsiteX43" fmla="*/ 5596144 w 6127024"/>
              <a:gd name="connsiteY43" fmla="*/ 3534624 h 6858000"/>
              <a:gd name="connsiteX44" fmla="*/ 5597750 w 6127024"/>
              <a:gd name="connsiteY44" fmla="*/ 3534129 h 6858000"/>
              <a:gd name="connsiteX45" fmla="*/ 5599700 w 6127024"/>
              <a:gd name="connsiteY45" fmla="*/ 3547221 h 6858000"/>
              <a:gd name="connsiteX46" fmla="*/ 5618377 w 6127024"/>
              <a:gd name="connsiteY46" fmla="*/ 3588431 h 6858000"/>
              <a:gd name="connsiteX47" fmla="*/ 5612155 w 6127024"/>
              <a:gd name="connsiteY47" fmla="*/ 3589869 h 6858000"/>
              <a:gd name="connsiteX48" fmla="*/ 5620843 w 6127024"/>
              <a:gd name="connsiteY48" fmla="*/ 3606745 h 6858000"/>
              <a:gd name="connsiteX49" fmla="*/ 5655472 w 6127024"/>
              <a:gd name="connsiteY49" fmla="*/ 3678877 h 6858000"/>
              <a:gd name="connsiteX50" fmla="*/ 5683015 w 6127024"/>
              <a:gd name="connsiteY50" fmla="*/ 3762025 h 6858000"/>
              <a:gd name="connsiteX51" fmla="*/ 5696643 w 6127024"/>
              <a:gd name="connsiteY51" fmla="*/ 3773888 h 6858000"/>
              <a:gd name="connsiteX52" fmla="*/ 5768491 w 6127024"/>
              <a:gd name="connsiteY52" fmla="*/ 3914399 h 6858000"/>
              <a:gd name="connsiteX53" fmla="*/ 5793123 w 6127024"/>
              <a:gd name="connsiteY53" fmla="*/ 3969952 h 6858000"/>
              <a:gd name="connsiteX54" fmla="*/ 5808321 w 6127024"/>
              <a:gd name="connsiteY54" fmla="*/ 3988153 h 6858000"/>
              <a:gd name="connsiteX55" fmla="*/ 5825621 w 6127024"/>
              <a:gd name="connsiteY55" fmla="*/ 4015525 h 6858000"/>
              <a:gd name="connsiteX56" fmla="*/ 5860672 w 6127024"/>
              <a:gd name="connsiteY56" fmla="*/ 4061579 h 6858000"/>
              <a:gd name="connsiteX57" fmla="*/ 5872173 w 6127024"/>
              <a:gd name="connsiteY57" fmla="*/ 4088497 h 6858000"/>
              <a:gd name="connsiteX58" fmla="*/ 5894095 w 6127024"/>
              <a:gd name="connsiteY58" fmla="*/ 4128857 h 6858000"/>
              <a:gd name="connsiteX59" fmla="*/ 5903513 w 6127024"/>
              <a:gd name="connsiteY59" fmla="*/ 4187661 h 6858000"/>
              <a:gd name="connsiteX60" fmla="*/ 5917114 w 6127024"/>
              <a:gd name="connsiteY60" fmla="*/ 4213096 h 6858000"/>
              <a:gd name="connsiteX61" fmla="*/ 5924233 w 6127024"/>
              <a:gd name="connsiteY61" fmla="*/ 4242060 h 6858000"/>
              <a:gd name="connsiteX62" fmla="*/ 5928910 w 6127024"/>
              <a:gd name="connsiteY62" fmla="*/ 4300973 h 6858000"/>
              <a:gd name="connsiteX63" fmla="*/ 5939320 w 6127024"/>
              <a:gd name="connsiteY63" fmla="*/ 4340435 h 6858000"/>
              <a:gd name="connsiteX64" fmla="*/ 5946705 w 6127024"/>
              <a:gd name="connsiteY64" fmla="*/ 4428051 h 6858000"/>
              <a:gd name="connsiteX65" fmla="*/ 5949261 w 6127024"/>
              <a:gd name="connsiteY65" fmla="*/ 4449185 h 6858000"/>
              <a:gd name="connsiteX66" fmla="*/ 5968960 w 6127024"/>
              <a:gd name="connsiteY66" fmla="*/ 4482655 h 6858000"/>
              <a:gd name="connsiteX67" fmla="*/ 5980106 w 6127024"/>
              <a:gd name="connsiteY67" fmla="*/ 4585087 h 6858000"/>
              <a:gd name="connsiteX68" fmla="*/ 5998138 w 6127024"/>
              <a:gd name="connsiteY68" fmla="*/ 4697518 h 6858000"/>
              <a:gd name="connsiteX69" fmla="*/ 6007819 w 6127024"/>
              <a:gd name="connsiteY69" fmla="*/ 4858148 h 6858000"/>
              <a:gd name="connsiteX70" fmla="*/ 6007749 w 6127024"/>
              <a:gd name="connsiteY70" fmla="*/ 4964715 h 6858000"/>
              <a:gd name="connsiteX71" fmla="*/ 6005269 w 6127024"/>
              <a:gd name="connsiteY71" fmla="*/ 5150567 h 6858000"/>
              <a:gd name="connsiteX72" fmla="*/ 6001127 w 6127024"/>
              <a:gd name="connsiteY72" fmla="*/ 5164609 h 6858000"/>
              <a:gd name="connsiteX73" fmla="*/ 5998514 w 6127024"/>
              <a:gd name="connsiteY73" fmla="*/ 5189673 h 6858000"/>
              <a:gd name="connsiteX74" fmla="*/ 6018409 w 6127024"/>
              <a:gd name="connsiteY74" fmla="*/ 5227157 h 6858000"/>
              <a:gd name="connsiteX75" fmla="*/ 6036748 w 6127024"/>
              <a:gd name="connsiteY75" fmla="*/ 5322752 h 6858000"/>
              <a:gd name="connsiteX76" fmla="*/ 6036943 w 6127024"/>
              <a:gd name="connsiteY76" fmla="*/ 5329480 h 6858000"/>
              <a:gd name="connsiteX77" fmla="*/ 6037677 w 6127024"/>
              <a:gd name="connsiteY77" fmla="*/ 5354807 h 6858000"/>
              <a:gd name="connsiteX78" fmla="*/ 6039728 w 6127024"/>
              <a:gd name="connsiteY78" fmla="*/ 5359416 h 6858000"/>
              <a:gd name="connsiteX79" fmla="*/ 6053435 w 6127024"/>
              <a:gd name="connsiteY79" fmla="*/ 5387547 h 6858000"/>
              <a:gd name="connsiteX80" fmla="*/ 6065933 w 6127024"/>
              <a:gd name="connsiteY80" fmla="*/ 5443002 h 6858000"/>
              <a:gd name="connsiteX81" fmla="*/ 6068640 w 6127024"/>
              <a:gd name="connsiteY81" fmla="*/ 5474503 h 6858000"/>
              <a:gd name="connsiteX82" fmla="*/ 6080922 w 6127024"/>
              <a:gd name="connsiteY82" fmla="*/ 5561070 h 6858000"/>
              <a:gd name="connsiteX83" fmla="*/ 6096949 w 6127024"/>
              <a:gd name="connsiteY83" fmla="*/ 5648179 h 6858000"/>
              <a:gd name="connsiteX84" fmla="*/ 6121353 w 6127024"/>
              <a:gd name="connsiteY84" fmla="*/ 5721725 h 6858000"/>
              <a:gd name="connsiteX85" fmla="*/ 6109884 w 6127024"/>
              <a:gd name="connsiteY85" fmla="*/ 5721959 h 6858000"/>
              <a:gd name="connsiteX86" fmla="*/ 6127024 w 6127024"/>
              <a:gd name="connsiteY86" fmla="*/ 5786902 h 6858000"/>
              <a:gd name="connsiteX87" fmla="*/ 6115796 w 6127024"/>
              <a:gd name="connsiteY87" fmla="*/ 5862844 h 6858000"/>
              <a:gd name="connsiteX88" fmla="*/ 6102493 w 6127024"/>
              <a:gd name="connsiteY88" fmla="*/ 5928602 h 6858000"/>
              <a:gd name="connsiteX89" fmla="*/ 6056863 w 6127024"/>
              <a:gd name="connsiteY89" fmla="*/ 6000643 h 6858000"/>
              <a:gd name="connsiteX90" fmla="*/ 6045436 w 6127024"/>
              <a:gd name="connsiteY90" fmla="*/ 6124480 h 6858000"/>
              <a:gd name="connsiteX91" fmla="*/ 6030489 w 6127024"/>
              <a:gd name="connsiteY91" fmla="*/ 6317666 h 6858000"/>
              <a:gd name="connsiteX92" fmla="*/ 6007492 w 6127024"/>
              <a:gd name="connsiteY92" fmla="*/ 6440818 h 6858000"/>
              <a:gd name="connsiteX93" fmla="*/ 6009467 w 6127024"/>
              <a:gd name="connsiteY93" fmla="*/ 6487076 h 6858000"/>
              <a:gd name="connsiteX94" fmla="*/ 5995064 w 6127024"/>
              <a:gd name="connsiteY94" fmla="*/ 6540791 h 6858000"/>
              <a:gd name="connsiteX95" fmla="*/ 6004510 w 6127024"/>
              <a:gd name="connsiteY95" fmla="*/ 6599256 h 6858000"/>
              <a:gd name="connsiteX96" fmla="*/ 5986207 w 6127024"/>
              <a:gd name="connsiteY96" fmla="*/ 6695855 h 6858000"/>
              <a:gd name="connsiteX97" fmla="*/ 5979428 w 6127024"/>
              <a:gd name="connsiteY97" fmla="*/ 6754678 h 6858000"/>
              <a:gd name="connsiteX98" fmla="*/ 5983398 w 6127024"/>
              <a:gd name="connsiteY98" fmla="*/ 6778641 h 6858000"/>
              <a:gd name="connsiteX99" fmla="*/ 5984543 w 6127024"/>
              <a:gd name="connsiteY99" fmla="*/ 6811016 h 6858000"/>
              <a:gd name="connsiteX100" fmla="*/ 5979671 w 6127024"/>
              <a:gd name="connsiteY100" fmla="*/ 6858000 h 6858000"/>
              <a:gd name="connsiteX101" fmla="*/ 0 w 6127024"/>
              <a:gd name="connsiteY101" fmla="*/ 6858000 h 6858000"/>
              <a:gd name="connsiteX102" fmla="*/ 0 w 6127024"/>
              <a:gd name="connsiteY102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202153 w 6127024"/>
              <a:gd name="connsiteY15" fmla="*/ 1133224 h 6858000"/>
              <a:gd name="connsiteX16" fmla="*/ 5189234 w 6127024"/>
              <a:gd name="connsiteY16" fmla="*/ 1193495 h 6858000"/>
              <a:gd name="connsiteX17" fmla="*/ 5202769 w 6127024"/>
              <a:gd name="connsiteY17" fmla="*/ 1269450 h 6858000"/>
              <a:gd name="connsiteX18" fmla="*/ 5225968 w 6127024"/>
              <a:gd name="connsiteY18" fmla="*/ 1357994 h 6858000"/>
              <a:gd name="connsiteX19" fmla="*/ 5233819 w 6127024"/>
              <a:gd name="connsiteY19" fmla="*/ 1380922 h 6858000"/>
              <a:gd name="connsiteX20" fmla="*/ 5237226 w 6127024"/>
              <a:gd name="connsiteY20" fmla="*/ 1441327 h 6858000"/>
              <a:gd name="connsiteX21" fmla="*/ 5255653 w 6127024"/>
              <a:gd name="connsiteY21" fmla="*/ 1524712 h 6858000"/>
              <a:gd name="connsiteX22" fmla="*/ 5263491 w 6127024"/>
              <a:gd name="connsiteY22" fmla="*/ 1642938 h 6858000"/>
              <a:gd name="connsiteX23" fmla="*/ 5256552 w 6127024"/>
              <a:gd name="connsiteY23" fmla="*/ 1672509 h 6858000"/>
              <a:gd name="connsiteX24" fmla="*/ 5266931 w 6127024"/>
              <a:gd name="connsiteY24" fmla="*/ 1866147 h 6858000"/>
              <a:gd name="connsiteX25" fmla="*/ 5255696 w 6127024"/>
              <a:gd name="connsiteY25" fmla="*/ 1953770 h 6858000"/>
              <a:gd name="connsiteX26" fmla="*/ 5252592 w 6127024"/>
              <a:gd name="connsiteY26" fmla="*/ 2092210 h 6858000"/>
              <a:gd name="connsiteX27" fmla="*/ 5250104 w 6127024"/>
              <a:gd name="connsiteY27" fmla="*/ 2249166 h 6858000"/>
              <a:gd name="connsiteX28" fmla="*/ 5251214 w 6127024"/>
              <a:gd name="connsiteY28" fmla="*/ 2250944 h 6858000"/>
              <a:gd name="connsiteX29" fmla="*/ 5250644 w 6127024"/>
              <a:gd name="connsiteY29" fmla="*/ 2266619 h 6858000"/>
              <a:gd name="connsiteX30" fmla="*/ 5293877 w 6127024"/>
              <a:gd name="connsiteY30" fmla="*/ 2368649 h 6858000"/>
              <a:gd name="connsiteX31" fmla="*/ 5311338 w 6127024"/>
              <a:gd name="connsiteY31" fmla="*/ 2404034 h 6858000"/>
              <a:gd name="connsiteX32" fmla="*/ 5338366 w 6127024"/>
              <a:gd name="connsiteY32" fmla="*/ 2465052 h 6858000"/>
              <a:gd name="connsiteX33" fmla="*/ 5371263 w 6127024"/>
              <a:gd name="connsiteY33" fmla="*/ 2586413 h 6858000"/>
              <a:gd name="connsiteX34" fmla="*/ 5407503 w 6127024"/>
              <a:gd name="connsiteY34" fmla="*/ 2786290 h 6858000"/>
              <a:gd name="connsiteX35" fmla="*/ 5407356 w 6127024"/>
              <a:gd name="connsiteY35" fmla="*/ 2787545 h 6858000"/>
              <a:gd name="connsiteX36" fmla="*/ 5457023 w 6127024"/>
              <a:gd name="connsiteY36" fmla="*/ 2858292 h 6858000"/>
              <a:gd name="connsiteX37" fmla="*/ 5479298 w 6127024"/>
              <a:gd name="connsiteY37" fmla="*/ 2947791 h 6858000"/>
              <a:gd name="connsiteX38" fmla="*/ 5481770 w 6127024"/>
              <a:gd name="connsiteY38" fmla="*/ 2951352 h 6858000"/>
              <a:gd name="connsiteX39" fmla="*/ 5482415 w 6127024"/>
              <a:gd name="connsiteY39" fmla="*/ 3004079 h 6858000"/>
              <a:gd name="connsiteX40" fmla="*/ 5503944 w 6127024"/>
              <a:gd name="connsiteY40" fmla="*/ 3123335 h 6858000"/>
              <a:gd name="connsiteX41" fmla="*/ 5516007 w 6127024"/>
              <a:gd name="connsiteY41" fmla="*/ 3258473 h 6858000"/>
              <a:gd name="connsiteX42" fmla="*/ 5589758 w 6127024"/>
              <a:gd name="connsiteY42" fmla="*/ 3453699 h 6858000"/>
              <a:gd name="connsiteX43" fmla="*/ 5596144 w 6127024"/>
              <a:gd name="connsiteY43" fmla="*/ 3534624 h 6858000"/>
              <a:gd name="connsiteX44" fmla="*/ 5597750 w 6127024"/>
              <a:gd name="connsiteY44" fmla="*/ 3534129 h 6858000"/>
              <a:gd name="connsiteX45" fmla="*/ 5599700 w 6127024"/>
              <a:gd name="connsiteY45" fmla="*/ 3547221 h 6858000"/>
              <a:gd name="connsiteX46" fmla="*/ 5618377 w 6127024"/>
              <a:gd name="connsiteY46" fmla="*/ 3588431 h 6858000"/>
              <a:gd name="connsiteX47" fmla="*/ 5612155 w 6127024"/>
              <a:gd name="connsiteY47" fmla="*/ 3589869 h 6858000"/>
              <a:gd name="connsiteX48" fmla="*/ 5620843 w 6127024"/>
              <a:gd name="connsiteY48" fmla="*/ 3606745 h 6858000"/>
              <a:gd name="connsiteX49" fmla="*/ 5655472 w 6127024"/>
              <a:gd name="connsiteY49" fmla="*/ 3678877 h 6858000"/>
              <a:gd name="connsiteX50" fmla="*/ 5683015 w 6127024"/>
              <a:gd name="connsiteY50" fmla="*/ 3762025 h 6858000"/>
              <a:gd name="connsiteX51" fmla="*/ 5696643 w 6127024"/>
              <a:gd name="connsiteY51" fmla="*/ 3773888 h 6858000"/>
              <a:gd name="connsiteX52" fmla="*/ 5768491 w 6127024"/>
              <a:gd name="connsiteY52" fmla="*/ 3914399 h 6858000"/>
              <a:gd name="connsiteX53" fmla="*/ 5793123 w 6127024"/>
              <a:gd name="connsiteY53" fmla="*/ 3969952 h 6858000"/>
              <a:gd name="connsiteX54" fmla="*/ 5808321 w 6127024"/>
              <a:gd name="connsiteY54" fmla="*/ 3988153 h 6858000"/>
              <a:gd name="connsiteX55" fmla="*/ 5825621 w 6127024"/>
              <a:gd name="connsiteY55" fmla="*/ 4015525 h 6858000"/>
              <a:gd name="connsiteX56" fmla="*/ 5860672 w 6127024"/>
              <a:gd name="connsiteY56" fmla="*/ 4061579 h 6858000"/>
              <a:gd name="connsiteX57" fmla="*/ 5872173 w 6127024"/>
              <a:gd name="connsiteY57" fmla="*/ 4088497 h 6858000"/>
              <a:gd name="connsiteX58" fmla="*/ 5894095 w 6127024"/>
              <a:gd name="connsiteY58" fmla="*/ 4128857 h 6858000"/>
              <a:gd name="connsiteX59" fmla="*/ 5903513 w 6127024"/>
              <a:gd name="connsiteY59" fmla="*/ 4187661 h 6858000"/>
              <a:gd name="connsiteX60" fmla="*/ 5917114 w 6127024"/>
              <a:gd name="connsiteY60" fmla="*/ 4213096 h 6858000"/>
              <a:gd name="connsiteX61" fmla="*/ 5924233 w 6127024"/>
              <a:gd name="connsiteY61" fmla="*/ 4242060 h 6858000"/>
              <a:gd name="connsiteX62" fmla="*/ 5928910 w 6127024"/>
              <a:gd name="connsiteY62" fmla="*/ 4300973 h 6858000"/>
              <a:gd name="connsiteX63" fmla="*/ 5939320 w 6127024"/>
              <a:gd name="connsiteY63" fmla="*/ 4340435 h 6858000"/>
              <a:gd name="connsiteX64" fmla="*/ 5946705 w 6127024"/>
              <a:gd name="connsiteY64" fmla="*/ 4428051 h 6858000"/>
              <a:gd name="connsiteX65" fmla="*/ 5949261 w 6127024"/>
              <a:gd name="connsiteY65" fmla="*/ 4449185 h 6858000"/>
              <a:gd name="connsiteX66" fmla="*/ 5968960 w 6127024"/>
              <a:gd name="connsiteY66" fmla="*/ 4482655 h 6858000"/>
              <a:gd name="connsiteX67" fmla="*/ 5980106 w 6127024"/>
              <a:gd name="connsiteY67" fmla="*/ 4585087 h 6858000"/>
              <a:gd name="connsiteX68" fmla="*/ 5998138 w 6127024"/>
              <a:gd name="connsiteY68" fmla="*/ 4697518 h 6858000"/>
              <a:gd name="connsiteX69" fmla="*/ 6007819 w 6127024"/>
              <a:gd name="connsiteY69" fmla="*/ 4858148 h 6858000"/>
              <a:gd name="connsiteX70" fmla="*/ 6007749 w 6127024"/>
              <a:gd name="connsiteY70" fmla="*/ 4964715 h 6858000"/>
              <a:gd name="connsiteX71" fmla="*/ 6005269 w 6127024"/>
              <a:gd name="connsiteY71" fmla="*/ 5150567 h 6858000"/>
              <a:gd name="connsiteX72" fmla="*/ 6001127 w 6127024"/>
              <a:gd name="connsiteY72" fmla="*/ 5164609 h 6858000"/>
              <a:gd name="connsiteX73" fmla="*/ 5998514 w 6127024"/>
              <a:gd name="connsiteY73" fmla="*/ 5189673 h 6858000"/>
              <a:gd name="connsiteX74" fmla="*/ 6018409 w 6127024"/>
              <a:gd name="connsiteY74" fmla="*/ 5227157 h 6858000"/>
              <a:gd name="connsiteX75" fmla="*/ 6036748 w 6127024"/>
              <a:gd name="connsiteY75" fmla="*/ 5322752 h 6858000"/>
              <a:gd name="connsiteX76" fmla="*/ 6036943 w 6127024"/>
              <a:gd name="connsiteY76" fmla="*/ 5329480 h 6858000"/>
              <a:gd name="connsiteX77" fmla="*/ 6037677 w 6127024"/>
              <a:gd name="connsiteY77" fmla="*/ 5354807 h 6858000"/>
              <a:gd name="connsiteX78" fmla="*/ 6039728 w 6127024"/>
              <a:gd name="connsiteY78" fmla="*/ 5359416 h 6858000"/>
              <a:gd name="connsiteX79" fmla="*/ 6053435 w 6127024"/>
              <a:gd name="connsiteY79" fmla="*/ 5387547 h 6858000"/>
              <a:gd name="connsiteX80" fmla="*/ 6065933 w 6127024"/>
              <a:gd name="connsiteY80" fmla="*/ 5443002 h 6858000"/>
              <a:gd name="connsiteX81" fmla="*/ 6068640 w 6127024"/>
              <a:gd name="connsiteY81" fmla="*/ 5474503 h 6858000"/>
              <a:gd name="connsiteX82" fmla="*/ 6080922 w 6127024"/>
              <a:gd name="connsiteY82" fmla="*/ 5561070 h 6858000"/>
              <a:gd name="connsiteX83" fmla="*/ 6096949 w 6127024"/>
              <a:gd name="connsiteY83" fmla="*/ 5648179 h 6858000"/>
              <a:gd name="connsiteX84" fmla="*/ 6121353 w 6127024"/>
              <a:gd name="connsiteY84" fmla="*/ 5721725 h 6858000"/>
              <a:gd name="connsiteX85" fmla="*/ 6109884 w 6127024"/>
              <a:gd name="connsiteY85" fmla="*/ 5721959 h 6858000"/>
              <a:gd name="connsiteX86" fmla="*/ 6127024 w 6127024"/>
              <a:gd name="connsiteY86" fmla="*/ 5786902 h 6858000"/>
              <a:gd name="connsiteX87" fmla="*/ 6115796 w 6127024"/>
              <a:gd name="connsiteY87" fmla="*/ 5862844 h 6858000"/>
              <a:gd name="connsiteX88" fmla="*/ 6102493 w 6127024"/>
              <a:gd name="connsiteY88" fmla="*/ 5928602 h 6858000"/>
              <a:gd name="connsiteX89" fmla="*/ 6056863 w 6127024"/>
              <a:gd name="connsiteY89" fmla="*/ 6000643 h 6858000"/>
              <a:gd name="connsiteX90" fmla="*/ 6045436 w 6127024"/>
              <a:gd name="connsiteY90" fmla="*/ 6124480 h 6858000"/>
              <a:gd name="connsiteX91" fmla="*/ 6030489 w 6127024"/>
              <a:gd name="connsiteY91" fmla="*/ 6317666 h 6858000"/>
              <a:gd name="connsiteX92" fmla="*/ 6007492 w 6127024"/>
              <a:gd name="connsiteY92" fmla="*/ 6440818 h 6858000"/>
              <a:gd name="connsiteX93" fmla="*/ 6009467 w 6127024"/>
              <a:gd name="connsiteY93" fmla="*/ 6487076 h 6858000"/>
              <a:gd name="connsiteX94" fmla="*/ 5995064 w 6127024"/>
              <a:gd name="connsiteY94" fmla="*/ 6540791 h 6858000"/>
              <a:gd name="connsiteX95" fmla="*/ 6004510 w 6127024"/>
              <a:gd name="connsiteY95" fmla="*/ 6599256 h 6858000"/>
              <a:gd name="connsiteX96" fmla="*/ 5986207 w 6127024"/>
              <a:gd name="connsiteY96" fmla="*/ 6695855 h 6858000"/>
              <a:gd name="connsiteX97" fmla="*/ 5979428 w 6127024"/>
              <a:gd name="connsiteY97" fmla="*/ 6754678 h 6858000"/>
              <a:gd name="connsiteX98" fmla="*/ 5983398 w 6127024"/>
              <a:gd name="connsiteY98" fmla="*/ 6778641 h 6858000"/>
              <a:gd name="connsiteX99" fmla="*/ 5984543 w 6127024"/>
              <a:gd name="connsiteY99" fmla="*/ 6811016 h 6858000"/>
              <a:gd name="connsiteX100" fmla="*/ 5979671 w 6127024"/>
              <a:gd name="connsiteY100" fmla="*/ 6858000 h 6858000"/>
              <a:gd name="connsiteX101" fmla="*/ 0 w 6127024"/>
              <a:gd name="connsiteY101" fmla="*/ 6858000 h 6858000"/>
              <a:gd name="connsiteX102" fmla="*/ 0 w 6127024"/>
              <a:gd name="connsiteY102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193495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3819 w 6127024"/>
              <a:gd name="connsiteY18" fmla="*/ 1380922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599700 w 6127024"/>
              <a:gd name="connsiteY44" fmla="*/ 3547221 h 6858000"/>
              <a:gd name="connsiteX45" fmla="*/ 5618377 w 6127024"/>
              <a:gd name="connsiteY45" fmla="*/ 3588431 h 6858000"/>
              <a:gd name="connsiteX46" fmla="*/ 5612155 w 6127024"/>
              <a:gd name="connsiteY46" fmla="*/ 3589869 h 6858000"/>
              <a:gd name="connsiteX47" fmla="*/ 5620843 w 6127024"/>
              <a:gd name="connsiteY47" fmla="*/ 3606745 h 6858000"/>
              <a:gd name="connsiteX48" fmla="*/ 5655472 w 6127024"/>
              <a:gd name="connsiteY48" fmla="*/ 3678877 h 6858000"/>
              <a:gd name="connsiteX49" fmla="*/ 5683015 w 6127024"/>
              <a:gd name="connsiteY49" fmla="*/ 3762025 h 6858000"/>
              <a:gd name="connsiteX50" fmla="*/ 5696643 w 6127024"/>
              <a:gd name="connsiteY50" fmla="*/ 3773888 h 6858000"/>
              <a:gd name="connsiteX51" fmla="*/ 5768491 w 6127024"/>
              <a:gd name="connsiteY51" fmla="*/ 3914399 h 6858000"/>
              <a:gd name="connsiteX52" fmla="*/ 5793123 w 6127024"/>
              <a:gd name="connsiteY52" fmla="*/ 3969952 h 6858000"/>
              <a:gd name="connsiteX53" fmla="*/ 5808321 w 6127024"/>
              <a:gd name="connsiteY53" fmla="*/ 3988153 h 6858000"/>
              <a:gd name="connsiteX54" fmla="*/ 5825621 w 6127024"/>
              <a:gd name="connsiteY54" fmla="*/ 4015525 h 6858000"/>
              <a:gd name="connsiteX55" fmla="*/ 5860672 w 6127024"/>
              <a:gd name="connsiteY55" fmla="*/ 4061579 h 6858000"/>
              <a:gd name="connsiteX56" fmla="*/ 5872173 w 6127024"/>
              <a:gd name="connsiteY56" fmla="*/ 4088497 h 6858000"/>
              <a:gd name="connsiteX57" fmla="*/ 5894095 w 6127024"/>
              <a:gd name="connsiteY57" fmla="*/ 4128857 h 6858000"/>
              <a:gd name="connsiteX58" fmla="*/ 5903513 w 6127024"/>
              <a:gd name="connsiteY58" fmla="*/ 4187661 h 6858000"/>
              <a:gd name="connsiteX59" fmla="*/ 5917114 w 6127024"/>
              <a:gd name="connsiteY59" fmla="*/ 4213096 h 6858000"/>
              <a:gd name="connsiteX60" fmla="*/ 5924233 w 6127024"/>
              <a:gd name="connsiteY60" fmla="*/ 4242060 h 6858000"/>
              <a:gd name="connsiteX61" fmla="*/ 5928910 w 6127024"/>
              <a:gd name="connsiteY61" fmla="*/ 4300973 h 6858000"/>
              <a:gd name="connsiteX62" fmla="*/ 5939320 w 6127024"/>
              <a:gd name="connsiteY62" fmla="*/ 4340435 h 6858000"/>
              <a:gd name="connsiteX63" fmla="*/ 5946705 w 6127024"/>
              <a:gd name="connsiteY63" fmla="*/ 4428051 h 6858000"/>
              <a:gd name="connsiteX64" fmla="*/ 5949261 w 6127024"/>
              <a:gd name="connsiteY64" fmla="*/ 4449185 h 6858000"/>
              <a:gd name="connsiteX65" fmla="*/ 5968960 w 6127024"/>
              <a:gd name="connsiteY65" fmla="*/ 4482655 h 6858000"/>
              <a:gd name="connsiteX66" fmla="*/ 5980106 w 6127024"/>
              <a:gd name="connsiteY66" fmla="*/ 4585087 h 6858000"/>
              <a:gd name="connsiteX67" fmla="*/ 5998138 w 6127024"/>
              <a:gd name="connsiteY67" fmla="*/ 4697518 h 6858000"/>
              <a:gd name="connsiteX68" fmla="*/ 6007819 w 6127024"/>
              <a:gd name="connsiteY68" fmla="*/ 4858148 h 6858000"/>
              <a:gd name="connsiteX69" fmla="*/ 6007749 w 6127024"/>
              <a:gd name="connsiteY69" fmla="*/ 4964715 h 6858000"/>
              <a:gd name="connsiteX70" fmla="*/ 6005269 w 6127024"/>
              <a:gd name="connsiteY70" fmla="*/ 5150567 h 6858000"/>
              <a:gd name="connsiteX71" fmla="*/ 6001127 w 6127024"/>
              <a:gd name="connsiteY71" fmla="*/ 5164609 h 6858000"/>
              <a:gd name="connsiteX72" fmla="*/ 5998514 w 6127024"/>
              <a:gd name="connsiteY72" fmla="*/ 5189673 h 6858000"/>
              <a:gd name="connsiteX73" fmla="*/ 6018409 w 6127024"/>
              <a:gd name="connsiteY73" fmla="*/ 5227157 h 6858000"/>
              <a:gd name="connsiteX74" fmla="*/ 6036748 w 6127024"/>
              <a:gd name="connsiteY74" fmla="*/ 5322752 h 6858000"/>
              <a:gd name="connsiteX75" fmla="*/ 6036943 w 6127024"/>
              <a:gd name="connsiteY75" fmla="*/ 5329480 h 6858000"/>
              <a:gd name="connsiteX76" fmla="*/ 6037677 w 6127024"/>
              <a:gd name="connsiteY76" fmla="*/ 5354807 h 6858000"/>
              <a:gd name="connsiteX77" fmla="*/ 6039728 w 6127024"/>
              <a:gd name="connsiteY77" fmla="*/ 5359416 h 6858000"/>
              <a:gd name="connsiteX78" fmla="*/ 6053435 w 6127024"/>
              <a:gd name="connsiteY78" fmla="*/ 5387547 h 6858000"/>
              <a:gd name="connsiteX79" fmla="*/ 6065933 w 6127024"/>
              <a:gd name="connsiteY79" fmla="*/ 5443002 h 6858000"/>
              <a:gd name="connsiteX80" fmla="*/ 6068640 w 6127024"/>
              <a:gd name="connsiteY80" fmla="*/ 5474503 h 6858000"/>
              <a:gd name="connsiteX81" fmla="*/ 6080922 w 6127024"/>
              <a:gd name="connsiteY81" fmla="*/ 5561070 h 6858000"/>
              <a:gd name="connsiteX82" fmla="*/ 6096949 w 6127024"/>
              <a:gd name="connsiteY82" fmla="*/ 5648179 h 6858000"/>
              <a:gd name="connsiteX83" fmla="*/ 6121353 w 6127024"/>
              <a:gd name="connsiteY83" fmla="*/ 5721725 h 6858000"/>
              <a:gd name="connsiteX84" fmla="*/ 6109884 w 6127024"/>
              <a:gd name="connsiteY84" fmla="*/ 5721959 h 6858000"/>
              <a:gd name="connsiteX85" fmla="*/ 6127024 w 6127024"/>
              <a:gd name="connsiteY85" fmla="*/ 5786902 h 6858000"/>
              <a:gd name="connsiteX86" fmla="*/ 6115796 w 6127024"/>
              <a:gd name="connsiteY86" fmla="*/ 5862844 h 6858000"/>
              <a:gd name="connsiteX87" fmla="*/ 6102493 w 6127024"/>
              <a:gd name="connsiteY87" fmla="*/ 5928602 h 6858000"/>
              <a:gd name="connsiteX88" fmla="*/ 6056863 w 6127024"/>
              <a:gd name="connsiteY88" fmla="*/ 6000643 h 6858000"/>
              <a:gd name="connsiteX89" fmla="*/ 6045436 w 6127024"/>
              <a:gd name="connsiteY89" fmla="*/ 6124480 h 6858000"/>
              <a:gd name="connsiteX90" fmla="*/ 6030489 w 6127024"/>
              <a:gd name="connsiteY90" fmla="*/ 6317666 h 6858000"/>
              <a:gd name="connsiteX91" fmla="*/ 6007492 w 6127024"/>
              <a:gd name="connsiteY91" fmla="*/ 6440818 h 6858000"/>
              <a:gd name="connsiteX92" fmla="*/ 6009467 w 6127024"/>
              <a:gd name="connsiteY92" fmla="*/ 6487076 h 6858000"/>
              <a:gd name="connsiteX93" fmla="*/ 5995064 w 6127024"/>
              <a:gd name="connsiteY93" fmla="*/ 6540791 h 6858000"/>
              <a:gd name="connsiteX94" fmla="*/ 6004510 w 6127024"/>
              <a:gd name="connsiteY94" fmla="*/ 6599256 h 6858000"/>
              <a:gd name="connsiteX95" fmla="*/ 5986207 w 6127024"/>
              <a:gd name="connsiteY95" fmla="*/ 6695855 h 6858000"/>
              <a:gd name="connsiteX96" fmla="*/ 5979428 w 6127024"/>
              <a:gd name="connsiteY96" fmla="*/ 6754678 h 6858000"/>
              <a:gd name="connsiteX97" fmla="*/ 5983398 w 6127024"/>
              <a:gd name="connsiteY97" fmla="*/ 6778641 h 6858000"/>
              <a:gd name="connsiteX98" fmla="*/ 5984543 w 6127024"/>
              <a:gd name="connsiteY98" fmla="*/ 6811016 h 6858000"/>
              <a:gd name="connsiteX99" fmla="*/ 5979671 w 6127024"/>
              <a:gd name="connsiteY99" fmla="*/ 6858000 h 6858000"/>
              <a:gd name="connsiteX100" fmla="*/ 0 w 6127024"/>
              <a:gd name="connsiteY100" fmla="*/ 6858000 h 6858000"/>
              <a:gd name="connsiteX101" fmla="*/ 0 w 6127024"/>
              <a:gd name="connsiteY101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3819 w 6127024"/>
              <a:gd name="connsiteY18" fmla="*/ 1380922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599700 w 6127024"/>
              <a:gd name="connsiteY44" fmla="*/ 3547221 h 6858000"/>
              <a:gd name="connsiteX45" fmla="*/ 5618377 w 6127024"/>
              <a:gd name="connsiteY45" fmla="*/ 3588431 h 6858000"/>
              <a:gd name="connsiteX46" fmla="*/ 5612155 w 6127024"/>
              <a:gd name="connsiteY46" fmla="*/ 3589869 h 6858000"/>
              <a:gd name="connsiteX47" fmla="*/ 5620843 w 6127024"/>
              <a:gd name="connsiteY47" fmla="*/ 3606745 h 6858000"/>
              <a:gd name="connsiteX48" fmla="*/ 5655472 w 6127024"/>
              <a:gd name="connsiteY48" fmla="*/ 3678877 h 6858000"/>
              <a:gd name="connsiteX49" fmla="*/ 5683015 w 6127024"/>
              <a:gd name="connsiteY49" fmla="*/ 3762025 h 6858000"/>
              <a:gd name="connsiteX50" fmla="*/ 5696643 w 6127024"/>
              <a:gd name="connsiteY50" fmla="*/ 3773888 h 6858000"/>
              <a:gd name="connsiteX51" fmla="*/ 5768491 w 6127024"/>
              <a:gd name="connsiteY51" fmla="*/ 3914399 h 6858000"/>
              <a:gd name="connsiteX52" fmla="*/ 5793123 w 6127024"/>
              <a:gd name="connsiteY52" fmla="*/ 3969952 h 6858000"/>
              <a:gd name="connsiteX53" fmla="*/ 5808321 w 6127024"/>
              <a:gd name="connsiteY53" fmla="*/ 3988153 h 6858000"/>
              <a:gd name="connsiteX54" fmla="*/ 5825621 w 6127024"/>
              <a:gd name="connsiteY54" fmla="*/ 4015525 h 6858000"/>
              <a:gd name="connsiteX55" fmla="*/ 5860672 w 6127024"/>
              <a:gd name="connsiteY55" fmla="*/ 4061579 h 6858000"/>
              <a:gd name="connsiteX56" fmla="*/ 5872173 w 6127024"/>
              <a:gd name="connsiteY56" fmla="*/ 4088497 h 6858000"/>
              <a:gd name="connsiteX57" fmla="*/ 5894095 w 6127024"/>
              <a:gd name="connsiteY57" fmla="*/ 4128857 h 6858000"/>
              <a:gd name="connsiteX58" fmla="*/ 5903513 w 6127024"/>
              <a:gd name="connsiteY58" fmla="*/ 4187661 h 6858000"/>
              <a:gd name="connsiteX59" fmla="*/ 5917114 w 6127024"/>
              <a:gd name="connsiteY59" fmla="*/ 4213096 h 6858000"/>
              <a:gd name="connsiteX60" fmla="*/ 5924233 w 6127024"/>
              <a:gd name="connsiteY60" fmla="*/ 4242060 h 6858000"/>
              <a:gd name="connsiteX61" fmla="*/ 5928910 w 6127024"/>
              <a:gd name="connsiteY61" fmla="*/ 4300973 h 6858000"/>
              <a:gd name="connsiteX62" fmla="*/ 5939320 w 6127024"/>
              <a:gd name="connsiteY62" fmla="*/ 4340435 h 6858000"/>
              <a:gd name="connsiteX63" fmla="*/ 5946705 w 6127024"/>
              <a:gd name="connsiteY63" fmla="*/ 4428051 h 6858000"/>
              <a:gd name="connsiteX64" fmla="*/ 5949261 w 6127024"/>
              <a:gd name="connsiteY64" fmla="*/ 4449185 h 6858000"/>
              <a:gd name="connsiteX65" fmla="*/ 5968960 w 6127024"/>
              <a:gd name="connsiteY65" fmla="*/ 4482655 h 6858000"/>
              <a:gd name="connsiteX66" fmla="*/ 5980106 w 6127024"/>
              <a:gd name="connsiteY66" fmla="*/ 4585087 h 6858000"/>
              <a:gd name="connsiteX67" fmla="*/ 5998138 w 6127024"/>
              <a:gd name="connsiteY67" fmla="*/ 4697518 h 6858000"/>
              <a:gd name="connsiteX68" fmla="*/ 6007819 w 6127024"/>
              <a:gd name="connsiteY68" fmla="*/ 4858148 h 6858000"/>
              <a:gd name="connsiteX69" fmla="*/ 6007749 w 6127024"/>
              <a:gd name="connsiteY69" fmla="*/ 4964715 h 6858000"/>
              <a:gd name="connsiteX70" fmla="*/ 6005269 w 6127024"/>
              <a:gd name="connsiteY70" fmla="*/ 5150567 h 6858000"/>
              <a:gd name="connsiteX71" fmla="*/ 6001127 w 6127024"/>
              <a:gd name="connsiteY71" fmla="*/ 5164609 h 6858000"/>
              <a:gd name="connsiteX72" fmla="*/ 5998514 w 6127024"/>
              <a:gd name="connsiteY72" fmla="*/ 5189673 h 6858000"/>
              <a:gd name="connsiteX73" fmla="*/ 6018409 w 6127024"/>
              <a:gd name="connsiteY73" fmla="*/ 5227157 h 6858000"/>
              <a:gd name="connsiteX74" fmla="*/ 6036748 w 6127024"/>
              <a:gd name="connsiteY74" fmla="*/ 5322752 h 6858000"/>
              <a:gd name="connsiteX75" fmla="*/ 6036943 w 6127024"/>
              <a:gd name="connsiteY75" fmla="*/ 5329480 h 6858000"/>
              <a:gd name="connsiteX76" fmla="*/ 6037677 w 6127024"/>
              <a:gd name="connsiteY76" fmla="*/ 5354807 h 6858000"/>
              <a:gd name="connsiteX77" fmla="*/ 6039728 w 6127024"/>
              <a:gd name="connsiteY77" fmla="*/ 5359416 h 6858000"/>
              <a:gd name="connsiteX78" fmla="*/ 6053435 w 6127024"/>
              <a:gd name="connsiteY78" fmla="*/ 5387547 h 6858000"/>
              <a:gd name="connsiteX79" fmla="*/ 6065933 w 6127024"/>
              <a:gd name="connsiteY79" fmla="*/ 5443002 h 6858000"/>
              <a:gd name="connsiteX80" fmla="*/ 6068640 w 6127024"/>
              <a:gd name="connsiteY80" fmla="*/ 5474503 h 6858000"/>
              <a:gd name="connsiteX81" fmla="*/ 6080922 w 6127024"/>
              <a:gd name="connsiteY81" fmla="*/ 5561070 h 6858000"/>
              <a:gd name="connsiteX82" fmla="*/ 6096949 w 6127024"/>
              <a:gd name="connsiteY82" fmla="*/ 5648179 h 6858000"/>
              <a:gd name="connsiteX83" fmla="*/ 6121353 w 6127024"/>
              <a:gd name="connsiteY83" fmla="*/ 5721725 h 6858000"/>
              <a:gd name="connsiteX84" fmla="*/ 6109884 w 6127024"/>
              <a:gd name="connsiteY84" fmla="*/ 5721959 h 6858000"/>
              <a:gd name="connsiteX85" fmla="*/ 6127024 w 6127024"/>
              <a:gd name="connsiteY85" fmla="*/ 5786902 h 6858000"/>
              <a:gd name="connsiteX86" fmla="*/ 6115796 w 6127024"/>
              <a:gd name="connsiteY86" fmla="*/ 5862844 h 6858000"/>
              <a:gd name="connsiteX87" fmla="*/ 6102493 w 6127024"/>
              <a:gd name="connsiteY87" fmla="*/ 5928602 h 6858000"/>
              <a:gd name="connsiteX88" fmla="*/ 6056863 w 6127024"/>
              <a:gd name="connsiteY88" fmla="*/ 6000643 h 6858000"/>
              <a:gd name="connsiteX89" fmla="*/ 6045436 w 6127024"/>
              <a:gd name="connsiteY89" fmla="*/ 6124480 h 6858000"/>
              <a:gd name="connsiteX90" fmla="*/ 6030489 w 6127024"/>
              <a:gd name="connsiteY90" fmla="*/ 6317666 h 6858000"/>
              <a:gd name="connsiteX91" fmla="*/ 6007492 w 6127024"/>
              <a:gd name="connsiteY91" fmla="*/ 6440818 h 6858000"/>
              <a:gd name="connsiteX92" fmla="*/ 6009467 w 6127024"/>
              <a:gd name="connsiteY92" fmla="*/ 6487076 h 6858000"/>
              <a:gd name="connsiteX93" fmla="*/ 5995064 w 6127024"/>
              <a:gd name="connsiteY93" fmla="*/ 6540791 h 6858000"/>
              <a:gd name="connsiteX94" fmla="*/ 6004510 w 6127024"/>
              <a:gd name="connsiteY94" fmla="*/ 6599256 h 6858000"/>
              <a:gd name="connsiteX95" fmla="*/ 5986207 w 6127024"/>
              <a:gd name="connsiteY95" fmla="*/ 6695855 h 6858000"/>
              <a:gd name="connsiteX96" fmla="*/ 5979428 w 6127024"/>
              <a:gd name="connsiteY96" fmla="*/ 6754678 h 6858000"/>
              <a:gd name="connsiteX97" fmla="*/ 5983398 w 6127024"/>
              <a:gd name="connsiteY97" fmla="*/ 6778641 h 6858000"/>
              <a:gd name="connsiteX98" fmla="*/ 5984543 w 6127024"/>
              <a:gd name="connsiteY98" fmla="*/ 6811016 h 6858000"/>
              <a:gd name="connsiteX99" fmla="*/ 5979671 w 6127024"/>
              <a:gd name="connsiteY99" fmla="*/ 6858000 h 6858000"/>
              <a:gd name="connsiteX100" fmla="*/ 0 w 6127024"/>
              <a:gd name="connsiteY100" fmla="*/ 6858000 h 6858000"/>
              <a:gd name="connsiteX101" fmla="*/ 0 w 6127024"/>
              <a:gd name="connsiteY101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599700 w 6127024"/>
              <a:gd name="connsiteY44" fmla="*/ 3547221 h 6858000"/>
              <a:gd name="connsiteX45" fmla="*/ 5618377 w 6127024"/>
              <a:gd name="connsiteY45" fmla="*/ 3588431 h 6858000"/>
              <a:gd name="connsiteX46" fmla="*/ 5612155 w 6127024"/>
              <a:gd name="connsiteY46" fmla="*/ 3589869 h 6858000"/>
              <a:gd name="connsiteX47" fmla="*/ 5620843 w 6127024"/>
              <a:gd name="connsiteY47" fmla="*/ 3606745 h 6858000"/>
              <a:gd name="connsiteX48" fmla="*/ 5655472 w 6127024"/>
              <a:gd name="connsiteY48" fmla="*/ 3678877 h 6858000"/>
              <a:gd name="connsiteX49" fmla="*/ 5683015 w 6127024"/>
              <a:gd name="connsiteY49" fmla="*/ 3762025 h 6858000"/>
              <a:gd name="connsiteX50" fmla="*/ 5696643 w 6127024"/>
              <a:gd name="connsiteY50" fmla="*/ 3773888 h 6858000"/>
              <a:gd name="connsiteX51" fmla="*/ 5768491 w 6127024"/>
              <a:gd name="connsiteY51" fmla="*/ 3914399 h 6858000"/>
              <a:gd name="connsiteX52" fmla="*/ 5793123 w 6127024"/>
              <a:gd name="connsiteY52" fmla="*/ 3969952 h 6858000"/>
              <a:gd name="connsiteX53" fmla="*/ 5808321 w 6127024"/>
              <a:gd name="connsiteY53" fmla="*/ 3988153 h 6858000"/>
              <a:gd name="connsiteX54" fmla="*/ 5825621 w 6127024"/>
              <a:gd name="connsiteY54" fmla="*/ 4015525 h 6858000"/>
              <a:gd name="connsiteX55" fmla="*/ 5860672 w 6127024"/>
              <a:gd name="connsiteY55" fmla="*/ 4061579 h 6858000"/>
              <a:gd name="connsiteX56" fmla="*/ 5872173 w 6127024"/>
              <a:gd name="connsiteY56" fmla="*/ 4088497 h 6858000"/>
              <a:gd name="connsiteX57" fmla="*/ 5894095 w 6127024"/>
              <a:gd name="connsiteY57" fmla="*/ 4128857 h 6858000"/>
              <a:gd name="connsiteX58" fmla="*/ 5903513 w 6127024"/>
              <a:gd name="connsiteY58" fmla="*/ 4187661 h 6858000"/>
              <a:gd name="connsiteX59" fmla="*/ 5917114 w 6127024"/>
              <a:gd name="connsiteY59" fmla="*/ 4213096 h 6858000"/>
              <a:gd name="connsiteX60" fmla="*/ 5924233 w 6127024"/>
              <a:gd name="connsiteY60" fmla="*/ 4242060 h 6858000"/>
              <a:gd name="connsiteX61" fmla="*/ 5928910 w 6127024"/>
              <a:gd name="connsiteY61" fmla="*/ 4300973 h 6858000"/>
              <a:gd name="connsiteX62" fmla="*/ 5939320 w 6127024"/>
              <a:gd name="connsiteY62" fmla="*/ 4340435 h 6858000"/>
              <a:gd name="connsiteX63" fmla="*/ 5946705 w 6127024"/>
              <a:gd name="connsiteY63" fmla="*/ 4428051 h 6858000"/>
              <a:gd name="connsiteX64" fmla="*/ 5949261 w 6127024"/>
              <a:gd name="connsiteY64" fmla="*/ 4449185 h 6858000"/>
              <a:gd name="connsiteX65" fmla="*/ 5968960 w 6127024"/>
              <a:gd name="connsiteY65" fmla="*/ 4482655 h 6858000"/>
              <a:gd name="connsiteX66" fmla="*/ 5980106 w 6127024"/>
              <a:gd name="connsiteY66" fmla="*/ 4585087 h 6858000"/>
              <a:gd name="connsiteX67" fmla="*/ 5998138 w 6127024"/>
              <a:gd name="connsiteY67" fmla="*/ 4697518 h 6858000"/>
              <a:gd name="connsiteX68" fmla="*/ 6007819 w 6127024"/>
              <a:gd name="connsiteY68" fmla="*/ 4858148 h 6858000"/>
              <a:gd name="connsiteX69" fmla="*/ 6007749 w 6127024"/>
              <a:gd name="connsiteY69" fmla="*/ 4964715 h 6858000"/>
              <a:gd name="connsiteX70" fmla="*/ 6005269 w 6127024"/>
              <a:gd name="connsiteY70" fmla="*/ 5150567 h 6858000"/>
              <a:gd name="connsiteX71" fmla="*/ 6001127 w 6127024"/>
              <a:gd name="connsiteY71" fmla="*/ 5164609 h 6858000"/>
              <a:gd name="connsiteX72" fmla="*/ 5998514 w 6127024"/>
              <a:gd name="connsiteY72" fmla="*/ 5189673 h 6858000"/>
              <a:gd name="connsiteX73" fmla="*/ 6018409 w 6127024"/>
              <a:gd name="connsiteY73" fmla="*/ 5227157 h 6858000"/>
              <a:gd name="connsiteX74" fmla="*/ 6036748 w 6127024"/>
              <a:gd name="connsiteY74" fmla="*/ 5322752 h 6858000"/>
              <a:gd name="connsiteX75" fmla="*/ 6036943 w 6127024"/>
              <a:gd name="connsiteY75" fmla="*/ 5329480 h 6858000"/>
              <a:gd name="connsiteX76" fmla="*/ 6037677 w 6127024"/>
              <a:gd name="connsiteY76" fmla="*/ 5354807 h 6858000"/>
              <a:gd name="connsiteX77" fmla="*/ 6039728 w 6127024"/>
              <a:gd name="connsiteY77" fmla="*/ 5359416 h 6858000"/>
              <a:gd name="connsiteX78" fmla="*/ 6053435 w 6127024"/>
              <a:gd name="connsiteY78" fmla="*/ 5387547 h 6858000"/>
              <a:gd name="connsiteX79" fmla="*/ 6065933 w 6127024"/>
              <a:gd name="connsiteY79" fmla="*/ 5443002 h 6858000"/>
              <a:gd name="connsiteX80" fmla="*/ 6068640 w 6127024"/>
              <a:gd name="connsiteY80" fmla="*/ 5474503 h 6858000"/>
              <a:gd name="connsiteX81" fmla="*/ 6080922 w 6127024"/>
              <a:gd name="connsiteY81" fmla="*/ 5561070 h 6858000"/>
              <a:gd name="connsiteX82" fmla="*/ 6096949 w 6127024"/>
              <a:gd name="connsiteY82" fmla="*/ 5648179 h 6858000"/>
              <a:gd name="connsiteX83" fmla="*/ 6121353 w 6127024"/>
              <a:gd name="connsiteY83" fmla="*/ 5721725 h 6858000"/>
              <a:gd name="connsiteX84" fmla="*/ 6109884 w 6127024"/>
              <a:gd name="connsiteY84" fmla="*/ 5721959 h 6858000"/>
              <a:gd name="connsiteX85" fmla="*/ 6127024 w 6127024"/>
              <a:gd name="connsiteY85" fmla="*/ 5786902 h 6858000"/>
              <a:gd name="connsiteX86" fmla="*/ 6115796 w 6127024"/>
              <a:gd name="connsiteY86" fmla="*/ 5862844 h 6858000"/>
              <a:gd name="connsiteX87" fmla="*/ 6102493 w 6127024"/>
              <a:gd name="connsiteY87" fmla="*/ 5928602 h 6858000"/>
              <a:gd name="connsiteX88" fmla="*/ 6056863 w 6127024"/>
              <a:gd name="connsiteY88" fmla="*/ 6000643 h 6858000"/>
              <a:gd name="connsiteX89" fmla="*/ 6045436 w 6127024"/>
              <a:gd name="connsiteY89" fmla="*/ 6124480 h 6858000"/>
              <a:gd name="connsiteX90" fmla="*/ 6030489 w 6127024"/>
              <a:gd name="connsiteY90" fmla="*/ 6317666 h 6858000"/>
              <a:gd name="connsiteX91" fmla="*/ 6007492 w 6127024"/>
              <a:gd name="connsiteY91" fmla="*/ 6440818 h 6858000"/>
              <a:gd name="connsiteX92" fmla="*/ 6009467 w 6127024"/>
              <a:gd name="connsiteY92" fmla="*/ 6487076 h 6858000"/>
              <a:gd name="connsiteX93" fmla="*/ 5995064 w 6127024"/>
              <a:gd name="connsiteY93" fmla="*/ 6540791 h 6858000"/>
              <a:gd name="connsiteX94" fmla="*/ 6004510 w 6127024"/>
              <a:gd name="connsiteY94" fmla="*/ 6599256 h 6858000"/>
              <a:gd name="connsiteX95" fmla="*/ 5986207 w 6127024"/>
              <a:gd name="connsiteY95" fmla="*/ 6695855 h 6858000"/>
              <a:gd name="connsiteX96" fmla="*/ 5979428 w 6127024"/>
              <a:gd name="connsiteY96" fmla="*/ 6754678 h 6858000"/>
              <a:gd name="connsiteX97" fmla="*/ 5983398 w 6127024"/>
              <a:gd name="connsiteY97" fmla="*/ 6778641 h 6858000"/>
              <a:gd name="connsiteX98" fmla="*/ 5984543 w 6127024"/>
              <a:gd name="connsiteY98" fmla="*/ 6811016 h 6858000"/>
              <a:gd name="connsiteX99" fmla="*/ 5979671 w 6127024"/>
              <a:gd name="connsiteY99" fmla="*/ 6858000 h 6858000"/>
              <a:gd name="connsiteX100" fmla="*/ 0 w 6127024"/>
              <a:gd name="connsiteY100" fmla="*/ 6858000 h 6858000"/>
              <a:gd name="connsiteX101" fmla="*/ 0 w 6127024"/>
              <a:gd name="connsiteY101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599700 w 6127024"/>
              <a:gd name="connsiteY44" fmla="*/ 3547221 h 6858000"/>
              <a:gd name="connsiteX45" fmla="*/ 5618377 w 6127024"/>
              <a:gd name="connsiteY45" fmla="*/ 3588431 h 6858000"/>
              <a:gd name="connsiteX46" fmla="*/ 5612155 w 6127024"/>
              <a:gd name="connsiteY46" fmla="*/ 3589869 h 6858000"/>
              <a:gd name="connsiteX47" fmla="*/ 5620843 w 6127024"/>
              <a:gd name="connsiteY47" fmla="*/ 3606745 h 6858000"/>
              <a:gd name="connsiteX48" fmla="*/ 5655472 w 6127024"/>
              <a:gd name="connsiteY48" fmla="*/ 3678877 h 6858000"/>
              <a:gd name="connsiteX49" fmla="*/ 5683015 w 6127024"/>
              <a:gd name="connsiteY49" fmla="*/ 3762025 h 6858000"/>
              <a:gd name="connsiteX50" fmla="*/ 5696643 w 6127024"/>
              <a:gd name="connsiteY50" fmla="*/ 3773888 h 6858000"/>
              <a:gd name="connsiteX51" fmla="*/ 5768491 w 6127024"/>
              <a:gd name="connsiteY51" fmla="*/ 3914399 h 6858000"/>
              <a:gd name="connsiteX52" fmla="*/ 5793123 w 6127024"/>
              <a:gd name="connsiteY52" fmla="*/ 3969952 h 6858000"/>
              <a:gd name="connsiteX53" fmla="*/ 5808321 w 6127024"/>
              <a:gd name="connsiteY53" fmla="*/ 3988153 h 6858000"/>
              <a:gd name="connsiteX54" fmla="*/ 5825621 w 6127024"/>
              <a:gd name="connsiteY54" fmla="*/ 4015525 h 6858000"/>
              <a:gd name="connsiteX55" fmla="*/ 5860672 w 6127024"/>
              <a:gd name="connsiteY55" fmla="*/ 4061579 h 6858000"/>
              <a:gd name="connsiteX56" fmla="*/ 5872173 w 6127024"/>
              <a:gd name="connsiteY56" fmla="*/ 4088497 h 6858000"/>
              <a:gd name="connsiteX57" fmla="*/ 5894095 w 6127024"/>
              <a:gd name="connsiteY57" fmla="*/ 4128857 h 6858000"/>
              <a:gd name="connsiteX58" fmla="*/ 5903513 w 6127024"/>
              <a:gd name="connsiteY58" fmla="*/ 4187661 h 6858000"/>
              <a:gd name="connsiteX59" fmla="*/ 5917114 w 6127024"/>
              <a:gd name="connsiteY59" fmla="*/ 4213096 h 6858000"/>
              <a:gd name="connsiteX60" fmla="*/ 5924233 w 6127024"/>
              <a:gd name="connsiteY60" fmla="*/ 4242060 h 6858000"/>
              <a:gd name="connsiteX61" fmla="*/ 5928910 w 6127024"/>
              <a:gd name="connsiteY61" fmla="*/ 4300973 h 6858000"/>
              <a:gd name="connsiteX62" fmla="*/ 5939320 w 6127024"/>
              <a:gd name="connsiteY62" fmla="*/ 4340435 h 6858000"/>
              <a:gd name="connsiteX63" fmla="*/ 5946705 w 6127024"/>
              <a:gd name="connsiteY63" fmla="*/ 4428051 h 6858000"/>
              <a:gd name="connsiteX64" fmla="*/ 5949261 w 6127024"/>
              <a:gd name="connsiteY64" fmla="*/ 4449185 h 6858000"/>
              <a:gd name="connsiteX65" fmla="*/ 5968960 w 6127024"/>
              <a:gd name="connsiteY65" fmla="*/ 4482655 h 6858000"/>
              <a:gd name="connsiteX66" fmla="*/ 5998138 w 6127024"/>
              <a:gd name="connsiteY66" fmla="*/ 4697518 h 6858000"/>
              <a:gd name="connsiteX67" fmla="*/ 6007819 w 6127024"/>
              <a:gd name="connsiteY67" fmla="*/ 4858148 h 6858000"/>
              <a:gd name="connsiteX68" fmla="*/ 6007749 w 6127024"/>
              <a:gd name="connsiteY68" fmla="*/ 4964715 h 6858000"/>
              <a:gd name="connsiteX69" fmla="*/ 6005269 w 6127024"/>
              <a:gd name="connsiteY69" fmla="*/ 5150567 h 6858000"/>
              <a:gd name="connsiteX70" fmla="*/ 6001127 w 6127024"/>
              <a:gd name="connsiteY70" fmla="*/ 5164609 h 6858000"/>
              <a:gd name="connsiteX71" fmla="*/ 5998514 w 6127024"/>
              <a:gd name="connsiteY71" fmla="*/ 5189673 h 6858000"/>
              <a:gd name="connsiteX72" fmla="*/ 6018409 w 6127024"/>
              <a:gd name="connsiteY72" fmla="*/ 5227157 h 6858000"/>
              <a:gd name="connsiteX73" fmla="*/ 6036748 w 6127024"/>
              <a:gd name="connsiteY73" fmla="*/ 5322752 h 6858000"/>
              <a:gd name="connsiteX74" fmla="*/ 6036943 w 6127024"/>
              <a:gd name="connsiteY74" fmla="*/ 5329480 h 6858000"/>
              <a:gd name="connsiteX75" fmla="*/ 6037677 w 6127024"/>
              <a:gd name="connsiteY75" fmla="*/ 5354807 h 6858000"/>
              <a:gd name="connsiteX76" fmla="*/ 6039728 w 6127024"/>
              <a:gd name="connsiteY76" fmla="*/ 5359416 h 6858000"/>
              <a:gd name="connsiteX77" fmla="*/ 6053435 w 6127024"/>
              <a:gd name="connsiteY77" fmla="*/ 5387547 h 6858000"/>
              <a:gd name="connsiteX78" fmla="*/ 6065933 w 6127024"/>
              <a:gd name="connsiteY78" fmla="*/ 5443002 h 6858000"/>
              <a:gd name="connsiteX79" fmla="*/ 6068640 w 6127024"/>
              <a:gd name="connsiteY79" fmla="*/ 5474503 h 6858000"/>
              <a:gd name="connsiteX80" fmla="*/ 6080922 w 6127024"/>
              <a:gd name="connsiteY80" fmla="*/ 5561070 h 6858000"/>
              <a:gd name="connsiteX81" fmla="*/ 6096949 w 6127024"/>
              <a:gd name="connsiteY81" fmla="*/ 5648179 h 6858000"/>
              <a:gd name="connsiteX82" fmla="*/ 6121353 w 6127024"/>
              <a:gd name="connsiteY82" fmla="*/ 5721725 h 6858000"/>
              <a:gd name="connsiteX83" fmla="*/ 6109884 w 6127024"/>
              <a:gd name="connsiteY83" fmla="*/ 5721959 h 6858000"/>
              <a:gd name="connsiteX84" fmla="*/ 6127024 w 6127024"/>
              <a:gd name="connsiteY84" fmla="*/ 5786902 h 6858000"/>
              <a:gd name="connsiteX85" fmla="*/ 6115796 w 6127024"/>
              <a:gd name="connsiteY85" fmla="*/ 5862844 h 6858000"/>
              <a:gd name="connsiteX86" fmla="*/ 6102493 w 6127024"/>
              <a:gd name="connsiteY86" fmla="*/ 5928602 h 6858000"/>
              <a:gd name="connsiteX87" fmla="*/ 6056863 w 6127024"/>
              <a:gd name="connsiteY87" fmla="*/ 6000643 h 6858000"/>
              <a:gd name="connsiteX88" fmla="*/ 6045436 w 6127024"/>
              <a:gd name="connsiteY88" fmla="*/ 6124480 h 6858000"/>
              <a:gd name="connsiteX89" fmla="*/ 6030489 w 6127024"/>
              <a:gd name="connsiteY89" fmla="*/ 6317666 h 6858000"/>
              <a:gd name="connsiteX90" fmla="*/ 6007492 w 6127024"/>
              <a:gd name="connsiteY90" fmla="*/ 6440818 h 6858000"/>
              <a:gd name="connsiteX91" fmla="*/ 6009467 w 6127024"/>
              <a:gd name="connsiteY91" fmla="*/ 6487076 h 6858000"/>
              <a:gd name="connsiteX92" fmla="*/ 5995064 w 6127024"/>
              <a:gd name="connsiteY92" fmla="*/ 6540791 h 6858000"/>
              <a:gd name="connsiteX93" fmla="*/ 6004510 w 6127024"/>
              <a:gd name="connsiteY93" fmla="*/ 6599256 h 6858000"/>
              <a:gd name="connsiteX94" fmla="*/ 5986207 w 6127024"/>
              <a:gd name="connsiteY94" fmla="*/ 6695855 h 6858000"/>
              <a:gd name="connsiteX95" fmla="*/ 5979428 w 6127024"/>
              <a:gd name="connsiteY95" fmla="*/ 6754678 h 6858000"/>
              <a:gd name="connsiteX96" fmla="*/ 5983398 w 6127024"/>
              <a:gd name="connsiteY96" fmla="*/ 6778641 h 6858000"/>
              <a:gd name="connsiteX97" fmla="*/ 5984543 w 6127024"/>
              <a:gd name="connsiteY97" fmla="*/ 6811016 h 6858000"/>
              <a:gd name="connsiteX98" fmla="*/ 5979671 w 6127024"/>
              <a:gd name="connsiteY98" fmla="*/ 6858000 h 6858000"/>
              <a:gd name="connsiteX99" fmla="*/ 0 w 6127024"/>
              <a:gd name="connsiteY99" fmla="*/ 6858000 h 6858000"/>
              <a:gd name="connsiteX100" fmla="*/ 0 w 6127024"/>
              <a:gd name="connsiteY100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599700 w 6127024"/>
              <a:gd name="connsiteY44" fmla="*/ 3547221 h 6858000"/>
              <a:gd name="connsiteX45" fmla="*/ 5618377 w 6127024"/>
              <a:gd name="connsiteY45" fmla="*/ 3588431 h 6858000"/>
              <a:gd name="connsiteX46" fmla="*/ 5612155 w 6127024"/>
              <a:gd name="connsiteY46" fmla="*/ 3589869 h 6858000"/>
              <a:gd name="connsiteX47" fmla="*/ 5620843 w 6127024"/>
              <a:gd name="connsiteY47" fmla="*/ 3606745 h 6858000"/>
              <a:gd name="connsiteX48" fmla="*/ 5655472 w 6127024"/>
              <a:gd name="connsiteY48" fmla="*/ 3678877 h 6858000"/>
              <a:gd name="connsiteX49" fmla="*/ 5683015 w 6127024"/>
              <a:gd name="connsiteY49" fmla="*/ 3762025 h 6858000"/>
              <a:gd name="connsiteX50" fmla="*/ 5696643 w 6127024"/>
              <a:gd name="connsiteY50" fmla="*/ 3773888 h 6858000"/>
              <a:gd name="connsiteX51" fmla="*/ 5768491 w 6127024"/>
              <a:gd name="connsiteY51" fmla="*/ 3914399 h 6858000"/>
              <a:gd name="connsiteX52" fmla="*/ 5793123 w 6127024"/>
              <a:gd name="connsiteY52" fmla="*/ 3969952 h 6858000"/>
              <a:gd name="connsiteX53" fmla="*/ 5808321 w 6127024"/>
              <a:gd name="connsiteY53" fmla="*/ 3988153 h 6858000"/>
              <a:gd name="connsiteX54" fmla="*/ 5825621 w 6127024"/>
              <a:gd name="connsiteY54" fmla="*/ 4015525 h 6858000"/>
              <a:gd name="connsiteX55" fmla="*/ 5860672 w 6127024"/>
              <a:gd name="connsiteY55" fmla="*/ 4061579 h 6858000"/>
              <a:gd name="connsiteX56" fmla="*/ 5872173 w 6127024"/>
              <a:gd name="connsiteY56" fmla="*/ 4088497 h 6858000"/>
              <a:gd name="connsiteX57" fmla="*/ 5894095 w 6127024"/>
              <a:gd name="connsiteY57" fmla="*/ 4128857 h 6858000"/>
              <a:gd name="connsiteX58" fmla="*/ 5903513 w 6127024"/>
              <a:gd name="connsiteY58" fmla="*/ 4187661 h 6858000"/>
              <a:gd name="connsiteX59" fmla="*/ 5917114 w 6127024"/>
              <a:gd name="connsiteY59" fmla="*/ 4213096 h 6858000"/>
              <a:gd name="connsiteX60" fmla="*/ 5924233 w 6127024"/>
              <a:gd name="connsiteY60" fmla="*/ 4242060 h 6858000"/>
              <a:gd name="connsiteX61" fmla="*/ 5928910 w 6127024"/>
              <a:gd name="connsiteY61" fmla="*/ 4300973 h 6858000"/>
              <a:gd name="connsiteX62" fmla="*/ 5939320 w 6127024"/>
              <a:gd name="connsiteY62" fmla="*/ 4340435 h 6858000"/>
              <a:gd name="connsiteX63" fmla="*/ 5946705 w 6127024"/>
              <a:gd name="connsiteY63" fmla="*/ 4428051 h 6858000"/>
              <a:gd name="connsiteX64" fmla="*/ 5949261 w 6127024"/>
              <a:gd name="connsiteY64" fmla="*/ 4449185 h 6858000"/>
              <a:gd name="connsiteX65" fmla="*/ 5968960 w 6127024"/>
              <a:gd name="connsiteY65" fmla="*/ 4482655 h 6858000"/>
              <a:gd name="connsiteX66" fmla="*/ 5998138 w 6127024"/>
              <a:gd name="connsiteY66" fmla="*/ 4697518 h 6858000"/>
              <a:gd name="connsiteX67" fmla="*/ 6007819 w 6127024"/>
              <a:gd name="connsiteY67" fmla="*/ 4858148 h 6858000"/>
              <a:gd name="connsiteX68" fmla="*/ 6007749 w 6127024"/>
              <a:gd name="connsiteY68" fmla="*/ 4964715 h 6858000"/>
              <a:gd name="connsiteX69" fmla="*/ 6005269 w 6127024"/>
              <a:gd name="connsiteY69" fmla="*/ 5150567 h 6858000"/>
              <a:gd name="connsiteX70" fmla="*/ 6001127 w 6127024"/>
              <a:gd name="connsiteY70" fmla="*/ 5164609 h 6858000"/>
              <a:gd name="connsiteX71" fmla="*/ 5998514 w 6127024"/>
              <a:gd name="connsiteY71" fmla="*/ 5189673 h 6858000"/>
              <a:gd name="connsiteX72" fmla="*/ 6018409 w 6127024"/>
              <a:gd name="connsiteY72" fmla="*/ 5227157 h 6858000"/>
              <a:gd name="connsiteX73" fmla="*/ 6036748 w 6127024"/>
              <a:gd name="connsiteY73" fmla="*/ 5322752 h 6858000"/>
              <a:gd name="connsiteX74" fmla="*/ 6036943 w 6127024"/>
              <a:gd name="connsiteY74" fmla="*/ 5329480 h 6858000"/>
              <a:gd name="connsiteX75" fmla="*/ 6037677 w 6127024"/>
              <a:gd name="connsiteY75" fmla="*/ 5354807 h 6858000"/>
              <a:gd name="connsiteX76" fmla="*/ 6039728 w 6127024"/>
              <a:gd name="connsiteY76" fmla="*/ 5359416 h 6858000"/>
              <a:gd name="connsiteX77" fmla="*/ 6053435 w 6127024"/>
              <a:gd name="connsiteY77" fmla="*/ 5387547 h 6858000"/>
              <a:gd name="connsiteX78" fmla="*/ 6065933 w 6127024"/>
              <a:gd name="connsiteY78" fmla="*/ 5443002 h 6858000"/>
              <a:gd name="connsiteX79" fmla="*/ 6068640 w 6127024"/>
              <a:gd name="connsiteY79" fmla="*/ 5474503 h 6858000"/>
              <a:gd name="connsiteX80" fmla="*/ 6080922 w 6127024"/>
              <a:gd name="connsiteY80" fmla="*/ 5561070 h 6858000"/>
              <a:gd name="connsiteX81" fmla="*/ 6096949 w 6127024"/>
              <a:gd name="connsiteY81" fmla="*/ 5648179 h 6858000"/>
              <a:gd name="connsiteX82" fmla="*/ 6121353 w 6127024"/>
              <a:gd name="connsiteY82" fmla="*/ 5721725 h 6858000"/>
              <a:gd name="connsiteX83" fmla="*/ 6109884 w 6127024"/>
              <a:gd name="connsiteY83" fmla="*/ 5721959 h 6858000"/>
              <a:gd name="connsiteX84" fmla="*/ 6127024 w 6127024"/>
              <a:gd name="connsiteY84" fmla="*/ 5786902 h 6858000"/>
              <a:gd name="connsiteX85" fmla="*/ 6115796 w 6127024"/>
              <a:gd name="connsiteY85" fmla="*/ 5862844 h 6858000"/>
              <a:gd name="connsiteX86" fmla="*/ 6102493 w 6127024"/>
              <a:gd name="connsiteY86" fmla="*/ 5928602 h 6858000"/>
              <a:gd name="connsiteX87" fmla="*/ 6056863 w 6127024"/>
              <a:gd name="connsiteY87" fmla="*/ 6000643 h 6858000"/>
              <a:gd name="connsiteX88" fmla="*/ 6045436 w 6127024"/>
              <a:gd name="connsiteY88" fmla="*/ 6124480 h 6858000"/>
              <a:gd name="connsiteX89" fmla="*/ 6030489 w 6127024"/>
              <a:gd name="connsiteY89" fmla="*/ 6317666 h 6858000"/>
              <a:gd name="connsiteX90" fmla="*/ 6007492 w 6127024"/>
              <a:gd name="connsiteY90" fmla="*/ 6440818 h 6858000"/>
              <a:gd name="connsiteX91" fmla="*/ 6009467 w 6127024"/>
              <a:gd name="connsiteY91" fmla="*/ 6487076 h 6858000"/>
              <a:gd name="connsiteX92" fmla="*/ 5995064 w 6127024"/>
              <a:gd name="connsiteY92" fmla="*/ 6540791 h 6858000"/>
              <a:gd name="connsiteX93" fmla="*/ 6004510 w 6127024"/>
              <a:gd name="connsiteY93" fmla="*/ 6599256 h 6858000"/>
              <a:gd name="connsiteX94" fmla="*/ 5986207 w 6127024"/>
              <a:gd name="connsiteY94" fmla="*/ 6695855 h 6858000"/>
              <a:gd name="connsiteX95" fmla="*/ 5979428 w 6127024"/>
              <a:gd name="connsiteY95" fmla="*/ 6754678 h 6858000"/>
              <a:gd name="connsiteX96" fmla="*/ 5983398 w 6127024"/>
              <a:gd name="connsiteY96" fmla="*/ 6778641 h 6858000"/>
              <a:gd name="connsiteX97" fmla="*/ 5984543 w 6127024"/>
              <a:gd name="connsiteY97" fmla="*/ 6811016 h 6858000"/>
              <a:gd name="connsiteX98" fmla="*/ 5979671 w 6127024"/>
              <a:gd name="connsiteY98" fmla="*/ 6858000 h 6858000"/>
              <a:gd name="connsiteX99" fmla="*/ 0 w 6127024"/>
              <a:gd name="connsiteY99" fmla="*/ 6858000 h 6858000"/>
              <a:gd name="connsiteX100" fmla="*/ 0 w 6127024"/>
              <a:gd name="connsiteY100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599700 w 6127024"/>
              <a:gd name="connsiteY44" fmla="*/ 3547221 h 6858000"/>
              <a:gd name="connsiteX45" fmla="*/ 5618377 w 6127024"/>
              <a:gd name="connsiteY45" fmla="*/ 3588431 h 6858000"/>
              <a:gd name="connsiteX46" fmla="*/ 5620843 w 6127024"/>
              <a:gd name="connsiteY46" fmla="*/ 3606745 h 6858000"/>
              <a:gd name="connsiteX47" fmla="*/ 5655472 w 6127024"/>
              <a:gd name="connsiteY47" fmla="*/ 3678877 h 6858000"/>
              <a:gd name="connsiteX48" fmla="*/ 5683015 w 6127024"/>
              <a:gd name="connsiteY48" fmla="*/ 3762025 h 6858000"/>
              <a:gd name="connsiteX49" fmla="*/ 5696643 w 6127024"/>
              <a:gd name="connsiteY49" fmla="*/ 3773888 h 6858000"/>
              <a:gd name="connsiteX50" fmla="*/ 5768491 w 6127024"/>
              <a:gd name="connsiteY50" fmla="*/ 3914399 h 6858000"/>
              <a:gd name="connsiteX51" fmla="*/ 5793123 w 6127024"/>
              <a:gd name="connsiteY51" fmla="*/ 3969952 h 6858000"/>
              <a:gd name="connsiteX52" fmla="*/ 5808321 w 6127024"/>
              <a:gd name="connsiteY52" fmla="*/ 3988153 h 6858000"/>
              <a:gd name="connsiteX53" fmla="*/ 5825621 w 6127024"/>
              <a:gd name="connsiteY53" fmla="*/ 4015525 h 6858000"/>
              <a:gd name="connsiteX54" fmla="*/ 5860672 w 6127024"/>
              <a:gd name="connsiteY54" fmla="*/ 4061579 h 6858000"/>
              <a:gd name="connsiteX55" fmla="*/ 5872173 w 6127024"/>
              <a:gd name="connsiteY55" fmla="*/ 4088497 h 6858000"/>
              <a:gd name="connsiteX56" fmla="*/ 5894095 w 6127024"/>
              <a:gd name="connsiteY56" fmla="*/ 4128857 h 6858000"/>
              <a:gd name="connsiteX57" fmla="*/ 5903513 w 6127024"/>
              <a:gd name="connsiteY57" fmla="*/ 4187661 h 6858000"/>
              <a:gd name="connsiteX58" fmla="*/ 5917114 w 6127024"/>
              <a:gd name="connsiteY58" fmla="*/ 4213096 h 6858000"/>
              <a:gd name="connsiteX59" fmla="*/ 5924233 w 6127024"/>
              <a:gd name="connsiteY59" fmla="*/ 4242060 h 6858000"/>
              <a:gd name="connsiteX60" fmla="*/ 5928910 w 6127024"/>
              <a:gd name="connsiteY60" fmla="*/ 4300973 h 6858000"/>
              <a:gd name="connsiteX61" fmla="*/ 5939320 w 6127024"/>
              <a:gd name="connsiteY61" fmla="*/ 4340435 h 6858000"/>
              <a:gd name="connsiteX62" fmla="*/ 5946705 w 6127024"/>
              <a:gd name="connsiteY62" fmla="*/ 4428051 h 6858000"/>
              <a:gd name="connsiteX63" fmla="*/ 5949261 w 6127024"/>
              <a:gd name="connsiteY63" fmla="*/ 4449185 h 6858000"/>
              <a:gd name="connsiteX64" fmla="*/ 5968960 w 6127024"/>
              <a:gd name="connsiteY64" fmla="*/ 4482655 h 6858000"/>
              <a:gd name="connsiteX65" fmla="*/ 5998138 w 6127024"/>
              <a:gd name="connsiteY65" fmla="*/ 4697518 h 6858000"/>
              <a:gd name="connsiteX66" fmla="*/ 6007819 w 6127024"/>
              <a:gd name="connsiteY66" fmla="*/ 4858148 h 6858000"/>
              <a:gd name="connsiteX67" fmla="*/ 6007749 w 6127024"/>
              <a:gd name="connsiteY67" fmla="*/ 4964715 h 6858000"/>
              <a:gd name="connsiteX68" fmla="*/ 6005269 w 6127024"/>
              <a:gd name="connsiteY68" fmla="*/ 5150567 h 6858000"/>
              <a:gd name="connsiteX69" fmla="*/ 6001127 w 6127024"/>
              <a:gd name="connsiteY69" fmla="*/ 5164609 h 6858000"/>
              <a:gd name="connsiteX70" fmla="*/ 5998514 w 6127024"/>
              <a:gd name="connsiteY70" fmla="*/ 5189673 h 6858000"/>
              <a:gd name="connsiteX71" fmla="*/ 6018409 w 6127024"/>
              <a:gd name="connsiteY71" fmla="*/ 5227157 h 6858000"/>
              <a:gd name="connsiteX72" fmla="*/ 6036748 w 6127024"/>
              <a:gd name="connsiteY72" fmla="*/ 5322752 h 6858000"/>
              <a:gd name="connsiteX73" fmla="*/ 6036943 w 6127024"/>
              <a:gd name="connsiteY73" fmla="*/ 5329480 h 6858000"/>
              <a:gd name="connsiteX74" fmla="*/ 6037677 w 6127024"/>
              <a:gd name="connsiteY74" fmla="*/ 5354807 h 6858000"/>
              <a:gd name="connsiteX75" fmla="*/ 6039728 w 6127024"/>
              <a:gd name="connsiteY75" fmla="*/ 5359416 h 6858000"/>
              <a:gd name="connsiteX76" fmla="*/ 6053435 w 6127024"/>
              <a:gd name="connsiteY76" fmla="*/ 5387547 h 6858000"/>
              <a:gd name="connsiteX77" fmla="*/ 6065933 w 6127024"/>
              <a:gd name="connsiteY77" fmla="*/ 5443002 h 6858000"/>
              <a:gd name="connsiteX78" fmla="*/ 6068640 w 6127024"/>
              <a:gd name="connsiteY78" fmla="*/ 5474503 h 6858000"/>
              <a:gd name="connsiteX79" fmla="*/ 6080922 w 6127024"/>
              <a:gd name="connsiteY79" fmla="*/ 5561070 h 6858000"/>
              <a:gd name="connsiteX80" fmla="*/ 6096949 w 6127024"/>
              <a:gd name="connsiteY80" fmla="*/ 5648179 h 6858000"/>
              <a:gd name="connsiteX81" fmla="*/ 6121353 w 6127024"/>
              <a:gd name="connsiteY81" fmla="*/ 5721725 h 6858000"/>
              <a:gd name="connsiteX82" fmla="*/ 6109884 w 6127024"/>
              <a:gd name="connsiteY82" fmla="*/ 5721959 h 6858000"/>
              <a:gd name="connsiteX83" fmla="*/ 6127024 w 6127024"/>
              <a:gd name="connsiteY83" fmla="*/ 5786902 h 6858000"/>
              <a:gd name="connsiteX84" fmla="*/ 6115796 w 6127024"/>
              <a:gd name="connsiteY84" fmla="*/ 5862844 h 6858000"/>
              <a:gd name="connsiteX85" fmla="*/ 6102493 w 6127024"/>
              <a:gd name="connsiteY85" fmla="*/ 5928602 h 6858000"/>
              <a:gd name="connsiteX86" fmla="*/ 6056863 w 6127024"/>
              <a:gd name="connsiteY86" fmla="*/ 6000643 h 6858000"/>
              <a:gd name="connsiteX87" fmla="*/ 6045436 w 6127024"/>
              <a:gd name="connsiteY87" fmla="*/ 6124480 h 6858000"/>
              <a:gd name="connsiteX88" fmla="*/ 6030489 w 6127024"/>
              <a:gd name="connsiteY88" fmla="*/ 6317666 h 6858000"/>
              <a:gd name="connsiteX89" fmla="*/ 6007492 w 6127024"/>
              <a:gd name="connsiteY89" fmla="*/ 6440818 h 6858000"/>
              <a:gd name="connsiteX90" fmla="*/ 6009467 w 6127024"/>
              <a:gd name="connsiteY90" fmla="*/ 6487076 h 6858000"/>
              <a:gd name="connsiteX91" fmla="*/ 5995064 w 6127024"/>
              <a:gd name="connsiteY91" fmla="*/ 6540791 h 6858000"/>
              <a:gd name="connsiteX92" fmla="*/ 6004510 w 6127024"/>
              <a:gd name="connsiteY92" fmla="*/ 6599256 h 6858000"/>
              <a:gd name="connsiteX93" fmla="*/ 5986207 w 6127024"/>
              <a:gd name="connsiteY93" fmla="*/ 6695855 h 6858000"/>
              <a:gd name="connsiteX94" fmla="*/ 5979428 w 6127024"/>
              <a:gd name="connsiteY94" fmla="*/ 6754678 h 6858000"/>
              <a:gd name="connsiteX95" fmla="*/ 5983398 w 6127024"/>
              <a:gd name="connsiteY95" fmla="*/ 6778641 h 6858000"/>
              <a:gd name="connsiteX96" fmla="*/ 5984543 w 6127024"/>
              <a:gd name="connsiteY96" fmla="*/ 6811016 h 6858000"/>
              <a:gd name="connsiteX97" fmla="*/ 5979671 w 6127024"/>
              <a:gd name="connsiteY97" fmla="*/ 6858000 h 6858000"/>
              <a:gd name="connsiteX98" fmla="*/ 0 w 6127024"/>
              <a:gd name="connsiteY98" fmla="*/ 6858000 h 6858000"/>
              <a:gd name="connsiteX99" fmla="*/ 0 w 6127024"/>
              <a:gd name="connsiteY99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599700 w 6127024"/>
              <a:gd name="connsiteY44" fmla="*/ 3547221 h 6858000"/>
              <a:gd name="connsiteX45" fmla="*/ 5618377 w 6127024"/>
              <a:gd name="connsiteY45" fmla="*/ 3588431 h 6858000"/>
              <a:gd name="connsiteX46" fmla="*/ 5655472 w 6127024"/>
              <a:gd name="connsiteY46" fmla="*/ 3678877 h 6858000"/>
              <a:gd name="connsiteX47" fmla="*/ 5683015 w 6127024"/>
              <a:gd name="connsiteY47" fmla="*/ 3762025 h 6858000"/>
              <a:gd name="connsiteX48" fmla="*/ 5696643 w 6127024"/>
              <a:gd name="connsiteY48" fmla="*/ 3773888 h 6858000"/>
              <a:gd name="connsiteX49" fmla="*/ 5768491 w 6127024"/>
              <a:gd name="connsiteY49" fmla="*/ 3914399 h 6858000"/>
              <a:gd name="connsiteX50" fmla="*/ 5793123 w 6127024"/>
              <a:gd name="connsiteY50" fmla="*/ 3969952 h 6858000"/>
              <a:gd name="connsiteX51" fmla="*/ 5808321 w 6127024"/>
              <a:gd name="connsiteY51" fmla="*/ 3988153 h 6858000"/>
              <a:gd name="connsiteX52" fmla="*/ 5825621 w 6127024"/>
              <a:gd name="connsiteY52" fmla="*/ 4015525 h 6858000"/>
              <a:gd name="connsiteX53" fmla="*/ 5860672 w 6127024"/>
              <a:gd name="connsiteY53" fmla="*/ 4061579 h 6858000"/>
              <a:gd name="connsiteX54" fmla="*/ 5872173 w 6127024"/>
              <a:gd name="connsiteY54" fmla="*/ 4088497 h 6858000"/>
              <a:gd name="connsiteX55" fmla="*/ 5894095 w 6127024"/>
              <a:gd name="connsiteY55" fmla="*/ 4128857 h 6858000"/>
              <a:gd name="connsiteX56" fmla="*/ 5903513 w 6127024"/>
              <a:gd name="connsiteY56" fmla="*/ 4187661 h 6858000"/>
              <a:gd name="connsiteX57" fmla="*/ 5917114 w 6127024"/>
              <a:gd name="connsiteY57" fmla="*/ 4213096 h 6858000"/>
              <a:gd name="connsiteX58" fmla="*/ 5924233 w 6127024"/>
              <a:gd name="connsiteY58" fmla="*/ 4242060 h 6858000"/>
              <a:gd name="connsiteX59" fmla="*/ 5928910 w 6127024"/>
              <a:gd name="connsiteY59" fmla="*/ 4300973 h 6858000"/>
              <a:gd name="connsiteX60" fmla="*/ 5939320 w 6127024"/>
              <a:gd name="connsiteY60" fmla="*/ 4340435 h 6858000"/>
              <a:gd name="connsiteX61" fmla="*/ 5946705 w 6127024"/>
              <a:gd name="connsiteY61" fmla="*/ 4428051 h 6858000"/>
              <a:gd name="connsiteX62" fmla="*/ 5949261 w 6127024"/>
              <a:gd name="connsiteY62" fmla="*/ 4449185 h 6858000"/>
              <a:gd name="connsiteX63" fmla="*/ 5968960 w 6127024"/>
              <a:gd name="connsiteY63" fmla="*/ 4482655 h 6858000"/>
              <a:gd name="connsiteX64" fmla="*/ 5998138 w 6127024"/>
              <a:gd name="connsiteY64" fmla="*/ 4697518 h 6858000"/>
              <a:gd name="connsiteX65" fmla="*/ 6007819 w 6127024"/>
              <a:gd name="connsiteY65" fmla="*/ 4858148 h 6858000"/>
              <a:gd name="connsiteX66" fmla="*/ 6007749 w 6127024"/>
              <a:gd name="connsiteY66" fmla="*/ 4964715 h 6858000"/>
              <a:gd name="connsiteX67" fmla="*/ 6005269 w 6127024"/>
              <a:gd name="connsiteY67" fmla="*/ 5150567 h 6858000"/>
              <a:gd name="connsiteX68" fmla="*/ 6001127 w 6127024"/>
              <a:gd name="connsiteY68" fmla="*/ 5164609 h 6858000"/>
              <a:gd name="connsiteX69" fmla="*/ 5998514 w 6127024"/>
              <a:gd name="connsiteY69" fmla="*/ 5189673 h 6858000"/>
              <a:gd name="connsiteX70" fmla="*/ 6018409 w 6127024"/>
              <a:gd name="connsiteY70" fmla="*/ 5227157 h 6858000"/>
              <a:gd name="connsiteX71" fmla="*/ 6036748 w 6127024"/>
              <a:gd name="connsiteY71" fmla="*/ 5322752 h 6858000"/>
              <a:gd name="connsiteX72" fmla="*/ 6036943 w 6127024"/>
              <a:gd name="connsiteY72" fmla="*/ 5329480 h 6858000"/>
              <a:gd name="connsiteX73" fmla="*/ 6037677 w 6127024"/>
              <a:gd name="connsiteY73" fmla="*/ 5354807 h 6858000"/>
              <a:gd name="connsiteX74" fmla="*/ 6039728 w 6127024"/>
              <a:gd name="connsiteY74" fmla="*/ 5359416 h 6858000"/>
              <a:gd name="connsiteX75" fmla="*/ 6053435 w 6127024"/>
              <a:gd name="connsiteY75" fmla="*/ 5387547 h 6858000"/>
              <a:gd name="connsiteX76" fmla="*/ 6065933 w 6127024"/>
              <a:gd name="connsiteY76" fmla="*/ 5443002 h 6858000"/>
              <a:gd name="connsiteX77" fmla="*/ 6068640 w 6127024"/>
              <a:gd name="connsiteY77" fmla="*/ 5474503 h 6858000"/>
              <a:gd name="connsiteX78" fmla="*/ 6080922 w 6127024"/>
              <a:gd name="connsiteY78" fmla="*/ 5561070 h 6858000"/>
              <a:gd name="connsiteX79" fmla="*/ 6096949 w 6127024"/>
              <a:gd name="connsiteY79" fmla="*/ 5648179 h 6858000"/>
              <a:gd name="connsiteX80" fmla="*/ 6121353 w 6127024"/>
              <a:gd name="connsiteY80" fmla="*/ 5721725 h 6858000"/>
              <a:gd name="connsiteX81" fmla="*/ 6109884 w 6127024"/>
              <a:gd name="connsiteY81" fmla="*/ 5721959 h 6858000"/>
              <a:gd name="connsiteX82" fmla="*/ 6127024 w 6127024"/>
              <a:gd name="connsiteY82" fmla="*/ 5786902 h 6858000"/>
              <a:gd name="connsiteX83" fmla="*/ 6115796 w 6127024"/>
              <a:gd name="connsiteY83" fmla="*/ 5862844 h 6858000"/>
              <a:gd name="connsiteX84" fmla="*/ 6102493 w 6127024"/>
              <a:gd name="connsiteY84" fmla="*/ 5928602 h 6858000"/>
              <a:gd name="connsiteX85" fmla="*/ 6056863 w 6127024"/>
              <a:gd name="connsiteY85" fmla="*/ 6000643 h 6858000"/>
              <a:gd name="connsiteX86" fmla="*/ 6045436 w 6127024"/>
              <a:gd name="connsiteY86" fmla="*/ 6124480 h 6858000"/>
              <a:gd name="connsiteX87" fmla="*/ 6030489 w 6127024"/>
              <a:gd name="connsiteY87" fmla="*/ 6317666 h 6858000"/>
              <a:gd name="connsiteX88" fmla="*/ 6007492 w 6127024"/>
              <a:gd name="connsiteY88" fmla="*/ 6440818 h 6858000"/>
              <a:gd name="connsiteX89" fmla="*/ 6009467 w 6127024"/>
              <a:gd name="connsiteY89" fmla="*/ 6487076 h 6858000"/>
              <a:gd name="connsiteX90" fmla="*/ 5995064 w 6127024"/>
              <a:gd name="connsiteY90" fmla="*/ 6540791 h 6858000"/>
              <a:gd name="connsiteX91" fmla="*/ 6004510 w 6127024"/>
              <a:gd name="connsiteY91" fmla="*/ 6599256 h 6858000"/>
              <a:gd name="connsiteX92" fmla="*/ 5986207 w 6127024"/>
              <a:gd name="connsiteY92" fmla="*/ 6695855 h 6858000"/>
              <a:gd name="connsiteX93" fmla="*/ 5979428 w 6127024"/>
              <a:gd name="connsiteY93" fmla="*/ 6754678 h 6858000"/>
              <a:gd name="connsiteX94" fmla="*/ 5983398 w 6127024"/>
              <a:gd name="connsiteY94" fmla="*/ 6778641 h 6858000"/>
              <a:gd name="connsiteX95" fmla="*/ 5984543 w 6127024"/>
              <a:gd name="connsiteY95" fmla="*/ 6811016 h 6858000"/>
              <a:gd name="connsiteX96" fmla="*/ 5979671 w 6127024"/>
              <a:gd name="connsiteY96" fmla="*/ 6858000 h 6858000"/>
              <a:gd name="connsiteX97" fmla="*/ 0 w 6127024"/>
              <a:gd name="connsiteY97" fmla="*/ 6858000 h 6858000"/>
              <a:gd name="connsiteX98" fmla="*/ 0 w 6127024"/>
              <a:gd name="connsiteY98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618377 w 6127024"/>
              <a:gd name="connsiteY44" fmla="*/ 3588431 h 6858000"/>
              <a:gd name="connsiteX45" fmla="*/ 5655472 w 6127024"/>
              <a:gd name="connsiteY45" fmla="*/ 3678877 h 6858000"/>
              <a:gd name="connsiteX46" fmla="*/ 5683015 w 6127024"/>
              <a:gd name="connsiteY46" fmla="*/ 3762025 h 6858000"/>
              <a:gd name="connsiteX47" fmla="*/ 5696643 w 6127024"/>
              <a:gd name="connsiteY47" fmla="*/ 3773888 h 6858000"/>
              <a:gd name="connsiteX48" fmla="*/ 5768491 w 6127024"/>
              <a:gd name="connsiteY48" fmla="*/ 3914399 h 6858000"/>
              <a:gd name="connsiteX49" fmla="*/ 5793123 w 6127024"/>
              <a:gd name="connsiteY49" fmla="*/ 3969952 h 6858000"/>
              <a:gd name="connsiteX50" fmla="*/ 5808321 w 6127024"/>
              <a:gd name="connsiteY50" fmla="*/ 3988153 h 6858000"/>
              <a:gd name="connsiteX51" fmla="*/ 5825621 w 6127024"/>
              <a:gd name="connsiteY51" fmla="*/ 4015525 h 6858000"/>
              <a:gd name="connsiteX52" fmla="*/ 5860672 w 6127024"/>
              <a:gd name="connsiteY52" fmla="*/ 4061579 h 6858000"/>
              <a:gd name="connsiteX53" fmla="*/ 5872173 w 6127024"/>
              <a:gd name="connsiteY53" fmla="*/ 4088497 h 6858000"/>
              <a:gd name="connsiteX54" fmla="*/ 5894095 w 6127024"/>
              <a:gd name="connsiteY54" fmla="*/ 4128857 h 6858000"/>
              <a:gd name="connsiteX55" fmla="*/ 5903513 w 6127024"/>
              <a:gd name="connsiteY55" fmla="*/ 4187661 h 6858000"/>
              <a:gd name="connsiteX56" fmla="*/ 5917114 w 6127024"/>
              <a:gd name="connsiteY56" fmla="*/ 4213096 h 6858000"/>
              <a:gd name="connsiteX57" fmla="*/ 5924233 w 6127024"/>
              <a:gd name="connsiteY57" fmla="*/ 4242060 h 6858000"/>
              <a:gd name="connsiteX58" fmla="*/ 5928910 w 6127024"/>
              <a:gd name="connsiteY58" fmla="*/ 4300973 h 6858000"/>
              <a:gd name="connsiteX59" fmla="*/ 5939320 w 6127024"/>
              <a:gd name="connsiteY59" fmla="*/ 4340435 h 6858000"/>
              <a:gd name="connsiteX60" fmla="*/ 5946705 w 6127024"/>
              <a:gd name="connsiteY60" fmla="*/ 4428051 h 6858000"/>
              <a:gd name="connsiteX61" fmla="*/ 5949261 w 6127024"/>
              <a:gd name="connsiteY61" fmla="*/ 4449185 h 6858000"/>
              <a:gd name="connsiteX62" fmla="*/ 5968960 w 6127024"/>
              <a:gd name="connsiteY62" fmla="*/ 4482655 h 6858000"/>
              <a:gd name="connsiteX63" fmla="*/ 5998138 w 6127024"/>
              <a:gd name="connsiteY63" fmla="*/ 4697518 h 6858000"/>
              <a:gd name="connsiteX64" fmla="*/ 6007819 w 6127024"/>
              <a:gd name="connsiteY64" fmla="*/ 4858148 h 6858000"/>
              <a:gd name="connsiteX65" fmla="*/ 6007749 w 6127024"/>
              <a:gd name="connsiteY65" fmla="*/ 4964715 h 6858000"/>
              <a:gd name="connsiteX66" fmla="*/ 6005269 w 6127024"/>
              <a:gd name="connsiteY66" fmla="*/ 5150567 h 6858000"/>
              <a:gd name="connsiteX67" fmla="*/ 6001127 w 6127024"/>
              <a:gd name="connsiteY67" fmla="*/ 5164609 h 6858000"/>
              <a:gd name="connsiteX68" fmla="*/ 5998514 w 6127024"/>
              <a:gd name="connsiteY68" fmla="*/ 5189673 h 6858000"/>
              <a:gd name="connsiteX69" fmla="*/ 6018409 w 6127024"/>
              <a:gd name="connsiteY69" fmla="*/ 5227157 h 6858000"/>
              <a:gd name="connsiteX70" fmla="*/ 6036748 w 6127024"/>
              <a:gd name="connsiteY70" fmla="*/ 5322752 h 6858000"/>
              <a:gd name="connsiteX71" fmla="*/ 6036943 w 6127024"/>
              <a:gd name="connsiteY71" fmla="*/ 5329480 h 6858000"/>
              <a:gd name="connsiteX72" fmla="*/ 6037677 w 6127024"/>
              <a:gd name="connsiteY72" fmla="*/ 5354807 h 6858000"/>
              <a:gd name="connsiteX73" fmla="*/ 6039728 w 6127024"/>
              <a:gd name="connsiteY73" fmla="*/ 5359416 h 6858000"/>
              <a:gd name="connsiteX74" fmla="*/ 6053435 w 6127024"/>
              <a:gd name="connsiteY74" fmla="*/ 5387547 h 6858000"/>
              <a:gd name="connsiteX75" fmla="*/ 6065933 w 6127024"/>
              <a:gd name="connsiteY75" fmla="*/ 5443002 h 6858000"/>
              <a:gd name="connsiteX76" fmla="*/ 6068640 w 6127024"/>
              <a:gd name="connsiteY76" fmla="*/ 5474503 h 6858000"/>
              <a:gd name="connsiteX77" fmla="*/ 6080922 w 6127024"/>
              <a:gd name="connsiteY77" fmla="*/ 5561070 h 6858000"/>
              <a:gd name="connsiteX78" fmla="*/ 6096949 w 6127024"/>
              <a:gd name="connsiteY78" fmla="*/ 5648179 h 6858000"/>
              <a:gd name="connsiteX79" fmla="*/ 6121353 w 6127024"/>
              <a:gd name="connsiteY79" fmla="*/ 5721725 h 6858000"/>
              <a:gd name="connsiteX80" fmla="*/ 6109884 w 6127024"/>
              <a:gd name="connsiteY80" fmla="*/ 5721959 h 6858000"/>
              <a:gd name="connsiteX81" fmla="*/ 6127024 w 6127024"/>
              <a:gd name="connsiteY81" fmla="*/ 5786902 h 6858000"/>
              <a:gd name="connsiteX82" fmla="*/ 6115796 w 6127024"/>
              <a:gd name="connsiteY82" fmla="*/ 5862844 h 6858000"/>
              <a:gd name="connsiteX83" fmla="*/ 6102493 w 6127024"/>
              <a:gd name="connsiteY83" fmla="*/ 5928602 h 6858000"/>
              <a:gd name="connsiteX84" fmla="*/ 6056863 w 6127024"/>
              <a:gd name="connsiteY84" fmla="*/ 6000643 h 6858000"/>
              <a:gd name="connsiteX85" fmla="*/ 6045436 w 6127024"/>
              <a:gd name="connsiteY85" fmla="*/ 6124480 h 6858000"/>
              <a:gd name="connsiteX86" fmla="*/ 6030489 w 6127024"/>
              <a:gd name="connsiteY86" fmla="*/ 6317666 h 6858000"/>
              <a:gd name="connsiteX87" fmla="*/ 6007492 w 6127024"/>
              <a:gd name="connsiteY87" fmla="*/ 6440818 h 6858000"/>
              <a:gd name="connsiteX88" fmla="*/ 6009467 w 6127024"/>
              <a:gd name="connsiteY88" fmla="*/ 6487076 h 6858000"/>
              <a:gd name="connsiteX89" fmla="*/ 5995064 w 6127024"/>
              <a:gd name="connsiteY89" fmla="*/ 6540791 h 6858000"/>
              <a:gd name="connsiteX90" fmla="*/ 6004510 w 6127024"/>
              <a:gd name="connsiteY90" fmla="*/ 6599256 h 6858000"/>
              <a:gd name="connsiteX91" fmla="*/ 5986207 w 6127024"/>
              <a:gd name="connsiteY91" fmla="*/ 6695855 h 6858000"/>
              <a:gd name="connsiteX92" fmla="*/ 5979428 w 6127024"/>
              <a:gd name="connsiteY92" fmla="*/ 6754678 h 6858000"/>
              <a:gd name="connsiteX93" fmla="*/ 5983398 w 6127024"/>
              <a:gd name="connsiteY93" fmla="*/ 6778641 h 6858000"/>
              <a:gd name="connsiteX94" fmla="*/ 5984543 w 6127024"/>
              <a:gd name="connsiteY94" fmla="*/ 6811016 h 6858000"/>
              <a:gd name="connsiteX95" fmla="*/ 5979671 w 6127024"/>
              <a:gd name="connsiteY95" fmla="*/ 6858000 h 6858000"/>
              <a:gd name="connsiteX96" fmla="*/ 0 w 6127024"/>
              <a:gd name="connsiteY96" fmla="*/ 6858000 h 6858000"/>
              <a:gd name="connsiteX97" fmla="*/ 0 w 6127024"/>
              <a:gd name="connsiteY97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618377 w 6127024"/>
              <a:gd name="connsiteY44" fmla="*/ 3588431 h 6858000"/>
              <a:gd name="connsiteX45" fmla="*/ 5655472 w 6127024"/>
              <a:gd name="connsiteY45" fmla="*/ 3678877 h 6858000"/>
              <a:gd name="connsiteX46" fmla="*/ 5683015 w 6127024"/>
              <a:gd name="connsiteY46" fmla="*/ 3762025 h 6858000"/>
              <a:gd name="connsiteX47" fmla="*/ 5696643 w 6127024"/>
              <a:gd name="connsiteY47" fmla="*/ 3773888 h 6858000"/>
              <a:gd name="connsiteX48" fmla="*/ 5768491 w 6127024"/>
              <a:gd name="connsiteY48" fmla="*/ 3914399 h 6858000"/>
              <a:gd name="connsiteX49" fmla="*/ 5793123 w 6127024"/>
              <a:gd name="connsiteY49" fmla="*/ 3969952 h 6858000"/>
              <a:gd name="connsiteX50" fmla="*/ 5808321 w 6127024"/>
              <a:gd name="connsiteY50" fmla="*/ 3988153 h 6858000"/>
              <a:gd name="connsiteX51" fmla="*/ 5825621 w 6127024"/>
              <a:gd name="connsiteY51" fmla="*/ 4015525 h 6858000"/>
              <a:gd name="connsiteX52" fmla="*/ 5860672 w 6127024"/>
              <a:gd name="connsiteY52" fmla="*/ 4061579 h 6858000"/>
              <a:gd name="connsiteX53" fmla="*/ 5872173 w 6127024"/>
              <a:gd name="connsiteY53" fmla="*/ 4088497 h 6858000"/>
              <a:gd name="connsiteX54" fmla="*/ 5894095 w 6127024"/>
              <a:gd name="connsiteY54" fmla="*/ 4128857 h 6858000"/>
              <a:gd name="connsiteX55" fmla="*/ 5903513 w 6127024"/>
              <a:gd name="connsiteY55" fmla="*/ 4187661 h 6858000"/>
              <a:gd name="connsiteX56" fmla="*/ 5917114 w 6127024"/>
              <a:gd name="connsiteY56" fmla="*/ 4213096 h 6858000"/>
              <a:gd name="connsiteX57" fmla="*/ 5924233 w 6127024"/>
              <a:gd name="connsiteY57" fmla="*/ 4242060 h 6858000"/>
              <a:gd name="connsiteX58" fmla="*/ 5928910 w 6127024"/>
              <a:gd name="connsiteY58" fmla="*/ 4300973 h 6858000"/>
              <a:gd name="connsiteX59" fmla="*/ 5946705 w 6127024"/>
              <a:gd name="connsiteY59" fmla="*/ 4428051 h 6858000"/>
              <a:gd name="connsiteX60" fmla="*/ 5949261 w 6127024"/>
              <a:gd name="connsiteY60" fmla="*/ 4449185 h 6858000"/>
              <a:gd name="connsiteX61" fmla="*/ 5968960 w 6127024"/>
              <a:gd name="connsiteY61" fmla="*/ 4482655 h 6858000"/>
              <a:gd name="connsiteX62" fmla="*/ 5998138 w 6127024"/>
              <a:gd name="connsiteY62" fmla="*/ 4697518 h 6858000"/>
              <a:gd name="connsiteX63" fmla="*/ 6007819 w 6127024"/>
              <a:gd name="connsiteY63" fmla="*/ 4858148 h 6858000"/>
              <a:gd name="connsiteX64" fmla="*/ 6007749 w 6127024"/>
              <a:gd name="connsiteY64" fmla="*/ 4964715 h 6858000"/>
              <a:gd name="connsiteX65" fmla="*/ 6005269 w 6127024"/>
              <a:gd name="connsiteY65" fmla="*/ 5150567 h 6858000"/>
              <a:gd name="connsiteX66" fmla="*/ 6001127 w 6127024"/>
              <a:gd name="connsiteY66" fmla="*/ 5164609 h 6858000"/>
              <a:gd name="connsiteX67" fmla="*/ 5998514 w 6127024"/>
              <a:gd name="connsiteY67" fmla="*/ 5189673 h 6858000"/>
              <a:gd name="connsiteX68" fmla="*/ 6018409 w 6127024"/>
              <a:gd name="connsiteY68" fmla="*/ 5227157 h 6858000"/>
              <a:gd name="connsiteX69" fmla="*/ 6036748 w 6127024"/>
              <a:gd name="connsiteY69" fmla="*/ 5322752 h 6858000"/>
              <a:gd name="connsiteX70" fmla="*/ 6036943 w 6127024"/>
              <a:gd name="connsiteY70" fmla="*/ 5329480 h 6858000"/>
              <a:gd name="connsiteX71" fmla="*/ 6037677 w 6127024"/>
              <a:gd name="connsiteY71" fmla="*/ 5354807 h 6858000"/>
              <a:gd name="connsiteX72" fmla="*/ 6039728 w 6127024"/>
              <a:gd name="connsiteY72" fmla="*/ 5359416 h 6858000"/>
              <a:gd name="connsiteX73" fmla="*/ 6053435 w 6127024"/>
              <a:gd name="connsiteY73" fmla="*/ 5387547 h 6858000"/>
              <a:gd name="connsiteX74" fmla="*/ 6065933 w 6127024"/>
              <a:gd name="connsiteY74" fmla="*/ 5443002 h 6858000"/>
              <a:gd name="connsiteX75" fmla="*/ 6068640 w 6127024"/>
              <a:gd name="connsiteY75" fmla="*/ 5474503 h 6858000"/>
              <a:gd name="connsiteX76" fmla="*/ 6080922 w 6127024"/>
              <a:gd name="connsiteY76" fmla="*/ 5561070 h 6858000"/>
              <a:gd name="connsiteX77" fmla="*/ 6096949 w 6127024"/>
              <a:gd name="connsiteY77" fmla="*/ 5648179 h 6858000"/>
              <a:gd name="connsiteX78" fmla="*/ 6121353 w 6127024"/>
              <a:gd name="connsiteY78" fmla="*/ 5721725 h 6858000"/>
              <a:gd name="connsiteX79" fmla="*/ 6109884 w 6127024"/>
              <a:gd name="connsiteY79" fmla="*/ 5721959 h 6858000"/>
              <a:gd name="connsiteX80" fmla="*/ 6127024 w 6127024"/>
              <a:gd name="connsiteY80" fmla="*/ 5786902 h 6858000"/>
              <a:gd name="connsiteX81" fmla="*/ 6115796 w 6127024"/>
              <a:gd name="connsiteY81" fmla="*/ 5862844 h 6858000"/>
              <a:gd name="connsiteX82" fmla="*/ 6102493 w 6127024"/>
              <a:gd name="connsiteY82" fmla="*/ 5928602 h 6858000"/>
              <a:gd name="connsiteX83" fmla="*/ 6056863 w 6127024"/>
              <a:gd name="connsiteY83" fmla="*/ 6000643 h 6858000"/>
              <a:gd name="connsiteX84" fmla="*/ 6045436 w 6127024"/>
              <a:gd name="connsiteY84" fmla="*/ 6124480 h 6858000"/>
              <a:gd name="connsiteX85" fmla="*/ 6030489 w 6127024"/>
              <a:gd name="connsiteY85" fmla="*/ 6317666 h 6858000"/>
              <a:gd name="connsiteX86" fmla="*/ 6007492 w 6127024"/>
              <a:gd name="connsiteY86" fmla="*/ 6440818 h 6858000"/>
              <a:gd name="connsiteX87" fmla="*/ 6009467 w 6127024"/>
              <a:gd name="connsiteY87" fmla="*/ 6487076 h 6858000"/>
              <a:gd name="connsiteX88" fmla="*/ 5995064 w 6127024"/>
              <a:gd name="connsiteY88" fmla="*/ 6540791 h 6858000"/>
              <a:gd name="connsiteX89" fmla="*/ 6004510 w 6127024"/>
              <a:gd name="connsiteY89" fmla="*/ 6599256 h 6858000"/>
              <a:gd name="connsiteX90" fmla="*/ 5986207 w 6127024"/>
              <a:gd name="connsiteY90" fmla="*/ 6695855 h 6858000"/>
              <a:gd name="connsiteX91" fmla="*/ 5979428 w 6127024"/>
              <a:gd name="connsiteY91" fmla="*/ 6754678 h 6858000"/>
              <a:gd name="connsiteX92" fmla="*/ 5983398 w 6127024"/>
              <a:gd name="connsiteY92" fmla="*/ 6778641 h 6858000"/>
              <a:gd name="connsiteX93" fmla="*/ 5984543 w 6127024"/>
              <a:gd name="connsiteY93" fmla="*/ 6811016 h 6858000"/>
              <a:gd name="connsiteX94" fmla="*/ 5979671 w 6127024"/>
              <a:gd name="connsiteY94" fmla="*/ 6858000 h 6858000"/>
              <a:gd name="connsiteX95" fmla="*/ 0 w 6127024"/>
              <a:gd name="connsiteY95" fmla="*/ 6858000 h 6858000"/>
              <a:gd name="connsiteX96" fmla="*/ 0 w 6127024"/>
              <a:gd name="connsiteY96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618377 w 6127024"/>
              <a:gd name="connsiteY44" fmla="*/ 3588431 h 6858000"/>
              <a:gd name="connsiteX45" fmla="*/ 5655472 w 6127024"/>
              <a:gd name="connsiteY45" fmla="*/ 3678877 h 6858000"/>
              <a:gd name="connsiteX46" fmla="*/ 5683015 w 6127024"/>
              <a:gd name="connsiteY46" fmla="*/ 3762025 h 6858000"/>
              <a:gd name="connsiteX47" fmla="*/ 5696643 w 6127024"/>
              <a:gd name="connsiteY47" fmla="*/ 3773888 h 6858000"/>
              <a:gd name="connsiteX48" fmla="*/ 5768491 w 6127024"/>
              <a:gd name="connsiteY48" fmla="*/ 3914399 h 6858000"/>
              <a:gd name="connsiteX49" fmla="*/ 5793123 w 6127024"/>
              <a:gd name="connsiteY49" fmla="*/ 3969952 h 6858000"/>
              <a:gd name="connsiteX50" fmla="*/ 5808321 w 6127024"/>
              <a:gd name="connsiteY50" fmla="*/ 3988153 h 6858000"/>
              <a:gd name="connsiteX51" fmla="*/ 5825621 w 6127024"/>
              <a:gd name="connsiteY51" fmla="*/ 4015525 h 6858000"/>
              <a:gd name="connsiteX52" fmla="*/ 5860672 w 6127024"/>
              <a:gd name="connsiteY52" fmla="*/ 4061579 h 6858000"/>
              <a:gd name="connsiteX53" fmla="*/ 5872173 w 6127024"/>
              <a:gd name="connsiteY53" fmla="*/ 4088497 h 6858000"/>
              <a:gd name="connsiteX54" fmla="*/ 5894095 w 6127024"/>
              <a:gd name="connsiteY54" fmla="*/ 4128857 h 6858000"/>
              <a:gd name="connsiteX55" fmla="*/ 5903513 w 6127024"/>
              <a:gd name="connsiteY55" fmla="*/ 4187661 h 6858000"/>
              <a:gd name="connsiteX56" fmla="*/ 5924233 w 6127024"/>
              <a:gd name="connsiteY56" fmla="*/ 4242060 h 6858000"/>
              <a:gd name="connsiteX57" fmla="*/ 5928910 w 6127024"/>
              <a:gd name="connsiteY57" fmla="*/ 4300973 h 6858000"/>
              <a:gd name="connsiteX58" fmla="*/ 5946705 w 6127024"/>
              <a:gd name="connsiteY58" fmla="*/ 4428051 h 6858000"/>
              <a:gd name="connsiteX59" fmla="*/ 5949261 w 6127024"/>
              <a:gd name="connsiteY59" fmla="*/ 4449185 h 6858000"/>
              <a:gd name="connsiteX60" fmla="*/ 5968960 w 6127024"/>
              <a:gd name="connsiteY60" fmla="*/ 4482655 h 6858000"/>
              <a:gd name="connsiteX61" fmla="*/ 5998138 w 6127024"/>
              <a:gd name="connsiteY61" fmla="*/ 4697518 h 6858000"/>
              <a:gd name="connsiteX62" fmla="*/ 6007819 w 6127024"/>
              <a:gd name="connsiteY62" fmla="*/ 4858148 h 6858000"/>
              <a:gd name="connsiteX63" fmla="*/ 6007749 w 6127024"/>
              <a:gd name="connsiteY63" fmla="*/ 4964715 h 6858000"/>
              <a:gd name="connsiteX64" fmla="*/ 6005269 w 6127024"/>
              <a:gd name="connsiteY64" fmla="*/ 5150567 h 6858000"/>
              <a:gd name="connsiteX65" fmla="*/ 6001127 w 6127024"/>
              <a:gd name="connsiteY65" fmla="*/ 5164609 h 6858000"/>
              <a:gd name="connsiteX66" fmla="*/ 5998514 w 6127024"/>
              <a:gd name="connsiteY66" fmla="*/ 5189673 h 6858000"/>
              <a:gd name="connsiteX67" fmla="*/ 6018409 w 6127024"/>
              <a:gd name="connsiteY67" fmla="*/ 5227157 h 6858000"/>
              <a:gd name="connsiteX68" fmla="*/ 6036748 w 6127024"/>
              <a:gd name="connsiteY68" fmla="*/ 5322752 h 6858000"/>
              <a:gd name="connsiteX69" fmla="*/ 6036943 w 6127024"/>
              <a:gd name="connsiteY69" fmla="*/ 5329480 h 6858000"/>
              <a:gd name="connsiteX70" fmla="*/ 6037677 w 6127024"/>
              <a:gd name="connsiteY70" fmla="*/ 5354807 h 6858000"/>
              <a:gd name="connsiteX71" fmla="*/ 6039728 w 6127024"/>
              <a:gd name="connsiteY71" fmla="*/ 5359416 h 6858000"/>
              <a:gd name="connsiteX72" fmla="*/ 6053435 w 6127024"/>
              <a:gd name="connsiteY72" fmla="*/ 5387547 h 6858000"/>
              <a:gd name="connsiteX73" fmla="*/ 6065933 w 6127024"/>
              <a:gd name="connsiteY73" fmla="*/ 5443002 h 6858000"/>
              <a:gd name="connsiteX74" fmla="*/ 6068640 w 6127024"/>
              <a:gd name="connsiteY74" fmla="*/ 5474503 h 6858000"/>
              <a:gd name="connsiteX75" fmla="*/ 6080922 w 6127024"/>
              <a:gd name="connsiteY75" fmla="*/ 5561070 h 6858000"/>
              <a:gd name="connsiteX76" fmla="*/ 6096949 w 6127024"/>
              <a:gd name="connsiteY76" fmla="*/ 5648179 h 6858000"/>
              <a:gd name="connsiteX77" fmla="*/ 6121353 w 6127024"/>
              <a:gd name="connsiteY77" fmla="*/ 5721725 h 6858000"/>
              <a:gd name="connsiteX78" fmla="*/ 6109884 w 6127024"/>
              <a:gd name="connsiteY78" fmla="*/ 5721959 h 6858000"/>
              <a:gd name="connsiteX79" fmla="*/ 6127024 w 6127024"/>
              <a:gd name="connsiteY79" fmla="*/ 5786902 h 6858000"/>
              <a:gd name="connsiteX80" fmla="*/ 6115796 w 6127024"/>
              <a:gd name="connsiteY80" fmla="*/ 5862844 h 6858000"/>
              <a:gd name="connsiteX81" fmla="*/ 6102493 w 6127024"/>
              <a:gd name="connsiteY81" fmla="*/ 5928602 h 6858000"/>
              <a:gd name="connsiteX82" fmla="*/ 6056863 w 6127024"/>
              <a:gd name="connsiteY82" fmla="*/ 6000643 h 6858000"/>
              <a:gd name="connsiteX83" fmla="*/ 6045436 w 6127024"/>
              <a:gd name="connsiteY83" fmla="*/ 6124480 h 6858000"/>
              <a:gd name="connsiteX84" fmla="*/ 6030489 w 6127024"/>
              <a:gd name="connsiteY84" fmla="*/ 6317666 h 6858000"/>
              <a:gd name="connsiteX85" fmla="*/ 6007492 w 6127024"/>
              <a:gd name="connsiteY85" fmla="*/ 6440818 h 6858000"/>
              <a:gd name="connsiteX86" fmla="*/ 6009467 w 6127024"/>
              <a:gd name="connsiteY86" fmla="*/ 6487076 h 6858000"/>
              <a:gd name="connsiteX87" fmla="*/ 5995064 w 6127024"/>
              <a:gd name="connsiteY87" fmla="*/ 6540791 h 6858000"/>
              <a:gd name="connsiteX88" fmla="*/ 6004510 w 6127024"/>
              <a:gd name="connsiteY88" fmla="*/ 6599256 h 6858000"/>
              <a:gd name="connsiteX89" fmla="*/ 5986207 w 6127024"/>
              <a:gd name="connsiteY89" fmla="*/ 6695855 h 6858000"/>
              <a:gd name="connsiteX90" fmla="*/ 5979428 w 6127024"/>
              <a:gd name="connsiteY90" fmla="*/ 6754678 h 6858000"/>
              <a:gd name="connsiteX91" fmla="*/ 5983398 w 6127024"/>
              <a:gd name="connsiteY91" fmla="*/ 6778641 h 6858000"/>
              <a:gd name="connsiteX92" fmla="*/ 5984543 w 6127024"/>
              <a:gd name="connsiteY92" fmla="*/ 6811016 h 6858000"/>
              <a:gd name="connsiteX93" fmla="*/ 5979671 w 6127024"/>
              <a:gd name="connsiteY93" fmla="*/ 6858000 h 6858000"/>
              <a:gd name="connsiteX94" fmla="*/ 0 w 6127024"/>
              <a:gd name="connsiteY94" fmla="*/ 6858000 h 6858000"/>
              <a:gd name="connsiteX95" fmla="*/ 0 w 6127024"/>
              <a:gd name="connsiteY95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618377 w 6127024"/>
              <a:gd name="connsiteY44" fmla="*/ 3588431 h 6858000"/>
              <a:gd name="connsiteX45" fmla="*/ 5655472 w 6127024"/>
              <a:gd name="connsiteY45" fmla="*/ 3678877 h 6858000"/>
              <a:gd name="connsiteX46" fmla="*/ 5683015 w 6127024"/>
              <a:gd name="connsiteY46" fmla="*/ 3762025 h 6858000"/>
              <a:gd name="connsiteX47" fmla="*/ 5696643 w 6127024"/>
              <a:gd name="connsiteY47" fmla="*/ 3773888 h 6858000"/>
              <a:gd name="connsiteX48" fmla="*/ 5768491 w 6127024"/>
              <a:gd name="connsiteY48" fmla="*/ 3914399 h 6858000"/>
              <a:gd name="connsiteX49" fmla="*/ 5793123 w 6127024"/>
              <a:gd name="connsiteY49" fmla="*/ 3969952 h 6858000"/>
              <a:gd name="connsiteX50" fmla="*/ 5808321 w 6127024"/>
              <a:gd name="connsiteY50" fmla="*/ 3988153 h 6858000"/>
              <a:gd name="connsiteX51" fmla="*/ 5825621 w 6127024"/>
              <a:gd name="connsiteY51" fmla="*/ 4015525 h 6858000"/>
              <a:gd name="connsiteX52" fmla="*/ 5860672 w 6127024"/>
              <a:gd name="connsiteY52" fmla="*/ 4061579 h 6858000"/>
              <a:gd name="connsiteX53" fmla="*/ 5872173 w 6127024"/>
              <a:gd name="connsiteY53" fmla="*/ 4088497 h 6858000"/>
              <a:gd name="connsiteX54" fmla="*/ 5894095 w 6127024"/>
              <a:gd name="connsiteY54" fmla="*/ 4128857 h 6858000"/>
              <a:gd name="connsiteX55" fmla="*/ 5903513 w 6127024"/>
              <a:gd name="connsiteY55" fmla="*/ 4187661 h 6858000"/>
              <a:gd name="connsiteX56" fmla="*/ 5928910 w 6127024"/>
              <a:gd name="connsiteY56" fmla="*/ 4300973 h 6858000"/>
              <a:gd name="connsiteX57" fmla="*/ 5946705 w 6127024"/>
              <a:gd name="connsiteY57" fmla="*/ 4428051 h 6858000"/>
              <a:gd name="connsiteX58" fmla="*/ 5949261 w 6127024"/>
              <a:gd name="connsiteY58" fmla="*/ 4449185 h 6858000"/>
              <a:gd name="connsiteX59" fmla="*/ 5968960 w 6127024"/>
              <a:gd name="connsiteY59" fmla="*/ 4482655 h 6858000"/>
              <a:gd name="connsiteX60" fmla="*/ 5998138 w 6127024"/>
              <a:gd name="connsiteY60" fmla="*/ 4697518 h 6858000"/>
              <a:gd name="connsiteX61" fmla="*/ 6007819 w 6127024"/>
              <a:gd name="connsiteY61" fmla="*/ 4858148 h 6858000"/>
              <a:gd name="connsiteX62" fmla="*/ 6007749 w 6127024"/>
              <a:gd name="connsiteY62" fmla="*/ 4964715 h 6858000"/>
              <a:gd name="connsiteX63" fmla="*/ 6005269 w 6127024"/>
              <a:gd name="connsiteY63" fmla="*/ 5150567 h 6858000"/>
              <a:gd name="connsiteX64" fmla="*/ 6001127 w 6127024"/>
              <a:gd name="connsiteY64" fmla="*/ 5164609 h 6858000"/>
              <a:gd name="connsiteX65" fmla="*/ 5998514 w 6127024"/>
              <a:gd name="connsiteY65" fmla="*/ 5189673 h 6858000"/>
              <a:gd name="connsiteX66" fmla="*/ 6018409 w 6127024"/>
              <a:gd name="connsiteY66" fmla="*/ 5227157 h 6858000"/>
              <a:gd name="connsiteX67" fmla="*/ 6036748 w 6127024"/>
              <a:gd name="connsiteY67" fmla="*/ 5322752 h 6858000"/>
              <a:gd name="connsiteX68" fmla="*/ 6036943 w 6127024"/>
              <a:gd name="connsiteY68" fmla="*/ 5329480 h 6858000"/>
              <a:gd name="connsiteX69" fmla="*/ 6037677 w 6127024"/>
              <a:gd name="connsiteY69" fmla="*/ 5354807 h 6858000"/>
              <a:gd name="connsiteX70" fmla="*/ 6039728 w 6127024"/>
              <a:gd name="connsiteY70" fmla="*/ 5359416 h 6858000"/>
              <a:gd name="connsiteX71" fmla="*/ 6053435 w 6127024"/>
              <a:gd name="connsiteY71" fmla="*/ 5387547 h 6858000"/>
              <a:gd name="connsiteX72" fmla="*/ 6065933 w 6127024"/>
              <a:gd name="connsiteY72" fmla="*/ 5443002 h 6858000"/>
              <a:gd name="connsiteX73" fmla="*/ 6068640 w 6127024"/>
              <a:gd name="connsiteY73" fmla="*/ 5474503 h 6858000"/>
              <a:gd name="connsiteX74" fmla="*/ 6080922 w 6127024"/>
              <a:gd name="connsiteY74" fmla="*/ 5561070 h 6858000"/>
              <a:gd name="connsiteX75" fmla="*/ 6096949 w 6127024"/>
              <a:gd name="connsiteY75" fmla="*/ 5648179 h 6858000"/>
              <a:gd name="connsiteX76" fmla="*/ 6121353 w 6127024"/>
              <a:gd name="connsiteY76" fmla="*/ 5721725 h 6858000"/>
              <a:gd name="connsiteX77" fmla="*/ 6109884 w 6127024"/>
              <a:gd name="connsiteY77" fmla="*/ 5721959 h 6858000"/>
              <a:gd name="connsiteX78" fmla="*/ 6127024 w 6127024"/>
              <a:gd name="connsiteY78" fmla="*/ 5786902 h 6858000"/>
              <a:gd name="connsiteX79" fmla="*/ 6115796 w 6127024"/>
              <a:gd name="connsiteY79" fmla="*/ 5862844 h 6858000"/>
              <a:gd name="connsiteX80" fmla="*/ 6102493 w 6127024"/>
              <a:gd name="connsiteY80" fmla="*/ 5928602 h 6858000"/>
              <a:gd name="connsiteX81" fmla="*/ 6056863 w 6127024"/>
              <a:gd name="connsiteY81" fmla="*/ 6000643 h 6858000"/>
              <a:gd name="connsiteX82" fmla="*/ 6045436 w 6127024"/>
              <a:gd name="connsiteY82" fmla="*/ 6124480 h 6858000"/>
              <a:gd name="connsiteX83" fmla="*/ 6030489 w 6127024"/>
              <a:gd name="connsiteY83" fmla="*/ 6317666 h 6858000"/>
              <a:gd name="connsiteX84" fmla="*/ 6007492 w 6127024"/>
              <a:gd name="connsiteY84" fmla="*/ 6440818 h 6858000"/>
              <a:gd name="connsiteX85" fmla="*/ 6009467 w 6127024"/>
              <a:gd name="connsiteY85" fmla="*/ 6487076 h 6858000"/>
              <a:gd name="connsiteX86" fmla="*/ 5995064 w 6127024"/>
              <a:gd name="connsiteY86" fmla="*/ 6540791 h 6858000"/>
              <a:gd name="connsiteX87" fmla="*/ 6004510 w 6127024"/>
              <a:gd name="connsiteY87" fmla="*/ 6599256 h 6858000"/>
              <a:gd name="connsiteX88" fmla="*/ 5986207 w 6127024"/>
              <a:gd name="connsiteY88" fmla="*/ 6695855 h 6858000"/>
              <a:gd name="connsiteX89" fmla="*/ 5979428 w 6127024"/>
              <a:gd name="connsiteY89" fmla="*/ 6754678 h 6858000"/>
              <a:gd name="connsiteX90" fmla="*/ 5983398 w 6127024"/>
              <a:gd name="connsiteY90" fmla="*/ 6778641 h 6858000"/>
              <a:gd name="connsiteX91" fmla="*/ 5984543 w 6127024"/>
              <a:gd name="connsiteY91" fmla="*/ 6811016 h 6858000"/>
              <a:gd name="connsiteX92" fmla="*/ 5979671 w 6127024"/>
              <a:gd name="connsiteY92" fmla="*/ 6858000 h 6858000"/>
              <a:gd name="connsiteX93" fmla="*/ 0 w 6127024"/>
              <a:gd name="connsiteY93" fmla="*/ 6858000 h 6858000"/>
              <a:gd name="connsiteX94" fmla="*/ 0 w 6127024"/>
              <a:gd name="connsiteY94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618377 w 6127024"/>
              <a:gd name="connsiteY44" fmla="*/ 3588431 h 6858000"/>
              <a:gd name="connsiteX45" fmla="*/ 5655472 w 6127024"/>
              <a:gd name="connsiteY45" fmla="*/ 3678877 h 6858000"/>
              <a:gd name="connsiteX46" fmla="*/ 5683015 w 6127024"/>
              <a:gd name="connsiteY46" fmla="*/ 3762025 h 6858000"/>
              <a:gd name="connsiteX47" fmla="*/ 5696643 w 6127024"/>
              <a:gd name="connsiteY47" fmla="*/ 3773888 h 6858000"/>
              <a:gd name="connsiteX48" fmla="*/ 5768491 w 6127024"/>
              <a:gd name="connsiteY48" fmla="*/ 3914399 h 6858000"/>
              <a:gd name="connsiteX49" fmla="*/ 5793123 w 6127024"/>
              <a:gd name="connsiteY49" fmla="*/ 3969952 h 6858000"/>
              <a:gd name="connsiteX50" fmla="*/ 5808321 w 6127024"/>
              <a:gd name="connsiteY50" fmla="*/ 3988153 h 6858000"/>
              <a:gd name="connsiteX51" fmla="*/ 5825621 w 6127024"/>
              <a:gd name="connsiteY51" fmla="*/ 4015525 h 6858000"/>
              <a:gd name="connsiteX52" fmla="*/ 5860672 w 6127024"/>
              <a:gd name="connsiteY52" fmla="*/ 4061579 h 6858000"/>
              <a:gd name="connsiteX53" fmla="*/ 5872173 w 6127024"/>
              <a:gd name="connsiteY53" fmla="*/ 4088497 h 6858000"/>
              <a:gd name="connsiteX54" fmla="*/ 5894095 w 6127024"/>
              <a:gd name="connsiteY54" fmla="*/ 4128857 h 6858000"/>
              <a:gd name="connsiteX55" fmla="*/ 5903513 w 6127024"/>
              <a:gd name="connsiteY55" fmla="*/ 4187661 h 6858000"/>
              <a:gd name="connsiteX56" fmla="*/ 5946705 w 6127024"/>
              <a:gd name="connsiteY56" fmla="*/ 4428051 h 6858000"/>
              <a:gd name="connsiteX57" fmla="*/ 5949261 w 6127024"/>
              <a:gd name="connsiteY57" fmla="*/ 4449185 h 6858000"/>
              <a:gd name="connsiteX58" fmla="*/ 5968960 w 6127024"/>
              <a:gd name="connsiteY58" fmla="*/ 4482655 h 6858000"/>
              <a:gd name="connsiteX59" fmla="*/ 5998138 w 6127024"/>
              <a:gd name="connsiteY59" fmla="*/ 4697518 h 6858000"/>
              <a:gd name="connsiteX60" fmla="*/ 6007819 w 6127024"/>
              <a:gd name="connsiteY60" fmla="*/ 4858148 h 6858000"/>
              <a:gd name="connsiteX61" fmla="*/ 6007749 w 6127024"/>
              <a:gd name="connsiteY61" fmla="*/ 4964715 h 6858000"/>
              <a:gd name="connsiteX62" fmla="*/ 6005269 w 6127024"/>
              <a:gd name="connsiteY62" fmla="*/ 5150567 h 6858000"/>
              <a:gd name="connsiteX63" fmla="*/ 6001127 w 6127024"/>
              <a:gd name="connsiteY63" fmla="*/ 5164609 h 6858000"/>
              <a:gd name="connsiteX64" fmla="*/ 5998514 w 6127024"/>
              <a:gd name="connsiteY64" fmla="*/ 5189673 h 6858000"/>
              <a:gd name="connsiteX65" fmla="*/ 6018409 w 6127024"/>
              <a:gd name="connsiteY65" fmla="*/ 5227157 h 6858000"/>
              <a:gd name="connsiteX66" fmla="*/ 6036748 w 6127024"/>
              <a:gd name="connsiteY66" fmla="*/ 5322752 h 6858000"/>
              <a:gd name="connsiteX67" fmla="*/ 6036943 w 6127024"/>
              <a:gd name="connsiteY67" fmla="*/ 5329480 h 6858000"/>
              <a:gd name="connsiteX68" fmla="*/ 6037677 w 6127024"/>
              <a:gd name="connsiteY68" fmla="*/ 5354807 h 6858000"/>
              <a:gd name="connsiteX69" fmla="*/ 6039728 w 6127024"/>
              <a:gd name="connsiteY69" fmla="*/ 5359416 h 6858000"/>
              <a:gd name="connsiteX70" fmla="*/ 6053435 w 6127024"/>
              <a:gd name="connsiteY70" fmla="*/ 5387547 h 6858000"/>
              <a:gd name="connsiteX71" fmla="*/ 6065933 w 6127024"/>
              <a:gd name="connsiteY71" fmla="*/ 5443002 h 6858000"/>
              <a:gd name="connsiteX72" fmla="*/ 6068640 w 6127024"/>
              <a:gd name="connsiteY72" fmla="*/ 5474503 h 6858000"/>
              <a:gd name="connsiteX73" fmla="*/ 6080922 w 6127024"/>
              <a:gd name="connsiteY73" fmla="*/ 5561070 h 6858000"/>
              <a:gd name="connsiteX74" fmla="*/ 6096949 w 6127024"/>
              <a:gd name="connsiteY74" fmla="*/ 5648179 h 6858000"/>
              <a:gd name="connsiteX75" fmla="*/ 6121353 w 6127024"/>
              <a:gd name="connsiteY75" fmla="*/ 5721725 h 6858000"/>
              <a:gd name="connsiteX76" fmla="*/ 6109884 w 6127024"/>
              <a:gd name="connsiteY76" fmla="*/ 5721959 h 6858000"/>
              <a:gd name="connsiteX77" fmla="*/ 6127024 w 6127024"/>
              <a:gd name="connsiteY77" fmla="*/ 5786902 h 6858000"/>
              <a:gd name="connsiteX78" fmla="*/ 6115796 w 6127024"/>
              <a:gd name="connsiteY78" fmla="*/ 5862844 h 6858000"/>
              <a:gd name="connsiteX79" fmla="*/ 6102493 w 6127024"/>
              <a:gd name="connsiteY79" fmla="*/ 5928602 h 6858000"/>
              <a:gd name="connsiteX80" fmla="*/ 6056863 w 6127024"/>
              <a:gd name="connsiteY80" fmla="*/ 6000643 h 6858000"/>
              <a:gd name="connsiteX81" fmla="*/ 6045436 w 6127024"/>
              <a:gd name="connsiteY81" fmla="*/ 6124480 h 6858000"/>
              <a:gd name="connsiteX82" fmla="*/ 6030489 w 6127024"/>
              <a:gd name="connsiteY82" fmla="*/ 6317666 h 6858000"/>
              <a:gd name="connsiteX83" fmla="*/ 6007492 w 6127024"/>
              <a:gd name="connsiteY83" fmla="*/ 6440818 h 6858000"/>
              <a:gd name="connsiteX84" fmla="*/ 6009467 w 6127024"/>
              <a:gd name="connsiteY84" fmla="*/ 6487076 h 6858000"/>
              <a:gd name="connsiteX85" fmla="*/ 5995064 w 6127024"/>
              <a:gd name="connsiteY85" fmla="*/ 6540791 h 6858000"/>
              <a:gd name="connsiteX86" fmla="*/ 6004510 w 6127024"/>
              <a:gd name="connsiteY86" fmla="*/ 6599256 h 6858000"/>
              <a:gd name="connsiteX87" fmla="*/ 5986207 w 6127024"/>
              <a:gd name="connsiteY87" fmla="*/ 6695855 h 6858000"/>
              <a:gd name="connsiteX88" fmla="*/ 5979428 w 6127024"/>
              <a:gd name="connsiteY88" fmla="*/ 6754678 h 6858000"/>
              <a:gd name="connsiteX89" fmla="*/ 5983398 w 6127024"/>
              <a:gd name="connsiteY89" fmla="*/ 6778641 h 6858000"/>
              <a:gd name="connsiteX90" fmla="*/ 5984543 w 6127024"/>
              <a:gd name="connsiteY90" fmla="*/ 6811016 h 6858000"/>
              <a:gd name="connsiteX91" fmla="*/ 5979671 w 6127024"/>
              <a:gd name="connsiteY91" fmla="*/ 6858000 h 6858000"/>
              <a:gd name="connsiteX92" fmla="*/ 0 w 6127024"/>
              <a:gd name="connsiteY92" fmla="*/ 6858000 h 6858000"/>
              <a:gd name="connsiteX93" fmla="*/ 0 w 6127024"/>
              <a:gd name="connsiteY93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618377 w 6127024"/>
              <a:gd name="connsiteY44" fmla="*/ 3588431 h 6858000"/>
              <a:gd name="connsiteX45" fmla="*/ 5655472 w 6127024"/>
              <a:gd name="connsiteY45" fmla="*/ 3678877 h 6858000"/>
              <a:gd name="connsiteX46" fmla="*/ 5683015 w 6127024"/>
              <a:gd name="connsiteY46" fmla="*/ 3762025 h 6858000"/>
              <a:gd name="connsiteX47" fmla="*/ 5696643 w 6127024"/>
              <a:gd name="connsiteY47" fmla="*/ 3773888 h 6858000"/>
              <a:gd name="connsiteX48" fmla="*/ 5768491 w 6127024"/>
              <a:gd name="connsiteY48" fmla="*/ 3914399 h 6858000"/>
              <a:gd name="connsiteX49" fmla="*/ 5793123 w 6127024"/>
              <a:gd name="connsiteY49" fmla="*/ 3969952 h 6858000"/>
              <a:gd name="connsiteX50" fmla="*/ 5808321 w 6127024"/>
              <a:gd name="connsiteY50" fmla="*/ 3988153 h 6858000"/>
              <a:gd name="connsiteX51" fmla="*/ 5825621 w 6127024"/>
              <a:gd name="connsiteY51" fmla="*/ 4015525 h 6858000"/>
              <a:gd name="connsiteX52" fmla="*/ 5860672 w 6127024"/>
              <a:gd name="connsiteY52" fmla="*/ 4061579 h 6858000"/>
              <a:gd name="connsiteX53" fmla="*/ 5872173 w 6127024"/>
              <a:gd name="connsiteY53" fmla="*/ 4088497 h 6858000"/>
              <a:gd name="connsiteX54" fmla="*/ 5894095 w 6127024"/>
              <a:gd name="connsiteY54" fmla="*/ 4128857 h 6858000"/>
              <a:gd name="connsiteX55" fmla="*/ 5903513 w 6127024"/>
              <a:gd name="connsiteY55" fmla="*/ 4187661 h 6858000"/>
              <a:gd name="connsiteX56" fmla="*/ 5946705 w 6127024"/>
              <a:gd name="connsiteY56" fmla="*/ 4428051 h 6858000"/>
              <a:gd name="connsiteX57" fmla="*/ 5949261 w 6127024"/>
              <a:gd name="connsiteY57" fmla="*/ 4449185 h 6858000"/>
              <a:gd name="connsiteX58" fmla="*/ 5968960 w 6127024"/>
              <a:gd name="connsiteY58" fmla="*/ 4482655 h 6858000"/>
              <a:gd name="connsiteX59" fmla="*/ 5998138 w 6127024"/>
              <a:gd name="connsiteY59" fmla="*/ 4697518 h 6858000"/>
              <a:gd name="connsiteX60" fmla="*/ 6007819 w 6127024"/>
              <a:gd name="connsiteY60" fmla="*/ 4858148 h 6858000"/>
              <a:gd name="connsiteX61" fmla="*/ 6007749 w 6127024"/>
              <a:gd name="connsiteY61" fmla="*/ 4964715 h 6858000"/>
              <a:gd name="connsiteX62" fmla="*/ 6005269 w 6127024"/>
              <a:gd name="connsiteY62" fmla="*/ 5150567 h 6858000"/>
              <a:gd name="connsiteX63" fmla="*/ 6001127 w 6127024"/>
              <a:gd name="connsiteY63" fmla="*/ 5164609 h 6858000"/>
              <a:gd name="connsiteX64" fmla="*/ 5998514 w 6127024"/>
              <a:gd name="connsiteY64" fmla="*/ 5189673 h 6858000"/>
              <a:gd name="connsiteX65" fmla="*/ 6018409 w 6127024"/>
              <a:gd name="connsiteY65" fmla="*/ 5227157 h 6858000"/>
              <a:gd name="connsiteX66" fmla="*/ 6036748 w 6127024"/>
              <a:gd name="connsiteY66" fmla="*/ 5322752 h 6858000"/>
              <a:gd name="connsiteX67" fmla="*/ 6036943 w 6127024"/>
              <a:gd name="connsiteY67" fmla="*/ 5329480 h 6858000"/>
              <a:gd name="connsiteX68" fmla="*/ 6037677 w 6127024"/>
              <a:gd name="connsiteY68" fmla="*/ 5354807 h 6858000"/>
              <a:gd name="connsiteX69" fmla="*/ 6039728 w 6127024"/>
              <a:gd name="connsiteY69" fmla="*/ 5359416 h 6858000"/>
              <a:gd name="connsiteX70" fmla="*/ 6053435 w 6127024"/>
              <a:gd name="connsiteY70" fmla="*/ 5387547 h 6858000"/>
              <a:gd name="connsiteX71" fmla="*/ 6065933 w 6127024"/>
              <a:gd name="connsiteY71" fmla="*/ 5443002 h 6858000"/>
              <a:gd name="connsiteX72" fmla="*/ 6068640 w 6127024"/>
              <a:gd name="connsiteY72" fmla="*/ 5474503 h 6858000"/>
              <a:gd name="connsiteX73" fmla="*/ 6080922 w 6127024"/>
              <a:gd name="connsiteY73" fmla="*/ 5561070 h 6858000"/>
              <a:gd name="connsiteX74" fmla="*/ 6096949 w 6127024"/>
              <a:gd name="connsiteY74" fmla="*/ 5648179 h 6858000"/>
              <a:gd name="connsiteX75" fmla="*/ 6121353 w 6127024"/>
              <a:gd name="connsiteY75" fmla="*/ 5721725 h 6858000"/>
              <a:gd name="connsiteX76" fmla="*/ 6109884 w 6127024"/>
              <a:gd name="connsiteY76" fmla="*/ 5721959 h 6858000"/>
              <a:gd name="connsiteX77" fmla="*/ 6127024 w 6127024"/>
              <a:gd name="connsiteY77" fmla="*/ 5786902 h 6858000"/>
              <a:gd name="connsiteX78" fmla="*/ 6115796 w 6127024"/>
              <a:gd name="connsiteY78" fmla="*/ 5862844 h 6858000"/>
              <a:gd name="connsiteX79" fmla="*/ 6102493 w 6127024"/>
              <a:gd name="connsiteY79" fmla="*/ 5928602 h 6858000"/>
              <a:gd name="connsiteX80" fmla="*/ 6056863 w 6127024"/>
              <a:gd name="connsiteY80" fmla="*/ 6000643 h 6858000"/>
              <a:gd name="connsiteX81" fmla="*/ 6045436 w 6127024"/>
              <a:gd name="connsiteY81" fmla="*/ 6124480 h 6858000"/>
              <a:gd name="connsiteX82" fmla="*/ 6030489 w 6127024"/>
              <a:gd name="connsiteY82" fmla="*/ 6317666 h 6858000"/>
              <a:gd name="connsiteX83" fmla="*/ 6007492 w 6127024"/>
              <a:gd name="connsiteY83" fmla="*/ 6440818 h 6858000"/>
              <a:gd name="connsiteX84" fmla="*/ 6009467 w 6127024"/>
              <a:gd name="connsiteY84" fmla="*/ 6487076 h 6858000"/>
              <a:gd name="connsiteX85" fmla="*/ 5995064 w 6127024"/>
              <a:gd name="connsiteY85" fmla="*/ 6540791 h 6858000"/>
              <a:gd name="connsiteX86" fmla="*/ 6004510 w 6127024"/>
              <a:gd name="connsiteY86" fmla="*/ 6599256 h 6858000"/>
              <a:gd name="connsiteX87" fmla="*/ 5986207 w 6127024"/>
              <a:gd name="connsiteY87" fmla="*/ 6695855 h 6858000"/>
              <a:gd name="connsiteX88" fmla="*/ 5979428 w 6127024"/>
              <a:gd name="connsiteY88" fmla="*/ 6754678 h 6858000"/>
              <a:gd name="connsiteX89" fmla="*/ 5983398 w 6127024"/>
              <a:gd name="connsiteY89" fmla="*/ 6778641 h 6858000"/>
              <a:gd name="connsiteX90" fmla="*/ 5984543 w 6127024"/>
              <a:gd name="connsiteY90" fmla="*/ 6811016 h 6858000"/>
              <a:gd name="connsiteX91" fmla="*/ 5979671 w 6127024"/>
              <a:gd name="connsiteY91" fmla="*/ 6858000 h 6858000"/>
              <a:gd name="connsiteX92" fmla="*/ 0 w 6127024"/>
              <a:gd name="connsiteY92" fmla="*/ 6858000 h 6858000"/>
              <a:gd name="connsiteX93" fmla="*/ 0 w 6127024"/>
              <a:gd name="connsiteY93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618377 w 6127024"/>
              <a:gd name="connsiteY44" fmla="*/ 3588431 h 6858000"/>
              <a:gd name="connsiteX45" fmla="*/ 5655472 w 6127024"/>
              <a:gd name="connsiteY45" fmla="*/ 3678877 h 6858000"/>
              <a:gd name="connsiteX46" fmla="*/ 5683015 w 6127024"/>
              <a:gd name="connsiteY46" fmla="*/ 3762025 h 6858000"/>
              <a:gd name="connsiteX47" fmla="*/ 5696643 w 6127024"/>
              <a:gd name="connsiteY47" fmla="*/ 3773888 h 6858000"/>
              <a:gd name="connsiteX48" fmla="*/ 5768491 w 6127024"/>
              <a:gd name="connsiteY48" fmla="*/ 3914399 h 6858000"/>
              <a:gd name="connsiteX49" fmla="*/ 5793123 w 6127024"/>
              <a:gd name="connsiteY49" fmla="*/ 3969952 h 6858000"/>
              <a:gd name="connsiteX50" fmla="*/ 5808321 w 6127024"/>
              <a:gd name="connsiteY50" fmla="*/ 3988153 h 6858000"/>
              <a:gd name="connsiteX51" fmla="*/ 5825621 w 6127024"/>
              <a:gd name="connsiteY51" fmla="*/ 4015525 h 6858000"/>
              <a:gd name="connsiteX52" fmla="*/ 5860672 w 6127024"/>
              <a:gd name="connsiteY52" fmla="*/ 4061579 h 6858000"/>
              <a:gd name="connsiteX53" fmla="*/ 5894095 w 6127024"/>
              <a:gd name="connsiteY53" fmla="*/ 4128857 h 6858000"/>
              <a:gd name="connsiteX54" fmla="*/ 5903513 w 6127024"/>
              <a:gd name="connsiteY54" fmla="*/ 4187661 h 6858000"/>
              <a:gd name="connsiteX55" fmla="*/ 5946705 w 6127024"/>
              <a:gd name="connsiteY55" fmla="*/ 4428051 h 6858000"/>
              <a:gd name="connsiteX56" fmla="*/ 5949261 w 6127024"/>
              <a:gd name="connsiteY56" fmla="*/ 4449185 h 6858000"/>
              <a:gd name="connsiteX57" fmla="*/ 5968960 w 6127024"/>
              <a:gd name="connsiteY57" fmla="*/ 4482655 h 6858000"/>
              <a:gd name="connsiteX58" fmla="*/ 5998138 w 6127024"/>
              <a:gd name="connsiteY58" fmla="*/ 4697518 h 6858000"/>
              <a:gd name="connsiteX59" fmla="*/ 6007819 w 6127024"/>
              <a:gd name="connsiteY59" fmla="*/ 4858148 h 6858000"/>
              <a:gd name="connsiteX60" fmla="*/ 6007749 w 6127024"/>
              <a:gd name="connsiteY60" fmla="*/ 4964715 h 6858000"/>
              <a:gd name="connsiteX61" fmla="*/ 6005269 w 6127024"/>
              <a:gd name="connsiteY61" fmla="*/ 5150567 h 6858000"/>
              <a:gd name="connsiteX62" fmla="*/ 6001127 w 6127024"/>
              <a:gd name="connsiteY62" fmla="*/ 5164609 h 6858000"/>
              <a:gd name="connsiteX63" fmla="*/ 5998514 w 6127024"/>
              <a:gd name="connsiteY63" fmla="*/ 5189673 h 6858000"/>
              <a:gd name="connsiteX64" fmla="*/ 6018409 w 6127024"/>
              <a:gd name="connsiteY64" fmla="*/ 5227157 h 6858000"/>
              <a:gd name="connsiteX65" fmla="*/ 6036748 w 6127024"/>
              <a:gd name="connsiteY65" fmla="*/ 5322752 h 6858000"/>
              <a:gd name="connsiteX66" fmla="*/ 6036943 w 6127024"/>
              <a:gd name="connsiteY66" fmla="*/ 5329480 h 6858000"/>
              <a:gd name="connsiteX67" fmla="*/ 6037677 w 6127024"/>
              <a:gd name="connsiteY67" fmla="*/ 5354807 h 6858000"/>
              <a:gd name="connsiteX68" fmla="*/ 6039728 w 6127024"/>
              <a:gd name="connsiteY68" fmla="*/ 5359416 h 6858000"/>
              <a:gd name="connsiteX69" fmla="*/ 6053435 w 6127024"/>
              <a:gd name="connsiteY69" fmla="*/ 5387547 h 6858000"/>
              <a:gd name="connsiteX70" fmla="*/ 6065933 w 6127024"/>
              <a:gd name="connsiteY70" fmla="*/ 5443002 h 6858000"/>
              <a:gd name="connsiteX71" fmla="*/ 6068640 w 6127024"/>
              <a:gd name="connsiteY71" fmla="*/ 5474503 h 6858000"/>
              <a:gd name="connsiteX72" fmla="*/ 6080922 w 6127024"/>
              <a:gd name="connsiteY72" fmla="*/ 5561070 h 6858000"/>
              <a:gd name="connsiteX73" fmla="*/ 6096949 w 6127024"/>
              <a:gd name="connsiteY73" fmla="*/ 5648179 h 6858000"/>
              <a:gd name="connsiteX74" fmla="*/ 6121353 w 6127024"/>
              <a:gd name="connsiteY74" fmla="*/ 5721725 h 6858000"/>
              <a:gd name="connsiteX75" fmla="*/ 6109884 w 6127024"/>
              <a:gd name="connsiteY75" fmla="*/ 5721959 h 6858000"/>
              <a:gd name="connsiteX76" fmla="*/ 6127024 w 6127024"/>
              <a:gd name="connsiteY76" fmla="*/ 5786902 h 6858000"/>
              <a:gd name="connsiteX77" fmla="*/ 6115796 w 6127024"/>
              <a:gd name="connsiteY77" fmla="*/ 5862844 h 6858000"/>
              <a:gd name="connsiteX78" fmla="*/ 6102493 w 6127024"/>
              <a:gd name="connsiteY78" fmla="*/ 5928602 h 6858000"/>
              <a:gd name="connsiteX79" fmla="*/ 6056863 w 6127024"/>
              <a:gd name="connsiteY79" fmla="*/ 6000643 h 6858000"/>
              <a:gd name="connsiteX80" fmla="*/ 6045436 w 6127024"/>
              <a:gd name="connsiteY80" fmla="*/ 6124480 h 6858000"/>
              <a:gd name="connsiteX81" fmla="*/ 6030489 w 6127024"/>
              <a:gd name="connsiteY81" fmla="*/ 6317666 h 6858000"/>
              <a:gd name="connsiteX82" fmla="*/ 6007492 w 6127024"/>
              <a:gd name="connsiteY82" fmla="*/ 6440818 h 6858000"/>
              <a:gd name="connsiteX83" fmla="*/ 6009467 w 6127024"/>
              <a:gd name="connsiteY83" fmla="*/ 6487076 h 6858000"/>
              <a:gd name="connsiteX84" fmla="*/ 5995064 w 6127024"/>
              <a:gd name="connsiteY84" fmla="*/ 6540791 h 6858000"/>
              <a:gd name="connsiteX85" fmla="*/ 6004510 w 6127024"/>
              <a:gd name="connsiteY85" fmla="*/ 6599256 h 6858000"/>
              <a:gd name="connsiteX86" fmla="*/ 5986207 w 6127024"/>
              <a:gd name="connsiteY86" fmla="*/ 6695855 h 6858000"/>
              <a:gd name="connsiteX87" fmla="*/ 5979428 w 6127024"/>
              <a:gd name="connsiteY87" fmla="*/ 6754678 h 6858000"/>
              <a:gd name="connsiteX88" fmla="*/ 5983398 w 6127024"/>
              <a:gd name="connsiteY88" fmla="*/ 6778641 h 6858000"/>
              <a:gd name="connsiteX89" fmla="*/ 5984543 w 6127024"/>
              <a:gd name="connsiteY89" fmla="*/ 6811016 h 6858000"/>
              <a:gd name="connsiteX90" fmla="*/ 5979671 w 6127024"/>
              <a:gd name="connsiteY90" fmla="*/ 6858000 h 6858000"/>
              <a:gd name="connsiteX91" fmla="*/ 0 w 6127024"/>
              <a:gd name="connsiteY91" fmla="*/ 6858000 h 6858000"/>
              <a:gd name="connsiteX92" fmla="*/ 0 w 6127024"/>
              <a:gd name="connsiteY92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618377 w 6127024"/>
              <a:gd name="connsiteY44" fmla="*/ 3588431 h 6858000"/>
              <a:gd name="connsiteX45" fmla="*/ 5655472 w 6127024"/>
              <a:gd name="connsiteY45" fmla="*/ 3678877 h 6858000"/>
              <a:gd name="connsiteX46" fmla="*/ 5683015 w 6127024"/>
              <a:gd name="connsiteY46" fmla="*/ 3762025 h 6858000"/>
              <a:gd name="connsiteX47" fmla="*/ 5696643 w 6127024"/>
              <a:gd name="connsiteY47" fmla="*/ 3773888 h 6858000"/>
              <a:gd name="connsiteX48" fmla="*/ 5768491 w 6127024"/>
              <a:gd name="connsiteY48" fmla="*/ 3914399 h 6858000"/>
              <a:gd name="connsiteX49" fmla="*/ 5793123 w 6127024"/>
              <a:gd name="connsiteY49" fmla="*/ 3969952 h 6858000"/>
              <a:gd name="connsiteX50" fmla="*/ 5808321 w 6127024"/>
              <a:gd name="connsiteY50" fmla="*/ 3988153 h 6858000"/>
              <a:gd name="connsiteX51" fmla="*/ 5825621 w 6127024"/>
              <a:gd name="connsiteY51" fmla="*/ 4015525 h 6858000"/>
              <a:gd name="connsiteX52" fmla="*/ 5860672 w 6127024"/>
              <a:gd name="connsiteY52" fmla="*/ 4061579 h 6858000"/>
              <a:gd name="connsiteX53" fmla="*/ 5894095 w 6127024"/>
              <a:gd name="connsiteY53" fmla="*/ 4128857 h 6858000"/>
              <a:gd name="connsiteX54" fmla="*/ 5903513 w 6127024"/>
              <a:gd name="connsiteY54" fmla="*/ 4187661 h 6858000"/>
              <a:gd name="connsiteX55" fmla="*/ 5946705 w 6127024"/>
              <a:gd name="connsiteY55" fmla="*/ 4428051 h 6858000"/>
              <a:gd name="connsiteX56" fmla="*/ 5949261 w 6127024"/>
              <a:gd name="connsiteY56" fmla="*/ 4449185 h 6858000"/>
              <a:gd name="connsiteX57" fmla="*/ 5968960 w 6127024"/>
              <a:gd name="connsiteY57" fmla="*/ 4482655 h 6858000"/>
              <a:gd name="connsiteX58" fmla="*/ 5998138 w 6127024"/>
              <a:gd name="connsiteY58" fmla="*/ 4697518 h 6858000"/>
              <a:gd name="connsiteX59" fmla="*/ 6007819 w 6127024"/>
              <a:gd name="connsiteY59" fmla="*/ 4858148 h 6858000"/>
              <a:gd name="connsiteX60" fmla="*/ 6007749 w 6127024"/>
              <a:gd name="connsiteY60" fmla="*/ 4964715 h 6858000"/>
              <a:gd name="connsiteX61" fmla="*/ 6005269 w 6127024"/>
              <a:gd name="connsiteY61" fmla="*/ 5150567 h 6858000"/>
              <a:gd name="connsiteX62" fmla="*/ 6001127 w 6127024"/>
              <a:gd name="connsiteY62" fmla="*/ 5164609 h 6858000"/>
              <a:gd name="connsiteX63" fmla="*/ 5998514 w 6127024"/>
              <a:gd name="connsiteY63" fmla="*/ 5189673 h 6858000"/>
              <a:gd name="connsiteX64" fmla="*/ 6018409 w 6127024"/>
              <a:gd name="connsiteY64" fmla="*/ 5227157 h 6858000"/>
              <a:gd name="connsiteX65" fmla="*/ 6036748 w 6127024"/>
              <a:gd name="connsiteY65" fmla="*/ 5322752 h 6858000"/>
              <a:gd name="connsiteX66" fmla="*/ 6036943 w 6127024"/>
              <a:gd name="connsiteY66" fmla="*/ 5329480 h 6858000"/>
              <a:gd name="connsiteX67" fmla="*/ 6037677 w 6127024"/>
              <a:gd name="connsiteY67" fmla="*/ 5354807 h 6858000"/>
              <a:gd name="connsiteX68" fmla="*/ 6039728 w 6127024"/>
              <a:gd name="connsiteY68" fmla="*/ 5359416 h 6858000"/>
              <a:gd name="connsiteX69" fmla="*/ 6053435 w 6127024"/>
              <a:gd name="connsiteY69" fmla="*/ 5387547 h 6858000"/>
              <a:gd name="connsiteX70" fmla="*/ 6065933 w 6127024"/>
              <a:gd name="connsiteY70" fmla="*/ 5443002 h 6858000"/>
              <a:gd name="connsiteX71" fmla="*/ 6068640 w 6127024"/>
              <a:gd name="connsiteY71" fmla="*/ 5474503 h 6858000"/>
              <a:gd name="connsiteX72" fmla="*/ 6080922 w 6127024"/>
              <a:gd name="connsiteY72" fmla="*/ 5561070 h 6858000"/>
              <a:gd name="connsiteX73" fmla="*/ 6096949 w 6127024"/>
              <a:gd name="connsiteY73" fmla="*/ 5648179 h 6858000"/>
              <a:gd name="connsiteX74" fmla="*/ 6121353 w 6127024"/>
              <a:gd name="connsiteY74" fmla="*/ 5721725 h 6858000"/>
              <a:gd name="connsiteX75" fmla="*/ 6109884 w 6127024"/>
              <a:gd name="connsiteY75" fmla="*/ 5721959 h 6858000"/>
              <a:gd name="connsiteX76" fmla="*/ 6127024 w 6127024"/>
              <a:gd name="connsiteY76" fmla="*/ 5786902 h 6858000"/>
              <a:gd name="connsiteX77" fmla="*/ 6115796 w 6127024"/>
              <a:gd name="connsiteY77" fmla="*/ 5862844 h 6858000"/>
              <a:gd name="connsiteX78" fmla="*/ 6102493 w 6127024"/>
              <a:gd name="connsiteY78" fmla="*/ 5928602 h 6858000"/>
              <a:gd name="connsiteX79" fmla="*/ 6056863 w 6127024"/>
              <a:gd name="connsiteY79" fmla="*/ 6000643 h 6858000"/>
              <a:gd name="connsiteX80" fmla="*/ 6045436 w 6127024"/>
              <a:gd name="connsiteY80" fmla="*/ 6124480 h 6858000"/>
              <a:gd name="connsiteX81" fmla="*/ 6030489 w 6127024"/>
              <a:gd name="connsiteY81" fmla="*/ 6317666 h 6858000"/>
              <a:gd name="connsiteX82" fmla="*/ 6007492 w 6127024"/>
              <a:gd name="connsiteY82" fmla="*/ 6440818 h 6858000"/>
              <a:gd name="connsiteX83" fmla="*/ 6009467 w 6127024"/>
              <a:gd name="connsiteY83" fmla="*/ 6487076 h 6858000"/>
              <a:gd name="connsiteX84" fmla="*/ 5995064 w 6127024"/>
              <a:gd name="connsiteY84" fmla="*/ 6540791 h 6858000"/>
              <a:gd name="connsiteX85" fmla="*/ 6004510 w 6127024"/>
              <a:gd name="connsiteY85" fmla="*/ 6599256 h 6858000"/>
              <a:gd name="connsiteX86" fmla="*/ 5986207 w 6127024"/>
              <a:gd name="connsiteY86" fmla="*/ 6695855 h 6858000"/>
              <a:gd name="connsiteX87" fmla="*/ 5979428 w 6127024"/>
              <a:gd name="connsiteY87" fmla="*/ 6754678 h 6858000"/>
              <a:gd name="connsiteX88" fmla="*/ 5983398 w 6127024"/>
              <a:gd name="connsiteY88" fmla="*/ 6778641 h 6858000"/>
              <a:gd name="connsiteX89" fmla="*/ 5984543 w 6127024"/>
              <a:gd name="connsiteY89" fmla="*/ 6811016 h 6858000"/>
              <a:gd name="connsiteX90" fmla="*/ 5979671 w 6127024"/>
              <a:gd name="connsiteY90" fmla="*/ 6858000 h 6858000"/>
              <a:gd name="connsiteX91" fmla="*/ 0 w 6127024"/>
              <a:gd name="connsiteY91" fmla="*/ 6858000 h 6858000"/>
              <a:gd name="connsiteX92" fmla="*/ 0 w 6127024"/>
              <a:gd name="connsiteY92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618377 w 6127024"/>
              <a:gd name="connsiteY44" fmla="*/ 3588431 h 6858000"/>
              <a:gd name="connsiteX45" fmla="*/ 5655472 w 6127024"/>
              <a:gd name="connsiteY45" fmla="*/ 3678877 h 6858000"/>
              <a:gd name="connsiteX46" fmla="*/ 5683015 w 6127024"/>
              <a:gd name="connsiteY46" fmla="*/ 3762025 h 6858000"/>
              <a:gd name="connsiteX47" fmla="*/ 5696643 w 6127024"/>
              <a:gd name="connsiteY47" fmla="*/ 3773888 h 6858000"/>
              <a:gd name="connsiteX48" fmla="*/ 5768491 w 6127024"/>
              <a:gd name="connsiteY48" fmla="*/ 3914399 h 6858000"/>
              <a:gd name="connsiteX49" fmla="*/ 5793123 w 6127024"/>
              <a:gd name="connsiteY49" fmla="*/ 3969952 h 6858000"/>
              <a:gd name="connsiteX50" fmla="*/ 5808321 w 6127024"/>
              <a:gd name="connsiteY50" fmla="*/ 3988153 h 6858000"/>
              <a:gd name="connsiteX51" fmla="*/ 5825621 w 6127024"/>
              <a:gd name="connsiteY51" fmla="*/ 4015525 h 6858000"/>
              <a:gd name="connsiteX52" fmla="*/ 5860672 w 6127024"/>
              <a:gd name="connsiteY52" fmla="*/ 4061579 h 6858000"/>
              <a:gd name="connsiteX53" fmla="*/ 5894095 w 6127024"/>
              <a:gd name="connsiteY53" fmla="*/ 4128857 h 6858000"/>
              <a:gd name="connsiteX54" fmla="*/ 5903513 w 6127024"/>
              <a:gd name="connsiteY54" fmla="*/ 4187661 h 6858000"/>
              <a:gd name="connsiteX55" fmla="*/ 5946705 w 6127024"/>
              <a:gd name="connsiteY55" fmla="*/ 4428051 h 6858000"/>
              <a:gd name="connsiteX56" fmla="*/ 5949261 w 6127024"/>
              <a:gd name="connsiteY56" fmla="*/ 4449185 h 6858000"/>
              <a:gd name="connsiteX57" fmla="*/ 5968960 w 6127024"/>
              <a:gd name="connsiteY57" fmla="*/ 4482655 h 6858000"/>
              <a:gd name="connsiteX58" fmla="*/ 5998138 w 6127024"/>
              <a:gd name="connsiteY58" fmla="*/ 4697518 h 6858000"/>
              <a:gd name="connsiteX59" fmla="*/ 6007819 w 6127024"/>
              <a:gd name="connsiteY59" fmla="*/ 4858148 h 6858000"/>
              <a:gd name="connsiteX60" fmla="*/ 6007749 w 6127024"/>
              <a:gd name="connsiteY60" fmla="*/ 4964715 h 6858000"/>
              <a:gd name="connsiteX61" fmla="*/ 6005269 w 6127024"/>
              <a:gd name="connsiteY61" fmla="*/ 5150567 h 6858000"/>
              <a:gd name="connsiteX62" fmla="*/ 6001127 w 6127024"/>
              <a:gd name="connsiteY62" fmla="*/ 5164609 h 6858000"/>
              <a:gd name="connsiteX63" fmla="*/ 5998514 w 6127024"/>
              <a:gd name="connsiteY63" fmla="*/ 5189673 h 6858000"/>
              <a:gd name="connsiteX64" fmla="*/ 6018409 w 6127024"/>
              <a:gd name="connsiteY64" fmla="*/ 5227157 h 6858000"/>
              <a:gd name="connsiteX65" fmla="*/ 6036748 w 6127024"/>
              <a:gd name="connsiteY65" fmla="*/ 5322752 h 6858000"/>
              <a:gd name="connsiteX66" fmla="*/ 6036943 w 6127024"/>
              <a:gd name="connsiteY66" fmla="*/ 5329480 h 6858000"/>
              <a:gd name="connsiteX67" fmla="*/ 6037677 w 6127024"/>
              <a:gd name="connsiteY67" fmla="*/ 5354807 h 6858000"/>
              <a:gd name="connsiteX68" fmla="*/ 6053435 w 6127024"/>
              <a:gd name="connsiteY68" fmla="*/ 5387547 h 6858000"/>
              <a:gd name="connsiteX69" fmla="*/ 6065933 w 6127024"/>
              <a:gd name="connsiteY69" fmla="*/ 5443002 h 6858000"/>
              <a:gd name="connsiteX70" fmla="*/ 6068640 w 6127024"/>
              <a:gd name="connsiteY70" fmla="*/ 5474503 h 6858000"/>
              <a:gd name="connsiteX71" fmla="*/ 6080922 w 6127024"/>
              <a:gd name="connsiteY71" fmla="*/ 5561070 h 6858000"/>
              <a:gd name="connsiteX72" fmla="*/ 6096949 w 6127024"/>
              <a:gd name="connsiteY72" fmla="*/ 5648179 h 6858000"/>
              <a:gd name="connsiteX73" fmla="*/ 6121353 w 6127024"/>
              <a:gd name="connsiteY73" fmla="*/ 5721725 h 6858000"/>
              <a:gd name="connsiteX74" fmla="*/ 6109884 w 6127024"/>
              <a:gd name="connsiteY74" fmla="*/ 5721959 h 6858000"/>
              <a:gd name="connsiteX75" fmla="*/ 6127024 w 6127024"/>
              <a:gd name="connsiteY75" fmla="*/ 5786902 h 6858000"/>
              <a:gd name="connsiteX76" fmla="*/ 6115796 w 6127024"/>
              <a:gd name="connsiteY76" fmla="*/ 5862844 h 6858000"/>
              <a:gd name="connsiteX77" fmla="*/ 6102493 w 6127024"/>
              <a:gd name="connsiteY77" fmla="*/ 5928602 h 6858000"/>
              <a:gd name="connsiteX78" fmla="*/ 6056863 w 6127024"/>
              <a:gd name="connsiteY78" fmla="*/ 6000643 h 6858000"/>
              <a:gd name="connsiteX79" fmla="*/ 6045436 w 6127024"/>
              <a:gd name="connsiteY79" fmla="*/ 6124480 h 6858000"/>
              <a:gd name="connsiteX80" fmla="*/ 6030489 w 6127024"/>
              <a:gd name="connsiteY80" fmla="*/ 6317666 h 6858000"/>
              <a:gd name="connsiteX81" fmla="*/ 6007492 w 6127024"/>
              <a:gd name="connsiteY81" fmla="*/ 6440818 h 6858000"/>
              <a:gd name="connsiteX82" fmla="*/ 6009467 w 6127024"/>
              <a:gd name="connsiteY82" fmla="*/ 6487076 h 6858000"/>
              <a:gd name="connsiteX83" fmla="*/ 5995064 w 6127024"/>
              <a:gd name="connsiteY83" fmla="*/ 6540791 h 6858000"/>
              <a:gd name="connsiteX84" fmla="*/ 6004510 w 6127024"/>
              <a:gd name="connsiteY84" fmla="*/ 6599256 h 6858000"/>
              <a:gd name="connsiteX85" fmla="*/ 5986207 w 6127024"/>
              <a:gd name="connsiteY85" fmla="*/ 6695855 h 6858000"/>
              <a:gd name="connsiteX86" fmla="*/ 5979428 w 6127024"/>
              <a:gd name="connsiteY86" fmla="*/ 6754678 h 6858000"/>
              <a:gd name="connsiteX87" fmla="*/ 5983398 w 6127024"/>
              <a:gd name="connsiteY87" fmla="*/ 6778641 h 6858000"/>
              <a:gd name="connsiteX88" fmla="*/ 5984543 w 6127024"/>
              <a:gd name="connsiteY88" fmla="*/ 6811016 h 6858000"/>
              <a:gd name="connsiteX89" fmla="*/ 5979671 w 6127024"/>
              <a:gd name="connsiteY89" fmla="*/ 6858000 h 6858000"/>
              <a:gd name="connsiteX90" fmla="*/ 0 w 6127024"/>
              <a:gd name="connsiteY90" fmla="*/ 6858000 h 6858000"/>
              <a:gd name="connsiteX91" fmla="*/ 0 w 6127024"/>
              <a:gd name="connsiteY91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618377 w 6127024"/>
              <a:gd name="connsiteY44" fmla="*/ 3588431 h 6858000"/>
              <a:gd name="connsiteX45" fmla="*/ 5655472 w 6127024"/>
              <a:gd name="connsiteY45" fmla="*/ 3678877 h 6858000"/>
              <a:gd name="connsiteX46" fmla="*/ 5683015 w 6127024"/>
              <a:gd name="connsiteY46" fmla="*/ 3762025 h 6858000"/>
              <a:gd name="connsiteX47" fmla="*/ 5696643 w 6127024"/>
              <a:gd name="connsiteY47" fmla="*/ 3773888 h 6858000"/>
              <a:gd name="connsiteX48" fmla="*/ 5768491 w 6127024"/>
              <a:gd name="connsiteY48" fmla="*/ 3914399 h 6858000"/>
              <a:gd name="connsiteX49" fmla="*/ 5793123 w 6127024"/>
              <a:gd name="connsiteY49" fmla="*/ 3969952 h 6858000"/>
              <a:gd name="connsiteX50" fmla="*/ 5808321 w 6127024"/>
              <a:gd name="connsiteY50" fmla="*/ 3988153 h 6858000"/>
              <a:gd name="connsiteX51" fmla="*/ 5825621 w 6127024"/>
              <a:gd name="connsiteY51" fmla="*/ 4015525 h 6858000"/>
              <a:gd name="connsiteX52" fmla="*/ 5860672 w 6127024"/>
              <a:gd name="connsiteY52" fmla="*/ 4061579 h 6858000"/>
              <a:gd name="connsiteX53" fmla="*/ 5894095 w 6127024"/>
              <a:gd name="connsiteY53" fmla="*/ 4128857 h 6858000"/>
              <a:gd name="connsiteX54" fmla="*/ 5903513 w 6127024"/>
              <a:gd name="connsiteY54" fmla="*/ 4187661 h 6858000"/>
              <a:gd name="connsiteX55" fmla="*/ 5946705 w 6127024"/>
              <a:gd name="connsiteY55" fmla="*/ 4428051 h 6858000"/>
              <a:gd name="connsiteX56" fmla="*/ 5949261 w 6127024"/>
              <a:gd name="connsiteY56" fmla="*/ 4449185 h 6858000"/>
              <a:gd name="connsiteX57" fmla="*/ 5968960 w 6127024"/>
              <a:gd name="connsiteY57" fmla="*/ 4482655 h 6858000"/>
              <a:gd name="connsiteX58" fmla="*/ 5998138 w 6127024"/>
              <a:gd name="connsiteY58" fmla="*/ 4697518 h 6858000"/>
              <a:gd name="connsiteX59" fmla="*/ 6007819 w 6127024"/>
              <a:gd name="connsiteY59" fmla="*/ 4858148 h 6858000"/>
              <a:gd name="connsiteX60" fmla="*/ 6007749 w 6127024"/>
              <a:gd name="connsiteY60" fmla="*/ 4964715 h 6858000"/>
              <a:gd name="connsiteX61" fmla="*/ 6005269 w 6127024"/>
              <a:gd name="connsiteY61" fmla="*/ 5150567 h 6858000"/>
              <a:gd name="connsiteX62" fmla="*/ 6001127 w 6127024"/>
              <a:gd name="connsiteY62" fmla="*/ 5164609 h 6858000"/>
              <a:gd name="connsiteX63" fmla="*/ 5998514 w 6127024"/>
              <a:gd name="connsiteY63" fmla="*/ 5189673 h 6858000"/>
              <a:gd name="connsiteX64" fmla="*/ 6018409 w 6127024"/>
              <a:gd name="connsiteY64" fmla="*/ 5227157 h 6858000"/>
              <a:gd name="connsiteX65" fmla="*/ 6036748 w 6127024"/>
              <a:gd name="connsiteY65" fmla="*/ 5322752 h 6858000"/>
              <a:gd name="connsiteX66" fmla="*/ 6037677 w 6127024"/>
              <a:gd name="connsiteY66" fmla="*/ 5354807 h 6858000"/>
              <a:gd name="connsiteX67" fmla="*/ 6053435 w 6127024"/>
              <a:gd name="connsiteY67" fmla="*/ 5387547 h 6858000"/>
              <a:gd name="connsiteX68" fmla="*/ 6065933 w 6127024"/>
              <a:gd name="connsiteY68" fmla="*/ 5443002 h 6858000"/>
              <a:gd name="connsiteX69" fmla="*/ 6068640 w 6127024"/>
              <a:gd name="connsiteY69" fmla="*/ 5474503 h 6858000"/>
              <a:gd name="connsiteX70" fmla="*/ 6080922 w 6127024"/>
              <a:gd name="connsiteY70" fmla="*/ 5561070 h 6858000"/>
              <a:gd name="connsiteX71" fmla="*/ 6096949 w 6127024"/>
              <a:gd name="connsiteY71" fmla="*/ 5648179 h 6858000"/>
              <a:gd name="connsiteX72" fmla="*/ 6121353 w 6127024"/>
              <a:gd name="connsiteY72" fmla="*/ 5721725 h 6858000"/>
              <a:gd name="connsiteX73" fmla="*/ 6109884 w 6127024"/>
              <a:gd name="connsiteY73" fmla="*/ 5721959 h 6858000"/>
              <a:gd name="connsiteX74" fmla="*/ 6127024 w 6127024"/>
              <a:gd name="connsiteY74" fmla="*/ 5786902 h 6858000"/>
              <a:gd name="connsiteX75" fmla="*/ 6115796 w 6127024"/>
              <a:gd name="connsiteY75" fmla="*/ 5862844 h 6858000"/>
              <a:gd name="connsiteX76" fmla="*/ 6102493 w 6127024"/>
              <a:gd name="connsiteY76" fmla="*/ 5928602 h 6858000"/>
              <a:gd name="connsiteX77" fmla="*/ 6056863 w 6127024"/>
              <a:gd name="connsiteY77" fmla="*/ 6000643 h 6858000"/>
              <a:gd name="connsiteX78" fmla="*/ 6045436 w 6127024"/>
              <a:gd name="connsiteY78" fmla="*/ 6124480 h 6858000"/>
              <a:gd name="connsiteX79" fmla="*/ 6030489 w 6127024"/>
              <a:gd name="connsiteY79" fmla="*/ 6317666 h 6858000"/>
              <a:gd name="connsiteX80" fmla="*/ 6007492 w 6127024"/>
              <a:gd name="connsiteY80" fmla="*/ 6440818 h 6858000"/>
              <a:gd name="connsiteX81" fmla="*/ 6009467 w 6127024"/>
              <a:gd name="connsiteY81" fmla="*/ 6487076 h 6858000"/>
              <a:gd name="connsiteX82" fmla="*/ 5995064 w 6127024"/>
              <a:gd name="connsiteY82" fmla="*/ 6540791 h 6858000"/>
              <a:gd name="connsiteX83" fmla="*/ 6004510 w 6127024"/>
              <a:gd name="connsiteY83" fmla="*/ 6599256 h 6858000"/>
              <a:gd name="connsiteX84" fmla="*/ 5986207 w 6127024"/>
              <a:gd name="connsiteY84" fmla="*/ 6695855 h 6858000"/>
              <a:gd name="connsiteX85" fmla="*/ 5979428 w 6127024"/>
              <a:gd name="connsiteY85" fmla="*/ 6754678 h 6858000"/>
              <a:gd name="connsiteX86" fmla="*/ 5983398 w 6127024"/>
              <a:gd name="connsiteY86" fmla="*/ 6778641 h 6858000"/>
              <a:gd name="connsiteX87" fmla="*/ 5984543 w 6127024"/>
              <a:gd name="connsiteY87" fmla="*/ 6811016 h 6858000"/>
              <a:gd name="connsiteX88" fmla="*/ 5979671 w 6127024"/>
              <a:gd name="connsiteY88" fmla="*/ 6858000 h 6858000"/>
              <a:gd name="connsiteX89" fmla="*/ 0 w 6127024"/>
              <a:gd name="connsiteY89" fmla="*/ 6858000 h 6858000"/>
              <a:gd name="connsiteX90" fmla="*/ 0 w 6127024"/>
              <a:gd name="connsiteY90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618377 w 6127024"/>
              <a:gd name="connsiteY44" fmla="*/ 3588431 h 6858000"/>
              <a:gd name="connsiteX45" fmla="*/ 5655472 w 6127024"/>
              <a:gd name="connsiteY45" fmla="*/ 3678877 h 6858000"/>
              <a:gd name="connsiteX46" fmla="*/ 5683015 w 6127024"/>
              <a:gd name="connsiteY46" fmla="*/ 3762025 h 6858000"/>
              <a:gd name="connsiteX47" fmla="*/ 5696643 w 6127024"/>
              <a:gd name="connsiteY47" fmla="*/ 3773888 h 6858000"/>
              <a:gd name="connsiteX48" fmla="*/ 5768491 w 6127024"/>
              <a:gd name="connsiteY48" fmla="*/ 3914399 h 6858000"/>
              <a:gd name="connsiteX49" fmla="*/ 5793123 w 6127024"/>
              <a:gd name="connsiteY49" fmla="*/ 3969952 h 6858000"/>
              <a:gd name="connsiteX50" fmla="*/ 5808321 w 6127024"/>
              <a:gd name="connsiteY50" fmla="*/ 3988153 h 6858000"/>
              <a:gd name="connsiteX51" fmla="*/ 5825621 w 6127024"/>
              <a:gd name="connsiteY51" fmla="*/ 4015525 h 6858000"/>
              <a:gd name="connsiteX52" fmla="*/ 5860672 w 6127024"/>
              <a:gd name="connsiteY52" fmla="*/ 4061579 h 6858000"/>
              <a:gd name="connsiteX53" fmla="*/ 5894095 w 6127024"/>
              <a:gd name="connsiteY53" fmla="*/ 4128857 h 6858000"/>
              <a:gd name="connsiteX54" fmla="*/ 5903513 w 6127024"/>
              <a:gd name="connsiteY54" fmla="*/ 4187661 h 6858000"/>
              <a:gd name="connsiteX55" fmla="*/ 5946705 w 6127024"/>
              <a:gd name="connsiteY55" fmla="*/ 4428051 h 6858000"/>
              <a:gd name="connsiteX56" fmla="*/ 5949261 w 6127024"/>
              <a:gd name="connsiteY56" fmla="*/ 4449185 h 6858000"/>
              <a:gd name="connsiteX57" fmla="*/ 5968960 w 6127024"/>
              <a:gd name="connsiteY57" fmla="*/ 4482655 h 6858000"/>
              <a:gd name="connsiteX58" fmla="*/ 5998138 w 6127024"/>
              <a:gd name="connsiteY58" fmla="*/ 4697518 h 6858000"/>
              <a:gd name="connsiteX59" fmla="*/ 6007819 w 6127024"/>
              <a:gd name="connsiteY59" fmla="*/ 4858148 h 6858000"/>
              <a:gd name="connsiteX60" fmla="*/ 6007749 w 6127024"/>
              <a:gd name="connsiteY60" fmla="*/ 4964715 h 6858000"/>
              <a:gd name="connsiteX61" fmla="*/ 6005269 w 6127024"/>
              <a:gd name="connsiteY61" fmla="*/ 5150567 h 6858000"/>
              <a:gd name="connsiteX62" fmla="*/ 6001127 w 6127024"/>
              <a:gd name="connsiteY62" fmla="*/ 5164609 h 6858000"/>
              <a:gd name="connsiteX63" fmla="*/ 5998514 w 6127024"/>
              <a:gd name="connsiteY63" fmla="*/ 5189673 h 6858000"/>
              <a:gd name="connsiteX64" fmla="*/ 6018409 w 6127024"/>
              <a:gd name="connsiteY64" fmla="*/ 5227157 h 6858000"/>
              <a:gd name="connsiteX65" fmla="*/ 6036748 w 6127024"/>
              <a:gd name="connsiteY65" fmla="*/ 5322752 h 6858000"/>
              <a:gd name="connsiteX66" fmla="*/ 6037677 w 6127024"/>
              <a:gd name="connsiteY66" fmla="*/ 5354807 h 6858000"/>
              <a:gd name="connsiteX67" fmla="*/ 6053435 w 6127024"/>
              <a:gd name="connsiteY67" fmla="*/ 5387547 h 6858000"/>
              <a:gd name="connsiteX68" fmla="*/ 6065933 w 6127024"/>
              <a:gd name="connsiteY68" fmla="*/ 5443002 h 6858000"/>
              <a:gd name="connsiteX69" fmla="*/ 6068640 w 6127024"/>
              <a:gd name="connsiteY69" fmla="*/ 5474503 h 6858000"/>
              <a:gd name="connsiteX70" fmla="*/ 6080922 w 6127024"/>
              <a:gd name="connsiteY70" fmla="*/ 5561070 h 6858000"/>
              <a:gd name="connsiteX71" fmla="*/ 6096949 w 6127024"/>
              <a:gd name="connsiteY71" fmla="*/ 5648179 h 6858000"/>
              <a:gd name="connsiteX72" fmla="*/ 6109884 w 6127024"/>
              <a:gd name="connsiteY72" fmla="*/ 5721959 h 6858000"/>
              <a:gd name="connsiteX73" fmla="*/ 6127024 w 6127024"/>
              <a:gd name="connsiteY73" fmla="*/ 5786902 h 6858000"/>
              <a:gd name="connsiteX74" fmla="*/ 6115796 w 6127024"/>
              <a:gd name="connsiteY74" fmla="*/ 5862844 h 6858000"/>
              <a:gd name="connsiteX75" fmla="*/ 6102493 w 6127024"/>
              <a:gd name="connsiteY75" fmla="*/ 5928602 h 6858000"/>
              <a:gd name="connsiteX76" fmla="*/ 6056863 w 6127024"/>
              <a:gd name="connsiteY76" fmla="*/ 6000643 h 6858000"/>
              <a:gd name="connsiteX77" fmla="*/ 6045436 w 6127024"/>
              <a:gd name="connsiteY77" fmla="*/ 6124480 h 6858000"/>
              <a:gd name="connsiteX78" fmla="*/ 6030489 w 6127024"/>
              <a:gd name="connsiteY78" fmla="*/ 6317666 h 6858000"/>
              <a:gd name="connsiteX79" fmla="*/ 6007492 w 6127024"/>
              <a:gd name="connsiteY79" fmla="*/ 6440818 h 6858000"/>
              <a:gd name="connsiteX80" fmla="*/ 6009467 w 6127024"/>
              <a:gd name="connsiteY80" fmla="*/ 6487076 h 6858000"/>
              <a:gd name="connsiteX81" fmla="*/ 5995064 w 6127024"/>
              <a:gd name="connsiteY81" fmla="*/ 6540791 h 6858000"/>
              <a:gd name="connsiteX82" fmla="*/ 6004510 w 6127024"/>
              <a:gd name="connsiteY82" fmla="*/ 6599256 h 6858000"/>
              <a:gd name="connsiteX83" fmla="*/ 5986207 w 6127024"/>
              <a:gd name="connsiteY83" fmla="*/ 6695855 h 6858000"/>
              <a:gd name="connsiteX84" fmla="*/ 5979428 w 6127024"/>
              <a:gd name="connsiteY84" fmla="*/ 6754678 h 6858000"/>
              <a:gd name="connsiteX85" fmla="*/ 5983398 w 6127024"/>
              <a:gd name="connsiteY85" fmla="*/ 6778641 h 6858000"/>
              <a:gd name="connsiteX86" fmla="*/ 5984543 w 6127024"/>
              <a:gd name="connsiteY86" fmla="*/ 6811016 h 6858000"/>
              <a:gd name="connsiteX87" fmla="*/ 5979671 w 6127024"/>
              <a:gd name="connsiteY87" fmla="*/ 6858000 h 6858000"/>
              <a:gd name="connsiteX88" fmla="*/ 0 w 6127024"/>
              <a:gd name="connsiteY88" fmla="*/ 6858000 h 6858000"/>
              <a:gd name="connsiteX89" fmla="*/ 0 w 6127024"/>
              <a:gd name="connsiteY89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618377 w 6127024"/>
              <a:gd name="connsiteY44" fmla="*/ 3588431 h 6858000"/>
              <a:gd name="connsiteX45" fmla="*/ 5655472 w 6127024"/>
              <a:gd name="connsiteY45" fmla="*/ 3678877 h 6858000"/>
              <a:gd name="connsiteX46" fmla="*/ 5683015 w 6127024"/>
              <a:gd name="connsiteY46" fmla="*/ 3762025 h 6858000"/>
              <a:gd name="connsiteX47" fmla="*/ 5696643 w 6127024"/>
              <a:gd name="connsiteY47" fmla="*/ 3773888 h 6858000"/>
              <a:gd name="connsiteX48" fmla="*/ 5768491 w 6127024"/>
              <a:gd name="connsiteY48" fmla="*/ 3914399 h 6858000"/>
              <a:gd name="connsiteX49" fmla="*/ 5793123 w 6127024"/>
              <a:gd name="connsiteY49" fmla="*/ 3969952 h 6858000"/>
              <a:gd name="connsiteX50" fmla="*/ 5808321 w 6127024"/>
              <a:gd name="connsiteY50" fmla="*/ 3988153 h 6858000"/>
              <a:gd name="connsiteX51" fmla="*/ 5825621 w 6127024"/>
              <a:gd name="connsiteY51" fmla="*/ 4015525 h 6858000"/>
              <a:gd name="connsiteX52" fmla="*/ 5860672 w 6127024"/>
              <a:gd name="connsiteY52" fmla="*/ 4061579 h 6858000"/>
              <a:gd name="connsiteX53" fmla="*/ 5894095 w 6127024"/>
              <a:gd name="connsiteY53" fmla="*/ 4128857 h 6858000"/>
              <a:gd name="connsiteX54" fmla="*/ 5903513 w 6127024"/>
              <a:gd name="connsiteY54" fmla="*/ 4187661 h 6858000"/>
              <a:gd name="connsiteX55" fmla="*/ 5946705 w 6127024"/>
              <a:gd name="connsiteY55" fmla="*/ 4428051 h 6858000"/>
              <a:gd name="connsiteX56" fmla="*/ 5949261 w 6127024"/>
              <a:gd name="connsiteY56" fmla="*/ 4449185 h 6858000"/>
              <a:gd name="connsiteX57" fmla="*/ 5968960 w 6127024"/>
              <a:gd name="connsiteY57" fmla="*/ 4482655 h 6858000"/>
              <a:gd name="connsiteX58" fmla="*/ 5998138 w 6127024"/>
              <a:gd name="connsiteY58" fmla="*/ 4697518 h 6858000"/>
              <a:gd name="connsiteX59" fmla="*/ 6007819 w 6127024"/>
              <a:gd name="connsiteY59" fmla="*/ 4858148 h 6858000"/>
              <a:gd name="connsiteX60" fmla="*/ 6007749 w 6127024"/>
              <a:gd name="connsiteY60" fmla="*/ 4964715 h 6858000"/>
              <a:gd name="connsiteX61" fmla="*/ 6005269 w 6127024"/>
              <a:gd name="connsiteY61" fmla="*/ 5150567 h 6858000"/>
              <a:gd name="connsiteX62" fmla="*/ 6001127 w 6127024"/>
              <a:gd name="connsiteY62" fmla="*/ 5164609 h 6858000"/>
              <a:gd name="connsiteX63" fmla="*/ 5998514 w 6127024"/>
              <a:gd name="connsiteY63" fmla="*/ 5189673 h 6858000"/>
              <a:gd name="connsiteX64" fmla="*/ 6018409 w 6127024"/>
              <a:gd name="connsiteY64" fmla="*/ 5227157 h 6858000"/>
              <a:gd name="connsiteX65" fmla="*/ 6036748 w 6127024"/>
              <a:gd name="connsiteY65" fmla="*/ 5322752 h 6858000"/>
              <a:gd name="connsiteX66" fmla="*/ 6037677 w 6127024"/>
              <a:gd name="connsiteY66" fmla="*/ 5354807 h 6858000"/>
              <a:gd name="connsiteX67" fmla="*/ 6053435 w 6127024"/>
              <a:gd name="connsiteY67" fmla="*/ 5387547 h 6858000"/>
              <a:gd name="connsiteX68" fmla="*/ 6068640 w 6127024"/>
              <a:gd name="connsiteY68" fmla="*/ 5474503 h 6858000"/>
              <a:gd name="connsiteX69" fmla="*/ 6080922 w 6127024"/>
              <a:gd name="connsiteY69" fmla="*/ 5561070 h 6858000"/>
              <a:gd name="connsiteX70" fmla="*/ 6096949 w 6127024"/>
              <a:gd name="connsiteY70" fmla="*/ 5648179 h 6858000"/>
              <a:gd name="connsiteX71" fmla="*/ 6109884 w 6127024"/>
              <a:gd name="connsiteY71" fmla="*/ 5721959 h 6858000"/>
              <a:gd name="connsiteX72" fmla="*/ 6127024 w 6127024"/>
              <a:gd name="connsiteY72" fmla="*/ 5786902 h 6858000"/>
              <a:gd name="connsiteX73" fmla="*/ 6115796 w 6127024"/>
              <a:gd name="connsiteY73" fmla="*/ 5862844 h 6858000"/>
              <a:gd name="connsiteX74" fmla="*/ 6102493 w 6127024"/>
              <a:gd name="connsiteY74" fmla="*/ 5928602 h 6858000"/>
              <a:gd name="connsiteX75" fmla="*/ 6056863 w 6127024"/>
              <a:gd name="connsiteY75" fmla="*/ 6000643 h 6858000"/>
              <a:gd name="connsiteX76" fmla="*/ 6045436 w 6127024"/>
              <a:gd name="connsiteY76" fmla="*/ 6124480 h 6858000"/>
              <a:gd name="connsiteX77" fmla="*/ 6030489 w 6127024"/>
              <a:gd name="connsiteY77" fmla="*/ 6317666 h 6858000"/>
              <a:gd name="connsiteX78" fmla="*/ 6007492 w 6127024"/>
              <a:gd name="connsiteY78" fmla="*/ 6440818 h 6858000"/>
              <a:gd name="connsiteX79" fmla="*/ 6009467 w 6127024"/>
              <a:gd name="connsiteY79" fmla="*/ 6487076 h 6858000"/>
              <a:gd name="connsiteX80" fmla="*/ 5995064 w 6127024"/>
              <a:gd name="connsiteY80" fmla="*/ 6540791 h 6858000"/>
              <a:gd name="connsiteX81" fmla="*/ 6004510 w 6127024"/>
              <a:gd name="connsiteY81" fmla="*/ 6599256 h 6858000"/>
              <a:gd name="connsiteX82" fmla="*/ 5986207 w 6127024"/>
              <a:gd name="connsiteY82" fmla="*/ 6695855 h 6858000"/>
              <a:gd name="connsiteX83" fmla="*/ 5979428 w 6127024"/>
              <a:gd name="connsiteY83" fmla="*/ 6754678 h 6858000"/>
              <a:gd name="connsiteX84" fmla="*/ 5983398 w 6127024"/>
              <a:gd name="connsiteY84" fmla="*/ 6778641 h 6858000"/>
              <a:gd name="connsiteX85" fmla="*/ 5984543 w 6127024"/>
              <a:gd name="connsiteY85" fmla="*/ 6811016 h 6858000"/>
              <a:gd name="connsiteX86" fmla="*/ 5979671 w 6127024"/>
              <a:gd name="connsiteY86" fmla="*/ 6858000 h 6858000"/>
              <a:gd name="connsiteX87" fmla="*/ 0 w 6127024"/>
              <a:gd name="connsiteY87" fmla="*/ 6858000 h 6858000"/>
              <a:gd name="connsiteX88" fmla="*/ 0 w 6127024"/>
              <a:gd name="connsiteY88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79298 w 6115796"/>
              <a:gd name="connsiteY36" fmla="*/ 2947791 h 6858000"/>
              <a:gd name="connsiteX37" fmla="*/ 5481770 w 6115796"/>
              <a:gd name="connsiteY37" fmla="*/ 2951352 h 6858000"/>
              <a:gd name="connsiteX38" fmla="*/ 5482415 w 6115796"/>
              <a:gd name="connsiteY38" fmla="*/ 3004079 h 6858000"/>
              <a:gd name="connsiteX39" fmla="*/ 5503944 w 6115796"/>
              <a:gd name="connsiteY39" fmla="*/ 3123335 h 6858000"/>
              <a:gd name="connsiteX40" fmla="*/ 5516007 w 6115796"/>
              <a:gd name="connsiteY40" fmla="*/ 3258473 h 6858000"/>
              <a:gd name="connsiteX41" fmla="*/ 5589758 w 6115796"/>
              <a:gd name="connsiteY41" fmla="*/ 3453699 h 6858000"/>
              <a:gd name="connsiteX42" fmla="*/ 5596144 w 6115796"/>
              <a:gd name="connsiteY42" fmla="*/ 3534624 h 6858000"/>
              <a:gd name="connsiteX43" fmla="*/ 5597750 w 6115796"/>
              <a:gd name="connsiteY43" fmla="*/ 3534129 h 6858000"/>
              <a:gd name="connsiteX44" fmla="*/ 5618377 w 6115796"/>
              <a:gd name="connsiteY44" fmla="*/ 3588431 h 6858000"/>
              <a:gd name="connsiteX45" fmla="*/ 5655472 w 6115796"/>
              <a:gd name="connsiteY45" fmla="*/ 3678877 h 6858000"/>
              <a:gd name="connsiteX46" fmla="*/ 5683015 w 6115796"/>
              <a:gd name="connsiteY46" fmla="*/ 3762025 h 6858000"/>
              <a:gd name="connsiteX47" fmla="*/ 5696643 w 6115796"/>
              <a:gd name="connsiteY47" fmla="*/ 3773888 h 6858000"/>
              <a:gd name="connsiteX48" fmla="*/ 5768491 w 6115796"/>
              <a:gd name="connsiteY48" fmla="*/ 3914399 h 6858000"/>
              <a:gd name="connsiteX49" fmla="*/ 5793123 w 6115796"/>
              <a:gd name="connsiteY49" fmla="*/ 3969952 h 6858000"/>
              <a:gd name="connsiteX50" fmla="*/ 5808321 w 6115796"/>
              <a:gd name="connsiteY50" fmla="*/ 3988153 h 6858000"/>
              <a:gd name="connsiteX51" fmla="*/ 5825621 w 6115796"/>
              <a:gd name="connsiteY51" fmla="*/ 4015525 h 6858000"/>
              <a:gd name="connsiteX52" fmla="*/ 5860672 w 6115796"/>
              <a:gd name="connsiteY52" fmla="*/ 4061579 h 6858000"/>
              <a:gd name="connsiteX53" fmla="*/ 5894095 w 6115796"/>
              <a:gd name="connsiteY53" fmla="*/ 4128857 h 6858000"/>
              <a:gd name="connsiteX54" fmla="*/ 5903513 w 6115796"/>
              <a:gd name="connsiteY54" fmla="*/ 4187661 h 6858000"/>
              <a:gd name="connsiteX55" fmla="*/ 5946705 w 6115796"/>
              <a:gd name="connsiteY55" fmla="*/ 4428051 h 6858000"/>
              <a:gd name="connsiteX56" fmla="*/ 5949261 w 6115796"/>
              <a:gd name="connsiteY56" fmla="*/ 4449185 h 6858000"/>
              <a:gd name="connsiteX57" fmla="*/ 5968960 w 6115796"/>
              <a:gd name="connsiteY57" fmla="*/ 4482655 h 6858000"/>
              <a:gd name="connsiteX58" fmla="*/ 5998138 w 6115796"/>
              <a:gd name="connsiteY58" fmla="*/ 4697518 h 6858000"/>
              <a:gd name="connsiteX59" fmla="*/ 6007819 w 6115796"/>
              <a:gd name="connsiteY59" fmla="*/ 4858148 h 6858000"/>
              <a:gd name="connsiteX60" fmla="*/ 6007749 w 6115796"/>
              <a:gd name="connsiteY60" fmla="*/ 4964715 h 6858000"/>
              <a:gd name="connsiteX61" fmla="*/ 6005269 w 6115796"/>
              <a:gd name="connsiteY61" fmla="*/ 5150567 h 6858000"/>
              <a:gd name="connsiteX62" fmla="*/ 6001127 w 6115796"/>
              <a:gd name="connsiteY62" fmla="*/ 5164609 h 6858000"/>
              <a:gd name="connsiteX63" fmla="*/ 5998514 w 6115796"/>
              <a:gd name="connsiteY63" fmla="*/ 5189673 h 6858000"/>
              <a:gd name="connsiteX64" fmla="*/ 6018409 w 6115796"/>
              <a:gd name="connsiteY64" fmla="*/ 5227157 h 6858000"/>
              <a:gd name="connsiteX65" fmla="*/ 6036748 w 6115796"/>
              <a:gd name="connsiteY65" fmla="*/ 5322752 h 6858000"/>
              <a:gd name="connsiteX66" fmla="*/ 6037677 w 6115796"/>
              <a:gd name="connsiteY66" fmla="*/ 5354807 h 6858000"/>
              <a:gd name="connsiteX67" fmla="*/ 6053435 w 6115796"/>
              <a:gd name="connsiteY67" fmla="*/ 5387547 h 6858000"/>
              <a:gd name="connsiteX68" fmla="*/ 6068640 w 6115796"/>
              <a:gd name="connsiteY68" fmla="*/ 5474503 h 6858000"/>
              <a:gd name="connsiteX69" fmla="*/ 6080922 w 6115796"/>
              <a:gd name="connsiteY69" fmla="*/ 5561070 h 6858000"/>
              <a:gd name="connsiteX70" fmla="*/ 6096949 w 6115796"/>
              <a:gd name="connsiteY70" fmla="*/ 5648179 h 6858000"/>
              <a:gd name="connsiteX71" fmla="*/ 6109884 w 6115796"/>
              <a:gd name="connsiteY71" fmla="*/ 5721959 h 6858000"/>
              <a:gd name="connsiteX72" fmla="*/ 6115796 w 6115796"/>
              <a:gd name="connsiteY72" fmla="*/ 5862844 h 6858000"/>
              <a:gd name="connsiteX73" fmla="*/ 6102493 w 6115796"/>
              <a:gd name="connsiteY73" fmla="*/ 5928602 h 6858000"/>
              <a:gd name="connsiteX74" fmla="*/ 6056863 w 6115796"/>
              <a:gd name="connsiteY74" fmla="*/ 6000643 h 6858000"/>
              <a:gd name="connsiteX75" fmla="*/ 6045436 w 6115796"/>
              <a:gd name="connsiteY75" fmla="*/ 6124480 h 6858000"/>
              <a:gd name="connsiteX76" fmla="*/ 6030489 w 6115796"/>
              <a:gd name="connsiteY76" fmla="*/ 6317666 h 6858000"/>
              <a:gd name="connsiteX77" fmla="*/ 6007492 w 6115796"/>
              <a:gd name="connsiteY77" fmla="*/ 6440818 h 6858000"/>
              <a:gd name="connsiteX78" fmla="*/ 6009467 w 6115796"/>
              <a:gd name="connsiteY78" fmla="*/ 6487076 h 6858000"/>
              <a:gd name="connsiteX79" fmla="*/ 5995064 w 6115796"/>
              <a:gd name="connsiteY79" fmla="*/ 6540791 h 6858000"/>
              <a:gd name="connsiteX80" fmla="*/ 6004510 w 6115796"/>
              <a:gd name="connsiteY80" fmla="*/ 6599256 h 6858000"/>
              <a:gd name="connsiteX81" fmla="*/ 5986207 w 6115796"/>
              <a:gd name="connsiteY81" fmla="*/ 6695855 h 6858000"/>
              <a:gd name="connsiteX82" fmla="*/ 5979428 w 6115796"/>
              <a:gd name="connsiteY82" fmla="*/ 6754678 h 6858000"/>
              <a:gd name="connsiteX83" fmla="*/ 5983398 w 6115796"/>
              <a:gd name="connsiteY83" fmla="*/ 6778641 h 6858000"/>
              <a:gd name="connsiteX84" fmla="*/ 5984543 w 6115796"/>
              <a:gd name="connsiteY84" fmla="*/ 6811016 h 6858000"/>
              <a:gd name="connsiteX85" fmla="*/ 5979671 w 6115796"/>
              <a:gd name="connsiteY85" fmla="*/ 6858000 h 6858000"/>
              <a:gd name="connsiteX86" fmla="*/ 0 w 6115796"/>
              <a:gd name="connsiteY86" fmla="*/ 6858000 h 6858000"/>
              <a:gd name="connsiteX87" fmla="*/ 0 w 6115796"/>
              <a:gd name="connsiteY87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79298 w 6115796"/>
              <a:gd name="connsiteY36" fmla="*/ 2947791 h 6858000"/>
              <a:gd name="connsiteX37" fmla="*/ 5481770 w 6115796"/>
              <a:gd name="connsiteY37" fmla="*/ 2951352 h 6858000"/>
              <a:gd name="connsiteX38" fmla="*/ 5482415 w 6115796"/>
              <a:gd name="connsiteY38" fmla="*/ 3004079 h 6858000"/>
              <a:gd name="connsiteX39" fmla="*/ 5503944 w 6115796"/>
              <a:gd name="connsiteY39" fmla="*/ 3123335 h 6858000"/>
              <a:gd name="connsiteX40" fmla="*/ 5516007 w 6115796"/>
              <a:gd name="connsiteY40" fmla="*/ 3258473 h 6858000"/>
              <a:gd name="connsiteX41" fmla="*/ 5589758 w 6115796"/>
              <a:gd name="connsiteY41" fmla="*/ 3453699 h 6858000"/>
              <a:gd name="connsiteX42" fmla="*/ 5596144 w 6115796"/>
              <a:gd name="connsiteY42" fmla="*/ 3534624 h 6858000"/>
              <a:gd name="connsiteX43" fmla="*/ 5597750 w 6115796"/>
              <a:gd name="connsiteY43" fmla="*/ 3534129 h 6858000"/>
              <a:gd name="connsiteX44" fmla="*/ 5618377 w 6115796"/>
              <a:gd name="connsiteY44" fmla="*/ 3588431 h 6858000"/>
              <a:gd name="connsiteX45" fmla="*/ 5655472 w 6115796"/>
              <a:gd name="connsiteY45" fmla="*/ 3678877 h 6858000"/>
              <a:gd name="connsiteX46" fmla="*/ 5683015 w 6115796"/>
              <a:gd name="connsiteY46" fmla="*/ 3762025 h 6858000"/>
              <a:gd name="connsiteX47" fmla="*/ 5696643 w 6115796"/>
              <a:gd name="connsiteY47" fmla="*/ 3773888 h 6858000"/>
              <a:gd name="connsiteX48" fmla="*/ 5768491 w 6115796"/>
              <a:gd name="connsiteY48" fmla="*/ 3914399 h 6858000"/>
              <a:gd name="connsiteX49" fmla="*/ 5793123 w 6115796"/>
              <a:gd name="connsiteY49" fmla="*/ 3969952 h 6858000"/>
              <a:gd name="connsiteX50" fmla="*/ 5808321 w 6115796"/>
              <a:gd name="connsiteY50" fmla="*/ 3988153 h 6858000"/>
              <a:gd name="connsiteX51" fmla="*/ 5825621 w 6115796"/>
              <a:gd name="connsiteY51" fmla="*/ 4015525 h 6858000"/>
              <a:gd name="connsiteX52" fmla="*/ 5860672 w 6115796"/>
              <a:gd name="connsiteY52" fmla="*/ 4061579 h 6858000"/>
              <a:gd name="connsiteX53" fmla="*/ 5894095 w 6115796"/>
              <a:gd name="connsiteY53" fmla="*/ 4128857 h 6858000"/>
              <a:gd name="connsiteX54" fmla="*/ 5903513 w 6115796"/>
              <a:gd name="connsiteY54" fmla="*/ 4187661 h 6858000"/>
              <a:gd name="connsiteX55" fmla="*/ 5946705 w 6115796"/>
              <a:gd name="connsiteY55" fmla="*/ 4428051 h 6858000"/>
              <a:gd name="connsiteX56" fmla="*/ 5949261 w 6115796"/>
              <a:gd name="connsiteY56" fmla="*/ 4449185 h 6858000"/>
              <a:gd name="connsiteX57" fmla="*/ 5968960 w 6115796"/>
              <a:gd name="connsiteY57" fmla="*/ 4482655 h 6858000"/>
              <a:gd name="connsiteX58" fmla="*/ 5998138 w 6115796"/>
              <a:gd name="connsiteY58" fmla="*/ 4697518 h 6858000"/>
              <a:gd name="connsiteX59" fmla="*/ 6007819 w 6115796"/>
              <a:gd name="connsiteY59" fmla="*/ 4858148 h 6858000"/>
              <a:gd name="connsiteX60" fmla="*/ 6007749 w 6115796"/>
              <a:gd name="connsiteY60" fmla="*/ 4964715 h 6858000"/>
              <a:gd name="connsiteX61" fmla="*/ 6005269 w 6115796"/>
              <a:gd name="connsiteY61" fmla="*/ 5150567 h 6858000"/>
              <a:gd name="connsiteX62" fmla="*/ 6001127 w 6115796"/>
              <a:gd name="connsiteY62" fmla="*/ 5164609 h 6858000"/>
              <a:gd name="connsiteX63" fmla="*/ 5998514 w 6115796"/>
              <a:gd name="connsiteY63" fmla="*/ 5189673 h 6858000"/>
              <a:gd name="connsiteX64" fmla="*/ 6018409 w 6115796"/>
              <a:gd name="connsiteY64" fmla="*/ 5227157 h 6858000"/>
              <a:gd name="connsiteX65" fmla="*/ 6036748 w 6115796"/>
              <a:gd name="connsiteY65" fmla="*/ 5322752 h 6858000"/>
              <a:gd name="connsiteX66" fmla="*/ 6037677 w 6115796"/>
              <a:gd name="connsiteY66" fmla="*/ 5354807 h 6858000"/>
              <a:gd name="connsiteX67" fmla="*/ 6053435 w 6115796"/>
              <a:gd name="connsiteY67" fmla="*/ 5387547 h 6858000"/>
              <a:gd name="connsiteX68" fmla="*/ 6068640 w 6115796"/>
              <a:gd name="connsiteY68" fmla="*/ 5474503 h 6858000"/>
              <a:gd name="connsiteX69" fmla="*/ 6080922 w 6115796"/>
              <a:gd name="connsiteY69" fmla="*/ 5561070 h 6858000"/>
              <a:gd name="connsiteX70" fmla="*/ 6096949 w 6115796"/>
              <a:gd name="connsiteY70" fmla="*/ 5648179 h 6858000"/>
              <a:gd name="connsiteX71" fmla="*/ 6115796 w 6115796"/>
              <a:gd name="connsiteY71" fmla="*/ 5862844 h 6858000"/>
              <a:gd name="connsiteX72" fmla="*/ 6102493 w 6115796"/>
              <a:gd name="connsiteY72" fmla="*/ 5928602 h 6858000"/>
              <a:gd name="connsiteX73" fmla="*/ 6056863 w 6115796"/>
              <a:gd name="connsiteY73" fmla="*/ 6000643 h 6858000"/>
              <a:gd name="connsiteX74" fmla="*/ 6045436 w 6115796"/>
              <a:gd name="connsiteY74" fmla="*/ 6124480 h 6858000"/>
              <a:gd name="connsiteX75" fmla="*/ 6030489 w 6115796"/>
              <a:gd name="connsiteY75" fmla="*/ 6317666 h 6858000"/>
              <a:gd name="connsiteX76" fmla="*/ 6007492 w 6115796"/>
              <a:gd name="connsiteY76" fmla="*/ 6440818 h 6858000"/>
              <a:gd name="connsiteX77" fmla="*/ 6009467 w 6115796"/>
              <a:gd name="connsiteY77" fmla="*/ 6487076 h 6858000"/>
              <a:gd name="connsiteX78" fmla="*/ 5995064 w 6115796"/>
              <a:gd name="connsiteY78" fmla="*/ 6540791 h 6858000"/>
              <a:gd name="connsiteX79" fmla="*/ 6004510 w 6115796"/>
              <a:gd name="connsiteY79" fmla="*/ 6599256 h 6858000"/>
              <a:gd name="connsiteX80" fmla="*/ 5986207 w 6115796"/>
              <a:gd name="connsiteY80" fmla="*/ 6695855 h 6858000"/>
              <a:gd name="connsiteX81" fmla="*/ 5979428 w 6115796"/>
              <a:gd name="connsiteY81" fmla="*/ 6754678 h 6858000"/>
              <a:gd name="connsiteX82" fmla="*/ 5983398 w 6115796"/>
              <a:gd name="connsiteY82" fmla="*/ 6778641 h 6858000"/>
              <a:gd name="connsiteX83" fmla="*/ 5984543 w 6115796"/>
              <a:gd name="connsiteY83" fmla="*/ 6811016 h 6858000"/>
              <a:gd name="connsiteX84" fmla="*/ 5979671 w 6115796"/>
              <a:gd name="connsiteY84" fmla="*/ 6858000 h 6858000"/>
              <a:gd name="connsiteX85" fmla="*/ 0 w 6115796"/>
              <a:gd name="connsiteY85" fmla="*/ 6858000 h 6858000"/>
              <a:gd name="connsiteX86" fmla="*/ 0 w 6115796"/>
              <a:gd name="connsiteY86" fmla="*/ 0 h 6858000"/>
              <a:gd name="connsiteX0" fmla="*/ 0 w 6116025"/>
              <a:gd name="connsiteY0" fmla="*/ 0 h 6858000"/>
              <a:gd name="connsiteX1" fmla="*/ 4965888 w 6116025"/>
              <a:gd name="connsiteY1" fmla="*/ 0 h 6858000"/>
              <a:gd name="connsiteX2" fmla="*/ 4967767 w 6116025"/>
              <a:gd name="connsiteY2" fmla="*/ 7930 h 6858000"/>
              <a:gd name="connsiteX3" fmla="*/ 4979444 w 6116025"/>
              <a:gd name="connsiteY3" fmla="*/ 43921 h 6858000"/>
              <a:gd name="connsiteX4" fmla="*/ 5021173 w 6116025"/>
              <a:gd name="connsiteY4" fmla="*/ 123738 h 6858000"/>
              <a:gd name="connsiteX5" fmla="*/ 5075458 w 6116025"/>
              <a:gd name="connsiteY5" fmla="*/ 264355 h 6858000"/>
              <a:gd name="connsiteX6" fmla="*/ 5081175 w 6116025"/>
              <a:gd name="connsiteY6" fmla="*/ 277448 h 6858000"/>
              <a:gd name="connsiteX7" fmla="*/ 5097011 w 6116025"/>
              <a:gd name="connsiteY7" fmla="*/ 355616 h 6858000"/>
              <a:gd name="connsiteX8" fmla="*/ 5153000 w 6116025"/>
              <a:gd name="connsiteY8" fmla="*/ 507134 h 6858000"/>
              <a:gd name="connsiteX9" fmla="*/ 5171282 w 6116025"/>
              <a:gd name="connsiteY9" fmla="*/ 602071 h 6858000"/>
              <a:gd name="connsiteX10" fmla="*/ 5176196 w 6116025"/>
              <a:gd name="connsiteY10" fmla="*/ 636822 h 6858000"/>
              <a:gd name="connsiteX11" fmla="*/ 5189051 w 6116025"/>
              <a:gd name="connsiteY11" fmla="*/ 782518 h 6858000"/>
              <a:gd name="connsiteX12" fmla="*/ 5218707 w 6116025"/>
              <a:gd name="connsiteY12" fmla="*/ 886387 h 6858000"/>
              <a:gd name="connsiteX13" fmla="*/ 5221281 w 6116025"/>
              <a:gd name="connsiteY13" fmla="*/ 920873 h 6858000"/>
              <a:gd name="connsiteX14" fmla="*/ 5201018 w 6116025"/>
              <a:gd name="connsiteY14" fmla="*/ 1095027 h 6858000"/>
              <a:gd name="connsiteX15" fmla="*/ 5189234 w 6116025"/>
              <a:gd name="connsiteY15" fmla="*/ 1217308 h 6858000"/>
              <a:gd name="connsiteX16" fmla="*/ 5202769 w 6116025"/>
              <a:gd name="connsiteY16" fmla="*/ 1269450 h 6858000"/>
              <a:gd name="connsiteX17" fmla="*/ 5225968 w 6116025"/>
              <a:gd name="connsiteY17" fmla="*/ 1357994 h 6858000"/>
              <a:gd name="connsiteX18" fmla="*/ 5231437 w 6116025"/>
              <a:gd name="connsiteY18" fmla="*/ 1373779 h 6858000"/>
              <a:gd name="connsiteX19" fmla="*/ 5237226 w 6116025"/>
              <a:gd name="connsiteY19" fmla="*/ 1441327 h 6858000"/>
              <a:gd name="connsiteX20" fmla="*/ 5255653 w 6116025"/>
              <a:gd name="connsiteY20" fmla="*/ 1524712 h 6858000"/>
              <a:gd name="connsiteX21" fmla="*/ 5263491 w 6116025"/>
              <a:gd name="connsiteY21" fmla="*/ 1642938 h 6858000"/>
              <a:gd name="connsiteX22" fmla="*/ 5256552 w 6116025"/>
              <a:gd name="connsiteY22" fmla="*/ 1672509 h 6858000"/>
              <a:gd name="connsiteX23" fmla="*/ 5266931 w 6116025"/>
              <a:gd name="connsiteY23" fmla="*/ 1866147 h 6858000"/>
              <a:gd name="connsiteX24" fmla="*/ 5255696 w 6116025"/>
              <a:gd name="connsiteY24" fmla="*/ 1953770 h 6858000"/>
              <a:gd name="connsiteX25" fmla="*/ 5252592 w 6116025"/>
              <a:gd name="connsiteY25" fmla="*/ 2092210 h 6858000"/>
              <a:gd name="connsiteX26" fmla="*/ 5250104 w 6116025"/>
              <a:gd name="connsiteY26" fmla="*/ 2249166 h 6858000"/>
              <a:gd name="connsiteX27" fmla="*/ 5251214 w 6116025"/>
              <a:gd name="connsiteY27" fmla="*/ 2250944 h 6858000"/>
              <a:gd name="connsiteX28" fmla="*/ 5250644 w 6116025"/>
              <a:gd name="connsiteY28" fmla="*/ 2266619 h 6858000"/>
              <a:gd name="connsiteX29" fmla="*/ 5293877 w 6116025"/>
              <a:gd name="connsiteY29" fmla="*/ 2368649 h 6858000"/>
              <a:gd name="connsiteX30" fmla="*/ 5311338 w 6116025"/>
              <a:gd name="connsiteY30" fmla="*/ 2404034 h 6858000"/>
              <a:gd name="connsiteX31" fmla="*/ 5338366 w 6116025"/>
              <a:gd name="connsiteY31" fmla="*/ 2465052 h 6858000"/>
              <a:gd name="connsiteX32" fmla="*/ 5371263 w 6116025"/>
              <a:gd name="connsiteY32" fmla="*/ 2586413 h 6858000"/>
              <a:gd name="connsiteX33" fmla="*/ 5407503 w 6116025"/>
              <a:gd name="connsiteY33" fmla="*/ 2786290 h 6858000"/>
              <a:gd name="connsiteX34" fmla="*/ 5407356 w 6116025"/>
              <a:gd name="connsiteY34" fmla="*/ 2787545 h 6858000"/>
              <a:gd name="connsiteX35" fmla="*/ 5457023 w 6116025"/>
              <a:gd name="connsiteY35" fmla="*/ 2858292 h 6858000"/>
              <a:gd name="connsiteX36" fmla="*/ 5479298 w 6116025"/>
              <a:gd name="connsiteY36" fmla="*/ 2947791 h 6858000"/>
              <a:gd name="connsiteX37" fmla="*/ 5481770 w 6116025"/>
              <a:gd name="connsiteY37" fmla="*/ 2951352 h 6858000"/>
              <a:gd name="connsiteX38" fmla="*/ 5482415 w 6116025"/>
              <a:gd name="connsiteY38" fmla="*/ 3004079 h 6858000"/>
              <a:gd name="connsiteX39" fmla="*/ 5503944 w 6116025"/>
              <a:gd name="connsiteY39" fmla="*/ 3123335 h 6858000"/>
              <a:gd name="connsiteX40" fmla="*/ 5516007 w 6116025"/>
              <a:gd name="connsiteY40" fmla="*/ 3258473 h 6858000"/>
              <a:gd name="connsiteX41" fmla="*/ 5589758 w 6116025"/>
              <a:gd name="connsiteY41" fmla="*/ 3453699 h 6858000"/>
              <a:gd name="connsiteX42" fmla="*/ 5596144 w 6116025"/>
              <a:gd name="connsiteY42" fmla="*/ 3534624 h 6858000"/>
              <a:gd name="connsiteX43" fmla="*/ 5597750 w 6116025"/>
              <a:gd name="connsiteY43" fmla="*/ 3534129 h 6858000"/>
              <a:gd name="connsiteX44" fmla="*/ 5618377 w 6116025"/>
              <a:gd name="connsiteY44" fmla="*/ 3588431 h 6858000"/>
              <a:gd name="connsiteX45" fmla="*/ 5655472 w 6116025"/>
              <a:gd name="connsiteY45" fmla="*/ 3678877 h 6858000"/>
              <a:gd name="connsiteX46" fmla="*/ 5683015 w 6116025"/>
              <a:gd name="connsiteY46" fmla="*/ 3762025 h 6858000"/>
              <a:gd name="connsiteX47" fmla="*/ 5696643 w 6116025"/>
              <a:gd name="connsiteY47" fmla="*/ 3773888 h 6858000"/>
              <a:gd name="connsiteX48" fmla="*/ 5768491 w 6116025"/>
              <a:gd name="connsiteY48" fmla="*/ 3914399 h 6858000"/>
              <a:gd name="connsiteX49" fmla="*/ 5793123 w 6116025"/>
              <a:gd name="connsiteY49" fmla="*/ 3969952 h 6858000"/>
              <a:gd name="connsiteX50" fmla="*/ 5808321 w 6116025"/>
              <a:gd name="connsiteY50" fmla="*/ 3988153 h 6858000"/>
              <a:gd name="connsiteX51" fmla="*/ 5825621 w 6116025"/>
              <a:gd name="connsiteY51" fmla="*/ 4015525 h 6858000"/>
              <a:gd name="connsiteX52" fmla="*/ 5860672 w 6116025"/>
              <a:gd name="connsiteY52" fmla="*/ 4061579 h 6858000"/>
              <a:gd name="connsiteX53" fmla="*/ 5894095 w 6116025"/>
              <a:gd name="connsiteY53" fmla="*/ 4128857 h 6858000"/>
              <a:gd name="connsiteX54" fmla="*/ 5903513 w 6116025"/>
              <a:gd name="connsiteY54" fmla="*/ 4187661 h 6858000"/>
              <a:gd name="connsiteX55" fmla="*/ 5946705 w 6116025"/>
              <a:gd name="connsiteY55" fmla="*/ 4428051 h 6858000"/>
              <a:gd name="connsiteX56" fmla="*/ 5949261 w 6116025"/>
              <a:gd name="connsiteY56" fmla="*/ 4449185 h 6858000"/>
              <a:gd name="connsiteX57" fmla="*/ 5968960 w 6116025"/>
              <a:gd name="connsiteY57" fmla="*/ 4482655 h 6858000"/>
              <a:gd name="connsiteX58" fmla="*/ 5998138 w 6116025"/>
              <a:gd name="connsiteY58" fmla="*/ 4697518 h 6858000"/>
              <a:gd name="connsiteX59" fmla="*/ 6007819 w 6116025"/>
              <a:gd name="connsiteY59" fmla="*/ 4858148 h 6858000"/>
              <a:gd name="connsiteX60" fmla="*/ 6007749 w 6116025"/>
              <a:gd name="connsiteY60" fmla="*/ 4964715 h 6858000"/>
              <a:gd name="connsiteX61" fmla="*/ 6005269 w 6116025"/>
              <a:gd name="connsiteY61" fmla="*/ 5150567 h 6858000"/>
              <a:gd name="connsiteX62" fmla="*/ 6001127 w 6116025"/>
              <a:gd name="connsiteY62" fmla="*/ 5164609 h 6858000"/>
              <a:gd name="connsiteX63" fmla="*/ 5998514 w 6116025"/>
              <a:gd name="connsiteY63" fmla="*/ 5189673 h 6858000"/>
              <a:gd name="connsiteX64" fmla="*/ 6018409 w 6116025"/>
              <a:gd name="connsiteY64" fmla="*/ 5227157 h 6858000"/>
              <a:gd name="connsiteX65" fmla="*/ 6036748 w 6116025"/>
              <a:gd name="connsiteY65" fmla="*/ 5322752 h 6858000"/>
              <a:gd name="connsiteX66" fmla="*/ 6037677 w 6116025"/>
              <a:gd name="connsiteY66" fmla="*/ 5354807 h 6858000"/>
              <a:gd name="connsiteX67" fmla="*/ 6053435 w 6116025"/>
              <a:gd name="connsiteY67" fmla="*/ 5387547 h 6858000"/>
              <a:gd name="connsiteX68" fmla="*/ 6068640 w 6116025"/>
              <a:gd name="connsiteY68" fmla="*/ 5474503 h 6858000"/>
              <a:gd name="connsiteX69" fmla="*/ 6080922 w 6116025"/>
              <a:gd name="connsiteY69" fmla="*/ 5561070 h 6858000"/>
              <a:gd name="connsiteX70" fmla="*/ 6096949 w 6116025"/>
              <a:gd name="connsiteY70" fmla="*/ 5648179 h 6858000"/>
              <a:gd name="connsiteX71" fmla="*/ 6115796 w 6116025"/>
              <a:gd name="connsiteY71" fmla="*/ 5862844 h 6858000"/>
              <a:gd name="connsiteX72" fmla="*/ 6102493 w 6116025"/>
              <a:gd name="connsiteY72" fmla="*/ 5928602 h 6858000"/>
              <a:gd name="connsiteX73" fmla="*/ 6056863 w 6116025"/>
              <a:gd name="connsiteY73" fmla="*/ 6000643 h 6858000"/>
              <a:gd name="connsiteX74" fmla="*/ 6045436 w 6116025"/>
              <a:gd name="connsiteY74" fmla="*/ 6124480 h 6858000"/>
              <a:gd name="connsiteX75" fmla="*/ 6030489 w 6116025"/>
              <a:gd name="connsiteY75" fmla="*/ 6317666 h 6858000"/>
              <a:gd name="connsiteX76" fmla="*/ 6007492 w 6116025"/>
              <a:gd name="connsiteY76" fmla="*/ 6440818 h 6858000"/>
              <a:gd name="connsiteX77" fmla="*/ 6009467 w 6116025"/>
              <a:gd name="connsiteY77" fmla="*/ 6487076 h 6858000"/>
              <a:gd name="connsiteX78" fmla="*/ 5995064 w 6116025"/>
              <a:gd name="connsiteY78" fmla="*/ 6540791 h 6858000"/>
              <a:gd name="connsiteX79" fmla="*/ 6004510 w 6116025"/>
              <a:gd name="connsiteY79" fmla="*/ 6599256 h 6858000"/>
              <a:gd name="connsiteX80" fmla="*/ 5986207 w 6116025"/>
              <a:gd name="connsiteY80" fmla="*/ 6695855 h 6858000"/>
              <a:gd name="connsiteX81" fmla="*/ 5979428 w 6116025"/>
              <a:gd name="connsiteY81" fmla="*/ 6754678 h 6858000"/>
              <a:gd name="connsiteX82" fmla="*/ 5983398 w 6116025"/>
              <a:gd name="connsiteY82" fmla="*/ 6778641 h 6858000"/>
              <a:gd name="connsiteX83" fmla="*/ 5984543 w 6116025"/>
              <a:gd name="connsiteY83" fmla="*/ 6811016 h 6858000"/>
              <a:gd name="connsiteX84" fmla="*/ 5979671 w 6116025"/>
              <a:gd name="connsiteY84" fmla="*/ 6858000 h 6858000"/>
              <a:gd name="connsiteX85" fmla="*/ 0 w 6116025"/>
              <a:gd name="connsiteY85" fmla="*/ 6858000 h 6858000"/>
              <a:gd name="connsiteX86" fmla="*/ 0 w 6116025"/>
              <a:gd name="connsiteY86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79298 w 6115796"/>
              <a:gd name="connsiteY36" fmla="*/ 2947791 h 6858000"/>
              <a:gd name="connsiteX37" fmla="*/ 5481770 w 6115796"/>
              <a:gd name="connsiteY37" fmla="*/ 2951352 h 6858000"/>
              <a:gd name="connsiteX38" fmla="*/ 5482415 w 6115796"/>
              <a:gd name="connsiteY38" fmla="*/ 3004079 h 6858000"/>
              <a:gd name="connsiteX39" fmla="*/ 5503944 w 6115796"/>
              <a:gd name="connsiteY39" fmla="*/ 3123335 h 6858000"/>
              <a:gd name="connsiteX40" fmla="*/ 5516007 w 6115796"/>
              <a:gd name="connsiteY40" fmla="*/ 3258473 h 6858000"/>
              <a:gd name="connsiteX41" fmla="*/ 5589758 w 6115796"/>
              <a:gd name="connsiteY41" fmla="*/ 3453699 h 6858000"/>
              <a:gd name="connsiteX42" fmla="*/ 5596144 w 6115796"/>
              <a:gd name="connsiteY42" fmla="*/ 3534624 h 6858000"/>
              <a:gd name="connsiteX43" fmla="*/ 5597750 w 6115796"/>
              <a:gd name="connsiteY43" fmla="*/ 3534129 h 6858000"/>
              <a:gd name="connsiteX44" fmla="*/ 5618377 w 6115796"/>
              <a:gd name="connsiteY44" fmla="*/ 3588431 h 6858000"/>
              <a:gd name="connsiteX45" fmla="*/ 5655472 w 6115796"/>
              <a:gd name="connsiteY45" fmla="*/ 3678877 h 6858000"/>
              <a:gd name="connsiteX46" fmla="*/ 5683015 w 6115796"/>
              <a:gd name="connsiteY46" fmla="*/ 3762025 h 6858000"/>
              <a:gd name="connsiteX47" fmla="*/ 5696643 w 6115796"/>
              <a:gd name="connsiteY47" fmla="*/ 3773888 h 6858000"/>
              <a:gd name="connsiteX48" fmla="*/ 5768491 w 6115796"/>
              <a:gd name="connsiteY48" fmla="*/ 3914399 h 6858000"/>
              <a:gd name="connsiteX49" fmla="*/ 5793123 w 6115796"/>
              <a:gd name="connsiteY49" fmla="*/ 3969952 h 6858000"/>
              <a:gd name="connsiteX50" fmla="*/ 5808321 w 6115796"/>
              <a:gd name="connsiteY50" fmla="*/ 3988153 h 6858000"/>
              <a:gd name="connsiteX51" fmla="*/ 5825621 w 6115796"/>
              <a:gd name="connsiteY51" fmla="*/ 4015525 h 6858000"/>
              <a:gd name="connsiteX52" fmla="*/ 5860672 w 6115796"/>
              <a:gd name="connsiteY52" fmla="*/ 4061579 h 6858000"/>
              <a:gd name="connsiteX53" fmla="*/ 5894095 w 6115796"/>
              <a:gd name="connsiteY53" fmla="*/ 4128857 h 6858000"/>
              <a:gd name="connsiteX54" fmla="*/ 5903513 w 6115796"/>
              <a:gd name="connsiteY54" fmla="*/ 4187661 h 6858000"/>
              <a:gd name="connsiteX55" fmla="*/ 5946705 w 6115796"/>
              <a:gd name="connsiteY55" fmla="*/ 4428051 h 6858000"/>
              <a:gd name="connsiteX56" fmla="*/ 5949261 w 6115796"/>
              <a:gd name="connsiteY56" fmla="*/ 4449185 h 6858000"/>
              <a:gd name="connsiteX57" fmla="*/ 5968960 w 6115796"/>
              <a:gd name="connsiteY57" fmla="*/ 4482655 h 6858000"/>
              <a:gd name="connsiteX58" fmla="*/ 5998138 w 6115796"/>
              <a:gd name="connsiteY58" fmla="*/ 4697518 h 6858000"/>
              <a:gd name="connsiteX59" fmla="*/ 6007819 w 6115796"/>
              <a:gd name="connsiteY59" fmla="*/ 4858148 h 6858000"/>
              <a:gd name="connsiteX60" fmla="*/ 6007749 w 6115796"/>
              <a:gd name="connsiteY60" fmla="*/ 4964715 h 6858000"/>
              <a:gd name="connsiteX61" fmla="*/ 6005269 w 6115796"/>
              <a:gd name="connsiteY61" fmla="*/ 5150567 h 6858000"/>
              <a:gd name="connsiteX62" fmla="*/ 6001127 w 6115796"/>
              <a:gd name="connsiteY62" fmla="*/ 5164609 h 6858000"/>
              <a:gd name="connsiteX63" fmla="*/ 5998514 w 6115796"/>
              <a:gd name="connsiteY63" fmla="*/ 5189673 h 6858000"/>
              <a:gd name="connsiteX64" fmla="*/ 6018409 w 6115796"/>
              <a:gd name="connsiteY64" fmla="*/ 5227157 h 6858000"/>
              <a:gd name="connsiteX65" fmla="*/ 6036748 w 6115796"/>
              <a:gd name="connsiteY65" fmla="*/ 5322752 h 6858000"/>
              <a:gd name="connsiteX66" fmla="*/ 6037677 w 6115796"/>
              <a:gd name="connsiteY66" fmla="*/ 5354807 h 6858000"/>
              <a:gd name="connsiteX67" fmla="*/ 6053435 w 6115796"/>
              <a:gd name="connsiteY67" fmla="*/ 5387547 h 6858000"/>
              <a:gd name="connsiteX68" fmla="*/ 6068640 w 6115796"/>
              <a:gd name="connsiteY68" fmla="*/ 5474503 h 6858000"/>
              <a:gd name="connsiteX69" fmla="*/ 6080922 w 6115796"/>
              <a:gd name="connsiteY69" fmla="*/ 5561070 h 6858000"/>
              <a:gd name="connsiteX70" fmla="*/ 6096949 w 6115796"/>
              <a:gd name="connsiteY70" fmla="*/ 5648179 h 6858000"/>
              <a:gd name="connsiteX71" fmla="*/ 6115796 w 6115796"/>
              <a:gd name="connsiteY71" fmla="*/ 5862844 h 6858000"/>
              <a:gd name="connsiteX72" fmla="*/ 6102493 w 6115796"/>
              <a:gd name="connsiteY72" fmla="*/ 5928602 h 6858000"/>
              <a:gd name="connsiteX73" fmla="*/ 6056863 w 6115796"/>
              <a:gd name="connsiteY73" fmla="*/ 6000643 h 6858000"/>
              <a:gd name="connsiteX74" fmla="*/ 6045436 w 6115796"/>
              <a:gd name="connsiteY74" fmla="*/ 6124480 h 6858000"/>
              <a:gd name="connsiteX75" fmla="*/ 6030489 w 6115796"/>
              <a:gd name="connsiteY75" fmla="*/ 6317666 h 6858000"/>
              <a:gd name="connsiteX76" fmla="*/ 6007492 w 6115796"/>
              <a:gd name="connsiteY76" fmla="*/ 6440818 h 6858000"/>
              <a:gd name="connsiteX77" fmla="*/ 6009467 w 6115796"/>
              <a:gd name="connsiteY77" fmla="*/ 6487076 h 6858000"/>
              <a:gd name="connsiteX78" fmla="*/ 5995064 w 6115796"/>
              <a:gd name="connsiteY78" fmla="*/ 6540791 h 6858000"/>
              <a:gd name="connsiteX79" fmla="*/ 6004510 w 6115796"/>
              <a:gd name="connsiteY79" fmla="*/ 6599256 h 6858000"/>
              <a:gd name="connsiteX80" fmla="*/ 5986207 w 6115796"/>
              <a:gd name="connsiteY80" fmla="*/ 6695855 h 6858000"/>
              <a:gd name="connsiteX81" fmla="*/ 5979428 w 6115796"/>
              <a:gd name="connsiteY81" fmla="*/ 6754678 h 6858000"/>
              <a:gd name="connsiteX82" fmla="*/ 5983398 w 6115796"/>
              <a:gd name="connsiteY82" fmla="*/ 6778641 h 6858000"/>
              <a:gd name="connsiteX83" fmla="*/ 5984543 w 6115796"/>
              <a:gd name="connsiteY83" fmla="*/ 6811016 h 6858000"/>
              <a:gd name="connsiteX84" fmla="*/ 5979671 w 6115796"/>
              <a:gd name="connsiteY84" fmla="*/ 6858000 h 6858000"/>
              <a:gd name="connsiteX85" fmla="*/ 0 w 6115796"/>
              <a:gd name="connsiteY85" fmla="*/ 6858000 h 6858000"/>
              <a:gd name="connsiteX86" fmla="*/ 0 w 6115796"/>
              <a:gd name="connsiteY86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79298 w 6115796"/>
              <a:gd name="connsiteY36" fmla="*/ 2947791 h 6858000"/>
              <a:gd name="connsiteX37" fmla="*/ 5481770 w 6115796"/>
              <a:gd name="connsiteY37" fmla="*/ 2951352 h 6858000"/>
              <a:gd name="connsiteX38" fmla="*/ 5482415 w 6115796"/>
              <a:gd name="connsiteY38" fmla="*/ 3004079 h 6858000"/>
              <a:gd name="connsiteX39" fmla="*/ 5503944 w 6115796"/>
              <a:gd name="connsiteY39" fmla="*/ 3123335 h 6858000"/>
              <a:gd name="connsiteX40" fmla="*/ 5516007 w 6115796"/>
              <a:gd name="connsiteY40" fmla="*/ 3258473 h 6858000"/>
              <a:gd name="connsiteX41" fmla="*/ 5589758 w 6115796"/>
              <a:gd name="connsiteY41" fmla="*/ 3453699 h 6858000"/>
              <a:gd name="connsiteX42" fmla="*/ 5596144 w 6115796"/>
              <a:gd name="connsiteY42" fmla="*/ 3534624 h 6858000"/>
              <a:gd name="connsiteX43" fmla="*/ 5597750 w 6115796"/>
              <a:gd name="connsiteY43" fmla="*/ 3534129 h 6858000"/>
              <a:gd name="connsiteX44" fmla="*/ 5618377 w 6115796"/>
              <a:gd name="connsiteY44" fmla="*/ 3588431 h 6858000"/>
              <a:gd name="connsiteX45" fmla="*/ 5655472 w 6115796"/>
              <a:gd name="connsiteY45" fmla="*/ 3678877 h 6858000"/>
              <a:gd name="connsiteX46" fmla="*/ 5683015 w 6115796"/>
              <a:gd name="connsiteY46" fmla="*/ 3762025 h 6858000"/>
              <a:gd name="connsiteX47" fmla="*/ 5696643 w 6115796"/>
              <a:gd name="connsiteY47" fmla="*/ 3773888 h 6858000"/>
              <a:gd name="connsiteX48" fmla="*/ 5768491 w 6115796"/>
              <a:gd name="connsiteY48" fmla="*/ 3914399 h 6858000"/>
              <a:gd name="connsiteX49" fmla="*/ 5793123 w 6115796"/>
              <a:gd name="connsiteY49" fmla="*/ 3969952 h 6858000"/>
              <a:gd name="connsiteX50" fmla="*/ 5808321 w 6115796"/>
              <a:gd name="connsiteY50" fmla="*/ 3988153 h 6858000"/>
              <a:gd name="connsiteX51" fmla="*/ 5825621 w 6115796"/>
              <a:gd name="connsiteY51" fmla="*/ 4015525 h 6858000"/>
              <a:gd name="connsiteX52" fmla="*/ 5860672 w 6115796"/>
              <a:gd name="connsiteY52" fmla="*/ 4061579 h 6858000"/>
              <a:gd name="connsiteX53" fmla="*/ 5894095 w 6115796"/>
              <a:gd name="connsiteY53" fmla="*/ 4128857 h 6858000"/>
              <a:gd name="connsiteX54" fmla="*/ 5903513 w 6115796"/>
              <a:gd name="connsiteY54" fmla="*/ 4187661 h 6858000"/>
              <a:gd name="connsiteX55" fmla="*/ 5946705 w 6115796"/>
              <a:gd name="connsiteY55" fmla="*/ 4428051 h 6858000"/>
              <a:gd name="connsiteX56" fmla="*/ 5949261 w 6115796"/>
              <a:gd name="connsiteY56" fmla="*/ 4449185 h 6858000"/>
              <a:gd name="connsiteX57" fmla="*/ 5968960 w 6115796"/>
              <a:gd name="connsiteY57" fmla="*/ 4482655 h 6858000"/>
              <a:gd name="connsiteX58" fmla="*/ 5998138 w 6115796"/>
              <a:gd name="connsiteY58" fmla="*/ 4697518 h 6858000"/>
              <a:gd name="connsiteX59" fmla="*/ 6007819 w 6115796"/>
              <a:gd name="connsiteY59" fmla="*/ 4858148 h 6858000"/>
              <a:gd name="connsiteX60" fmla="*/ 6007749 w 6115796"/>
              <a:gd name="connsiteY60" fmla="*/ 4964715 h 6858000"/>
              <a:gd name="connsiteX61" fmla="*/ 6005269 w 6115796"/>
              <a:gd name="connsiteY61" fmla="*/ 5150567 h 6858000"/>
              <a:gd name="connsiteX62" fmla="*/ 6001127 w 6115796"/>
              <a:gd name="connsiteY62" fmla="*/ 5164609 h 6858000"/>
              <a:gd name="connsiteX63" fmla="*/ 5998514 w 6115796"/>
              <a:gd name="connsiteY63" fmla="*/ 5189673 h 6858000"/>
              <a:gd name="connsiteX64" fmla="*/ 6018409 w 6115796"/>
              <a:gd name="connsiteY64" fmla="*/ 5227157 h 6858000"/>
              <a:gd name="connsiteX65" fmla="*/ 6036748 w 6115796"/>
              <a:gd name="connsiteY65" fmla="*/ 5322752 h 6858000"/>
              <a:gd name="connsiteX66" fmla="*/ 6037677 w 6115796"/>
              <a:gd name="connsiteY66" fmla="*/ 5354807 h 6858000"/>
              <a:gd name="connsiteX67" fmla="*/ 6053435 w 6115796"/>
              <a:gd name="connsiteY67" fmla="*/ 5387547 h 6858000"/>
              <a:gd name="connsiteX68" fmla="*/ 6068640 w 6115796"/>
              <a:gd name="connsiteY68" fmla="*/ 5474503 h 6858000"/>
              <a:gd name="connsiteX69" fmla="*/ 6080922 w 6115796"/>
              <a:gd name="connsiteY69" fmla="*/ 5561070 h 6858000"/>
              <a:gd name="connsiteX70" fmla="*/ 6096949 w 6115796"/>
              <a:gd name="connsiteY70" fmla="*/ 5648179 h 6858000"/>
              <a:gd name="connsiteX71" fmla="*/ 6115796 w 6115796"/>
              <a:gd name="connsiteY71" fmla="*/ 5862844 h 6858000"/>
              <a:gd name="connsiteX72" fmla="*/ 6056863 w 6115796"/>
              <a:gd name="connsiteY72" fmla="*/ 6000643 h 6858000"/>
              <a:gd name="connsiteX73" fmla="*/ 6045436 w 6115796"/>
              <a:gd name="connsiteY73" fmla="*/ 6124480 h 6858000"/>
              <a:gd name="connsiteX74" fmla="*/ 6030489 w 6115796"/>
              <a:gd name="connsiteY74" fmla="*/ 6317666 h 6858000"/>
              <a:gd name="connsiteX75" fmla="*/ 6007492 w 6115796"/>
              <a:gd name="connsiteY75" fmla="*/ 6440818 h 6858000"/>
              <a:gd name="connsiteX76" fmla="*/ 6009467 w 6115796"/>
              <a:gd name="connsiteY76" fmla="*/ 6487076 h 6858000"/>
              <a:gd name="connsiteX77" fmla="*/ 5995064 w 6115796"/>
              <a:gd name="connsiteY77" fmla="*/ 6540791 h 6858000"/>
              <a:gd name="connsiteX78" fmla="*/ 6004510 w 6115796"/>
              <a:gd name="connsiteY78" fmla="*/ 6599256 h 6858000"/>
              <a:gd name="connsiteX79" fmla="*/ 5986207 w 6115796"/>
              <a:gd name="connsiteY79" fmla="*/ 6695855 h 6858000"/>
              <a:gd name="connsiteX80" fmla="*/ 5979428 w 6115796"/>
              <a:gd name="connsiteY80" fmla="*/ 6754678 h 6858000"/>
              <a:gd name="connsiteX81" fmla="*/ 5983398 w 6115796"/>
              <a:gd name="connsiteY81" fmla="*/ 6778641 h 6858000"/>
              <a:gd name="connsiteX82" fmla="*/ 5984543 w 6115796"/>
              <a:gd name="connsiteY82" fmla="*/ 6811016 h 6858000"/>
              <a:gd name="connsiteX83" fmla="*/ 5979671 w 6115796"/>
              <a:gd name="connsiteY83" fmla="*/ 6858000 h 6858000"/>
              <a:gd name="connsiteX84" fmla="*/ 0 w 6115796"/>
              <a:gd name="connsiteY84" fmla="*/ 6858000 h 6858000"/>
              <a:gd name="connsiteX85" fmla="*/ 0 w 6115796"/>
              <a:gd name="connsiteY85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79298 w 6115796"/>
              <a:gd name="connsiteY36" fmla="*/ 2947791 h 6858000"/>
              <a:gd name="connsiteX37" fmla="*/ 5481770 w 6115796"/>
              <a:gd name="connsiteY37" fmla="*/ 2951352 h 6858000"/>
              <a:gd name="connsiteX38" fmla="*/ 5482415 w 6115796"/>
              <a:gd name="connsiteY38" fmla="*/ 3004079 h 6858000"/>
              <a:gd name="connsiteX39" fmla="*/ 5503944 w 6115796"/>
              <a:gd name="connsiteY39" fmla="*/ 3123335 h 6858000"/>
              <a:gd name="connsiteX40" fmla="*/ 5516007 w 6115796"/>
              <a:gd name="connsiteY40" fmla="*/ 3258473 h 6858000"/>
              <a:gd name="connsiteX41" fmla="*/ 5589758 w 6115796"/>
              <a:gd name="connsiteY41" fmla="*/ 3453699 h 6858000"/>
              <a:gd name="connsiteX42" fmla="*/ 5596144 w 6115796"/>
              <a:gd name="connsiteY42" fmla="*/ 3534624 h 6858000"/>
              <a:gd name="connsiteX43" fmla="*/ 5597750 w 6115796"/>
              <a:gd name="connsiteY43" fmla="*/ 3534129 h 6858000"/>
              <a:gd name="connsiteX44" fmla="*/ 5618377 w 6115796"/>
              <a:gd name="connsiteY44" fmla="*/ 3588431 h 6858000"/>
              <a:gd name="connsiteX45" fmla="*/ 5655472 w 6115796"/>
              <a:gd name="connsiteY45" fmla="*/ 3678877 h 6858000"/>
              <a:gd name="connsiteX46" fmla="*/ 5683015 w 6115796"/>
              <a:gd name="connsiteY46" fmla="*/ 3762025 h 6858000"/>
              <a:gd name="connsiteX47" fmla="*/ 5696643 w 6115796"/>
              <a:gd name="connsiteY47" fmla="*/ 3773888 h 6858000"/>
              <a:gd name="connsiteX48" fmla="*/ 5768491 w 6115796"/>
              <a:gd name="connsiteY48" fmla="*/ 3914399 h 6858000"/>
              <a:gd name="connsiteX49" fmla="*/ 5793123 w 6115796"/>
              <a:gd name="connsiteY49" fmla="*/ 3969952 h 6858000"/>
              <a:gd name="connsiteX50" fmla="*/ 5808321 w 6115796"/>
              <a:gd name="connsiteY50" fmla="*/ 3988153 h 6858000"/>
              <a:gd name="connsiteX51" fmla="*/ 5825621 w 6115796"/>
              <a:gd name="connsiteY51" fmla="*/ 4015525 h 6858000"/>
              <a:gd name="connsiteX52" fmla="*/ 5860672 w 6115796"/>
              <a:gd name="connsiteY52" fmla="*/ 4061579 h 6858000"/>
              <a:gd name="connsiteX53" fmla="*/ 5894095 w 6115796"/>
              <a:gd name="connsiteY53" fmla="*/ 4128857 h 6858000"/>
              <a:gd name="connsiteX54" fmla="*/ 5903513 w 6115796"/>
              <a:gd name="connsiteY54" fmla="*/ 4187661 h 6858000"/>
              <a:gd name="connsiteX55" fmla="*/ 5946705 w 6115796"/>
              <a:gd name="connsiteY55" fmla="*/ 4428051 h 6858000"/>
              <a:gd name="connsiteX56" fmla="*/ 5949261 w 6115796"/>
              <a:gd name="connsiteY56" fmla="*/ 4449185 h 6858000"/>
              <a:gd name="connsiteX57" fmla="*/ 5968960 w 6115796"/>
              <a:gd name="connsiteY57" fmla="*/ 4482655 h 6858000"/>
              <a:gd name="connsiteX58" fmla="*/ 5998138 w 6115796"/>
              <a:gd name="connsiteY58" fmla="*/ 4697518 h 6858000"/>
              <a:gd name="connsiteX59" fmla="*/ 6007819 w 6115796"/>
              <a:gd name="connsiteY59" fmla="*/ 4858148 h 6858000"/>
              <a:gd name="connsiteX60" fmla="*/ 6007749 w 6115796"/>
              <a:gd name="connsiteY60" fmla="*/ 4964715 h 6858000"/>
              <a:gd name="connsiteX61" fmla="*/ 6005269 w 6115796"/>
              <a:gd name="connsiteY61" fmla="*/ 5150567 h 6858000"/>
              <a:gd name="connsiteX62" fmla="*/ 6001127 w 6115796"/>
              <a:gd name="connsiteY62" fmla="*/ 5164609 h 6858000"/>
              <a:gd name="connsiteX63" fmla="*/ 5998514 w 6115796"/>
              <a:gd name="connsiteY63" fmla="*/ 5189673 h 6858000"/>
              <a:gd name="connsiteX64" fmla="*/ 6018409 w 6115796"/>
              <a:gd name="connsiteY64" fmla="*/ 5227157 h 6858000"/>
              <a:gd name="connsiteX65" fmla="*/ 6036748 w 6115796"/>
              <a:gd name="connsiteY65" fmla="*/ 5322752 h 6858000"/>
              <a:gd name="connsiteX66" fmla="*/ 6037677 w 6115796"/>
              <a:gd name="connsiteY66" fmla="*/ 5354807 h 6858000"/>
              <a:gd name="connsiteX67" fmla="*/ 6053435 w 6115796"/>
              <a:gd name="connsiteY67" fmla="*/ 5387547 h 6858000"/>
              <a:gd name="connsiteX68" fmla="*/ 6068640 w 6115796"/>
              <a:gd name="connsiteY68" fmla="*/ 5474503 h 6858000"/>
              <a:gd name="connsiteX69" fmla="*/ 6080922 w 6115796"/>
              <a:gd name="connsiteY69" fmla="*/ 5561070 h 6858000"/>
              <a:gd name="connsiteX70" fmla="*/ 6096949 w 6115796"/>
              <a:gd name="connsiteY70" fmla="*/ 5648179 h 6858000"/>
              <a:gd name="connsiteX71" fmla="*/ 6115796 w 6115796"/>
              <a:gd name="connsiteY71" fmla="*/ 5862844 h 6858000"/>
              <a:gd name="connsiteX72" fmla="*/ 6056863 w 6115796"/>
              <a:gd name="connsiteY72" fmla="*/ 6000643 h 6858000"/>
              <a:gd name="connsiteX73" fmla="*/ 6045436 w 6115796"/>
              <a:gd name="connsiteY73" fmla="*/ 6124480 h 6858000"/>
              <a:gd name="connsiteX74" fmla="*/ 6030489 w 6115796"/>
              <a:gd name="connsiteY74" fmla="*/ 6317666 h 6858000"/>
              <a:gd name="connsiteX75" fmla="*/ 6007492 w 6115796"/>
              <a:gd name="connsiteY75" fmla="*/ 6440818 h 6858000"/>
              <a:gd name="connsiteX76" fmla="*/ 6009467 w 6115796"/>
              <a:gd name="connsiteY76" fmla="*/ 6487076 h 6858000"/>
              <a:gd name="connsiteX77" fmla="*/ 5995064 w 6115796"/>
              <a:gd name="connsiteY77" fmla="*/ 6540791 h 6858000"/>
              <a:gd name="connsiteX78" fmla="*/ 6004510 w 6115796"/>
              <a:gd name="connsiteY78" fmla="*/ 6599256 h 6858000"/>
              <a:gd name="connsiteX79" fmla="*/ 5986207 w 6115796"/>
              <a:gd name="connsiteY79" fmla="*/ 6695855 h 6858000"/>
              <a:gd name="connsiteX80" fmla="*/ 5979428 w 6115796"/>
              <a:gd name="connsiteY80" fmla="*/ 6754678 h 6858000"/>
              <a:gd name="connsiteX81" fmla="*/ 5983398 w 6115796"/>
              <a:gd name="connsiteY81" fmla="*/ 6778641 h 6858000"/>
              <a:gd name="connsiteX82" fmla="*/ 5984543 w 6115796"/>
              <a:gd name="connsiteY82" fmla="*/ 6811016 h 6858000"/>
              <a:gd name="connsiteX83" fmla="*/ 5979671 w 6115796"/>
              <a:gd name="connsiteY83" fmla="*/ 6858000 h 6858000"/>
              <a:gd name="connsiteX84" fmla="*/ 0 w 6115796"/>
              <a:gd name="connsiteY84" fmla="*/ 6858000 h 6858000"/>
              <a:gd name="connsiteX85" fmla="*/ 0 w 6115796"/>
              <a:gd name="connsiteY85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79298 w 6115796"/>
              <a:gd name="connsiteY36" fmla="*/ 2947791 h 6858000"/>
              <a:gd name="connsiteX37" fmla="*/ 5481770 w 6115796"/>
              <a:gd name="connsiteY37" fmla="*/ 2951352 h 6858000"/>
              <a:gd name="connsiteX38" fmla="*/ 5482415 w 6115796"/>
              <a:gd name="connsiteY38" fmla="*/ 3004079 h 6858000"/>
              <a:gd name="connsiteX39" fmla="*/ 5503944 w 6115796"/>
              <a:gd name="connsiteY39" fmla="*/ 3123335 h 6858000"/>
              <a:gd name="connsiteX40" fmla="*/ 5516007 w 6115796"/>
              <a:gd name="connsiteY40" fmla="*/ 3258473 h 6858000"/>
              <a:gd name="connsiteX41" fmla="*/ 5589758 w 6115796"/>
              <a:gd name="connsiteY41" fmla="*/ 3453699 h 6858000"/>
              <a:gd name="connsiteX42" fmla="*/ 5596144 w 6115796"/>
              <a:gd name="connsiteY42" fmla="*/ 3534624 h 6858000"/>
              <a:gd name="connsiteX43" fmla="*/ 5597750 w 6115796"/>
              <a:gd name="connsiteY43" fmla="*/ 3534129 h 6858000"/>
              <a:gd name="connsiteX44" fmla="*/ 5618377 w 6115796"/>
              <a:gd name="connsiteY44" fmla="*/ 3588431 h 6858000"/>
              <a:gd name="connsiteX45" fmla="*/ 5655472 w 6115796"/>
              <a:gd name="connsiteY45" fmla="*/ 3678877 h 6858000"/>
              <a:gd name="connsiteX46" fmla="*/ 5683015 w 6115796"/>
              <a:gd name="connsiteY46" fmla="*/ 3762025 h 6858000"/>
              <a:gd name="connsiteX47" fmla="*/ 5696643 w 6115796"/>
              <a:gd name="connsiteY47" fmla="*/ 3773888 h 6858000"/>
              <a:gd name="connsiteX48" fmla="*/ 5768491 w 6115796"/>
              <a:gd name="connsiteY48" fmla="*/ 3914399 h 6858000"/>
              <a:gd name="connsiteX49" fmla="*/ 5793123 w 6115796"/>
              <a:gd name="connsiteY49" fmla="*/ 3969952 h 6858000"/>
              <a:gd name="connsiteX50" fmla="*/ 5808321 w 6115796"/>
              <a:gd name="connsiteY50" fmla="*/ 3988153 h 6858000"/>
              <a:gd name="connsiteX51" fmla="*/ 5825621 w 6115796"/>
              <a:gd name="connsiteY51" fmla="*/ 4015525 h 6858000"/>
              <a:gd name="connsiteX52" fmla="*/ 5860672 w 6115796"/>
              <a:gd name="connsiteY52" fmla="*/ 4061579 h 6858000"/>
              <a:gd name="connsiteX53" fmla="*/ 5894095 w 6115796"/>
              <a:gd name="connsiteY53" fmla="*/ 4128857 h 6858000"/>
              <a:gd name="connsiteX54" fmla="*/ 5903513 w 6115796"/>
              <a:gd name="connsiteY54" fmla="*/ 4187661 h 6858000"/>
              <a:gd name="connsiteX55" fmla="*/ 5946705 w 6115796"/>
              <a:gd name="connsiteY55" fmla="*/ 4428051 h 6858000"/>
              <a:gd name="connsiteX56" fmla="*/ 5949261 w 6115796"/>
              <a:gd name="connsiteY56" fmla="*/ 4449185 h 6858000"/>
              <a:gd name="connsiteX57" fmla="*/ 5968960 w 6115796"/>
              <a:gd name="connsiteY57" fmla="*/ 4482655 h 6858000"/>
              <a:gd name="connsiteX58" fmla="*/ 5998138 w 6115796"/>
              <a:gd name="connsiteY58" fmla="*/ 4697518 h 6858000"/>
              <a:gd name="connsiteX59" fmla="*/ 6007819 w 6115796"/>
              <a:gd name="connsiteY59" fmla="*/ 4858148 h 6858000"/>
              <a:gd name="connsiteX60" fmla="*/ 6007749 w 6115796"/>
              <a:gd name="connsiteY60" fmla="*/ 4964715 h 6858000"/>
              <a:gd name="connsiteX61" fmla="*/ 6005269 w 6115796"/>
              <a:gd name="connsiteY61" fmla="*/ 5150567 h 6858000"/>
              <a:gd name="connsiteX62" fmla="*/ 6001127 w 6115796"/>
              <a:gd name="connsiteY62" fmla="*/ 5164609 h 6858000"/>
              <a:gd name="connsiteX63" fmla="*/ 5998514 w 6115796"/>
              <a:gd name="connsiteY63" fmla="*/ 5189673 h 6858000"/>
              <a:gd name="connsiteX64" fmla="*/ 6018409 w 6115796"/>
              <a:gd name="connsiteY64" fmla="*/ 5227157 h 6858000"/>
              <a:gd name="connsiteX65" fmla="*/ 6036748 w 6115796"/>
              <a:gd name="connsiteY65" fmla="*/ 5322752 h 6858000"/>
              <a:gd name="connsiteX66" fmla="*/ 6037677 w 6115796"/>
              <a:gd name="connsiteY66" fmla="*/ 5354807 h 6858000"/>
              <a:gd name="connsiteX67" fmla="*/ 6053435 w 6115796"/>
              <a:gd name="connsiteY67" fmla="*/ 5387547 h 6858000"/>
              <a:gd name="connsiteX68" fmla="*/ 6068640 w 6115796"/>
              <a:gd name="connsiteY68" fmla="*/ 5474503 h 6858000"/>
              <a:gd name="connsiteX69" fmla="*/ 6080922 w 6115796"/>
              <a:gd name="connsiteY69" fmla="*/ 5561070 h 6858000"/>
              <a:gd name="connsiteX70" fmla="*/ 6096949 w 6115796"/>
              <a:gd name="connsiteY70" fmla="*/ 5648179 h 6858000"/>
              <a:gd name="connsiteX71" fmla="*/ 6115796 w 6115796"/>
              <a:gd name="connsiteY71" fmla="*/ 5862844 h 6858000"/>
              <a:gd name="connsiteX72" fmla="*/ 6056863 w 6115796"/>
              <a:gd name="connsiteY72" fmla="*/ 6000643 h 6858000"/>
              <a:gd name="connsiteX73" fmla="*/ 6045436 w 6115796"/>
              <a:gd name="connsiteY73" fmla="*/ 6124480 h 6858000"/>
              <a:gd name="connsiteX74" fmla="*/ 6030489 w 6115796"/>
              <a:gd name="connsiteY74" fmla="*/ 6317666 h 6858000"/>
              <a:gd name="connsiteX75" fmla="*/ 6007492 w 6115796"/>
              <a:gd name="connsiteY75" fmla="*/ 6440818 h 6858000"/>
              <a:gd name="connsiteX76" fmla="*/ 6009467 w 6115796"/>
              <a:gd name="connsiteY76" fmla="*/ 6487076 h 6858000"/>
              <a:gd name="connsiteX77" fmla="*/ 5995064 w 6115796"/>
              <a:gd name="connsiteY77" fmla="*/ 6540791 h 6858000"/>
              <a:gd name="connsiteX78" fmla="*/ 5986207 w 6115796"/>
              <a:gd name="connsiteY78" fmla="*/ 6695855 h 6858000"/>
              <a:gd name="connsiteX79" fmla="*/ 5979428 w 6115796"/>
              <a:gd name="connsiteY79" fmla="*/ 6754678 h 6858000"/>
              <a:gd name="connsiteX80" fmla="*/ 5983398 w 6115796"/>
              <a:gd name="connsiteY80" fmla="*/ 6778641 h 6858000"/>
              <a:gd name="connsiteX81" fmla="*/ 5984543 w 6115796"/>
              <a:gd name="connsiteY81" fmla="*/ 6811016 h 6858000"/>
              <a:gd name="connsiteX82" fmla="*/ 5979671 w 6115796"/>
              <a:gd name="connsiteY82" fmla="*/ 6858000 h 6858000"/>
              <a:gd name="connsiteX83" fmla="*/ 0 w 6115796"/>
              <a:gd name="connsiteY83" fmla="*/ 6858000 h 6858000"/>
              <a:gd name="connsiteX84" fmla="*/ 0 w 6115796"/>
              <a:gd name="connsiteY84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79298 w 6115796"/>
              <a:gd name="connsiteY36" fmla="*/ 2947791 h 6858000"/>
              <a:gd name="connsiteX37" fmla="*/ 5481770 w 6115796"/>
              <a:gd name="connsiteY37" fmla="*/ 2951352 h 6858000"/>
              <a:gd name="connsiteX38" fmla="*/ 5482415 w 6115796"/>
              <a:gd name="connsiteY38" fmla="*/ 3004079 h 6858000"/>
              <a:gd name="connsiteX39" fmla="*/ 5503944 w 6115796"/>
              <a:gd name="connsiteY39" fmla="*/ 3123335 h 6858000"/>
              <a:gd name="connsiteX40" fmla="*/ 5516007 w 6115796"/>
              <a:gd name="connsiteY40" fmla="*/ 3258473 h 6858000"/>
              <a:gd name="connsiteX41" fmla="*/ 5589758 w 6115796"/>
              <a:gd name="connsiteY41" fmla="*/ 3453699 h 6858000"/>
              <a:gd name="connsiteX42" fmla="*/ 5596144 w 6115796"/>
              <a:gd name="connsiteY42" fmla="*/ 3534624 h 6858000"/>
              <a:gd name="connsiteX43" fmla="*/ 5597750 w 6115796"/>
              <a:gd name="connsiteY43" fmla="*/ 3534129 h 6858000"/>
              <a:gd name="connsiteX44" fmla="*/ 5618377 w 6115796"/>
              <a:gd name="connsiteY44" fmla="*/ 3588431 h 6858000"/>
              <a:gd name="connsiteX45" fmla="*/ 5655472 w 6115796"/>
              <a:gd name="connsiteY45" fmla="*/ 3678877 h 6858000"/>
              <a:gd name="connsiteX46" fmla="*/ 5683015 w 6115796"/>
              <a:gd name="connsiteY46" fmla="*/ 3762025 h 6858000"/>
              <a:gd name="connsiteX47" fmla="*/ 5696643 w 6115796"/>
              <a:gd name="connsiteY47" fmla="*/ 3773888 h 6858000"/>
              <a:gd name="connsiteX48" fmla="*/ 5768491 w 6115796"/>
              <a:gd name="connsiteY48" fmla="*/ 3914399 h 6858000"/>
              <a:gd name="connsiteX49" fmla="*/ 5793123 w 6115796"/>
              <a:gd name="connsiteY49" fmla="*/ 3969952 h 6858000"/>
              <a:gd name="connsiteX50" fmla="*/ 5808321 w 6115796"/>
              <a:gd name="connsiteY50" fmla="*/ 3988153 h 6858000"/>
              <a:gd name="connsiteX51" fmla="*/ 5825621 w 6115796"/>
              <a:gd name="connsiteY51" fmla="*/ 4015525 h 6858000"/>
              <a:gd name="connsiteX52" fmla="*/ 5860672 w 6115796"/>
              <a:gd name="connsiteY52" fmla="*/ 4061579 h 6858000"/>
              <a:gd name="connsiteX53" fmla="*/ 5894095 w 6115796"/>
              <a:gd name="connsiteY53" fmla="*/ 4128857 h 6858000"/>
              <a:gd name="connsiteX54" fmla="*/ 5903513 w 6115796"/>
              <a:gd name="connsiteY54" fmla="*/ 4187661 h 6858000"/>
              <a:gd name="connsiteX55" fmla="*/ 5946705 w 6115796"/>
              <a:gd name="connsiteY55" fmla="*/ 4428051 h 6858000"/>
              <a:gd name="connsiteX56" fmla="*/ 5949261 w 6115796"/>
              <a:gd name="connsiteY56" fmla="*/ 4449185 h 6858000"/>
              <a:gd name="connsiteX57" fmla="*/ 5968960 w 6115796"/>
              <a:gd name="connsiteY57" fmla="*/ 4482655 h 6858000"/>
              <a:gd name="connsiteX58" fmla="*/ 5998138 w 6115796"/>
              <a:gd name="connsiteY58" fmla="*/ 4697518 h 6858000"/>
              <a:gd name="connsiteX59" fmla="*/ 6007819 w 6115796"/>
              <a:gd name="connsiteY59" fmla="*/ 4858148 h 6858000"/>
              <a:gd name="connsiteX60" fmla="*/ 6007749 w 6115796"/>
              <a:gd name="connsiteY60" fmla="*/ 4964715 h 6858000"/>
              <a:gd name="connsiteX61" fmla="*/ 6005269 w 6115796"/>
              <a:gd name="connsiteY61" fmla="*/ 5150567 h 6858000"/>
              <a:gd name="connsiteX62" fmla="*/ 6001127 w 6115796"/>
              <a:gd name="connsiteY62" fmla="*/ 5164609 h 6858000"/>
              <a:gd name="connsiteX63" fmla="*/ 5998514 w 6115796"/>
              <a:gd name="connsiteY63" fmla="*/ 5189673 h 6858000"/>
              <a:gd name="connsiteX64" fmla="*/ 6018409 w 6115796"/>
              <a:gd name="connsiteY64" fmla="*/ 5227157 h 6858000"/>
              <a:gd name="connsiteX65" fmla="*/ 6036748 w 6115796"/>
              <a:gd name="connsiteY65" fmla="*/ 5322752 h 6858000"/>
              <a:gd name="connsiteX66" fmla="*/ 6037677 w 6115796"/>
              <a:gd name="connsiteY66" fmla="*/ 5354807 h 6858000"/>
              <a:gd name="connsiteX67" fmla="*/ 6053435 w 6115796"/>
              <a:gd name="connsiteY67" fmla="*/ 5387547 h 6858000"/>
              <a:gd name="connsiteX68" fmla="*/ 6068640 w 6115796"/>
              <a:gd name="connsiteY68" fmla="*/ 5474503 h 6858000"/>
              <a:gd name="connsiteX69" fmla="*/ 6080922 w 6115796"/>
              <a:gd name="connsiteY69" fmla="*/ 5561070 h 6858000"/>
              <a:gd name="connsiteX70" fmla="*/ 6096949 w 6115796"/>
              <a:gd name="connsiteY70" fmla="*/ 5648179 h 6858000"/>
              <a:gd name="connsiteX71" fmla="*/ 6115796 w 6115796"/>
              <a:gd name="connsiteY71" fmla="*/ 5862844 h 6858000"/>
              <a:gd name="connsiteX72" fmla="*/ 6056863 w 6115796"/>
              <a:gd name="connsiteY72" fmla="*/ 6000643 h 6858000"/>
              <a:gd name="connsiteX73" fmla="*/ 6045436 w 6115796"/>
              <a:gd name="connsiteY73" fmla="*/ 6124480 h 6858000"/>
              <a:gd name="connsiteX74" fmla="*/ 6030489 w 6115796"/>
              <a:gd name="connsiteY74" fmla="*/ 6317666 h 6858000"/>
              <a:gd name="connsiteX75" fmla="*/ 6007492 w 6115796"/>
              <a:gd name="connsiteY75" fmla="*/ 6440818 h 6858000"/>
              <a:gd name="connsiteX76" fmla="*/ 6009467 w 6115796"/>
              <a:gd name="connsiteY76" fmla="*/ 6487076 h 6858000"/>
              <a:gd name="connsiteX77" fmla="*/ 5995064 w 6115796"/>
              <a:gd name="connsiteY77" fmla="*/ 6540791 h 6858000"/>
              <a:gd name="connsiteX78" fmla="*/ 5986207 w 6115796"/>
              <a:gd name="connsiteY78" fmla="*/ 6695855 h 6858000"/>
              <a:gd name="connsiteX79" fmla="*/ 5979428 w 6115796"/>
              <a:gd name="connsiteY79" fmla="*/ 6754678 h 6858000"/>
              <a:gd name="connsiteX80" fmla="*/ 5984543 w 6115796"/>
              <a:gd name="connsiteY80" fmla="*/ 6811016 h 6858000"/>
              <a:gd name="connsiteX81" fmla="*/ 5979671 w 6115796"/>
              <a:gd name="connsiteY81" fmla="*/ 6858000 h 6858000"/>
              <a:gd name="connsiteX82" fmla="*/ 0 w 6115796"/>
              <a:gd name="connsiteY82" fmla="*/ 6858000 h 6858000"/>
              <a:gd name="connsiteX83" fmla="*/ 0 w 6115796"/>
              <a:gd name="connsiteY83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79298 w 6115796"/>
              <a:gd name="connsiteY36" fmla="*/ 2947791 h 6858000"/>
              <a:gd name="connsiteX37" fmla="*/ 5481770 w 6115796"/>
              <a:gd name="connsiteY37" fmla="*/ 2951352 h 6858000"/>
              <a:gd name="connsiteX38" fmla="*/ 5482415 w 6115796"/>
              <a:gd name="connsiteY38" fmla="*/ 3004079 h 6858000"/>
              <a:gd name="connsiteX39" fmla="*/ 5503944 w 6115796"/>
              <a:gd name="connsiteY39" fmla="*/ 3123335 h 6858000"/>
              <a:gd name="connsiteX40" fmla="*/ 5516007 w 6115796"/>
              <a:gd name="connsiteY40" fmla="*/ 3258473 h 6858000"/>
              <a:gd name="connsiteX41" fmla="*/ 5589758 w 6115796"/>
              <a:gd name="connsiteY41" fmla="*/ 3453699 h 6858000"/>
              <a:gd name="connsiteX42" fmla="*/ 5596144 w 6115796"/>
              <a:gd name="connsiteY42" fmla="*/ 3534624 h 6858000"/>
              <a:gd name="connsiteX43" fmla="*/ 5597750 w 6115796"/>
              <a:gd name="connsiteY43" fmla="*/ 3534129 h 6858000"/>
              <a:gd name="connsiteX44" fmla="*/ 5618377 w 6115796"/>
              <a:gd name="connsiteY44" fmla="*/ 3588431 h 6858000"/>
              <a:gd name="connsiteX45" fmla="*/ 5655472 w 6115796"/>
              <a:gd name="connsiteY45" fmla="*/ 3678877 h 6858000"/>
              <a:gd name="connsiteX46" fmla="*/ 5683015 w 6115796"/>
              <a:gd name="connsiteY46" fmla="*/ 3762025 h 6858000"/>
              <a:gd name="connsiteX47" fmla="*/ 5696643 w 6115796"/>
              <a:gd name="connsiteY47" fmla="*/ 3773888 h 6858000"/>
              <a:gd name="connsiteX48" fmla="*/ 5768491 w 6115796"/>
              <a:gd name="connsiteY48" fmla="*/ 3914399 h 6858000"/>
              <a:gd name="connsiteX49" fmla="*/ 5793123 w 6115796"/>
              <a:gd name="connsiteY49" fmla="*/ 3969952 h 6858000"/>
              <a:gd name="connsiteX50" fmla="*/ 5808321 w 6115796"/>
              <a:gd name="connsiteY50" fmla="*/ 3988153 h 6858000"/>
              <a:gd name="connsiteX51" fmla="*/ 5825621 w 6115796"/>
              <a:gd name="connsiteY51" fmla="*/ 4015525 h 6858000"/>
              <a:gd name="connsiteX52" fmla="*/ 5860672 w 6115796"/>
              <a:gd name="connsiteY52" fmla="*/ 4061579 h 6858000"/>
              <a:gd name="connsiteX53" fmla="*/ 5894095 w 6115796"/>
              <a:gd name="connsiteY53" fmla="*/ 4128857 h 6858000"/>
              <a:gd name="connsiteX54" fmla="*/ 5903513 w 6115796"/>
              <a:gd name="connsiteY54" fmla="*/ 4187661 h 6858000"/>
              <a:gd name="connsiteX55" fmla="*/ 5946705 w 6115796"/>
              <a:gd name="connsiteY55" fmla="*/ 4428051 h 6858000"/>
              <a:gd name="connsiteX56" fmla="*/ 5949261 w 6115796"/>
              <a:gd name="connsiteY56" fmla="*/ 4449185 h 6858000"/>
              <a:gd name="connsiteX57" fmla="*/ 5968960 w 6115796"/>
              <a:gd name="connsiteY57" fmla="*/ 4482655 h 6858000"/>
              <a:gd name="connsiteX58" fmla="*/ 5998138 w 6115796"/>
              <a:gd name="connsiteY58" fmla="*/ 4697518 h 6858000"/>
              <a:gd name="connsiteX59" fmla="*/ 6007819 w 6115796"/>
              <a:gd name="connsiteY59" fmla="*/ 4858148 h 6858000"/>
              <a:gd name="connsiteX60" fmla="*/ 6007749 w 6115796"/>
              <a:gd name="connsiteY60" fmla="*/ 4964715 h 6858000"/>
              <a:gd name="connsiteX61" fmla="*/ 6005269 w 6115796"/>
              <a:gd name="connsiteY61" fmla="*/ 5150567 h 6858000"/>
              <a:gd name="connsiteX62" fmla="*/ 6001127 w 6115796"/>
              <a:gd name="connsiteY62" fmla="*/ 5164609 h 6858000"/>
              <a:gd name="connsiteX63" fmla="*/ 5998514 w 6115796"/>
              <a:gd name="connsiteY63" fmla="*/ 5189673 h 6858000"/>
              <a:gd name="connsiteX64" fmla="*/ 6018409 w 6115796"/>
              <a:gd name="connsiteY64" fmla="*/ 5227157 h 6858000"/>
              <a:gd name="connsiteX65" fmla="*/ 6036748 w 6115796"/>
              <a:gd name="connsiteY65" fmla="*/ 5322752 h 6858000"/>
              <a:gd name="connsiteX66" fmla="*/ 6037677 w 6115796"/>
              <a:gd name="connsiteY66" fmla="*/ 5354807 h 6858000"/>
              <a:gd name="connsiteX67" fmla="*/ 6053435 w 6115796"/>
              <a:gd name="connsiteY67" fmla="*/ 5387547 h 6858000"/>
              <a:gd name="connsiteX68" fmla="*/ 6068640 w 6115796"/>
              <a:gd name="connsiteY68" fmla="*/ 5474503 h 6858000"/>
              <a:gd name="connsiteX69" fmla="*/ 6080922 w 6115796"/>
              <a:gd name="connsiteY69" fmla="*/ 5561070 h 6858000"/>
              <a:gd name="connsiteX70" fmla="*/ 6096949 w 6115796"/>
              <a:gd name="connsiteY70" fmla="*/ 5648179 h 6858000"/>
              <a:gd name="connsiteX71" fmla="*/ 6115796 w 6115796"/>
              <a:gd name="connsiteY71" fmla="*/ 5862844 h 6858000"/>
              <a:gd name="connsiteX72" fmla="*/ 6045436 w 6115796"/>
              <a:gd name="connsiteY72" fmla="*/ 6124480 h 6858000"/>
              <a:gd name="connsiteX73" fmla="*/ 6030489 w 6115796"/>
              <a:gd name="connsiteY73" fmla="*/ 6317666 h 6858000"/>
              <a:gd name="connsiteX74" fmla="*/ 6007492 w 6115796"/>
              <a:gd name="connsiteY74" fmla="*/ 6440818 h 6858000"/>
              <a:gd name="connsiteX75" fmla="*/ 6009467 w 6115796"/>
              <a:gd name="connsiteY75" fmla="*/ 6487076 h 6858000"/>
              <a:gd name="connsiteX76" fmla="*/ 5995064 w 6115796"/>
              <a:gd name="connsiteY76" fmla="*/ 6540791 h 6858000"/>
              <a:gd name="connsiteX77" fmla="*/ 5986207 w 6115796"/>
              <a:gd name="connsiteY77" fmla="*/ 6695855 h 6858000"/>
              <a:gd name="connsiteX78" fmla="*/ 5979428 w 6115796"/>
              <a:gd name="connsiteY78" fmla="*/ 6754678 h 6858000"/>
              <a:gd name="connsiteX79" fmla="*/ 5984543 w 6115796"/>
              <a:gd name="connsiteY79" fmla="*/ 6811016 h 6858000"/>
              <a:gd name="connsiteX80" fmla="*/ 5979671 w 6115796"/>
              <a:gd name="connsiteY80" fmla="*/ 6858000 h 6858000"/>
              <a:gd name="connsiteX81" fmla="*/ 0 w 6115796"/>
              <a:gd name="connsiteY81" fmla="*/ 6858000 h 6858000"/>
              <a:gd name="connsiteX82" fmla="*/ 0 w 6115796"/>
              <a:gd name="connsiteY82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79298 w 6115796"/>
              <a:gd name="connsiteY36" fmla="*/ 2947791 h 6858000"/>
              <a:gd name="connsiteX37" fmla="*/ 5481770 w 6115796"/>
              <a:gd name="connsiteY37" fmla="*/ 2951352 h 6858000"/>
              <a:gd name="connsiteX38" fmla="*/ 5482415 w 6115796"/>
              <a:gd name="connsiteY38" fmla="*/ 3004079 h 6858000"/>
              <a:gd name="connsiteX39" fmla="*/ 5503944 w 6115796"/>
              <a:gd name="connsiteY39" fmla="*/ 3123335 h 6858000"/>
              <a:gd name="connsiteX40" fmla="*/ 5516007 w 6115796"/>
              <a:gd name="connsiteY40" fmla="*/ 3258473 h 6858000"/>
              <a:gd name="connsiteX41" fmla="*/ 5589758 w 6115796"/>
              <a:gd name="connsiteY41" fmla="*/ 3453699 h 6858000"/>
              <a:gd name="connsiteX42" fmla="*/ 5596144 w 6115796"/>
              <a:gd name="connsiteY42" fmla="*/ 3534624 h 6858000"/>
              <a:gd name="connsiteX43" fmla="*/ 5597750 w 6115796"/>
              <a:gd name="connsiteY43" fmla="*/ 3534129 h 6858000"/>
              <a:gd name="connsiteX44" fmla="*/ 5618377 w 6115796"/>
              <a:gd name="connsiteY44" fmla="*/ 3588431 h 6858000"/>
              <a:gd name="connsiteX45" fmla="*/ 5655472 w 6115796"/>
              <a:gd name="connsiteY45" fmla="*/ 3678877 h 6858000"/>
              <a:gd name="connsiteX46" fmla="*/ 5683015 w 6115796"/>
              <a:gd name="connsiteY46" fmla="*/ 3762025 h 6858000"/>
              <a:gd name="connsiteX47" fmla="*/ 5696643 w 6115796"/>
              <a:gd name="connsiteY47" fmla="*/ 3773888 h 6858000"/>
              <a:gd name="connsiteX48" fmla="*/ 5768491 w 6115796"/>
              <a:gd name="connsiteY48" fmla="*/ 3914399 h 6858000"/>
              <a:gd name="connsiteX49" fmla="*/ 5793123 w 6115796"/>
              <a:gd name="connsiteY49" fmla="*/ 3969952 h 6858000"/>
              <a:gd name="connsiteX50" fmla="*/ 5808321 w 6115796"/>
              <a:gd name="connsiteY50" fmla="*/ 3988153 h 6858000"/>
              <a:gd name="connsiteX51" fmla="*/ 5825621 w 6115796"/>
              <a:gd name="connsiteY51" fmla="*/ 4015525 h 6858000"/>
              <a:gd name="connsiteX52" fmla="*/ 5860672 w 6115796"/>
              <a:gd name="connsiteY52" fmla="*/ 4061579 h 6858000"/>
              <a:gd name="connsiteX53" fmla="*/ 5894095 w 6115796"/>
              <a:gd name="connsiteY53" fmla="*/ 4128857 h 6858000"/>
              <a:gd name="connsiteX54" fmla="*/ 5903513 w 6115796"/>
              <a:gd name="connsiteY54" fmla="*/ 4187661 h 6858000"/>
              <a:gd name="connsiteX55" fmla="*/ 5946705 w 6115796"/>
              <a:gd name="connsiteY55" fmla="*/ 4428051 h 6858000"/>
              <a:gd name="connsiteX56" fmla="*/ 5949261 w 6115796"/>
              <a:gd name="connsiteY56" fmla="*/ 4449185 h 6858000"/>
              <a:gd name="connsiteX57" fmla="*/ 5968960 w 6115796"/>
              <a:gd name="connsiteY57" fmla="*/ 4482655 h 6858000"/>
              <a:gd name="connsiteX58" fmla="*/ 5998138 w 6115796"/>
              <a:gd name="connsiteY58" fmla="*/ 4697518 h 6858000"/>
              <a:gd name="connsiteX59" fmla="*/ 6007819 w 6115796"/>
              <a:gd name="connsiteY59" fmla="*/ 4858148 h 6858000"/>
              <a:gd name="connsiteX60" fmla="*/ 6007749 w 6115796"/>
              <a:gd name="connsiteY60" fmla="*/ 4964715 h 6858000"/>
              <a:gd name="connsiteX61" fmla="*/ 6005269 w 6115796"/>
              <a:gd name="connsiteY61" fmla="*/ 5150567 h 6858000"/>
              <a:gd name="connsiteX62" fmla="*/ 6001127 w 6115796"/>
              <a:gd name="connsiteY62" fmla="*/ 5164609 h 6858000"/>
              <a:gd name="connsiteX63" fmla="*/ 5998514 w 6115796"/>
              <a:gd name="connsiteY63" fmla="*/ 5189673 h 6858000"/>
              <a:gd name="connsiteX64" fmla="*/ 6018409 w 6115796"/>
              <a:gd name="connsiteY64" fmla="*/ 5227157 h 6858000"/>
              <a:gd name="connsiteX65" fmla="*/ 6036748 w 6115796"/>
              <a:gd name="connsiteY65" fmla="*/ 5322752 h 6858000"/>
              <a:gd name="connsiteX66" fmla="*/ 6037677 w 6115796"/>
              <a:gd name="connsiteY66" fmla="*/ 5354807 h 6858000"/>
              <a:gd name="connsiteX67" fmla="*/ 6053435 w 6115796"/>
              <a:gd name="connsiteY67" fmla="*/ 5387547 h 6858000"/>
              <a:gd name="connsiteX68" fmla="*/ 6068640 w 6115796"/>
              <a:gd name="connsiteY68" fmla="*/ 5474503 h 6858000"/>
              <a:gd name="connsiteX69" fmla="*/ 6080922 w 6115796"/>
              <a:gd name="connsiteY69" fmla="*/ 5561070 h 6858000"/>
              <a:gd name="connsiteX70" fmla="*/ 6096949 w 6115796"/>
              <a:gd name="connsiteY70" fmla="*/ 5648179 h 6858000"/>
              <a:gd name="connsiteX71" fmla="*/ 6115796 w 6115796"/>
              <a:gd name="connsiteY71" fmla="*/ 5862844 h 6858000"/>
              <a:gd name="connsiteX72" fmla="*/ 6045436 w 6115796"/>
              <a:gd name="connsiteY72" fmla="*/ 6124480 h 6858000"/>
              <a:gd name="connsiteX73" fmla="*/ 6030489 w 6115796"/>
              <a:gd name="connsiteY73" fmla="*/ 6317666 h 6858000"/>
              <a:gd name="connsiteX74" fmla="*/ 6007492 w 6115796"/>
              <a:gd name="connsiteY74" fmla="*/ 6440818 h 6858000"/>
              <a:gd name="connsiteX75" fmla="*/ 6009467 w 6115796"/>
              <a:gd name="connsiteY75" fmla="*/ 6487076 h 6858000"/>
              <a:gd name="connsiteX76" fmla="*/ 5995064 w 6115796"/>
              <a:gd name="connsiteY76" fmla="*/ 6540791 h 6858000"/>
              <a:gd name="connsiteX77" fmla="*/ 5986207 w 6115796"/>
              <a:gd name="connsiteY77" fmla="*/ 6695855 h 6858000"/>
              <a:gd name="connsiteX78" fmla="*/ 5979428 w 6115796"/>
              <a:gd name="connsiteY78" fmla="*/ 6754678 h 6858000"/>
              <a:gd name="connsiteX79" fmla="*/ 5984543 w 6115796"/>
              <a:gd name="connsiteY79" fmla="*/ 6811016 h 6858000"/>
              <a:gd name="connsiteX80" fmla="*/ 5979671 w 6115796"/>
              <a:gd name="connsiteY80" fmla="*/ 6858000 h 6858000"/>
              <a:gd name="connsiteX81" fmla="*/ 0 w 6115796"/>
              <a:gd name="connsiteY81" fmla="*/ 6858000 h 6858000"/>
              <a:gd name="connsiteX82" fmla="*/ 0 w 6115796"/>
              <a:gd name="connsiteY82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79298 w 6115796"/>
              <a:gd name="connsiteY36" fmla="*/ 2947791 h 6858000"/>
              <a:gd name="connsiteX37" fmla="*/ 5482415 w 6115796"/>
              <a:gd name="connsiteY37" fmla="*/ 3004079 h 6858000"/>
              <a:gd name="connsiteX38" fmla="*/ 5503944 w 6115796"/>
              <a:gd name="connsiteY38" fmla="*/ 3123335 h 6858000"/>
              <a:gd name="connsiteX39" fmla="*/ 5516007 w 6115796"/>
              <a:gd name="connsiteY39" fmla="*/ 3258473 h 6858000"/>
              <a:gd name="connsiteX40" fmla="*/ 5589758 w 6115796"/>
              <a:gd name="connsiteY40" fmla="*/ 3453699 h 6858000"/>
              <a:gd name="connsiteX41" fmla="*/ 5596144 w 6115796"/>
              <a:gd name="connsiteY41" fmla="*/ 3534624 h 6858000"/>
              <a:gd name="connsiteX42" fmla="*/ 5597750 w 6115796"/>
              <a:gd name="connsiteY42" fmla="*/ 3534129 h 6858000"/>
              <a:gd name="connsiteX43" fmla="*/ 5618377 w 6115796"/>
              <a:gd name="connsiteY43" fmla="*/ 3588431 h 6858000"/>
              <a:gd name="connsiteX44" fmla="*/ 5655472 w 6115796"/>
              <a:gd name="connsiteY44" fmla="*/ 3678877 h 6858000"/>
              <a:gd name="connsiteX45" fmla="*/ 5683015 w 6115796"/>
              <a:gd name="connsiteY45" fmla="*/ 3762025 h 6858000"/>
              <a:gd name="connsiteX46" fmla="*/ 5696643 w 6115796"/>
              <a:gd name="connsiteY46" fmla="*/ 3773888 h 6858000"/>
              <a:gd name="connsiteX47" fmla="*/ 5768491 w 6115796"/>
              <a:gd name="connsiteY47" fmla="*/ 3914399 h 6858000"/>
              <a:gd name="connsiteX48" fmla="*/ 5793123 w 6115796"/>
              <a:gd name="connsiteY48" fmla="*/ 3969952 h 6858000"/>
              <a:gd name="connsiteX49" fmla="*/ 5808321 w 6115796"/>
              <a:gd name="connsiteY49" fmla="*/ 3988153 h 6858000"/>
              <a:gd name="connsiteX50" fmla="*/ 5825621 w 6115796"/>
              <a:gd name="connsiteY50" fmla="*/ 4015525 h 6858000"/>
              <a:gd name="connsiteX51" fmla="*/ 5860672 w 6115796"/>
              <a:gd name="connsiteY51" fmla="*/ 4061579 h 6858000"/>
              <a:gd name="connsiteX52" fmla="*/ 5894095 w 6115796"/>
              <a:gd name="connsiteY52" fmla="*/ 4128857 h 6858000"/>
              <a:gd name="connsiteX53" fmla="*/ 5903513 w 6115796"/>
              <a:gd name="connsiteY53" fmla="*/ 4187661 h 6858000"/>
              <a:gd name="connsiteX54" fmla="*/ 5946705 w 6115796"/>
              <a:gd name="connsiteY54" fmla="*/ 4428051 h 6858000"/>
              <a:gd name="connsiteX55" fmla="*/ 5949261 w 6115796"/>
              <a:gd name="connsiteY55" fmla="*/ 4449185 h 6858000"/>
              <a:gd name="connsiteX56" fmla="*/ 5968960 w 6115796"/>
              <a:gd name="connsiteY56" fmla="*/ 4482655 h 6858000"/>
              <a:gd name="connsiteX57" fmla="*/ 5998138 w 6115796"/>
              <a:gd name="connsiteY57" fmla="*/ 4697518 h 6858000"/>
              <a:gd name="connsiteX58" fmla="*/ 6007819 w 6115796"/>
              <a:gd name="connsiteY58" fmla="*/ 4858148 h 6858000"/>
              <a:gd name="connsiteX59" fmla="*/ 6007749 w 6115796"/>
              <a:gd name="connsiteY59" fmla="*/ 4964715 h 6858000"/>
              <a:gd name="connsiteX60" fmla="*/ 6005269 w 6115796"/>
              <a:gd name="connsiteY60" fmla="*/ 5150567 h 6858000"/>
              <a:gd name="connsiteX61" fmla="*/ 6001127 w 6115796"/>
              <a:gd name="connsiteY61" fmla="*/ 5164609 h 6858000"/>
              <a:gd name="connsiteX62" fmla="*/ 5998514 w 6115796"/>
              <a:gd name="connsiteY62" fmla="*/ 5189673 h 6858000"/>
              <a:gd name="connsiteX63" fmla="*/ 6018409 w 6115796"/>
              <a:gd name="connsiteY63" fmla="*/ 5227157 h 6858000"/>
              <a:gd name="connsiteX64" fmla="*/ 6036748 w 6115796"/>
              <a:gd name="connsiteY64" fmla="*/ 5322752 h 6858000"/>
              <a:gd name="connsiteX65" fmla="*/ 6037677 w 6115796"/>
              <a:gd name="connsiteY65" fmla="*/ 5354807 h 6858000"/>
              <a:gd name="connsiteX66" fmla="*/ 6053435 w 6115796"/>
              <a:gd name="connsiteY66" fmla="*/ 5387547 h 6858000"/>
              <a:gd name="connsiteX67" fmla="*/ 6068640 w 6115796"/>
              <a:gd name="connsiteY67" fmla="*/ 5474503 h 6858000"/>
              <a:gd name="connsiteX68" fmla="*/ 6080922 w 6115796"/>
              <a:gd name="connsiteY68" fmla="*/ 5561070 h 6858000"/>
              <a:gd name="connsiteX69" fmla="*/ 6096949 w 6115796"/>
              <a:gd name="connsiteY69" fmla="*/ 5648179 h 6858000"/>
              <a:gd name="connsiteX70" fmla="*/ 6115796 w 6115796"/>
              <a:gd name="connsiteY70" fmla="*/ 5862844 h 6858000"/>
              <a:gd name="connsiteX71" fmla="*/ 6045436 w 6115796"/>
              <a:gd name="connsiteY71" fmla="*/ 6124480 h 6858000"/>
              <a:gd name="connsiteX72" fmla="*/ 6030489 w 6115796"/>
              <a:gd name="connsiteY72" fmla="*/ 6317666 h 6858000"/>
              <a:gd name="connsiteX73" fmla="*/ 6007492 w 6115796"/>
              <a:gd name="connsiteY73" fmla="*/ 6440818 h 6858000"/>
              <a:gd name="connsiteX74" fmla="*/ 6009467 w 6115796"/>
              <a:gd name="connsiteY74" fmla="*/ 6487076 h 6858000"/>
              <a:gd name="connsiteX75" fmla="*/ 5995064 w 6115796"/>
              <a:gd name="connsiteY75" fmla="*/ 6540791 h 6858000"/>
              <a:gd name="connsiteX76" fmla="*/ 5986207 w 6115796"/>
              <a:gd name="connsiteY76" fmla="*/ 6695855 h 6858000"/>
              <a:gd name="connsiteX77" fmla="*/ 5979428 w 6115796"/>
              <a:gd name="connsiteY77" fmla="*/ 6754678 h 6858000"/>
              <a:gd name="connsiteX78" fmla="*/ 5984543 w 6115796"/>
              <a:gd name="connsiteY78" fmla="*/ 6811016 h 6858000"/>
              <a:gd name="connsiteX79" fmla="*/ 5979671 w 6115796"/>
              <a:gd name="connsiteY79" fmla="*/ 6858000 h 6858000"/>
              <a:gd name="connsiteX80" fmla="*/ 0 w 6115796"/>
              <a:gd name="connsiteY80" fmla="*/ 6858000 h 6858000"/>
              <a:gd name="connsiteX81" fmla="*/ 0 w 6115796"/>
              <a:gd name="connsiteY81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79298 w 6115796"/>
              <a:gd name="connsiteY36" fmla="*/ 2947791 h 6858000"/>
              <a:gd name="connsiteX37" fmla="*/ 5482415 w 6115796"/>
              <a:gd name="connsiteY37" fmla="*/ 3004079 h 6858000"/>
              <a:gd name="connsiteX38" fmla="*/ 5503944 w 6115796"/>
              <a:gd name="connsiteY38" fmla="*/ 3123335 h 6858000"/>
              <a:gd name="connsiteX39" fmla="*/ 5516007 w 6115796"/>
              <a:gd name="connsiteY39" fmla="*/ 3258473 h 6858000"/>
              <a:gd name="connsiteX40" fmla="*/ 5589758 w 6115796"/>
              <a:gd name="connsiteY40" fmla="*/ 3453699 h 6858000"/>
              <a:gd name="connsiteX41" fmla="*/ 5596144 w 6115796"/>
              <a:gd name="connsiteY41" fmla="*/ 3534624 h 6858000"/>
              <a:gd name="connsiteX42" fmla="*/ 5597750 w 6115796"/>
              <a:gd name="connsiteY42" fmla="*/ 3534129 h 6858000"/>
              <a:gd name="connsiteX43" fmla="*/ 5618377 w 6115796"/>
              <a:gd name="connsiteY43" fmla="*/ 3588431 h 6858000"/>
              <a:gd name="connsiteX44" fmla="*/ 5655472 w 6115796"/>
              <a:gd name="connsiteY44" fmla="*/ 3678877 h 6858000"/>
              <a:gd name="connsiteX45" fmla="*/ 5683015 w 6115796"/>
              <a:gd name="connsiteY45" fmla="*/ 3762025 h 6858000"/>
              <a:gd name="connsiteX46" fmla="*/ 5696643 w 6115796"/>
              <a:gd name="connsiteY46" fmla="*/ 3773888 h 6858000"/>
              <a:gd name="connsiteX47" fmla="*/ 5768491 w 6115796"/>
              <a:gd name="connsiteY47" fmla="*/ 3914399 h 6858000"/>
              <a:gd name="connsiteX48" fmla="*/ 5793123 w 6115796"/>
              <a:gd name="connsiteY48" fmla="*/ 3969952 h 6858000"/>
              <a:gd name="connsiteX49" fmla="*/ 5808321 w 6115796"/>
              <a:gd name="connsiteY49" fmla="*/ 3988153 h 6858000"/>
              <a:gd name="connsiteX50" fmla="*/ 5825621 w 6115796"/>
              <a:gd name="connsiteY50" fmla="*/ 4015525 h 6858000"/>
              <a:gd name="connsiteX51" fmla="*/ 5860672 w 6115796"/>
              <a:gd name="connsiteY51" fmla="*/ 4061579 h 6858000"/>
              <a:gd name="connsiteX52" fmla="*/ 5894095 w 6115796"/>
              <a:gd name="connsiteY52" fmla="*/ 4128857 h 6858000"/>
              <a:gd name="connsiteX53" fmla="*/ 5903513 w 6115796"/>
              <a:gd name="connsiteY53" fmla="*/ 4187661 h 6858000"/>
              <a:gd name="connsiteX54" fmla="*/ 5946705 w 6115796"/>
              <a:gd name="connsiteY54" fmla="*/ 4428051 h 6858000"/>
              <a:gd name="connsiteX55" fmla="*/ 5949261 w 6115796"/>
              <a:gd name="connsiteY55" fmla="*/ 4449185 h 6858000"/>
              <a:gd name="connsiteX56" fmla="*/ 5968960 w 6115796"/>
              <a:gd name="connsiteY56" fmla="*/ 4482655 h 6858000"/>
              <a:gd name="connsiteX57" fmla="*/ 5998138 w 6115796"/>
              <a:gd name="connsiteY57" fmla="*/ 4697518 h 6858000"/>
              <a:gd name="connsiteX58" fmla="*/ 6007819 w 6115796"/>
              <a:gd name="connsiteY58" fmla="*/ 4858148 h 6858000"/>
              <a:gd name="connsiteX59" fmla="*/ 6007749 w 6115796"/>
              <a:gd name="connsiteY59" fmla="*/ 4964715 h 6858000"/>
              <a:gd name="connsiteX60" fmla="*/ 6005269 w 6115796"/>
              <a:gd name="connsiteY60" fmla="*/ 5150567 h 6858000"/>
              <a:gd name="connsiteX61" fmla="*/ 6001127 w 6115796"/>
              <a:gd name="connsiteY61" fmla="*/ 5164609 h 6858000"/>
              <a:gd name="connsiteX62" fmla="*/ 5998514 w 6115796"/>
              <a:gd name="connsiteY62" fmla="*/ 5189673 h 6858000"/>
              <a:gd name="connsiteX63" fmla="*/ 6018409 w 6115796"/>
              <a:gd name="connsiteY63" fmla="*/ 5227157 h 6858000"/>
              <a:gd name="connsiteX64" fmla="*/ 6036748 w 6115796"/>
              <a:gd name="connsiteY64" fmla="*/ 5322752 h 6858000"/>
              <a:gd name="connsiteX65" fmla="*/ 6037677 w 6115796"/>
              <a:gd name="connsiteY65" fmla="*/ 5354807 h 6858000"/>
              <a:gd name="connsiteX66" fmla="*/ 6053435 w 6115796"/>
              <a:gd name="connsiteY66" fmla="*/ 5387547 h 6858000"/>
              <a:gd name="connsiteX67" fmla="*/ 6068640 w 6115796"/>
              <a:gd name="connsiteY67" fmla="*/ 5474503 h 6858000"/>
              <a:gd name="connsiteX68" fmla="*/ 6080922 w 6115796"/>
              <a:gd name="connsiteY68" fmla="*/ 5561070 h 6858000"/>
              <a:gd name="connsiteX69" fmla="*/ 6096949 w 6115796"/>
              <a:gd name="connsiteY69" fmla="*/ 5648179 h 6858000"/>
              <a:gd name="connsiteX70" fmla="*/ 6115796 w 6115796"/>
              <a:gd name="connsiteY70" fmla="*/ 5862844 h 6858000"/>
              <a:gd name="connsiteX71" fmla="*/ 6045436 w 6115796"/>
              <a:gd name="connsiteY71" fmla="*/ 6124480 h 6858000"/>
              <a:gd name="connsiteX72" fmla="*/ 6030489 w 6115796"/>
              <a:gd name="connsiteY72" fmla="*/ 6317666 h 6858000"/>
              <a:gd name="connsiteX73" fmla="*/ 6007492 w 6115796"/>
              <a:gd name="connsiteY73" fmla="*/ 6440818 h 6858000"/>
              <a:gd name="connsiteX74" fmla="*/ 6009467 w 6115796"/>
              <a:gd name="connsiteY74" fmla="*/ 6487076 h 6858000"/>
              <a:gd name="connsiteX75" fmla="*/ 5995064 w 6115796"/>
              <a:gd name="connsiteY75" fmla="*/ 6540791 h 6858000"/>
              <a:gd name="connsiteX76" fmla="*/ 5986207 w 6115796"/>
              <a:gd name="connsiteY76" fmla="*/ 6695855 h 6858000"/>
              <a:gd name="connsiteX77" fmla="*/ 5979428 w 6115796"/>
              <a:gd name="connsiteY77" fmla="*/ 6754678 h 6858000"/>
              <a:gd name="connsiteX78" fmla="*/ 5984543 w 6115796"/>
              <a:gd name="connsiteY78" fmla="*/ 6811016 h 6858000"/>
              <a:gd name="connsiteX79" fmla="*/ 5979671 w 6115796"/>
              <a:gd name="connsiteY79" fmla="*/ 6858000 h 6858000"/>
              <a:gd name="connsiteX80" fmla="*/ 0 w 6115796"/>
              <a:gd name="connsiteY80" fmla="*/ 6858000 h 6858000"/>
              <a:gd name="connsiteX81" fmla="*/ 0 w 6115796"/>
              <a:gd name="connsiteY81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84061 w 6115796"/>
              <a:gd name="connsiteY36" fmla="*/ 2919216 h 6858000"/>
              <a:gd name="connsiteX37" fmla="*/ 5482415 w 6115796"/>
              <a:gd name="connsiteY37" fmla="*/ 3004079 h 6858000"/>
              <a:gd name="connsiteX38" fmla="*/ 5503944 w 6115796"/>
              <a:gd name="connsiteY38" fmla="*/ 3123335 h 6858000"/>
              <a:gd name="connsiteX39" fmla="*/ 5516007 w 6115796"/>
              <a:gd name="connsiteY39" fmla="*/ 3258473 h 6858000"/>
              <a:gd name="connsiteX40" fmla="*/ 5589758 w 6115796"/>
              <a:gd name="connsiteY40" fmla="*/ 3453699 h 6858000"/>
              <a:gd name="connsiteX41" fmla="*/ 5596144 w 6115796"/>
              <a:gd name="connsiteY41" fmla="*/ 3534624 h 6858000"/>
              <a:gd name="connsiteX42" fmla="*/ 5597750 w 6115796"/>
              <a:gd name="connsiteY42" fmla="*/ 3534129 h 6858000"/>
              <a:gd name="connsiteX43" fmla="*/ 5618377 w 6115796"/>
              <a:gd name="connsiteY43" fmla="*/ 3588431 h 6858000"/>
              <a:gd name="connsiteX44" fmla="*/ 5655472 w 6115796"/>
              <a:gd name="connsiteY44" fmla="*/ 3678877 h 6858000"/>
              <a:gd name="connsiteX45" fmla="*/ 5683015 w 6115796"/>
              <a:gd name="connsiteY45" fmla="*/ 3762025 h 6858000"/>
              <a:gd name="connsiteX46" fmla="*/ 5696643 w 6115796"/>
              <a:gd name="connsiteY46" fmla="*/ 3773888 h 6858000"/>
              <a:gd name="connsiteX47" fmla="*/ 5768491 w 6115796"/>
              <a:gd name="connsiteY47" fmla="*/ 3914399 h 6858000"/>
              <a:gd name="connsiteX48" fmla="*/ 5793123 w 6115796"/>
              <a:gd name="connsiteY48" fmla="*/ 3969952 h 6858000"/>
              <a:gd name="connsiteX49" fmla="*/ 5808321 w 6115796"/>
              <a:gd name="connsiteY49" fmla="*/ 3988153 h 6858000"/>
              <a:gd name="connsiteX50" fmla="*/ 5825621 w 6115796"/>
              <a:gd name="connsiteY50" fmla="*/ 4015525 h 6858000"/>
              <a:gd name="connsiteX51" fmla="*/ 5860672 w 6115796"/>
              <a:gd name="connsiteY51" fmla="*/ 4061579 h 6858000"/>
              <a:gd name="connsiteX52" fmla="*/ 5894095 w 6115796"/>
              <a:gd name="connsiteY52" fmla="*/ 4128857 h 6858000"/>
              <a:gd name="connsiteX53" fmla="*/ 5903513 w 6115796"/>
              <a:gd name="connsiteY53" fmla="*/ 4187661 h 6858000"/>
              <a:gd name="connsiteX54" fmla="*/ 5946705 w 6115796"/>
              <a:gd name="connsiteY54" fmla="*/ 4428051 h 6858000"/>
              <a:gd name="connsiteX55" fmla="*/ 5949261 w 6115796"/>
              <a:gd name="connsiteY55" fmla="*/ 4449185 h 6858000"/>
              <a:gd name="connsiteX56" fmla="*/ 5968960 w 6115796"/>
              <a:gd name="connsiteY56" fmla="*/ 4482655 h 6858000"/>
              <a:gd name="connsiteX57" fmla="*/ 5998138 w 6115796"/>
              <a:gd name="connsiteY57" fmla="*/ 4697518 h 6858000"/>
              <a:gd name="connsiteX58" fmla="*/ 6007819 w 6115796"/>
              <a:gd name="connsiteY58" fmla="*/ 4858148 h 6858000"/>
              <a:gd name="connsiteX59" fmla="*/ 6007749 w 6115796"/>
              <a:gd name="connsiteY59" fmla="*/ 4964715 h 6858000"/>
              <a:gd name="connsiteX60" fmla="*/ 6005269 w 6115796"/>
              <a:gd name="connsiteY60" fmla="*/ 5150567 h 6858000"/>
              <a:gd name="connsiteX61" fmla="*/ 6001127 w 6115796"/>
              <a:gd name="connsiteY61" fmla="*/ 5164609 h 6858000"/>
              <a:gd name="connsiteX62" fmla="*/ 5998514 w 6115796"/>
              <a:gd name="connsiteY62" fmla="*/ 5189673 h 6858000"/>
              <a:gd name="connsiteX63" fmla="*/ 6018409 w 6115796"/>
              <a:gd name="connsiteY63" fmla="*/ 5227157 h 6858000"/>
              <a:gd name="connsiteX64" fmla="*/ 6036748 w 6115796"/>
              <a:gd name="connsiteY64" fmla="*/ 5322752 h 6858000"/>
              <a:gd name="connsiteX65" fmla="*/ 6037677 w 6115796"/>
              <a:gd name="connsiteY65" fmla="*/ 5354807 h 6858000"/>
              <a:gd name="connsiteX66" fmla="*/ 6053435 w 6115796"/>
              <a:gd name="connsiteY66" fmla="*/ 5387547 h 6858000"/>
              <a:gd name="connsiteX67" fmla="*/ 6068640 w 6115796"/>
              <a:gd name="connsiteY67" fmla="*/ 5474503 h 6858000"/>
              <a:gd name="connsiteX68" fmla="*/ 6080922 w 6115796"/>
              <a:gd name="connsiteY68" fmla="*/ 5561070 h 6858000"/>
              <a:gd name="connsiteX69" fmla="*/ 6096949 w 6115796"/>
              <a:gd name="connsiteY69" fmla="*/ 5648179 h 6858000"/>
              <a:gd name="connsiteX70" fmla="*/ 6115796 w 6115796"/>
              <a:gd name="connsiteY70" fmla="*/ 5862844 h 6858000"/>
              <a:gd name="connsiteX71" fmla="*/ 6045436 w 6115796"/>
              <a:gd name="connsiteY71" fmla="*/ 6124480 h 6858000"/>
              <a:gd name="connsiteX72" fmla="*/ 6030489 w 6115796"/>
              <a:gd name="connsiteY72" fmla="*/ 6317666 h 6858000"/>
              <a:gd name="connsiteX73" fmla="*/ 6007492 w 6115796"/>
              <a:gd name="connsiteY73" fmla="*/ 6440818 h 6858000"/>
              <a:gd name="connsiteX74" fmla="*/ 6009467 w 6115796"/>
              <a:gd name="connsiteY74" fmla="*/ 6487076 h 6858000"/>
              <a:gd name="connsiteX75" fmla="*/ 5995064 w 6115796"/>
              <a:gd name="connsiteY75" fmla="*/ 6540791 h 6858000"/>
              <a:gd name="connsiteX76" fmla="*/ 5986207 w 6115796"/>
              <a:gd name="connsiteY76" fmla="*/ 6695855 h 6858000"/>
              <a:gd name="connsiteX77" fmla="*/ 5979428 w 6115796"/>
              <a:gd name="connsiteY77" fmla="*/ 6754678 h 6858000"/>
              <a:gd name="connsiteX78" fmla="*/ 5984543 w 6115796"/>
              <a:gd name="connsiteY78" fmla="*/ 6811016 h 6858000"/>
              <a:gd name="connsiteX79" fmla="*/ 5979671 w 6115796"/>
              <a:gd name="connsiteY79" fmla="*/ 6858000 h 6858000"/>
              <a:gd name="connsiteX80" fmla="*/ 0 w 6115796"/>
              <a:gd name="connsiteY80" fmla="*/ 6858000 h 6858000"/>
              <a:gd name="connsiteX81" fmla="*/ 0 w 6115796"/>
              <a:gd name="connsiteY81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84061 w 6115796"/>
              <a:gd name="connsiteY36" fmla="*/ 2919216 h 6858000"/>
              <a:gd name="connsiteX37" fmla="*/ 5482415 w 6115796"/>
              <a:gd name="connsiteY37" fmla="*/ 3004079 h 6858000"/>
              <a:gd name="connsiteX38" fmla="*/ 5503944 w 6115796"/>
              <a:gd name="connsiteY38" fmla="*/ 3123335 h 6858000"/>
              <a:gd name="connsiteX39" fmla="*/ 5516007 w 6115796"/>
              <a:gd name="connsiteY39" fmla="*/ 3258473 h 6858000"/>
              <a:gd name="connsiteX40" fmla="*/ 5589758 w 6115796"/>
              <a:gd name="connsiteY40" fmla="*/ 3453699 h 6858000"/>
              <a:gd name="connsiteX41" fmla="*/ 5596144 w 6115796"/>
              <a:gd name="connsiteY41" fmla="*/ 3534624 h 6858000"/>
              <a:gd name="connsiteX42" fmla="*/ 5597750 w 6115796"/>
              <a:gd name="connsiteY42" fmla="*/ 3534129 h 6858000"/>
              <a:gd name="connsiteX43" fmla="*/ 5618377 w 6115796"/>
              <a:gd name="connsiteY43" fmla="*/ 3588431 h 6858000"/>
              <a:gd name="connsiteX44" fmla="*/ 5655472 w 6115796"/>
              <a:gd name="connsiteY44" fmla="*/ 3678877 h 6858000"/>
              <a:gd name="connsiteX45" fmla="*/ 5683015 w 6115796"/>
              <a:gd name="connsiteY45" fmla="*/ 3762025 h 6858000"/>
              <a:gd name="connsiteX46" fmla="*/ 5696643 w 6115796"/>
              <a:gd name="connsiteY46" fmla="*/ 3773888 h 6858000"/>
              <a:gd name="connsiteX47" fmla="*/ 5768491 w 6115796"/>
              <a:gd name="connsiteY47" fmla="*/ 3914399 h 6858000"/>
              <a:gd name="connsiteX48" fmla="*/ 5793123 w 6115796"/>
              <a:gd name="connsiteY48" fmla="*/ 3969952 h 6858000"/>
              <a:gd name="connsiteX49" fmla="*/ 5808321 w 6115796"/>
              <a:gd name="connsiteY49" fmla="*/ 3988153 h 6858000"/>
              <a:gd name="connsiteX50" fmla="*/ 5825621 w 6115796"/>
              <a:gd name="connsiteY50" fmla="*/ 4015525 h 6858000"/>
              <a:gd name="connsiteX51" fmla="*/ 5860672 w 6115796"/>
              <a:gd name="connsiteY51" fmla="*/ 4061579 h 6858000"/>
              <a:gd name="connsiteX52" fmla="*/ 5894095 w 6115796"/>
              <a:gd name="connsiteY52" fmla="*/ 4128857 h 6858000"/>
              <a:gd name="connsiteX53" fmla="*/ 5903513 w 6115796"/>
              <a:gd name="connsiteY53" fmla="*/ 4187661 h 6858000"/>
              <a:gd name="connsiteX54" fmla="*/ 5946705 w 6115796"/>
              <a:gd name="connsiteY54" fmla="*/ 4428051 h 6858000"/>
              <a:gd name="connsiteX55" fmla="*/ 5949261 w 6115796"/>
              <a:gd name="connsiteY55" fmla="*/ 4449185 h 6858000"/>
              <a:gd name="connsiteX56" fmla="*/ 5968960 w 6115796"/>
              <a:gd name="connsiteY56" fmla="*/ 4482655 h 6858000"/>
              <a:gd name="connsiteX57" fmla="*/ 5998138 w 6115796"/>
              <a:gd name="connsiteY57" fmla="*/ 4697518 h 6858000"/>
              <a:gd name="connsiteX58" fmla="*/ 6007819 w 6115796"/>
              <a:gd name="connsiteY58" fmla="*/ 4858148 h 6858000"/>
              <a:gd name="connsiteX59" fmla="*/ 6007749 w 6115796"/>
              <a:gd name="connsiteY59" fmla="*/ 4964715 h 6858000"/>
              <a:gd name="connsiteX60" fmla="*/ 6005269 w 6115796"/>
              <a:gd name="connsiteY60" fmla="*/ 5150567 h 6858000"/>
              <a:gd name="connsiteX61" fmla="*/ 6001127 w 6115796"/>
              <a:gd name="connsiteY61" fmla="*/ 5164609 h 6858000"/>
              <a:gd name="connsiteX62" fmla="*/ 5998514 w 6115796"/>
              <a:gd name="connsiteY62" fmla="*/ 5189673 h 6858000"/>
              <a:gd name="connsiteX63" fmla="*/ 6018409 w 6115796"/>
              <a:gd name="connsiteY63" fmla="*/ 5227157 h 6858000"/>
              <a:gd name="connsiteX64" fmla="*/ 6036748 w 6115796"/>
              <a:gd name="connsiteY64" fmla="*/ 5322752 h 6858000"/>
              <a:gd name="connsiteX65" fmla="*/ 6037677 w 6115796"/>
              <a:gd name="connsiteY65" fmla="*/ 5354807 h 6858000"/>
              <a:gd name="connsiteX66" fmla="*/ 6053435 w 6115796"/>
              <a:gd name="connsiteY66" fmla="*/ 5387547 h 6858000"/>
              <a:gd name="connsiteX67" fmla="*/ 6068640 w 6115796"/>
              <a:gd name="connsiteY67" fmla="*/ 5474503 h 6858000"/>
              <a:gd name="connsiteX68" fmla="*/ 6080922 w 6115796"/>
              <a:gd name="connsiteY68" fmla="*/ 5561070 h 6858000"/>
              <a:gd name="connsiteX69" fmla="*/ 6096949 w 6115796"/>
              <a:gd name="connsiteY69" fmla="*/ 5648179 h 6858000"/>
              <a:gd name="connsiteX70" fmla="*/ 6115796 w 6115796"/>
              <a:gd name="connsiteY70" fmla="*/ 5862844 h 6858000"/>
              <a:gd name="connsiteX71" fmla="*/ 6045436 w 6115796"/>
              <a:gd name="connsiteY71" fmla="*/ 6124480 h 6858000"/>
              <a:gd name="connsiteX72" fmla="*/ 6030489 w 6115796"/>
              <a:gd name="connsiteY72" fmla="*/ 6317666 h 6858000"/>
              <a:gd name="connsiteX73" fmla="*/ 6007492 w 6115796"/>
              <a:gd name="connsiteY73" fmla="*/ 6440818 h 6858000"/>
              <a:gd name="connsiteX74" fmla="*/ 6009467 w 6115796"/>
              <a:gd name="connsiteY74" fmla="*/ 6487076 h 6858000"/>
              <a:gd name="connsiteX75" fmla="*/ 5995064 w 6115796"/>
              <a:gd name="connsiteY75" fmla="*/ 6540791 h 6858000"/>
              <a:gd name="connsiteX76" fmla="*/ 5986207 w 6115796"/>
              <a:gd name="connsiteY76" fmla="*/ 6695855 h 6858000"/>
              <a:gd name="connsiteX77" fmla="*/ 5979428 w 6115796"/>
              <a:gd name="connsiteY77" fmla="*/ 6754678 h 6858000"/>
              <a:gd name="connsiteX78" fmla="*/ 5984543 w 6115796"/>
              <a:gd name="connsiteY78" fmla="*/ 6811016 h 6858000"/>
              <a:gd name="connsiteX79" fmla="*/ 5979671 w 6115796"/>
              <a:gd name="connsiteY79" fmla="*/ 6858000 h 6858000"/>
              <a:gd name="connsiteX80" fmla="*/ 0 w 6115796"/>
              <a:gd name="connsiteY80" fmla="*/ 6858000 h 6858000"/>
              <a:gd name="connsiteX81" fmla="*/ 0 w 6115796"/>
              <a:gd name="connsiteY81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84061 w 6115796"/>
              <a:gd name="connsiteY36" fmla="*/ 2919216 h 6858000"/>
              <a:gd name="connsiteX37" fmla="*/ 5491940 w 6115796"/>
              <a:gd name="connsiteY37" fmla="*/ 3015985 h 6858000"/>
              <a:gd name="connsiteX38" fmla="*/ 5503944 w 6115796"/>
              <a:gd name="connsiteY38" fmla="*/ 3123335 h 6858000"/>
              <a:gd name="connsiteX39" fmla="*/ 5516007 w 6115796"/>
              <a:gd name="connsiteY39" fmla="*/ 3258473 h 6858000"/>
              <a:gd name="connsiteX40" fmla="*/ 5589758 w 6115796"/>
              <a:gd name="connsiteY40" fmla="*/ 3453699 h 6858000"/>
              <a:gd name="connsiteX41" fmla="*/ 5596144 w 6115796"/>
              <a:gd name="connsiteY41" fmla="*/ 3534624 h 6858000"/>
              <a:gd name="connsiteX42" fmla="*/ 5597750 w 6115796"/>
              <a:gd name="connsiteY42" fmla="*/ 3534129 h 6858000"/>
              <a:gd name="connsiteX43" fmla="*/ 5618377 w 6115796"/>
              <a:gd name="connsiteY43" fmla="*/ 3588431 h 6858000"/>
              <a:gd name="connsiteX44" fmla="*/ 5655472 w 6115796"/>
              <a:gd name="connsiteY44" fmla="*/ 3678877 h 6858000"/>
              <a:gd name="connsiteX45" fmla="*/ 5683015 w 6115796"/>
              <a:gd name="connsiteY45" fmla="*/ 3762025 h 6858000"/>
              <a:gd name="connsiteX46" fmla="*/ 5696643 w 6115796"/>
              <a:gd name="connsiteY46" fmla="*/ 3773888 h 6858000"/>
              <a:gd name="connsiteX47" fmla="*/ 5768491 w 6115796"/>
              <a:gd name="connsiteY47" fmla="*/ 3914399 h 6858000"/>
              <a:gd name="connsiteX48" fmla="*/ 5793123 w 6115796"/>
              <a:gd name="connsiteY48" fmla="*/ 3969952 h 6858000"/>
              <a:gd name="connsiteX49" fmla="*/ 5808321 w 6115796"/>
              <a:gd name="connsiteY49" fmla="*/ 3988153 h 6858000"/>
              <a:gd name="connsiteX50" fmla="*/ 5825621 w 6115796"/>
              <a:gd name="connsiteY50" fmla="*/ 4015525 h 6858000"/>
              <a:gd name="connsiteX51" fmla="*/ 5860672 w 6115796"/>
              <a:gd name="connsiteY51" fmla="*/ 4061579 h 6858000"/>
              <a:gd name="connsiteX52" fmla="*/ 5894095 w 6115796"/>
              <a:gd name="connsiteY52" fmla="*/ 4128857 h 6858000"/>
              <a:gd name="connsiteX53" fmla="*/ 5903513 w 6115796"/>
              <a:gd name="connsiteY53" fmla="*/ 4187661 h 6858000"/>
              <a:gd name="connsiteX54" fmla="*/ 5946705 w 6115796"/>
              <a:gd name="connsiteY54" fmla="*/ 4428051 h 6858000"/>
              <a:gd name="connsiteX55" fmla="*/ 5949261 w 6115796"/>
              <a:gd name="connsiteY55" fmla="*/ 4449185 h 6858000"/>
              <a:gd name="connsiteX56" fmla="*/ 5968960 w 6115796"/>
              <a:gd name="connsiteY56" fmla="*/ 4482655 h 6858000"/>
              <a:gd name="connsiteX57" fmla="*/ 5998138 w 6115796"/>
              <a:gd name="connsiteY57" fmla="*/ 4697518 h 6858000"/>
              <a:gd name="connsiteX58" fmla="*/ 6007819 w 6115796"/>
              <a:gd name="connsiteY58" fmla="*/ 4858148 h 6858000"/>
              <a:gd name="connsiteX59" fmla="*/ 6007749 w 6115796"/>
              <a:gd name="connsiteY59" fmla="*/ 4964715 h 6858000"/>
              <a:gd name="connsiteX60" fmla="*/ 6005269 w 6115796"/>
              <a:gd name="connsiteY60" fmla="*/ 5150567 h 6858000"/>
              <a:gd name="connsiteX61" fmla="*/ 6001127 w 6115796"/>
              <a:gd name="connsiteY61" fmla="*/ 5164609 h 6858000"/>
              <a:gd name="connsiteX62" fmla="*/ 5998514 w 6115796"/>
              <a:gd name="connsiteY62" fmla="*/ 5189673 h 6858000"/>
              <a:gd name="connsiteX63" fmla="*/ 6018409 w 6115796"/>
              <a:gd name="connsiteY63" fmla="*/ 5227157 h 6858000"/>
              <a:gd name="connsiteX64" fmla="*/ 6036748 w 6115796"/>
              <a:gd name="connsiteY64" fmla="*/ 5322752 h 6858000"/>
              <a:gd name="connsiteX65" fmla="*/ 6037677 w 6115796"/>
              <a:gd name="connsiteY65" fmla="*/ 5354807 h 6858000"/>
              <a:gd name="connsiteX66" fmla="*/ 6053435 w 6115796"/>
              <a:gd name="connsiteY66" fmla="*/ 5387547 h 6858000"/>
              <a:gd name="connsiteX67" fmla="*/ 6068640 w 6115796"/>
              <a:gd name="connsiteY67" fmla="*/ 5474503 h 6858000"/>
              <a:gd name="connsiteX68" fmla="*/ 6080922 w 6115796"/>
              <a:gd name="connsiteY68" fmla="*/ 5561070 h 6858000"/>
              <a:gd name="connsiteX69" fmla="*/ 6096949 w 6115796"/>
              <a:gd name="connsiteY69" fmla="*/ 5648179 h 6858000"/>
              <a:gd name="connsiteX70" fmla="*/ 6115796 w 6115796"/>
              <a:gd name="connsiteY70" fmla="*/ 5862844 h 6858000"/>
              <a:gd name="connsiteX71" fmla="*/ 6045436 w 6115796"/>
              <a:gd name="connsiteY71" fmla="*/ 6124480 h 6858000"/>
              <a:gd name="connsiteX72" fmla="*/ 6030489 w 6115796"/>
              <a:gd name="connsiteY72" fmla="*/ 6317666 h 6858000"/>
              <a:gd name="connsiteX73" fmla="*/ 6007492 w 6115796"/>
              <a:gd name="connsiteY73" fmla="*/ 6440818 h 6858000"/>
              <a:gd name="connsiteX74" fmla="*/ 6009467 w 6115796"/>
              <a:gd name="connsiteY74" fmla="*/ 6487076 h 6858000"/>
              <a:gd name="connsiteX75" fmla="*/ 5995064 w 6115796"/>
              <a:gd name="connsiteY75" fmla="*/ 6540791 h 6858000"/>
              <a:gd name="connsiteX76" fmla="*/ 5986207 w 6115796"/>
              <a:gd name="connsiteY76" fmla="*/ 6695855 h 6858000"/>
              <a:gd name="connsiteX77" fmla="*/ 5979428 w 6115796"/>
              <a:gd name="connsiteY77" fmla="*/ 6754678 h 6858000"/>
              <a:gd name="connsiteX78" fmla="*/ 5984543 w 6115796"/>
              <a:gd name="connsiteY78" fmla="*/ 6811016 h 6858000"/>
              <a:gd name="connsiteX79" fmla="*/ 5979671 w 6115796"/>
              <a:gd name="connsiteY79" fmla="*/ 6858000 h 6858000"/>
              <a:gd name="connsiteX80" fmla="*/ 0 w 6115796"/>
              <a:gd name="connsiteY80" fmla="*/ 6858000 h 6858000"/>
              <a:gd name="connsiteX81" fmla="*/ 0 w 6115796"/>
              <a:gd name="connsiteY81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84061 w 6115796"/>
              <a:gd name="connsiteY36" fmla="*/ 2919216 h 6858000"/>
              <a:gd name="connsiteX37" fmla="*/ 5491940 w 6115796"/>
              <a:gd name="connsiteY37" fmla="*/ 3015985 h 6858000"/>
              <a:gd name="connsiteX38" fmla="*/ 5503944 w 6115796"/>
              <a:gd name="connsiteY38" fmla="*/ 3123335 h 6858000"/>
              <a:gd name="connsiteX39" fmla="*/ 5516007 w 6115796"/>
              <a:gd name="connsiteY39" fmla="*/ 3258473 h 6858000"/>
              <a:gd name="connsiteX40" fmla="*/ 5589758 w 6115796"/>
              <a:gd name="connsiteY40" fmla="*/ 3453699 h 6858000"/>
              <a:gd name="connsiteX41" fmla="*/ 5596144 w 6115796"/>
              <a:gd name="connsiteY41" fmla="*/ 3534624 h 6858000"/>
              <a:gd name="connsiteX42" fmla="*/ 5597750 w 6115796"/>
              <a:gd name="connsiteY42" fmla="*/ 3534129 h 6858000"/>
              <a:gd name="connsiteX43" fmla="*/ 5618377 w 6115796"/>
              <a:gd name="connsiteY43" fmla="*/ 3588431 h 6858000"/>
              <a:gd name="connsiteX44" fmla="*/ 5655472 w 6115796"/>
              <a:gd name="connsiteY44" fmla="*/ 3678877 h 6858000"/>
              <a:gd name="connsiteX45" fmla="*/ 5683015 w 6115796"/>
              <a:gd name="connsiteY45" fmla="*/ 3762025 h 6858000"/>
              <a:gd name="connsiteX46" fmla="*/ 5696643 w 6115796"/>
              <a:gd name="connsiteY46" fmla="*/ 3773888 h 6858000"/>
              <a:gd name="connsiteX47" fmla="*/ 5768491 w 6115796"/>
              <a:gd name="connsiteY47" fmla="*/ 3914399 h 6858000"/>
              <a:gd name="connsiteX48" fmla="*/ 5793123 w 6115796"/>
              <a:gd name="connsiteY48" fmla="*/ 3969952 h 6858000"/>
              <a:gd name="connsiteX49" fmla="*/ 5808321 w 6115796"/>
              <a:gd name="connsiteY49" fmla="*/ 3988153 h 6858000"/>
              <a:gd name="connsiteX50" fmla="*/ 5825621 w 6115796"/>
              <a:gd name="connsiteY50" fmla="*/ 4015525 h 6858000"/>
              <a:gd name="connsiteX51" fmla="*/ 5860672 w 6115796"/>
              <a:gd name="connsiteY51" fmla="*/ 4061579 h 6858000"/>
              <a:gd name="connsiteX52" fmla="*/ 5894095 w 6115796"/>
              <a:gd name="connsiteY52" fmla="*/ 4128857 h 6858000"/>
              <a:gd name="connsiteX53" fmla="*/ 5903513 w 6115796"/>
              <a:gd name="connsiteY53" fmla="*/ 4187661 h 6858000"/>
              <a:gd name="connsiteX54" fmla="*/ 5946705 w 6115796"/>
              <a:gd name="connsiteY54" fmla="*/ 4428051 h 6858000"/>
              <a:gd name="connsiteX55" fmla="*/ 5949261 w 6115796"/>
              <a:gd name="connsiteY55" fmla="*/ 4449185 h 6858000"/>
              <a:gd name="connsiteX56" fmla="*/ 5968960 w 6115796"/>
              <a:gd name="connsiteY56" fmla="*/ 4482655 h 6858000"/>
              <a:gd name="connsiteX57" fmla="*/ 5998138 w 6115796"/>
              <a:gd name="connsiteY57" fmla="*/ 4697518 h 6858000"/>
              <a:gd name="connsiteX58" fmla="*/ 6007819 w 6115796"/>
              <a:gd name="connsiteY58" fmla="*/ 4858148 h 6858000"/>
              <a:gd name="connsiteX59" fmla="*/ 6007749 w 6115796"/>
              <a:gd name="connsiteY59" fmla="*/ 4964715 h 6858000"/>
              <a:gd name="connsiteX60" fmla="*/ 6005269 w 6115796"/>
              <a:gd name="connsiteY60" fmla="*/ 5150567 h 6858000"/>
              <a:gd name="connsiteX61" fmla="*/ 6001127 w 6115796"/>
              <a:gd name="connsiteY61" fmla="*/ 5164609 h 6858000"/>
              <a:gd name="connsiteX62" fmla="*/ 5998514 w 6115796"/>
              <a:gd name="connsiteY62" fmla="*/ 5189673 h 6858000"/>
              <a:gd name="connsiteX63" fmla="*/ 6018409 w 6115796"/>
              <a:gd name="connsiteY63" fmla="*/ 5227157 h 6858000"/>
              <a:gd name="connsiteX64" fmla="*/ 6036748 w 6115796"/>
              <a:gd name="connsiteY64" fmla="*/ 5322752 h 6858000"/>
              <a:gd name="connsiteX65" fmla="*/ 6037677 w 6115796"/>
              <a:gd name="connsiteY65" fmla="*/ 5354807 h 6858000"/>
              <a:gd name="connsiteX66" fmla="*/ 6053435 w 6115796"/>
              <a:gd name="connsiteY66" fmla="*/ 5387547 h 6858000"/>
              <a:gd name="connsiteX67" fmla="*/ 6068640 w 6115796"/>
              <a:gd name="connsiteY67" fmla="*/ 5474503 h 6858000"/>
              <a:gd name="connsiteX68" fmla="*/ 6080922 w 6115796"/>
              <a:gd name="connsiteY68" fmla="*/ 5561070 h 6858000"/>
              <a:gd name="connsiteX69" fmla="*/ 6096949 w 6115796"/>
              <a:gd name="connsiteY69" fmla="*/ 5648179 h 6858000"/>
              <a:gd name="connsiteX70" fmla="*/ 6115796 w 6115796"/>
              <a:gd name="connsiteY70" fmla="*/ 5862844 h 6858000"/>
              <a:gd name="connsiteX71" fmla="*/ 6045436 w 6115796"/>
              <a:gd name="connsiteY71" fmla="*/ 6124480 h 6858000"/>
              <a:gd name="connsiteX72" fmla="*/ 6030489 w 6115796"/>
              <a:gd name="connsiteY72" fmla="*/ 6317666 h 6858000"/>
              <a:gd name="connsiteX73" fmla="*/ 6007492 w 6115796"/>
              <a:gd name="connsiteY73" fmla="*/ 6440818 h 6858000"/>
              <a:gd name="connsiteX74" fmla="*/ 6009467 w 6115796"/>
              <a:gd name="connsiteY74" fmla="*/ 6487076 h 6858000"/>
              <a:gd name="connsiteX75" fmla="*/ 5995064 w 6115796"/>
              <a:gd name="connsiteY75" fmla="*/ 6540791 h 6858000"/>
              <a:gd name="connsiteX76" fmla="*/ 5986207 w 6115796"/>
              <a:gd name="connsiteY76" fmla="*/ 6695855 h 6858000"/>
              <a:gd name="connsiteX77" fmla="*/ 5979428 w 6115796"/>
              <a:gd name="connsiteY77" fmla="*/ 6754678 h 6858000"/>
              <a:gd name="connsiteX78" fmla="*/ 5984543 w 6115796"/>
              <a:gd name="connsiteY78" fmla="*/ 6811016 h 6858000"/>
              <a:gd name="connsiteX79" fmla="*/ 5979671 w 6115796"/>
              <a:gd name="connsiteY79" fmla="*/ 6858000 h 6858000"/>
              <a:gd name="connsiteX80" fmla="*/ 0 w 6115796"/>
              <a:gd name="connsiteY80" fmla="*/ 6858000 h 6858000"/>
              <a:gd name="connsiteX81" fmla="*/ 0 w 6115796"/>
              <a:gd name="connsiteY81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0644 w 6115796"/>
              <a:gd name="connsiteY27" fmla="*/ 2266619 h 6858000"/>
              <a:gd name="connsiteX28" fmla="*/ 5293877 w 6115796"/>
              <a:gd name="connsiteY28" fmla="*/ 2368649 h 6858000"/>
              <a:gd name="connsiteX29" fmla="*/ 5311338 w 6115796"/>
              <a:gd name="connsiteY29" fmla="*/ 2404034 h 6858000"/>
              <a:gd name="connsiteX30" fmla="*/ 5338366 w 6115796"/>
              <a:gd name="connsiteY30" fmla="*/ 2465052 h 6858000"/>
              <a:gd name="connsiteX31" fmla="*/ 5371263 w 6115796"/>
              <a:gd name="connsiteY31" fmla="*/ 2586413 h 6858000"/>
              <a:gd name="connsiteX32" fmla="*/ 5407503 w 6115796"/>
              <a:gd name="connsiteY32" fmla="*/ 2786290 h 6858000"/>
              <a:gd name="connsiteX33" fmla="*/ 5407356 w 6115796"/>
              <a:gd name="connsiteY33" fmla="*/ 2787545 h 6858000"/>
              <a:gd name="connsiteX34" fmla="*/ 5457023 w 6115796"/>
              <a:gd name="connsiteY34" fmla="*/ 2858292 h 6858000"/>
              <a:gd name="connsiteX35" fmla="*/ 5484061 w 6115796"/>
              <a:gd name="connsiteY35" fmla="*/ 2919216 h 6858000"/>
              <a:gd name="connsiteX36" fmla="*/ 5491940 w 6115796"/>
              <a:gd name="connsiteY36" fmla="*/ 3015985 h 6858000"/>
              <a:gd name="connsiteX37" fmla="*/ 5503944 w 6115796"/>
              <a:gd name="connsiteY37" fmla="*/ 3123335 h 6858000"/>
              <a:gd name="connsiteX38" fmla="*/ 5516007 w 6115796"/>
              <a:gd name="connsiteY38" fmla="*/ 3258473 h 6858000"/>
              <a:gd name="connsiteX39" fmla="*/ 5589758 w 6115796"/>
              <a:gd name="connsiteY39" fmla="*/ 3453699 h 6858000"/>
              <a:gd name="connsiteX40" fmla="*/ 5596144 w 6115796"/>
              <a:gd name="connsiteY40" fmla="*/ 3534624 h 6858000"/>
              <a:gd name="connsiteX41" fmla="*/ 5597750 w 6115796"/>
              <a:gd name="connsiteY41" fmla="*/ 3534129 h 6858000"/>
              <a:gd name="connsiteX42" fmla="*/ 5618377 w 6115796"/>
              <a:gd name="connsiteY42" fmla="*/ 3588431 h 6858000"/>
              <a:gd name="connsiteX43" fmla="*/ 5655472 w 6115796"/>
              <a:gd name="connsiteY43" fmla="*/ 3678877 h 6858000"/>
              <a:gd name="connsiteX44" fmla="*/ 5683015 w 6115796"/>
              <a:gd name="connsiteY44" fmla="*/ 3762025 h 6858000"/>
              <a:gd name="connsiteX45" fmla="*/ 5696643 w 6115796"/>
              <a:gd name="connsiteY45" fmla="*/ 3773888 h 6858000"/>
              <a:gd name="connsiteX46" fmla="*/ 5768491 w 6115796"/>
              <a:gd name="connsiteY46" fmla="*/ 3914399 h 6858000"/>
              <a:gd name="connsiteX47" fmla="*/ 5793123 w 6115796"/>
              <a:gd name="connsiteY47" fmla="*/ 3969952 h 6858000"/>
              <a:gd name="connsiteX48" fmla="*/ 5808321 w 6115796"/>
              <a:gd name="connsiteY48" fmla="*/ 3988153 h 6858000"/>
              <a:gd name="connsiteX49" fmla="*/ 5825621 w 6115796"/>
              <a:gd name="connsiteY49" fmla="*/ 4015525 h 6858000"/>
              <a:gd name="connsiteX50" fmla="*/ 5860672 w 6115796"/>
              <a:gd name="connsiteY50" fmla="*/ 4061579 h 6858000"/>
              <a:gd name="connsiteX51" fmla="*/ 5894095 w 6115796"/>
              <a:gd name="connsiteY51" fmla="*/ 4128857 h 6858000"/>
              <a:gd name="connsiteX52" fmla="*/ 5903513 w 6115796"/>
              <a:gd name="connsiteY52" fmla="*/ 4187661 h 6858000"/>
              <a:gd name="connsiteX53" fmla="*/ 5946705 w 6115796"/>
              <a:gd name="connsiteY53" fmla="*/ 4428051 h 6858000"/>
              <a:gd name="connsiteX54" fmla="*/ 5949261 w 6115796"/>
              <a:gd name="connsiteY54" fmla="*/ 4449185 h 6858000"/>
              <a:gd name="connsiteX55" fmla="*/ 5968960 w 6115796"/>
              <a:gd name="connsiteY55" fmla="*/ 4482655 h 6858000"/>
              <a:gd name="connsiteX56" fmla="*/ 5998138 w 6115796"/>
              <a:gd name="connsiteY56" fmla="*/ 4697518 h 6858000"/>
              <a:gd name="connsiteX57" fmla="*/ 6007819 w 6115796"/>
              <a:gd name="connsiteY57" fmla="*/ 4858148 h 6858000"/>
              <a:gd name="connsiteX58" fmla="*/ 6007749 w 6115796"/>
              <a:gd name="connsiteY58" fmla="*/ 4964715 h 6858000"/>
              <a:gd name="connsiteX59" fmla="*/ 6005269 w 6115796"/>
              <a:gd name="connsiteY59" fmla="*/ 5150567 h 6858000"/>
              <a:gd name="connsiteX60" fmla="*/ 6001127 w 6115796"/>
              <a:gd name="connsiteY60" fmla="*/ 5164609 h 6858000"/>
              <a:gd name="connsiteX61" fmla="*/ 5998514 w 6115796"/>
              <a:gd name="connsiteY61" fmla="*/ 5189673 h 6858000"/>
              <a:gd name="connsiteX62" fmla="*/ 6018409 w 6115796"/>
              <a:gd name="connsiteY62" fmla="*/ 5227157 h 6858000"/>
              <a:gd name="connsiteX63" fmla="*/ 6036748 w 6115796"/>
              <a:gd name="connsiteY63" fmla="*/ 5322752 h 6858000"/>
              <a:gd name="connsiteX64" fmla="*/ 6037677 w 6115796"/>
              <a:gd name="connsiteY64" fmla="*/ 5354807 h 6858000"/>
              <a:gd name="connsiteX65" fmla="*/ 6053435 w 6115796"/>
              <a:gd name="connsiteY65" fmla="*/ 5387547 h 6858000"/>
              <a:gd name="connsiteX66" fmla="*/ 6068640 w 6115796"/>
              <a:gd name="connsiteY66" fmla="*/ 5474503 h 6858000"/>
              <a:gd name="connsiteX67" fmla="*/ 6080922 w 6115796"/>
              <a:gd name="connsiteY67" fmla="*/ 5561070 h 6858000"/>
              <a:gd name="connsiteX68" fmla="*/ 6096949 w 6115796"/>
              <a:gd name="connsiteY68" fmla="*/ 5648179 h 6858000"/>
              <a:gd name="connsiteX69" fmla="*/ 6115796 w 6115796"/>
              <a:gd name="connsiteY69" fmla="*/ 5862844 h 6858000"/>
              <a:gd name="connsiteX70" fmla="*/ 6045436 w 6115796"/>
              <a:gd name="connsiteY70" fmla="*/ 6124480 h 6858000"/>
              <a:gd name="connsiteX71" fmla="*/ 6030489 w 6115796"/>
              <a:gd name="connsiteY71" fmla="*/ 6317666 h 6858000"/>
              <a:gd name="connsiteX72" fmla="*/ 6007492 w 6115796"/>
              <a:gd name="connsiteY72" fmla="*/ 6440818 h 6858000"/>
              <a:gd name="connsiteX73" fmla="*/ 6009467 w 6115796"/>
              <a:gd name="connsiteY73" fmla="*/ 6487076 h 6858000"/>
              <a:gd name="connsiteX74" fmla="*/ 5995064 w 6115796"/>
              <a:gd name="connsiteY74" fmla="*/ 6540791 h 6858000"/>
              <a:gd name="connsiteX75" fmla="*/ 5986207 w 6115796"/>
              <a:gd name="connsiteY75" fmla="*/ 6695855 h 6858000"/>
              <a:gd name="connsiteX76" fmla="*/ 5979428 w 6115796"/>
              <a:gd name="connsiteY76" fmla="*/ 6754678 h 6858000"/>
              <a:gd name="connsiteX77" fmla="*/ 5984543 w 6115796"/>
              <a:gd name="connsiteY77" fmla="*/ 6811016 h 6858000"/>
              <a:gd name="connsiteX78" fmla="*/ 5979671 w 6115796"/>
              <a:gd name="connsiteY78" fmla="*/ 6858000 h 6858000"/>
              <a:gd name="connsiteX79" fmla="*/ 0 w 6115796"/>
              <a:gd name="connsiteY79" fmla="*/ 6858000 h 6858000"/>
              <a:gd name="connsiteX80" fmla="*/ 0 w 6115796"/>
              <a:gd name="connsiteY80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7248 w 6115796"/>
              <a:gd name="connsiteY26" fmla="*/ 2203922 h 6858000"/>
              <a:gd name="connsiteX27" fmla="*/ 5250644 w 6115796"/>
              <a:gd name="connsiteY27" fmla="*/ 2266619 h 6858000"/>
              <a:gd name="connsiteX28" fmla="*/ 5293877 w 6115796"/>
              <a:gd name="connsiteY28" fmla="*/ 2368649 h 6858000"/>
              <a:gd name="connsiteX29" fmla="*/ 5311338 w 6115796"/>
              <a:gd name="connsiteY29" fmla="*/ 2404034 h 6858000"/>
              <a:gd name="connsiteX30" fmla="*/ 5338366 w 6115796"/>
              <a:gd name="connsiteY30" fmla="*/ 2465052 h 6858000"/>
              <a:gd name="connsiteX31" fmla="*/ 5371263 w 6115796"/>
              <a:gd name="connsiteY31" fmla="*/ 2586413 h 6858000"/>
              <a:gd name="connsiteX32" fmla="*/ 5407503 w 6115796"/>
              <a:gd name="connsiteY32" fmla="*/ 2786290 h 6858000"/>
              <a:gd name="connsiteX33" fmla="*/ 5407356 w 6115796"/>
              <a:gd name="connsiteY33" fmla="*/ 2787545 h 6858000"/>
              <a:gd name="connsiteX34" fmla="*/ 5457023 w 6115796"/>
              <a:gd name="connsiteY34" fmla="*/ 2858292 h 6858000"/>
              <a:gd name="connsiteX35" fmla="*/ 5484061 w 6115796"/>
              <a:gd name="connsiteY35" fmla="*/ 2919216 h 6858000"/>
              <a:gd name="connsiteX36" fmla="*/ 5491940 w 6115796"/>
              <a:gd name="connsiteY36" fmla="*/ 3015985 h 6858000"/>
              <a:gd name="connsiteX37" fmla="*/ 5503944 w 6115796"/>
              <a:gd name="connsiteY37" fmla="*/ 3123335 h 6858000"/>
              <a:gd name="connsiteX38" fmla="*/ 5516007 w 6115796"/>
              <a:gd name="connsiteY38" fmla="*/ 3258473 h 6858000"/>
              <a:gd name="connsiteX39" fmla="*/ 5589758 w 6115796"/>
              <a:gd name="connsiteY39" fmla="*/ 3453699 h 6858000"/>
              <a:gd name="connsiteX40" fmla="*/ 5596144 w 6115796"/>
              <a:gd name="connsiteY40" fmla="*/ 3534624 h 6858000"/>
              <a:gd name="connsiteX41" fmla="*/ 5597750 w 6115796"/>
              <a:gd name="connsiteY41" fmla="*/ 3534129 h 6858000"/>
              <a:gd name="connsiteX42" fmla="*/ 5618377 w 6115796"/>
              <a:gd name="connsiteY42" fmla="*/ 3588431 h 6858000"/>
              <a:gd name="connsiteX43" fmla="*/ 5655472 w 6115796"/>
              <a:gd name="connsiteY43" fmla="*/ 3678877 h 6858000"/>
              <a:gd name="connsiteX44" fmla="*/ 5683015 w 6115796"/>
              <a:gd name="connsiteY44" fmla="*/ 3762025 h 6858000"/>
              <a:gd name="connsiteX45" fmla="*/ 5696643 w 6115796"/>
              <a:gd name="connsiteY45" fmla="*/ 3773888 h 6858000"/>
              <a:gd name="connsiteX46" fmla="*/ 5768491 w 6115796"/>
              <a:gd name="connsiteY46" fmla="*/ 3914399 h 6858000"/>
              <a:gd name="connsiteX47" fmla="*/ 5793123 w 6115796"/>
              <a:gd name="connsiteY47" fmla="*/ 3969952 h 6858000"/>
              <a:gd name="connsiteX48" fmla="*/ 5808321 w 6115796"/>
              <a:gd name="connsiteY48" fmla="*/ 3988153 h 6858000"/>
              <a:gd name="connsiteX49" fmla="*/ 5825621 w 6115796"/>
              <a:gd name="connsiteY49" fmla="*/ 4015525 h 6858000"/>
              <a:gd name="connsiteX50" fmla="*/ 5860672 w 6115796"/>
              <a:gd name="connsiteY50" fmla="*/ 4061579 h 6858000"/>
              <a:gd name="connsiteX51" fmla="*/ 5894095 w 6115796"/>
              <a:gd name="connsiteY51" fmla="*/ 4128857 h 6858000"/>
              <a:gd name="connsiteX52" fmla="*/ 5903513 w 6115796"/>
              <a:gd name="connsiteY52" fmla="*/ 4187661 h 6858000"/>
              <a:gd name="connsiteX53" fmla="*/ 5946705 w 6115796"/>
              <a:gd name="connsiteY53" fmla="*/ 4428051 h 6858000"/>
              <a:gd name="connsiteX54" fmla="*/ 5949261 w 6115796"/>
              <a:gd name="connsiteY54" fmla="*/ 4449185 h 6858000"/>
              <a:gd name="connsiteX55" fmla="*/ 5968960 w 6115796"/>
              <a:gd name="connsiteY55" fmla="*/ 4482655 h 6858000"/>
              <a:gd name="connsiteX56" fmla="*/ 5998138 w 6115796"/>
              <a:gd name="connsiteY56" fmla="*/ 4697518 h 6858000"/>
              <a:gd name="connsiteX57" fmla="*/ 6007819 w 6115796"/>
              <a:gd name="connsiteY57" fmla="*/ 4858148 h 6858000"/>
              <a:gd name="connsiteX58" fmla="*/ 6007749 w 6115796"/>
              <a:gd name="connsiteY58" fmla="*/ 4964715 h 6858000"/>
              <a:gd name="connsiteX59" fmla="*/ 6005269 w 6115796"/>
              <a:gd name="connsiteY59" fmla="*/ 5150567 h 6858000"/>
              <a:gd name="connsiteX60" fmla="*/ 6001127 w 6115796"/>
              <a:gd name="connsiteY60" fmla="*/ 5164609 h 6858000"/>
              <a:gd name="connsiteX61" fmla="*/ 5998514 w 6115796"/>
              <a:gd name="connsiteY61" fmla="*/ 5189673 h 6858000"/>
              <a:gd name="connsiteX62" fmla="*/ 6018409 w 6115796"/>
              <a:gd name="connsiteY62" fmla="*/ 5227157 h 6858000"/>
              <a:gd name="connsiteX63" fmla="*/ 6036748 w 6115796"/>
              <a:gd name="connsiteY63" fmla="*/ 5322752 h 6858000"/>
              <a:gd name="connsiteX64" fmla="*/ 6037677 w 6115796"/>
              <a:gd name="connsiteY64" fmla="*/ 5354807 h 6858000"/>
              <a:gd name="connsiteX65" fmla="*/ 6053435 w 6115796"/>
              <a:gd name="connsiteY65" fmla="*/ 5387547 h 6858000"/>
              <a:gd name="connsiteX66" fmla="*/ 6068640 w 6115796"/>
              <a:gd name="connsiteY66" fmla="*/ 5474503 h 6858000"/>
              <a:gd name="connsiteX67" fmla="*/ 6080922 w 6115796"/>
              <a:gd name="connsiteY67" fmla="*/ 5561070 h 6858000"/>
              <a:gd name="connsiteX68" fmla="*/ 6096949 w 6115796"/>
              <a:gd name="connsiteY68" fmla="*/ 5648179 h 6858000"/>
              <a:gd name="connsiteX69" fmla="*/ 6115796 w 6115796"/>
              <a:gd name="connsiteY69" fmla="*/ 5862844 h 6858000"/>
              <a:gd name="connsiteX70" fmla="*/ 6045436 w 6115796"/>
              <a:gd name="connsiteY70" fmla="*/ 6124480 h 6858000"/>
              <a:gd name="connsiteX71" fmla="*/ 6030489 w 6115796"/>
              <a:gd name="connsiteY71" fmla="*/ 6317666 h 6858000"/>
              <a:gd name="connsiteX72" fmla="*/ 6007492 w 6115796"/>
              <a:gd name="connsiteY72" fmla="*/ 6440818 h 6858000"/>
              <a:gd name="connsiteX73" fmla="*/ 6009467 w 6115796"/>
              <a:gd name="connsiteY73" fmla="*/ 6487076 h 6858000"/>
              <a:gd name="connsiteX74" fmla="*/ 5995064 w 6115796"/>
              <a:gd name="connsiteY74" fmla="*/ 6540791 h 6858000"/>
              <a:gd name="connsiteX75" fmla="*/ 5986207 w 6115796"/>
              <a:gd name="connsiteY75" fmla="*/ 6695855 h 6858000"/>
              <a:gd name="connsiteX76" fmla="*/ 5979428 w 6115796"/>
              <a:gd name="connsiteY76" fmla="*/ 6754678 h 6858000"/>
              <a:gd name="connsiteX77" fmla="*/ 5984543 w 6115796"/>
              <a:gd name="connsiteY77" fmla="*/ 6811016 h 6858000"/>
              <a:gd name="connsiteX78" fmla="*/ 5979671 w 6115796"/>
              <a:gd name="connsiteY78" fmla="*/ 6858000 h 6858000"/>
              <a:gd name="connsiteX79" fmla="*/ 0 w 6115796"/>
              <a:gd name="connsiteY79" fmla="*/ 6858000 h 6858000"/>
              <a:gd name="connsiteX80" fmla="*/ 0 w 6115796"/>
              <a:gd name="connsiteY80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7248 w 6115796"/>
              <a:gd name="connsiteY26" fmla="*/ 2203922 h 6858000"/>
              <a:gd name="connsiteX27" fmla="*/ 5250644 w 6115796"/>
              <a:gd name="connsiteY27" fmla="*/ 2266619 h 6858000"/>
              <a:gd name="connsiteX28" fmla="*/ 5293877 w 6115796"/>
              <a:gd name="connsiteY28" fmla="*/ 2368649 h 6858000"/>
              <a:gd name="connsiteX29" fmla="*/ 5311338 w 6115796"/>
              <a:gd name="connsiteY29" fmla="*/ 2404034 h 6858000"/>
              <a:gd name="connsiteX30" fmla="*/ 5338366 w 6115796"/>
              <a:gd name="connsiteY30" fmla="*/ 2465052 h 6858000"/>
              <a:gd name="connsiteX31" fmla="*/ 5371263 w 6115796"/>
              <a:gd name="connsiteY31" fmla="*/ 2586413 h 6858000"/>
              <a:gd name="connsiteX32" fmla="*/ 5407503 w 6115796"/>
              <a:gd name="connsiteY32" fmla="*/ 2786290 h 6858000"/>
              <a:gd name="connsiteX33" fmla="*/ 5407356 w 6115796"/>
              <a:gd name="connsiteY33" fmla="*/ 2787545 h 6858000"/>
              <a:gd name="connsiteX34" fmla="*/ 5457023 w 6115796"/>
              <a:gd name="connsiteY34" fmla="*/ 2858292 h 6858000"/>
              <a:gd name="connsiteX35" fmla="*/ 5484061 w 6115796"/>
              <a:gd name="connsiteY35" fmla="*/ 2919216 h 6858000"/>
              <a:gd name="connsiteX36" fmla="*/ 5491940 w 6115796"/>
              <a:gd name="connsiteY36" fmla="*/ 3015985 h 6858000"/>
              <a:gd name="connsiteX37" fmla="*/ 5503944 w 6115796"/>
              <a:gd name="connsiteY37" fmla="*/ 3123335 h 6858000"/>
              <a:gd name="connsiteX38" fmla="*/ 5516007 w 6115796"/>
              <a:gd name="connsiteY38" fmla="*/ 3258473 h 6858000"/>
              <a:gd name="connsiteX39" fmla="*/ 5589758 w 6115796"/>
              <a:gd name="connsiteY39" fmla="*/ 3453699 h 6858000"/>
              <a:gd name="connsiteX40" fmla="*/ 5596144 w 6115796"/>
              <a:gd name="connsiteY40" fmla="*/ 3534624 h 6858000"/>
              <a:gd name="connsiteX41" fmla="*/ 5597750 w 6115796"/>
              <a:gd name="connsiteY41" fmla="*/ 3534129 h 6858000"/>
              <a:gd name="connsiteX42" fmla="*/ 5618377 w 6115796"/>
              <a:gd name="connsiteY42" fmla="*/ 3588431 h 6858000"/>
              <a:gd name="connsiteX43" fmla="*/ 5655472 w 6115796"/>
              <a:gd name="connsiteY43" fmla="*/ 3678877 h 6858000"/>
              <a:gd name="connsiteX44" fmla="*/ 5683015 w 6115796"/>
              <a:gd name="connsiteY44" fmla="*/ 3762025 h 6858000"/>
              <a:gd name="connsiteX45" fmla="*/ 5696643 w 6115796"/>
              <a:gd name="connsiteY45" fmla="*/ 3773888 h 6858000"/>
              <a:gd name="connsiteX46" fmla="*/ 5768491 w 6115796"/>
              <a:gd name="connsiteY46" fmla="*/ 3914399 h 6858000"/>
              <a:gd name="connsiteX47" fmla="*/ 5793123 w 6115796"/>
              <a:gd name="connsiteY47" fmla="*/ 3969952 h 6858000"/>
              <a:gd name="connsiteX48" fmla="*/ 5808321 w 6115796"/>
              <a:gd name="connsiteY48" fmla="*/ 3988153 h 6858000"/>
              <a:gd name="connsiteX49" fmla="*/ 5825621 w 6115796"/>
              <a:gd name="connsiteY49" fmla="*/ 4015525 h 6858000"/>
              <a:gd name="connsiteX50" fmla="*/ 5860672 w 6115796"/>
              <a:gd name="connsiteY50" fmla="*/ 4061579 h 6858000"/>
              <a:gd name="connsiteX51" fmla="*/ 5894095 w 6115796"/>
              <a:gd name="connsiteY51" fmla="*/ 4128857 h 6858000"/>
              <a:gd name="connsiteX52" fmla="*/ 5903513 w 6115796"/>
              <a:gd name="connsiteY52" fmla="*/ 4187661 h 6858000"/>
              <a:gd name="connsiteX53" fmla="*/ 5946705 w 6115796"/>
              <a:gd name="connsiteY53" fmla="*/ 4428051 h 6858000"/>
              <a:gd name="connsiteX54" fmla="*/ 5949261 w 6115796"/>
              <a:gd name="connsiteY54" fmla="*/ 4449185 h 6858000"/>
              <a:gd name="connsiteX55" fmla="*/ 5968960 w 6115796"/>
              <a:gd name="connsiteY55" fmla="*/ 4482655 h 6858000"/>
              <a:gd name="connsiteX56" fmla="*/ 5998138 w 6115796"/>
              <a:gd name="connsiteY56" fmla="*/ 4697518 h 6858000"/>
              <a:gd name="connsiteX57" fmla="*/ 6007819 w 6115796"/>
              <a:gd name="connsiteY57" fmla="*/ 4858148 h 6858000"/>
              <a:gd name="connsiteX58" fmla="*/ 6007749 w 6115796"/>
              <a:gd name="connsiteY58" fmla="*/ 4964715 h 6858000"/>
              <a:gd name="connsiteX59" fmla="*/ 6005269 w 6115796"/>
              <a:gd name="connsiteY59" fmla="*/ 5150567 h 6858000"/>
              <a:gd name="connsiteX60" fmla="*/ 6001127 w 6115796"/>
              <a:gd name="connsiteY60" fmla="*/ 5164609 h 6858000"/>
              <a:gd name="connsiteX61" fmla="*/ 5998514 w 6115796"/>
              <a:gd name="connsiteY61" fmla="*/ 5189673 h 6858000"/>
              <a:gd name="connsiteX62" fmla="*/ 6018409 w 6115796"/>
              <a:gd name="connsiteY62" fmla="*/ 5227157 h 6858000"/>
              <a:gd name="connsiteX63" fmla="*/ 6036748 w 6115796"/>
              <a:gd name="connsiteY63" fmla="*/ 5322752 h 6858000"/>
              <a:gd name="connsiteX64" fmla="*/ 6037677 w 6115796"/>
              <a:gd name="connsiteY64" fmla="*/ 5354807 h 6858000"/>
              <a:gd name="connsiteX65" fmla="*/ 6053435 w 6115796"/>
              <a:gd name="connsiteY65" fmla="*/ 5387547 h 6858000"/>
              <a:gd name="connsiteX66" fmla="*/ 6068640 w 6115796"/>
              <a:gd name="connsiteY66" fmla="*/ 5474503 h 6858000"/>
              <a:gd name="connsiteX67" fmla="*/ 6080922 w 6115796"/>
              <a:gd name="connsiteY67" fmla="*/ 5561070 h 6858000"/>
              <a:gd name="connsiteX68" fmla="*/ 6096949 w 6115796"/>
              <a:gd name="connsiteY68" fmla="*/ 5648179 h 6858000"/>
              <a:gd name="connsiteX69" fmla="*/ 6115796 w 6115796"/>
              <a:gd name="connsiteY69" fmla="*/ 5862844 h 6858000"/>
              <a:gd name="connsiteX70" fmla="*/ 6045436 w 6115796"/>
              <a:gd name="connsiteY70" fmla="*/ 6124480 h 6858000"/>
              <a:gd name="connsiteX71" fmla="*/ 6030489 w 6115796"/>
              <a:gd name="connsiteY71" fmla="*/ 6317666 h 6858000"/>
              <a:gd name="connsiteX72" fmla="*/ 6007492 w 6115796"/>
              <a:gd name="connsiteY72" fmla="*/ 6440818 h 6858000"/>
              <a:gd name="connsiteX73" fmla="*/ 6009467 w 6115796"/>
              <a:gd name="connsiteY73" fmla="*/ 6487076 h 6858000"/>
              <a:gd name="connsiteX74" fmla="*/ 5995064 w 6115796"/>
              <a:gd name="connsiteY74" fmla="*/ 6540791 h 6858000"/>
              <a:gd name="connsiteX75" fmla="*/ 5986207 w 6115796"/>
              <a:gd name="connsiteY75" fmla="*/ 6695855 h 6858000"/>
              <a:gd name="connsiteX76" fmla="*/ 5979428 w 6115796"/>
              <a:gd name="connsiteY76" fmla="*/ 6754678 h 6858000"/>
              <a:gd name="connsiteX77" fmla="*/ 5984543 w 6115796"/>
              <a:gd name="connsiteY77" fmla="*/ 6811016 h 6858000"/>
              <a:gd name="connsiteX78" fmla="*/ 5979671 w 6115796"/>
              <a:gd name="connsiteY78" fmla="*/ 6858000 h 6858000"/>
              <a:gd name="connsiteX79" fmla="*/ 0 w 6115796"/>
              <a:gd name="connsiteY79" fmla="*/ 6858000 h 6858000"/>
              <a:gd name="connsiteX80" fmla="*/ 0 w 6115796"/>
              <a:gd name="connsiteY80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7248 w 6115796"/>
              <a:gd name="connsiteY26" fmla="*/ 2203922 h 6858000"/>
              <a:gd name="connsiteX27" fmla="*/ 5262551 w 6115796"/>
              <a:gd name="connsiteY27" fmla="*/ 2288050 h 6858000"/>
              <a:gd name="connsiteX28" fmla="*/ 5293877 w 6115796"/>
              <a:gd name="connsiteY28" fmla="*/ 2368649 h 6858000"/>
              <a:gd name="connsiteX29" fmla="*/ 5311338 w 6115796"/>
              <a:gd name="connsiteY29" fmla="*/ 2404034 h 6858000"/>
              <a:gd name="connsiteX30" fmla="*/ 5338366 w 6115796"/>
              <a:gd name="connsiteY30" fmla="*/ 2465052 h 6858000"/>
              <a:gd name="connsiteX31" fmla="*/ 5371263 w 6115796"/>
              <a:gd name="connsiteY31" fmla="*/ 2586413 h 6858000"/>
              <a:gd name="connsiteX32" fmla="*/ 5407503 w 6115796"/>
              <a:gd name="connsiteY32" fmla="*/ 2786290 h 6858000"/>
              <a:gd name="connsiteX33" fmla="*/ 5407356 w 6115796"/>
              <a:gd name="connsiteY33" fmla="*/ 2787545 h 6858000"/>
              <a:gd name="connsiteX34" fmla="*/ 5457023 w 6115796"/>
              <a:gd name="connsiteY34" fmla="*/ 2858292 h 6858000"/>
              <a:gd name="connsiteX35" fmla="*/ 5484061 w 6115796"/>
              <a:gd name="connsiteY35" fmla="*/ 2919216 h 6858000"/>
              <a:gd name="connsiteX36" fmla="*/ 5491940 w 6115796"/>
              <a:gd name="connsiteY36" fmla="*/ 3015985 h 6858000"/>
              <a:gd name="connsiteX37" fmla="*/ 5503944 w 6115796"/>
              <a:gd name="connsiteY37" fmla="*/ 3123335 h 6858000"/>
              <a:gd name="connsiteX38" fmla="*/ 5516007 w 6115796"/>
              <a:gd name="connsiteY38" fmla="*/ 3258473 h 6858000"/>
              <a:gd name="connsiteX39" fmla="*/ 5589758 w 6115796"/>
              <a:gd name="connsiteY39" fmla="*/ 3453699 h 6858000"/>
              <a:gd name="connsiteX40" fmla="*/ 5596144 w 6115796"/>
              <a:gd name="connsiteY40" fmla="*/ 3534624 h 6858000"/>
              <a:gd name="connsiteX41" fmla="*/ 5597750 w 6115796"/>
              <a:gd name="connsiteY41" fmla="*/ 3534129 h 6858000"/>
              <a:gd name="connsiteX42" fmla="*/ 5618377 w 6115796"/>
              <a:gd name="connsiteY42" fmla="*/ 3588431 h 6858000"/>
              <a:gd name="connsiteX43" fmla="*/ 5655472 w 6115796"/>
              <a:gd name="connsiteY43" fmla="*/ 3678877 h 6858000"/>
              <a:gd name="connsiteX44" fmla="*/ 5683015 w 6115796"/>
              <a:gd name="connsiteY44" fmla="*/ 3762025 h 6858000"/>
              <a:gd name="connsiteX45" fmla="*/ 5696643 w 6115796"/>
              <a:gd name="connsiteY45" fmla="*/ 3773888 h 6858000"/>
              <a:gd name="connsiteX46" fmla="*/ 5768491 w 6115796"/>
              <a:gd name="connsiteY46" fmla="*/ 3914399 h 6858000"/>
              <a:gd name="connsiteX47" fmla="*/ 5793123 w 6115796"/>
              <a:gd name="connsiteY47" fmla="*/ 3969952 h 6858000"/>
              <a:gd name="connsiteX48" fmla="*/ 5808321 w 6115796"/>
              <a:gd name="connsiteY48" fmla="*/ 3988153 h 6858000"/>
              <a:gd name="connsiteX49" fmla="*/ 5825621 w 6115796"/>
              <a:gd name="connsiteY49" fmla="*/ 4015525 h 6858000"/>
              <a:gd name="connsiteX50" fmla="*/ 5860672 w 6115796"/>
              <a:gd name="connsiteY50" fmla="*/ 4061579 h 6858000"/>
              <a:gd name="connsiteX51" fmla="*/ 5894095 w 6115796"/>
              <a:gd name="connsiteY51" fmla="*/ 4128857 h 6858000"/>
              <a:gd name="connsiteX52" fmla="*/ 5903513 w 6115796"/>
              <a:gd name="connsiteY52" fmla="*/ 4187661 h 6858000"/>
              <a:gd name="connsiteX53" fmla="*/ 5946705 w 6115796"/>
              <a:gd name="connsiteY53" fmla="*/ 4428051 h 6858000"/>
              <a:gd name="connsiteX54" fmla="*/ 5949261 w 6115796"/>
              <a:gd name="connsiteY54" fmla="*/ 4449185 h 6858000"/>
              <a:gd name="connsiteX55" fmla="*/ 5968960 w 6115796"/>
              <a:gd name="connsiteY55" fmla="*/ 4482655 h 6858000"/>
              <a:gd name="connsiteX56" fmla="*/ 5998138 w 6115796"/>
              <a:gd name="connsiteY56" fmla="*/ 4697518 h 6858000"/>
              <a:gd name="connsiteX57" fmla="*/ 6007819 w 6115796"/>
              <a:gd name="connsiteY57" fmla="*/ 4858148 h 6858000"/>
              <a:gd name="connsiteX58" fmla="*/ 6007749 w 6115796"/>
              <a:gd name="connsiteY58" fmla="*/ 4964715 h 6858000"/>
              <a:gd name="connsiteX59" fmla="*/ 6005269 w 6115796"/>
              <a:gd name="connsiteY59" fmla="*/ 5150567 h 6858000"/>
              <a:gd name="connsiteX60" fmla="*/ 6001127 w 6115796"/>
              <a:gd name="connsiteY60" fmla="*/ 5164609 h 6858000"/>
              <a:gd name="connsiteX61" fmla="*/ 5998514 w 6115796"/>
              <a:gd name="connsiteY61" fmla="*/ 5189673 h 6858000"/>
              <a:gd name="connsiteX62" fmla="*/ 6018409 w 6115796"/>
              <a:gd name="connsiteY62" fmla="*/ 5227157 h 6858000"/>
              <a:gd name="connsiteX63" fmla="*/ 6036748 w 6115796"/>
              <a:gd name="connsiteY63" fmla="*/ 5322752 h 6858000"/>
              <a:gd name="connsiteX64" fmla="*/ 6037677 w 6115796"/>
              <a:gd name="connsiteY64" fmla="*/ 5354807 h 6858000"/>
              <a:gd name="connsiteX65" fmla="*/ 6053435 w 6115796"/>
              <a:gd name="connsiteY65" fmla="*/ 5387547 h 6858000"/>
              <a:gd name="connsiteX66" fmla="*/ 6068640 w 6115796"/>
              <a:gd name="connsiteY66" fmla="*/ 5474503 h 6858000"/>
              <a:gd name="connsiteX67" fmla="*/ 6080922 w 6115796"/>
              <a:gd name="connsiteY67" fmla="*/ 5561070 h 6858000"/>
              <a:gd name="connsiteX68" fmla="*/ 6096949 w 6115796"/>
              <a:gd name="connsiteY68" fmla="*/ 5648179 h 6858000"/>
              <a:gd name="connsiteX69" fmla="*/ 6115796 w 6115796"/>
              <a:gd name="connsiteY69" fmla="*/ 5862844 h 6858000"/>
              <a:gd name="connsiteX70" fmla="*/ 6045436 w 6115796"/>
              <a:gd name="connsiteY70" fmla="*/ 6124480 h 6858000"/>
              <a:gd name="connsiteX71" fmla="*/ 6030489 w 6115796"/>
              <a:gd name="connsiteY71" fmla="*/ 6317666 h 6858000"/>
              <a:gd name="connsiteX72" fmla="*/ 6007492 w 6115796"/>
              <a:gd name="connsiteY72" fmla="*/ 6440818 h 6858000"/>
              <a:gd name="connsiteX73" fmla="*/ 6009467 w 6115796"/>
              <a:gd name="connsiteY73" fmla="*/ 6487076 h 6858000"/>
              <a:gd name="connsiteX74" fmla="*/ 5995064 w 6115796"/>
              <a:gd name="connsiteY74" fmla="*/ 6540791 h 6858000"/>
              <a:gd name="connsiteX75" fmla="*/ 5986207 w 6115796"/>
              <a:gd name="connsiteY75" fmla="*/ 6695855 h 6858000"/>
              <a:gd name="connsiteX76" fmla="*/ 5979428 w 6115796"/>
              <a:gd name="connsiteY76" fmla="*/ 6754678 h 6858000"/>
              <a:gd name="connsiteX77" fmla="*/ 5984543 w 6115796"/>
              <a:gd name="connsiteY77" fmla="*/ 6811016 h 6858000"/>
              <a:gd name="connsiteX78" fmla="*/ 5979671 w 6115796"/>
              <a:gd name="connsiteY78" fmla="*/ 6858000 h 6858000"/>
              <a:gd name="connsiteX79" fmla="*/ 0 w 6115796"/>
              <a:gd name="connsiteY79" fmla="*/ 6858000 h 6858000"/>
              <a:gd name="connsiteX80" fmla="*/ 0 w 6115796"/>
              <a:gd name="connsiteY80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7248 w 6115796"/>
              <a:gd name="connsiteY26" fmla="*/ 2203922 h 6858000"/>
              <a:gd name="connsiteX27" fmla="*/ 5262551 w 6115796"/>
              <a:gd name="connsiteY27" fmla="*/ 2288050 h 6858000"/>
              <a:gd name="connsiteX28" fmla="*/ 5293877 w 6115796"/>
              <a:gd name="connsiteY28" fmla="*/ 2368649 h 6858000"/>
              <a:gd name="connsiteX29" fmla="*/ 5311338 w 6115796"/>
              <a:gd name="connsiteY29" fmla="*/ 2404034 h 6858000"/>
              <a:gd name="connsiteX30" fmla="*/ 5338366 w 6115796"/>
              <a:gd name="connsiteY30" fmla="*/ 2465052 h 6858000"/>
              <a:gd name="connsiteX31" fmla="*/ 5371263 w 6115796"/>
              <a:gd name="connsiteY31" fmla="*/ 2586413 h 6858000"/>
              <a:gd name="connsiteX32" fmla="*/ 5407503 w 6115796"/>
              <a:gd name="connsiteY32" fmla="*/ 2786290 h 6858000"/>
              <a:gd name="connsiteX33" fmla="*/ 5407356 w 6115796"/>
              <a:gd name="connsiteY33" fmla="*/ 2787545 h 6858000"/>
              <a:gd name="connsiteX34" fmla="*/ 5457023 w 6115796"/>
              <a:gd name="connsiteY34" fmla="*/ 2858292 h 6858000"/>
              <a:gd name="connsiteX35" fmla="*/ 5484061 w 6115796"/>
              <a:gd name="connsiteY35" fmla="*/ 2919216 h 6858000"/>
              <a:gd name="connsiteX36" fmla="*/ 5491940 w 6115796"/>
              <a:gd name="connsiteY36" fmla="*/ 3015985 h 6858000"/>
              <a:gd name="connsiteX37" fmla="*/ 5503944 w 6115796"/>
              <a:gd name="connsiteY37" fmla="*/ 3123335 h 6858000"/>
              <a:gd name="connsiteX38" fmla="*/ 5516007 w 6115796"/>
              <a:gd name="connsiteY38" fmla="*/ 3258473 h 6858000"/>
              <a:gd name="connsiteX39" fmla="*/ 5589758 w 6115796"/>
              <a:gd name="connsiteY39" fmla="*/ 3453699 h 6858000"/>
              <a:gd name="connsiteX40" fmla="*/ 5596144 w 6115796"/>
              <a:gd name="connsiteY40" fmla="*/ 3534624 h 6858000"/>
              <a:gd name="connsiteX41" fmla="*/ 5597750 w 6115796"/>
              <a:gd name="connsiteY41" fmla="*/ 3534129 h 6858000"/>
              <a:gd name="connsiteX42" fmla="*/ 5618377 w 6115796"/>
              <a:gd name="connsiteY42" fmla="*/ 3588431 h 6858000"/>
              <a:gd name="connsiteX43" fmla="*/ 5655472 w 6115796"/>
              <a:gd name="connsiteY43" fmla="*/ 3678877 h 6858000"/>
              <a:gd name="connsiteX44" fmla="*/ 5683015 w 6115796"/>
              <a:gd name="connsiteY44" fmla="*/ 3762025 h 6858000"/>
              <a:gd name="connsiteX45" fmla="*/ 5696643 w 6115796"/>
              <a:gd name="connsiteY45" fmla="*/ 3773888 h 6858000"/>
              <a:gd name="connsiteX46" fmla="*/ 5768491 w 6115796"/>
              <a:gd name="connsiteY46" fmla="*/ 3914399 h 6858000"/>
              <a:gd name="connsiteX47" fmla="*/ 5793123 w 6115796"/>
              <a:gd name="connsiteY47" fmla="*/ 3969952 h 6858000"/>
              <a:gd name="connsiteX48" fmla="*/ 5808321 w 6115796"/>
              <a:gd name="connsiteY48" fmla="*/ 3988153 h 6858000"/>
              <a:gd name="connsiteX49" fmla="*/ 5825621 w 6115796"/>
              <a:gd name="connsiteY49" fmla="*/ 4015525 h 6858000"/>
              <a:gd name="connsiteX50" fmla="*/ 5860672 w 6115796"/>
              <a:gd name="connsiteY50" fmla="*/ 4061579 h 6858000"/>
              <a:gd name="connsiteX51" fmla="*/ 5894095 w 6115796"/>
              <a:gd name="connsiteY51" fmla="*/ 4128857 h 6858000"/>
              <a:gd name="connsiteX52" fmla="*/ 5903513 w 6115796"/>
              <a:gd name="connsiteY52" fmla="*/ 4187661 h 6858000"/>
              <a:gd name="connsiteX53" fmla="*/ 5946705 w 6115796"/>
              <a:gd name="connsiteY53" fmla="*/ 4428051 h 6858000"/>
              <a:gd name="connsiteX54" fmla="*/ 5949261 w 6115796"/>
              <a:gd name="connsiteY54" fmla="*/ 4449185 h 6858000"/>
              <a:gd name="connsiteX55" fmla="*/ 5968960 w 6115796"/>
              <a:gd name="connsiteY55" fmla="*/ 4482655 h 6858000"/>
              <a:gd name="connsiteX56" fmla="*/ 5998138 w 6115796"/>
              <a:gd name="connsiteY56" fmla="*/ 4697518 h 6858000"/>
              <a:gd name="connsiteX57" fmla="*/ 6007819 w 6115796"/>
              <a:gd name="connsiteY57" fmla="*/ 4858148 h 6858000"/>
              <a:gd name="connsiteX58" fmla="*/ 6007749 w 6115796"/>
              <a:gd name="connsiteY58" fmla="*/ 4964715 h 6858000"/>
              <a:gd name="connsiteX59" fmla="*/ 6005269 w 6115796"/>
              <a:gd name="connsiteY59" fmla="*/ 5150567 h 6858000"/>
              <a:gd name="connsiteX60" fmla="*/ 6001127 w 6115796"/>
              <a:gd name="connsiteY60" fmla="*/ 5164609 h 6858000"/>
              <a:gd name="connsiteX61" fmla="*/ 5998514 w 6115796"/>
              <a:gd name="connsiteY61" fmla="*/ 5189673 h 6858000"/>
              <a:gd name="connsiteX62" fmla="*/ 6018409 w 6115796"/>
              <a:gd name="connsiteY62" fmla="*/ 5227157 h 6858000"/>
              <a:gd name="connsiteX63" fmla="*/ 6036748 w 6115796"/>
              <a:gd name="connsiteY63" fmla="*/ 5322752 h 6858000"/>
              <a:gd name="connsiteX64" fmla="*/ 6037677 w 6115796"/>
              <a:gd name="connsiteY64" fmla="*/ 5354807 h 6858000"/>
              <a:gd name="connsiteX65" fmla="*/ 6053435 w 6115796"/>
              <a:gd name="connsiteY65" fmla="*/ 5387547 h 6858000"/>
              <a:gd name="connsiteX66" fmla="*/ 6068640 w 6115796"/>
              <a:gd name="connsiteY66" fmla="*/ 5474503 h 6858000"/>
              <a:gd name="connsiteX67" fmla="*/ 6080922 w 6115796"/>
              <a:gd name="connsiteY67" fmla="*/ 5561070 h 6858000"/>
              <a:gd name="connsiteX68" fmla="*/ 6096949 w 6115796"/>
              <a:gd name="connsiteY68" fmla="*/ 5648179 h 6858000"/>
              <a:gd name="connsiteX69" fmla="*/ 6115796 w 6115796"/>
              <a:gd name="connsiteY69" fmla="*/ 5862844 h 6858000"/>
              <a:gd name="connsiteX70" fmla="*/ 6045436 w 6115796"/>
              <a:gd name="connsiteY70" fmla="*/ 6124480 h 6858000"/>
              <a:gd name="connsiteX71" fmla="*/ 6030489 w 6115796"/>
              <a:gd name="connsiteY71" fmla="*/ 6317666 h 6858000"/>
              <a:gd name="connsiteX72" fmla="*/ 6007492 w 6115796"/>
              <a:gd name="connsiteY72" fmla="*/ 6440818 h 6858000"/>
              <a:gd name="connsiteX73" fmla="*/ 6009467 w 6115796"/>
              <a:gd name="connsiteY73" fmla="*/ 6487076 h 6858000"/>
              <a:gd name="connsiteX74" fmla="*/ 5995064 w 6115796"/>
              <a:gd name="connsiteY74" fmla="*/ 6540791 h 6858000"/>
              <a:gd name="connsiteX75" fmla="*/ 5986207 w 6115796"/>
              <a:gd name="connsiteY75" fmla="*/ 6695855 h 6858000"/>
              <a:gd name="connsiteX76" fmla="*/ 5979428 w 6115796"/>
              <a:gd name="connsiteY76" fmla="*/ 6754678 h 6858000"/>
              <a:gd name="connsiteX77" fmla="*/ 5984543 w 6115796"/>
              <a:gd name="connsiteY77" fmla="*/ 6811016 h 6858000"/>
              <a:gd name="connsiteX78" fmla="*/ 5979671 w 6115796"/>
              <a:gd name="connsiteY78" fmla="*/ 6858000 h 6858000"/>
              <a:gd name="connsiteX79" fmla="*/ 0 w 6115796"/>
              <a:gd name="connsiteY79" fmla="*/ 6858000 h 6858000"/>
              <a:gd name="connsiteX80" fmla="*/ 0 w 6115796"/>
              <a:gd name="connsiteY80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4549 w 6115796"/>
              <a:gd name="connsiteY23" fmla="*/ 1837572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7248 w 6115796"/>
              <a:gd name="connsiteY26" fmla="*/ 2203922 h 6858000"/>
              <a:gd name="connsiteX27" fmla="*/ 5262551 w 6115796"/>
              <a:gd name="connsiteY27" fmla="*/ 2288050 h 6858000"/>
              <a:gd name="connsiteX28" fmla="*/ 5293877 w 6115796"/>
              <a:gd name="connsiteY28" fmla="*/ 2368649 h 6858000"/>
              <a:gd name="connsiteX29" fmla="*/ 5311338 w 6115796"/>
              <a:gd name="connsiteY29" fmla="*/ 2404034 h 6858000"/>
              <a:gd name="connsiteX30" fmla="*/ 5338366 w 6115796"/>
              <a:gd name="connsiteY30" fmla="*/ 2465052 h 6858000"/>
              <a:gd name="connsiteX31" fmla="*/ 5371263 w 6115796"/>
              <a:gd name="connsiteY31" fmla="*/ 2586413 h 6858000"/>
              <a:gd name="connsiteX32" fmla="*/ 5407503 w 6115796"/>
              <a:gd name="connsiteY32" fmla="*/ 2786290 h 6858000"/>
              <a:gd name="connsiteX33" fmla="*/ 5407356 w 6115796"/>
              <a:gd name="connsiteY33" fmla="*/ 2787545 h 6858000"/>
              <a:gd name="connsiteX34" fmla="*/ 5457023 w 6115796"/>
              <a:gd name="connsiteY34" fmla="*/ 2858292 h 6858000"/>
              <a:gd name="connsiteX35" fmla="*/ 5484061 w 6115796"/>
              <a:gd name="connsiteY35" fmla="*/ 2919216 h 6858000"/>
              <a:gd name="connsiteX36" fmla="*/ 5491940 w 6115796"/>
              <a:gd name="connsiteY36" fmla="*/ 3015985 h 6858000"/>
              <a:gd name="connsiteX37" fmla="*/ 5503944 w 6115796"/>
              <a:gd name="connsiteY37" fmla="*/ 3123335 h 6858000"/>
              <a:gd name="connsiteX38" fmla="*/ 5516007 w 6115796"/>
              <a:gd name="connsiteY38" fmla="*/ 3258473 h 6858000"/>
              <a:gd name="connsiteX39" fmla="*/ 5589758 w 6115796"/>
              <a:gd name="connsiteY39" fmla="*/ 3453699 h 6858000"/>
              <a:gd name="connsiteX40" fmla="*/ 5596144 w 6115796"/>
              <a:gd name="connsiteY40" fmla="*/ 3534624 h 6858000"/>
              <a:gd name="connsiteX41" fmla="*/ 5597750 w 6115796"/>
              <a:gd name="connsiteY41" fmla="*/ 3534129 h 6858000"/>
              <a:gd name="connsiteX42" fmla="*/ 5618377 w 6115796"/>
              <a:gd name="connsiteY42" fmla="*/ 3588431 h 6858000"/>
              <a:gd name="connsiteX43" fmla="*/ 5655472 w 6115796"/>
              <a:gd name="connsiteY43" fmla="*/ 3678877 h 6858000"/>
              <a:gd name="connsiteX44" fmla="*/ 5683015 w 6115796"/>
              <a:gd name="connsiteY44" fmla="*/ 3762025 h 6858000"/>
              <a:gd name="connsiteX45" fmla="*/ 5696643 w 6115796"/>
              <a:gd name="connsiteY45" fmla="*/ 3773888 h 6858000"/>
              <a:gd name="connsiteX46" fmla="*/ 5768491 w 6115796"/>
              <a:gd name="connsiteY46" fmla="*/ 3914399 h 6858000"/>
              <a:gd name="connsiteX47" fmla="*/ 5793123 w 6115796"/>
              <a:gd name="connsiteY47" fmla="*/ 3969952 h 6858000"/>
              <a:gd name="connsiteX48" fmla="*/ 5808321 w 6115796"/>
              <a:gd name="connsiteY48" fmla="*/ 3988153 h 6858000"/>
              <a:gd name="connsiteX49" fmla="*/ 5825621 w 6115796"/>
              <a:gd name="connsiteY49" fmla="*/ 4015525 h 6858000"/>
              <a:gd name="connsiteX50" fmla="*/ 5860672 w 6115796"/>
              <a:gd name="connsiteY50" fmla="*/ 4061579 h 6858000"/>
              <a:gd name="connsiteX51" fmla="*/ 5894095 w 6115796"/>
              <a:gd name="connsiteY51" fmla="*/ 4128857 h 6858000"/>
              <a:gd name="connsiteX52" fmla="*/ 5903513 w 6115796"/>
              <a:gd name="connsiteY52" fmla="*/ 4187661 h 6858000"/>
              <a:gd name="connsiteX53" fmla="*/ 5946705 w 6115796"/>
              <a:gd name="connsiteY53" fmla="*/ 4428051 h 6858000"/>
              <a:gd name="connsiteX54" fmla="*/ 5949261 w 6115796"/>
              <a:gd name="connsiteY54" fmla="*/ 4449185 h 6858000"/>
              <a:gd name="connsiteX55" fmla="*/ 5968960 w 6115796"/>
              <a:gd name="connsiteY55" fmla="*/ 4482655 h 6858000"/>
              <a:gd name="connsiteX56" fmla="*/ 5998138 w 6115796"/>
              <a:gd name="connsiteY56" fmla="*/ 4697518 h 6858000"/>
              <a:gd name="connsiteX57" fmla="*/ 6007819 w 6115796"/>
              <a:gd name="connsiteY57" fmla="*/ 4858148 h 6858000"/>
              <a:gd name="connsiteX58" fmla="*/ 6007749 w 6115796"/>
              <a:gd name="connsiteY58" fmla="*/ 4964715 h 6858000"/>
              <a:gd name="connsiteX59" fmla="*/ 6005269 w 6115796"/>
              <a:gd name="connsiteY59" fmla="*/ 5150567 h 6858000"/>
              <a:gd name="connsiteX60" fmla="*/ 6001127 w 6115796"/>
              <a:gd name="connsiteY60" fmla="*/ 5164609 h 6858000"/>
              <a:gd name="connsiteX61" fmla="*/ 5998514 w 6115796"/>
              <a:gd name="connsiteY61" fmla="*/ 5189673 h 6858000"/>
              <a:gd name="connsiteX62" fmla="*/ 6018409 w 6115796"/>
              <a:gd name="connsiteY62" fmla="*/ 5227157 h 6858000"/>
              <a:gd name="connsiteX63" fmla="*/ 6036748 w 6115796"/>
              <a:gd name="connsiteY63" fmla="*/ 5322752 h 6858000"/>
              <a:gd name="connsiteX64" fmla="*/ 6037677 w 6115796"/>
              <a:gd name="connsiteY64" fmla="*/ 5354807 h 6858000"/>
              <a:gd name="connsiteX65" fmla="*/ 6053435 w 6115796"/>
              <a:gd name="connsiteY65" fmla="*/ 5387547 h 6858000"/>
              <a:gd name="connsiteX66" fmla="*/ 6068640 w 6115796"/>
              <a:gd name="connsiteY66" fmla="*/ 5474503 h 6858000"/>
              <a:gd name="connsiteX67" fmla="*/ 6080922 w 6115796"/>
              <a:gd name="connsiteY67" fmla="*/ 5561070 h 6858000"/>
              <a:gd name="connsiteX68" fmla="*/ 6096949 w 6115796"/>
              <a:gd name="connsiteY68" fmla="*/ 5648179 h 6858000"/>
              <a:gd name="connsiteX69" fmla="*/ 6115796 w 6115796"/>
              <a:gd name="connsiteY69" fmla="*/ 5862844 h 6858000"/>
              <a:gd name="connsiteX70" fmla="*/ 6045436 w 6115796"/>
              <a:gd name="connsiteY70" fmla="*/ 6124480 h 6858000"/>
              <a:gd name="connsiteX71" fmla="*/ 6030489 w 6115796"/>
              <a:gd name="connsiteY71" fmla="*/ 6317666 h 6858000"/>
              <a:gd name="connsiteX72" fmla="*/ 6007492 w 6115796"/>
              <a:gd name="connsiteY72" fmla="*/ 6440818 h 6858000"/>
              <a:gd name="connsiteX73" fmla="*/ 6009467 w 6115796"/>
              <a:gd name="connsiteY73" fmla="*/ 6487076 h 6858000"/>
              <a:gd name="connsiteX74" fmla="*/ 5995064 w 6115796"/>
              <a:gd name="connsiteY74" fmla="*/ 6540791 h 6858000"/>
              <a:gd name="connsiteX75" fmla="*/ 5986207 w 6115796"/>
              <a:gd name="connsiteY75" fmla="*/ 6695855 h 6858000"/>
              <a:gd name="connsiteX76" fmla="*/ 5979428 w 6115796"/>
              <a:gd name="connsiteY76" fmla="*/ 6754678 h 6858000"/>
              <a:gd name="connsiteX77" fmla="*/ 5984543 w 6115796"/>
              <a:gd name="connsiteY77" fmla="*/ 6811016 h 6858000"/>
              <a:gd name="connsiteX78" fmla="*/ 5979671 w 6115796"/>
              <a:gd name="connsiteY78" fmla="*/ 6858000 h 6858000"/>
              <a:gd name="connsiteX79" fmla="*/ 0 w 6115796"/>
              <a:gd name="connsiteY79" fmla="*/ 6858000 h 6858000"/>
              <a:gd name="connsiteX80" fmla="*/ 0 w 6115796"/>
              <a:gd name="connsiteY80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26675 w 6115796"/>
              <a:gd name="connsiteY18" fmla="*/ 1385685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4549 w 6115796"/>
              <a:gd name="connsiteY23" fmla="*/ 1837572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7248 w 6115796"/>
              <a:gd name="connsiteY26" fmla="*/ 2203922 h 6858000"/>
              <a:gd name="connsiteX27" fmla="*/ 5262551 w 6115796"/>
              <a:gd name="connsiteY27" fmla="*/ 2288050 h 6858000"/>
              <a:gd name="connsiteX28" fmla="*/ 5293877 w 6115796"/>
              <a:gd name="connsiteY28" fmla="*/ 2368649 h 6858000"/>
              <a:gd name="connsiteX29" fmla="*/ 5311338 w 6115796"/>
              <a:gd name="connsiteY29" fmla="*/ 2404034 h 6858000"/>
              <a:gd name="connsiteX30" fmla="*/ 5338366 w 6115796"/>
              <a:gd name="connsiteY30" fmla="*/ 2465052 h 6858000"/>
              <a:gd name="connsiteX31" fmla="*/ 5371263 w 6115796"/>
              <a:gd name="connsiteY31" fmla="*/ 2586413 h 6858000"/>
              <a:gd name="connsiteX32" fmla="*/ 5407503 w 6115796"/>
              <a:gd name="connsiteY32" fmla="*/ 2786290 h 6858000"/>
              <a:gd name="connsiteX33" fmla="*/ 5407356 w 6115796"/>
              <a:gd name="connsiteY33" fmla="*/ 2787545 h 6858000"/>
              <a:gd name="connsiteX34" fmla="*/ 5457023 w 6115796"/>
              <a:gd name="connsiteY34" fmla="*/ 2858292 h 6858000"/>
              <a:gd name="connsiteX35" fmla="*/ 5484061 w 6115796"/>
              <a:gd name="connsiteY35" fmla="*/ 2919216 h 6858000"/>
              <a:gd name="connsiteX36" fmla="*/ 5491940 w 6115796"/>
              <a:gd name="connsiteY36" fmla="*/ 3015985 h 6858000"/>
              <a:gd name="connsiteX37" fmla="*/ 5503944 w 6115796"/>
              <a:gd name="connsiteY37" fmla="*/ 3123335 h 6858000"/>
              <a:gd name="connsiteX38" fmla="*/ 5516007 w 6115796"/>
              <a:gd name="connsiteY38" fmla="*/ 3258473 h 6858000"/>
              <a:gd name="connsiteX39" fmla="*/ 5589758 w 6115796"/>
              <a:gd name="connsiteY39" fmla="*/ 3453699 h 6858000"/>
              <a:gd name="connsiteX40" fmla="*/ 5596144 w 6115796"/>
              <a:gd name="connsiteY40" fmla="*/ 3534624 h 6858000"/>
              <a:gd name="connsiteX41" fmla="*/ 5597750 w 6115796"/>
              <a:gd name="connsiteY41" fmla="*/ 3534129 h 6858000"/>
              <a:gd name="connsiteX42" fmla="*/ 5618377 w 6115796"/>
              <a:gd name="connsiteY42" fmla="*/ 3588431 h 6858000"/>
              <a:gd name="connsiteX43" fmla="*/ 5655472 w 6115796"/>
              <a:gd name="connsiteY43" fmla="*/ 3678877 h 6858000"/>
              <a:gd name="connsiteX44" fmla="*/ 5683015 w 6115796"/>
              <a:gd name="connsiteY44" fmla="*/ 3762025 h 6858000"/>
              <a:gd name="connsiteX45" fmla="*/ 5696643 w 6115796"/>
              <a:gd name="connsiteY45" fmla="*/ 3773888 h 6858000"/>
              <a:gd name="connsiteX46" fmla="*/ 5768491 w 6115796"/>
              <a:gd name="connsiteY46" fmla="*/ 3914399 h 6858000"/>
              <a:gd name="connsiteX47" fmla="*/ 5793123 w 6115796"/>
              <a:gd name="connsiteY47" fmla="*/ 3969952 h 6858000"/>
              <a:gd name="connsiteX48" fmla="*/ 5808321 w 6115796"/>
              <a:gd name="connsiteY48" fmla="*/ 3988153 h 6858000"/>
              <a:gd name="connsiteX49" fmla="*/ 5825621 w 6115796"/>
              <a:gd name="connsiteY49" fmla="*/ 4015525 h 6858000"/>
              <a:gd name="connsiteX50" fmla="*/ 5860672 w 6115796"/>
              <a:gd name="connsiteY50" fmla="*/ 4061579 h 6858000"/>
              <a:gd name="connsiteX51" fmla="*/ 5894095 w 6115796"/>
              <a:gd name="connsiteY51" fmla="*/ 4128857 h 6858000"/>
              <a:gd name="connsiteX52" fmla="*/ 5903513 w 6115796"/>
              <a:gd name="connsiteY52" fmla="*/ 4187661 h 6858000"/>
              <a:gd name="connsiteX53" fmla="*/ 5946705 w 6115796"/>
              <a:gd name="connsiteY53" fmla="*/ 4428051 h 6858000"/>
              <a:gd name="connsiteX54" fmla="*/ 5949261 w 6115796"/>
              <a:gd name="connsiteY54" fmla="*/ 4449185 h 6858000"/>
              <a:gd name="connsiteX55" fmla="*/ 5968960 w 6115796"/>
              <a:gd name="connsiteY55" fmla="*/ 4482655 h 6858000"/>
              <a:gd name="connsiteX56" fmla="*/ 5998138 w 6115796"/>
              <a:gd name="connsiteY56" fmla="*/ 4697518 h 6858000"/>
              <a:gd name="connsiteX57" fmla="*/ 6007819 w 6115796"/>
              <a:gd name="connsiteY57" fmla="*/ 4858148 h 6858000"/>
              <a:gd name="connsiteX58" fmla="*/ 6007749 w 6115796"/>
              <a:gd name="connsiteY58" fmla="*/ 4964715 h 6858000"/>
              <a:gd name="connsiteX59" fmla="*/ 6005269 w 6115796"/>
              <a:gd name="connsiteY59" fmla="*/ 5150567 h 6858000"/>
              <a:gd name="connsiteX60" fmla="*/ 6001127 w 6115796"/>
              <a:gd name="connsiteY60" fmla="*/ 5164609 h 6858000"/>
              <a:gd name="connsiteX61" fmla="*/ 5998514 w 6115796"/>
              <a:gd name="connsiteY61" fmla="*/ 5189673 h 6858000"/>
              <a:gd name="connsiteX62" fmla="*/ 6018409 w 6115796"/>
              <a:gd name="connsiteY62" fmla="*/ 5227157 h 6858000"/>
              <a:gd name="connsiteX63" fmla="*/ 6036748 w 6115796"/>
              <a:gd name="connsiteY63" fmla="*/ 5322752 h 6858000"/>
              <a:gd name="connsiteX64" fmla="*/ 6037677 w 6115796"/>
              <a:gd name="connsiteY64" fmla="*/ 5354807 h 6858000"/>
              <a:gd name="connsiteX65" fmla="*/ 6053435 w 6115796"/>
              <a:gd name="connsiteY65" fmla="*/ 5387547 h 6858000"/>
              <a:gd name="connsiteX66" fmla="*/ 6068640 w 6115796"/>
              <a:gd name="connsiteY66" fmla="*/ 5474503 h 6858000"/>
              <a:gd name="connsiteX67" fmla="*/ 6080922 w 6115796"/>
              <a:gd name="connsiteY67" fmla="*/ 5561070 h 6858000"/>
              <a:gd name="connsiteX68" fmla="*/ 6096949 w 6115796"/>
              <a:gd name="connsiteY68" fmla="*/ 5648179 h 6858000"/>
              <a:gd name="connsiteX69" fmla="*/ 6115796 w 6115796"/>
              <a:gd name="connsiteY69" fmla="*/ 5862844 h 6858000"/>
              <a:gd name="connsiteX70" fmla="*/ 6045436 w 6115796"/>
              <a:gd name="connsiteY70" fmla="*/ 6124480 h 6858000"/>
              <a:gd name="connsiteX71" fmla="*/ 6030489 w 6115796"/>
              <a:gd name="connsiteY71" fmla="*/ 6317666 h 6858000"/>
              <a:gd name="connsiteX72" fmla="*/ 6007492 w 6115796"/>
              <a:gd name="connsiteY72" fmla="*/ 6440818 h 6858000"/>
              <a:gd name="connsiteX73" fmla="*/ 6009467 w 6115796"/>
              <a:gd name="connsiteY73" fmla="*/ 6487076 h 6858000"/>
              <a:gd name="connsiteX74" fmla="*/ 5995064 w 6115796"/>
              <a:gd name="connsiteY74" fmla="*/ 6540791 h 6858000"/>
              <a:gd name="connsiteX75" fmla="*/ 5986207 w 6115796"/>
              <a:gd name="connsiteY75" fmla="*/ 6695855 h 6858000"/>
              <a:gd name="connsiteX76" fmla="*/ 5979428 w 6115796"/>
              <a:gd name="connsiteY76" fmla="*/ 6754678 h 6858000"/>
              <a:gd name="connsiteX77" fmla="*/ 5984543 w 6115796"/>
              <a:gd name="connsiteY77" fmla="*/ 6811016 h 6858000"/>
              <a:gd name="connsiteX78" fmla="*/ 5979671 w 6115796"/>
              <a:gd name="connsiteY78" fmla="*/ 6858000 h 6858000"/>
              <a:gd name="connsiteX79" fmla="*/ 0 w 6115796"/>
              <a:gd name="connsiteY79" fmla="*/ 6858000 h 6858000"/>
              <a:gd name="connsiteX80" fmla="*/ 0 w 6115796"/>
              <a:gd name="connsiteY80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75458 w 6115796"/>
              <a:gd name="connsiteY4" fmla="*/ 264355 h 6858000"/>
              <a:gd name="connsiteX5" fmla="*/ 5081175 w 6115796"/>
              <a:gd name="connsiteY5" fmla="*/ 277448 h 6858000"/>
              <a:gd name="connsiteX6" fmla="*/ 5097011 w 6115796"/>
              <a:gd name="connsiteY6" fmla="*/ 355616 h 6858000"/>
              <a:gd name="connsiteX7" fmla="*/ 5153000 w 6115796"/>
              <a:gd name="connsiteY7" fmla="*/ 507134 h 6858000"/>
              <a:gd name="connsiteX8" fmla="*/ 5171282 w 6115796"/>
              <a:gd name="connsiteY8" fmla="*/ 602071 h 6858000"/>
              <a:gd name="connsiteX9" fmla="*/ 5176196 w 6115796"/>
              <a:gd name="connsiteY9" fmla="*/ 636822 h 6858000"/>
              <a:gd name="connsiteX10" fmla="*/ 5189051 w 6115796"/>
              <a:gd name="connsiteY10" fmla="*/ 782518 h 6858000"/>
              <a:gd name="connsiteX11" fmla="*/ 5218707 w 6115796"/>
              <a:gd name="connsiteY11" fmla="*/ 886387 h 6858000"/>
              <a:gd name="connsiteX12" fmla="*/ 5221281 w 6115796"/>
              <a:gd name="connsiteY12" fmla="*/ 920873 h 6858000"/>
              <a:gd name="connsiteX13" fmla="*/ 5201018 w 6115796"/>
              <a:gd name="connsiteY13" fmla="*/ 1095027 h 6858000"/>
              <a:gd name="connsiteX14" fmla="*/ 5189234 w 6115796"/>
              <a:gd name="connsiteY14" fmla="*/ 1217308 h 6858000"/>
              <a:gd name="connsiteX15" fmla="*/ 5202769 w 6115796"/>
              <a:gd name="connsiteY15" fmla="*/ 1269450 h 6858000"/>
              <a:gd name="connsiteX16" fmla="*/ 5225968 w 6115796"/>
              <a:gd name="connsiteY16" fmla="*/ 1357994 h 6858000"/>
              <a:gd name="connsiteX17" fmla="*/ 5226675 w 6115796"/>
              <a:gd name="connsiteY17" fmla="*/ 1385685 h 6858000"/>
              <a:gd name="connsiteX18" fmla="*/ 5237226 w 6115796"/>
              <a:gd name="connsiteY18" fmla="*/ 1441327 h 6858000"/>
              <a:gd name="connsiteX19" fmla="*/ 5255653 w 6115796"/>
              <a:gd name="connsiteY19" fmla="*/ 1524712 h 6858000"/>
              <a:gd name="connsiteX20" fmla="*/ 5263491 w 6115796"/>
              <a:gd name="connsiteY20" fmla="*/ 1642938 h 6858000"/>
              <a:gd name="connsiteX21" fmla="*/ 5256552 w 6115796"/>
              <a:gd name="connsiteY21" fmla="*/ 1672509 h 6858000"/>
              <a:gd name="connsiteX22" fmla="*/ 5264549 w 6115796"/>
              <a:gd name="connsiteY22" fmla="*/ 1837572 h 6858000"/>
              <a:gd name="connsiteX23" fmla="*/ 5255696 w 6115796"/>
              <a:gd name="connsiteY23" fmla="*/ 1953770 h 6858000"/>
              <a:gd name="connsiteX24" fmla="*/ 5252592 w 6115796"/>
              <a:gd name="connsiteY24" fmla="*/ 2092210 h 6858000"/>
              <a:gd name="connsiteX25" fmla="*/ 5257248 w 6115796"/>
              <a:gd name="connsiteY25" fmla="*/ 2203922 h 6858000"/>
              <a:gd name="connsiteX26" fmla="*/ 5262551 w 6115796"/>
              <a:gd name="connsiteY26" fmla="*/ 2288050 h 6858000"/>
              <a:gd name="connsiteX27" fmla="*/ 5293877 w 6115796"/>
              <a:gd name="connsiteY27" fmla="*/ 2368649 h 6858000"/>
              <a:gd name="connsiteX28" fmla="*/ 5311338 w 6115796"/>
              <a:gd name="connsiteY28" fmla="*/ 2404034 h 6858000"/>
              <a:gd name="connsiteX29" fmla="*/ 5338366 w 6115796"/>
              <a:gd name="connsiteY29" fmla="*/ 2465052 h 6858000"/>
              <a:gd name="connsiteX30" fmla="*/ 5371263 w 6115796"/>
              <a:gd name="connsiteY30" fmla="*/ 2586413 h 6858000"/>
              <a:gd name="connsiteX31" fmla="*/ 5407503 w 6115796"/>
              <a:gd name="connsiteY31" fmla="*/ 2786290 h 6858000"/>
              <a:gd name="connsiteX32" fmla="*/ 5407356 w 6115796"/>
              <a:gd name="connsiteY32" fmla="*/ 2787545 h 6858000"/>
              <a:gd name="connsiteX33" fmla="*/ 5457023 w 6115796"/>
              <a:gd name="connsiteY33" fmla="*/ 2858292 h 6858000"/>
              <a:gd name="connsiteX34" fmla="*/ 5484061 w 6115796"/>
              <a:gd name="connsiteY34" fmla="*/ 2919216 h 6858000"/>
              <a:gd name="connsiteX35" fmla="*/ 5491940 w 6115796"/>
              <a:gd name="connsiteY35" fmla="*/ 3015985 h 6858000"/>
              <a:gd name="connsiteX36" fmla="*/ 5503944 w 6115796"/>
              <a:gd name="connsiteY36" fmla="*/ 3123335 h 6858000"/>
              <a:gd name="connsiteX37" fmla="*/ 5516007 w 6115796"/>
              <a:gd name="connsiteY37" fmla="*/ 3258473 h 6858000"/>
              <a:gd name="connsiteX38" fmla="*/ 5589758 w 6115796"/>
              <a:gd name="connsiteY38" fmla="*/ 3453699 h 6858000"/>
              <a:gd name="connsiteX39" fmla="*/ 5596144 w 6115796"/>
              <a:gd name="connsiteY39" fmla="*/ 3534624 h 6858000"/>
              <a:gd name="connsiteX40" fmla="*/ 5597750 w 6115796"/>
              <a:gd name="connsiteY40" fmla="*/ 3534129 h 6858000"/>
              <a:gd name="connsiteX41" fmla="*/ 5618377 w 6115796"/>
              <a:gd name="connsiteY41" fmla="*/ 3588431 h 6858000"/>
              <a:gd name="connsiteX42" fmla="*/ 5655472 w 6115796"/>
              <a:gd name="connsiteY42" fmla="*/ 3678877 h 6858000"/>
              <a:gd name="connsiteX43" fmla="*/ 5683015 w 6115796"/>
              <a:gd name="connsiteY43" fmla="*/ 3762025 h 6858000"/>
              <a:gd name="connsiteX44" fmla="*/ 5696643 w 6115796"/>
              <a:gd name="connsiteY44" fmla="*/ 3773888 h 6858000"/>
              <a:gd name="connsiteX45" fmla="*/ 5768491 w 6115796"/>
              <a:gd name="connsiteY45" fmla="*/ 3914399 h 6858000"/>
              <a:gd name="connsiteX46" fmla="*/ 5793123 w 6115796"/>
              <a:gd name="connsiteY46" fmla="*/ 3969952 h 6858000"/>
              <a:gd name="connsiteX47" fmla="*/ 5808321 w 6115796"/>
              <a:gd name="connsiteY47" fmla="*/ 3988153 h 6858000"/>
              <a:gd name="connsiteX48" fmla="*/ 5825621 w 6115796"/>
              <a:gd name="connsiteY48" fmla="*/ 4015525 h 6858000"/>
              <a:gd name="connsiteX49" fmla="*/ 5860672 w 6115796"/>
              <a:gd name="connsiteY49" fmla="*/ 4061579 h 6858000"/>
              <a:gd name="connsiteX50" fmla="*/ 5894095 w 6115796"/>
              <a:gd name="connsiteY50" fmla="*/ 4128857 h 6858000"/>
              <a:gd name="connsiteX51" fmla="*/ 5903513 w 6115796"/>
              <a:gd name="connsiteY51" fmla="*/ 4187661 h 6858000"/>
              <a:gd name="connsiteX52" fmla="*/ 5946705 w 6115796"/>
              <a:gd name="connsiteY52" fmla="*/ 4428051 h 6858000"/>
              <a:gd name="connsiteX53" fmla="*/ 5949261 w 6115796"/>
              <a:gd name="connsiteY53" fmla="*/ 4449185 h 6858000"/>
              <a:gd name="connsiteX54" fmla="*/ 5968960 w 6115796"/>
              <a:gd name="connsiteY54" fmla="*/ 4482655 h 6858000"/>
              <a:gd name="connsiteX55" fmla="*/ 5998138 w 6115796"/>
              <a:gd name="connsiteY55" fmla="*/ 4697518 h 6858000"/>
              <a:gd name="connsiteX56" fmla="*/ 6007819 w 6115796"/>
              <a:gd name="connsiteY56" fmla="*/ 4858148 h 6858000"/>
              <a:gd name="connsiteX57" fmla="*/ 6007749 w 6115796"/>
              <a:gd name="connsiteY57" fmla="*/ 4964715 h 6858000"/>
              <a:gd name="connsiteX58" fmla="*/ 6005269 w 6115796"/>
              <a:gd name="connsiteY58" fmla="*/ 5150567 h 6858000"/>
              <a:gd name="connsiteX59" fmla="*/ 6001127 w 6115796"/>
              <a:gd name="connsiteY59" fmla="*/ 5164609 h 6858000"/>
              <a:gd name="connsiteX60" fmla="*/ 5998514 w 6115796"/>
              <a:gd name="connsiteY60" fmla="*/ 5189673 h 6858000"/>
              <a:gd name="connsiteX61" fmla="*/ 6018409 w 6115796"/>
              <a:gd name="connsiteY61" fmla="*/ 5227157 h 6858000"/>
              <a:gd name="connsiteX62" fmla="*/ 6036748 w 6115796"/>
              <a:gd name="connsiteY62" fmla="*/ 5322752 h 6858000"/>
              <a:gd name="connsiteX63" fmla="*/ 6037677 w 6115796"/>
              <a:gd name="connsiteY63" fmla="*/ 5354807 h 6858000"/>
              <a:gd name="connsiteX64" fmla="*/ 6053435 w 6115796"/>
              <a:gd name="connsiteY64" fmla="*/ 5387547 h 6858000"/>
              <a:gd name="connsiteX65" fmla="*/ 6068640 w 6115796"/>
              <a:gd name="connsiteY65" fmla="*/ 5474503 h 6858000"/>
              <a:gd name="connsiteX66" fmla="*/ 6080922 w 6115796"/>
              <a:gd name="connsiteY66" fmla="*/ 5561070 h 6858000"/>
              <a:gd name="connsiteX67" fmla="*/ 6096949 w 6115796"/>
              <a:gd name="connsiteY67" fmla="*/ 5648179 h 6858000"/>
              <a:gd name="connsiteX68" fmla="*/ 6115796 w 6115796"/>
              <a:gd name="connsiteY68" fmla="*/ 5862844 h 6858000"/>
              <a:gd name="connsiteX69" fmla="*/ 6045436 w 6115796"/>
              <a:gd name="connsiteY69" fmla="*/ 6124480 h 6858000"/>
              <a:gd name="connsiteX70" fmla="*/ 6030489 w 6115796"/>
              <a:gd name="connsiteY70" fmla="*/ 6317666 h 6858000"/>
              <a:gd name="connsiteX71" fmla="*/ 6007492 w 6115796"/>
              <a:gd name="connsiteY71" fmla="*/ 6440818 h 6858000"/>
              <a:gd name="connsiteX72" fmla="*/ 6009467 w 6115796"/>
              <a:gd name="connsiteY72" fmla="*/ 6487076 h 6858000"/>
              <a:gd name="connsiteX73" fmla="*/ 5995064 w 6115796"/>
              <a:gd name="connsiteY73" fmla="*/ 6540791 h 6858000"/>
              <a:gd name="connsiteX74" fmla="*/ 5986207 w 6115796"/>
              <a:gd name="connsiteY74" fmla="*/ 6695855 h 6858000"/>
              <a:gd name="connsiteX75" fmla="*/ 5979428 w 6115796"/>
              <a:gd name="connsiteY75" fmla="*/ 6754678 h 6858000"/>
              <a:gd name="connsiteX76" fmla="*/ 5984543 w 6115796"/>
              <a:gd name="connsiteY76" fmla="*/ 6811016 h 6858000"/>
              <a:gd name="connsiteX77" fmla="*/ 5979671 w 6115796"/>
              <a:gd name="connsiteY77" fmla="*/ 6858000 h 6858000"/>
              <a:gd name="connsiteX78" fmla="*/ 0 w 6115796"/>
              <a:gd name="connsiteY78" fmla="*/ 6858000 h 6858000"/>
              <a:gd name="connsiteX79" fmla="*/ 0 w 6115796"/>
              <a:gd name="connsiteY79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75458 w 6115796"/>
              <a:gd name="connsiteY4" fmla="*/ 264355 h 6858000"/>
              <a:gd name="connsiteX5" fmla="*/ 5081175 w 6115796"/>
              <a:gd name="connsiteY5" fmla="*/ 277448 h 6858000"/>
              <a:gd name="connsiteX6" fmla="*/ 5097011 w 6115796"/>
              <a:gd name="connsiteY6" fmla="*/ 355616 h 6858000"/>
              <a:gd name="connsiteX7" fmla="*/ 5153000 w 6115796"/>
              <a:gd name="connsiteY7" fmla="*/ 507134 h 6858000"/>
              <a:gd name="connsiteX8" fmla="*/ 5171282 w 6115796"/>
              <a:gd name="connsiteY8" fmla="*/ 602071 h 6858000"/>
              <a:gd name="connsiteX9" fmla="*/ 5176196 w 6115796"/>
              <a:gd name="connsiteY9" fmla="*/ 636822 h 6858000"/>
              <a:gd name="connsiteX10" fmla="*/ 5189051 w 6115796"/>
              <a:gd name="connsiteY10" fmla="*/ 782518 h 6858000"/>
              <a:gd name="connsiteX11" fmla="*/ 5218707 w 6115796"/>
              <a:gd name="connsiteY11" fmla="*/ 886387 h 6858000"/>
              <a:gd name="connsiteX12" fmla="*/ 5221281 w 6115796"/>
              <a:gd name="connsiteY12" fmla="*/ 920873 h 6858000"/>
              <a:gd name="connsiteX13" fmla="*/ 5201018 w 6115796"/>
              <a:gd name="connsiteY13" fmla="*/ 1095027 h 6858000"/>
              <a:gd name="connsiteX14" fmla="*/ 5189234 w 6115796"/>
              <a:gd name="connsiteY14" fmla="*/ 1217308 h 6858000"/>
              <a:gd name="connsiteX15" fmla="*/ 5202769 w 6115796"/>
              <a:gd name="connsiteY15" fmla="*/ 1269450 h 6858000"/>
              <a:gd name="connsiteX16" fmla="*/ 5225968 w 6115796"/>
              <a:gd name="connsiteY16" fmla="*/ 1357994 h 6858000"/>
              <a:gd name="connsiteX17" fmla="*/ 5226675 w 6115796"/>
              <a:gd name="connsiteY17" fmla="*/ 1385685 h 6858000"/>
              <a:gd name="connsiteX18" fmla="*/ 5237226 w 6115796"/>
              <a:gd name="connsiteY18" fmla="*/ 1441327 h 6858000"/>
              <a:gd name="connsiteX19" fmla="*/ 5255653 w 6115796"/>
              <a:gd name="connsiteY19" fmla="*/ 1524712 h 6858000"/>
              <a:gd name="connsiteX20" fmla="*/ 5263491 w 6115796"/>
              <a:gd name="connsiteY20" fmla="*/ 1642938 h 6858000"/>
              <a:gd name="connsiteX21" fmla="*/ 5256552 w 6115796"/>
              <a:gd name="connsiteY21" fmla="*/ 1672509 h 6858000"/>
              <a:gd name="connsiteX22" fmla="*/ 5264549 w 6115796"/>
              <a:gd name="connsiteY22" fmla="*/ 1837572 h 6858000"/>
              <a:gd name="connsiteX23" fmla="*/ 5255696 w 6115796"/>
              <a:gd name="connsiteY23" fmla="*/ 1953770 h 6858000"/>
              <a:gd name="connsiteX24" fmla="*/ 5252592 w 6115796"/>
              <a:gd name="connsiteY24" fmla="*/ 2092210 h 6858000"/>
              <a:gd name="connsiteX25" fmla="*/ 5257248 w 6115796"/>
              <a:gd name="connsiteY25" fmla="*/ 2203922 h 6858000"/>
              <a:gd name="connsiteX26" fmla="*/ 5262551 w 6115796"/>
              <a:gd name="connsiteY26" fmla="*/ 2288050 h 6858000"/>
              <a:gd name="connsiteX27" fmla="*/ 5293877 w 6115796"/>
              <a:gd name="connsiteY27" fmla="*/ 2368649 h 6858000"/>
              <a:gd name="connsiteX28" fmla="*/ 5311338 w 6115796"/>
              <a:gd name="connsiteY28" fmla="*/ 2404034 h 6858000"/>
              <a:gd name="connsiteX29" fmla="*/ 5338366 w 6115796"/>
              <a:gd name="connsiteY29" fmla="*/ 2465052 h 6858000"/>
              <a:gd name="connsiteX30" fmla="*/ 5371263 w 6115796"/>
              <a:gd name="connsiteY30" fmla="*/ 2586413 h 6858000"/>
              <a:gd name="connsiteX31" fmla="*/ 5407503 w 6115796"/>
              <a:gd name="connsiteY31" fmla="*/ 2786290 h 6858000"/>
              <a:gd name="connsiteX32" fmla="*/ 5407356 w 6115796"/>
              <a:gd name="connsiteY32" fmla="*/ 2787545 h 6858000"/>
              <a:gd name="connsiteX33" fmla="*/ 5457023 w 6115796"/>
              <a:gd name="connsiteY33" fmla="*/ 2858292 h 6858000"/>
              <a:gd name="connsiteX34" fmla="*/ 5484061 w 6115796"/>
              <a:gd name="connsiteY34" fmla="*/ 2919216 h 6858000"/>
              <a:gd name="connsiteX35" fmla="*/ 5491940 w 6115796"/>
              <a:gd name="connsiteY35" fmla="*/ 3015985 h 6858000"/>
              <a:gd name="connsiteX36" fmla="*/ 5503944 w 6115796"/>
              <a:gd name="connsiteY36" fmla="*/ 3123335 h 6858000"/>
              <a:gd name="connsiteX37" fmla="*/ 5516007 w 6115796"/>
              <a:gd name="connsiteY37" fmla="*/ 3258473 h 6858000"/>
              <a:gd name="connsiteX38" fmla="*/ 5589758 w 6115796"/>
              <a:gd name="connsiteY38" fmla="*/ 3453699 h 6858000"/>
              <a:gd name="connsiteX39" fmla="*/ 5596144 w 6115796"/>
              <a:gd name="connsiteY39" fmla="*/ 3534624 h 6858000"/>
              <a:gd name="connsiteX40" fmla="*/ 5597750 w 6115796"/>
              <a:gd name="connsiteY40" fmla="*/ 3534129 h 6858000"/>
              <a:gd name="connsiteX41" fmla="*/ 5618377 w 6115796"/>
              <a:gd name="connsiteY41" fmla="*/ 3588431 h 6858000"/>
              <a:gd name="connsiteX42" fmla="*/ 5655472 w 6115796"/>
              <a:gd name="connsiteY42" fmla="*/ 3678877 h 6858000"/>
              <a:gd name="connsiteX43" fmla="*/ 5683015 w 6115796"/>
              <a:gd name="connsiteY43" fmla="*/ 3762025 h 6858000"/>
              <a:gd name="connsiteX44" fmla="*/ 5696643 w 6115796"/>
              <a:gd name="connsiteY44" fmla="*/ 3773888 h 6858000"/>
              <a:gd name="connsiteX45" fmla="*/ 5768491 w 6115796"/>
              <a:gd name="connsiteY45" fmla="*/ 3914399 h 6858000"/>
              <a:gd name="connsiteX46" fmla="*/ 5793123 w 6115796"/>
              <a:gd name="connsiteY46" fmla="*/ 3969952 h 6858000"/>
              <a:gd name="connsiteX47" fmla="*/ 5808321 w 6115796"/>
              <a:gd name="connsiteY47" fmla="*/ 3988153 h 6858000"/>
              <a:gd name="connsiteX48" fmla="*/ 5825621 w 6115796"/>
              <a:gd name="connsiteY48" fmla="*/ 4015525 h 6858000"/>
              <a:gd name="connsiteX49" fmla="*/ 5860672 w 6115796"/>
              <a:gd name="connsiteY49" fmla="*/ 4061579 h 6858000"/>
              <a:gd name="connsiteX50" fmla="*/ 5894095 w 6115796"/>
              <a:gd name="connsiteY50" fmla="*/ 4128857 h 6858000"/>
              <a:gd name="connsiteX51" fmla="*/ 5903513 w 6115796"/>
              <a:gd name="connsiteY51" fmla="*/ 4187661 h 6858000"/>
              <a:gd name="connsiteX52" fmla="*/ 5946705 w 6115796"/>
              <a:gd name="connsiteY52" fmla="*/ 4428051 h 6858000"/>
              <a:gd name="connsiteX53" fmla="*/ 5949261 w 6115796"/>
              <a:gd name="connsiteY53" fmla="*/ 4449185 h 6858000"/>
              <a:gd name="connsiteX54" fmla="*/ 5968960 w 6115796"/>
              <a:gd name="connsiteY54" fmla="*/ 4482655 h 6858000"/>
              <a:gd name="connsiteX55" fmla="*/ 5998138 w 6115796"/>
              <a:gd name="connsiteY55" fmla="*/ 4697518 h 6858000"/>
              <a:gd name="connsiteX56" fmla="*/ 6007819 w 6115796"/>
              <a:gd name="connsiteY56" fmla="*/ 4858148 h 6858000"/>
              <a:gd name="connsiteX57" fmla="*/ 6007749 w 6115796"/>
              <a:gd name="connsiteY57" fmla="*/ 4964715 h 6858000"/>
              <a:gd name="connsiteX58" fmla="*/ 6005269 w 6115796"/>
              <a:gd name="connsiteY58" fmla="*/ 5150567 h 6858000"/>
              <a:gd name="connsiteX59" fmla="*/ 6001127 w 6115796"/>
              <a:gd name="connsiteY59" fmla="*/ 5164609 h 6858000"/>
              <a:gd name="connsiteX60" fmla="*/ 5998514 w 6115796"/>
              <a:gd name="connsiteY60" fmla="*/ 5189673 h 6858000"/>
              <a:gd name="connsiteX61" fmla="*/ 6018409 w 6115796"/>
              <a:gd name="connsiteY61" fmla="*/ 5227157 h 6858000"/>
              <a:gd name="connsiteX62" fmla="*/ 6036748 w 6115796"/>
              <a:gd name="connsiteY62" fmla="*/ 5322752 h 6858000"/>
              <a:gd name="connsiteX63" fmla="*/ 6037677 w 6115796"/>
              <a:gd name="connsiteY63" fmla="*/ 5354807 h 6858000"/>
              <a:gd name="connsiteX64" fmla="*/ 6053435 w 6115796"/>
              <a:gd name="connsiteY64" fmla="*/ 5387547 h 6858000"/>
              <a:gd name="connsiteX65" fmla="*/ 6068640 w 6115796"/>
              <a:gd name="connsiteY65" fmla="*/ 5474503 h 6858000"/>
              <a:gd name="connsiteX66" fmla="*/ 6080922 w 6115796"/>
              <a:gd name="connsiteY66" fmla="*/ 5561070 h 6858000"/>
              <a:gd name="connsiteX67" fmla="*/ 6096949 w 6115796"/>
              <a:gd name="connsiteY67" fmla="*/ 5648179 h 6858000"/>
              <a:gd name="connsiteX68" fmla="*/ 6115796 w 6115796"/>
              <a:gd name="connsiteY68" fmla="*/ 5862844 h 6858000"/>
              <a:gd name="connsiteX69" fmla="*/ 6045436 w 6115796"/>
              <a:gd name="connsiteY69" fmla="*/ 6124480 h 6858000"/>
              <a:gd name="connsiteX70" fmla="*/ 6030489 w 6115796"/>
              <a:gd name="connsiteY70" fmla="*/ 6317666 h 6858000"/>
              <a:gd name="connsiteX71" fmla="*/ 6007492 w 6115796"/>
              <a:gd name="connsiteY71" fmla="*/ 6440818 h 6858000"/>
              <a:gd name="connsiteX72" fmla="*/ 6009467 w 6115796"/>
              <a:gd name="connsiteY72" fmla="*/ 6487076 h 6858000"/>
              <a:gd name="connsiteX73" fmla="*/ 5995064 w 6115796"/>
              <a:gd name="connsiteY73" fmla="*/ 6540791 h 6858000"/>
              <a:gd name="connsiteX74" fmla="*/ 5986207 w 6115796"/>
              <a:gd name="connsiteY74" fmla="*/ 6695855 h 6858000"/>
              <a:gd name="connsiteX75" fmla="*/ 5979428 w 6115796"/>
              <a:gd name="connsiteY75" fmla="*/ 6754678 h 6858000"/>
              <a:gd name="connsiteX76" fmla="*/ 5984543 w 6115796"/>
              <a:gd name="connsiteY76" fmla="*/ 6811016 h 6858000"/>
              <a:gd name="connsiteX77" fmla="*/ 5979671 w 6115796"/>
              <a:gd name="connsiteY77" fmla="*/ 6858000 h 6858000"/>
              <a:gd name="connsiteX78" fmla="*/ 0 w 6115796"/>
              <a:gd name="connsiteY78" fmla="*/ 6858000 h 6858000"/>
              <a:gd name="connsiteX79" fmla="*/ 0 w 6115796"/>
              <a:gd name="connsiteY79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75458 w 6115796"/>
              <a:gd name="connsiteY4" fmla="*/ 264355 h 6858000"/>
              <a:gd name="connsiteX5" fmla="*/ 5081175 w 6115796"/>
              <a:gd name="connsiteY5" fmla="*/ 277448 h 6858000"/>
              <a:gd name="connsiteX6" fmla="*/ 5097011 w 6115796"/>
              <a:gd name="connsiteY6" fmla="*/ 355616 h 6858000"/>
              <a:gd name="connsiteX7" fmla="*/ 5153000 w 6115796"/>
              <a:gd name="connsiteY7" fmla="*/ 507134 h 6858000"/>
              <a:gd name="connsiteX8" fmla="*/ 5171282 w 6115796"/>
              <a:gd name="connsiteY8" fmla="*/ 602071 h 6858000"/>
              <a:gd name="connsiteX9" fmla="*/ 5176196 w 6115796"/>
              <a:gd name="connsiteY9" fmla="*/ 636822 h 6858000"/>
              <a:gd name="connsiteX10" fmla="*/ 5189051 w 6115796"/>
              <a:gd name="connsiteY10" fmla="*/ 782518 h 6858000"/>
              <a:gd name="connsiteX11" fmla="*/ 5218707 w 6115796"/>
              <a:gd name="connsiteY11" fmla="*/ 886387 h 6858000"/>
              <a:gd name="connsiteX12" fmla="*/ 5221281 w 6115796"/>
              <a:gd name="connsiteY12" fmla="*/ 920873 h 6858000"/>
              <a:gd name="connsiteX13" fmla="*/ 5201018 w 6115796"/>
              <a:gd name="connsiteY13" fmla="*/ 1095027 h 6858000"/>
              <a:gd name="connsiteX14" fmla="*/ 5189234 w 6115796"/>
              <a:gd name="connsiteY14" fmla="*/ 1217308 h 6858000"/>
              <a:gd name="connsiteX15" fmla="*/ 5202769 w 6115796"/>
              <a:gd name="connsiteY15" fmla="*/ 1269450 h 6858000"/>
              <a:gd name="connsiteX16" fmla="*/ 5225968 w 6115796"/>
              <a:gd name="connsiteY16" fmla="*/ 1357994 h 6858000"/>
              <a:gd name="connsiteX17" fmla="*/ 5226675 w 6115796"/>
              <a:gd name="connsiteY17" fmla="*/ 1385685 h 6858000"/>
              <a:gd name="connsiteX18" fmla="*/ 5237226 w 6115796"/>
              <a:gd name="connsiteY18" fmla="*/ 1441327 h 6858000"/>
              <a:gd name="connsiteX19" fmla="*/ 5255653 w 6115796"/>
              <a:gd name="connsiteY19" fmla="*/ 1524712 h 6858000"/>
              <a:gd name="connsiteX20" fmla="*/ 5263491 w 6115796"/>
              <a:gd name="connsiteY20" fmla="*/ 1642938 h 6858000"/>
              <a:gd name="connsiteX21" fmla="*/ 5256552 w 6115796"/>
              <a:gd name="connsiteY21" fmla="*/ 1672509 h 6858000"/>
              <a:gd name="connsiteX22" fmla="*/ 5264549 w 6115796"/>
              <a:gd name="connsiteY22" fmla="*/ 1837572 h 6858000"/>
              <a:gd name="connsiteX23" fmla="*/ 5255696 w 6115796"/>
              <a:gd name="connsiteY23" fmla="*/ 1953770 h 6858000"/>
              <a:gd name="connsiteX24" fmla="*/ 5252592 w 6115796"/>
              <a:gd name="connsiteY24" fmla="*/ 2092210 h 6858000"/>
              <a:gd name="connsiteX25" fmla="*/ 5257248 w 6115796"/>
              <a:gd name="connsiteY25" fmla="*/ 2203922 h 6858000"/>
              <a:gd name="connsiteX26" fmla="*/ 5262551 w 6115796"/>
              <a:gd name="connsiteY26" fmla="*/ 2288050 h 6858000"/>
              <a:gd name="connsiteX27" fmla="*/ 5293877 w 6115796"/>
              <a:gd name="connsiteY27" fmla="*/ 2368649 h 6858000"/>
              <a:gd name="connsiteX28" fmla="*/ 5311338 w 6115796"/>
              <a:gd name="connsiteY28" fmla="*/ 2404034 h 6858000"/>
              <a:gd name="connsiteX29" fmla="*/ 5338366 w 6115796"/>
              <a:gd name="connsiteY29" fmla="*/ 2465052 h 6858000"/>
              <a:gd name="connsiteX30" fmla="*/ 5371263 w 6115796"/>
              <a:gd name="connsiteY30" fmla="*/ 2586413 h 6858000"/>
              <a:gd name="connsiteX31" fmla="*/ 5407503 w 6115796"/>
              <a:gd name="connsiteY31" fmla="*/ 2786290 h 6858000"/>
              <a:gd name="connsiteX32" fmla="*/ 5407356 w 6115796"/>
              <a:gd name="connsiteY32" fmla="*/ 2787545 h 6858000"/>
              <a:gd name="connsiteX33" fmla="*/ 5457023 w 6115796"/>
              <a:gd name="connsiteY33" fmla="*/ 2858292 h 6858000"/>
              <a:gd name="connsiteX34" fmla="*/ 5484061 w 6115796"/>
              <a:gd name="connsiteY34" fmla="*/ 2919216 h 6858000"/>
              <a:gd name="connsiteX35" fmla="*/ 5491940 w 6115796"/>
              <a:gd name="connsiteY35" fmla="*/ 3015985 h 6858000"/>
              <a:gd name="connsiteX36" fmla="*/ 5503944 w 6115796"/>
              <a:gd name="connsiteY36" fmla="*/ 3123335 h 6858000"/>
              <a:gd name="connsiteX37" fmla="*/ 5516007 w 6115796"/>
              <a:gd name="connsiteY37" fmla="*/ 3258473 h 6858000"/>
              <a:gd name="connsiteX38" fmla="*/ 5589758 w 6115796"/>
              <a:gd name="connsiteY38" fmla="*/ 3453699 h 6858000"/>
              <a:gd name="connsiteX39" fmla="*/ 5596144 w 6115796"/>
              <a:gd name="connsiteY39" fmla="*/ 3534624 h 6858000"/>
              <a:gd name="connsiteX40" fmla="*/ 5597750 w 6115796"/>
              <a:gd name="connsiteY40" fmla="*/ 3534129 h 6858000"/>
              <a:gd name="connsiteX41" fmla="*/ 5618377 w 6115796"/>
              <a:gd name="connsiteY41" fmla="*/ 3588431 h 6858000"/>
              <a:gd name="connsiteX42" fmla="*/ 5655472 w 6115796"/>
              <a:gd name="connsiteY42" fmla="*/ 3678877 h 6858000"/>
              <a:gd name="connsiteX43" fmla="*/ 5683015 w 6115796"/>
              <a:gd name="connsiteY43" fmla="*/ 3762025 h 6858000"/>
              <a:gd name="connsiteX44" fmla="*/ 5696643 w 6115796"/>
              <a:gd name="connsiteY44" fmla="*/ 3773888 h 6858000"/>
              <a:gd name="connsiteX45" fmla="*/ 5768491 w 6115796"/>
              <a:gd name="connsiteY45" fmla="*/ 3914399 h 6858000"/>
              <a:gd name="connsiteX46" fmla="*/ 5793123 w 6115796"/>
              <a:gd name="connsiteY46" fmla="*/ 3969952 h 6858000"/>
              <a:gd name="connsiteX47" fmla="*/ 5808321 w 6115796"/>
              <a:gd name="connsiteY47" fmla="*/ 3988153 h 6858000"/>
              <a:gd name="connsiteX48" fmla="*/ 5825621 w 6115796"/>
              <a:gd name="connsiteY48" fmla="*/ 4015525 h 6858000"/>
              <a:gd name="connsiteX49" fmla="*/ 5860672 w 6115796"/>
              <a:gd name="connsiteY49" fmla="*/ 4061579 h 6858000"/>
              <a:gd name="connsiteX50" fmla="*/ 5894095 w 6115796"/>
              <a:gd name="connsiteY50" fmla="*/ 4128857 h 6858000"/>
              <a:gd name="connsiteX51" fmla="*/ 5903513 w 6115796"/>
              <a:gd name="connsiteY51" fmla="*/ 4187661 h 6858000"/>
              <a:gd name="connsiteX52" fmla="*/ 5946705 w 6115796"/>
              <a:gd name="connsiteY52" fmla="*/ 4428051 h 6858000"/>
              <a:gd name="connsiteX53" fmla="*/ 5949261 w 6115796"/>
              <a:gd name="connsiteY53" fmla="*/ 4449185 h 6858000"/>
              <a:gd name="connsiteX54" fmla="*/ 5968960 w 6115796"/>
              <a:gd name="connsiteY54" fmla="*/ 4482655 h 6858000"/>
              <a:gd name="connsiteX55" fmla="*/ 5998138 w 6115796"/>
              <a:gd name="connsiteY55" fmla="*/ 4697518 h 6858000"/>
              <a:gd name="connsiteX56" fmla="*/ 6007819 w 6115796"/>
              <a:gd name="connsiteY56" fmla="*/ 4858148 h 6858000"/>
              <a:gd name="connsiteX57" fmla="*/ 6007749 w 6115796"/>
              <a:gd name="connsiteY57" fmla="*/ 4964715 h 6858000"/>
              <a:gd name="connsiteX58" fmla="*/ 6005269 w 6115796"/>
              <a:gd name="connsiteY58" fmla="*/ 5150567 h 6858000"/>
              <a:gd name="connsiteX59" fmla="*/ 6001127 w 6115796"/>
              <a:gd name="connsiteY59" fmla="*/ 5164609 h 6858000"/>
              <a:gd name="connsiteX60" fmla="*/ 5998514 w 6115796"/>
              <a:gd name="connsiteY60" fmla="*/ 5189673 h 6858000"/>
              <a:gd name="connsiteX61" fmla="*/ 6018409 w 6115796"/>
              <a:gd name="connsiteY61" fmla="*/ 5227157 h 6858000"/>
              <a:gd name="connsiteX62" fmla="*/ 6036748 w 6115796"/>
              <a:gd name="connsiteY62" fmla="*/ 5322752 h 6858000"/>
              <a:gd name="connsiteX63" fmla="*/ 6037677 w 6115796"/>
              <a:gd name="connsiteY63" fmla="*/ 5354807 h 6858000"/>
              <a:gd name="connsiteX64" fmla="*/ 6053435 w 6115796"/>
              <a:gd name="connsiteY64" fmla="*/ 5387547 h 6858000"/>
              <a:gd name="connsiteX65" fmla="*/ 6068640 w 6115796"/>
              <a:gd name="connsiteY65" fmla="*/ 5474503 h 6858000"/>
              <a:gd name="connsiteX66" fmla="*/ 6080922 w 6115796"/>
              <a:gd name="connsiteY66" fmla="*/ 5561070 h 6858000"/>
              <a:gd name="connsiteX67" fmla="*/ 6096949 w 6115796"/>
              <a:gd name="connsiteY67" fmla="*/ 5648179 h 6858000"/>
              <a:gd name="connsiteX68" fmla="*/ 6115796 w 6115796"/>
              <a:gd name="connsiteY68" fmla="*/ 5862844 h 6858000"/>
              <a:gd name="connsiteX69" fmla="*/ 6045436 w 6115796"/>
              <a:gd name="connsiteY69" fmla="*/ 6124480 h 6858000"/>
              <a:gd name="connsiteX70" fmla="*/ 6030489 w 6115796"/>
              <a:gd name="connsiteY70" fmla="*/ 6317666 h 6858000"/>
              <a:gd name="connsiteX71" fmla="*/ 6007492 w 6115796"/>
              <a:gd name="connsiteY71" fmla="*/ 6440818 h 6858000"/>
              <a:gd name="connsiteX72" fmla="*/ 6009467 w 6115796"/>
              <a:gd name="connsiteY72" fmla="*/ 6487076 h 6858000"/>
              <a:gd name="connsiteX73" fmla="*/ 5995064 w 6115796"/>
              <a:gd name="connsiteY73" fmla="*/ 6540791 h 6858000"/>
              <a:gd name="connsiteX74" fmla="*/ 5986207 w 6115796"/>
              <a:gd name="connsiteY74" fmla="*/ 6695855 h 6858000"/>
              <a:gd name="connsiteX75" fmla="*/ 5979428 w 6115796"/>
              <a:gd name="connsiteY75" fmla="*/ 6754678 h 6858000"/>
              <a:gd name="connsiteX76" fmla="*/ 5984543 w 6115796"/>
              <a:gd name="connsiteY76" fmla="*/ 6811016 h 6858000"/>
              <a:gd name="connsiteX77" fmla="*/ 5979671 w 6115796"/>
              <a:gd name="connsiteY77" fmla="*/ 6858000 h 6858000"/>
              <a:gd name="connsiteX78" fmla="*/ 0 w 6115796"/>
              <a:gd name="connsiteY78" fmla="*/ 6858000 h 6858000"/>
              <a:gd name="connsiteX79" fmla="*/ 0 w 6115796"/>
              <a:gd name="connsiteY79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75458 w 6115796"/>
              <a:gd name="connsiteY4" fmla="*/ 264355 h 6858000"/>
              <a:gd name="connsiteX5" fmla="*/ 5081175 w 6115796"/>
              <a:gd name="connsiteY5" fmla="*/ 277448 h 6858000"/>
              <a:gd name="connsiteX6" fmla="*/ 5097011 w 6115796"/>
              <a:gd name="connsiteY6" fmla="*/ 355616 h 6858000"/>
              <a:gd name="connsiteX7" fmla="*/ 5153000 w 6115796"/>
              <a:gd name="connsiteY7" fmla="*/ 507134 h 6858000"/>
              <a:gd name="connsiteX8" fmla="*/ 5171282 w 6115796"/>
              <a:gd name="connsiteY8" fmla="*/ 602071 h 6858000"/>
              <a:gd name="connsiteX9" fmla="*/ 5176196 w 6115796"/>
              <a:gd name="connsiteY9" fmla="*/ 636822 h 6858000"/>
              <a:gd name="connsiteX10" fmla="*/ 5189051 w 6115796"/>
              <a:gd name="connsiteY10" fmla="*/ 782518 h 6858000"/>
              <a:gd name="connsiteX11" fmla="*/ 5218707 w 6115796"/>
              <a:gd name="connsiteY11" fmla="*/ 886387 h 6858000"/>
              <a:gd name="connsiteX12" fmla="*/ 5221281 w 6115796"/>
              <a:gd name="connsiteY12" fmla="*/ 920873 h 6858000"/>
              <a:gd name="connsiteX13" fmla="*/ 5201018 w 6115796"/>
              <a:gd name="connsiteY13" fmla="*/ 1095027 h 6858000"/>
              <a:gd name="connsiteX14" fmla="*/ 5189234 w 6115796"/>
              <a:gd name="connsiteY14" fmla="*/ 1217308 h 6858000"/>
              <a:gd name="connsiteX15" fmla="*/ 5202769 w 6115796"/>
              <a:gd name="connsiteY15" fmla="*/ 1269450 h 6858000"/>
              <a:gd name="connsiteX16" fmla="*/ 5225968 w 6115796"/>
              <a:gd name="connsiteY16" fmla="*/ 1357994 h 6858000"/>
              <a:gd name="connsiteX17" fmla="*/ 5226675 w 6115796"/>
              <a:gd name="connsiteY17" fmla="*/ 1385685 h 6858000"/>
              <a:gd name="connsiteX18" fmla="*/ 5237226 w 6115796"/>
              <a:gd name="connsiteY18" fmla="*/ 1441327 h 6858000"/>
              <a:gd name="connsiteX19" fmla="*/ 5255653 w 6115796"/>
              <a:gd name="connsiteY19" fmla="*/ 1524712 h 6858000"/>
              <a:gd name="connsiteX20" fmla="*/ 5263491 w 6115796"/>
              <a:gd name="connsiteY20" fmla="*/ 1642938 h 6858000"/>
              <a:gd name="connsiteX21" fmla="*/ 5256552 w 6115796"/>
              <a:gd name="connsiteY21" fmla="*/ 1672509 h 6858000"/>
              <a:gd name="connsiteX22" fmla="*/ 5264549 w 6115796"/>
              <a:gd name="connsiteY22" fmla="*/ 1837572 h 6858000"/>
              <a:gd name="connsiteX23" fmla="*/ 5255696 w 6115796"/>
              <a:gd name="connsiteY23" fmla="*/ 1953770 h 6858000"/>
              <a:gd name="connsiteX24" fmla="*/ 5252592 w 6115796"/>
              <a:gd name="connsiteY24" fmla="*/ 2092210 h 6858000"/>
              <a:gd name="connsiteX25" fmla="*/ 5257248 w 6115796"/>
              <a:gd name="connsiteY25" fmla="*/ 2203922 h 6858000"/>
              <a:gd name="connsiteX26" fmla="*/ 5262551 w 6115796"/>
              <a:gd name="connsiteY26" fmla="*/ 2288050 h 6858000"/>
              <a:gd name="connsiteX27" fmla="*/ 5293877 w 6115796"/>
              <a:gd name="connsiteY27" fmla="*/ 2368649 h 6858000"/>
              <a:gd name="connsiteX28" fmla="*/ 5311338 w 6115796"/>
              <a:gd name="connsiteY28" fmla="*/ 2404034 h 6858000"/>
              <a:gd name="connsiteX29" fmla="*/ 5338366 w 6115796"/>
              <a:gd name="connsiteY29" fmla="*/ 2465052 h 6858000"/>
              <a:gd name="connsiteX30" fmla="*/ 5371263 w 6115796"/>
              <a:gd name="connsiteY30" fmla="*/ 2586413 h 6858000"/>
              <a:gd name="connsiteX31" fmla="*/ 5407503 w 6115796"/>
              <a:gd name="connsiteY31" fmla="*/ 2786290 h 6858000"/>
              <a:gd name="connsiteX32" fmla="*/ 5407356 w 6115796"/>
              <a:gd name="connsiteY32" fmla="*/ 2787545 h 6858000"/>
              <a:gd name="connsiteX33" fmla="*/ 5457023 w 6115796"/>
              <a:gd name="connsiteY33" fmla="*/ 2858292 h 6858000"/>
              <a:gd name="connsiteX34" fmla="*/ 5484061 w 6115796"/>
              <a:gd name="connsiteY34" fmla="*/ 2919216 h 6858000"/>
              <a:gd name="connsiteX35" fmla="*/ 5491940 w 6115796"/>
              <a:gd name="connsiteY35" fmla="*/ 3015985 h 6858000"/>
              <a:gd name="connsiteX36" fmla="*/ 5503944 w 6115796"/>
              <a:gd name="connsiteY36" fmla="*/ 3123335 h 6858000"/>
              <a:gd name="connsiteX37" fmla="*/ 5516007 w 6115796"/>
              <a:gd name="connsiteY37" fmla="*/ 3258473 h 6858000"/>
              <a:gd name="connsiteX38" fmla="*/ 5589758 w 6115796"/>
              <a:gd name="connsiteY38" fmla="*/ 3453699 h 6858000"/>
              <a:gd name="connsiteX39" fmla="*/ 5596144 w 6115796"/>
              <a:gd name="connsiteY39" fmla="*/ 3534624 h 6858000"/>
              <a:gd name="connsiteX40" fmla="*/ 5597750 w 6115796"/>
              <a:gd name="connsiteY40" fmla="*/ 3534129 h 6858000"/>
              <a:gd name="connsiteX41" fmla="*/ 5618377 w 6115796"/>
              <a:gd name="connsiteY41" fmla="*/ 3588431 h 6858000"/>
              <a:gd name="connsiteX42" fmla="*/ 5655472 w 6115796"/>
              <a:gd name="connsiteY42" fmla="*/ 3678877 h 6858000"/>
              <a:gd name="connsiteX43" fmla="*/ 5683015 w 6115796"/>
              <a:gd name="connsiteY43" fmla="*/ 3762025 h 6858000"/>
              <a:gd name="connsiteX44" fmla="*/ 5696643 w 6115796"/>
              <a:gd name="connsiteY44" fmla="*/ 3773888 h 6858000"/>
              <a:gd name="connsiteX45" fmla="*/ 5768491 w 6115796"/>
              <a:gd name="connsiteY45" fmla="*/ 3914399 h 6858000"/>
              <a:gd name="connsiteX46" fmla="*/ 5793123 w 6115796"/>
              <a:gd name="connsiteY46" fmla="*/ 3969952 h 6858000"/>
              <a:gd name="connsiteX47" fmla="*/ 5808321 w 6115796"/>
              <a:gd name="connsiteY47" fmla="*/ 3988153 h 6858000"/>
              <a:gd name="connsiteX48" fmla="*/ 5825621 w 6115796"/>
              <a:gd name="connsiteY48" fmla="*/ 4015525 h 6858000"/>
              <a:gd name="connsiteX49" fmla="*/ 5860672 w 6115796"/>
              <a:gd name="connsiteY49" fmla="*/ 4061579 h 6858000"/>
              <a:gd name="connsiteX50" fmla="*/ 5894095 w 6115796"/>
              <a:gd name="connsiteY50" fmla="*/ 4128857 h 6858000"/>
              <a:gd name="connsiteX51" fmla="*/ 5903513 w 6115796"/>
              <a:gd name="connsiteY51" fmla="*/ 4187661 h 6858000"/>
              <a:gd name="connsiteX52" fmla="*/ 5946705 w 6115796"/>
              <a:gd name="connsiteY52" fmla="*/ 4428051 h 6858000"/>
              <a:gd name="connsiteX53" fmla="*/ 5949261 w 6115796"/>
              <a:gd name="connsiteY53" fmla="*/ 4449185 h 6858000"/>
              <a:gd name="connsiteX54" fmla="*/ 5968960 w 6115796"/>
              <a:gd name="connsiteY54" fmla="*/ 4482655 h 6858000"/>
              <a:gd name="connsiteX55" fmla="*/ 5998138 w 6115796"/>
              <a:gd name="connsiteY55" fmla="*/ 4697518 h 6858000"/>
              <a:gd name="connsiteX56" fmla="*/ 6007819 w 6115796"/>
              <a:gd name="connsiteY56" fmla="*/ 4858148 h 6858000"/>
              <a:gd name="connsiteX57" fmla="*/ 6007749 w 6115796"/>
              <a:gd name="connsiteY57" fmla="*/ 4964715 h 6858000"/>
              <a:gd name="connsiteX58" fmla="*/ 6005269 w 6115796"/>
              <a:gd name="connsiteY58" fmla="*/ 5150567 h 6858000"/>
              <a:gd name="connsiteX59" fmla="*/ 6001127 w 6115796"/>
              <a:gd name="connsiteY59" fmla="*/ 5164609 h 6858000"/>
              <a:gd name="connsiteX60" fmla="*/ 5998514 w 6115796"/>
              <a:gd name="connsiteY60" fmla="*/ 5189673 h 6858000"/>
              <a:gd name="connsiteX61" fmla="*/ 6018409 w 6115796"/>
              <a:gd name="connsiteY61" fmla="*/ 5227157 h 6858000"/>
              <a:gd name="connsiteX62" fmla="*/ 6036748 w 6115796"/>
              <a:gd name="connsiteY62" fmla="*/ 5322752 h 6858000"/>
              <a:gd name="connsiteX63" fmla="*/ 6037677 w 6115796"/>
              <a:gd name="connsiteY63" fmla="*/ 5354807 h 6858000"/>
              <a:gd name="connsiteX64" fmla="*/ 6053435 w 6115796"/>
              <a:gd name="connsiteY64" fmla="*/ 5387547 h 6858000"/>
              <a:gd name="connsiteX65" fmla="*/ 6068640 w 6115796"/>
              <a:gd name="connsiteY65" fmla="*/ 5474503 h 6858000"/>
              <a:gd name="connsiteX66" fmla="*/ 6080922 w 6115796"/>
              <a:gd name="connsiteY66" fmla="*/ 5561070 h 6858000"/>
              <a:gd name="connsiteX67" fmla="*/ 6096949 w 6115796"/>
              <a:gd name="connsiteY67" fmla="*/ 5648179 h 6858000"/>
              <a:gd name="connsiteX68" fmla="*/ 6115796 w 6115796"/>
              <a:gd name="connsiteY68" fmla="*/ 5862844 h 6858000"/>
              <a:gd name="connsiteX69" fmla="*/ 6045436 w 6115796"/>
              <a:gd name="connsiteY69" fmla="*/ 6124480 h 6858000"/>
              <a:gd name="connsiteX70" fmla="*/ 6030489 w 6115796"/>
              <a:gd name="connsiteY70" fmla="*/ 6317666 h 6858000"/>
              <a:gd name="connsiteX71" fmla="*/ 6007492 w 6115796"/>
              <a:gd name="connsiteY71" fmla="*/ 6440818 h 6858000"/>
              <a:gd name="connsiteX72" fmla="*/ 6009467 w 6115796"/>
              <a:gd name="connsiteY72" fmla="*/ 6487076 h 6858000"/>
              <a:gd name="connsiteX73" fmla="*/ 5995064 w 6115796"/>
              <a:gd name="connsiteY73" fmla="*/ 6540791 h 6858000"/>
              <a:gd name="connsiteX74" fmla="*/ 5986207 w 6115796"/>
              <a:gd name="connsiteY74" fmla="*/ 6695855 h 6858000"/>
              <a:gd name="connsiteX75" fmla="*/ 5979428 w 6115796"/>
              <a:gd name="connsiteY75" fmla="*/ 6754678 h 6858000"/>
              <a:gd name="connsiteX76" fmla="*/ 5984543 w 6115796"/>
              <a:gd name="connsiteY76" fmla="*/ 6811016 h 6858000"/>
              <a:gd name="connsiteX77" fmla="*/ 5979671 w 6115796"/>
              <a:gd name="connsiteY77" fmla="*/ 6858000 h 6858000"/>
              <a:gd name="connsiteX78" fmla="*/ 0 w 6115796"/>
              <a:gd name="connsiteY78" fmla="*/ 6858000 h 6858000"/>
              <a:gd name="connsiteX79" fmla="*/ 0 w 6115796"/>
              <a:gd name="connsiteY79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75458 w 6115796"/>
              <a:gd name="connsiteY4" fmla="*/ 264355 h 6858000"/>
              <a:gd name="connsiteX5" fmla="*/ 5081175 w 6115796"/>
              <a:gd name="connsiteY5" fmla="*/ 277448 h 6858000"/>
              <a:gd name="connsiteX6" fmla="*/ 5097011 w 6115796"/>
              <a:gd name="connsiteY6" fmla="*/ 355616 h 6858000"/>
              <a:gd name="connsiteX7" fmla="*/ 5153000 w 6115796"/>
              <a:gd name="connsiteY7" fmla="*/ 507134 h 6858000"/>
              <a:gd name="connsiteX8" fmla="*/ 5171282 w 6115796"/>
              <a:gd name="connsiteY8" fmla="*/ 602071 h 6858000"/>
              <a:gd name="connsiteX9" fmla="*/ 5176196 w 6115796"/>
              <a:gd name="connsiteY9" fmla="*/ 636822 h 6858000"/>
              <a:gd name="connsiteX10" fmla="*/ 5189051 w 6115796"/>
              <a:gd name="connsiteY10" fmla="*/ 782518 h 6858000"/>
              <a:gd name="connsiteX11" fmla="*/ 5218707 w 6115796"/>
              <a:gd name="connsiteY11" fmla="*/ 886387 h 6858000"/>
              <a:gd name="connsiteX12" fmla="*/ 5221281 w 6115796"/>
              <a:gd name="connsiteY12" fmla="*/ 920873 h 6858000"/>
              <a:gd name="connsiteX13" fmla="*/ 5201018 w 6115796"/>
              <a:gd name="connsiteY13" fmla="*/ 1095027 h 6858000"/>
              <a:gd name="connsiteX14" fmla="*/ 5189234 w 6115796"/>
              <a:gd name="connsiteY14" fmla="*/ 1217308 h 6858000"/>
              <a:gd name="connsiteX15" fmla="*/ 5202769 w 6115796"/>
              <a:gd name="connsiteY15" fmla="*/ 1269450 h 6858000"/>
              <a:gd name="connsiteX16" fmla="*/ 5225968 w 6115796"/>
              <a:gd name="connsiteY16" fmla="*/ 1357994 h 6858000"/>
              <a:gd name="connsiteX17" fmla="*/ 5226675 w 6115796"/>
              <a:gd name="connsiteY17" fmla="*/ 1385685 h 6858000"/>
              <a:gd name="connsiteX18" fmla="*/ 5237226 w 6115796"/>
              <a:gd name="connsiteY18" fmla="*/ 1441327 h 6858000"/>
              <a:gd name="connsiteX19" fmla="*/ 5255653 w 6115796"/>
              <a:gd name="connsiteY19" fmla="*/ 1524712 h 6858000"/>
              <a:gd name="connsiteX20" fmla="*/ 5263491 w 6115796"/>
              <a:gd name="connsiteY20" fmla="*/ 1642938 h 6858000"/>
              <a:gd name="connsiteX21" fmla="*/ 5256552 w 6115796"/>
              <a:gd name="connsiteY21" fmla="*/ 1672509 h 6858000"/>
              <a:gd name="connsiteX22" fmla="*/ 5264549 w 6115796"/>
              <a:gd name="connsiteY22" fmla="*/ 1837572 h 6858000"/>
              <a:gd name="connsiteX23" fmla="*/ 5255696 w 6115796"/>
              <a:gd name="connsiteY23" fmla="*/ 1953770 h 6858000"/>
              <a:gd name="connsiteX24" fmla="*/ 5252592 w 6115796"/>
              <a:gd name="connsiteY24" fmla="*/ 2092210 h 6858000"/>
              <a:gd name="connsiteX25" fmla="*/ 5257248 w 6115796"/>
              <a:gd name="connsiteY25" fmla="*/ 2203922 h 6858000"/>
              <a:gd name="connsiteX26" fmla="*/ 5262551 w 6115796"/>
              <a:gd name="connsiteY26" fmla="*/ 2288050 h 6858000"/>
              <a:gd name="connsiteX27" fmla="*/ 5293877 w 6115796"/>
              <a:gd name="connsiteY27" fmla="*/ 2368649 h 6858000"/>
              <a:gd name="connsiteX28" fmla="*/ 5311338 w 6115796"/>
              <a:gd name="connsiteY28" fmla="*/ 2404034 h 6858000"/>
              <a:gd name="connsiteX29" fmla="*/ 5338366 w 6115796"/>
              <a:gd name="connsiteY29" fmla="*/ 2465052 h 6858000"/>
              <a:gd name="connsiteX30" fmla="*/ 5371263 w 6115796"/>
              <a:gd name="connsiteY30" fmla="*/ 2586413 h 6858000"/>
              <a:gd name="connsiteX31" fmla="*/ 5407503 w 6115796"/>
              <a:gd name="connsiteY31" fmla="*/ 2786290 h 6858000"/>
              <a:gd name="connsiteX32" fmla="*/ 5407356 w 6115796"/>
              <a:gd name="connsiteY32" fmla="*/ 2787545 h 6858000"/>
              <a:gd name="connsiteX33" fmla="*/ 5457023 w 6115796"/>
              <a:gd name="connsiteY33" fmla="*/ 2858292 h 6858000"/>
              <a:gd name="connsiteX34" fmla="*/ 5491940 w 6115796"/>
              <a:gd name="connsiteY34" fmla="*/ 3015985 h 6858000"/>
              <a:gd name="connsiteX35" fmla="*/ 5503944 w 6115796"/>
              <a:gd name="connsiteY35" fmla="*/ 3123335 h 6858000"/>
              <a:gd name="connsiteX36" fmla="*/ 5516007 w 6115796"/>
              <a:gd name="connsiteY36" fmla="*/ 3258473 h 6858000"/>
              <a:gd name="connsiteX37" fmla="*/ 5589758 w 6115796"/>
              <a:gd name="connsiteY37" fmla="*/ 3453699 h 6858000"/>
              <a:gd name="connsiteX38" fmla="*/ 5596144 w 6115796"/>
              <a:gd name="connsiteY38" fmla="*/ 3534624 h 6858000"/>
              <a:gd name="connsiteX39" fmla="*/ 5597750 w 6115796"/>
              <a:gd name="connsiteY39" fmla="*/ 3534129 h 6858000"/>
              <a:gd name="connsiteX40" fmla="*/ 5618377 w 6115796"/>
              <a:gd name="connsiteY40" fmla="*/ 3588431 h 6858000"/>
              <a:gd name="connsiteX41" fmla="*/ 5655472 w 6115796"/>
              <a:gd name="connsiteY41" fmla="*/ 3678877 h 6858000"/>
              <a:gd name="connsiteX42" fmla="*/ 5683015 w 6115796"/>
              <a:gd name="connsiteY42" fmla="*/ 3762025 h 6858000"/>
              <a:gd name="connsiteX43" fmla="*/ 5696643 w 6115796"/>
              <a:gd name="connsiteY43" fmla="*/ 3773888 h 6858000"/>
              <a:gd name="connsiteX44" fmla="*/ 5768491 w 6115796"/>
              <a:gd name="connsiteY44" fmla="*/ 3914399 h 6858000"/>
              <a:gd name="connsiteX45" fmla="*/ 5793123 w 6115796"/>
              <a:gd name="connsiteY45" fmla="*/ 3969952 h 6858000"/>
              <a:gd name="connsiteX46" fmla="*/ 5808321 w 6115796"/>
              <a:gd name="connsiteY46" fmla="*/ 3988153 h 6858000"/>
              <a:gd name="connsiteX47" fmla="*/ 5825621 w 6115796"/>
              <a:gd name="connsiteY47" fmla="*/ 4015525 h 6858000"/>
              <a:gd name="connsiteX48" fmla="*/ 5860672 w 6115796"/>
              <a:gd name="connsiteY48" fmla="*/ 4061579 h 6858000"/>
              <a:gd name="connsiteX49" fmla="*/ 5894095 w 6115796"/>
              <a:gd name="connsiteY49" fmla="*/ 4128857 h 6858000"/>
              <a:gd name="connsiteX50" fmla="*/ 5903513 w 6115796"/>
              <a:gd name="connsiteY50" fmla="*/ 4187661 h 6858000"/>
              <a:gd name="connsiteX51" fmla="*/ 5946705 w 6115796"/>
              <a:gd name="connsiteY51" fmla="*/ 4428051 h 6858000"/>
              <a:gd name="connsiteX52" fmla="*/ 5949261 w 6115796"/>
              <a:gd name="connsiteY52" fmla="*/ 4449185 h 6858000"/>
              <a:gd name="connsiteX53" fmla="*/ 5968960 w 6115796"/>
              <a:gd name="connsiteY53" fmla="*/ 4482655 h 6858000"/>
              <a:gd name="connsiteX54" fmla="*/ 5998138 w 6115796"/>
              <a:gd name="connsiteY54" fmla="*/ 4697518 h 6858000"/>
              <a:gd name="connsiteX55" fmla="*/ 6007819 w 6115796"/>
              <a:gd name="connsiteY55" fmla="*/ 4858148 h 6858000"/>
              <a:gd name="connsiteX56" fmla="*/ 6007749 w 6115796"/>
              <a:gd name="connsiteY56" fmla="*/ 4964715 h 6858000"/>
              <a:gd name="connsiteX57" fmla="*/ 6005269 w 6115796"/>
              <a:gd name="connsiteY57" fmla="*/ 5150567 h 6858000"/>
              <a:gd name="connsiteX58" fmla="*/ 6001127 w 6115796"/>
              <a:gd name="connsiteY58" fmla="*/ 5164609 h 6858000"/>
              <a:gd name="connsiteX59" fmla="*/ 5998514 w 6115796"/>
              <a:gd name="connsiteY59" fmla="*/ 5189673 h 6858000"/>
              <a:gd name="connsiteX60" fmla="*/ 6018409 w 6115796"/>
              <a:gd name="connsiteY60" fmla="*/ 5227157 h 6858000"/>
              <a:gd name="connsiteX61" fmla="*/ 6036748 w 6115796"/>
              <a:gd name="connsiteY61" fmla="*/ 5322752 h 6858000"/>
              <a:gd name="connsiteX62" fmla="*/ 6037677 w 6115796"/>
              <a:gd name="connsiteY62" fmla="*/ 5354807 h 6858000"/>
              <a:gd name="connsiteX63" fmla="*/ 6053435 w 6115796"/>
              <a:gd name="connsiteY63" fmla="*/ 5387547 h 6858000"/>
              <a:gd name="connsiteX64" fmla="*/ 6068640 w 6115796"/>
              <a:gd name="connsiteY64" fmla="*/ 5474503 h 6858000"/>
              <a:gd name="connsiteX65" fmla="*/ 6080922 w 6115796"/>
              <a:gd name="connsiteY65" fmla="*/ 5561070 h 6858000"/>
              <a:gd name="connsiteX66" fmla="*/ 6096949 w 6115796"/>
              <a:gd name="connsiteY66" fmla="*/ 5648179 h 6858000"/>
              <a:gd name="connsiteX67" fmla="*/ 6115796 w 6115796"/>
              <a:gd name="connsiteY67" fmla="*/ 5862844 h 6858000"/>
              <a:gd name="connsiteX68" fmla="*/ 6045436 w 6115796"/>
              <a:gd name="connsiteY68" fmla="*/ 6124480 h 6858000"/>
              <a:gd name="connsiteX69" fmla="*/ 6030489 w 6115796"/>
              <a:gd name="connsiteY69" fmla="*/ 6317666 h 6858000"/>
              <a:gd name="connsiteX70" fmla="*/ 6007492 w 6115796"/>
              <a:gd name="connsiteY70" fmla="*/ 6440818 h 6858000"/>
              <a:gd name="connsiteX71" fmla="*/ 6009467 w 6115796"/>
              <a:gd name="connsiteY71" fmla="*/ 6487076 h 6858000"/>
              <a:gd name="connsiteX72" fmla="*/ 5995064 w 6115796"/>
              <a:gd name="connsiteY72" fmla="*/ 6540791 h 6858000"/>
              <a:gd name="connsiteX73" fmla="*/ 5986207 w 6115796"/>
              <a:gd name="connsiteY73" fmla="*/ 6695855 h 6858000"/>
              <a:gd name="connsiteX74" fmla="*/ 5979428 w 6115796"/>
              <a:gd name="connsiteY74" fmla="*/ 6754678 h 6858000"/>
              <a:gd name="connsiteX75" fmla="*/ 5984543 w 6115796"/>
              <a:gd name="connsiteY75" fmla="*/ 6811016 h 6858000"/>
              <a:gd name="connsiteX76" fmla="*/ 5979671 w 6115796"/>
              <a:gd name="connsiteY76" fmla="*/ 6858000 h 6858000"/>
              <a:gd name="connsiteX77" fmla="*/ 0 w 6115796"/>
              <a:gd name="connsiteY77" fmla="*/ 6858000 h 6858000"/>
              <a:gd name="connsiteX78" fmla="*/ 0 w 6115796"/>
              <a:gd name="connsiteY78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75458 w 6115796"/>
              <a:gd name="connsiteY4" fmla="*/ 264355 h 6858000"/>
              <a:gd name="connsiteX5" fmla="*/ 5081175 w 6115796"/>
              <a:gd name="connsiteY5" fmla="*/ 277448 h 6858000"/>
              <a:gd name="connsiteX6" fmla="*/ 5097011 w 6115796"/>
              <a:gd name="connsiteY6" fmla="*/ 355616 h 6858000"/>
              <a:gd name="connsiteX7" fmla="*/ 5153000 w 6115796"/>
              <a:gd name="connsiteY7" fmla="*/ 507134 h 6858000"/>
              <a:gd name="connsiteX8" fmla="*/ 5171282 w 6115796"/>
              <a:gd name="connsiteY8" fmla="*/ 602071 h 6858000"/>
              <a:gd name="connsiteX9" fmla="*/ 5176196 w 6115796"/>
              <a:gd name="connsiteY9" fmla="*/ 636822 h 6858000"/>
              <a:gd name="connsiteX10" fmla="*/ 5189051 w 6115796"/>
              <a:gd name="connsiteY10" fmla="*/ 782518 h 6858000"/>
              <a:gd name="connsiteX11" fmla="*/ 5218707 w 6115796"/>
              <a:gd name="connsiteY11" fmla="*/ 886387 h 6858000"/>
              <a:gd name="connsiteX12" fmla="*/ 5221281 w 6115796"/>
              <a:gd name="connsiteY12" fmla="*/ 920873 h 6858000"/>
              <a:gd name="connsiteX13" fmla="*/ 5201018 w 6115796"/>
              <a:gd name="connsiteY13" fmla="*/ 1095027 h 6858000"/>
              <a:gd name="connsiteX14" fmla="*/ 5189234 w 6115796"/>
              <a:gd name="connsiteY14" fmla="*/ 1217308 h 6858000"/>
              <a:gd name="connsiteX15" fmla="*/ 5202769 w 6115796"/>
              <a:gd name="connsiteY15" fmla="*/ 1269450 h 6858000"/>
              <a:gd name="connsiteX16" fmla="*/ 5225968 w 6115796"/>
              <a:gd name="connsiteY16" fmla="*/ 1357994 h 6858000"/>
              <a:gd name="connsiteX17" fmla="*/ 5226675 w 6115796"/>
              <a:gd name="connsiteY17" fmla="*/ 1385685 h 6858000"/>
              <a:gd name="connsiteX18" fmla="*/ 5237226 w 6115796"/>
              <a:gd name="connsiteY18" fmla="*/ 1441327 h 6858000"/>
              <a:gd name="connsiteX19" fmla="*/ 5255653 w 6115796"/>
              <a:gd name="connsiteY19" fmla="*/ 1524712 h 6858000"/>
              <a:gd name="connsiteX20" fmla="*/ 5263491 w 6115796"/>
              <a:gd name="connsiteY20" fmla="*/ 1642938 h 6858000"/>
              <a:gd name="connsiteX21" fmla="*/ 5256552 w 6115796"/>
              <a:gd name="connsiteY21" fmla="*/ 1672509 h 6858000"/>
              <a:gd name="connsiteX22" fmla="*/ 5264549 w 6115796"/>
              <a:gd name="connsiteY22" fmla="*/ 1837572 h 6858000"/>
              <a:gd name="connsiteX23" fmla="*/ 5255696 w 6115796"/>
              <a:gd name="connsiteY23" fmla="*/ 1953770 h 6858000"/>
              <a:gd name="connsiteX24" fmla="*/ 5252592 w 6115796"/>
              <a:gd name="connsiteY24" fmla="*/ 2092210 h 6858000"/>
              <a:gd name="connsiteX25" fmla="*/ 5257248 w 6115796"/>
              <a:gd name="connsiteY25" fmla="*/ 2203922 h 6858000"/>
              <a:gd name="connsiteX26" fmla="*/ 5262551 w 6115796"/>
              <a:gd name="connsiteY26" fmla="*/ 2288050 h 6858000"/>
              <a:gd name="connsiteX27" fmla="*/ 5293877 w 6115796"/>
              <a:gd name="connsiteY27" fmla="*/ 2368649 h 6858000"/>
              <a:gd name="connsiteX28" fmla="*/ 5311338 w 6115796"/>
              <a:gd name="connsiteY28" fmla="*/ 2404034 h 6858000"/>
              <a:gd name="connsiteX29" fmla="*/ 5338366 w 6115796"/>
              <a:gd name="connsiteY29" fmla="*/ 2465052 h 6858000"/>
              <a:gd name="connsiteX30" fmla="*/ 5371263 w 6115796"/>
              <a:gd name="connsiteY30" fmla="*/ 2586413 h 6858000"/>
              <a:gd name="connsiteX31" fmla="*/ 5407503 w 6115796"/>
              <a:gd name="connsiteY31" fmla="*/ 2786290 h 6858000"/>
              <a:gd name="connsiteX32" fmla="*/ 5407356 w 6115796"/>
              <a:gd name="connsiteY32" fmla="*/ 2787545 h 6858000"/>
              <a:gd name="connsiteX33" fmla="*/ 5457023 w 6115796"/>
              <a:gd name="connsiteY33" fmla="*/ 2858292 h 6858000"/>
              <a:gd name="connsiteX34" fmla="*/ 5491940 w 6115796"/>
              <a:gd name="connsiteY34" fmla="*/ 3015985 h 6858000"/>
              <a:gd name="connsiteX35" fmla="*/ 5503944 w 6115796"/>
              <a:gd name="connsiteY35" fmla="*/ 3123335 h 6858000"/>
              <a:gd name="connsiteX36" fmla="*/ 5516007 w 6115796"/>
              <a:gd name="connsiteY36" fmla="*/ 3258473 h 6858000"/>
              <a:gd name="connsiteX37" fmla="*/ 5589758 w 6115796"/>
              <a:gd name="connsiteY37" fmla="*/ 3453699 h 6858000"/>
              <a:gd name="connsiteX38" fmla="*/ 5596144 w 6115796"/>
              <a:gd name="connsiteY38" fmla="*/ 3534624 h 6858000"/>
              <a:gd name="connsiteX39" fmla="*/ 5597750 w 6115796"/>
              <a:gd name="connsiteY39" fmla="*/ 3534129 h 6858000"/>
              <a:gd name="connsiteX40" fmla="*/ 5618377 w 6115796"/>
              <a:gd name="connsiteY40" fmla="*/ 3588431 h 6858000"/>
              <a:gd name="connsiteX41" fmla="*/ 5655472 w 6115796"/>
              <a:gd name="connsiteY41" fmla="*/ 3678877 h 6858000"/>
              <a:gd name="connsiteX42" fmla="*/ 5683015 w 6115796"/>
              <a:gd name="connsiteY42" fmla="*/ 3762025 h 6858000"/>
              <a:gd name="connsiteX43" fmla="*/ 5696643 w 6115796"/>
              <a:gd name="connsiteY43" fmla="*/ 3773888 h 6858000"/>
              <a:gd name="connsiteX44" fmla="*/ 5768491 w 6115796"/>
              <a:gd name="connsiteY44" fmla="*/ 3914399 h 6858000"/>
              <a:gd name="connsiteX45" fmla="*/ 5793123 w 6115796"/>
              <a:gd name="connsiteY45" fmla="*/ 3969952 h 6858000"/>
              <a:gd name="connsiteX46" fmla="*/ 5808321 w 6115796"/>
              <a:gd name="connsiteY46" fmla="*/ 3988153 h 6858000"/>
              <a:gd name="connsiteX47" fmla="*/ 5825621 w 6115796"/>
              <a:gd name="connsiteY47" fmla="*/ 4015525 h 6858000"/>
              <a:gd name="connsiteX48" fmla="*/ 5860672 w 6115796"/>
              <a:gd name="connsiteY48" fmla="*/ 4061579 h 6858000"/>
              <a:gd name="connsiteX49" fmla="*/ 5894095 w 6115796"/>
              <a:gd name="connsiteY49" fmla="*/ 4128857 h 6858000"/>
              <a:gd name="connsiteX50" fmla="*/ 5903513 w 6115796"/>
              <a:gd name="connsiteY50" fmla="*/ 4187661 h 6858000"/>
              <a:gd name="connsiteX51" fmla="*/ 5946705 w 6115796"/>
              <a:gd name="connsiteY51" fmla="*/ 4428051 h 6858000"/>
              <a:gd name="connsiteX52" fmla="*/ 5949261 w 6115796"/>
              <a:gd name="connsiteY52" fmla="*/ 4449185 h 6858000"/>
              <a:gd name="connsiteX53" fmla="*/ 5968960 w 6115796"/>
              <a:gd name="connsiteY53" fmla="*/ 4482655 h 6858000"/>
              <a:gd name="connsiteX54" fmla="*/ 5998138 w 6115796"/>
              <a:gd name="connsiteY54" fmla="*/ 4697518 h 6858000"/>
              <a:gd name="connsiteX55" fmla="*/ 6007819 w 6115796"/>
              <a:gd name="connsiteY55" fmla="*/ 4858148 h 6858000"/>
              <a:gd name="connsiteX56" fmla="*/ 6007749 w 6115796"/>
              <a:gd name="connsiteY56" fmla="*/ 4964715 h 6858000"/>
              <a:gd name="connsiteX57" fmla="*/ 6005269 w 6115796"/>
              <a:gd name="connsiteY57" fmla="*/ 5150567 h 6858000"/>
              <a:gd name="connsiteX58" fmla="*/ 6001127 w 6115796"/>
              <a:gd name="connsiteY58" fmla="*/ 5164609 h 6858000"/>
              <a:gd name="connsiteX59" fmla="*/ 5998514 w 6115796"/>
              <a:gd name="connsiteY59" fmla="*/ 5189673 h 6858000"/>
              <a:gd name="connsiteX60" fmla="*/ 6018409 w 6115796"/>
              <a:gd name="connsiteY60" fmla="*/ 5227157 h 6858000"/>
              <a:gd name="connsiteX61" fmla="*/ 6036748 w 6115796"/>
              <a:gd name="connsiteY61" fmla="*/ 5322752 h 6858000"/>
              <a:gd name="connsiteX62" fmla="*/ 6037677 w 6115796"/>
              <a:gd name="connsiteY62" fmla="*/ 5354807 h 6858000"/>
              <a:gd name="connsiteX63" fmla="*/ 6053435 w 6115796"/>
              <a:gd name="connsiteY63" fmla="*/ 5387547 h 6858000"/>
              <a:gd name="connsiteX64" fmla="*/ 6068640 w 6115796"/>
              <a:gd name="connsiteY64" fmla="*/ 5474503 h 6858000"/>
              <a:gd name="connsiteX65" fmla="*/ 6080922 w 6115796"/>
              <a:gd name="connsiteY65" fmla="*/ 5561070 h 6858000"/>
              <a:gd name="connsiteX66" fmla="*/ 6096949 w 6115796"/>
              <a:gd name="connsiteY66" fmla="*/ 5648179 h 6858000"/>
              <a:gd name="connsiteX67" fmla="*/ 6115796 w 6115796"/>
              <a:gd name="connsiteY67" fmla="*/ 5862844 h 6858000"/>
              <a:gd name="connsiteX68" fmla="*/ 6045436 w 6115796"/>
              <a:gd name="connsiteY68" fmla="*/ 6124480 h 6858000"/>
              <a:gd name="connsiteX69" fmla="*/ 6030489 w 6115796"/>
              <a:gd name="connsiteY69" fmla="*/ 6317666 h 6858000"/>
              <a:gd name="connsiteX70" fmla="*/ 6007492 w 6115796"/>
              <a:gd name="connsiteY70" fmla="*/ 6440818 h 6858000"/>
              <a:gd name="connsiteX71" fmla="*/ 6009467 w 6115796"/>
              <a:gd name="connsiteY71" fmla="*/ 6487076 h 6858000"/>
              <a:gd name="connsiteX72" fmla="*/ 5995064 w 6115796"/>
              <a:gd name="connsiteY72" fmla="*/ 6540791 h 6858000"/>
              <a:gd name="connsiteX73" fmla="*/ 5986207 w 6115796"/>
              <a:gd name="connsiteY73" fmla="*/ 6695855 h 6858000"/>
              <a:gd name="connsiteX74" fmla="*/ 5979428 w 6115796"/>
              <a:gd name="connsiteY74" fmla="*/ 6754678 h 6858000"/>
              <a:gd name="connsiteX75" fmla="*/ 5984543 w 6115796"/>
              <a:gd name="connsiteY75" fmla="*/ 6811016 h 6858000"/>
              <a:gd name="connsiteX76" fmla="*/ 5979671 w 6115796"/>
              <a:gd name="connsiteY76" fmla="*/ 6858000 h 6858000"/>
              <a:gd name="connsiteX77" fmla="*/ 0 w 6115796"/>
              <a:gd name="connsiteY77" fmla="*/ 6858000 h 6858000"/>
              <a:gd name="connsiteX78" fmla="*/ 0 w 6115796"/>
              <a:gd name="connsiteY78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75458 w 6115796"/>
              <a:gd name="connsiteY4" fmla="*/ 264355 h 6858000"/>
              <a:gd name="connsiteX5" fmla="*/ 5081175 w 6115796"/>
              <a:gd name="connsiteY5" fmla="*/ 277448 h 6858000"/>
              <a:gd name="connsiteX6" fmla="*/ 5097011 w 6115796"/>
              <a:gd name="connsiteY6" fmla="*/ 355616 h 6858000"/>
              <a:gd name="connsiteX7" fmla="*/ 5153000 w 6115796"/>
              <a:gd name="connsiteY7" fmla="*/ 507134 h 6858000"/>
              <a:gd name="connsiteX8" fmla="*/ 5171282 w 6115796"/>
              <a:gd name="connsiteY8" fmla="*/ 602071 h 6858000"/>
              <a:gd name="connsiteX9" fmla="*/ 5176196 w 6115796"/>
              <a:gd name="connsiteY9" fmla="*/ 636822 h 6858000"/>
              <a:gd name="connsiteX10" fmla="*/ 5189051 w 6115796"/>
              <a:gd name="connsiteY10" fmla="*/ 782518 h 6858000"/>
              <a:gd name="connsiteX11" fmla="*/ 5218707 w 6115796"/>
              <a:gd name="connsiteY11" fmla="*/ 886387 h 6858000"/>
              <a:gd name="connsiteX12" fmla="*/ 5221281 w 6115796"/>
              <a:gd name="connsiteY12" fmla="*/ 920873 h 6858000"/>
              <a:gd name="connsiteX13" fmla="*/ 5201018 w 6115796"/>
              <a:gd name="connsiteY13" fmla="*/ 1095027 h 6858000"/>
              <a:gd name="connsiteX14" fmla="*/ 5189234 w 6115796"/>
              <a:gd name="connsiteY14" fmla="*/ 1217308 h 6858000"/>
              <a:gd name="connsiteX15" fmla="*/ 5202769 w 6115796"/>
              <a:gd name="connsiteY15" fmla="*/ 1269450 h 6858000"/>
              <a:gd name="connsiteX16" fmla="*/ 5225968 w 6115796"/>
              <a:gd name="connsiteY16" fmla="*/ 1357994 h 6858000"/>
              <a:gd name="connsiteX17" fmla="*/ 5226675 w 6115796"/>
              <a:gd name="connsiteY17" fmla="*/ 1385685 h 6858000"/>
              <a:gd name="connsiteX18" fmla="*/ 5237226 w 6115796"/>
              <a:gd name="connsiteY18" fmla="*/ 1441327 h 6858000"/>
              <a:gd name="connsiteX19" fmla="*/ 5255653 w 6115796"/>
              <a:gd name="connsiteY19" fmla="*/ 1524712 h 6858000"/>
              <a:gd name="connsiteX20" fmla="*/ 5263491 w 6115796"/>
              <a:gd name="connsiteY20" fmla="*/ 1642938 h 6858000"/>
              <a:gd name="connsiteX21" fmla="*/ 5256552 w 6115796"/>
              <a:gd name="connsiteY21" fmla="*/ 1672509 h 6858000"/>
              <a:gd name="connsiteX22" fmla="*/ 5264549 w 6115796"/>
              <a:gd name="connsiteY22" fmla="*/ 1837572 h 6858000"/>
              <a:gd name="connsiteX23" fmla="*/ 5255696 w 6115796"/>
              <a:gd name="connsiteY23" fmla="*/ 1953770 h 6858000"/>
              <a:gd name="connsiteX24" fmla="*/ 5252592 w 6115796"/>
              <a:gd name="connsiteY24" fmla="*/ 2092210 h 6858000"/>
              <a:gd name="connsiteX25" fmla="*/ 5257248 w 6115796"/>
              <a:gd name="connsiteY25" fmla="*/ 2203922 h 6858000"/>
              <a:gd name="connsiteX26" fmla="*/ 5262551 w 6115796"/>
              <a:gd name="connsiteY26" fmla="*/ 2288050 h 6858000"/>
              <a:gd name="connsiteX27" fmla="*/ 5293877 w 6115796"/>
              <a:gd name="connsiteY27" fmla="*/ 2368649 h 6858000"/>
              <a:gd name="connsiteX28" fmla="*/ 5311338 w 6115796"/>
              <a:gd name="connsiteY28" fmla="*/ 2404034 h 6858000"/>
              <a:gd name="connsiteX29" fmla="*/ 5338366 w 6115796"/>
              <a:gd name="connsiteY29" fmla="*/ 2465052 h 6858000"/>
              <a:gd name="connsiteX30" fmla="*/ 5371263 w 6115796"/>
              <a:gd name="connsiteY30" fmla="*/ 2586413 h 6858000"/>
              <a:gd name="connsiteX31" fmla="*/ 5407503 w 6115796"/>
              <a:gd name="connsiteY31" fmla="*/ 2786290 h 6858000"/>
              <a:gd name="connsiteX32" fmla="*/ 5407356 w 6115796"/>
              <a:gd name="connsiteY32" fmla="*/ 2787545 h 6858000"/>
              <a:gd name="connsiteX33" fmla="*/ 5457023 w 6115796"/>
              <a:gd name="connsiteY33" fmla="*/ 2858292 h 6858000"/>
              <a:gd name="connsiteX34" fmla="*/ 5491940 w 6115796"/>
              <a:gd name="connsiteY34" fmla="*/ 3015985 h 6858000"/>
              <a:gd name="connsiteX35" fmla="*/ 5503944 w 6115796"/>
              <a:gd name="connsiteY35" fmla="*/ 3123335 h 6858000"/>
              <a:gd name="connsiteX36" fmla="*/ 5525532 w 6115796"/>
              <a:gd name="connsiteY36" fmla="*/ 3258473 h 6858000"/>
              <a:gd name="connsiteX37" fmla="*/ 5589758 w 6115796"/>
              <a:gd name="connsiteY37" fmla="*/ 3453699 h 6858000"/>
              <a:gd name="connsiteX38" fmla="*/ 5596144 w 6115796"/>
              <a:gd name="connsiteY38" fmla="*/ 3534624 h 6858000"/>
              <a:gd name="connsiteX39" fmla="*/ 5597750 w 6115796"/>
              <a:gd name="connsiteY39" fmla="*/ 3534129 h 6858000"/>
              <a:gd name="connsiteX40" fmla="*/ 5618377 w 6115796"/>
              <a:gd name="connsiteY40" fmla="*/ 3588431 h 6858000"/>
              <a:gd name="connsiteX41" fmla="*/ 5655472 w 6115796"/>
              <a:gd name="connsiteY41" fmla="*/ 3678877 h 6858000"/>
              <a:gd name="connsiteX42" fmla="*/ 5683015 w 6115796"/>
              <a:gd name="connsiteY42" fmla="*/ 3762025 h 6858000"/>
              <a:gd name="connsiteX43" fmla="*/ 5696643 w 6115796"/>
              <a:gd name="connsiteY43" fmla="*/ 3773888 h 6858000"/>
              <a:gd name="connsiteX44" fmla="*/ 5768491 w 6115796"/>
              <a:gd name="connsiteY44" fmla="*/ 3914399 h 6858000"/>
              <a:gd name="connsiteX45" fmla="*/ 5793123 w 6115796"/>
              <a:gd name="connsiteY45" fmla="*/ 3969952 h 6858000"/>
              <a:gd name="connsiteX46" fmla="*/ 5808321 w 6115796"/>
              <a:gd name="connsiteY46" fmla="*/ 3988153 h 6858000"/>
              <a:gd name="connsiteX47" fmla="*/ 5825621 w 6115796"/>
              <a:gd name="connsiteY47" fmla="*/ 4015525 h 6858000"/>
              <a:gd name="connsiteX48" fmla="*/ 5860672 w 6115796"/>
              <a:gd name="connsiteY48" fmla="*/ 4061579 h 6858000"/>
              <a:gd name="connsiteX49" fmla="*/ 5894095 w 6115796"/>
              <a:gd name="connsiteY49" fmla="*/ 4128857 h 6858000"/>
              <a:gd name="connsiteX50" fmla="*/ 5903513 w 6115796"/>
              <a:gd name="connsiteY50" fmla="*/ 4187661 h 6858000"/>
              <a:gd name="connsiteX51" fmla="*/ 5946705 w 6115796"/>
              <a:gd name="connsiteY51" fmla="*/ 4428051 h 6858000"/>
              <a:gd name="connsiteX52" fmla="*/ 5949261 w 6115796"/>
              <a:gd name="connsiteY52" fmla="*/ 4449185 h 6858000"/>
              <a:gd name="connsiteX53" fmla="*/ 5968960 w 6115796"/>
              <a:gd name="connsiteY53" fmla="*/ 4482655 h 6858000"/>
              <a:gd name="connsiteX54" fmla="*/ 5998138 w 6115796"/>
              <a:gd name="connsiteY54" fmla="*/ 4697518 h 6858000"/>
              <a:gd name="connsiteX55" fmla="*/ 6007819 w 6115796"/>
              <a:gd name="connsiteY55" fmla="*/ 4858148 h 6858000"/>
              <a:gd name="connsiteX56" fmla="*/ 6007749 w 6115796"/>
              <a:gd name="connsiteY56" fmla="*/ 4964715 h 6858000"/>
              <a:gd name="connsiteX57" fmla="*/ 6005269 w 6115796"/>
              <a:gd name="connsiteY57" fmla="*/ 5150567 h 6858000"/>
              <a:gd name="connsiteX58" fmla="*/ 6001127 w 6115796"/>
              <a:gd name="connsiteY58" fmla="*/ 5164609 h 6858000"/>
              <a:gd name="connsiteX59" fmla="*/ 5998514 w 6115796"/>
              <a:gd name="connsiteY59" fmla="*/ 5189673 h 6858000"/>
              <a:gd name="connsiteX60" fmla="*/ 6018409 w 6115796"/>
              <a:gd name="connsiteY60" fmla="*/ 5227157 h 6858000"/>
              <a:gd name="connsiteX61" fmla="*/ 6036748 w 6115796"/>
              <a:gd name="connsiteY61" fmla="*/ 5322752 h 6858000"/>
              <a:gd name="connsiteX62" fmla="*/ 6037677 w 6115796"/>
              <a:gd name="connsiteY62" fmla="*/ 5354807 h 6858000"/>
              <a:gd name="connsiteX63" fmla="*/ 6053435 w 6115796"/>
              <a:gd name="connsiteY63" fmla="*/ 5387547 h 6858000"/>
              <a:gd name="connsiteX64" fmla="*/ 6068640 w 6115796"/>
              <a:gd name="connsiteY64" fmla="*/ 5474503 h 6858000"/>
              <a:gd name="connsiteX65" fmla="*/ 6080922 w 6115796"/>
              <a:gd name="connsiteY65" fmla="*/ 5561070 h 6858000"/>
              <a:gd name="connsiteX66" fmla="*/ 6096949 w 6115796"/>
              <a:gd name="connsiteY66" fmla="*/ 5648179 h 6858000"/>
              <a:gd name="connsiteX67" fmla="*/ 6115796 w 6115796"/>
              <a:gd name="connsiteY67" fmla="*/ 5862844 h 6858000"/>
              <a:gd name="connsiteX68" fmla="*/ 6045436 w 6115796"/>
              <a:gd name="connsiteY68" fmla="*/ 6124480 h 6858000"/>
              <a:gd name="connsiteX69" fmla="*/ 6030489 w 6115796"/>
              <a:gd name="connsiteY69" fmla="*/ 6317666 h 6858000"/>
              <a:gd name="connsiteX70" fmla="*/ 6007492 w 6115796"/>
              <a:gd name="connsiteY70" fmla="*/ 6440818 h 6858000"/>
              <a:gd name="connsiteX71" fmla="*/ 6009467 w 6115796"/>
              <a:gd name="connsiteY71" fmla="*/ 6487076 h 6858000"/>
              <a:gd name="connsiteX72" fmla="*/ 5995064 w 6115796"/>
              <a:gd name="connsiteY72" fmla="*/ 6540791 h 6858000"/>
              <a:gd name="connsiteX73" fmla="*/ 5986207 w 6115796"/>
              <a:gd name="connsiteY73" fmla="*/ 6695855 h 6858000"/>
              <a:gd name="connsiteX74" fmla="*/ 5979428 w 6115796"/>
              <a:gd name="connsiteY74" fmla="*/ 6754678 h 6858000"/>
              <a:gd name="connsiteX75" fmla="*/ 5984543 w 6115796"/>
              <a:gd name="connsiteY75" fmla="*/ 6811016 h 6858000"/>
              <a:gd name="connsiteX76" fmla="*/ 5979671 w 6115796"/>
              <a:gd name="connsiteY76" fmla="*/ 6858000 h 6858000"/>
              <a:gd name="connsiteX77" fmla="*/ 0 w 6115796"/>
              <a:gd name="connsiteY77" fmla="*/ 6858000 h 6858000"/>
              <a:gd name="connsiteX78" fmla="*/ 0 w 6115796"/>
              <a:gd name="connsiteY78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75458 w 6115796"/>
              <a:gd name="connsiteY4" fmla="*/ 264355 h 6858000"/>
              <a:gd name="connsiteX5" fmla="*/ 5081175 w 6115796"/>
              <a:gd name="connsiteY5" fmla="*/ 277448 h 6858000"/>
              <a:gd name="connsiteX6" fmla="*/ 5097011 w 6115796"/>
              <a:gd name="connsiteY6" fmla="*/ 355616 h 6858000"/>
              <a:gd name="connsiteX7" fmla="*/ 5153000 w 6115796"/>
              <a:gd name="connsiteY7" fmla="*/ 507134 h 6858000"/>
              <a:gd name="connsiteX8" fmla="*/ 5171282 w 6115796"/>
              <a:gd name="connsiteY8" fmla="*/ 602071 h 6858000"/>
              <a:gd name="connsiteX9" fmla="*/ 5176196 w 6115796"/>
              <a:gd name="connsiteY9" fmla="*/ 636822 h 6858000"/>
              <a:gd name="connsiteX10" fmla="*/ 5189051 w 6115796"/>
              <a:gd name="connsiteY10" fmla="*/ 782518 h 6858000"/>
              <a:gd name="connsiteX11" fmla="*/ 5218707 w 6115796"/>
              <a:gd name="connsiteY11" fmla="*/ 886387 h 6858000"/>
              <a:gd name="connsiteX12" fmla="*/ 5221281 w 6115796"/>
              <a:gd name="connsiteY12" fmla="*/ 920873 h 6858000"/>
              <a:gd name="connsiteX13" fmla="*/ 5201018 w 6115796"/>
              <a:gd name="connsiteY13" fmla="*/ 1095027 h 6858000"/>
              <a:gd name="connsiteX14" fmla="*/ 5189234 w 6115796"/>
              <a:gd name="connsiteY14" fmla="*/ 1217308 h 6858000"/>
              <a:gd name="connsiteX15" fmla="*/ 5202769 w 6115796"/>
              <a:gd name="connsiteY15" fmla="*/ 1269450 h 6858000"/>
              <a:gd name="connsiteX16" fmla="*/ 5225968 w 6115796"/>
              <a:gd name="connsiteY16" fmla="*/ 1357994 h 6858000"/>
              <a:gd name="connsiteX17" fmla="*/ 5226675 w 6115796"/>
              <a:gd name="connsiteY17" fmla="*/ 1385685 h 6858000"/>
              <a:gd name="connsiteX18" fmla="*/ 5237226 w 6115796"/>
              <a:gd name="connsiteY18" fmla="*/ 1441327 h 6858000"/>
              <a:gd name="connsiteX19" fmla="*/ 5255653 w 6115796"/>
              <a:gd name="connsiteY19" fmla="*/ 1524712 h 6858000"/>
              <a:gd name="connsiteX20" fmla="*/ 5263491 w 6115796"/>
              <a:gd name="connsiteY20" fmla="*/ 1642938 h 6858000"/>
              <a:gd name="connsiteX21" fmla="*/ 5256552 w 6115796"/>
              <a:gd name="connsiteY21" fmla="*/ 1672509 h 6858000"/>
              <a:gd name="connsiteX22" fmla="*/ 5264549 w 6115796"/>
              <a:gd name="connsiteY22" fmla="*/ 1837572 h 6858000"/>
              <a:gd name="connsiteX23" fmla="*/ 5255696 w 6115796"/>
              <a:gd name="connsiteY23" fmla="*/ 1953770 h 6858000"/>
              <a:gd name="connsiteX24" fmla="*/ 5252592 w 6115796"/>
              <a:gd name="connsiteY24" fmla="*/ 2092210 h 6858000"/>
              <a:gd name="connsiteX25" fmla="*/ 5257248 w 6115796"/>
              <a:gd name="connsiteY25" fmla="*/ 2203922 h 6858000"/>
              <a:gd name="connsiteX26" fmla="*/ 5262551 w 6115796"/>
              <a:gd name="connsiteY26" fmla="*/ 2288050 h 6858000"/>
              <a:gd name="connsiteX27" fmla="*/ 5293877 w 6115796"/>
              <a:gd name="connsiteY27" fmla="*/ 2368649 h 6858000"/>
              <a:gd name="connsiteX28" fmla="*/ 5311338 w 6115796"/>
              <a:gd name="connsiteY28" fmla="*/ 2404034 h 6858000"/>
              <a:gd name="connsiteX29" fmla="*/ 5338366 w 6115796"/>
              <a:gd name="connsiteY29" fmla="*/ 2465052 h 6858000"/>
              <a:gd name="connsiteX30" fmla="*/ 5371263 w 6115796"/>
              <a:gd name="connsiteY30" fmla="*/ 2586413 h 6858000"/>
              <a:gd name="connsiteX31" fmla="*/ 5407503 w 6115796"/>
              <a:gd name="connsiteY31" fmla="*/ 2786290 h 6858000"/>
              <a:gd name="connsiteX32" fmla="*/ 5407356 w 6115796"/>
              <a:gd name="connsiteY32" fmla="*/ 2787545 h 6858000"/>
              <a:gd name="connsiteX33" fmla="*/ 5457023 w 6115796"/>
              <a:gd name="connsiteY33" fmla="*/ 2858292 h 6858000"/>
              <a:gd name="connsiteX34" fmla="*/ 5491940 w 6115796"/>
              <a:gd name="connsiteY34" fmla="*/ 3015985 h 6858000"/>
              <a:gd name="connsiteX35" fmla="*/ 5503944 w 6115796"/>
              <a:gd name="connsiteY35" fmla="*/ 3123335 h 6858000"/>
              <a:gd name="connsiteX36" fmla="*/ 5525532 w 6115796"/>
              <a:gd name="connsiteY36" fmla="*/ 3258473 h 6858000"/>
              <a:gd name="connsiteX37" fmla="*/ 5589758 w 6115796"/>
              <a:gd name="connsiteY37" fmla="*/ 3453699 h 6858000"/>
              <a:gd name="connsiteX38" fmla="*/ 5596144 w 6115796"/>
              <a:gd name="connsiteY38" fmla="*/ 3534624 h 6858000"/>
              <a:gd name="connsiteX39" fmla="*/ 5597750 w 6115796"/>
              <a:gd name="connsiteY39" fmla="*/ 3534129 h 6858000"/>
              <a:gd name="connsiteX40" fmla="*/ 5618377 w 6115796"/>
              <a:gd name="connsiteY40" fmla="*/ 3588431 h 6858000"/>
              <a:gd name="connsiteX41" fmla="*/ 5655472 w 6115796"/>
              <a:gd name="connsiteY41" fmla="*/ 3678877 h 6858000"/>
              <a:gd name="connsiteX42" fmla="*/ 5683015 w 6115796"/>
              <a:gd name="connsiteY42" fmla="*/ 3762025 h 6858000"/>
              <a:gd name="connsiteX43" fmla="*/ 5696643 w 6115796"/>
              <a:gd name="connsiteY43" fmla="*/ 3773888 h 6858000"/>
              <a:gd name="connsiteX44" fmla="*/ 5768491 w 6115796"/>
              <a:gd name="connsiteY44" fmla="*/ 3914399 h 6858000"/>
              <a:gd name="connsiteX45" fmla="*/ 5793123 w 6115796"/>
              <a:gd name="connsiteY45" fmla="*/ 3969952 h 6858000"/>
              <a:gd name="connsiteX46" fmla="*/ 5808321 w 6115796"/>
              <a:gd name="connsiteY46" fmla="*/ 3988153 h 6858000"/>
              <a:gd name="connsiteX47" fmla="*/ 5825621 w 6115796"/>
              <a:gd name="connsiteY47" fmla="*/ 4015525 h 6858000"/>
              <a:gd name="connsiteX48" fmla="*/ 5860672 w 6115796"/>
              <a:gd name="connsiteY48" fmla="*/ 4061579 h 6858000"/>
              <a:gd name="connsiteX49" fmla="*/ 5894095 w 6115796"/>
              <a:gd name="connsiteY49" fmla="*/ 4128857 h 6858000"/>
              <a:gd name="connsiteX50" fmla="*/ 5903513 w 6115796"/>
              <a:gd name="connsiteY50" fmla="*/ 4187661 h 6858000"/>
              <a:gd name="connsiteX51" fmla="*/ 5946705 w 6115796"/>
              <a:gd name="connsiteY51" fmla="*/ 4428051 h 6858000"/>
              <a:gd name="connsiteX52" fmla="*/ 5949261 w 6115796"/>
              <a:gd name="connsiteY52" fmla="*/ 4449185 h 6858000"/>
              <a:gd name="connsiteX53" fmla="*/ 5961816 w 6115796"/>
              <a:gd name="connsiteY53" fmla="*/ 4494562 h 6858000"/>
              <a:gd name="connsiteX54" fmla="*/ 5998138 w 6115796"/>
              <a:gd name="connsiteY54" fmla="*/ 4697518 h 6858000"/>
              <a:gd name="connsiteX55" fmla="*/ 6007819 w 6115796"/>
              <a:gd name="connsiteY55" fmla="*/ 4858148 h 6858000"/>
              <a:gd name="connsiteX56" fmla="*/ 6007749 w 6115796"/>
              <a:gd name="connsiteY56" fmla="*/ 4964715 h 6858000"/>
              <a:gd name="connsiteX57" fmla="*/ 6005269 w 6115796"/>
              <a:gd name="connsiteY57" fmla="*/ 5150567 h 6858000"/>
              <a:gd name="connsiteX58" fmla="*/ 6001127 w 6115796"/>
              <a:gd name="connsiteY58" fmla="*/ 5164609 h 6858000"/>
              <a:gd name="connsiteX59" fmla="*/ 5998514 w 6115796"/>
              <a:gd name="connsiteY59" fmla="*/ 5189673 h 6858000"/>
              <a:gd name="connsiteX60" fmla="*/ 6018409 w 6115796"/>
              <a:gd name="connsiteY60" fmla="*/ 5227157 h 6858000"/>
              <a:gd name="connsiteX61" fmla="*/ 6036748 w 6115796"/>
              <a:gd name="connsiteY61" fmla="*/ 5322752 h 6858000"/>
              <a:gd name="connsiteX62" fmla="*/ 6037677 w 6115796"/>
              <a:gd name="connsiteY62" fmla="*/ 5354807 h 6858000"/>
              <a:gd name="connsiteX63" fmla="*/ 6053435 w 6115796"/>
              <a:gd name="connsiteY63" fmla="*/ 5387547 h 6858000"/>
              <a:gd name="connsiteX64" fmla="*/ 6068640 w 6115796"/>
              <a:gd name="connsiteY64" fmla="*/ 5474503 h 6858000"/>
              <a:gd name="connsiteX65" fmla="*/ 6080922 w 6115796"/>
              <a:gd name="connsiteY65" fmla="*/ 5561070 h 6858000"/>
              <a:gd name="connsiteX66" fmla="*/ 6096949 w 6115796"/>
              <a:gd name="connsiteY66" fmla="*/ 5648179 h 6858000"/>
              <a:gd name="connsiteX67" fmla="*/ 6115796 w 6115796"/>
              <a:gd name="connsiteY67" fmla="*/ 5862844 h 6858000"/>
              <a:gd name="connsiteX68" fmla="*/ 6045436 w 6115796"/>
              <a:gd name="connsiteY68" fmla="*/ 6124480 h 6858000"/>
              <a:gd name="connsiteX69" fmla="*/ 6030489 w 6115796"/>
              <a:gd name="connsiteY69" fmla="*/ 6317666 h 6858000"/>
              <a:gd name="connsiteX70" fmla="*/ 6007492 w 6115796"/>
              <a:gd name="connsiteY70" fmla="*/ 6440818 h 6858000"/>
              <a:gd name="connsiteX71" fmla="*/ 6009467 w 6115796"/>
              <a:gd name="connsiteY71" fmla="*/ 6487076 h 6858000"/>
              <a:gd name="connsiteX72" fmla="*/ 5995064 w 6115796"/>
              <a:gd name="connsiteY72" fmla="*/ 6540791 h 6858000"/>
              <a:gd name="connsiteX73" fmla="*/ 5986207 w 6115796"/>
              <a:gd name="connsiteY73" fmla="*/ 6695855 h 6858000"/>
              <a:gd name="connsiteX74" fmla="*/ 5979428 w 6115796"/>
              <a:gd name="connsiteY74" fmla="*/ 6754678 h 6858000"/>
              <a:gd name="connsiteX75" fmla="*/ 5984543 w 6115796"/>
              <a:gd name="connsiteY75" fmla="*/ 6811016 h 6858000"/>
              <a:gd name="connsiteX76" fmla="*/ 5979671 w 6115796"/>
              <a:gd name="connsiteY76" fmla="*/ 6858000 h 6858000"/>
              <a:gd name="connsiteX77" fmla="*/ 0 w 6115796"/>
              <a:gd name="connsiteY77" fmla="*/ 6858000 h 6858000"/>
              <a:gd name="connsiteX78" fmla="*/ 0 w 6115796"/>
              <a:gd name="connsiteY78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75458 w 6115796"/>
              <a:gd name="connsiteY4" fmla="*/ 264355 h 6858000"/>
              <a:gd name="connsiteX5" fmla="*/ 5081175 w 6115796"/>
              <a:gd name="connsiteY5" fmla="*/ 277448 h 6858000"/>
              <a:gd name="connsiteX6" fmla="*/ 5097011 w 6115796"/>
              <a:gd name="connsiteY6" fmla="*/ 355616 h 6858000"/>
              <a:gd name="connsiteX7" fmla="*/ 5153000 w 6115796"/>
              <a:gd name="connsiteY7" fmla="*/ 507134 h 6858000"/>
              <a:gd name="connsiteX8" fmla="*/ 5171282 w 6115796"/>
              <a:gd name="connsiteY8" fmla="*/ 602071 h 6858000"/>
              <a:gd name="connsiteX9" fmla="*/ 5176196 w 6115796"/>
              <a:gd name="connsiteY9" fmla="*/ 636822 h 6858000"/>
              <a:gd name="connsiteX10" fmla="*/ 5189051 w 6115796"/>
              <a:gd name="connsiteY10" fmla="*/ 782518 h 6858000"/>
              <a:gd name="connsiteX11" fmla="*/ 5218707 w 6115796"/>
              <a:gd name="connsiteY11" fmla="*/ 886387 h 6858000"/>
              <a:gd name="connsiteX12" fmla="*/ 5221281 w 6115796"/>
              <a:gd name="connsiteY12" fmla="*/ 920873 h 6858000"/>
              <a:gd name="connsiteX13" fmla="*/ 5201018 w 6115796"/>
              <a:gd name="connsiteY13" fmla="*/ 1095027 h 6858000"/>
              <a:gd name="connsiteX14" fmla="*/ 5189234 w 6115796"/>
              <a:gd name="connsiteY14" fmla="*/ 1217308 h 6858000"/>
              <a:gd name="connsiteX15" fmla="*/ 5202769 w 6115796"/>
              <a:gd name="connsiteY15" fmla="*/ 1269450 h 6858000"/>
              <a:gd name="connsiteX16" fmla="*/ 5225968 w 6115796"/>
              <a:gd name="connsiteY16" fmla="*/ 1357994 h 6858000"/>
              <a:gd name="connsiteX17" fmla="*/ 5226675 w 6115796"/>
              <a:gd name="connsiteY17" fmla="*/ 1385685 h 6858000"/>
              <a:gd name="connsiteX18" fmla="*/ 5237226 w 6115796"/>
              <a:gd name="connsiteY18" fmla="*/ 1441327 h 6858000"/>
              <a:gd name="connsiteX19" fmla="*/ 5255653 w 6115796"/>
              <a:gd name="connsiteY19" fmla="*/ 1524712 h 6858000"/>
              <a:gd name="connsiteX20" fmla="*/ 5263491 w 6115796"/>
              <a:gd name="connsiteY20" fmla="*/ 1642938 h 6858000"/>
              <a:gd name="connsiteX21" fmla="*/ 5256552 w 6115796"/>
              <a:gd name="connsiteY21" fmla="*/ 1672509 h 6858000"/>
              <a:gd name="connsiteX22" fmla="*/ 5264549 w 6115796"/>
              <a:gd name="connsiteY22" fmla="*/ 1837572 h 6858000"/>
              <a:gd name="connsiteX23" fmla="*/ 5255696 w 6115796"/>
              <a:gd name="connsiteY23" fmla="*/ 1953770 h 6858000"/>
              <a:gd name="connsiteX24" fmla="*/ 5252592 w 6115796"/>
              <a:gd name="connsiteY24" fmla="*/ 2092210 h 6858000"/>
              <a:gd name="connsiteX25" fmla="*/ 5257248 w 6115796"/>
              <a:gd name="connsiteY25" fmla="*/ 2203922 h 6858000"/>
              <a:gd name="connsiteX26" fmla="*/ 5262551 w 6115796"/>
              <a:gd name="connsiteY26" fmla="*/ 2288050 h 6858000"/>
              <a:gd name="connsiteX27" fmla="*/ 5293877 w 6115796"/>
              <a:gd name="connsiteY27" fmla="*/ 2368649 h 6858000"/>
              <a:gd name="connsiteX28" fmla="*/ 5311338 w 6115796"/>
              <a:gd name="connsiteY28" fmla="*/ 2404034 h 6858000"/>
              <a:gd name="connsiteX29" fmla="*/ 5338366 w 6115796"/>
              <a:gd name="connsiteY29" fmla="*/ 2465052 h 6858000"/>
              <a:gd name="connsiteX30" fmla="*/ 5371263 w 6115796"/>
              <a:gd name="connsiteY30" fmla="*/ 2586413 h 6858000"/>
              <a:gd name="connsiteX31" fmla="*/ 5407503 w 6115796"/>
              <a:gd name="connsiteY31" fmla="*/ 2786290 h 6858000"/>
              <a:gd name="connsiteX32" fmla="*/ 5407356 w 6115796"/>
              <a:gd name="connsiteY32" fmla="*/ 2787545 h 6858000"/>
              <a:gd name="connsiteX33" fmla="*/ 5457023 w 6115796"/>
              <a:gd name="connsiteY33" fmla="*/ 2858292 h 6858000"/>
              <a:gd name="connsiteX34" fmla="*/ 5491940 w 6115796"/>
              <a:gd name="connsiteY34" fmla="*/ 3015985 h 6858000"/>
              <a:gd name="connsiteX35" fmla="*/ 5503944 w 6115796"/>
              <a:gd name="connsiteY35" fmla="*/ 3123335 h 6858000"/>
              <a:gd name="connsiteX36" fmla="*/ 5525532 w 6115796"/>
              <a:gd name="connsiteY36" fmla="*/ 3258473 h 6858000"/>
              <a:gd name="connsiteX37" fmla="*/ 5589758 w 6115796"/>
              <a:gd name="connsiteY37" fmla="*/ 3453699 h 6858000"/>
              <a:gd name="connsiteX38" fmla="*/ 5596144 w 6115796"/>
              <a:gd name="connsiteY38" fmla="*/ 3534624 h 6858000"/>
              <a:gd name="connsiteX39" fmla="*/ 5597750 w 6115796"/>
              <a:gd name="connsiteY39" fmla="*/ 3534129 h 6858000"/>
              <a:gd name="connsiteX40" fmla="*/ 5618377 w 6115796"/>
              <a:gd name="connsiteY40" fmla="*/ 3588431 h 6858000"/>
              <a:gd name="connsiteX41" fmla="*/ 5655472 w 6115796"/>
              <a:gd name="connsiteY41" fmla="*/ 3678877 h 6858000"/>
              <a:gd name="connsiteX42" fmla="*/ 5683015 w 6115796"/>
              <a:gd name="connsiteY42" fmla="*/ 3762025 h 6858000"/>
              <a:gd name="connsiteX43" fmla="*/ 5696643 w 6115796"/>
              <a:gd name="connsiteY43" fmla="*/ 3773888 h 6858000"/>
              <a:gd name="connsiteX44" fmla="*/ 5768491 w 6115796"/>
              <a:gd name="connsiteY44" fmla="*/ 3914399 h 6858000"/>
              <a:gd name="connsiteX45" fmla="*/ 5793123 w 6115796"/>
              <a:gd name="connsiteY45" fmla="*/ 3969952 h 6858000"/>
              <a:gd name="connsiteX46" fmla="*/ 5808321 w 6115796"/>
              <a:gd name="connsiteY46" fmla="*/ 3988153 h 6858000"/>
              <a:gd name="connsiteX47" fmla="*/ 5825621 w 6115796"/>
              <a:gd name="connsiteY47" fmla="*/ 4015525 h 6858000"/>
              <a:gd name="connsiteX48" fmla="*/ 5860672 w 6115796"/>
              <a:gd name="connsiteY48" fmla="*/ 4061579 h 6858000"/>
              <a:gd name="connsiteX49" fmla="*/ 5894095 w 6115796"/>
              <a:gd name="connsiteY49" fmla="*/ 4128857 h 6858000"/>
              <a:gd name="connsiteX50" fmla="*/ 5903513 w 6115796"/>
              <a:gd name="connsiteY50" fmla="*/ 4187661 h 6858000"/>
              <a:gd name="connsiteX51" fmla="*/ 5949086 w 6115796"/>
              <a:gd name="connsiteY51" fmla="*/ 4366139 h 6858000"/>
              <a:gd name="connsiteX52" fmla="*/ 5949261 w 6115796"/>
              <a:gd name="connsiteY52" fmla="*/ 4449185 h 6858000"/>
              <a:gd name="connsiteX53" fmla="*/ 5961816 w 6115796"/>
              <a:gd name="connsiteY53" fmla="*/ 4494562 h 6858000"/>
              <a:gd name="connsiteX54" fmla="*/ 5998138 w 6115796"/>
              <a:gd name="connsiteY54" fmla="*/ 4697518 h 6858000"/>
              <a:gd name="connsiteX55" fmla="*/ 6007819 w 6115796"/>
              <a:gd name="connsiteY55" fmla="*/ 4858148 h 6858000"/>
              <a:gd name="connsiteX56" fmla="*/ 6007749 w 6115796"/>
              <a:gd name="connsiteY56" fmla="*/ 4964715 h 6858000"/>
              <a:gd name="connsiteX57" fmla="*/ 6005269 w 6115796"/>
              <a:gd name="connsiteY57" fmla="*/ 5150567 h 6858000"/>
              <a:gd name="connsiteX58" fmla="*/ 6001127 w 6115796"/>
              <a:gd name="connsiteY58" fmla="*/ 5164609 h 6858000"/>
              <a:gd name="connsiteX59" fmla="*/ 5998514 w 6115796"/>
              <a:gd name="connsiteY59" fmla="*/ 5189673 h 6858000"/>
              <a:gd name="connsiteX60" fmla="*/ 6018409 w 6115796"/>
              <a:gd name="connsiteY60" fmla="*/ 5227157 h 6858000"/>
              <a:gd name="connsiteX61" fmla="*/ 6036748 w 6115796"/>
              <a:gd name="connsiteY61" fmla="*/ 5322752 h 6858000"/>
              <a:gd name="connsiteX62" fmla="*/ 6037677 w 6115796"/>
              <a:gd name="connsiteY62" fmla="*/ 5354807 h 6858000"/>
              <a:gd name="connsiteX63" fmla="*/ 6053435 w 6115796"/>
              <a:gd name="connsiteY63" fmla="*/ 5387547 h 6858000"/>
              <a:gd name="connsiteX64" fmla="*/ 6068640 w 6115796"/>
              <a:gd name="connsiteY64" fmla="*/ 5474503 h 6858000"/>
              <a:gd name="connsiteX65" fmla="*/ 6080922 w 6115796"/>
              <a:gd name="connsiteY65" fmla="*/ 5561070 h 6858000"/>
              <a:gd name="connsiteX66" fmla="*/ 6096949 w 6115796"/>
              <a:gd name="connsiteY66" fmla="*/ 5648179 h 6858000"/>
              <a:gd name="connsiteX67" fmla="*/ 6115796 w 6115796"/>
              <a:gd name="connsiteY67" fmla="*/ 5862844 h 6858000"/>
              <a:gd name="connsiteX68" fmla="*/ 6045436 w 6115796"/>
              <a:gd name="connsiteY68" fmla="*/ 6124480 h 6858000"/>
              <a:gd name="connsiteX69" fmla="*/ 6030489 w 6115796"/>
              <a:gd name="connsiteY69" fmla="*/ 6317666 h 6858000"/>
              <a:gd name="connsiteX70" fmla="*/ 6007492 w 6115796"/>
              <a:gd name="connsiteY70" fmla="*/ 6440818 h 6858000"/>
              <a:gd name="connsiteX71" fmla="*/ 6009467 w 6115796"/>
              <a:gd name="connsiteY71" fmla="*/ 6487076 h 6858000"/>
              <a:gd name="connsiteX72" fmla="*/ 5995064 w 6115796"/>
              <a:gd name="connsiteY72" fmla="*/ 6540791 h 6858000"/>
              <a:gd name="connsiteX73" fmla="*/ 5986207 w 6115796"/>
              <a:gd name="connsiteY73" fmla="*/ 6695855 h 6858000"/>
              <a:gd name="connsiteX74" fmla="*/ 5979428 w 6115796"/>
              <a:gd name="connsiteY74" fmla="*/ 6754678 h 6858000"/>
              <a:gd name="connsiteX75" fmla="*/ 5984543 w 6115796"/>
              <a:gd name="connsiteY75" fmla="*/ 6811016 h 6858000"/>
              <a:gd name="connsiteX76" fmla="*/ 5979671 w 6115796"/>
              <a:gd name="connsiteY76" fmla="*/ 6858000 h 6858000"/>
              <a:gd name="connsiteX77" fmla="*/ 0 w 6115796"/>
              <a:gd name="connsiteY77" fmla="*/ 6858000 h 6858000"/>
              <a:gd name="connsiteX78" fmla="*/ 0 w 6115796"/>
              <a:gd name="connsiteY78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75458 w 6115796"/>
              <a:gd name="connsiteY4" fmla="*/ 264355 h 6858000"/>
              <a:gd name="connsiteX5" fmla="*/ 5081175 w 6115796"/>
              <a:gd name="connsiteY5" fmla="*/ 277448 h 6858000"/>
              <a:gd name="connsiteX6" fmla="*/ 5097011 w 6115796"/>
              <a:gd name="connsiteY6" fmla="*/ 355616 h 6858000"/>
              <a:gd name="connsiteX7" fmla="*/ 5153000 w 6115796"/>
              <a:gd name="connsiteY7" fmla="*/ 507134 h 6858000"/>
              <a:gd name="connsiteX8" fmla="*/ 5171282 w 6115796"/>
              <a:gd name="connsiteY8" fmla="*/ 602071 h 6858000"/>
              <a:gd name="connsiteX9" fmla="*/ 5176196 w 6115796"/>
              <a:gd name="connsiteY9" fmla="*/ 636822 h 6858000"/>
              <a:gd name="connsiteX10" fmla="*/ 5189051 w 6115796"/>
              <a:gd name="connsiteY10" fmla="*/ 782518 h 6858000"/>
              <a:gd name="connsiteX11" fmla="*/ 5218707 w 6115796"/>
              <a:gd name="connsiteY11" fmla="*/ 886387 h 6858000"/>
              <a:gd name="connsiteX12" fmla="*/ 5221281 w 6115796"/>
              <a:gd name="connsiteY12" fmla="*/ 920873 h 6858000"/>
              <a:gd name="connsiteX13" fmla="*/ 5201018 w 6115796"/>
              <a:gd name="connsiteY13" fmla="*/ 1095027 h 6858000"/>
              <a:gd name="connsiteX14" fmla="*/ 5189234 w 6115796"/>
              <a:gd name="connsiteY14" fmla="*/ 1217308 h 6858000"/>
              <a:gd name="connsiteX15" fmla="*/ 5202769 w 6115796"/>
              <a:gd name="connsiteY15" fmla="*/ 1269450 h 6858000"/>
              <a:gd name="connsiteX16" fmla="*/ 5225968 w 6115796"/>
              <a:gd name="connsiteY16" fmla="*/ 1357994 h 6858000"/>
              <a:gd name="connsiteX17" fmla="*/ 5226675 w 6115796"/>
              <a:gd name="connsiteY17" fmla="*/ 1385685 h 6858000"/>
              <a:gd name="connsiteX18" fmla="*/ 5237226 w 6115796"/>
              <a:gd name="connsiteY18" fmla="*/ 1441327 h 6858000"/>
              <a:gd name="connsiteX19" fmla="*/ 5255653 w 6115796"/>
              <a:gd name="connsiteY19" fmla="*/ 1524712 h 6858000"/>
              <a:gd name="connsiteX20" fmla="*/ 5263491 w 6115796"/>
              <a:gd name="connsiteY20" fmla="*/ 1642938 h 6858000"/>
              <a:gd name="connsiteX21" fmla="*/ 5256552 w 6115796"/>
              <a:gd name="connsiteY21" fmla="*/ 1672509 h 6858000"/>
              <a:gd name="connsiteX22" fmla="*/ 5264549 w 6115796"/>
              <a:gd name="connsiteY22" fmla="*/ 1837572 h 6858000"/>
              <a:gd name="connsiteX23" fmla="*/ 5255696 w 6115796"/>
              <a:gd name="connsiteY23" fmla="*/ 1953770 h 6858000"/>
              <a:gd name="connsiteX24" fmla="*/ 5252592 w 6115796"/>
              <a:gd name="connsiteY24" fmla="*/ 2092210 h 6858000"/>
              <a:gd name="connsiteX25" fmla="*/ 5257248 w 6115796"/>
              <a:gd name="connsiteY25" fmla="*/ 2203922 h 6858000"/>
              <a:gd name="connsiteX26" fmla="*/ 5262551 w 6115796"/>
              <a:gd name="connsiteY26" fmla="*/ 2288050 h 6858000"/>
              <a:gd name="connsiteX27" fmla="*/ 5293877 w 6115796"/>
              <a:gd name="connsiteY27" fmla="*/ 2368649 h 6858000"/>
              <a:gd name="connsiteX28" fmla="*/ 5311338 w 6115796"/>
              <a:gd name="connsiteY28" fmla="*/ 2404034 h 6858000"/>
              <a:gd name="connsiteX29" fmla="*/ 5338366 w 6115796"/>
              <a:gd name="connsiteY29" fmla="*/ 2465052 h 6858000"/>
              <a:gd name="connsiteX30" fmla="*/ 5371263 w 6115796"/>
              <a:gd name="connsiteY30" fmla="*/ 2586413 h 6858000"/>
              <a:gd name="connsiteX31" fmla="*/ 5407503 w 6115796"/>
              <a:gd name="connsiteY31" fmla="*/ 2786290 h 6858000"/>
              <a:gd name="connsiteX32" fmla="*/ 5407356 w 6115796"/>
              <a:gd name="connsiteY32" fmla="*/ 2787545 h 6858000"/>
              <a:gd name="connsiteX33" fmla="*/ 5457023 w 6115796"/>
              <a:gd name="connsiteY33" fmla="*/ 2858292 h 6858000"/>
              <a:gd name="connsiteX34" fmla="*/ 5491940 w 6115796"/>
              <a:gd name="connsiteY34" fmla="*/ 3015985 h 6858000"/>
              <a:gd name="connsiteX35" fmla="*/ 5503944 w 6115796"/>
              <a:gd name="connsiteY35" fmla="*/ 3123335 h 6858000"/>
              <a:gd name="connsiteX36" fmla="*/ 5525532 w 6115796"/>
              <a:gd name="connsiteY36" fmla="*/ 3258473 h 6858000"/>
              <a:gd name="connsiteX37" fmla="*/ 5589758 w 6115796"/>
              <a:gd name="connsiteY37" fmla="*/ 3453699 h 6858000"/>
              <a:gd name="connsiteX38" fmla="*/ 5596144 w 6115796"/>
              <a:gd name="connsiteY38" fmla="*/ 3534624 h 6858000"/>
              <a:gd name="connsiteX39" fmla="*/ 5597750 w 6115796"/>
              <a:gd name="connsiteY39" fmla="*/ 3534129 h 6858000"/>
              <a:gd name="connsiteX40" fmla="*/ 5618377 w 6115796"/>
              <a:gd name="connsiteY40" fmla="*/ 3588431 h 6858000"/>
              <a:gd name="connsiteX41" fmla="*/ 5655472 w 6115796"/>
              <a:gd name="connsiteY41" fmla="*/ 3678877 h 6858000"/>
              <a:gd name="connsiteX42" fmla="*/ 5683015 w 6115796"/>
              <a:gd name="connsiteY42" fmla="*/ 3762025 h 6858000"/>
              <a:gd name="connsiteX43" fmla="*/ 5696643 w 6115796"/>
              <a:gd name="connsiteY43" fmla="*/ 3773888 h 6858000"/>
              <a:gd name="connsiteX44" fmla="*/ 5768491 w 6115796"/>
              <a:gd name="connsiteY44" fmla="*/ 3914399 h 6858000"/>
              <a:gd name="connsiteX45" fmla="*/ 5793123 w 6115796"/>
              <a:gd name="connsiteY45" fmla="*/ 3969952 h 6858000"/>
              <a:gd name="connsiteX46" fmla="*/ 5808321 w 6115796"/>
              <a:gd name="connsiteY46" fmla="*/ 3988153 h 6858000"/>
              <a:gd name="connsiteX47" fmla="*/ 5825621 w 6115796"/>
              <a:gd name="connsiteY47" fmla="*/ 4015525 h 6858000"/>
              <a:gd name="connsiteX48" fmla="*/ 5860672 w 6115796"/>
              <a:gd name="connsiteY48" fmla="*/ 4061579 h 6858000"/>
              <a:gd name="connsiteX49" fmla="*/ 5894095 w 6115796"/>
              <a:gd name="connsiteY49" fmla="*/ 4128857 h 6858000"/>
              <a:gd name="connsiteX50" fmla="*/ 5903513 w 6115796"/>
              <a:gd name="connsiteY50" fmla="*/ 4187661 h 6858000"/>
              <a:gd name="connsiteX51" fmla="*/ 5949086 w 6115796"/>
              <a:gd name="connsiteY51" fmla="*/ 4366139 h 6858000"/>
              <a:gd name="connsiteX52" fmla="*/ 5949261 w 6115796"/>
              <a:gd name="connsiteY52" fmla="*/ 4449185 h 6858000"/>
              <a:gd name="connsiteX53" fmla="*/ 5961816 w 6115796"/>
              <a:gd name="connsiteY53" fmla="*/ 4494562 h 6858000"/>
              <a:gd name="connsiteX54" fmla="*/ 5998138 w 6115796"/>
              <a:gd name="connsiteY54" fmla="*/ 4697518 h 6858000"/>
              <a:gd name="connsiteX55" fmla="*/ 6007819 w 6115796"/>
              <a:gd name="connsiteY55" fmla="*/ 4858148 h 6858000"/>
              <a:gd name="connsiteX56" fmla="*/ 6007749 w 6115796"/>
              <a:gd name="connsiteY56" fmla="*/ 4964715 h 6858000"/>
              <a:gd name="connsiteX57" fmla="*/ 6005269 w 6115796"/>
              <a:gd name="connsiteY57" fmla="*/ 5150567 h 6858000"/>
              <a:gd name="connsiteX58" fmla="*/ 6001127 w 6115796"/>
              <a:gd name="connsiteY58" fmla="*/ 5164609 h 6858000"/>
              <a:gd name="connsiteX59" fmla="*/ 5998514 w 6115796"/>
              <a:gd name="connsiteY59" fmla="*/ 5189673 h 6858000"/>
              <a:gd name="connsiteX60" fmla="*/ 6018409 w 6115796"/>
              <a:gd name="connsiteY60" fmla="*/ 5227157 h 6858000"/>
              <a:gd name="connsiteX61" fmla="*/ 6036748 w 6115796"/>
              <a:gd name="connsiteY61" fmla="*/ 5322752 h 6858000"/>
              <a:gd name="connsiteX62" fmla="*/ 6037677 w 6115796"/>
              <a:gd name="connsiteY62" fmla="*/ 5354807 h 6858000"/>
              <a:gd name="connsiteX63" fmla="*/ 6053435 w 6115796"/>
              <a:gd name="connsiteY63" fmla="*/ 5387547 h 6858000"/>
              <a:gd name="connsiteX64" fmla="*/ 6068640 w 6115796"/>
              <a:gd name="connsiteY64" fmla="*/ 5474503 h 6858000"/>
              <a:gd name="connsiteX65" fmla="*/ 6080922 w 6115796"/>
              <a:gd name="connsiteY65" fmla="*/ 5561070 h 6858000"/>
              <a:gd name="connsiteX66" fmla="*/ 6096949 w 6115796"/>
              <a:gd name="connsiteY66" fmla="*/ 5648179 h 6858000"/>
              <a:gd name="connsiteX67" fmla="*/ 6115796 w 6115796"/>
              <a:gd name="connsiteY67" fmla="*/ 5862844 h 6858000"/>
              <a:gd name="connsiteX68" fmla="*/ 6045436 w 6115796"/>
              <a:gd name="connsiteY68" fmla="*/ 6124480 h 6858000"/>
              <a:gd name="connsiteX69" fmla="*/ 6030489 w 6115796"/>
              <a:gd name="connsiteY69" fmla="*/ 6317666 h 6858000"/>
              <a:gd name="connsiteX70" fmla="*/ 6007492 w 6115796"/>
              <a:gd name="connsiteY70" fmla="*/ 6440818 h 6858000"/>
              <a:gd name="connsiteX71" fmla="*/ 6009467 w 6115796"/>
              <a:gd name="connsiteY71" fmla="*/ 6487076 h 6858000"/>
              <a:gd name="connsiteX72" fmla="*/ 5995064 w 6115796"/>
              <a:gd name="connsiteY72" fmla="*/ 6540791 h 6858000"/>
              <a:gd name="connsiteX73" fmla="*/ 5986207 w 6115796"/>
              <a:gd name="connsiteY73" fmla="*/ 6695855 h 6858000"/>
              <a:gd name="connsiteX74" fmla="*/ 5979428 w 6115796"/>
              <a:gd name="connsiteY74" fmla="*/ 6754678 h 6858000"/>
              <a:gd name="connsiteX75" fmla="*/ 5984543 w 6115796"/>
              <a:gd name="connsiteY75" fmla="*/ 6811016 h 6858000"/>
              <a:gd name="connsiteX76" fmla="*/ 5979671 w 6115796"/>
              <a:gd name="connsiteY76" fmla="*/ 6858000 h 6858000"/>
              <a:gd name="connsiteX77" fmla="*/ 0 w 6115796"/>
              <a:gd name="connsiteY77" fmla="*/ 6858000 h 6858000"/>
              <a:gd name="connsiteX78" fmla="*/ 0 w 6115796"/>
              <a:gd name="connsiteY78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76196 w 6105267"/>
              <a:gd name="connsiteY9" fmla="*/ 636822 h 6858000"/>
              <a:gd name="connsiteX10" fmla="*/ 5189051 w 6105267"/>
              <a:gd name="connsiteY10" fmla="*/ 782518 h 6858000"/>
              <a:gd name="connsiteX11" fmla="*/ 5218707 w 6105267"/>
              <a:gd name="connsiteY11" fmla="*/ 886387 h 6858000"/>
              <a:gd name="connsiteX12" fmla="*/ 5221281 w 6105267"/>
              <a:gd name="connsiteY12" fmla="*/ 920873 h 6858000"/>
              <a:gd name="connsiteX13" fmla="*/ 5201018 w 6105267"/>
              <a:gd name="connsiteY13" fmla="*/ 1095027 h 6858000"/>
              <a:gd name="connsiteX14" fmla="*/ 5189234 w 6105267"/>
              <a:gd name="connsiteY14" fmla="*/ 1217308 h 6858000"/>
              <a:gd name="connsiteX15" fmla="*/ 5202769 w 6105267"/>
              <a:gd name="connsiteY15" fmla="*/ 1269450 h 6858000"/>
              <a:gd name="connsiteX16" fmla="*/ 5225968 w 6105267"/>
              <a:gd name="connsiteY16" fmla="*/ 1357994 h 6858000"/>
              <a:gd name="connsiteX17" fmla="*/ 5226675 w 6105267"/>
              <a:gd name="connsiteY17" fmla="*/ 1385685 h 6858000"/>
              <a:gd name="connsiteX18" fmla="*/ 5237226 w 6105267"/>
              <a:gd name="connsiteY18" fmla="*/ 1441327 h 6858000"/>
              <a:gd name="connsiteX19" fmla="*/ 5255653 w 6105267"/>
              <a:gd name="connsiteY19" fmla="*/ 1524712 h 6858000"/>
              <a:gd name="connsiteX20" fmla="*/ 5263491 w 6105267"/>
              <a:gd name="connsiteY20" fmla="*/ 1642938 h 6858000"/>
              <a:gd name="connsiteX21" fmla="*/ 5256552 w 6105267"/>
              <a:gd name="connsiteY21" fmla="*/ 1672509 h 6858000"/>
              <a:gd name="connsiteX22" fmla="*/ 5264549 w 6105267"/>
              <a:gd name="connsiteY22" fmla="*/ 1837572 h 6858000"/>
              <a:gd name="connsiteX23" fmla="*/ 5255696 w 6105267"/>
              <a:gd name="connsiteY23" fmla="*/ 1953770 h 6858000"/>
              <a:gd name="connsiteX24" fmla="*/ 5252592 w 6105267"/>
              <a:gd name="connsiteY24" fmla="*/ 2092210 h 6858000"/>
              <a:gd name="connsiteX25" fmla="*/ 5257248 w 6105267"/>
              <a:gd name="connsiteY25" fmla="*/ 2203922 h 6858000"/>
              <a:gd name="connsiteX26" fmla="*/ 5262551 w 6105267"/>
              <a:gd name="connsiteY26" fmla="*/ 2288050 h 6858000"/>
              <a:gd name="connsiteX27" fmla="*/ 5293877 w 6105267"/>
              <a:gd name="connsiteY27" fmla="*/ 2368649 h 6858000"/>
              <a:gd name="connsiteX28" fmla="*/ 5311338 w 6105267"/>
              <a:gd name="connsiteY28" fmla="*/ 2404034 h 6858000"/>
              <a:gd name="connsiteX29" fmla="*/ 5338366 w 6105267"/>
              <a:gd name="connsiteY29" fmla="*/ 2465052 h 6858000"/>
              <a:gd name="connsiteX30" fmla="*/ 5371263 w 6105267"/>
              <a:gd name="connsiteY30" fmla="*/ 2586413 h 6858000"/>
              <a:gd name="connsiteX31" fmla="*/ 5407503 w 6105267"/>
              <a:gd name="connsiteY31" fmla="*/ 2786290 h 6858000"/>
              <a:gd name="connsiteX32" fmla="*/ 5407356 w 6105267"/>
              <a:gd name="connsiteY32" fmla="*/ 2787545 h 6858000"/>
              <a:gd name="connsiteX33" fmla="*/ 5457023 w 6105267"/>
              <a:gd name="connsiteY33" fmla="*/ 2858292 h 6858000"/>
              <a:gd name="connsiteX34" fmla="*/ 5491940 w 6105267"/>
              <a:gd name="connsiteY34" fmla="*/ 3015985 h 6858000"/>
              <a:gd name="connsiteX35" fmla="*/ 5503944 w 6105267"/>
              <a:gd name="connsiteY35" fmla="*/ 3123335 h 6858000"/>
              <a:gd name="connsiteX36" fmla="*/ 5525532 w 6105267"/>
              <a:gd name="connsiteY36" fmla="*/ 3258473 h 6858000"/>
              <a:gd name="connsiteX37" fmla="*/ 5589758 w 6105267"/>
              <a:gd name="connsiteY37" fmla="*/ 3453699 h 6858000"/>
              <a:gd name="connsiteX38" fmla="*/ 5596144 w 6105267"/>
              <a:gd name="connsiteY38" fmla="*/ 3534624 h 6858000"/>
              <a:gd name="connsiteX39" fmla="*/ 5597750 w 6105267"/>
              <a:gd name="connsiteY39" fmla="*/ 3534129 h 6858000"/>
              <a:gd name="connsiteX40" fmla="*/ 5618377 w 6105267"/>
              <a:gd name="connsiteY40" fmla="*/ 3588431 h 6858000"/>
              <a:gd name="connsiteX41" fmla="*/ 5655472 w 6105267"/>
              <a:gd name="connsiteY41" fmla="*/ 3678877 h 6858000"/>
              <a:gd name="connsiteX42" fmla="*/ 5683015 w 6105267"/>
              <a:gd name="connsiteY42" fmla="*/ 3762025 h 6858000"/>
              <a:gd name="connsiteX43" fmla="*/ 5696643 w 6105267"/>
              <a:gd name="connsiteY43" fmla="*/ 3773888 h 6858000"/>
              <a:gd name="connsiteX44" fmla="*/ 5768491 w 6105267"/>
              <a:gd name="connsiteY44" fmla="*/ 3914399 h 6858000"/>
              <a:gd name="connsiteX45" fmla="*/ 5793123 w 6105267"/>
              <a:gd name="connsiteY45" fmla="*/ 3969952 h 6858000"/>
              <a:gd name="connsiteX46" fmla="*/ 5808321 w 6105267"/>
              <a:gd name="connsiteY46" fmla="*/ 3988153 h 6858000"/>
              <a:gd name="connsiteX47" fmla="*/ 5825621 w 6105267"/>
              <a:gd name="connsiteY47" fmla="*/ 4015525 h 6858000"/>
              <a:gd name="connsiteX48" fmla="*/ 5860672 w 6105267"/>
              <a:gd name="connsiteY48" fmla="*/ 4061579 h 6858000"/>
              <a:gd name="connsiteX49" fmla="*/ 5894095 w 6105267"/>
              <a:gd name="connsiteY49" fmla="*/ 4128857 h 6858000"/>
              <a:gd name="connsiteX50" fmla="*/ 5903513 w 6105267"/>
              <a:gd name="connsiteY50" fmla="*/ 4187661 h 6858000"/>
              <a:gd name="connsiteX51" fmla="*/ 5949086 w 6105267"/>
              <a:gd name="connsiteY51" fmla="*/ 4366139 h 6858000"/>
              <a:gd name="connsiteX52" fmla="*/ 5949261 w 6105267"/>
              <a:gd name="connsiteY52" fmla="*/ 4449185 h 6858000"/>
              <a:gd name="connsiteX53" fmla="*/ 5961816 w 6105267"/>
              <a:gd name="connsiteY53" fmla="*/ 4494562 h 6858000"/>
              <a:gd name="connsiteX54" fmla="*/ 5998138 w 6105267"/>
              <a:gd name="connsiteY54" fmla="*/ 4697518 h 6858000"/>
              <a:gd name="connsiteX55" fmla="*/ 6007819 w 6105267"/>
              <a:gd name="connsiteY55" fmla="*/ 4858148 h 6858000"/>
              <a:gd name="connsiteX56" fmla="*/ 6007749 w 6105267"/>
              <a:gd name="connsiteY56" fmla="*/ 4964715 h 6858000"/>
              <a:gd name="connsiteX57" fmla="*/ 6005269 w 6105267"/>
              <a:gd name="connsiteY57" fmla="*/ 5150567 h 6858000"/>
              <a:gd name="connsiteX58" fmla="*/ 6001127 w 6105267"/>
              <a:gd name="connsiteY58" fmla="*/ 5164609 h 6858000"/>
              <a:gd name="connsiteX59" fmla="*/ 5998514 w 6105267"/>
              <a:gd name="connsiteY59" fmla="*/ 5189673 h 6858000"/>
              <a:gd name="connsiteX60" fmla="*/ 6018409 w 6105267"/>
              <a:gd name="connsiteY60" fmla="*/ 5227157 h 6858000"/>
              <a:gd name="connsiteX61" fmla="*/ 6036748 w 6105267"/>
              <a:gd name="connsiteY61" fmla="*/ 5322752 h 6858000"/>
              <a:gd name="connsiteX62" fmla="*/ 6037677 w 6105267"/>
              <a:gd name="connsiteY62" fmla="*/ 5354807 h 6858000"/>
              <a:gd name="connsiteX63" fmla="*/ 6053435 w 6105267"/>
              <a:gd name="connsiteY63" fmla="*/ 5387547 h 6858000"/>
              <a:gd name="connsiteX64" fmla="*/ 6068640 w 6105267"/>
              <a:gd name="connsiteY64" fmla="*/ 5474503 h 6858000"/>
              <a:gd name="connsiteX65" fmla="*/ 6080922 w 6105267"/>
              <a:gd name="connsiteY65" fmla="*/ 5561070 h 6858000"/>
              <a:gd name="connsiteX66" fmla="*/ 6096949 w 6105267"/>
              <a:gd name="connsiteY66" fmla="*/ 5648179 h 6858000"/>
              <a:gd name="connsiteX67" fmla="*/ 6096746 w 6105267"/>
              <a:gd name="connsiteY67" fmla="*/ 5862844 h 6858000"/>
              <a:gd name="connsiteX68" fmla="*/ 6045436 w 6105267"/>
              <a:gd name="connsiteY68" fmla="*/ 6124480 h 6858000"/>
              <a:gd name="connsiteX69" fmla="*/ 6030489 w 6105267"/>
              <a:gd name="connsiteY69" fmla="*/ 6317666 h 6858000"/>
              <a:gd name="connsiteX70" fmla="*/ 6007492 w 6105267"/>
              <a:gd name="connsiteY70" fmla="*/ 6440818 h 6858000"/>
              <a:gd name="connsiteX71" fmla="*/ 6009467 w 6105267"/>
              <a:gd name="connsiteY71" fmla="*/ 6487076 h 6858000"/>
              <a:gd name="connsiteX72" fmla="*/ 5995064 w 6105267"/>
              <a:gd name="connsiteY72" fmla="*/ 6540791 h 6858000"/>
              <a:gd name="connsiteX73" fmla="*/ 5986207 w 6105267"/>
              <a:gd name="connsiteY73" fmla="*/ 6695855 h 6858000"/>
              <a:gd name="connsiteX74" fmla="*/ 5979428 w 6105267"/>
              <a:gd name="connsiteY74" fmla="*/ 6754678 h 6858000"/>
              <a:gd name="connsiteX75" fmla="*/ 5984543 w 6105267"/>
              <a:gd name="connsiteY75" fmla="*/ 6811016 h 6858000"/>
              <a:gd name="connsiteX76" fmla="*/ 5979671 w 6105267"/>
              <a:gd name="connsiteY76" fmla="*/ 6858000 h 6858000"/>
              <a:gd name="connsiteX77" fmla="*/ 0 w 6105267"/>
              <a:gd name="connsiteY77" fmla="*/ 6858000 h 6858000"/>
              <a:gd name="connsiteX78" fmla="*/ 0 w 6105267"/>
              <a:gd name="connsiteY78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189234 w 6105267"/>
              <a:gd name="connsiteY13" fmla="*/ 1217308 h 6858000"/>
              <a:gd name="connsiteX14" fmla="*/ 5202769 w 6105267"/>
              <a:gd name="connsiteY14" fmla="*/ 1269450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491940 w 6105267"/>
              <a:gd name="connsiteY33" fmla="*/ 3015985 h 6858000"/>
              <a:gd name="connsiteX34" fmla="*/ 5503944 w 6105267"/>
              <a:gd name="connsiteY34" fmla="*/ 3123335 h 6858000"/>
              <a:gd name="connsiteX35" fmla="*/ 5525532 w 6105267"/>
              <a:gd name="connsiteY35" fmla="*/ 3258473 h 6858000"/>
              <a:gd name="connsiteX36" fmla="*/ 5589758 w 6105267"/>
              <a:gd name="connsiteY36" fmla="*/ 3453699 h 6858000"/>
              <a:gd name="connsiteX37" fmla="*/ 5596144 w 6105267"/>
              <a:gd name="connsiteY37" fmla="*/ 3534624 h 6858000"/>
              <a:gd name="connsiteX38" fmla="*/ 5597750 w 6105267"/>
              <a:gd name="connsiteY38" fmla="*/ 3534129 h 6858000"/>
              <a:gd name="connsiteX39" fmla="*/ 5618377 w 6105267"/>
              <a:gd name="connsiteY39" fmla="*/ 3588431 h 6858000"/>
              <a:gd name="connsiteX40" fmla="*/ 5655472 w 6105267"/>
              <a:gd name="connsiteY40" fmla="*/ 3678877 h 6858000"/>
              <a:gd name="connsiteX41" fmla="*/ 5683015 w 6105267"/>
              <a:gd name="connsiteY41" fmla="*/ 3762025 h 6858000"/>
              <a:gd name="connsiteX42" fmla="*/ 5696643 w 6105267"/>
              <a:gd name="connsiteY42" fmla="*/ 3773888 h 6858000"/>
              <a:gd name="connsiteX43" fmla="*/ 5768491 w 6105267"/>
              <a:gd name="connsiteY43" fmla="*/ 3914399 h 6858000"/>
              <a:gd name="connsiteX44" fmla="*/ 5793123 w 6105267"/>
              <a:gd name="connsiteY44" fmla="*/ 3969952 h 6858000"/>
              <a:gd name="connsiteX45" fmla="*/ 5808321 w 6105267"/>
              <a:gd name="connsiteY45" fmla="*/ 3988153 h 6858000"/>
              <a:gd name="connsiteX46" fmla="*/ 5825621 w 6105267"/>
              <a:gd name="connsiteY46" fmla="*/ 4015525 h 6858000"/>
              <a:gd name="connsiteX47" fmla="*/ 5860672 w 6105267"/>
              <a:gd name="connsiteY47" fmla="*/ 4061579 h 6858000"/>
              <a:gd name="connsiteX48" fmla="*/ 5894095 w 6105267"/>
              <a:gd name="connsiteY48" fmla="*/ 4128857 h 6858000"/>
              <a:gd name="connsiteX49" fmla="*/ 5903513 w 6105267"/>
              <a:gd name="connsiteY49" fmla="*/ 4187661 h 6858000"/>
              <a:gd name="connsiteX50" fmla="*/ 5949086 w 6105267"/>
              <a:gd name="connsiteY50" fmla="*/ 4366139 h 6858000"/>
              <a:gd name="connsiteX51" fmla="*/ 5949261 w 6105267"/>
              <a:gd name="connsiteY51" fmla="*/ 4449185 h 6858000"/>
              <a:gd name="connsiteX52" fmla="*/ 5961816 w 6105267"/>
              <a:gd name="connsiteY52" fmla="*/ 4494562 h 6858000"/>
              <a:gd name="connsiteX53" fmla="*/ 5998138 w 6105267"/>
              <a:gd name="connsiteY53" fmla="*/ 4697518 h 6858000"/>
              <a:gd name="connsiteX54" fmla="*/ 6007819 w 6105267"/>
              <a:gd name="connsiteY54" fmla="*/ 4858148 h 6858000"/>
              <a:gd name="connsiteX55" fmla="*/ 6007749 w 6105267"/>
              <a:gd name="connsiteY55" fmla="*/ 4964715 h 6858000"/>
              <a:gd name="connsiteX56" fmla="*/ 6005269 w 6105267"/>
              <a:gd name="connsiteY56" fmla="*/ 5150567 h 6858000"/>
              <a:gd name="connsiteX57" fmla="*/ 6001127 w 6105267"/>
              <a:gd name="connsiteY57" fmla="*/ 5164609 h 6858000"/>
              <a:gd name="connsiteX58" fmla="*/ 5998514 w 6105267"/>
              <a:gd name="connsiteY58" fmla="*/ 5189673 h 6858000"/>
              <a:gd name="connsiteX59" fmla="*/ 6018409 w 6105267"/>
              <a:gd name="connsiteY59" fmla="*/ 5227157 h 6858000"/>
              <a:gd name="connsiteX60" fmla="*/ 6036748 w 6105267"/>
              <a:gd name="connsiteY60" fmla="*/ 5322752 h 6858000"/>
              <a:gd name="connsiteX61" fmla="*/ 6037677 w 6105267"/>
              <a:gd name="connsiteY61" fmla="*/ 5354807 h 6858000"/>
              <a:gd name="connsiteX62" fmla="*/ 6053435 w 6105267"/>
              <a:gd name="connsiteY62" fmla="*/ 5387547 h 6858000"/>
              <a:gd name="connsiteX63" fmla="*/ 6068640 w 6105267"/>
              <a:gd name="connsiteY63" fmla="*/ 5474503 h 6858000"/>
              <a:gd name="connsiteX64" fmla="*/ 6080922 w 6105267"/>
              <a:gd name="connsiteY64" fmla="*/ 5561070 h 6858000"/>
              <a:gd name="connsiteX65" fmla="*/ 6096949 w 6105267"/>
              <a:gd name="connsiteY65" fmla="*/ 5648179 h 6858000"/>
              <a:gd name="connsiteX66" fmla="*/ 6096746 w 6105267"/>
              <a:gd name="connsiteY66" fmla="*/ 5862844 h 6858000"/>
              <a:gd name="connsiteX67" fmla="*/ 6045436 w 6105267"/>
              <a:gd name="connsiteY67" fmla="*/ 6124480 h 6858000"/>
              <a:gd name="connsiteX68" fmla="*/ 6030489 w 6105267"/>
              <a:gd name="connsiteY68" fmla="*/ 6317666 h 6858000"/>
              <a:gd name="connsiteX69" fmla="*/ 6007492 w 6105267"/>
              <a:gd name="connsiteY69" fmla="*/ 6440818 h 6858000"/>
              <a:gd name="connsiteX70" fmla="*/ 6009467 w 6105267"/>
              <a:gd name="connsiteY70" fmla="*/ 6487076 h 6858000"/>
              <a:gd name="connsiteX71" fmla="*/ 5995064 w 6105267"/>
              <a:gd name="connsiteY71" fmla="*/ 6540791 h 6858000"/>
              <a:gd name="connsiteX72" fmla="*/ 5986207 w 6105267"/>
              <a:gd name="connsiteY72" fmla="*/ 6695855 h 6858000"/>
              <a:gd name="connsiteX73" fmla="*/ 5979428 w 6105267"/>
              <a:gd name="connsiteY73" fmla="*/ 6754678 h 6858000"/>
              <a:gd name="connsiteX74" fmla="*/ 5984543 w 6105267"/>
              <a:gd name="connsiteY74" fmla="*/ 6811016 h 6858000"/>
              <a:gd name="connsiteX75" fmla="*/ 5979671 w 6105267"/>
              <a:gd name="connsiteY75" fmla="*/ 6858000 h 6858000"/>
              <a:gd name="connsiteX76" fmla="*/ 0 w 6105267"/>
              <a:gd name="connsiteY76" fmla="*/ 6858000 h 6858000"/>
              <a:gd name="connsiteX77" fmla="*/ 0 w 6105267"/>
              <a:gd name="connsiteY77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189234 w 6105267"/>
              <a:gd name="connsiteY13" fmla="*/ 1217308 h 6858000"/>
              <a:gd name="connsiteX14" fmla="*/ 5202769 w 6105267"/>
              <a:gd name="connsiteY14" fmla="*/ 1269450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491940 w 6105267"/>
              <a:gd name="connsiteY33" fmla="*/ 3015985 h 6858000"/>
              <a:gd name="connsiteX34" fmla="*/ 5503944 w 6105267"/>
              <a:gd name="connsiteY34" fmla="*/ 3123335 h 6858000"/>
              <a:gd name="connsiteX35" fmla="*/ 5525532 w 6105267"/>
              <a:gd name="connsiteY35" fmla="*/ 3258473 h 6858000"/>
              <a:gd name="connsiteX36" fmla="*/ 5589758 w 6105267"/>
              <a:gd name="connsiteY36" fmla="*/ 3453699 h 6858000"/>
              <a:gd name="connsiteX37" fmla="*/ 5596144 w 6105267"/>
              <a:gd name="connsiteY37" fmla="*/ 3534624 h 6858000"/>
              <a:gd name="connsiteX38" fmla="*/ 5597750 w 6105267"/>
              <a:gd name="connsiteY38" fmla="*/ 3534129 h 6858000"/>
              <a:gd name="connsiteX39" fmla="*/ 5618377 w 6105267"/>
              <a:gd name="connsiteY39" fmla="*/ 3588431 h 6858000"/>
              <a:gd name="connsiteX40" fmla="*/ 5655472 w 6105267"/>
              <a:gd name="connsiteY40" fmla="*/ 3678877 h 6858000"/>
              <a:gd name="connsiteX41" fmla="*/ 5683015 w 6105267"/>
              <a:gd name="connsiteY41" fmla="*/ 3762025 h 6858000"/>
              <a:gd name="connsiteX42" fmla="*/ 5696643 w 6105267"/>
              <a:gd name="connsiteY42" fmla="*/ 3773888 h 6858000"/>
              <a:gd name="connsiteX43" fmla="*/ 5768491 w 6105267"/>
              <a:gd name="connsiteY43" fmla="*/ 3914399 h 6858000"/>
              <a:gd name="connsiteX44" fmla="*/ 5793123 w 6105267"/>
              <a:gd name="connsiteY44" fmla="*/ 3969952 h 6858000"/>
              <a:gd name="connsiteX45" fmla="*/ 5808321 w 6105267"/>
              <a:gd name="connsiteY45" fmla="*/ 3988153 h 6858000"/>
              <a:gd name="connsiteX46" fmla="*/ 5825621 w 6105267"/>
              <a:gd name="connsiteY46" fmla="*/ 4015525 h 6858000"/>
              <a:gd name="connsiteX47" fmla="*/ 5860672 w 6105267"/>
              <a:gd name="connsiteY47" fmla="*/ 4061579 h 6858000"/>
              <a:gd name="connsiteX48" fmla="*/ 5894095 w 6105267"/>
              <a:gd name="connsiteY48" fmla="*/ 4128857 h 6858000"/>
              <a:gd name="connsiteX49" fmla="*/ 5903513 w 6105267"/>
              <a:gd name="connsiteY49" fmla="*/ 4187661 h 6858000"/>
              <a:gd name="connsiteX50" fmla="*/ 5949086 w 6105267"/>
              <a:gd name="connsiteY50" fmla="*/ 4366139 h 6858000"/>
              <a:gd name="connsiteX51" fmla="*/ 5949261 w 6105267"/>
              <a:gd name="connsiteY51" fmla="*/ 4449185 h 6858000"/>
              <a:gd name="connsiteX52" fmla="*/ 5961816 w 6105267"/>
              <a:gd name="connsiteY52" fmla="*/ 4494562 h 6858000"/>
              <a:gd name="connsiteX53" fmla="*/ 5998138 w 6105267"/>
              <a:gd name="connsiteY53" fmla="*/ 4697518 h 6858000"/>
              <a:gd name="connsiteX54" fmla="*/ 6007819 w 6105267"/>
              <a:gd name="connsiteY54" fmla="*/ 4858148 h 6858000"/>
              <a:gd name="connsiteX55" fmla="*/ 6007749 w 6105267"/>
              <a:gd name="connsiteY55" fmla="*/ 4964715 h 6858000"/>
              <a:gd name="connsiteX56" fmla="*/ 6005269 w 6105267"/>
              <a:gd name="connsiteY56" fmla="*/ 5150567 h 6858000"/>
              <a:gd name="connsiteX57" fmla="*/ 6001127 w 6105267"/>
              <a:gd name="connsiteY57" fmla="*/ 5164609 h 6858000"/>
              <a:gd name="connsiteX58" fmla="*/ 5998514 w 6105267"/>
              <a:gd name="connsiteY58" fmla="*/ 5189673 h 6858000"/>
              <a:gd name="connsiteX59" fmla="*/ 6018409 w 6105267"/>
              <a:gd name="connsiteY59" fmla="*/ 5227157 h 6858000"/>
              <a:gd name="connsiteX60" fmla="*/ 6036748 w 6105267"/>
              <a:gd name="connsiteY60" fmla="*/ 5322752 h 6858000"/>
              <a:gd name="connsiteX61" fmla="*/ 6037677 w 6105267"/>
              <a:gd name="connsiteY61" fmla="*/ 5354807 h 6858000"/>
              <a:gd name="connsiteX62" fmla="*/ 6053435 w 6105267"/>
              <a:gd name="connsiteY62" fmla="*/ 5387547 h 6858000"/>
              <a:gd name="connsiteX63" fmla="*/ 6068640 w 6105267"/>
              <a:gd name="connsiteY63" fmla="*/ 5474503 h 6858000"/>
              <a:gd name="connsiteX64" fmla="*/ 6080922 w 6105267"/>
              <a:gd name="connsiteY64" fmla="*/ 5561070 h 6858000"/>
              <a:gd name="connsiteX65" fmla="*/ 6096949 w 6105267"/>
              <a:gd name="connsiteY65" fmla="*/ 5648179 h 6858000"/>
              <a:gd name="connsiteX66" fmla="*/ 6096746 w 6105267"/>
              <a:gd name="connsiteY66" fmla="*/ 5862844 h 6858000"/>
              <a:gd name="connsiteX67" fmla="*/ 6045436 w 6105267"/>
              <a:gd name="connsiteY67" fmla="*/ 6124480 h 6858000"/>
              <a:gd name="connsiteX68" fmla="*/ 6030489 w 6105267"/>
              <a:gd name="connsiteY68" fmla="*/ 6317666 h 6858000"/>
              <a:gd name="connsiteX69" fmla="*/ 6007492 w 6105267"/>
              <a:gd name="connsiteY69" fmla="*/ 6440818 h 6858000"/>
              <a:gd name="connsiteX70" fmla="*/ 6009467 w 6105267"/>
              <a:gd name="connsiteY70" fmla="*/ 6487076 h 6858000"/>
              <a:gd name="connsiteX71" fmla="*/ 5995064 w 6105267"/>
              <a:gd name="connsiteY71" fmla="*/ 6540791 h 6858000"/>
              <a:gd name="connsiteX72" fmla="*/ 5986207 w 6105267"/>
              <a:gd name="connsiteY72" fmla="*/ 6695855 h 6858000"/>
              <a:gd name="connsiteX73" fmla="*/ 5979428 w 6105267"/>
              <a:gd name="connsiteY73" fmla="*/ 6754678 h 6858000"/>
              <a:gd name="connsiteX74" fmla="*/ 5984543 w 6105267"/>
              <a:gd name="connsiteY74" fmla="*/ 6811016 h 6858000"/>
              <a:gd name="connsiteX75" fmla="*/ 5979671 w 6105267"/>
              <a:gd name="connsiteY75" fmla="*/ 6858000 h 6858000"/>
              <a:gd name="connsiteX76" fmla="*/ 0 w 6105267"/>
              <a:gd name="connsiteY76" fmla="*/ 6858000 h 6858000"/>
              <a:gd name="connsiteX77" fmla="*/ 0 w 6105267"/>
              <a:gd name="connsiteY77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189234 w 6105267"/>
              <a:gd name="connsiteY13" fmla="*/ 1217308 h 6858000"/>
              <a:gd name="connsiteX14" fmla="*/ 5202769 w 6105267"/>
              <a:gd name="connsiteY14" fmla="*/ 1269450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18377 w 6105267"/>
              <a:gd name="connsiteY38" fmla="*/ 3588431 h 6858000"/>
              <a:gd name="connsiteX39" fmla="*/ 5655472 w 6105267"/>
              <a:gd name="connsiteY39" fmla="*/ 3678877 h 6858000"/>
              <a:gd name="connsiteX40" fmla="*/ 5683015 w 6105267"/>
              <a:gd name="connsiteY40" fmla="*/ 3762025 h 6858000"/>
              <a:gd name="connsiteX41" fmla="*/ 5696643 w 6105267"/>
              <a:gd name="connsiteY41" fmla="*/ 3773888 h 6858000"/>
              <a:gd name="connsiteX42" fmla="*/ 5768491 w 6105267"/>
              <a:gd name="connsiteY42" fmla="*/ 3914399 h 6858000"/>
              <a:gd name="connsiteX43" fmla="*/ 5793123 w 6105267"/>
              <a:gd name="connsiteY43" fmla="*/ 3969952 h 6858000"/>
              <a:gd name="connsiteX44" fmla="*/ 5808321 w 6105267"/>
              <a:gd name="connsiteY44" fmla="*/ 3988153 h 6858000"/>
              <a:gd name="connsiteX45" fmla="*/ 5825621 w 6105267"/>
              <a:gd name="connsiteY45" fmla="*/ 4015525 h 6858000"/>
              <a:gd name="connsiteX46" fmla="*/ 5860672 w 6105267"/>
              <a:gd name="connsiteY46" fmla="*/ 4061579 h 6858000"/>
              <a:gd name="connsiteX47" fmla="*/ 5894095 w 6105267"/>
              <a:gd name="connsiteY47" fmla="*/ 4128857 h 6858000"/>
              <a:gd name="connsiteX48" fmla="*/ 5903513 w 6105267"/>
              <a:gd name="connsiteY48" fmla="*/ 4187661 h 6858000"/>
              <a:gd name="connsiteX49" fmla="*/ 5949086 w 6105267"/>
              <a:gd name="connsiteY49" fmla="*/ 4366139 h 6858000"/>
              <a:gd name="connsiteX50" fmla="*/ 5949261 w 6105267"/>
              <a:gd name="connsiteY50" fmla="*/ 4449185 h 6858000"/>
              <a:gd name="connsiteX51" fmla="*/ 5961816 w 6105267"/>
              <a:gd name="connsiteY51" fmla="*/ 4494562 h 6858000"/>
              <a:gd name="connsiteX52" fmla="*/ 5998138 w 6105267"/>
              <a:gd name="connsiteY52" fmla="*/ 4697518 h 6858000"/>
              <a:gd name="connsiteX53" fmla="*/ 6007819 w 6105267"/>
              <a:gd name="connsiteY53" fmla="*/ 4858148 h 6858000"/>
              <a:gd name="connsiteX54" fmla="*/ 6007749 w 6105267"/>
              <a:gd name="connsiteY54" fmla="*/ 4964715 h 6858000"/>
              <a:gd name="connsiteX55" fmla="*/ 6005269 w 6105267"/>
              <a:gd name="connsiteY55" fmla="*/ 5150567 h 6858000"/>
              <a:gd name="connsiteX56" fmla="*/ 6001127 w 6105267"/>
              <a:gd name="connsiteY56" fmla="*/ 5164609 h 6858000"/>
              <a:gd name="connsiteX57" fmla="*/ 5998514 w 6105267"/>
              <a:gd name="connsiteY57" fmla="*/ 5189673 h 6858000"/>
              <a:gd name="connsiteX58" fmla="*/ 6018409 w 6105267"/>
              <a:gd name="connsiteY58" fmla="*/ 5227157 h 6858000"/>
              <a:gd name="connsiteX59" fmla="*/ 6036748 w 6105267"/>
              <a:gd name="connsiteY59" fmla="*/ 5322752 h 6858000"/>
              <a:gd name="connsiteX60" fmla="*/ 6037677 w 6105267"/>
              <a:gd name="connsiteY60" fmla="*/ 5354807 h 6858000"/>
              <a:gd name="connsiteX61" fmla="*/ 6053435 w 6105267"/>
              <a:gd name="connsiteY61" fmla="*/ 5387547 h 6858000"/>
              <a:gd name="connsiteX62" fmla="*/ 6068640 w 6105267"/>
              <a:gd name="connsiteY62" fmla="*/ 5474503 h 6858000"/>
              <a:gd name="connsiteX63" fmla="*/ 6080922 w 6105267"/>
              <a:gd name="connsiteY63" fmla="*/ 5561070 h 6858000"/>
              <a:gd name="connsiteX64" fmla="*/ 6096949 w 6105267"/>
              <a:gd name="connsiteY64" fmla="*/ 5648179 h 6858000"/>
              <a:gd name="connsiteX65" fmla="*/ 6096746 w 6105267"/>
              <a:gd name="connsiteY65" fmla="*/ 5862844 h 6858000"/>
              <a:gd name="connsiteX66" fmla="*/ 6045436 w 6105267"/>
              <a:gd name="connsiteY66" fmla="*/ 6124480 h 6858000"/>
              <a:gd name="connsiteX67" fmla="*/ 6030489 w 6105267"/>
              <a:gd name="connsiteY67" fmla="*/ 6317666 h 6858000"/>
              <a:gd name="connsiteX68" fmla="*/ 6007492 w 6105267"/>
              <a:gd name="connsiteY68" fmla="*/ 6440818 h 6858000"/>
              <a:gd name="connsiteX69" fmla="*/ 6009467 w 6105267"/>
              <a:gd name="connsiteY69" fmla="*/ 6487076 h 6858000"/>
              <a:gd name="connsiteX70" fmla="*/ 5995064 w 6105267"/>
              <a:gd name="connsiteY70" fmla="*/ 6540791 h 6858000"/>
              <a:gd name="connsiteX71" fmla="*/ 5986207 w 6105267"/>
              <a:gd name="connsiteY71" fmla="*/ 6695855 h 6858000"/>
              <a:gd name="connsiteX72" fmla="*/ 5979428 w 6105267"/>
              <a:gd name="connsiteY72" fmla="*/ 6754678 h 6858000"/>
              <a:gd name="connsiteX73" fmla="*/ 5984543 w 6105267"/>
              <a:gd name="connsiteY73" fmla="*/ 6811016 h 6858000"/>
              <a:gd name="connsiteX74" fmla="*/ 5979671 w 6105267"/>
              <a:gd name="connsiteY74" fmla="*/ 6858000 h 6858000"/>
              <a:gd name="connsiteX75" fmla="*/ 0 w 6105267"/>
              <a:gd name="connsiteY75" fmla="*/ 6858000 h 6858000"/>
              <a:gd name="connsiteX76" fmla="*/ 0 w 6105267"/>
              <a:gd name="connsiteY76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189234 w 6105267"/>
              <a:gd name="connsiteY13" fmla="*/ 1217308 h 6858000"/>
              <a:gd name="connsiteX14" fmla="*/ 5202769 w 6105267"/>
              <a:gd name="connsiteY14" fmla="*/ 1269450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18377 w 6105267"/>
              <a:gd name="connsiteY38" fmla="*/ 3588431 h 6858000"/>
              <a:gd name="connsiteX39" fmla="*/ 5655472 w 6105267"/>
              <a:gd name="connsiteY39" fmla="*/ 3678877 h 6858000"/>
              <a:gd name="connsiteX40" fmla="*/ 5683015 w 6105267"/>
              <a:gd name="connsiteY40" fmla="*/ 3762025 h 6858000"/>
              <a:gd name="connsiteX41" fmla="*/ 5696643 w 6105267"/>
              <a:gd name="connsiteY41" fmla="*/ 3773888 h 6858000"/>
              <a:gd name="connsiteX42" fmla="*/ 5768491 w 6105267"/>
              <a:gd name="connsiteY42" fmla="*/ 3914399 h 6858000"/>
              <a:gd name="connsiteX43" fmla="*/ 5793123 w 6105267"/>
              <a:gd name="connsiteY43" fmla="*/ 3969952 h 6858000"/>
              <a:gd name="connsiteX44" fmla="*/ 5808321 w 6105267"/>
              <a:gd name="connsiteY44" fmla="*/ 3988153 h 6858000"/>
              <a:gd name="connsiteX45" fmla="*/ 5825621 w 6105267"/>
              <a:gd name="connsiteY45" fmla="*/ 4015525 h 6858000"/>
              <a:gd name="connsiteX46" fmla="*/ 5860672 w 6105267"/>
              <a:gd name="connsiteY46" fmla="*/ 4061579 h 6858000"/>
              <a:gd name="connsiteX47" fmla="*/ 5894095 w 6105267"/>
              <a:gd name="connsiteY47" fmla="*/ 4128857 h 6858000"/>
              <a:gd name="connsiteX48" fmla="*/ 5903513 w 6105267"/>
              <a:gd name="connsiteY48" fmla="*/ 4187661 h 6858000"/>
              <a:gd name="connsiteX49" fmla="*/ 5949086 w 6105267"/>
              <a:gd name="connsiteY49" fmla="*/ 4366139 h 6858000"/>
              <a:gd name="connsiteX50" fmla="*/ 5949261 w 6105267"/>
              <a:gd name="connsiteY50" fmla="*/ 4449185 h 6858000"/>
              <a:gd name="connsiteX51" fmla="*/ 5961816 w 6105267"/>
              <a:gd name="connsiteY51" fmla="*/ 4494562 h 6858000"/>
              <a:gd name="connsiteX52" fmla="*/ 5998138 w 6105267"/>
              <a:gd name="connsiteY52" fmla="*/ 4697518 h 6858000"/>
              <a:gd name="connsiteX53" fmla="*/ 6007819 w 6105267"/>
              <a:gd name="connsiteY53" fmla="*/ 4858148 h 6858000"/>
              <a:gd name="connsiteX54" fmla="*/ 6007749 w 6105267"/>
              <a:gd name="connsiteY54" fmla="*/ 4964715 h 6858000"/>
              <a:gd name="connsiteX55" fmla="*/ 6005269 w 6105267"/>
              <a:gd name="connsiteY55" fmla="*/ 5150567 h 6858000"/>
              <a:gd name="connsiteX56" fmla="*/ 6001127 w 6105267"/>
              <a:gd name="connsiteY56" fmla="*/ 5164609 h 6858000"/>
              <a:gd name="connsiteX57" fmla="*/ 5998514 w 6105267"/>
              <a:gd name="connsiteY57" fmla="*/ 5189673 h 6858000"/>
              <a:gd name="connsiteX58" fmla="*/ 6018409 w 6105267"/>
              <a:gd name="connsiteY58" fmla="*/ 5227157 h 6858000"/>
              <a:gd name="connsiteX59" fmla="*/ 6036748 w 6105267"/>
              <a:gd name="connsiteY59" fmla="*/ 5322752 h 6858000"/>
              <a:gd name="connsiteX60" fmla="*/ 6037677 w 6105267"/>
              <a:gd name="connsiteY60" fmla="*/ 5354807 h 6858000"/>
              <a:gd name="connsiteX61" fmla="*/ 6053435 w 6105267"/>
              <a:gd name="connsiteY61" fmla="*/ 5387547 h 6858000"/>
              <a:gd name="connsiteX62" fmla="*/ 6068640 w 6105267"/>
              <a:gd name="connsiteY62" fmla="*/ 5474503 h 6858000"/>
              <a:gd name="connsiteX63" fmla="*/ 6080922 w 6105267"/>
              <a:gd name="connsiteY63" fmla="*/ 5561070 h 6858000"/>
              <a:gd name="connsiteX64" fmla="*/ 6096949 w 6105267"/>
              <a:gd name="connsiteY64" fmla="*/ 5648179 h 6858000"/>
              <a:gd name="connsiteX65" fmla="*/ 6096746 w 6105267"/>
              <a:gd name="connsiteY65" fmla="*/ 5862844 h 6858000"/>
              <a:gd name="connsiteX66" fmla="*/ 6045436 w 6105267"/>
              <a:gd name="connsiteY66" fmla="*/ 6124480 h 6858000"/>
              <a:gd name="connsiteX67" fmla="*/ 6030489 w 6105267"/>
              <a:gd name="connsiteY67" fmla="*/ 6317666 h 6858000"/>
              <a:gd name="connsiteX68" fmla="*/ 6007492 w 6105267"/>
              <a:gd name="connsiteY68" fmla="*/ 6440818 h 6858000"/>
              <a:gd name="connsiteX69" fmla="*/ 6009467 w 6105267"/>
              <a:gd name="connsiteY69" fmla="*/ 6487076 h 6858000"/>
              <a:gd name="connsiteX70" fmla="*/ 5995064 w 6105267"/>
              <a:gd name="connsiteY70" fmla="*/ 6540791 h 6858000"/>
              <a:gd name="connsiteX71" fmla="*/ 5986207 w 6105267"/>
              <a:gd name="connsiteY71" fmla="*/ 6695855 h 6858000"/>
              <a:gd name="connsiteX72" fmla="*/ 5979428 w 6105267"/>
              <a:gd name="connsiteY72" fmla="*/ 6754678 h 6858000"/>
              <a:gd name="connsiteX73" fmla="*/ 5984543 w 6105267"/>
              <a:gd name="connsiteY73" fmla="*/ 6811016 h 6858000"/>
              <a:gd name="connsiteX74" fmla="*/ 5979671 w 6105267"/>
              <a:gd name="connsiteY74" fmla="*/ 6858000 h 6858000"/>
              <a:gd name="connsiteX75" fmla="*/ 0 w 6105267"/>
              <a:gd name="connsiteY75" fmla="*/ 6858000 h 6858000"/>
              <a:gd name="connsiteX76" fmla="*/ 0 w 6105267"/>
              <a:gd name="connsiteY76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189234 w 6105267"/>
              <a:gd name="connsiteY13" fmla="*/ 1217308 h 6858000"/>
              <a:gd name="connsiteX14" fmla="*/ 5202769 w 6105267"/>
              <a:gd name="connsiteY14" fmla="*/ 1269450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18377 w 6105267"/>
              <a:gd name="connsiteY38" fmla="*/ 3588431 h 6858000"/>
              <a:gd name="connsiteX39" fmla="*/ 5655472 w 6105267"/>
              <a:gd name="connsiteY39" fmla="*/ 3678877 h 6858000"/>
              <a:gd name="connsiteX40" fmla="*/ 5683015 w 6105267"/>
              <a:gd name="connsiteY40" fmla="*/ 3762025 h 6858000"/>
              <a:gd name="connsiteX41" fmla="*/ 5696643 w 6105267"/>
              <a:gd name="connsiteY41" fmla="*/ 3773888 h 6858000"/>
              <a:gd name="connsiteX42" fmla="*/ 5768491 w 6105267"/>
              <a:gd name="connsiteY42" fmla="*/ 3914399 h 6858000"/>
              <a:gd name="connsiteX43" fmla="*/ 5793123 w 6105267"/>
              <a:gd name="connsiteY43" fmla="*/ 3969952 h 6858000"/>
              <a:gd name="connsiteX44" fmla="*/ 5808321 w 6105267"/>
              <a:gd name="connsiteY44" fmla="*/ 3988153 h 6858000"/>
              <a:gd name="connsiteX45" fmla="*/ 5860672 w 6105267"/>
              <a:gd name="connsiteY45" fmla="*/ 4061579 h 6858000"/>
              <a:gd name="connsiteX46" fmla="*/ 5894095 w 6105267"/>
              <a:gd name="connsiteY46" fmla="*/ 4128857 h 6858000"/>
              <a:gd name="connsiteX47" fmla="*/ 5903513 w 6105267"/>
              <a:gd name="connsiteY47" fmla="*/ 4187661 h 6858000"/>
              <a:gd name="connsiteX48" fmla="*/ 5949086 w 6105267"/>
              <a:gd name="connsiteY48" fmla="*/ 4366139 h 6858000"/>
              <a:gd name="connsiteX49" fmla="*/ 5949261 w 6105267"/>
              <a:gd name="connsiteY49" fmla="*/ 4449185 h 6858000"/>
              <a:gd name="connsiteX50" fmla="*/ 5961816 w 6105267"/>
              <a:gd name="connsiteY50" fmla="*/ 4494562 h 6858000"/>
              <a:gd name="connsiteX51" fmla="*/ 5998138 w 6105267"/>
              <a:gd name="connsiteY51" fmla="*/ 4697518 h 6858000"/>
              <a:gd name="connsiteX52" fmla="*/ 6007819 w 6105267"/>
              <a:gd name="connsiteY52" fmla="*/ 4858148 h 6858000"/>
              <a:gd name="connsiteX53" fmla="*/ 6007749 w 6105267"/>
              <a:gd name="connsiteY53" fmla="*/ 4964715 h 6858000"/>
              <a:gd name="connsiteX54" fmla="*/ 6005269 w 6105267"/>
              <a:gd name="connsiteY54" fmla="*/ 5150567 h 6858000"/>
              <a:gd name="connsiteX55" fmla="*/ 6001127 w 6105267"/>
              <a:gd name="connsiteY55" fmla="*/ 5164609 h 6858000"/>
              <a:gd name="connsiteX56" fmla="*/ 5998514 w 6105267"/>
              <a:gd name="connsiteY56" fmla="*/ 5189673 h 6858000"/>
              <a:gd name="connsiteX57" fmla="*/ 6018409 w 6105267"/>
              <a:gd name="connsiteY57" fmla="*/ 5227157 h 6858000"/>
              <a:gd name="connsiteX58" fmla="*/ 6036748 w 6105267"/>
              <a:gd name="connsiteY58" fmla="*/ 5322752 h 6858000"/>
              <a:gd name="connsiteX59" fmla="*/ 6037677 w 6105267"/>
              <a:gd name="connsiteY59" fmla="*/ 5354807 h 6858000"/>
              <a:gd name="connsiteX60" fmla="*/ 6053435 w 6105267"/>
              <a:gd name="connsiteY60" fmla="*/ 5387547 h 6858000"/>
              <a:gd name="connsiteX61" fmla="*/ 6068640 w 6105267"/>
              <a:gd name="connsiteY61" fmla="*/ 5474503 h 6858000"/>
              <a:gd name="connsiteX62" fmla="*/ 6080922 w 6105267"/>
              <a:gd name="connsiteY62" fmla="*/ 5561070 h 6858000"/>
              <a:gd name="connsiteX63" fmla="*/ 6096949 w 6105267"/>
              <a:gd name="connsiteY63" fmla="*/ 5648179 h 6858000"/>
              <a:gd name="connsiteX64" fmla="*/ 6096746 w 6105267"/>
              <a:gd name="connsiteY64" fmla="*/ 5862844 h 6858000"/>
              <a:gd name="connsiteX65" fmla="*/ 6045436 w 6105267"/>
              <a:gd name="connsiteY65" fmla="*/ 6124480 h 6858000"/>
              <a:gd name="connsiteX66" fmla="*/ 6030489 w 6105267"/>
              <a:gd name="connsiteY66" fmla="*/ 6317666 h 6858000"/>
              <a:gd name="connsiteX67" fmla="*/ 6007492 w 6105267"/>
              <a:gd name="connsiteY67" fmla="*/ 6440818 h 6858000"/>
              <a:gd name="connsiteX68" fmla="*/ 6009467 w 6105267"/>
              <a:gd name="connsiteY68" fmla="*/ 6487076 h 6858000"/>
              <a:gd name="connsiteX69" fmla="*/ 5995064 w 6105267"/>
              <a:gd name="connsiteY69" fmla="*/ 6540791 h 6858000"/>
              <a:gd name="connsiteX70" fmla="*/ 5986207 w 6105267"/>
              <a:gd name="connsiteY70" fmla="*/ 6695855 h 6858000"/>
              <a:gd name="connsiteX71" fmla="*/ 5979428 w 6105267"/>
              <a:gd name="connsiteY71" fmla="*/ 6754678 h 6858000"/>
              <a:gd name="connsiteX72" fmla="*/ 5984543 w 6105267"/>
              <a:gd name="connsiteY72" fmla="*/ 6811016 h 6858000"/>
              <a:gd name="connsiteX73" fmla="*/ 5979671 w 6105267"/>
              <a:gd name="connsiteY73" fmla="*/ 6858000 h 6858000"/>
              <a:gd name="connsiteX74" fmla="*/ 0 w 6105267"/>
              <a:gd name="connsiteY74" fmla="*/ 6858000 h 6858000"/>
              <a:gd name="connsiteX75" fmla="*/ 0 w 6105267"/>
              <a:gd name="connsiteY75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189234 w 6105267"/>
              <a:gd name="connsiteY13" fmla="*/ 1217308 h 6858000"/>
              <a:gd name="connsiteX14" fmla="*/ 5202769 w 6105267"/>
              <a:gd name="connsiteY14" fmla="*/ 1269450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18377 w 6105267"/>
              <a:gd name="connsiteY38" fmla="*/ 3588431 h 6858000"/>
              <a:gd name="connsiteX39" fmla="*/ 5655472 w 6105267"/>
              <a:gd name="connsiteY39" fmla="*/ 3678877 h 6858000"/>
              <a:gd name="connsiteX40" fmla="*/ 5683015 w 6105267"/>
              <a:gd name="connsiteY40" fmla="*/ 3762025 h 6858000"/>
              <a:gd name="connsiteX41" fmla="*/ 5696643 w 6105267"/>
              <a:gd name="connsiteY41" fmla="*/ 3773888 h 6858000"/>
              <a:gd name="connsiteX42" fmla="*/ 5768491 w 6105267"/>
              <a:gd name="connsiteY42" fmla="*/ 3914399 h 6858000"/>
              <a:gd name="connsiteX43" fmla="*/ 5793123 w 6105267"/>
              <a:gd name="connsiteY43" fmla="*/ 3969952 h 6858000"/>
              <a:gd name="connsiteX44" fmla="*/ 5808321 w 6105267"/>
              <a:gd name="connsiteY44" fmla="*/ 3988153 h 6858000"/>
              <a:gd name="connsiteX45" fmla="*/ 5860672 w 6105267"/>
              <a:gd name="connsiteY45" fmla="*/ 4061579 h 6858000"/>
              <a:gd name="connsiteX46" fmla="*/ 5894095 w 6105267"/>
              <a:gd name="connsiteY46" fmla="*/ 4128857 h 6858000"/>
              <a:gd name="connsiteX47" fmla="*/ 5903513 w 6105267"/>
              <a:gd name="connsiteY47" fmla="*/ 4187661 h 6858000"/>
              <a:gd name="connsiteX48" fmla="*/ 5949086 w 6105267"/>
              <a:gd name="connsiteY48" fmla="*/ 4366139 h 6858000"/>
              <a:gd name="connsiteX49" fmla="*/ 5949261 w 6105267"/>
              <a:gd name="connsiteY49" fmla="*/ 4449185 h 6858000"/>
              <a:gd name="connsiteX50" fmla="*/ 5961816 w 6105267"/>
              <a:gd name="connsiteY50" fmla="*/ 4494562 h 6858000"/>
              <a:gd name="connsiteX51" fmla="*/ 5998138 w 6105267"/>
              <a:gd name="connsiteY51" fmla="*/ 4697518 h 6858000"/>
              <a:gd name="connsiteX52" fmla="*/ 6007819 w 6105267"/>
              <a:gd name="connsiteY52" fmla="*/ 4858148 h 6858000"/>
              <a:gd name="connsiteX53" fmla="*/ 6007749 w 6105267"/>
              <a:gd name="connsiteY53" fmla="*/ 4964715 h 6858000"/>
              <a:gd name="connsiteX54" fmla="*/ 6005269 w 6105267"/>
              <a:gd name="connsiteY54" fmla="*/ 5150567 h 6858000"/>
              <a:gd name="connsiteX55" fmla="*/ 6001127 w 6105267"/>
              <a:gd name="connsiteY55" fmla="*/ 5164609 h 6858000"/>
              <a:gd name="connsiteX56" fmla="*/ 5998514 w 6105267"/>
              <a:gd name="connsiteY56" fmla="*/ 5189673 h 6858000"/>
              <a:gd name="connsiteX57" fmla="*/ 6018409 w 6105267"/>
              <a:gd name="connsiteY57" fmla="*/ 5227157 h 6858000"/>
              <a:gd name="connsiteX58" fmla="*/ 6036748 w 6105267"/>
              <a:gd name="connsiteY58" fmla="*/ 5322752 h 6858000"/>
              <a:gd name="connsiteX59" fmla="*/ 6037677 w 6105267"/>
              <a:gd name="connsiteY59" fmla="*/ 5354807 h 6858000"/>
              <a:gd name="connsiteX60" fmla="*/ 6053435 w 6105267"/>
              <a:gd name="connsiteY60" fmla="*/ 5387547 h 6858000"/>
              <a:gd name="connsiteX61" fmla="*/ 6068640 w 6105267"/>
              <a:gd name="connsiteY61" fmla="*/ 5474503 h 6858000"/>
              <a:gd name="connsiteX62" fmla="*/ 6080922 w 6105267"/>
              <a:gd name="connsiteY62" fmla="*/ 5561070 h 6858000"/>
              <a:gd name="connsiteX63" fmla="*/ 6096949 w 6105267"/>
              <a:gd name="connsiteY63" fmla="*/ 5648179 h 6858000"/>
              <a:gd name="connsiteX64" fmla="*/ 6096746 w 6105267"/>
              <a:gd name="connsiteY64" fmla="*/ 5862844 h 6858000"/>
              <a:gd name="connsiteX65" fmla="*/ 6045436 w 6105267"/>
              <a:gd name="connsiteY65" fmla="*/ 6124480 h 6858000"/>
              <a:gd name="connsiteX66" fmla="*/ 6030489 w 6105267"/>
              <a:gd name="connsiteY66" fmla="*/ 6317666 h 6858000"/>
              <a:gd name="connsiteX67" fmla="*/ 6007492 w 6105267"/>
              <a:gd name="connsiteY67" fmla="*/ 6440818 h 6858000"/>
              <a:gd name="connsiteX68" fmla="*/ 6009467 w 6105267"/>
              <a:gd name="connsiteY68" fmla="*/ 6487076 h 6858000"/>
              <a:gd name="connsiteX69" fmla="*/ 5995064 w 6105267"/>
              <a:gd name="connsiteY69" fmla="*/ 6540791 h 6858000"/>
              <a:gd name="connsiteX70" fmla="*/ 5986207 w 6105267"/>
              <a:gd name="connsiteY70" fmla="*/ 6695855 h 6858000"/>
              <a:gd name="connsiteX71" fmla="*/ 5979428 w 6105267"/>
              <a:gd name="connsiteY71" fmla="*/ 6754678 h 6858000"/>
              <a:gd name="connsiteX72" fmla="*/ 5984543 w 6105267"/>
              <a:gd name="connsiteY72" fmla="*/ 6811016 h 6858000"/>
              <a:gd name="connsiteX73" fmla="*/ 5979671 w 6105267"/>
              <a:gd name="connsiteY73" fmla="*/ 6858000 h 6858000"/>
              <a:gd name="connsiteX74" fmla="*/ 0 w 6105267"/>
              <a:gd name="connsiteY74" fmla="*/ 6858000 h 6858000"/>
              <a:gd name="connsiteX75" fmla="*/ 0 w 6105267"/>
              <a:gd name="connsiteY75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189234 w 6105267"/>
              <a:gd name="connsiteY13" fmla="*/ 1217308 h 6858000"/>
              <a:gd name="connsiteX14" fmla="*/ 5202769 w 6105267"/>
              <a:gd name="connsiteY14" fmla="*/ 1269450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18377 w 6105267"/>
              <a:gd name="connsiteY38" fmla="*/ 3588431 h 6858000"/>
              <a:gd name="connsiteX39" fmla="*/ 5655472 w 6105267"/>
              <a:gd name="connsiteY39" fmla="*/ 3678877 h 6858000"/>
              <a:gd name="connsiteX40" fmla="*/ 5683015 w 6105267"/>
              <a:gd name="connsiteY40" fmla="*/ 3762025 h 6858000"/>
              <a:gd name="connsiteX41" fmla="*/ 5696643 w 6105267"/>
              <a:gd name="connsiteY41" fmla="*/ 3773888 h 6858000"/>
              <a:gd name="connsiteX42" fmla="*/ 5768491 w 6105267"/>
              <a:gd name="connsiteY42" fmla="*/ 3914399 h 6858000"/>
              <a:gd name="connsiteX43" fmla="*/ 5793123 w 6105267"/>
              <a:gd name="connsiteY43" fmla="*/ 3969952 h 6858000"/>
              <a:gd name="connsiteX44" fmla="*/ 5808321 w 6105267"/>
              <a:gd name="connsiteY44" fmla="*/ 3988153 h 6858000"/>
              <a:gd name="connsiteX45" fmla="*/ 5860672 w 6105267"/>
              <a:gd name="connsiteY45" fmla="*/ 4061579 h 6858000"/>
              <a:gd name="connsiteX46" fmla="*/ 5894095 w 6105267"/>
              <a:gd name="connsiteY46" fmla="*/ 4128857 h 6858000"/>
              <a:gd name="connsiteX47" fmla="*/ 5903513 w 6105267"/>
              <a:gd name="connsiteY47" fmla="*/ 4187661 h 6858000"/>
              <a:gd name="connsiteX48" fmla="*/ 5949086 w 6105267"/>
              <a:gd name="connsiteY48" fmla="*/ 4366139 h 6858000"/>
              <a:gd name="connsiteX49" fmla="*/ 5949261 w 6105267"/>
              <a:gd name="connsiteY49" fmla="*/ 4449185 h 6858000"/>
              <a:gd name="connsiteX50" fmla="*/ 5961816 w 6105267"/>
              <a:gd name="connsiteY50" fmla="*/ 4494562 h 6858000"/>
              <a:gd name="connsiteX51" fmla="*/ 5998138 w 6105267"/>
              <a:gd name="connsiteY51" fmla="*/ 4697518 h 6858000"/>
              <a:gd name="connsiteX52" fmla="*/ 6007819 w 6105267"/>
              <a:gd name="connsiteY52" fmla="*/ 4858148 h 6858000"/>
              <a:gd name="connsiteX53" fmla="*/ 6007749 w 6105267"/>
              <a:gd name="connsiteY53" fmla="*/ 4964715 h 6858000"/>
              <a:gd name="connsiteX54" fmla="*/ 6005269 w 6105267"/>
              <a:gd name="connsiteY54" fmla="*/ 5150567 h 6858000"/>
              <a:gd name="connsiteX55" fmla="*/ 6001127 w 6105267"/>
              <a:gd name="connsiteY55" fmla="*/ 5164609 h 6858000"/>
              <a:gd name="connsiteX56" fmla="*/ 5998514 w 6105267"/>
              <a:gd name="connsiteY56" fmla="*/ 5189673 h 6858000"/>
              <a:gd name="connsiteX57" fmla="*/ 6036748 w 6105267"/>
              <a:gd name="connsiteY57" fmla="*/ 5322752 h 6858000"/>
              <a:gd name="connsiteX58" fmla="*/ 6037677 w 6105267"/>
              <a:gd name="connsiteY58" fmla="*/ 5354807 h 6858000"/>
              <a:gd name="connsiteX59" fmla="*/ 6053435 w 6105267"/>
              <a:gd name="connsiteY59" fmla="*/ 5387547 h 6858000"/>
              <a:gd name="connsiteX60" fmla="*/ 6068640 w 6105267"/>
              <a:gd name="connsiteY60" fmla="*/ 5474503 h 6858000"/>
              <a:gd name="connsiteX61" fmla="*/ 6080922 w 6105267"/>
              <a:gd name="connsiteY61" fmla="*/ 5561070 h 6858000"/>
              <a:gd name="connsiteX62" fmla="*/ 6096949 w 6105267"/>
              <a:gd name="connsiteY62" fmla="*/ 5648179 h 6858000"/>
              <a:gd name="connsiteX63" fmla="*/ 6096746 w 6105267"/>
              <a:gd name="connsiteY63" fmla="*/ 5862844 h 6858000"/>
              <a:gd name="connsiteX64" fmla="*/ 6045436 w 6105267"/>
              <a:gd name="connsiteY64" fmla="*/ 6124480 h 6858000"/>
              <a:gd name="connsiteX65" fmla="*/ 6030489 w 6105267"/>
              <a:gd name="connsiteY65" fmla="*/ 6317666 h 6858000"/>
              <a:gd name="connsiteX66" fmla="*/ 6007492 w 6105267"/>
              <a:gd name="connsiteY66" fmla="*/ 6440818 h 6858000"/>
              <a:gd name="connsiteX67" fmla="*/ 6009467 w 6105267"/>
              <a:gd name="connsiteY67" fmla="*/ 6487076 h 6858000"/>
              <a:gd name="connsiteX68" fmla="*/ 5995064 w 6105267"/>
              <a:gd name="connsiteY68" fmla="*/ 6540791 h 6858000"/>
              <a:gd name="connsiteX69" fmla="*/ 5986207 w 6105267"/>
              <a:gd name="connsiteY69" fmla="*/ 6695855 h 6858000"/>
              <a:gd name="connsiteX70" fmla="*/ 5979428 w 6105267"/>
              <a:gd name="connsiteY70" fmla="*/ 6754678 h 6858000"/>
              <a:gd name="connsiteX71" fmla="*/ 5984543 w 6105267"/>
              <a:gd name="connsiteY71" fmla="*/ 6811016 h 6858000"/>
              <a:gd name="connsiteX72" fmla="*/ 5979671 w 6105267"/>
              <a:gd name="connsiteY72" fmla="*/ 6858000 h 6858000"/>
              <a:gd name="connsiteX73" fmla="*/ 0 w 6105267"/>
              <a:gd name="connsiteY73" fmla="*/ 6858000 h 6858000"/>
              <a:gd name="connsiteX74" fmla="*/ 0 w 6105267"/>
              <a:gd name="connsiteY74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189234 w 6105267"/>
              <a:gd name="connsiteY13" fmla="*/ 1186352 h 6858000"/>
              <a:gd name="connsiteX14" fmla="*/ 5202769 w 6105267"/>
              <a:gd name="connsiteY14" fmla="*/ 1269450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18377 w 6105267"/>
              <a:gd name="connsiteY38" fmla="*/ 3588431 h 6858000"/>
              <a:gd name="connsiteX39" fmla="*/ 5655472 w 6105267"/>
              <a:gd name="connsiteY39" fmla="*/ 3678877 h 6858000"/>
              <a:gd name="connsiteX40" fmla="*/ 5683015 w 6105267"/>
              <a:gd name="connsiteY40" fmla="*/ 3762025 h 6858000"/>
              <a:gd name="connsiteX41" fmla="*/ 5696643 w 6105267"/>
              <a:gd name="connsiteY41" fmla="*/ 3773888 h 6858000"/>
              <a:gd name="connsiteX42" fmla="*/ 5768491 w 6105267"/>
              <a:gd name="connsiteY42" fmla="*/ 3914399 h 6858000"/>
              <a:gd name="connsiteX43" fmla="*/ 5793123 w 6105267"/>
              <a:gd name="connsiteY43" fmla="*/ 3969952 h 6858000"/>
              <a:gd name="connsiteX44" fmla="*/ 5808321 w 6105267"/>
              <a:gd name="connsiteY44" fmla="*/ 3988153 h 6858000"/>
              <a:gd name="connsiteX45" fmla="*/ 5860672 w 6105267"/>
              <a:gd name="connsiteY45" fmla="*/ 4061579 h 6858000"/>
              <a:gd name="connsiteX46" fmla="*/ 5894095 w 6105267"/>
              <a:gd name="connsiteY46" fmla="*/ 4128857 h 6858000"/>
              <a:gd name="connsiteX47" fmla="*/ 5903513 w 6105267"/>
              <a:gd name="connsiteY47" fmla="*/ 4187661 h 6858000"/>
              <a:gd name="connsiteX48" fmla="*/ 5949086 w 6105267"/>
              <a:gd name="connsiteY48" fmla="*/ 4366139 h 6858000"/>
              <a:gd name="connsiteX49" fmla="*/ 5949261 w 6105267"/>
              <a:gd name="connsiteY49" fmla="*/ 4449185 h 6858000"/>
              <a:gd name="connsiteX50" fmla="*/ 5961816 w 6105267"/>
              <a:gd name="connsiteY50" fmla="*/ 4494562 h 6858000"/>
              <a:gd name="connsiteX51" fmla="*/ 5998138 w 6105267"/>
              <a:gd name="connsiteY51" fmla="*/ 4697518 h 6858000"/>
              <a:gd name="connsiteX52" fmla="*/ 6007819 w 6105267"/>
              <a:gd name="connsiteY52" fmla="*/ 4858148 h 6858000"/>
              <a:gd name="connsiteX53" fmla="*/ 6007749 w 6105267"/>
              <a:gd name="connsiteY53" fmla="*/ 4964715 h 6858000"/>
              <a:gd name="connsiteX54" fmla="*/ 6005269 w 6105267"/>
              <a:gd name="connsiteY54" fmla="*/ 5150567 h 6858000"/>
              <a:gd name="connsiteX55" fmla="*/ 6001127 w 6105267"/>
              <a:gd name="connsiteY55" fmla="*/ 5164609 h 6858000"/>
              <a:gd name="connsiteX56" fmla="*/ 5998514 w 6105267"/>
              <a:gd name="connsiteY56" fmla="*/ 5189673 h 6858000"/>
              <a:gd name="connsiteX57" fmla="*/ 6036748 w 6105267"/>
              <a:gd name="connsiteY57" fmla="*/ 5322752 h 6858000"/>
              <a:gd name="connsiteX58" fmla="*/ 6037677 w 6105267"/>
              <a:gd name="connsiteY58" fmla="*/ 5354807 h 6858000"/>
              <a:gd name="connsiteX59" fmla="*/ 6053435 w 6105267"/>
              <a:gd name="connsiteY59" fmla="*/ 5387547 h 6858000"/>
              <a:gd name="connsiteX60" fmla="*/ 6068640 w 6105267"/>
              <a:gd name="connsiteY60" fmla="*/ 5474503 h 6858000"/>
              <a:gd name="connsiteX61" fmla="*/ 6080922 w 6105267"/>
              <a:gd name="connsiteY61" fmla="*/ 5561070 h 6858000"/>
              <a:gd name="connsiteX62" fmla="*/ 6096949 w 6105267"/>
              <a:gd name="connsiteY62" fmla="*/ 5648179 h 6858000"/>
              <a:gd name="connsiteX63" fmla="*/ 6096746 w 6105267"/>
              <a:gd name="connsiteY63" fmla="*/ 5862844 h 6858000"/>
              <a:gd name="connsiteX64" fmla="*/ 6045436 w 6105267"/>
              <a:gd name="connsiteY64" fmla="*/ 6124480 h 6858000"/>
              <a:gd name="connsiteX65" fmla="*/ 6030489 w 6105267"/>
              <a:gd name="connsiteY65" fmla="*/ 6317666 h 6858000"/>
              <a:gd name="connsiteX66" fmla="*/ 6007492 w 6105267"/>
              <a:gd name="connsiteY66" fmla="*/ 6440818 h 6858000"/>
              <a:gd name="connsiteX67" fmla="*/ 6009467 w 6105267"/>
              <a:gd name="connsiteY67" fmla="*/ 6487076 h 6858000"/>
              <a:gd name="connsiteX68" fmla="*/ 5995064 w 6105267"/>
              <a:gd name="connsiteY68" fmla="*/ 6540791 h 6858000"/>
              <a:gd name="connsiteX69" fmla="*/ 5986207 w 6105267"/>
              <a:gd name="connsiteY69" fmla="*/ 6695855 h 6858000"/>
              <a:gd name="connsiteX70" fmla="*/ 5979428 w 6105267"/>
              <a:gd name="connsiteY70" fmla="*/ 6754678 h 6858000"/>
              <a:gd name="connsiteX71" fmla="*/ 5984543 w 6105267"/>
              <a:gd name="connsiteY71" fmla="*/ 6811016 h 6858000"/>
              <a:gd name="connsiteX72" fmla="*/ 5979671 w 6105267"/>
              <a:gd name="connsiteY72" fmla="*/ 6858000 h 6858000"/>
              <a:gd name="connsiteX73" fmla="*/ 0 w 6105267"/>
              <a:gd name="connsiteY73" fmla="*/ 6858000 h 6858000"/>
              <a:gd name="connsiteX74" fmla="*/ 0 w 6105267"/>
              <a:gd name="connsiteY74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189234 w 6105267"/>
              <a:gd name="connsiteY13" fmla="*/ 1186352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18377 w 6105267"/>
              <a:gd name="connsiteY38" fmla="*/ 3588431 h 6858000"/>
              <a:gd name="connsiteX39" fmla="*/ 5655472 w 6105267"/>
              <a:gd name="connsiteY39" fmla="*/ 3678877 h 6858000"/>
              <a:gd name="connsiteX40" fmla="*/ 5683015 w 6105267"/>
              <a:gd name="connsiteY40" fmla="*/ 3762025 h 6858000"/>
              <a:gd name="connsiteX41" fmla="*/ 5696643 w 6105267"/>
              <a:gd name="connsiteY41" fmla="*/ 3773888 h 6858000"/>
              <a:gd name="connsiteX42" fmla="*/ 5768491 w 6105267"/>
              <a:gd name="connsiteY42" fmla="*/ 3914399 h 6858000"/>
              <a:gd name="connsiteX43" fmla="*/ 5793123 w 6105267"/>
              <a:gd name="connsiteY43" fmla="*/ 3969952 h 6858000"/>
              <a:gd name="connsiteX44" fmla="*/ 5808321 w 6105267"/>
              <a:gd name="connsiteY44" fmla="*/ 3988153 h 6858000"/>
              <a:gd name="connsiteX45" fmla="*/ 5860672 w 6105267"/>
              <a:gd name="connsiteY45" fmla="*/ 4061579 h 6858000"/>
              <a:gd name="connsiteX46" fmla="*/ 5894095 w 6105267"/>
              <a:gd name="connsiteY46" fmla="*/ 4128857 h 6858000"/>
              <a:gd name="connsiteX47" fmla="*/ 5903513 w 6105267"/>
              <a:gd name="connsiteY47" fmla="*/ 4187661 h 6858000"/>
              <a:gd name="connsiteX48" fmla="*/ 5949086 w 6105267"/>
              <a:gd name="connsiteY48" fmla="*/ 4366139 h 6858000"/>
              <a:gd name="connsiteX49" fmla="*/ 5949261 w 6105267"/>
              <a:gd name="connsiteY49" fmla="*/ 4449185 h 6858000"/>
              <a:gd name="connsiteX50" fmla="*/ 5961816 w 6105267"/>
              <a:gd name="connsiteY50" fmla="*/ 4494562 h 6858000"/>
              <a:gd name="connsiteX51" fmla="*/ 5998138 w 6105267"/>
              <a:gd name="connsiteY51" fmla="*/ 4697518 h 6858000"/>
              <a:gd name="connsiteX52" fmla="*/ 6007819 w 6105267"/>
              <a:gd name="connsiteY52" fmla="*/ 4858148 h 6858000"/>
              <a:gd name="connsiteX53" fmla="*/ 6007749 w 6105267"/>
              <a:gd name="connsiteY53" fmla="*/ 4964715 h 6858000"/>
              <a:gd name="connsiteX54" fmla="*/ 6005269 w 6105267"/>
              <a:gd name="connsiteY54" fmla="*/ 5150567 h 6858000"/>
              <a:gd name="connsiteX55" fmla="*/ 6001127 w 6105267"/>
              <a:gd name="connsiteY55" fmla="*/ 5164609 h 6858000"/>
              <a:gd name="connsiteX56" fmla="*/ 5998514 w 6105267"/>
              <a:gd name="connsiteY56" fmla="*/ 5189673 h 6858000"/>
              <a:gd name="connsiteX57" fmla="*/ 6036748 w 6105267"/>
              <a:gd name="connsiteY57" fmla="*/ 5322752 h 6858000"/>
              <a:gd name="connsiteX58" fmla="*/ 6037677 w 6105267"/>
              <a:gd name="connsiteY58" fmla="*/ 5354807 h 6858000"/>
              <a:gd name="connsiteX59" fmla="*/ 6053435 w 6105267"/>
              <a:gd name="connsiteY59" fmla="*/ 5387547 h 6858000"/>
              <a:gd name="connsiteX60" fmla="*/ 6068640 w 6105267"/>
              <a:gd name="connsiteY60" fmla="*/ 5474503 h 6858000"/>
              <a:gd name="connsiteX61" fmla="*/ 6080922 w 6105267"/>
              <a:gd name="connsiteY61" fmla="*/ 5561070 h 6858000"/>
              <a:gd name="connsiteX62" fmla="*/ 6096949 w 6105267"/>
              <a:gd name="connsiteY62" fmla="*/ 5648179 h 6858000"/>
              <a:gd name="connsiteX63" fmla="*/ 6096746 w 6105267"/>
              <a:gd name="connsiteY63" fmla="*/ 5862844 h 6858000"/>
              <a:gd name="connsiteX64" fmla="*/ 6045436 w 6105267"/>
              <a:gd name="connsiteY64" fmla="*/ 6124480 h 6858000"/>
              <a:gd name="connsiteX65" fmla="*/ 6030489 w 6105267"/>
              <a:gd name="connsiteY65" fmla="*/ 6317666 h 6858000"/>
              <a:gd name="connsiteX66" fmla="*/ 6007492 w 6105267"/>
              <a:gd name="connsiteY66" fmla="*/ 6440818 h 6858000"/>
              <a:gd name="connsiteX67" fmla="*/ 6009467 w 6105267"/>
              <a:gd name="connsiteY67" fmla="*/ 6487076 h 6858000"/>
              <a:gd name="connsiteX68" fmla="*/ 5995064 w 6105267"/>
              <a:gd name="connsiteY68" fmla="*/ 6540791 h 6858000"/>
              <a:gd name="connsiteX69" fmla="*/ 5986207 w 6105267"/>
              <a:gd name="connsiteY69" fmla="*/ 6695855 h 6858000"/>
              <a:gd name="connsiteX70" fmla="*/ 5979428 w 6105267"/>
              <a:gd name="connsiteY70" fmla="*/ 6754678 h 6858000"/>
              <a:gd name="connsiteX71" fmla="*/ 5984543 w 6105267"/>
              <a:gd name="connsiteY71" fmla="*/ 6811016 h 6858000"/>
              <a:gd name="connsiteX72" fmla="*/ 5979671 w 6105267"/>
              <a:gd name="connsiteY72" fmla="*/ 6858000 h 6858000"/>
              <a:gd name="connsiteX73" fmla="*/ 0 w 6105267"/>
              <a:gd name="connsiteY73" fmla="*/ 6858000 h 6858000"/>
              <a:gd name="connsiteX74" fmla="*/ 0 w 6105267"/>
              <a:gd name="connsiteY74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18377 w 6105267"/>
              <a:gd name="connsiteY38" fmla="*/ 3588431 h 6858000"/>
              <a:gd name="connsiteX39" fmla="*/ 5655472 w 6105267"/>
              <a:gd name="connsiteY39" fmla="*/ 3678877 h 6858000"/>
              <a:gd name="connsiteX40" fmla="*/ 5683015 w 6105267"/>
              <a:gd name="connsiteY40" fmla="*/ 3762025 h 6858000"/>
              <a:gd name="connsiteX41" fmla="*/ 5696643 w 6105267"/>
              <a:gd name="connsiteY41" fmla="*/ 3773888 h 6858000"/>
              <a:gd name="connsiteX42" fmla="*/ 5768491 w 6105267"/>
              <a:gd name="connsiteY42" fmla="*/ 3914399 h 6858000"/>
              <a:gd name="connsiteX43" fmla="*/ 5793123 w 6105267"/>
              <a:gd name="connsiteY43" fmla="*/ 3969952 h 6858000"/>
              <a:gd name="connsiteX44" fmla="*/ 5808321 w 6105267"/>
              <a:gd name="connsiteY44" fmla="*/ 3988153 h 6858000"/>
              <a:gd name="connsiteX45" fmla="*/ 5860672 w 6105267"/>
              <a:gd name="connsiteY45" fmla="*/ 4061579 h 6858000"/>
              <a:gd name="connsiteX46" fmla="*/ 5894095 w 6105267"/>
              <a:gd name="connsiteY46" fmla="*/ 4128857 h 6858000"/>
              <a:gd name="connsiteX47" fmla="*/ 5903513 w 6105267"/>
              <a:gd name="connsiteY47" fmla="*/ 4187661 h 6858000"/>
              <a:gd name="connsiteX48" fmla="*/ 5949086 w 6105267"/>
              <a:gd name="connsiteY48" fmla="*/ 4366139 h 6858000"/>
              <a:gd name="connsiteX49" fmla="*/ 5949261 w 6105267"/>
              <a:gd name="connsiteY49" fmla="*/ 4449185 h 6858000"/>
              <a:gd name="connsiteX50" fmla="*/ 5961816 w 6105267"/>
              <a:gd name="connsiteY50" fmla="*/ 4494562 h 6858000"/>
              <a:gd name="connsiteX51" fmla="*/ 5998138 w 6105267"/>
              <a:gd name="connsiteY51" fmla="*/ 4697518 h 6858000"/>
              <a:gd name="connsiteX52" fmla="*/ 6007819 w 6105267"/>
              <a:gd name="connsiteY52" fmla="*/ 4858148 h 6858000"/>
              <a:gd name="connsiteX53" fmla="*/ 6007749 w 6105267"/>
              <a:gd name="connsiteY53" fmla="*/ 4964715 h 6858000"/>
              <a:gd name="connsiteX54" fmla="*/ 6005269 w 6105267"/>
              <a:gd name="connsiteY54" fmla="*/ 5150567 h 6858000"/>
              <a:gd name="connsiteX55" fmla="*/ 6001127 w 6105267"/>
              <a:gd name="connsiteY55" fmla="*/ 5164609 h 6858000"/>
              <a:gd name="connsiteX56" fmla="*/ 5998514 w 6105267"/>
              <a:gd name="connsiteY56" fmla="*/ 5189673 h 6858000"/>
              <a:gd name="connsiteX57" fmla="*/ 6036748 w 6105267"/>
              <a:gd name="connsiteY57" fmla="*/ 5322752 h 6858000"/>
              <a:gd name="connsiteX58" fmla="*/ 6037677 w 6105267"/>
              <a:gd name="connsiteY58" fmla="*/ 5354807 h 6858000"/>
              <a:gd name="connsiteX59" fmla="*/ 6053435 w 6105267"/>
              <a:gd name="connsiteY59" fmla="*/ 5387547 h 6858000"/>
              <a:gd name="connsiteX60" fmla="*/ 6068640 w 6105267"/>
              <a:gd name="connsiteY60" fmla="*/ 5474503 h 6858000"/>
              <a:gd name="connsiteX61" fmla="*/ 6080922 w 6105267"/>
              <a:gd name="connsiteY61" fmla="*/ 5561070 h 6858000"/>
              <a:gd name="connsiteX62" fmla="*/ 6096949 w 6105267"/>
              <a:gd name="connsiteY62" fmla="*/ 5648179 h 6858000"/>
              <a:gd name="connsiteX63" fmla="*/ 6096746 w 6105267"/>
              <a:gd name="connsiteY63" fmla="*/ 5862844 h 6858000"/>
              <a:gd name="connsiteX64" fmla="*/ 6045436 w 6105267"/>
              <a:gd name="connsiteY64" fmla="*/ 6124480 h 6858000"/>
              <a:gd name="connsiteX65" fmla="*/ 6030489 w 6105267"/>
              <a:gd name="connsiteY65" fmla="*/ 6317666 h 6858000"/>
              <a:gd name="connsiteX66" fmla="*/ 6007492 w 6105267"/>
              <a:gd name="connsiteY66" fmla="*/ 6440818 h 6858000"/>
              <a:gd name="connsiteX67" fmla="*/ 6009467 w 6105267"/>
              <a:gd name="connsiteY67" fmla="*/ 6487076 h 6858000"/>
              <a:gd name="connsiteX68" fmla="*/ 5995064 w 6105267"/>
              <a:gd name="connsiteY68" fmla="*/ 6540791 h 6858000"/>
              <a:gd name="connsiteX69" fmla="*/ 5986207 w 6105267"/>
              <a:gd name="connsiteY69" fmla="*/ 6695855 h 6858000"/>
              <a:gd name="connsiteX70" fmla="*/ 5979428 w 6105267"/>
              <a:gd name="connsiteY70" fmla="*/ 6754678 h 6858000"/>
              <a:gd name="connsiteX71" fmla="*/ 5984543 w 6105267"/>
              <a:gd name="connsiteY71" fmla="*/ 6811016 h 6858000"/>
              <a:gd name="connsiteX72" fmla="*/ 5979671 w 6105267"/>
              <a:gd name="connsiteY72" fmla="*/ 6858000 h 6858000"/>
              <a:gd name="connsiteX73" fmla="*/ 0 w 6105267"/>
              <a:gd name="connsiteY73" fmla="*/ 6858000 h 6858000"/>
              <a:gd name="connsiteX74" fmla="*/ 0 w 6105267"/>
              <a:gd name="connsiteY74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18377 w 6105267"/>
              <a:gd name="connsiteY38" fmla="*/ 3588431 h 6858000"/>
              <a:gd name="connsiteX39" fmla="*/ 5655472 w 6105267"/>
              <a:gd name="connsiteY39" fmla="*/ 3678877 h 6858000"/>
              <a:gd name="connsiteX40" fmla="*/ 5683015 w 6105267"/>
              <a:gd name="connsiteY40" fmla="*/ 3762025 h 6858000"/>
              <a:gd name="connsiteX41" fmla="*/ 5696643 w 6105267"/>
              <a:gd name="connsiteY41" fmla="*/ 3773888 h 6858000"/>
              <a:gd name="connsiteX42" fmla="*/ 5768491 w 6105267"/>
              <a:gd name="connsiteY42" fmla="*/ 3914399 h 6858000"/>
              <a:gd name="connsiteX43" fmla="*/ 5793123 w 6105267"/>
              <a:gd name="connsiteY43" fmla="*/ 3969952 h 6858000"/>
              <a:gd name="connsiteX44" fmla="*/ 5808321 w 6105267"/>
              <a:gd name="connsiteY44" fmla="*/ 3988153 h 6858000"/>
              <a:gd name="connsiteX45" fmla="*/ 5860672 w 6105267"/>
              <a:gd name="connsiteY45" fmla="*/ 4061579 h 6858000"/>
              <a:gd name="connsiteX46" fmla="*/ 5894095 w 6105267"/>
              <a:gd name="connsiteY46" fmla="*/ 4128857 h 6858000"/>
              <a:gd name="connsiteX47" fmla="*/ 5903513 w 6105267"/>
              <a:gd name="connsiteY47" fmla="*/ 4187661 h 6858000"/>
              <a:gd name="connsiteX48" fmla="*/ 5949086 w 6105267"/>
              <a:gd name="connsiteY48" fmla="*/ 4366139 h 6858000"/>
              <a:gd name="connsiteX49" fmla="*/ 5949261 w 6105267"/>
              <a:gd name="connsiteY49" fmla="*/ 4449185 h 6858000"/>
              <a:gd name="connsiteX50" fmla="*/ 5961816 w 6105267"/>
              <a:gd name="connsiteY50" fmla="*/ 4494562 h 6858000"/>
              <a:gd name="connsiteX51" fmla="*/ 5998138 w 6105267"/>
              <a:gd name="connsiteY51" fmla="*/ 4697518 h 6858000"/>
              <a:gd name="connsiteX52" fmla="*/ 6007819 w 6105267"/>
              <a:gd name="connsiteY52" fmla="*/ 4858148 h 6858000"/>
              <a:gd name="connsiteX53" fmla="*/ 6007749 w 6105267"/>
              <a:gd name="connsiteY53" fmla="*/ 4964715 h 6858000"/>
              <a:gd name="connsiteX54" fmla="*/ 6005269 w 6105267"/>
              <a:gd name="connsiteY54" fmla="*/ 5150567 h 6858000"/>
              <a:gd name="connsiteX55" fmla="*/ 6001127 w 6105267"/>
              <a:gd name="connsiteY55" fmla="*/ 5164609 h 6858000"/>
              <a:gd name="connsiteX56" fmla="*/ 5998514 w 6105267"/>
              <a:gd name="connsiteY56" fmla="*/ 5189673 h 6858000"/>
              <a:gd name="connsiteX57" fmla="*/ 6036748 w 6105267"/>
              <a:gd name="connsiteY57" fmla="*/ 5322752 h 6858000"/>
              <a:gd name="connsiteX58" fmla="*/ 6037677 w 6105267"/>
              <a:gd name="connsiteY58" fmla="*/ 5354807 h 6858000"/>
              <a:gd name="connsiteX59" fmla="*/ 6053435 w 6105267"/>
              <a:gd name="connsiteY59" fmla="*/ 5387547 h 6858000"/>
              <a:gd name="connsiteX60" fmla="*/ 6068640 w 6105267"/>
              <a:gd name="connsiteY60" fmla="*/ 5474503 h 6858000"/>
              <a:gd name="connsiteX61" fmla="*/ 6080922 w 6105267"/>
              <a:gd name="connsiteY61" fmla="*/ 5561070 h 6858000"/>
              <a:gd name="connsiteX62" fmla="*/ 6096949 w 6105267"/>
              <a:gd name="connsiteY62" fmla="*/ 5648179 h 6858000"/>
              <a:gd name="connsiteX63" fmla="*/ 6096746 w 6105267"/>
              <a:gd name="connsiteY63" fmla="*/ 5862844 h 6858000"/>
              <a:gd name="connsiteX64" fmla="*/ 6045436 w 6105267"/>
              <a:gd name="connsiteY64" fmla="*/ 6124480 h 6858000"/>
              <a:gd name="connsiteX65" fmla="*/ 6030489 w 6105267"/>
              <a:gd name="connsiteY65" fmla="*/ 6317666 h 6858000"/>
              <a:gd name="connsiteX66" fmla="*/ 6007492 w 6105267"/>
              <a:gd name="connsiteY66" fmla="*/ 6440818 h 6858000"/>
              <a:gd name="connsiteX67" fmla="*/ 6009467 w 6105267"/>
              <a:gd name="connsiteY67" fmla="*/ 6487076 h 6858000"/>
              <a:gd name="connsiteX68" fmla="*/ 5995064 w 6105267"/>
              <a:gd name="connsiteY68" fmla="*/ 6540791 h 6858000"/>
              <a:gd name="connsiteX69" fmla="*/ 5986207 w 6105267"/>
              <a:gd name="connsiteY69" fmla="*/ 6695855 h 6858000"/>
              <a:gd name="connsiteX70" fmla="*/ 5979428 w 6105267"/>
              <a:gd name="connsiteY70" fmla="*/ 6754678 h 6858000"/>
              <a:gd name="connsiteX71" fmla="*/ 5984543 w 6105267"/>
              <a:gd name="connsiteY71" fmla="*/ 6811016 h 6858000"/>
              <a:gd name="connsiteX72" fmla="*/ 5979671 w 6105267"/>
              <a:gd name="connsiteY72" fmla="*/ 6858000 h 6858000"/>
              <a:gd name="connsiteX73" fmla="*/ 0 w 6105267"/>
              <a:gd name="connsiteY73" fmla="*/ 6858000 h 6858000"/>
              <a:gd name="connsiteX74" fmla="*/ 0 w 6105267"/>
              <a:gd name="connsiteY74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18377 w 6105267"/>
              <a:gd name="connsiteY38" fmla="*/ 3588431 h 6858000"/>
              <a:gd name="connsiteX39" fmla="*/ 5655472 w 6105267"/>
              <a:gd name="connsiteY39" fmla="*/ 3678877 h 6858000"/>
              <a:gd name="connsiteX40" fmla="*/ 5683015 w 6105267"/>
              <a:gd name="connsiteY40" fmla="*/ 3762025 h 6858000"/>
              <a:gd name="connsiteX41" fmla="*/ 5696643 w 6105267"/>
              <a:gd name="connsiteY41" fmla="*/ 3773888 h 6858000"/>
              <a:gd name="connsiteX42" fmla="*/ 5768491 w 6105267"/>
              <a:gd name="connsiteY42" fmla="*/ 3914399 h 6858000"/>
              <a:gd name="connsiteX43" fmla="*/ 5793123 w 6105267"/>
              <a:gd name="connsiteY43" fmla="*/ 3969952 h 6858000"/>
              <a:gd name="connsiteX44" fmla="*/ 5808321 w 6105267"/>
              <a:gd name="connsiteY44" fmla="*/ 3988153 h 6858000"/>
              <a:gd name="connsiteX45" fmla="*/ 5860672 w 6105267"/>
              <a:gd name="connsiteY45" fmla="*/ 4061579 h 6858000"/>
              <a:gd name="connsiteX46" fmla="*/ 5894095 w 6105267"/>
              <a:gd name="connsiteY46" fmla="*/ 4128857 h 6858000"/>
              <a:gd name="connsiteX47" fmla="*/ 5903513 w 6105267"/>
              <a:gd name="connsiteY47" fmla="*/ 4187661 h 6858000"/>
              <a:gd name="connsiteX48" fmla="*/ 5949086 w 6105267"/>
              <a:gd name="connsiteY48" fmla="*/ 4366139 h 6858000"/>
              <a:gd name="connsiteX49" fmla="*/ 5949261 w 6105267"/>
              <a:gd name="connsiteY49" fmla="*/ 4449185 h 6858000"/>
              <a:gd name="connsiteX50" fmla="*/ 5961816 w 6105267"/>
              <a:gd name="connsiteY50" fmla="*/ 4494562 h 6858000"/>
              <a:gd name="connsiteX51" fmla="*/ 5998138 w 6105267"/>
              <a:gd name="connsiteY51" fmla="*/ 4697518 h 6858000"/>
              <a:gd name="connsiteX52" fmla="*/ 6007819 w 6105267"/>
              <a:gd name="connsiteY52" fmla="*/ 4858148 h 6858000"/>
              <a:gd name="connsiteX53" fmla="*/ 6007749 w 6105267"/>
              <a:gd name="connsiteY53" fmla="*/ 4964715 h 6858000"/>
              <a:gd name="connsiteX54" fmla="*/ 6005269 w 6105267"/>
              <a:gd name="connsiteY54" fmla="*/ 5150567 h 6858000"/>
              <a:gd name="connsiteX55" fmla="*/ 6001127 w 6105267"/>
              <a:gd name="connsiteY55" fmla="*/ 5164609 h 6858000"/>
              <a:gd name="connsiteX56" fmla="*/ 5998514 w 6105267"/>
              <a:gd name="connsiteY56" fmla="*/ 5189673 h 6858000"/>
              <a:gd name="connsiteX57" fmla="*/ 6036748 w 6105267"/>
              <a:gd name="connsiteY57" fmla="*/ 5322752 h 6858000"/>
              <a:gd name="connsiteX58" fmla="*/ 6037677 w 6105267"/>
              <a:gd name="connsiteY58" fmla="*/ 5354807 h 6858000"/>
              <a:gd name="connsiteX59" fmla="*/ 6053435 w 6105267"/>
              <a:gd name="connsiteY59" fmla="*/ 5387547 h 6858000"/>
              <a:gd name="connsiteX60" fmla="*/ 6068640 w 6105267"/>
              <a:gd name="connsiteY60" fmla="*/ 5474503 h 6858000"/>
              <a:gd name="connsiteX61" fmla="*/ 6080922 w 6105267"/>
              <a:gd name="connsiteY61" fmla="*/ 5561070 h 6858000"/>
              <a:gd name="connsiteX62" fmla="*/ 6096949 w 6105267"/>
              <a:gd name="connsiteY62" fmla="*/ 5648179 h 6858000"/>
              <a:gd name="connsiteX63" fmla="*/ 6096746 w 6105267"/>
              <a:gd name="connsiteY63" fmla="*/ 5862844 h 6858000"/>
              <a:gd name="connsiteX64" fmla="*/ 6045436 w 6105267"/>
              <a:gd name="connsiteY64" fmla="*/ 6124480 h 6858000"/>
              <a:gd name="connsiteX65" fmla="*/ 6030489 w 6105267"/>
              <a:gd name="connsiteY65" fmla="*/ 6317666 h 6858000"/>
              <a:gd name="connsiteX66" fmla="*/ 6007492 w 6105267"/>
              <a:gd name="connsiteY66" fmla="*/ 6440818 h 6858000"/>
              <a:gd name="connsiteX67" fmla="*/ 6009467 w 6105267"/>
              <a:gd name="connsiteY67" fmla="*/ 6487076 h 6858000"/>
              <a:gd name="connsiteX68" fmla="*/ 5995064 w 6105267"/>
              <a:gd name="connsiteY68" fmla="*/ 6540791 h 6858000"/>
              <a:gd name="connsiteX69" fmla="*/ 5986207 w 6105267"/>
              <a:gd name="connsiteY69" fmla="*/ 6695855 h 6858000"/>
              <a:gd name="connsiteX70" fmla="*/ 5979428 w 6105267"/>
              <a:gd name="connsiteY70" fmla="*/ 6754678 h 6858000"/>
              <a:gd name="connsiteX71" fmla="*/ 5984543 w 6105267"/>
              <a:gd name="connsiteY71" fmla="*/ 6811016 h 6858000"/>
              <a:gd name="connsiteX72" fmla="*/ 5979671 w 6105267"/>
              <a:gd name="connsiteY72" fmla="*/ 6858000 h 6858000"/>
              <a:gd name="connsiteX73" fmla="*/ 0 w 6105267"/>
              <a:gd name="connsiteY73" fmla="*/ 6858000 h 6858000"/>
              <a:gd name="connsiteX74" fmla="*/ 0 w 6105267"/>
              <a:gd name="connsiteY74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18377 w 6105267"/>
              <a:gd name="connsiteY38" fmla="*/ 3588431 h 6858000"/>
              <a:gd name="connsiteX39" fmla="*/ 5655472 w 6105267"/>
              <a:gd name="connsiteY39" fmla="*/ 3678877 h 6858000"/>
              <a:gd name="connsiteX40" fmla="*/ 5683015 w 6105267"/>
              <a:gd name="connsiteY40" fmla="*/ 3762025 h 6858000"/>
              <a:gd name="connsiteX41" fmla="*/ 5696643 w 6105267"/>
              <a:gd name="connsiteY41" fmla="*/ 3773888 h 6858000"/>
              <a:gd name="connsiteX42" fmla="*/ 5768491 w 6105267"/>
              <a:gd name="connsiteY42" fmla="*/ 3914399 h 6858000"/>
              <a:gd name="connsiteX43" fmla="*/ 5793123 w 6105267"/>
              <a:gd name="connsiteY43" fmla="*/ 3969952 h 6858000"/>
              <a:gd name="connsiteX44" fmla="*/ 5808321 w 6105267"/>
              <a:gd name="connsiteY44" fmla="*/ 3988153 h 6858000"/>
              <a:gd name="connsiteX45" fmla="*/ 5860672 w 6105267"/>
              <a:gd name="connsiteY45" fmla="*/ 4061579 h 6858000"/>
              <a:gd name="connsiteX46" fmla="*/ 5894095 w 6105267"/>
              <a:gd name="connsiteY46" fmla="*/ 4128857 h 6858000"/>
              <a:gd name="connsiteX47" fmla="*/ 5903513 w 6105267"/>
              <a:gd name="connsiteY47" fmla="*/ 4187661 h 6858000"/>
              <a:gd name="connsiteX48" fmla="*/ 5949086 w 6105267"/>
              <a:gd name="connsiteY48" fmla="*/ 4366139 h 6858000"/>
              <a:gd name="connsiteX49" fmla="*/ 5949261 w 6105267"/>
              <a:gd name="connsiteY49" fmla="*/ 4449185 h 6858000"/>
              <a:gd name="connsiteX50" fmla="*/ 5961816 w 6105267"/>
              <a:gd name="connsiteY50" fmla="*/ 4494562 h 6858000"/>
              <a:gd name="connsiteX51" fmla="*/ 5998138 w 6105267"/>
              <a:gd name="connsiteY51" fmla="*/ 4697518 h 6858000"/>
              <a:gd name="connsiteX52" fmla="*/ 6007819 w 6105267"/>
              <a:gd name="connsiteY52" fmla="*/ 4858148 h 6858000"/>
              <a:gd name="connsiteX53" fmla="*/ 6007749 w 6105267"/>
              <a:gd name="connsiteY53" fmla="*/ 4964715 h 6858000"/>
              <a:gd name="connsiteX54" fmla="*/ 6005269 w 6105267"/>
              <a:gd name="connsiteY54" fmla="*/ 5150567 h 6858000"/>
              <a:gd name="connsiteX55" fmla="*/ 6001127 w 6105267"/>
              <a:gd name="connsiteY55" fmla="*/ 5164609 h 6858000"/>
              <a:gd name="connsiteX56" fmla="*/ 5998514 w 6105267"/>
              <a:gd name="connsiteY56" fmla="*/ 5189673 h 6858000"/>
              <a:gd name="connsiteX57" fmla="*/ 6036748 w 6105267"/>
              <a:gd name="connsiteY57" fmla="*/ 5322752 h 6858000"/>
              <a:gd name="connsiteX58" fmla="*/ 6037677 w 6105267"/>
              <a:gd name="connsiteY58" fmla="*/ 5354807 h 6858000"/>
              <a:gd name="connsiteX59" fmla="*/ 6053435 w 6105267"/>
              <a:gd name="connsiteY59" fmla="*/ 5387547 h 6858000"/>
              <a:gd name="connsiteX60" fmla="*/ 6068640 w 6105267"/>
              <a:gd name="connsiteY60" fmla="*/ 5474503 h 6858000"/>
              <a:gd name="connsiteX61" fmla="*/ 6080922 w 6105267"/>
              <a:gd name="connsiteY61" fmla="*/ 5561070 h 6858000"/>
              <a:gd name="connsiteX62" fmla="*/ 6096949 w 6105267"/>
              <a:gd name="connsiteY62" fmla="*/ 5648179 h 6858000"/>
              <a:gd name="connsiteX63" fmla="*/ 6096746 w 6105267"/>
              <a:gd name="connsiteY63" fmla="*/ 5862844 h 6858000"/>
              <a:gd name="connsiteX64" fmla="*/ 6045436 w 6105267"/>
              <a:gd name="connsiteY64" fmla="*/ 6124480 h 6858000"/>
              <a:gd name="connsiteX65" fmla="*/ 6030489 w 6105267"/>
              <a:gd name="connsiteY65" fmla="*/ 6317666 h 6858000"/>
              <a:gd name="connsiteX66" fmla="*/ 6007492 w 6105267"/>
              <a:gd name="connsiteY66" fmla="*/ 6440818 h 6858000"/>
              <a:gd name="connsiteX67" fmla="*/ 6009467 w 6105267"/>
              <a:gd name="connsiteY67" fmla="*/ 6487076 h 6858000"/>
              <a:gd name="connsiteX68" fmla="*/ 5995064 w 6105267"/>
              <a:gd name="connsiteY68" fmla="*/ 6540791 h 6858000"/>
              <a:gd name="connsiteX69" fmla="*/ 5986207 w 6105267"/>
              <a:gd name="connsiteY69" fmla="*/ 6695855 h 6858000"/>
              <a:gd name="connsiteX70" fmla="*/ 5979428 w 6105267"/>
              <a:gd name="connsiteY70" fmla="*/ 6754678 h 6858000"/>
              <a:gd name="connsiteX71" fmla="*/ 5984543 w 6105267"/>
              <a:gd name="connsiteY71" fmla="*/ 6811016 h 6858000"/>
              <a:gd name="connsiteX72" fmla="*/ 5979671 w 6105267"/>
              <a:gd name="connsiteY72" fmla="*/ 6858000 h 6858000"/>
              <a:gd name="connsiteX73" fmla="*/ 0 w 6105267"/>
              <a:gd name="connsiteY73" fmla="*/ 6858000 h 6858000"/>
              <a:gd name="connsiteX74" fmla="*/ 0 w 6105267"/>
              <a:gd name="connsiteY74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18377 w 6105267"/>
              <a:gd name="connsiteY38" fmla="*/ 3588431 h 6858000"/>
              <a:gd name="connsiteX39" fmla="*/ 5655472 w 6105267"/>
              <a:gd name="connsiteY39" fmla="*/ 3678877 h 6858000"/>
              <a:gd name="connsiteX40" fmla="*/ 5683015 w 6105267"/>
              <a:gd name="connsiteY40" fmla="*/ 3762025 h 6858000"/>
              <a:gd name="connsiteX41" fmla="*/ 5706168 w 6105267"/>
              <a:gd name="connsiteY41" fmla="*/ 3797701 h 6858000"/>
              <a:gd name="connsiteX42" fmla="*/ 5768491 w 6105267"/>
              <a:gd name="connsiteY42" fmla="*/ 3914399 h 6858000"/>
              <a:gd name="connsiteX43" fmla="*/ 5793123 w 6105267"/>
              <a:gd name="connsiteY43" fmla="*/ 3969952 h 6858000"/>
              <a:gd name="connsiteX44" fmla="*/ 5808321 w 6105267"/>
              <a:gd name="connsiteY44" fmla="*/ 3988153 h 6858000"/>
              <a:gd name="connsiteX45" fmla="*/ 5860672 w 6105267"/>
              <a:gd name="connsiteY45" fmla="*/ 4061579 h 6858000"/>
              <a:gd name="connsiteX46" fmla="*/ 5894095 w 6105267"/>
              <a:gd name="connsiteY46" fmla="*/ 4128857 h 6858000"/>
              <a:gd name="connsiteX47" fmla="*/ 5903513 w 6105267"/>
              <a:gd name="connsiteY47" fmla="*/ 4187661 h 6858000"/>
              <a:gd name="connsiteX48" fmla="*/ 5949086 w 6105267"/>
              <a:gd name="connsiteY48" fmla="*/ 4366139 h 6858000"/>
              <a:gd name="connsiteX49" fmla="*/ 5949261 w 6105267"/>
              <a:gd name="connsiteY49" fmla="*/ 4449185 h 6858000"/>
              <a:gd name="connsiteX50" fmla="*/ 5961816 w 6105267"/>
              <a:gd name="connsiteY50" fmla="*/ 4494562 h 6858000"/>
              <a:gd name="connsiteX51" fmla="*/ 5998138 w 6105267"/>
              <a:gd name="connsiteY51" fmla="*/ 4697518 h 6858000"/>
              <a:gd name="connsiteX52" fmla="*/ 6007819 w 6105267"/>
              <a:gd name="connsiteY52" fmla="*/ 4858148 h 6858000"/>
              <a:gd name="connsiteX53" fmla="*/ 6007749 w 6105267"/>
              <a:gd name="connsiteY53" fmla="*/ 4964715 h 6858000"/>
              <a:gd name="connsiteX54" fmla="*/ 6005269 w 6105267"/>
              <a:gd name="connsiteY54" fmla="*/ 5150567 h 6858000"/>
              <a:gd name="connsiteX55" fmla="*/ 6001127 w 6105267"/>
              <a:gd name="connsiteY55" fmla="*/ 5164609 h 6858000"/>
              <a:gd name="connsiteX56" fmla="*/ 5998514 w 6105267"/>
              <a:gd name="connsiteY56" fmla="*/ 5189673 h 6858000"/>
              <a:gd name="connsiteX57" fmla="*/ 6036748 w 6105267"/>
              <a:gd name="connsiteY57" fmla="*/ 5322752 h 6858000"/>
              <a:gd name="connsiteX58" fmla="*/ 6037677 w 6105267"/>
              <a:gd name="connsiteY58" fmla="*/ 5354807 h 6858000"/>
              <a:gd name="connsiteX59" fmla="*/ 6053435 w 6105267"/>
              <a:gd name="connsiteY59" fmla="*/ 5387547 h 6858000"/>
              <a:gd name="connsiteX60" fmla="*/ 6068640 w 6105267"/>
              <a:gd name="connsiteY60" fmla="*/ 5474503 h 6858000"/>
              <a:gd name="connsiteX61" fmla="*/ 6080922 w 6105267"/>
              <a:gd name="connsiteY61" fmla="*/ 5561070 h 6858000"/>
              <a:gd name="connsiteX62" fmla="*/ 6096949 w 6105267"/>
              <a:gd name="connsiteY62" fmla="*/ 5648179 h 6858000"/>
              <a:gd name="connsiteX63" fmla="*/ 6096746 w 6105267"/>
              <a:gd name="connsiteY63" fmla="*/ 5862844 h 6858000"/>
              <a:gd name="connsiteX64" fmla="*/ 6045436 w 6105267"/>
              <a:gd name="connsiteY64" fmla="*/ 6124480 h 6858000"/>
              <a:gd name="connsiteX65" fmla="*/ 6030489 w 6105267"/>
              <a:gd name="connsiteY65" fmla="*/ 6317666 h 6858000"/>
              <a:gd name="connsiteX66" fmla="*/ 6007492 w 6105267"/>
              <a:gd name="connsiteY66" fmla="*/ 6440818 h 6858000"/>
              <a:gd name="connsiteX67" fmla="*/ 6009467 w 6105267"/>
              <a:gd name="connsiteY67" fmla="*/ 6487076 h 6858000"/>
              <a:gd name="connsiteX68" fmla="*/ 5995064 w 6105267"/>
              <a:gd name="connsiteY68" fmla="*/ 6540791 h 6858000"/>
              <a:gd name="connsiteX69" fmla="*/ 5986207 w 6105267"/>
              <a:gd name="connsiteY69" fmla="*/ 6695855 h 6858000"/>
              <a:gd name="connsiteX70" fmla="*/ 5979428 w 6105267"/>
              <a:gd name="connsiteY70" fmla="*/ 6754678 h 6858000"/>
              <a:gd name="connsiteX71" fmla="*/ 5984543 w 6105267"/>
              <a:gd name="connsiteY71" fmla="*/ 6811016 h 6858000"/>
              <a:gd name="connsiteX72" fmla="*/ 5979671 w 6105267"/>
              <a:gd name="connsiteY72" fmla="*/ 6858000 h 6858000"/>
              <a:gd name="connsiteX73" fmla="*/ 0 w 6105267"/>
              <a:gd name="connsiteY73" fmla="*/ 6858000 h 6858000"/>
              <a:gd name="connsiteX74" fmla="*/ 0 w 6105267"/>
              <a:gd name="connsiteY74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18377 w 6105267"/>
              <a:gd name="connsiteY38" fmla="*/ 3588431 h 6858000"/>
              <a:gd name="connsiteX39" fmla="*/ 5655472 w 6105267"/>
              <a:gd name="connsiteY39" fmla="*/ 3678877 h 6858000"/>
              <a:gd name="connsiteX40" fmla="*/ 5683015 w 6105267"/>
              <a:gd name="connsiteY40" fmla="*/ 3762025 h 6858000"/>
              <a:gd name="connsiteX41" fmla="*/ 5722836 w 6105267"/>
              <a:gd name="connsiteY41" fmla="*/ 3814370 h 6858000"/>
              <a:gd name="connsiteX42" fmla="*/ 5768491 w 6105267"/>
              <a:gd name="connsiteY42" fmla="*/ 3914399 h 6858000"/>
              <a:gd name="connsiteX43" fmla="*/ 5793123 w 6105267"/>
              <a:gd name="connsiteY43" fmla="*/ 3969952 h 6858000"/>
              <a:gd name="connsiteX44" fmla="*/ 5808321 w 6105267"/>
              <a:gd name="connsiteY44" fmla="*/ 3988153 h 6858000"/>
              <a:gd name="connsiteX45" fmla="*/ 5860672 w 6105267"/>
              <a:gd name="connsiteY45" fmla="*/ 4061579 h 6858000"/>
              <a:gd name="connsiteX46" fmla="*/ 5894095 w 6105267"/>
              <a:gd name="connsiteY46" fmla="*/ 4128857 h 6858000"/>
              <a:gd name="connsiteX47" fmla="*/ 5903513 w 6105267"/>
              <a:gd name="connsiteY47" fmla="*/ 4187661 h 6858000"/>
              <a:gd name="connsiteX48" fmla="*/ 5949086 w 6105267"/>
              <a:gd name="connsiteY48" fmla="*/ 4366139 h 6858000"/>
              <a:gd name="connsiteX49" fmla="*/ 5949261 w 6105267"/>
              <a:gd name="connsiteY49" fmla="*/ 4449185 h 6858000"/>
              <a:gd name="connsiteX50" fmla="*/ 5961816 w 6105267"/>
              <a:gd name="connsiteY50" fmla="*/ 4494562 h 6858000"/>
              <a:gd name="connsiteX51" fmla="*/ 5998138 w 6105267"/>
              <a:gd name="connsiteY51" fmla="*/ 4697518 h 6858000"/>
              <a:gd name="connsiteX52" fmla="*/ 6007819 w 6105267"/>
              <a:gd name="connsiteY52" fmla="*/ 4858148 h 6858000"/>
              <a:gd name="connsiteX53" fmla="*/ 6007749 w 6105267"/>
              <a:gd name="connsiteY53" fmla="*/ 4964715 h 6858000"/>
              <a:gd name="connsiteX54" fmla="*/ 6005269 w 6105267"/>
              <a:gd name="connsiteY54" fmla="*/ 5150567 h 6858000"/>
              <a:gd name="connsiteX55" fmla="*/ 6001127 w 6105267"/>
              <a:gd name="connsiteY55" fmla="*/ 5164609 h 6858000"/>
              <a:gd name="connsiteX56" fmla="*/ 5998514 w 6105267"/>
              <a:gd name="connsiteY56" fmla="*/ 5189673 h 6858000"/>
              <a:gd name="connsiteX57" fmla="*/ 6036748 w 6105267"/>
              <a:gd name="connsiteY57" fmla="*/ 5322752 h 6858000"/>
              <a:gd name="connsiteX58" fmla="*/ 6037677 w 6105267"/>
              <a:gd name="connsiteY58" fmla="*/ 5354807 h 6858000"/>
              <a:gd name="connsiteX59" fmla="*/ 6053435 w 6105267"/>
              <a:gd name="connsiteY59" fmla="*/ 5387547 h 6858000"/>
              <a:gd name="connsiteX60" fmla="*/ 6068640 w 6105267"/>
              <a:gd name="connsiteY60" fmla="*/ 5474503 h 6858000"/>
              <a:gd name="connsiteX61" fmla="*/ 6080922 w 6105267"/>
              <a:gd name="connsiteY61" fmla="*/ 5561070 h 6858000"/>
              <a:gd name="connsiteX62" fmla="*/ 6096949 w 6105267"/>
              <a:gd name="connsiteY62" fmla="*/ 5648179 h 6858000"/>
              <a:gd name="connsiteX63" fmla="*/ 6096746 w 6105267"/>
              <a:gd name="connsiteY63" fmla="*/ 5862844 h 6858000"/>
              <a:gd name="connsiteX64" fmla="*/ 6045436 w 6105267"/>
              <a:gd name="connsiteY64" fmla="*/ 6124480 h 6858000"/>
              <a:gd name="connsiteX65" fmla="*/ 6030489 w 6105267"/>
              <a:gd name="connsiteY65" fmla="*/ 6317666 h 6858000"/>
              <a:gd name="connsiteX66" fmla="*/ 6007492 w 6105267"/>
              <a:gd name="connsiteY66" fmla="*/ 6440818 h 6858000"/>
              <a:gd name="connsiteX67" fmla="*/ 6009467 w 6105267"/>
              <a:gd name="connsiteY67" fmla="*/ 6487076 h 6858000"/>
              <a:gd name="connsiteX68" fmla="*/ 5995064 w 6105267"/>
              <a:gd name="connsiteY68" fmla="*/ 6540791 h 6858000"/>
              <a:gd name="connsiteX69" fmla="*/ 5986207 w 6105267"/>
              <a:gd name="connsiteY69" fmla="*/ 6695855 h 6858000"/>
              <a:gd name="connsiteX70" fmla="*/ 5979428 w 6105267"/>
              <a:gd name="connsiteY70" fmla="*/ 6754678 h 6858000"/>
              <a:gd name="connsiteX71" fmla="*/ 5984543 w 6105267"/>
              <a:gd name="connsiteY71" fmla="*/ 6811016 h 6858000"/>
              <a:gd name="connsiteX72" fmla="*/ 5979671 w 6105267"/>
              <a:gd name="connsiteY72" fmla="*/ 6858000 h 6858000"/>
              <a:gd name="connsiteX73" fmla="*/ 0 w 6105267"/>
              <a:gd name="connsiteY73" fmla="*/ 6858000 h 6858000"/>
              <a:gd name="connsiteX74" fmla="*/ 0 w 6105267"/>
              <a:gd name="connsiteY74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48870 w 6105267"/>
              <a:gd name="connsiteY32" fmla="*/ 2838305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18377 w 6105267"/>
              <a:gd name="connsiteY38" fmla="*/ 3588431 h 6858000"/>
              <a:gd name="connsiteX39" fmla="*/ 5655472 w 6105267"/>
              <a:gd name="connsiteY39" fmla="*/ 3678877 h 6858000"/>
              <a:gd name="connsiteX40" fmla="*/ 5683015 w 6105267"/>
              <a:gd name="connsiteY40" fmla="*/ 3762025 h 6858000"/>
              <a:gd name="connsiteX41" fmla="*/ 5722836 w 6105267"/>
              <a:gd name="connsiteY41" fmla="*/ 3814370 h 6858000"/>
              <a:gd name="connsiteX42" fmla="*/ 5768491 w 6105267"/>
              <a:gd name="connsiteY42" fmla="*/ 3914399 h 6858000"/>
              <a:gd name="connsiteX43" fmla="*/ 5793123 w 6105267"/>
              <a:gd name="connsiteY43" fmla="*/ 3969952 h 6858000"/>
              <a:gd name="connsiteX44" fmla="*/ 5808321 w 6105267"/>
              <a:gd name="connsiteY44" fmla="*/ 3988153 h 6858000"/>
              <a:gd name="connsiteX45" fmla="*/ 5860672 w 6105267"/>
              <a:gd name="connsiteY45" fmla="*/ 4061579 h 6858000"/>
              <a:gd name="connsiteX46" fmla="*/ 5894095 w 6105267"/>
              <a:gd name="connsiteY46" fmla="*/ 4128857 h 6858000"/>
              <a:gd name="connsiteX47" fmla="*/ 5903513 w 6105267"/>
              <a:gd name="connsiteY47" fmla="*/ 4187661 h 6858000"/>
              <a:gd name="connsiteX48" fmla="*/ 5949086 w 6105267"/>
              <a:gd name="connsiteY48" fmla="*/ 4366139 h 6858000"/>
              <a:gd name="connsiteX49" fmla="*/ 5949261 w 6105267"/>
              <a:gd name="connsiteY49" fmla="*/ 4449185 h 6858000"/>
              <a:gd name="connsiteX50" fmla="*/ 5961816 w 6105267"/>
              <a:gd name="connsiteY50" fmla="*/ 4494562 h 6858000"/>
              <a:gd name="connsiteX51" fmla="*/ 5998138 w 6105267"/>
              <a:gd name="connsiteY51" fmla="*/ 4697518 h 6858000"/>
              <a:gd name="connsiteX52" fmla="*/ 6007819 w 6105267"/>
              <a:gd name="connsiteY52" fmla="*/ 4858148 h 6858000"/>
              <a:gd name="connsiteX53" fmla="*/ 6007749 w 6105267"/>
              <a:gd name="connsiteY53" fmla="*/ 4964715 h 6858000"/>
              <a:gd name="connsiteX54" fmla="*/ 6005269 w 6105267"/>
              <a:gd name="connsiteY54" fmla="*/ 5150567 h 6858000"/>
              <a:gd name="connsiteX55" fmla="*/ 6001127 w 6105267"/>
              <a:gd name="connsiteY55" fmla="*/ 5164609 h 6858000"/>
              <a:gd name="connsiteX56" fmla="*/ 5998514 w 6105267"/>
              <a:gd name="connsiteY56" fmla="*/ 5189673 h 6858000"/>
              <a:gd name="connsiteX57" fmla="*/ 6036748 w 6105267"/>
              <a:gd name="connsiteY57" fmla="*/ 5322752 h 6858000"/>
              <a:gd name="connsiteX58" fmla="*/ 6037677 w 6105267"/>
              <a:gd name="connsiteY58" fmla="*/ 5354807 h 6858000"/>
              <a:gd name="connsiteX59" fmla="*/ 6053435 w 6105267"/>
              <a:gd name="connsiteY59" fmla="*/ 5387547 h 6858000"/>
              <a:gd name="connsiteX60" fmla="*/ 6068640 w 6105267"/>
              <a:gd name="connsiteY60" fmla="*/ 5474503 h 6858000"/>
              <a:gd name="connsiteX61" fmla="*/ 6080922 w 6105267"/>
              <a:gd name="connsiteY61" fmla="*/ 5561070 h 6858000"/>
              <a:gd name="connsiteX62" fmla="*/ 6096949 w 6105267"/>
              <a:gd name="connsiteY62" fmla="*/ 5648179 h 6858000"/>
              <a:gd name="connsiteX63" fmla="*/ 6096746 w 6105267"/>
              <a:gd name="connsiteY63" fmla="*/ 5862844 h 6858000"/>
              <a:gd name="connsiteX64" fmla="*/ 6045436 w 6105267"/>
              <a:gd name="connsiteY64" fmla="*/ 6124480 h 6858000"/>
              <a:gd name="connsiteX65" fmla="*/ 6030489 w 6105267"/>
              <a:gd name="connsiteY65" fmla="*/ 6317666 h 6858000"/>
              <a:gd name="connsiteX66" fmla="*/ 6007492 w 6105267"/>
              <a:gd name="connsiteY66" fmla="*/ 6440818 h 6858000"/>
              <a:gd name="connsiteX67" fmla="*/ 6009467 w 6105267"/>
              <a:gd name="connsiteY67" fmla="*/ 6487076 h 6858000"/>
              <a:gd name="connsiteX68" fmla="*/ 5995064 w 6105267"/>
              <a:gd name="connsiteY68" fmla="*/ 6540791 h 6858000"/>
              <a:gd name="connsiteX69" fmla="*/ 5986207 w 6105267"/>
              <a:gd name="connsiteY69" fmla="*/ 6695855 h 6858000"/>
              <a:gd name="connsiteX70" fmla="*/ 5979428 w 6105267"/>
              <a:gd name="connsiteY70" fmla="*/ 6754678 h 6858000"/>
              <a:gd name="connsiteX71" fmla="*/ 5984543 w 6105267"/>
              <a:gd name="connsiteY71" fmla="*/ 6811016 h 6858000"/>
              <a:gd name="connsiteX72" fmla="*/ 5979671 w 6105267"/>
              <a:gd name="connsiteY72" fmla="*/ 6858000 h 6858000"/>
              <a:gd name="connsiteX73" fmla="*/ 0 w 6105267"/>
              <a:gd name="connsiteY73" fmla="*/ 6858000 h 6858000"/>
              <a:gd name="connsiteX74" fmla="*/ 0 w 6105267"/>
              <a:gd name="connsiteY74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48870 w 6105267"/>
              <a:gd name="connsiteY32" fmla="*/ 2838305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55472 w 6105267"/>
              <a:gd name="connsiteY38" fmla="*/ 3678877 h 6858000"/>
              <a:gd name="connsiteX39" fmla="*/ 5683015 w 6105267"/>
              <a:gd name="connsiteY39" fmla="*/ 3762025 h 6858000"/>
              <a:gd name="connsiteX40" fmla="*/ 5722836 w 6105267"/>
              <a:gd name="connsiteY40" fmla="*/ 3814370 h 6858000"/>
              <a:gd name="connsiteX41" fmla="*/ 5768491 w 6105267"/>
              <a:gd name="connsiteY41" fmla="*/ 3914399 h 6858000"/>
              <a:gd name="connsiteX42" fmla="*/ 5793123 w 6105267"/>
              <a:gd name="connsiteY42" fmla="*/ 3969952 h 6858000"/>
              <a:gd name="connsiteX43" fmla="*/ 5808321 w 6105267"/>
              <a:gd name="connsiteY43" fmla="*/ 3988153 h 6858000"/>
              <a:gd name="connsiteX44" fmla="*/ 5860672 w 6105267"/>
              <a:gd name="connsiteY44" fmla="*/ 4061579 h 6858000"/>
              <a:gd name="connsiteX45" fmla="*/ 5894095 w 6105267"/>
              <a:gd name="connsiteY45" fmla="*/ 4128857 h 6858000"/>
              <a:gd name="connsiteX46" fmla="*/ 5903513 w 6105267"/>
              <a:gd name="connsiteY46" fmla="*/ 4187661 h 6858000"/>
              <a:gd name="connsiteX47" fmla="*/ 5949086 w 6105267"/>
              <a:gd name="connsiteY47" fmla="*/ 4366139 h 6858000"/>
              <a:gd name="connsiteX48" fmla="*/ 5949261 w 6105267"/>
              <a:gd name="connsiteY48" fmla="*/ 4449185 h 6858000"/>
              <a:gd name="connsiteX49" fmla="*/ 5961816 w 6105267"/>
              <a:gd name="connsiteY49" fmla="*/ 4494562 h 6858000"/>
              <a:gd name="connsiteX50" fmla="*/ 5998138 w 6105267"/>
              <a:gd name="connsiteY50" fmla="*/ 4697518 h 6858000"/>
              <a:gd name="connsiteX51" fmla="*/ 6007819 w 6105267"/>
              <a:gd name="connsiteY51" fmla="*/ 4858148 h 6858000"/>
              <a:gd name="connsiteX52" fmla="*/ 6007749 w 6105267"/>
              <a:gd name="connsiteY52" fmla="*/ 4964715 h 6858000"/>
              <a:gd name="connsiteX53" fmla="*/ 6005269 w 6105267"/>
              <a:gd name="connsiteY53" fmla="*/ 5150567 h 6858000"/>
              <a:gd name="connsiteX54" fmla="*/ 6001127 w 6105267"/>
              <a:gd name="connsiteY54" fmla="*/ 5164609 h 6858000"/>
              <a:gd name="connsiteX55" fmla="*/ 5998514 w 6105267"/>
              <a:gd name="connsiteY55" fmla="*/ 5189673 h 6858000"/>
              <a:gd name="connsiteX56" fmla="*/ 6036748 w 6105267"/>
              <a:gd name="connsiteY56" fmla="*/ 5322752 h 6858000"/>
              <a:gd name="connsiteX57" fmla="*/ 6037677 w 6105267"/>
              <a:gd name="connsiteY57" fmla="*/ 5354807 h 6858000"/>
              <a:gd name="connsiteX58" fmla="*/ 6053435 w 6105267"/>
              <a:gd name="connsiteY58" fmla="*/ 5387547 h 6858000"/>
              <a:gd name="connsiteX59" fmla="*/ 6068640 w 6105267"/>
              <a:gd name="connsiteY59" fmla="*/ 5474503 h 6858000"/>
              <a:gd name="connsiteX60" fmla="*/ 6080922 w 6105267"/>
              <a:gd name="connsiteY60" fmla="*/ 5561070 h 6858000"/>
              <a:gd name="connsiteX61" fmla="*/ 6096949 w 6105267"/>
              <a:gd name="connsiteY61" fmla="*/ 5648179 h 6858000"/>
              <a:gd name="connsiteX62" fmla="*/ 6096746 w 6105267"/>
              <a:gd name="connsiteY62" fmla="*/ 5862844 h 6858000"/>
              <a:gd name="connsiteX63" fmla="*/ 6045436 w 6105267"/>
              <a:gd name="connsiteY63" fmla="*/ 6124480 h 6858000"/>
              <a:gd name="connsiteX64" fmla="*/ 6030489 w 6105267"/>
              <a:gd name="connsiteY64" fmla="*/ 6317666 h 6858000"/>
              <a:gd name="connsiteX65" fmla="*/ 6007492 w 6105267"/>
              <a:gd name="connsiteY65" fmla="*/ 6440818 h 6858000"/>
              <a:gd name="connsiteX66" fmla="*/ 6009467 w 6105267"/>
              <a:gd name="connsiteY66" fmla="*/ 6487076 h 6858000"/>
              <a:gd name="connsiteX67" fmla="*/ 5995064 w 6105267"/>
              <a:gd name="connsiteY67" fmla="*/ 6540791 h 6858000"/>
              <a:gd name="connsiteX68" fmla="*/ 5986207 w 6105267"/>
              <a:gd name="connsiteY68" fmla="*/ 6695855 h 6858000"/>
              <a:gd name="connsiteX69" fmla="*/ 5979428 w 6105267"/>
              <a:gd name="connsiteY69" fmla="*/ 6754678 h 6858000"/>
              <a:gd name="connsiteX70" fmla="*/ 5984543 w 6105267"/>
              <a:gd name="connsiteY70" fmla="*/ 6811016 h 6858000"/>
              <a:gd name="connsiteX71" fmla="*/ 5979671 w 6105267"/>
              <a:gd name="connsiteY71" fmla="*/ 6858000 h 6858000"/>
              <a:gd name="connsiteX72" fmla="*/ 0 w 6105267"/>
              <a:gd name="connsiteY72" fmla="*/ 6858000 h 6858000"/>
              <a:gd name="connsiteX73" fmla="*/ 0 w 6105267"/>
              <a:gd name="connsiteY73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48870 w 6105267"/>
              <a:gd name="connsiteY32" fmla="*/ 2838305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83015 w 6105267"/>
              <a:gd name="connsiteY38" fmla="*/ 3762025 h 6858000"/>
              <a:gd name="connsiteX39" fmla="*/ 5722836 w 6105267"/>
              <a:gd name="connsiteY39" fmla="*/ 3814370 h 6858000"/>
              <a:gd name="connsiteX40" fmla="*/ 5768491 w 6105267"/>
              <a:gd name="connsiteY40" fmla="*/ 3914399 h 6858000"/>
              <a:gd name="connsiteX41" fmla="*/ 5793123 w 6105267"/>
              <a:gd name="connsiteY41" fmla="*/ 3969952 h 6858000"/>
              <a:gd name="connsiteX42" fmla="*/ 5808321 w 6105267"/>
              <a:gd name="connsiteY42" fmla="*/ 3988153 h 6858000"/>
              <a:gd name="connsiteX43" fmla="*/ 5860672 w 6105267"/>
              <a:gd name="connsiteY43" fmla="*/ 4061579 h 6858000"/>
              <a:gd name="connsiteX44" fmla="*/ 5894095 w 6105267"/>
              <a:gd name="connsiteY44" fmla="*/ 4128857 h 6858000"/>
              <a:gd name="connsiteX45" fmla="*/ 5903513 w 6105267"/>
              <a:gd name="connsiteY45" fmla="*/ 4187661 h 6858000"/>
              <a:gd name="connsiteX46" fmla="*/ 5949086 w 6105267"/>
              <a:gd name="connsiteY46" fmla="*/ 4366139 h 6858000"/>
              <a:gd name="connsiteX47" fmla="*/ 5949261 w 6105267"/>
              <a:gd name="connsiteY47" fmla="*/ 4449185 h 6858000"/>
              <a:gd name="connsiteX48" fmla="*/ 5961816 w 6105267"/>
              <a:gd name="connsiteY48" fmla="*/ 4494562 h 6858000"/>
              <a:gd name="connsiteX49" fmla="*/ 5998138 w 6105267"/>
              <a:gd name="connsiteY49" fmla="*/ 4697518 h 6858000"/>
              <a:gd name="connsiteX50" fmla="*/ 6007819 w 6105267"/>
              <a:gd name="connsiteY50" fmla="*/ 4858148 h 6858000"/>
              <a:gd name="connsiteX51" fmla="*/ 6007749 w 6105267"/>
              <a:gd name="connsiteY51" fmla="*/ 4964715 h 6858000"/>
              <a:gd name="connsiteX52" fmla="*/ 6005269 w 6105267"/>
              <a:gd name="connsiteY52" fmla="*/ 5150567 h 6858000"/>
              <a:gd name="connsiteX53" fmla="*/ 6001127 w 6105267"/>
              <a:gd name="connsiteY53" fmla="*/ 5164609 h 6858000"/>
              <a:gd name="connsiteX54" fmla="*/ 5998514 w 6105267"/>
              <a:gd name="connsiteY54" fmla="*/ 5189673 h 6858000"/>
              <a:gd name="connsiteX55" fmla="*/ 6036748 w 6105267"/>
              <a:gd name="connsiteY55" fmla="*/ 5322752 h 6858000"/>
              <a:gd name="connsiteX56" fmla="*/ 6037677 w 6105267"/>
              <a:gd name="connsiteY56" fmla="*/ 5354807 h 6858000"/>
              <a:gd name="connsiteX57" fmla="*/ 6053435 w 6105267"/>
              <a:gd name="connsiteY57" fmla="*/ 5387547 h 6858000"/>
              <a:gd name="connsiteX58" fmla="*/ 6068640 w 6105267"/>
              <a:gd name="connsiteY58" fmla="*/ 5474503 h 6858000"/>
              <a:gd name="connsiteX59" fmla="*/ 6080922 w 6105267"/>
              <a:gd name="connsiteY59" fmla="*/ 5561070 h 6858000"/>
              <a:gd name="connsiteX60" fmla="*/ 6096949 w 6105267"/>
              <a:gd name="connsiteY60" fmla="*/ 5648179 h 6858000"/>
              <a:gd name="connsiteX61" fmla="*/ 6096746 w 6105267"/>
              <a:gd name="connsiteY61" fmla="*/ 5862844 h 6858000"/>
              <a:gd name="connsiteX62" fmla="*/ 6045436 w 6105267"/>
              <a:gd name="connsiteY62" fmla="*/ 6124480 h 6858000"/>
              <a:gd name="connsiteX63" fmla="*/ 6030489 w 6105267"/>
              <a:gd name="connsiteY63" fmla="*/ 6317666 h 6858000"/>
              <a:gd name="connsiteX64" fmla="*/ 6007492 w 6105267"/>
              <a:gd name="connsiteY64" fmla="*/ 6440818 h 6858000"/>
              <a:gd name="connsiteX65" fmla="*/ 6009467 w 6105267"/>
              <a:gd name="connsiteY65" fmla="*/ 6487076 h 6858000"/>
              <a:gd name="connsiteX66" fmla="*/ 5995064 w 6105267"/>
              <a:gd name="connsiteY66" fmla="*/ 6540791 h 6858000"/>
              <a:gd name="connsiteX67" fmla="*/ 5986207 w 6105267"/>
              <a:gd name="connsiteY67" fmla="*/ 6695855 h 6858000"/>
              <a:gd name="connsiteX68" fmla="*/ 5979428 w 6105267"/>
              <a:gd name="connsiteY68" fmla="*/ 6754678 h 6858000"/>
              <a:gd name="connsiteX69" fmla="*/ 5984543 w 6105267"/>
              <a:gd name="connsiteY69" fmla="*/ 6811016 h 6858000"/>
              <a:gd name="connsiteX70" fmla="*/ 5979671 w 6105267"/>
              <a:gd name="connsiteY70" fmla="*/ 6858000 h 6858000"/>
              <a:gd name="connsiteX71" fmla="*/ 0 w 6105267"/>
              <a:gd name="connsiteY71" fmla="*/ 6858000 h 6858000"/>
              <a:gd name="connsiteX72" fmla="*/ 0 w 6105267"/>
              <a:gd name="connsiteY72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48870 w 6105267"/>
              <a:gd name="connsiteY32" fmla="*/ 2838305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83015 w 6105267"/>
              <a:gd name="connsiteY38" fmla="*/ 3762025 h 6858000"/>
              <a:gd name="connsiteX39" fmla="*/ 5722836 w 6105267"/>
              <a:gd name="connsiteY39" fmla="*/ 3814370 h 6858000"/>
              <a:gd name="connsiteX40" fmla="*/ 5768491 w 6105267"/>
              <a:gd name="connsiteY40" fmla="*/ 3914399 h 6858000"/>
              <a:gd name="connsiteX41" fmla="*/ 5793123 w 6105267"/>
              <a:gd name="connsiteY41" fmla="*/ 3969952 h 6858000"/>
              <a:gd name="connsiteX42" fmla="*/ 5808321 w 6105267"/>
              <a:gd name="connsiteY42" fmla="*/ 3988153 h 6858000"/>
              <a:gd name="connsiteX43" fmla="*/ 5860672 w 6105267"/>
              <a:gd name="connsiteY43" fmla="*/ 4061579 h 6858000"/>
              <a:gd name="connsiteX44" fmla="*/ 5894095 w 6105267"/>
              <a:gd name="connsiteY44" fmla="*/ 4128857 h 6858000"/>
              <a:gd name="connsiteX45" fmla="*/ 5903513 w 6105267"/>
              <a:gd name="connsiteY45" fmla="*/ 4187661 h 6858000"/>
              <a:gd name="connsiteX46" fmla="*/ 5949086 w 6105267"/>
              <a:gd name="connsiteY46" fmla="*/ 4366139 h 6858000"/>
              <a:gd name="connsiteX47" fmla="*/ 5949261 w 6105267"/>
              <a:gd name="connsiteY47" fmla="*/ 4449185 h 6858000"/>
              <a:gd name="connsiteX48" fmla="*/ 5961816 w 6105267"/>
              <a:gd name="connsiteY48" fmla="*/ 4494562 h 6858000"/>
              <a:gd name="connsiteX49" fmla="*/ 5998138 w 6105267"/>
              <a:gd name="connsiteY49" fmla="*/ 4697518 h 6858000"/>
              <a:gd name="connsiteX50" fmla="*/ 6007819 w 6105267"/>
              <a:gd name="connsiteY50" fmla="*/ 4858148 h 6858000"/>
              <a:gd name="connsiteX51" fmla="*/ 6007749 w 6105267"/>
              <a:gd name="connsiteY51" fmla="*/ 4964715 h 6858000"/>
              <a:gd name="connsiteX52" fmla="*/ 6005269 w 6105267"/>
              <a:gd name="connsiteY52" fmla="*/ 5150567 h 6858000"/>
              <a:gd name="connsiteX53" fmla="*/ 6001127 w 6105267"/>
              <a:gd name="connsiteY53" fmla="*/ 5164609 h 6858000"/>
              <a:gd name="connsiteX54" fmla="*/ 5998514 w 6105267"/>
              <a:gd name="connsiteY54" fmla="*/ 5189673 h 6858000"/>
              <a:gd name="connsiteX55" fmla="*/ 6036748 w 6105267"/>
              <a:gd name="connsiteY55" fmla="*/ 5322752 h 6858000"/>
              <a:gd name="connsiteX56" fmla="*/ 6037677 w 6105267"/>
              <a:gd name="connsiteY56" fmla="*/ 5354807 h 6858000"/>
              <a:gd name="connsiteX57" fmla="*/ 6053435 w 6105267"/>
              <a:gd name="connsiteY57" fmla="*/ 5387547 h 6858000"/>
              <a:gd name="connsiteX58" fmla="*/ 6068640 w 6105267"/>
              <a:gd name="connsiteY58" fmla="*/ 5474503 h 6858000"/>
              <a:gd name="connsiteX59" fmla="*/ 6080922 w 6105267"/>
              <a:gd name="connsiteY59" fmla="*/ 5561070 h 6858000"/>
              <a:gd name="connsiteX60" fmla="*/ 6096949 w 6105267"/>
              <a:gd name="connsiteY60" fmla="*/ 5648179 h 6858000"/>
              <a:gd name="connsiteX61" fmla="*/ 6096746 w 6105267"/>
              <a:gd name="connsiteY61" fmla="*/ 5862844 h 6858000"/>
              <a:gd name="connsiteX62" fmla="*/ 6045436 w 6105267"/>
              <a:gd name="connsiteY62" fmla="*/ 6124480 h 6858000"/>
              <a:gd name="connsiteX63" fmla="*/ 6030489 w 6105267"/>
              <a:gd name="connsiteY63" fmla="*/ 6317666 h 6858000"/>
              <a:gd name="connsiteX64" fmla="*/ 6007492 w 6105267"/>
              <a:gd name="connsiteY64" fmla="*/ 6440818 h 6858000"/>
              <a:gd name="connsiteX65" fmla="*/ 6009467 w 6105267"/>
              <a:gd name="connsiteY65" fmla="*/ 6487076 h 6858000"/>
              <a:gd name="connsiteX66" fmla="*/ 5995064 w 6105267"/>
              <a:gd name="connsiteY66" fmla="*/ 6540791 h 6858000"/>
              <a:gd name="connsiteX67" fmla="*/ 5986207 w 6105267"/>
              <a:gd name="connsiteY67" fmla="*/ 6695855 h 6858000"/>
              <a:gd name="connsiteX68" fmla="*/ 5979428 w 6105267"/>
              <a:gd name="connsiteY68" fmla="*/ 6754678 h 6858000"/>
              <a:gd name="connsiteX69" fmla="*/ 5984543 w 6105267"/>
              <a:gd name="connsiteY69" fmla="*/ 6811016 h 6858000"/>
              <a:gd name="connsiteX70" fmla="*/ 5979671 w 6105267"/>
              <a:gd name="connsiteY70" fmla="*/ 6858000 h 6858000"/>
              <a:gd name="connsiteX71" fmla="*/ 0 w 6105267"/>
              <a:gd name="connsiteY71" fmla="*/ 6858000 h 6858000"/>
              <a:gd name="connsiteX72" fmla="*/ 0 w 6105267"/>
              <a:gd name="connsiteY72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48870 w 6105267"/>
              <a:gd name="connsiteY32" fmla="*/ 2838305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20805 h 6858000"/>
              <a:gd name="connsiteX38" fmla="*/ 5683015 w 6105267"/>
              <a:gd name="connsiteY38" fmla="*/ 3762025 h 6858000"/>
              <a:gd name="connsiteX39" fmla="*/ 5722836 w 6105267"/>
              <a:gd name="connsiteY39" fmla="*/ 3814370 h 6858000"/>
              <a:gd name="connsiteX40" fmla="*/ 5768491 w 6105267"/>
              <a:gd name="connsiteY40" fmla="*/ 3914399 h 6858000"/>
              <a:gd name="connsiteX41" fmla="*/ 5793123 w 6105267"/>
              <a:gd name="connsiteY41" fmla="*/ 3969952 h 6858000"/>
              <a:gd name="connsiteX42" fmla="*/ 5808321 w 6105267"/>
              <a:gd name="connsiteY42" fmla="*/ 3988153 h 6858000"/>
              <a:gd name="connsiteX43" fmla="*/ 5860672 w 6105267"/>
              <a:gd name="connsiteY43" fmla="*/ 4061579 h 6858000"/>
              <a:gd name="connsiteX44" fmla="*/ 5894095 w 6105267"/>
              <a:gd name="connsiteY44" fmla="*/ 4128857 h 6858000"/>
              <a:gd name="connsiteX45" fmla="*/ 5903513 w 6105267"/>
              <a:gd name="connsiteY45" fmla="*/ 4187661 h 6858000"/>
              <a:gd name="connsiteX46" fmla="*/ 5949086 w 6105267"/>
              <a:gd name="connsiteY46" fmla="*/ 4366139 h 6858000"/>
              <a:gd name="connsiteX47" fmla="*/ 5949261 w 6105267"/>
              <a:gd name="connsiteY47" fmla="*/ 4449185 h 6858000"/>
              <a:gd name="connsiteX48" fmla="*/ 5961816 w 6105267"/>
              <a:gd name="connsiteY48" fmla="*/ 4494562 h 6858000"/>
              <a:gd name="connsiteX49" fmla="*/ 5998138 w 6105267"/>
              <a:gd name="connsiteY49" fmla="*/ 4697518 h 6858000"/>
              <a:gd name="connsiteX50" fmla="*/ 6007819 w 6105267"/>
              <a:gd name="connsiteY50" fmla="*/ 4858148 h 6858000"/>
              <a:gd name="connsiteX51" fmla="*/ 6007749 w 6105267"/>
              <a:gd name="connsiteY51" fmla="*/ 4964715 h 6858000"/>
              <a:gd name="connsiteX52" fmla="*/ 6005269 w 6105267"/>
              <a:gd name="connsiteY52" fmla="*/ 5150567 h 6858000"/>
              <a:gd name="connsiteX53" fmla="*/ 6001127 w 6105267"/>
              <a:gd name="connsiteY53" fmla="*/ 5164609 h 6858000"/>
              <a:gd name="connsiteX54" fmla="*/ 5998514 w 6105267"/>
              <a:gd name="connsiteY54" fmla="*/ 5189673 h 6858000"/>
              <a:gd name="connsiteX55" fmla="*/ 6036748 w 6105267"/>
              <a:gd name="connsiteY55" fmla="*/ 5322752 h 6858000"/>
              <a:gd name="connsiteX56" fmla="*/ 6037677 w 6105267"/>
              <a:gd name="connsiteY56" fmla="*/ 5354807 h 6858000"/>
              <a:gd name="connsiteX57" fmla="*/ 6053435 w 6105267"/>
              <a:gd name="connsiteY57" fmla="*/ 5387547 h 6858000"/>
              <a:gd name="connsiteX58" fmla="*/ 6068640 w 6105267"/>
              <a:gd name="connsiteY58" fmla="*/ 5474503 h 6858000"/>
              <a:gd name="connsiteX59" fmla="*/ 6080922 w 6105267"/>
              <a:gd name="connsiteY59" fmla="*/ 5561070 h 6858000"/>
              <a:gd name="connsiteX60" fmla="*/ 6096949 w 6105267"/>
              <a:gd name="connsiteY60" fmla="*/ 5648179 h 6858000"/>
              <a:gd name="connsiteX61" fmla="*/ 6096746 w 6105267"/>
              <a:gd name="connsiteY61" fmla="*/ 5862844 h 6858000"/>
              <a:gd name="connsiteX62" fmla="*/ 6045436 w 6105267"/>
              <a:gd name="connsiteY62" fmla="*/ 6124480 h 6858000"/>
              <a:gd name="connsiteX63" fmla="*/ 6030489 w 6105267"/>
              <a:gd name="connsiteY63" fmla="*/ 6317666 h 6858000"/>
              <a:gd name="connsiteX64" fmla="*/ 6007492 w 6105267"/>
              <a:gd name="connsiteY64" fmla="*/ 6440818 h 6858000"/>
              <a:gd name="connsiteX65" fmla="*/ 6009467 w 6105267"/>
              <a:gd name="connsiteY65" fmla="*/ 6487076 h 6858000"/>
              <a:gd name="connsiteX66" fmla="*/ 5995064 w 6105267"/>
              <a:gd name="connsiteY66" fmla="*/ 6540791 h 6858000"/>
              <a:gd name="connsiteX67" fmla="*/ 5986207 w 6105267"/>
              <a:gd name="connsiteY67" fmla="*/ 6695855 h 6858000"/>
              <a:gd name="connsiteX68" fmla="*/ 5979428 w 6105267"/>
              <a:gd name="connsiteY68" fmla="*/ 6754678 h 6858000"/>
              <a:gd name="connsiteX69" fmla="*/ 5984543 w 6105267"/>
              <a:gd name="connsiteY69" fmla="*/ 6811016 h 6858000"/>
              <a:gd name="connsiteX70" fmla="*/ 5979671 w 6105267"/>
              <a:gd name="connsiteY70" fmla="*/ 6858000 h 6858000"/>
              <a:gd name="connsiteX71" fmla="*/ 0 w 6105267"/>
              <a:gd name="connsiteY71" fmla="*/ 6858000 h 6858000"/>
              <a:gd name="connsiteX72" fmla="*/ 0 w 6105267"/>
              <a:gd name="connsiteY72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48870 w 6105267"/>
              <a:gd name="connsiteY32" fmla="*/ 2838305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30926 w 6105267"/>
              <a:gd name="connsiteY36" fmla="*/ 3564605 h 6858000"/>
              <a:gd name="connsiteX37" fmla="*/ 5597750 w 6105267"/>
              <a:gd name="connsiteY37" fmla="*/ 3520805 h 6858000"/>
              <a:gd name="connsiteX38" fmla="*/ 5683015 w 6105267"/>
              <a:gd name="connsiteY38" fmla="*/ 3762025 h 6858000"/>
              <a:gd name="connsiteX39" fmla="*/ 5722836 w 6105267"/>
              <a:gd name="connsiteY39" fmla="*/ 3814370 h 6858000"/>
              <a:gd name="connsiteX40" fmla="*/ 5768491 w 6105267"/>
              <a:gd name="connsiteY40" fmla="*/ 3914399 h 6858000"/>
              <a:gd name="connsiteX41" fmla="*/ 5793123 w 6105267"/>
              <a:gd name="connsiteY41" fmla="*/ 3969952 h 6858000"/>
              <a:gd name="connsiteX42" fmla="*/ 5808321 w 6105267"/>
              <a:gd name="connsiteY42" fmla="*/ 3988153 h 6858000"/>
              <a:gd name="connsiteX43" fmla="*/ 5860672 w 6105267"/>
              <a:gd name="connsiteY43" fmla="*/ 4061579 h 6858000"/>
              <a:gd name="connsiteX44" fmla="*/ 5894095 w 6105267"/>
              <a:gd name="connsiteY44" fmla="*/ 4128857 h 6858000"/>
              <a:gd name="connsiteX45" fmla="*/ 5903513 w 6105267"/>
              <a:gd name="connsiteY45" fmla="*/ 4187661 h 6858000"/>
              <a:gd name="connsiteX46" fmla="*/ 5949086 w 6105267"/>
              <a:gd name="connsiteY46" fmla="*/ 4366139 h 6858000"/>
              <a:gd name="connsiteX47" fmla="*/ 5949261 w 6105267"/>
              <a:gd name="connsiteY47" fmla="*/ 4449185 h 6858000"/>
              <a:gd name="connsiteX48" fmla="*/ 5961816 w 6105267"/>
              <a:gd name="connsiteY48" fmla="*/ 4494562 h 6858000"/>
              <a:gd name="connsiteX49" fmla="*/ 5998138 w 6105267"/>
              <a:gd name="connsiteY49" fmla="*/ 4697518 h 6858000"/>
              <a:gd name="connsiteX50" fmla="*/ 6007819 w 6105267"/>
              <a:gd name="connsiteY50" fmla="*/ 4858148 h 6858000"/>
              <a:gd name="connsiteX51" fmla="*/ 6007749 w 6105267"/>
              <a:gd name="connsiteY51" fmla="*/ 4964715 h 6858000"/>
              <a:gd name="connsiteX52" fmla="*/ 6005269 w 6105267"/>
              <a:gd name="connsiteY52" fmla="*/ 5150567 h 6858000"/>
              <a:gd name="connsiteX53" fmla="*/ 6001127 w 6105267"/>
              <a:gd name="connsiteY53" fmla="*/ 5164609 h 6858000"/>
              <a:gd name="connsiteX54" fmla="*/ 5998514 w 6105267"/>
              <a:gd name="connsiteY54" fmla="*/ 5189673 h 6858000"/>
              <a:gd name="connsiteX55" fmla="*/ 6036748 w 6105267"/>
              <a:gd name="connsiteY55" fmla="*/ 5322752 h 6858000"/>
              <a:gd name="connsiteX56" fmla="*/ 6037677 w 6105267"/>
              <a:gd name="connsiteY56" fmla="*/ 5354807 h 6858000"/>
              <a:gd name="connsiteX57" fmla="*/ 6053435 w 6105267"/>
              <a:gd name="connsiteY57" fmla="*/ 5387547 h 6858000"/>
              <a:gd name="connsiteX58" fmla="*/ 6068640 w 6105267"/>
              <a:gd name="connsiteY58" fmla="*/ 5474503 h 6858000"/>
              <a:gd name="connsiteX59" fmla="*/ 6080922 w 6105267"/>
              <a:gd name="connsiteY59" fmla="*/ 5561070 h 6858000"/>
              <a:gd name="connsiteX60" fmla="*/ 6096949 w 6105267"/>
              <a:gd name="connsiteY60" fmla="*/ 5648179 h 6858000"/>
              <a:gd name="connsiteX61" fmla="*/ 6096746 w 6105267"/>
              <a:gd name="connsiteY61" fmla="*/ 5862844 h 6858000"/>
              <a:gd name="connsiteX62" fmla="*/ 6045436 w 6105267"/>
              <a:gd name="connsiteY62" fmla="*/ 6124480 h 6858000"/>
              <a:gd name="connsiteX63" fmla="*/ 6030489 w 6105267"/>
              <a:gd name="connsiteY63" fmla="*/ 6317666 h 6858000"/>
              <a:gd name="connsiteX64" fmla="*/ 6007492 w 6105267"/>
              <a:gd name="connsiteY64" fmla="*/ 6440818 h 6858000"/>
              <a:gd name="connsiteX65" fmla="*/ 6009467 w 6105267"/>
              <a:gd name="connsiteY65" fmla="*/ 6487076 h 6858000"/>
              <a:gd name="connsiteX66" fmla="*/ 5995064 w 6105267"/>
              <a:gd name="connsiteY66" fmla="*/ 6540791 h 6858000"/>
              <a:gd name="connsiteX67" fmla="*/ 5986207 w 6105267"/>
              <a:gd name="connsiteY67" fmla="*/ 6695855 h 6858000"/>
              <a:gd name="connsiteX68" fmla="*/ 5979428 w 6105267"/>
              <a:gd name="connsiteY68" fmla="*/ 6754678 h 6858000"/>
              <a:gd name="connsiteX69" fmla="*/ 5984543 w 6105267"/>
              <a:gd name="connsiteY69" fmla="*/ 6811016 h 6858000"/>
              <a:gd name="connsiteX70" fmla="*/ 5979671 w 6105267"/>
              <a:gd name="connsiteY70" fmla="*/ 6858000 h 6858000"/>
              <a:gd name="connsiteX71" fmla="*/ 0 w 6105267"/>
              <a:gd name="connsiteY71" fmla="*/ 6858000 h 6858000"/>
              <a:gd name="connsiteX72" fmla="*/ 0 w 6105267"/>
              <a:gd name="connsiteY72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48870 w 6105267"/>
              <a:gd name="connsiteY32" fmla="*/ 2838305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30926 w 6105267"/>
              <a:gd name="connsiteY36" fmla="*/ 3564605 h 6858000"/>
              <a:gd name="connsiteX37" fmla="*/ 5614055 w 6105267"/>
              <a:gd name="connsiteY37" fmla="*/ 3560779 h 6858000"/>
              <a:gd name="connsiteX38" fmla="*/ 5683015 w 6105267"/>
              <a:gd name="connsiteY38" fmla="*/ 3762025 h 6858000"/>
              <a:gd name="connsiteX39" fmla="*/ 5722836 w 6105267"/>
              <a:gd name="connsiteY39" fmla="*/ 3814370 h 6858000"/>
              <a:gd name="connsiteX40" fmla="*/ 5768491 w 6105267"/>
              <a:gd name="connsiteY40" fmla="*/ 3914399 h 6858000"/>
              <a:gd name="connsiteX41" fmla="*/ 5793123 w 6105267"/>
              <a:gd name="connsiteY41" fmla="*/ 3969952 h 6858000"/>
              <a:gd name="connsiteX42" fmla="*/ 5808321 w 6105267"/>
              <a:gd name="connsiteY42" fmla="*/ 3988153 h 6858000"/>
              <a:gd name="connsiteX43" fmla="*/ 5860672 w 6105267"/>
              <a:gd name="connsiteY43" fmla="*/ 4061579 h 6858000"/>
              <a:gd name="connsiteX44" fmla="*/ 5894095 w 6105267"/>
              <a:gd name="connsiteY44" fmla="*/ 4128857 h 6858000"/>
              <a:gd name="connsiteX45" fmla="*/ 5903513 w 6105267"/>
              <a:gd name="connsiteY45" fmla="*/ 4187661 h 6858000"/>
              <a:gd name="connsiteX46" fmla="*/ 5949086 w 6105267"/>
              <a:gd name="connsiteY46" fmla="*/ 4366139 h 6858000"/>
              <a:gd name="connsiteX47" fmla="*/ 5949261 w 6105267"/>
              <a:gd name="connsiteY47" fmla="*/ 4449185 h 6858000"/>
              <a:gd name="connsiteX48" fmla="*/ 5961816 w 6105267"/>
              <a:gd name="connsiteY48" fmla="*/ 4494562 h 6858000"/>
              <a:gd name="connsiteX49" fmla="*/ 5998138 w 6105267"/>
              <a:gd name="connsiteY49" fmla="*/ 4697518 h 6858000"/>
              <a:gd name="connsiteX50" fmla="*/ 6007819 w 6105267"/>
              <a:gd name="connsiteY50" fmla="*/ 4858148 h 6858000"/>
              <a:gd name="connsiteX51" fmla="*/ 6007749 w 6105267"/>
              <a:gd name="connsiteY51" fmla="*/ 4964715 h 6858000"/>
              <a:gd name="connsiteX52" fmla="*/ 6005269 w 6105267"/>
              <a:gd name="connsiteY52" fmla="*/ 5150567 h 6858000"/>
              <a:gd name="connsiteX53" fmla="*/ 6001127 w 6105267"/>
              <a:gd name="connsiteY53" fmla="*/ 5164609 h 6858000"/>
              <a:gd name="connsiteX54" fmla="*/ 5998514 w 6105267"/>
              <a:gd name="connsiteY54" fmla="*/ 5189673 h 6858000"/>
              <a:gd name="connsiteX55" fmla="*/ 6036748 w 6105267"/>
              <a:gd name="connsiteY55" fmla="*/ 5322752 h 6858000"/>
              <a:gd name="connsiteX56" fmla="*/ 6037677 w 6105267"/>
              <a:gd name="connsiteY56" fmla="*/ 5354807 h 6858000"/>
              <a:gd name="connsiteX57" fmla="*/ 6053435 w 6105267"/>
              <a:gd name="connsiteY57" fmla="*/ 5387547 h 6858000"/>
              <a:gd name="connsiteX58" fmla="*/ 6068640 w 6105267"/>
              <a:gd name="connsiteY58" fmla="*/ 5474503 h 6858000"/>
              <a:gd name="connsiteX59" fmla="*/ 6080922 w 6105267"/>
              <a:gd name="connsiteY59" fmla="*/ 5561070 h 6858000"/>
              <a:gd name="connsiteX60" fmla="*/ 6096949 w 6105267"/>
              <a:gd name="connsiteY60" fmla="*/ 5648179 h 6858000"/>
              <a:gd name="connsiteX61" fmla="*/ 6096746 w 6105267"/>
              <a:gd name="connsiteY61" fmla="*/ 5862844 h 6858000"/>
              <a:gd name="connsiteX62" fmla="*/ 6045436 w 6105267"/>
              <a:gd name="connsiteY62" fmla="*/ 6124480 h 6858000"/>
              <a:gd name="connsiteX63" fmla="*/ 6030489 w 6105267"/>
              <a:gd name="connsiteY63" fmla="*/ 6317666 h 6858000"/>
              <a:gd name="connsiteX64" fmla="*/ 6007492 w 6105267"/>
              <a:gd name="connsiteY64" fmla="*/ 6440818 h 6858000"/>
              <a:gd name="connsiteX65" fmla="*/ 6009467 w 6105267"/>
              <a:gd name="connsiteY65" fmla="*/ 6487076 h 6858000"/>
              <a:gd name="connsiteX66" fmla="*/ 5995064 w 6105267"/>
              <a:gd name="connsiteY66" fmla="*/ 6540791 h 6858000"/>
              <a:gd name="connsiteX67" fmla="*/ 5986207 w 6105267"/>
              <a:gd name="connsiteY67" fmla="*/ 6695855 h 6858000"/>
              <a:gd name="connsiteX68" fmla="*/ 5979428 w 6105267"/>
              <a:gd name="connsiteY68" fmla="*/ 6754678 h 6858000"/>
              <a:gd name="connsiteX69" fmla="*/ 5984543 w 6105267"/>
              <a:gd name="connsiteY69" fmla="*/ 6811016 h 6858000"/>
              <a:gd name="connsiteX70" fmla="*/ 5979671 w 6105267"/>
              <a:gd name="connsiteY70" fmla="*/ 6858000 h 6858000"/>
              <a:gd name="connsiteX71" fmla="*/ 0 w 6105267"/>
              <a:gd name="connsiteY71" fmla="*/ 6858000 h 6858000"/>
              <a:gd name="connsiteX72" fmla="*/ 0 w 6105267"/>
              <a:gd name="connsiteY72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48870 w 6105267"/>
              <a:gd name="connsiteY32" fmla="*/ 2838305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30926 w 6105267"/>
              <a:gd name="connsiteY36" fmla="*/ 3564605 h 6858000"/>
              <a:gd name="connsiteX37" fmla="*/ 5614055 w 6105267"/>
              <a:gd name="connsiteY37" fmla="*/ 3560779 h 6858000"/>
              <a:gd name="connsiteX38" fmla="*/ 5683015 w 6105267"/>
              <a:gd name="connsiteY38" fmla="*/ 3762025 h 6858000"/>
              <a:gd name="connsiteX39" fmla="*/ 5722836 w 6105267"/>
              <a:gd name="connsiteY39" fmla="*/ 3814370 h 6858000"/>
              <a:gd name="connsiteX40" fmla="*/ 5768491 w 6105267"/>
              <a:gd name="connsiteY40" fmla="*/ 3914399 h 6858000"/>
              <a:gd name="connsiteX41" fmla="*/ 5793123 w 6105267"/>
              <a:gd name="connsiteY41" fmla="*/ 3969952 h 6858000"/>
              <a:gd name="connsiteX42" fmla="*/ 5808321 w 6105267"/>
              <a:gd name="connsiteY42" fmla="*/ 3988153 h 6858000"/>
              <a:gd name="connsiteX43" fmla="*/ 5860672 w 6105267"/>
              <a:gd name="connsiteY43" fmla="*/ 4061579 h 6858000"/>
              <a:gd name="connsiteX44" fmla="*/ 5894095 w 6105267"/>
              <a:gd name="connsiteY44" fmla="*/ 4128857 h 6858000"/>
              <a:gd name="connsiteX45" fmla="*/ 5903513 w 6105267"/>
              <a:gd name="connsiteY45" fmla="*/ 4187661 h 6858000"/>
              <a:gd name="connsiteX46" fmla="*/ 5949086 w 6105267"/>
              <a:gd name="connsiteY46" fmla="*/ 4366139 h 6858000"/>
              <a:gd name="connsiteX47" fmla="*/ 5949261 w 6105267"/>
              <a:gd name="connsiteY47" fmla="*/ 4449185 h 6858000"/>
              <a:gd name="connsiteX48" fmla="*/ 5961816 w 6105267"/>
              <a:gd name="connsiteY48" fmla="*/ 4494562 h 6858000"/>
              <a:gd name="connsiteX49" fmla="*/ 5998138 w 6105267"/>
              <a:gd name="connsiteY49" fmla="*/ 4697518 h 6858000"/>
              <a:gd name="connsiteX50" fmla="*/ 6007819 w 6105267"/>
              <a:gd name="connsiteY50" fmla="*/ 4858148 h 6858000"/>
              <a:gd name="connsiteX51" fmla="*/ 6007749 w 6105267"/>
              <a:gd name="connsiteY51" fmla="*/ 4964715 h 6858000"/>
              <a:gd name="connsiteX52" fmla="*/ 6005269 w 6105267"/>
              <a:gd name="connsiteY52" fmla="*/ 5150567 h 6858000"/>
              <a:gd name="connsiteX53" fmla="*/ 6001127 w 6105267"/>
              <a:gd name="connsiteY53" fmla="*/ 5164609 h 6858000"/>
              <a:gd name="connsiteX54" fmla="*/ 5998514 w 6105267"/>
              <a:gd name="connsiteY54" fmla="*/ 5189673 h 6858000"/>
              <a:gd name="connsiteX55" fmla="*/ 6036748 w 6105267"/>
              <a:gd name="connsiteY55" fmla="*/ 5322752 h 6858000"/>
              <a:gd name="connsiteX56" fmla="*/ 6037677 w 6105267"/>
              <a:gd name="connsiteY56" fmla="*/ 5354807 h 6858000"/>
              <a:gd name="connsiteX57" fmla="*/ 6053435 w 6105267"/>
              <a:gd name="connsiteY57" fmla="*/ 5387547 h 6858000"/>
              <a:gd name="connsiteX58" fmla="*/ 6068640 w 6105267"/>
              <a:gd name="connsiteY58" fmla="*/ 5474503 h 6858000"/>
              <a:gd name="connsiteX59" fmla="*/ 6080922 w 6105267"/>
              <a:gd name="connsiteY59" fmla="*/ 5561070 h 6858000"/>
              <a:gd name="connsiteX60" fmla="*/ 6096949 w 6105267"/>
              <a:gd name="connsiteY60" fmla="*/ 5648179 h 6858000"/>
              <a:gd name="connsiteX61" fmla="*/ 6096746 w 6105267"/>
              <a:gd name="connsiteY61" fmla="*/ 5862844 h 6858000"/>
              <a:gd name="connsiteX62" fmla="*/ 6045436 w 6105267"/>
              <a:gd name="connsiteY62" fmla="*/ 6124480 h 6858000"/>
              <a:gd name="connsiteX63" fmla="*/ 6030489 w 6105267"/>
              <a:gd name="connsiteY63" fmla="*/ 6317666 h 6858000"/>
              <a:gd name="connsiteX64" fmla="*/ 6007492 w 6105267"/>
              <a:gd name="connsiteY64" fmla="*/ 6440818 h 6858000"/>
              <a:gd name="connsiteX65" fmla="*/ 6009467 w 6105267"/>
              <a:gd name="connsiteY65" fmla="*/ 6487076 h 6858000"/>
              <a:gd name="connsiteX66" fmla="*/ 5995064 w 6105267"/>
              <a:gd name="connsiteY66" fmla="*/ 6540791 h 6858000"/>
              <a:gd name="connsiteX67" fmla="*/ 5986207 w 6105267"/>
              <a:gd name="connsiteY67" fmla="*/ 6695855 h 6858000"/>
              <a:gd name="connsiteX68" fmla="*/ 5979428 w 6105267"/>
              <a:gd name="connsiteY68" fmla="*/ 6754678 h 6858000"/>
              <a:gd name="connsiteX69" fmla="*/ 5984543 w 6105267"/>
              <a:gd name="connsiteY69" fmla="*/ 6811016 h 6858000"/>
              <a:gd name="connsiteX70" fmla="*/ 5979671 w 6105267"/>
              <a:gd name="connsiteY70" fmla="*/ 6858000 h 6858000"/>
              <a:gd name="connsiteX71" fmla="*/ 0 w 6105267"/>
              <a:gd name="connsiteY71" fmla="*/ 6858000 h 6858000"/>
              <a:gd name="connsiteX72" fmla="*/ 0 w 6105267"/>
              <a:gd name="connsiteY72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48870 w 6105267"/>
              <a:gd name="connsiteY32" fmla="*/ 2838305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2069 w 6105267"/>
              <a:gd name="connsiteY36" fmla="*/ 3514638 h 6858000"/>
              <a:gd name="connsiteX37" fmla="*/ 5614055 w 6105267"/>
              <a:gd name="connsiteY37" fmla="*/ 3560779 h 6858000"/>
              <a:gd name="connsiteX38" fmla="*/ 5683015 w 6105267"/>
              <a:gd name="connsiteY38" fmla="*/ 3762025 h 6858000"/>
              <a:gd name="connsiteX39" fmla="*/ 5722836 w 6105267"/>
              <a:gd name="connsiteY39" fmla="*/ 3814370 h 6858000"/>
              <a:gd name="connsiteX40" fmla="*/ 5768491 w 6105267"/>
              <a:gd name="connsiteY40" fmla="*/ 3914399 h 6858000"/>
              <a:gd name="connsiteX41" fmla="*/ 5793123 w 6105267"/>
              <a:gd name="connsiteY41" fmla="*/ 3969952 h 6858000"/>
              <a:gd name="connsiteX42" fmla="*/ 5808321 w 6105267"/>
              <a:gd name="connsiteY42" fmla="*/ 3988153 h 6858000"/>
              <a:gd name="connsiteX43" fmla="*/ 5860672 w 6105267"/>
              <a:gd name="connsiteY43" fmla="*/ 4061579 h 6858000"/>
              <a:gd name="connsiteX44" fmla="*/ 5894095 w 6105267"/>
              <a:gd name="connsiteY44" fmla="*/ 4128857 h 6858000"/>
              <a:gd name="connsiteX45" fmla="*/ 5903513 w 6105267"/>
              <a:gd name="connsiteY45" fmla="*/ 4187661 h 6858000"/>
              <a:gd name="connsiteX46" fmla="*/ 5949086 w 6105267"/>
              <a:gd name="connsiteY46" fmla="*/ 4366139 h 6858000"/>
              <a:gd name="connsiteX47" fmla="*/ 5949261 w 6105267"/>
              <a:gd name="connsiteY47" fmla="*/ 4449185 h 6858000"/>
              <a:gd name="connsiteX48" fmla="*/ 5961816 w 6105267"/>
              <a:gd name="connsiteY48" fmla="*/ 4494562 h 6858000"/>
              <a:gd name="connsiteX49" fmla="*/ 5998138 w 6105267"/>
              <a:gd name="connsiteY49" fmla="*/ 4697518 h 6858000"/>
              <a:gd name="connsiteX50" fmla="*/ 6007819 w 6105267"/>
              <a:gd name="connsiteY50" fmla="*/ 4858148 h 6858000"/>
              <a:gd name="connsiteX51" fmla="*/ 6007749 w 6105267"/>
              <a:gd name="connsiteY51" fmla="*/ 4964715 h 6858000"/>
              <a:gd name="connsiteX52" fmla="*/ 6005269 w 6105267"/>
              <a:gd name="connsiteY52" fmla="*/ 5150567 h 6858000"/>
              <a:gd name="connsiteX53" fmla="*/ 6001127 w 6105267"/>
              <a:gd name="connsiteY53" fmla="*/ 5164609 h 6858000"/>
              <a:gd name="connsiteX54" fmla="*/ 5998514 w 6105267"/>
              <a:gd name="connsiteY54" fmla="*/ 5189673 h 6858000"/>
              <a:gd name="connsiteX55" fmla="*/ 6036748 w 6105267"/>
              <a:gd name="connsiteY55" fmla="*/ 5322752 h 6858000"/>
              <a:gd name="connsiteX56" fmla="*/ 6037677 w 6105267"/>
              <a:gd name="connsiteY56" fmla="*/ 5354807 h 6858000"/>
              <a:gd name="connsiteX57" fmla="*/ 6053435 w 6105267"/>
              <a:gd name="connsiteY57" fmla="*/ 5387547 h 6858000"/>
              <a:gd name="connsiteX58" fmla="*/ 6068640 w 6105267"/>
              <a:gd name="connsiteY58" fmla="*/ 5474503 h 6858000"/>
              <a:gd name="connsiteX59" fmla="*/ 6080922 w 6105267"/>
              <a:gd name="connsiteY59" fmla="*/ 5561070 h 6858000"/>
              <a:gd name="connsiteX60" fmla="*/ 6096949 w 6105267"/>
              <a:gd name="connsiteY60" fmla="*/ 5648179 h 6858000"/>
              <a:gd name="connsiteX61" fmla="*/ 6096746 w 6105267"/>
              <a:gd name="connsiteY61" fmla="*/ 5862844 h 6858000"/>
              <a:gd name="connsiteX62" fmla="*/ 6045436 w 6105267"/>
              <a:gd name="connsiteY62" fmla="*/ 6124480 h 6858000"/>
              <a:gd name="connsiteX63" fmla="*/ 6030489 w 6105267"/>
              <a:gd name="connsiteY63" fmla="*/ 6317666 h 6858000"/>
              <a:gd name="connsiteX64" fmla="*/ 6007492 w 6105267"/>
              <a:gd name="connsiteY64" fmla="*/ 6440818 h 6858000"/>
              <a:gd name="connsiteX65" fmla="*/ 6009467 w 6105267"/>
              <a:gd name="connsiteY65" fmla="*/ 6487076 h 6858000"/>
              <a:gd name="connsiteX66" fmla="*/ 5995064 w 6105267"/>
              <a:gd name="connsiteY66" fmla="*/ 6540791 h 6858000"/>
              <a:gd name="connsiteX67" fmla="*/ 5986207 w 6105267"/>
              <a:gd name="connsiteY67" fmla="*/ 6695855 h 6858000"/>
              <a:gd name="connsiteX68" fmla="*/ 5979428 w 6105267"/>
              <a:gd name="connsiteY68" fmla="*/ 6754678 h 6858000"/>
              <a:gd name="connsiteX69" fmla="*/ 5984543 w 6105267"/>
              <a:gd name="connsiteY69" fmla="*/ 6811016 h 6858000"/>
              <a:gd name="connsiteX70" fmla="*/ 5979671 w 6105267"/>
              <a:gd name="connsiteY70" fmla="*/ 6858000 h 6858000"/>
              <a:gd name="connsiteX71" fmla="*/ 0 w 6105267"/>
              <a:gd name="connsiteY71" fmla="*/ 6858000 h 6858000"/>
              <a:gd name="connsiteX72" fmla="*/ 0 w 6105267"/>
              <a:gd name="connsiteY7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05267" h="6858000">
                <a:moveTo>
                  <a:pt x="0" y="0"/>
                </a:moveTo>
                <a:lnTo>
                  <a:pt x="4965888" y="0"/>
                </a:lnTo>
                <a:lnTo>
                  <a:pt x="4967767" y="7930"/>
                </a:lnTo>
                <a:cubicBezTo>
                  <a:pt x="4971201" y="21562"/>
                  <a:pt x="4974810" y="33728"/>
                  <a:pt x="4979444" y="43921"/>
                </a:cubicBezTo>
                <a:cubicBezTo>
                  <a:pt x="5002155" y="108089"/>
                  <a:pt x="5039453" y="125421"/>
                  <a:pt x="5075458" y="264355"/>
                </a:cubicBezTo>
                <a:cubicBezTo>
                  <a:pt x="5080172" y="263373"/>
                  <a:pt x="5084375" y="273006"/>
                  <a:pt x="5081175" y="277448"/>
                </a:cubicBezTo>
                <a:cubicBezTo>
                  <a:pt x="5078869" y="356637"/>
                  <a:pt x="5109899" y="337879"/>
                  <a:pt x="5097011" y="355616"/>
                </a:cubicBezTo>
                <a:cubicBezTo>
                  <a:pt x="5108982" y="393897"/>
                  <a:pt x="5123954" y="442245"/>
                  <a:pt x="5153000" y="507134"/>
                </a:cubicBezTo>
                <a:cubicBezTo>
                  <a:pt x="5159130" y="542272"/>
                  <a:pt x="5172528" y="570912"/>
                  <a:pt x="5171282" y="602071"/>
                </a:cubicBezTo>
                <a:cubicBezTo>
                  <a:pt x="5177290" y="647968"/>
                  <a:pt x="5183528" y="639882"/>
                  <a:pt x="5189051" y="782518"/>
                </a:cubicBezTo>
                <a:cubicBezTo>
                  <a:pt x="5196533" y="819747"/>
                  <a:pt x="5211748" y="856581"/>
                  <a:pt x="5218707" y="886387"/>
                </a:cubicBezTo>
                <a:cubicBezTo>
                  <a:pt x="5222103" y="910651"/>
                  <a:pt x="5224626" y="881734"/>
                  <a:pt x="5221281" y="920873"/>
                </a:cubicBezTo>
                <a:cubicBezTo>
                  <a:pt x="5216226" y="962348"/>
                  <a:pt x="5227328" y="1047212"/>
                  <a:pt x="5201018" y="1095027"/>
                </a:cubicBezTo>
                <a:cubicBezTo>
                  <a:pt x="5195677" y="1140464"/>
                  <a:pt x="5205610" y="1173951"/>
                  <a:pt x="5205902" y="1203021"/>
                </a:cubicBezTo>
                <a:cubicBezTo>
                  <a:pt x="5207939" y="1240877"/>
                  <a:pt x="5220231" y="1264849"/>
                  <a:pt x="5207532" y="1278975"/>
                </a:cubicBezTo>
                <a:cubicBezTo>
                  <a:pt x="5213654" y="1306391"/>
                  <a:pt x="5220794" y="1339415"/>
                  <a:pt x="5225968" y="1357994"/>
                </a:cubicBezTo>
                <a:cubicBezTo>
                  <a:pt x="5235560" y="1363307"/>
                  <a:pt x="5224941" y="1377158"/>
                  <a:pt x="5226675" y="1385685"/>
                </a:cubicBezTo>
                <a:cubicBezTo>
                  <a:pt x="5235522" y="1394562"/>
                  <a:pt x="5242140" y="1429309"/>
                  <a:pt x="5237226" y="1441327"/>
                </a:cubicBezTo>
                <a:lnTo>
                  <a:pt x="5255653" y="1524712"/>
                </a:lnTo>
                <a:lnTo>
                  <a:pt x="5263491" y="1642938"/>
                </a:lnTo>
                <a:cubicBezTo>
                  <a:pt x="5233312" y="1645260"/>
                  <a:pt x="5283758" y="1680689"/>
                  <a:pt x="5256552" y="1672509"/>
                </a:cubicBezTo>
                <a:cubicBezTo>
                  <a:pt x="5263439" y="1704194"/>
                  <a:pt x="5241186" y="1762238"/>
                  <a:pt x="5264549" y="1837572"/>
                </a:cubicBezTo>
                <a:cubicBezTo>
                  <a:pt x="5255047" y="1894025"/>
                  <a:pt x="5279958" y="1903508"/>
                  <a:pt x="5255696" y="1953770"/>
                </a:cubicBezTo>
                <a:cubicBezTo>
                  <a:pt x="5254497" y="2018939"/>
                  <a:pt x="5251158" y="2034824"/>
                  <a:pt x="5252592" y="2092210"/>
                </a:cubicBezTo>
                <a:cubicBezTo>
                  <a:pt x="5251660" y="2141443"/>
                  <a:pt x="5257478" y="2177466"/>
                  <a:pt x="5257248" y="2203922"/>
                </a:cubicBezTo>
                <a:lnTo>
                  <a:pt x="5262551" y="2288050"/>
                </a:lnTo>
                <a:cubicBezTo>
                  <a:pt x="5267437" y="2336348"/>
                  <a:pt x="5279466" y="2334639"/>
                  <a:pt x="5293877" y="2368649"/>
                </a:cubicBezTo>
                <a:lnTo>
                  <a:pt x="5311338" y="2404034"/>
                </a:lnTo>
                <a:cubicBezTo>
                  <a:pt x="5310997" y="2405674"/>
                  <a:pt x="5338704" y="2463412"/>
                  <a:pt x="5338366" y="2465052"/>
                </a:cubicBezTo>
                <a:cubicBezTo>
                  <a:pt x="5342744" y="2497318"/>
                  <a:pt x="5359740" y="2532873"/>
                  <a:pt x="5371263" y="2586413"/>
                </a:cubicBezTo>
                <a:cubicBezTo>
                  <a:pt x="5361911" y="2605414"/>
                  <a:pt x="5395423" y="2719664"/>
                  <a:pt x="5407503" y="2786290"/>
                </a:cubicBezTo>
                <a:cubicBezTo>
                  <a:pt x="5407454" y="2786708"/>
                  <a:pt x="5407404" y="2787125"/>
                  <a:pt x="5407356" y="2787545"/>
                </a:cubicBezTo>
                <a:cubicBezTo>
                  <a:pt x="5433437" y="2813691"/>
                  <a:pt x="5432314" y="2814723"/>
                  <a:pt x="5448870" y="2838305"/>
                </a:cubicBezTo>
                <a:cubicBezTo>
                  <a:pt x="5464968" y="2894270"/>
                  <a:pt x="5454425" y="2918525"/>
                  <a:pt x="5503944" y="3123335"/>
                </a:cubicBezTo>
                <a:cubicBezTo>
                  <a:pt x="5512347" y="3181628"/>
                  <a:pt x="5512245" y="3208390"/>
                  <a:pt x="5525532" y="3258473"/>
                </a:cubicBezTo>
                <a:cubicBezTo>
                  <a:pt x="5539834" y="3322326"/>
                  <a:pt x="5576402" y="3407674"/>
                  <a:pt x="5589758" y="3453699"/>
                </a:cubicBezTo>
                <a:cubicBezTo>
                  <a:pt x="5570147" y="3490668"/>
                  <a:pt x="5591299" y="3454351"/>
                  <a:pt x="5592069" y="3514638"/>
                </a:cubicBezTo>
                <a:lnTo>
                  <a:pt x="5614055" y="3560779"/>
                </a:lnTo>
                <a:cubicBezTo>
                  <a:pt x="5642477" y="3636744"/>
                  <a:pt x="5634212" y="3552814"/>
                  <a:pt x="5683015" y="3762025"/>
                </a:cubicBezTo>
                <a:cubicBezTo>
                  <a:pt x="5687021" y="3766429"/>
                  <a:pt x="5717920" y="3810691"/>
                  <a:pt x="5722836" y="3814370"/>
                </a:cubicBezTo>
                <a:lnTo>
                  <a:pt x="5768491" y="3914399"/>
                </a:lnTo>
                <a:cubicBezTo>
                  <a:pt x="5768399" y="3927909"/>
                  <a:pt x="5782052" y="3965459"/>
                  <a:pt x="5793123" y="3969952"/>
                </a:cubicBezTo>
                <a:cubicBezTo>
                  <a:pt x="5797717" y="3977244"/>
                  <a:pt x="5797864" y="3987352"/>
                  <a:pt x="5808321" y="3988153"/>
                </a:cubicBezTo>
                <a:cubicBezTo>
                  <a:pt x="5819579" y="4003424"/>
                  <a:pt x="5841613" y="4014315"/>
                  <a:pt x="5860672" y="4061579"/>
                </a:cubicBezTo>
                <a:cubicBezTo>
                  <a:pt x="5872084" y="4080468"/>
                  <a:pt x="5865523" y="4095937"/>
                  <a:pt x="5894095" y="4128857"/>
                </a:cubicBezTo>
                <a:lnTo>
                  <a:pt x="5903513" y="4187661"/>
                </a:lnTo>
                <a:cubicBezTo>
                  <a:pt x="5912281" y="4237527"/>
                  <a:pt x="5929555" y="4191583"/>
                  <a:pt x="5949086" y="4366139"/>
                </a:cubicBezTo>
                <a:cubicBezTo>
                  <a:pt x="5948498" y="4373973"/>
                  <a:pt x="5947179" y="4442831"/>
                  <a:pt x="5949261" y="4449185"/>
                </a:cubicBezTo>
                <a:lnTo>
                  <a:pt x="5961816" y="4494562"/>
                </a:lnTo>
                <a:cubicBezTo>
                  <a:pt x="5969962" y="4535951"/>
                  <a:pt x="5978352" y="4666880"/>
                  <a:pt x="5998138" y="4697518"/>
                </a:cubicBezTo>
                <a:cubicBezTo>
                  <a:pt x="6005688" y="4743028"/>
                  <a:pt x="6006217" y="4813615"/>
                  <a:pt x="6007819" y="4858148"/>
                </a:cubicBezTo>
                <a:cubicBezTo>
                  <a:pt x="6006852" y="4913684"/>
                  <a:pt x="6011369" y="4918877"/>
                  <a:pt x="6007749" y="4964715"/>
                </a:cubicBezTo>
                <a:cubicBezTo>
                  <a:pt x="6006922" y="5026666"/>
                  <a:pt x="6006096" y="5088616"/>
                  <a:pt x="6005269" y="5150567"/>
                </a:cubicBezTo>
                <a:lnTo>
                  <a:pt x="6001127" y="5164609"/>
                </a:lnTo>
                <a:lnTo>
                  <a:pt x="5998514" y="5189673"/>
                </a:lnTo>
                <a:lnTo>
                  <a:pt x="6036748" y="5322752"/>
                </a:lnTo>
                <a:cubicBezTo>
                  <a:pt x="6037058" y="5333437"/>
                  <a:pt x="6037367" y="5344122"/>
                  <a:pt x="6037677" y="5354807"/>
                </a:cubicBezTo>
                <a:lnTo>
                  <a:pt x="6053435" y="5387547"/>
                </a:lnTo>
                <a:cubicBezTo>
                  <a:pt x="6058595" y="5407496"/>
                  <a:pt x="6064059" y="5445583"/>
                  <a:pt x="6068640" y="5474503"/>
                </a:cubicBezTo>
                <a:cubicBezTo>
                  <a:pt x="6065387" y="5502156"/>
                  <a:pt x="6077015" y="5529097"/>
                  <a:pt x="6080922" y="5561070"/>
                </a:cubicBezTo>
                <a:cubicBezTo>
                  <a:pt x="6069952" y="5593856"/>
                  <a:pt x="6092872" y="5614018"/>
                  <a:pt x="6096949" y="5648179"/>
                </a:cubicBezTo>
                <a:cubicBezTo>
                  <a:pt x="6121811" y="5715144"/>
                  <a:pt x="6081535" y="5799438"/>
                  <a:pt x="6096746" y="5862844"/>
                </a:cubicBezTo>
                <a:cubicBezTo>
                  <a:pt x="6088161" y="5942227"/>
                  <a:pt x="6066798" y="6084395"/>
                  <a:pt x="6045436" y="6124480"/>
                </a:cubicBezTo>
                <a:cubicBezTo>
                  <a:pt x="6035300" y="6187952"/>
                  <a:pt x="6042671" y="6255420"/>
                  <a:pt x="6030489" y="6317666"/>
                </a:cubicBezTo>
                <a:cubicBezTo>
                  <a:pt x="5997800" y="6359855"/>
                  <a:pt x="6026490" y="6389009"/>
                  <a:pt x="6007492" y="6440818"/>
                </a:cubicBezTo>
                <a:cubicBezTo>
                  <a:pt x="6032870" y="6477306"/>
                  <a:pt x="6007936" y="6454949"/>
                  <a:pt x="6009467" y="6487076"/>
                </a:cubicBezTo>
                <a:cubicBezTo>
                  <a:pt x="6007396" y="6503737"/>
                  <a:pt x="5997257" y="6531311"/>
                  <a:pt x="5995064" y="6540791"/>
                </a:cubicBezTo>
                <a:lnTo>
                  <a:pt x="5986207" y="6695855"/>
                </a:lnTo>
                <a:cubicBezTo>
                  <a:pt x="5979276" y="6706164"/>
                  <a:pt x="5972094" y="6743953"/>
                  <a:pt x="5979428" y="6754678"/>
                </a:cubicBezTo>
                <a:cubicBezTo>
                  <a:pt x="5979151" y="6773871"/>
                  <a:pt x="5984503" y="6793796"/>
                  <a:pt x="5984543" y="6811016"/>
                </a:cubicBezTo>
                <a:cubicBezTo>
                  <a:pt x="5983922" y="6824242"/>
                  <a:pt x="6007010" y="6838446"/>
                  <a:pt x="5979671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D89DA5-4E90-F8BD-62A0-E4C49D7EED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2543" y="4294"/>
            <a:ext cx="8124285" cy="1699475"/>
          </a:xfrm>
        </p:spPr>
        <p:txBody>
          <a:bodyPr anchor="b">
            <a:normAutofit/>
          </a:bodyPr>
          <a:lstStyle/>
          <a:p>
            <a:pPr algn="r"/>
            <a:r>
              <a:rPr lang="ru-RU" sz="4000" i="0" dirty="0">
                <a:ea typeface="+mj-lt"/>
                <a:cs typeface="+mj-lt"/>
              </a:rPr>
              <a:t>Петро </a:t>
            </a:r>
            <a:r>
              <a:rPr lang="ru-RU" sz="4000" i="0" dirty="0" err="1">
                <a:ea typeface="+mj-lt"/>
                <a:cs typeface="+mj-lt"/>
              </a:rPr>
              <a:t>Калнишевський-останній</a:t>
            </a:r>
            <a:r>
              <a:rPr lang="ru-RU" sz="4000" i="0" dirty="0">
                <a:ea typeface="+mj-lt"/>
                <a:cs typeface="+mj-lt"/>
              </a:rPr>
              <a:t> </a:t>
            </a:r>
            <a:r>
              <a:rPr lang="ru-RU" sz="4000" i="0" dirty="0" err="1">
                <a:ea typeface="+mj-lt"/>
                <a:cs typeface="+mj-lt"/>
              </a:rPr>
              <a:t>кошовий</a:t>
            </a:r>
            <a:r>
              <a:rPr lang="ru-RU" sz="4000" i="0" dirty="0">
                <a:ea typeface="+mj-lt"/>
                <a:cs typeface="+mj-lt"/>
              </a:rPr>
              <a:t> </a:t>
            </a:r>
            <a:r>
              <a:rPr lang="ru-RU" sz="4000" i="0" dirty="0" err="1">
                <a:ea typeface="+mj-lt"/>
                <a:cs typeface="+mj-lt"/>
              </a:rPr>
              <a:t>Запорозької</a:t>
            </a:r>
            <a:r>
              <a:rPr lang="ru-RU" sz="4000" i="0" dirty="0">
                <a:ea typeface="+mj-lt"/>
                <a:cs typeface="+mj-lt"/>
              </a:rPr>
              <a:t> </a:t>
            </a:r>
            <a:r>
              <a:rPr lang="ru-RU" sz="4000" i="0" dirty="0" err="1">
                <a:ea typeface="+mj-lt"/>
                <a:cs typeface="+mj-lt"/>
              </a:rPr>
              <a:t>Січі</a:t>
            </a:r>
            <a:endParaRPr lang="ru-RU" dirty="0" err="1"/>
          </a:p>
        </p:txBody>
      </p:sp>
      <p:sp>
        <p:nvSpPr>
          <p:cNvPr id="6" name="Прямоугольник: один усеченный угол 5">
            <a:extLst>
              <a:ext uri="{FF2B5EF4-FFF2-40B4-BE49-F238E27FC236}">
                <a16:creationId xmlns:a16="http://schemas.microsoft.com/office/drawing/2014/main" id="{7AA5A040-E56A-7E8A-9B07-BA65E317B267}"/>
              </a:ext>
            </a:extLst>
          </p:cNvPr>
          <p:cNvSpPr/>
          <p:nvPr/>
        </p:nvSpPr>
        <p:spPr>
          <a:xfrm>
            <a:off x="6435796" y="1877898"/>
            <a:ext cx="5516450" cy="4174901"/>
          </a:xfrm>
          <a:prstGeom prst="snip1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F711210-9647-7721-BE17-6255642C92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10154" y="2063450"/>
            <a:ext cx="5750563" cy="93518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r"/>
            <a:endParaRPr lang="ru-RU" sz="1800" b="1" dirty="0">
              <a:latin typeface="Courier New"/>
              <a:cs typeface="Courier New"/>
            </a:endParaRPr>
          </a:p>
          <a:p>
            <a:pPr algn="r"/>
            <a:r>
              <a:rPr lang="ru-RU" sz="1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Скульптор </a:t>
            </a:r>
            <a:r>
              <a:rPr lang="ru-RU" sz="1800" b="1" err="1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Володимир</a:t>
            </a:r>
            <a:r>
              <a:rPr lang="ru-RU" sz="1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 Токар </a:t>
            </a:r>
            <a:r>
              <a:rPr lang="ru-RU" sz="1800" b="1" err="1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розповів</a:t>
            </a:r>
            <a:r>
              <a:rPr lang="ru-RU" sz="1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: "</a:t>
            </a:r>
            <a:r>
              <a:rPr lang="ru-RU" sz="1800" b="1" err="1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Існує</a:t>
            </a:r>
            <a:r>
              <a:rPr lang="ru-RU" sz="1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 велика </a:t>
            </a:r>
            <a:r>
              <a:rPr lang="ru-RU" sz="1800" b="1" err="1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іконографія</a:t>
            </a:r>
            <a:r>
              <a:rPr lang="ru-RU" sz="1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 про </a:t>
            </a:r>
            <a:r>
              <a:rPr lang="ru-RU" sz="1800" b="1" err="1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Калнишевського</a:t>
            </a:r>
            <a:r>
              <a:rPr lang="ru-RU" sz="1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. Є, </a:t>
            </a:r>
            <a:r>
              <a:rPr lang="ru-RU" sz="1800" b="1" err="1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що</a:t>
            </a:r>
            <a:r>
              <a:rPr lang="ru-RU" sz="1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 </a:t>
            </a:r>
            <a:r>
              <a:rPr lang="ru-RU" sz="1800" b="1" err="1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подивитися</a:t>
            </a:r>
            <a:r>
              <a:rPr lang="ru-RU" sz="1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. В </a:t>
            </a:r>
            <a:r>
              <a:rPr lang="ru-RU" sz="1800" b="1" err="1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кожній</a:t>
            </a:r>
            <a:r>
              <a:rPr lang="ru-RU" sz="1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 </a:t>
            </a:r>
            <a:r>
              <a:rPr lang="ru-RU" sz="1800" b="1" err="1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роботі</a:t>
            </a:r>
            <a:r>
              <a:rPr lang="ru-RU" sz="1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 </a:t>
            </a:r>
            <a:r>
              <a:rPr lang="ru-RU" sz="1800" b="1" err="1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він</a:t>
            </a:r>
            <a:r>
              <a:rPr lang="ru-RU" sz="1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 </a:t>
            </a:r>
            <a:r>
              <a:rPr lang="ru-RU" sz="1800" b="1" err="1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якось</a:t>
            </a:r>
            <a:r>
              <a:rPr lang="ru-RU" sz="1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 </a:t>
            </a:r>
            <a:r>
              <a:rPr lang="ru-RU" sz="1800" b="1" err="1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по-іншому</a:t>
            </a:r>
            <a:r>
              <a:rPr lang="ru-RU" sz="1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 </a:t>
            </a:r>
            <a:r>
              <a:rPr lang="ru-RU" sz="1800" b="1" err="1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зображений</a:t>
            </a:r>
            <a:r>
              <a:rPr lang="ru-RU" sz="1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. </a:t>
            </a:r>
            <a:r>
              <a:rPr lang="ru-RU" sz="1800" b="1" err="1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Кожен</a:t>
            </a:r>
            <a:r>
              <a:rPr lang="ru-RU" sz="1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 художник </a:t>
            </a:r>
            <a:r>
              <a:rPr lang="ru-RU" sz="1800" b="1" err="1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по-своєму</a:t>
            </a:r>
            <a:r>
              <a:rPr lang="ru-RU" sz="1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 </a:t>
            </a:r>
            <a:r>
              <a:rPr lang="ru-RU" sz="1800" b="1" err="1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бачив</a:t>
            </a:r>
            <a:r>
              <a:rPr lang="ru-RU" sz="1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 </a:t>
            </a:r>
            <a:r>
              <a:rPr lang="ru-RU" sz="1800" b="1" err="1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його</a:t>
            </a:r>
            <a:r>
              <a:rPr lang="ru-RU" sz="1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 образ. Є </a:t>
            </a:r>
            <a:r>
              <a:rPr lang="ru-RU" sz="1800" b="1" err="1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ікона</a:t>
            </a:r>
            <a:r>
              <a:rPr lang="ru-RU" sz="1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, де </a:t>
            </a:r>
            <a:r>
              <a:rPr lang="ru-RU" sz="1800" b="1" err="1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він</a:t>
            </a:r>
            <a:r>
              <a:rPr lang="ru-RU" sz="1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 </a:t>
            </a:r>
            <a:r>
              <a:rPr lang="ru-RU" sz="1800" b="1" err="1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зображений</a:t>
            </a:r>
            <a:r>
              <a:rPr lang="ru-RU" sz="1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 – </a:t>
            </a:r>
            <a:r>
              <a:rPr lang="ru-RU" sz="1800" b="1" err="1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Покровська</a:t>
            </a:r>
            <a:r>
              <a:rPr lang="ru-RU" sz="1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 </a:t>
            </a:r>
            <a:r>
              <a:rPr lang="ru-RU" sz="1800" b="1" err="1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ікона</a:t>
            </a:r>
            <a:r>
              <a:rPr lang="ru-RU" sz="1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 – </a:t>
            </a:r>
            <a:r>
              <a:rPr lang="ru-RU" sz="1800" b="1" err="1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вважається</a:t>
            </a:r>
            <a:r>
              <a:rPr lang="ru-RU" sz="1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, </a:t>
            </a:r>
            <a:r>
              <a:rPr lang="ru-RU" sz="1800" b="1" err="1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що</a:t>
            </a:r>
            <a:r>
              <a:rPr lang="ru-RU" sz="1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 </a:t>
            </a:r>
            <a:r>
              <a:rPr lang="ru-RU" sz="1800" b="1" err="1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це</a:t>
            </a:r>
            <a:r>
              <a:rPr lang="ru-RU" sz="1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 практично </a:t>
            </a:r>
            <a:r>
              <a:rPr lang="ru-RU" sz="1800" b="1" err="1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прижиттєве</a:t>
            </a:r>
            <a:r>
              <a:rPr lang="ru-RU" sz="1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 </a:t>
            </a:r>
            <a:r>
              <a:rPr lang="ru-RU" sz="1800" b="1" err="1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зображення</a:t>
            </a:r>
            <a:r>
              <a:rPr lang="ru-RU" sz="1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ea typeface="+mn-lt"/>
                <a:cs typeface="+mn-lt"/>
              </a:rPr>
              <a:t>". </a:t>
            </a:r>
            <a:r>
              <a:rPr lang="ru-RU" sz="1800" b="1" dirty="0">
                <a:latin typeface="Courier New"/>
                <a:ea typeface="+mn-lt"/>
                <a:cs typeface="+mn-lt"/>
              </a:rPr>
              <a:t> </a:t>
            </a:r>
            <a:endParaRPr lang="ru-RU" sz="1800" b="1" dirty="0">
              <a:latin typeface="Courier New"/>
              <a:cs typeface="Courier New"/>
            </a:endParaRPr>
          </a:p>
        </p:txBody>
      </p:sp>
      <p:pic>
        <p:nvPicPr>
          <p:cNvPr id="4" name="Рисунок 3" descr="Шукач | Памятник Петру Калнышевскому ( кошевой атаман Запорожской Сечи) в  г.Кривой Рог">
            <a:extLst>
              <a:ext uri="{FF2B5EF4-FFF2-40B4-BE49-F238E27FC236}">
                <a16:creationId xmlns:a16="http://schemas.microsoft.com/office/drawing/2014/main" id="{3B5CD6E1-2B7C-9F31-F7B9-56C30CE79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655" y="889550"/>
            <a:ext cx="4553712" cy="5486400"/>
          </a:xfrm>
          <a:prstGeom prst="rect">
            <a:avLst/>
          </a:prstGeom>
        </p:spPr>
      </p:pic>
      <p:sp>
        <p:nvSpPr>
          <p:cNvPr id="5" name="Диагональная полоса 4">
            <a:extLst>
              <a:ext uri="{FF2B5EF4-FFF2-40B4-BE49-F238E27FC236}">
                <a16:creationId xmlns:a16="http://schemas.microsoft.com/office/drawing/2014/main" id="{EB50C9C0-971C-873C-CA77-8965E4966363}"/>
              </a:ext>
            </a:extLst>
          </p:cNvPr>
          <p:cNvSpPr/>
          <p:nvPr/>
        </p:nvSpPr>
        <p:spPr>
          <a:xfrm>
            <a:off x="398615" y="782467"/>
            <a:ext cx="708338" cy="890788"/>
          </a:xfrm>
          <a:prstGeom prst="diagStrip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Блок-схема: перфолента 6">
            <a:extLst>
              <a:ext uri="{FF2B5EF4-FFF2-40B4-BE49-F238E27FC236}">
                <a16:creationId xmlns:a16="http://schemas.microsoft.com/office/drawing/2014/main" id="{2D487356-53AF-2D5C-EFE7-D707E6807AAB}"/>
              </a:ext>
            </a:extLst>
          </p:cNvPr>
          <p:cNvSpPr/>
          <p:nvPr/>
        </p:nvSpPr>
        <p:spPr>
          <a:xfrm>
            <a:off x="235114" y="5819654"/>
            <a:ext cx="1856704" cy="815661"/>
          </a:xfrm>
          <a:prstGeom prst="flowChartPunchedTap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err="1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cs typeface="Courier New"/>
              </a:rPr>
              <a:t>Висота</a:t>
            </a:r>
            <a:r>
              <a:rPr lang="ru-RU" b="1" dirty="0">
                <a:solidFill>
                  <a:schemeClr val="bg1">
                    <a:lumMod val="95000"/>
                    <a:lumOff val="5000"/>
                  </a:schemeClr>
                </a:solidFill>
                <a:latin typeface="Courier New"/>
                <a:cs typeface="Courier New"/>
              </a:rPr>
              <a:t> 8 м.</a:t>
            </a:r>
          </a:p>
        </p:txBody>
      </p:sp>
    </p:spTree>
    <p:extLst>
      <p:ext uri="{BB962C8B-B14F-4D97-AF65-F5344CB8AC3E}">
        <p14:creationId xmlns:p14="http://schemas.microsoft.com/office/powerpoint/2010/main" val="736549020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CC5F035-24E5-4AFB-A772-E92B5273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У Покровському районі – пам'ятник Покрови | КРИВБАСЗАЛІЗРУДКОМ">
            <a:extLst>
              <a:ext uri="{FF2B5EF4-FFF2-40B4-BE49-F238E27FC236}">
                <a16:creationId xmlns:a16="http://schemas.microsoft.com/office/drawing/2014/main" id="{FF28237F-8BCB-A64B-6337-0714391BF3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9179" r="1" b="4341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648F001D-C2EB-488C-B9A1-4F769F3D4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909406 w 12192000"/>
              <a:gd name="connsiteY1" fmla="*/ 0 h 6858000"/>
              <a:gd name="connsiteX2" fmla="*/ 1125884 w 12192000"/>
              <a:gd name="connsiteY2" fmla="*/ 6199122 h 6858000"/>
              <a:gd name="connsiteX3" fmla="*/ 1161452 w 12192000"/>
              <a:gd name="connsiteY3" fmla="*/ 6238852 h 6858000"/>
              <a:gd name="connsiteX4" fmla="*/ 7058548 w 12192000"/>
              <a:gd name="connsiteY4" fmla="*/ 6032921 h 6858000"/>
              <a:gd name="connsiteX5" fmla="*/ 7059893 w 12192000"/>
              <a:gd name="connsiteY5" fmla="*/ 6033143 h 6858000"/>
              <a:gd name="connsiteX6" fmla="*/ 7252590 w 12192000"/>
              <a:gd name="connsiteY6" fmla="*/ 6026327 h 6858000"/>
              <a:gd name="connsiteX7" fmla="*/ 7284293 w 12192000"/>
              <a:gd name="connsiteY7" fmla="*/ 6025038 h 6858000"/>
              <a:gd name="connsiteX8" fmla="*/ 7681126 w 12192000"/>
              <a:gd name="connsiteY8" fmla="*/ 6011180 h 6858000"/>
              <a:gd name="connsiteX9" fmla="*/ 8980556 w 12192000"/>
              <a:gd name="connsiteY9" fmla="*/ 5965803 h 6858000"/>
              <a:gd name="connsiteX10" fmla="*/ 8997302 w 12192000"/>
              <a:gd name="connsiteY10" fmla="*/ 5967033 h 6858000"/>
              <a:gd name="connsiteX11" fmla="*/ 9062670 w 12192000"/>
              <a:gd name="connsiteY11" fmla="*/ 5975972 h 6858000"/>
              <a:gd name="connsiteX12" fmla="*/ 9076767 w 12192000"/>
              <a:gd name="connsiteY12" fmla="*/ 5981774 h 6858000"/>
              <a:gd name="connsiteX13" fmla="*/ 9092774 w 12192000"/>
              <a:gd name="connsiteY13" fmla="*/ 5975839 h 6858000"/>
              <a:gd name="connsiteX14" fmla="*/ 9097406 w 12192000"/>
              <a:gd name="connsiteY14" fmla="*/ 5970403 h 6858000"/>
              <a:gd name="connsiteX15" fmla="*/ 9149458 w 12192000"/>
              <a:gd name="connsiteY15" fmla="*/ 5979058 h 6858000"/>
              <a:gd name="connsiteX16" fmla="*/ 9155718 w 12192000"/>
              <a:gd name="connsiteY16" fmla="*/ 5979132 h 6858000"/>
              <a:gd name="connsiteX17" fmla="*/ 9198750 w 12192000"/>
              <a:gd name="connsiteY17" fmla="*/ 5976148 h 6858000"/>
              <a:gd name="connsiteX18" fmla="*/ 9262565 w 12192000"/>
              <a:gd name="connsiteY18" fmla="*/ 5966268 h 6858000"/>
              <a:gd name="connsiteX19" fmla="*/ 9282778 w 12192000"/>
              <a:gd name="connsiteY19" fmla="*/ 5955249 h 6858000"/>
              <a:gd name="connsiteX20" fmla="*/ 9522749 w 12192000"/>
              <a:gd name="connsiteY20" fmla="*/ 5946869 h 6858000"/>
              <a:gd name="connsiteX21" fmla="*/ 9529356 w 12192000"/>
              <a:gd name="connsiteY21" fmla="*/ 5948235 h 6858000"/>
              <a:gd name="connsiteX22" fmla="*/ 9533869 w 12192000"/>
              <a:gd name="connsiteY22" fmla="*/ 5959313 h 6858000"/>
              <a:gd name="connsiteX23" fmla="*/ 9555959 w 12192000"/>
              <a:gd name="connsiteY23" fmla="*/ 5954792 h 6858000"/>
              <a:gd name="connsiteX24" fmla="*/ 9559813 w 12192000"/>
              <a:gd name="connsiteY24" fmla="*/ 5953778 h 6858000"/>
              <a:gd name="connsiteX25" fmla="*/ 9574308 w 12192000"/>
              <a:gd name="connsiteY25" fmla="*/ 5954833 h 6858000"/>
              <a:gd name="connsiteX26" fmla="*/ 9579542 w 12192000"/>
              <a:gd name="connsiteY26" fmla="*/ 5948734 h 6858000"/>
              <a:gd name="connsiteX27" fmla="*/ 9628544 w 12192000"/>
              <a:gd name="connsiteY27" fmla="*/ 5949468 h 6858000"/>
              <a:gd name="connsiteX28" fmla="*/ 9722319 w 12192000"/>
              <a:gd name="connsiteY28" fmla="*/ 5962013 h 6858000"/>
              <a:gd name="connsiteX29" fmla="*/ 9736909 w 12192000"/>
              <a:gd name="connsiteY29" fmla="*/ 5967977 h 6858000"/>
              <a:gd name="connsiteX30" fmla="*/ 9832325 w 12192000"/>
              <a:gd name="connsiteY30" fmla="*/ 5974983 h 6858000"/>
              <a:gd name="connsiteX31" fmla="*/ 9897693 w 12192000"/>
              <a:gd name="connsiteY31" fmla="*/ 5983922 h 6858000"/>
              <a:gd name="connsiteX32" fmla="*/ 9911789 w 12192000"/>
              <a:gd name="connsiteY32" fmla="*/ 5989724 h 6858000"/>
              <a:gd name="connsiteX33" fmla="*/ 9927796 w 12192000"/>
              <a:gd name="connsiteY33" fmla="*/ 5983789 h 6858000"/>
              <a:gd name="connsiteX34" fmla="*/ 9932430 w 12192000"/>
              <a:gd name="connsiteY34" fmla="*/ 5978353 h 6858000"/>
              <a:gd name="connsiteX35" fmla="*/ 9984480 w 12192000"/>
              <a:gd name="connsiteY35" fmla="*/ 5987008 h 6858000"/>
              <a:gd name="connsiteX36" fmla="*/ 9990740 w 12192000"/>
              <a:gd name="connsiteY36" fmla="*/ 5987083 h 6858000"/>
              <a:gd name="connsiteX37" fmla="*/ 10033772 w 12192000"/>
              <a:gd name="connsiteY37" fmla="*/ 5984099 h 6858000"/>
              <a:gd name="connsiteX38" fmla="*/ 10097587 w 12192000"/>
              <a:gd name="connsiteY38" fmla="*/ 5974220 h 6858000"/>
              <a:gd name="connsiteX39" fmla="*/ 10163469 w 12192000"/>
              <a:gd name="connsiteY39" fmla="*/ 5954174 h 6858000"/>
              <a:gd name="connsiteX40" fmla="*/ 10201610 w 12192000"/>
              <a:gd name="connsiteY40" fmla="*/ 5945637 h 6858000"/>
              <a:gd name="connsiteX41" fmla="*/ 10228031 w 12192000"/>
              <a:gd name="connsiteY41" fmla="*/ 5936429 h 6858000"/>
              <a:gd name="connsiteX42" fmla="*/ 10302448 w 12192000"/>
              <a:gd name="connsiteY42" fmla="*/ 5929110 h 6858000"/>
              <a:gd name="connsiteX43" fmla="*/ 10428798 w 12192000"/>
              <a:gd name="connsiteY43" fmla="*/ 5936013 h 6858000"/>
              <a:gd name="connsiteX44" fmla="*/ 11374253 w 12192000"/>
              <a:gd name="connsiteY44" fmla="*/ 5898411 h 6858000"/>
              <a:gd name="connsiteX45" fmla="*/ 11393300 w 12192000"/>
              <a:gd name="connsiteY45" fmla="*/ 5858751 h 6858000"/>
              <a:gd name="connsiteX46" fmla="*/ 11393115 w 12192000"/>
              <a:gd name="connsiteY46" fmla="*/ 5828949 h 6858000"/>
              <a:gd name="connsiteX47" fmla="*/ 11393118 w 12192000"/>
              <a:gd name="connsiteY47" fmla="*/ 5828943 h 6858000"/>
              <a:gd name="connsiteX48" fmla="*/ 11190973 w 12192000"/>
              <a:gd name="connsiteY48" fmla="*/ 35078 h 6858000"/>
              <a:gd name="connsiteX49" fmla="*/ 11189739 w 12192000"/>
              <a:gd name="connsiteY49" fmla="*/ 0 h 6858000"/>
              <a:gd name="connsiteX50" fmla="*/ 12192000 w 12192000"/>
              <a:gd name="connsiteY50" fmla="*/ 0 h 6858000"/>
              <a:gd name="connsiteX51" fmla="*/ 12192000 w 12192000"/>
              <a:gd name="connsiteY51" fmla="*/ 6858000 h 6858000"/>
              <a:gd name="connsiteX52" fmla="*/ 0 w 12192000"/>
              <a:gd name="connsiteY5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909406" y="0"/>
                </a:lnTo>
                <a:lnTo>
                  <a:pt x="1125884" y="6199122"/>
                </a:lnTo>
                <a:cubicBezTo>
                  <a:pt x="1126720" y="6221696"/>
                  <a:pt x="1142615" y="6239447"/>
                  <a:pt x="1161452" y="6238852"/>
                </a:cubicBezTo>
                <a:lnTo>
                  <a:pt x="7058548" y="6032921"/>
                </a:lnTo>
                <a:lnTo>
                  <a:pt x="7059893" y="6033143"/>
                </a:lnTo>
                <a:cubicBezTo>
                  <a:pt x="7113085" y="6038135"/>
                  <a:pt x="7259911" y="6034395"/>
                  <a:pt x="7252590" y="6026327"/>
                </a:cubicBezTo>
                <a:lnTo>
                  <a:pt x="7284293" y="6025038"/>
                </a:lnTo>
                <a:lnTo>
                  <a:pt x="7681126" y="6011180"/>
                </a:lnTo>
                <a:lnTo>
                  <a:pt x="8980556" y="5965803"/>
                </a:lnTo>
                <a:lnTo>
                  <a:pt x="8997302" y="5967033"/>
                </a:lnTo>
                <a:lnTo>
                  <a:pt x="9062670" y="5975972"/>
                </a:lnTo>
                <a:lnTo>
                  <a:pt x="9076767" y="5981774"/>
                </a:lnTo>
                <a:lnTo>
                  <a:pt x="9092774" y="5975839"/>
                </a:lnTo>
                <a:cubicBezTo>
                  <a:pt x="9094710" y="5974187"/>
                  <a:pt x="9096269" y="5972353"/>
                  <a:pt x="9097406" y="5970403"/>
                </a:cubicBezTo>
                <a:lnTo>
                  <a:pt x="9149458" y="5979058"/>
                </a:lnTo>
                <a:lnTo>
                  <a:pt x="9155718" y="5979132"/>
                </a:lnTo>
                <a:lnTo>
                  <a:pt x="9198750" y="5976148"/>
                </a:lnTo>
                <a:lnTo>
                  <a:pt x="9262565" y="5966268"/>
                </a:lnTo>
                <a:lnTo>
                  <a:pt x="9282778" y="5955249"/>
                </a:lnTo>
                <a:lnTo>
                  <a:pt x="9522749" y="5946869"/>
                </a:lnTo>
                <a:lnTo>
                  <a:pt x="9529356" y="5948235"/>
                </a:lnTo>
                <a:cubicBezTo>
                  <a:pt x="9532627" y="5950274"/>
                  <a:pt x="9534461" y="5953707"/>
                  <a:pt x="9533869" y="5959313"/>
                </a:cubicBezTo>
                <a:cubicBezTo>
                  <a:pt x="9541304" y="5958495"/>
                  <a:pt x="9548606" y="5956760"/>
                  <a:pt x="9555959" y="5954792"/>
                </a:cubicBezTo>
                <a:lnTo>
                  <a:pt x="9559813" y="5953778"/>
                </a:lnTo>
                <a:lnTo>
                  <a:pt x="9574308" y="5954833"/>
                </a:lnTo>
                <a:lnTo>
                  <a:pt x="9579542" y="5948734"/>
                </a:lnTo>
                <a:lnTo>
                  <a:pt x="9628544" y="5949468"/>
                </a:lnTo>
                <a:cubicBezTo>
                  <a:pt x="9650007" y="5964799"/>
                  <a:pt x="9689286" y="5956059"/>
                  <a:pt x="9722319" y="5962013"/>
                </a:cubicBezTo>
                <a:lnTo>
                  <a:pt x="9736909" y="5967977"/>
                </a:lnTo>
                <a:lnTo>
                  <a:pt x="9832325" y="5974983"/>
                </a:lnTo>
                <a:lnTo>
                  <a:pt x="9897693" y="5983922"/>
                </a:lnTo>
                <a:lnTo>
                  <a:pt x="9911789" y="5989724"/>
                </a:lnTo>
                <a:lnTo>
                  <a:pt x="9927796" y="5983789"/>
                </a:lnTo>
                <a:cubicBezTo>
                  <a:pt x="9929732" y="5982138"/>
                  <a:pt x="9931292" y="5980305"/>
                  <a:pt x="9932430" y="5978353"/>
                </a:cubicBezTo>
                <a:lnTo>
                  <a:pt x="9984480" y="5987008"/>
                </a:lnTo>
                <a:lnTo>
                  <a:pt x="9990740" y="5987083"/>
                </a:lnTo>
                <a:lnTo>
                  <a:pt x="10033772" y="5984099"/>
                </a:lnTo>
                <a:lnTo>
                  <a:pt x="10097587" y="5974220"/>
                </a:lnTo>
                <a:cubicBezTo>
                  <a:pt x="10118578" y="5967570"/>
                  <a:pt x="10136872" y="5942722"/>
                  <a:pt x="10163469" y="5954174"/>
                </a:cubicBezTo>
                <a:cubicBezTo>
                  <a:pt x="10157195" y="5940686"/>
                  <a:pt x="10194701" y="5957443"/>
                  <a:pt x="10201610" y="5945637"/>
                </a:cubicBezTo>
                <a:cubicBezTo>
                  <a:pt x="10205573" y="5935880"/>
                  <a:pt x="10217872" y="5938690"/>
                  <a:pt x="10228031" y="5936429"/>
                </a:cubicBezTo>
                <a:cubicBezTo>
                  <a:pt x="10236646" y="5927166"/>
                  <a:pt x="10286089" y="5925080"/>
                  <a:pt x="10302448" y="5929110"/>
                </a:cubicBezTo>
                <a:cubicBezTo>
                  <a:pt x="10347470" y="5946537"/>
                  <a:pt x="10392613" y="5923146"/>
                  <a:pt x="10428798" y="5936013"/>
                </a:cubicBezTo>
                <a:lnTo>
                  <a:pt x="11374253" y="5898411"/>
                </a:lnTo>
                <a:lnTo>
                  <a:pt x="11393300" y="5858751"/>
                </a:lnTo>
                <a:cubicBezTo>
                  <a:pt x="11393239" y="5857013"/>
                  <a:pt x="11393177" y="5830686"/>
                  <a:pt x="11393115" y="5828949"/>
                </a:cubicBezTo>
                <a:cubicBezTo>
                  <a:pt x="11393116" y="5828946"/>
                  <a:pt x="11393117" y="5828945"/>
                  <a:pt x="11393118" y="5828943"/>
                </a:cubicBezTo>
                <a:cubicBezTo>
                  <a:pt x="11360896" y="4906365"/>
                  <a:pt x="11244759" y="1564897"/>
                  <a:pt x="11190973" y="35078"/>
                </a:cubicBezTo>
                <a:lnTo>
                  <a:pt x="11189739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18E6099-4506-452C-B3FC-62EEC775B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1506" y="2557149"/>
            <a:ext cx="10388270" cy="3681717"/>
          </a:xfrm>
          <a:custGeom>
            <a:avLst/>
            <a:gdLst>
              <a:gd name="connsiteX0" fmla="*/ 0 w 10483894"/>
              <a:gd name="connsiteY0" fmla="*/ 0 h 6238866"/>
              <a:gd name="connsiteX1" fmla="*/ 10280333 w 10483894"/>
              <a:gd name="connsiteY1" fmla="*/ 0 h 6238866"/>
              <a:gd name="connsiteX2" fmla="*/ 10281567 w 10483894"/>
              <a:gd name="connsiteY2" fmla="*/ 35078 h 6238866"/>
              <a:gd name="connsiteX3" fmla="*/ 10483712 w 10483894"/>
              <a:gd name="connsiteY3" fmla="*/ 5828943 h 6238866"/>
              <a:gd name="connsiteX4" fmla="*/ 10483709 w 10483894"/>
              <a:gd name="connsiteY4" fmla="*/ 5828949 h 6238866"/>
              <a:gd name="connsiteX5" fmla="*/ 10483894 w 10483894"/>
              <a:gd name="connsiteY5" fmla="*/ 5858751 h 6238866"/>
              <a:gd name="connsiteX6" fmla="*/ 10464847 w 10483894"/>
              <a:gd name="connsiteY6" fmla="*/ 5898411 h 6238866"/>
              <a:gd name="connsiteX7" fmla="*/ 9519392 w 10483894"/>
              <a:gd name="connsiteY7" fmla="*/ 5936013 h 6238866"/>
              <a:gd name="connsiteX8" fmla="*/ 9393042 w 10483894"/>
              <a:gd name="connsiteY8" fmla="*/ 5929110 h 6238866"/>
              <a:gd name="connsiteX9" fmla="*/ 9318625 w 10483894"/>
              <a:gd name="connsiteY9" fmla="*/ 5936429 h 6238866"/>
              <a:gd name="connsiteX10" fmla="*/ 9292204 w 10483894"/>
              <a:gd name="connsiteY10" fmla="*/ 5945637 h 6238866"/>
              <a:gd name="connsiteX11" fmla="*/ 9254063 w 10483894"/>
              <a:gd name="connsiteY11" fmla="*/ 5954174 h 6238866"/>
              <a:gd name="connsiteX12" fmla="*/ 9188181 w 10483894"/>
              <a:gd name="connsiteY12" fmla="*/ 5974220 h 6238866"/>
              <a:gd name="connsiteX13" fmla="*/ 9124366 w 10483894"/>
              <a:gd name="connsiteY13" fmla="*/ 5984099 h 6238866"/>
              <a:gd name="connsiteX14" fmla="*/ 9081334 w 10483894"/>
              <a:gd name="connsiteY14" fmla="*/ 5987083 h 6238866"/>
              <a:gd name="connsiteX15" fmla="*/ 9075074 w 10483894"/>
              <a:gd name="connsiteY15" fmla="*/ 5987008 h 6238866"/>
              <a:gd name="connsiteX16" fmla="*/ 9023024 w 10483894"/>
              <a:gd name="connsiteY16" fmla="*/ 5978353 h 6238866"/>
              <a:gd name="connsiteX17" fmla="*/ 9018390 w 10483894"/>
              <a:gd name="connsiteY17" fmla="*/ 5983789 h 6238866"/>
              <a:gd name="connsiteX18" fmla="*/ 9002383 w 10483894"/>
              <a:gd name="connsiteY18" fmla="*/ 5989724 h 6238866"/>
              <a:gd name="connsiteX19" fmla="*/ 8988287 w 10483894"/>
              <a:gd name="connsiteY19" fmla="*/ 5983922 h 6238866"/>
              <a:gd name="connsiteX20" fmla="*/ 8922919 w 10483894"/>
              <a:gd name="connsiteY20" fmla="*/ 5974983 h 6238866"/>
              <a:gd name="connsiteX21" fmla="*/ 8827503 w 10483894"/>
              <a:gd name="connsiteY21" fmla="*/ 5967977 h 6238866"/>
              <a:gd name="connsiteX22" fmla="*/ 8812913 w 10483894"/>
              <a:gd name="connsiteY22" fmla="*/ 5962013 h 6238866"/>
              <a:gd name="connsiteX23" fmla="*/ 8719138 w 10483894"/>
              <a:gd name="connsiteY23" fmla="*/ 5949468 h 6238866"/>
              <a:gd name="connsiteX24" fmla="*/ 8670136 w 10483894"/>
              <a:gd name="connsiteY24" fmla="*/ 5948734 h 6238866"/>
              <a:gd name="connsiteX25" fmla="*/ 8664902 w 10483894"/>
              <a:gd name="connsiteY25" fmla="*/ 5954833 h 6238866"/>
              <a:gd name="connsiteX26" fmla="*/ 8650407 w 10483894"/>
              <a:gd name="connsiteY26" fmla="*/ 5953778 h 6238866"/>
              <a:gd name="connsiteX27" fmla="*/ 8646553 w 10483894"/>
              <a:gd name="connsiteY27" fmla="*/ 5954792 h 6238866"/>
              <a:gd name="connsiteX28" fmla="*/ 8624463 w 10483894"/>
              <a:gd name="connsiteY28" fmla="*/ 5959313 h 6238866"/>
              <a:gd name="connsiteX29" fmla="*/ 8619950 w 10483894"/>
              <a:gd name="connsiteY29" fmla="*/ 5948235 h 6238866"/>
              <a:gd name="connsiteX30" fmla="*/ 8613343 w 10483894"/>
              <a:gd name="connsiteY30" fmla="*/ 5946869 h 6238866"/>
              <a:gd name="connsiteX31" fmla="*/ 8373372 w 10483894"/>
              <a:gd name="connsiteY31" fmla="*/ 5955249 h 6238866"/>
              <a:gd name="connsiteX32" fmla="*/ 8353159 w 10483894"/>
              <a:gd name="connsiteY32" fmla="*/ 5966268 h 6238866"/>
              <a:gd name="connsiteX33" fmla="*/ 8289344 w 10483894"/>
              <a:gd name="connsiteY33" fmla="*/ 5976148 h 6238866"/>
              <a:gd name="connsiteX34" fmla="*/ 8246312 w 10483894"/>
              <a:gd name="connsiteY34" fmla="*/ 5979132 h 6238866"/>
              <a:gd name="connsiteX35" fmla="*/ 8240052 w 10483894"/>
              <a:gd name="connsiteY35" fmla="*/ 5979058 h 6238866"/>
              <a:gd name="connsiteX36" fmla="*/ 8188000 w 10483894"/>
              <a:gd name="connsiteY36" fmla="*/ 5970403 h 6238866"/>
              <a:gd name="connsiteX37" fmla="*/ 8183368 w 10483894"/>
              <a:gd name="connsiteY37" fmla="*/ 5975839 h 6238866"/>
              <a:gd name="connsiteX38" fmla="*/ 8167361 w 10483894"/>
              <a:gd name="connsiteY38" fmla="*/ 5981774 h 6238866"/>
              <a:gd name="connsiteX39" fmla="*/ 8153264 w 10483894"/>
              <a:gd name="connsiteY39" fmla="*/ 5975972 h 6238866"/>
              <a:gd name="connsiteX40" fmla="*/ 8087896 w 10483894"/>
              <a:gd name="connsiteY40" fmla="*/ 5967033 h 6238866"/>
              <a:gd name="connsiteX41" fmla="*/ 8071150 w 10483894"/>
              <a:gd name="connsiteY41" fmla="*/ 5965803 h 6238866"/>
              <a:gd name="connsiteX42" fmla="*/ 6771720 w 10483894"/>
              <a:gd name="connsiteY42" fmla="*/ 6011180 h 6238866"/>
              <a:gd name="connsiteX43" fmla="*/ 6374887 w 10483894"/>
              <a:gd name="connsiteY43" fmla="*/ 6025038 h 6238866"/>
              <a:gd name="connsiteX44" fmla="*/ 6343184 w 10483894"/>
              <a:gd name="connsiteY44" fmla="*/ 6026327 h 6238866"/>
              <a:gd name="connsiteX45" fmla="*/ 6150487 w 10483894"/>
              <a:gd name="connsiteY45" fmla="*/ 6033143 h 6238866"/>
              <a:gd name="connsiteX46" fmla="*/ 6149142 w 10483894"/>
              <a:gd name="connsiteY46" fmla="*/ 6032921 h 6238866"/>
              <a:gd name="connsiteX47" fmla="*/ 252046 w 10483894"/>
              <a:gd name="connsiteY47" fmla="*/ 6238852 h 6238866"/>
              <a:gd name="connsiteX48" fmla="*/ 216478 w 10483894"/>
              <a:gd name="connsiteY48" fmla="*/ 6199122 h 6238866"/>
              <a:gd name="connsiteX0" fmla="*/ 0 w 10483894"/>
              <a:gd name="connsiteY0" fmla="*/ 0 h 6238866"/>
              <a:gd name="connsiteX1" fmla="*/ 10280333 w 10483894"/>
              <a:gd name="connsiteY1" fmla="*/ 0 h 6238866"/>
              <a:gd name="connsiteX2" fmla="*/ 10365237 w 10483894"/>
              <a:gd name="connsiteY2" fmla="*/ 2557149 h 6238866"/>
              <a:gd name="connsiteX3" fmla="*/ 10483712 w 10483894"/>
              <a:gd name="connsiteY3" fmla="*/ 5828943 h 6238866"/>
              <a:gd name="connsiteX4" fmla="*/ 10483709 w 10483894"/>
              <a:gd name="connsiteY4" fmla="*/ 5828949 h 6238866"/>
              <a:gd name="connsiteX5" fmla="*/ 10483894 w 10483894"/>
              <a:gd name="connsiteY5" fmla="*/ 5858751 h 6238866"/>
              <a:gd name="connsiteX6" fmla="*/ 10464847 w 10483894"/>
              <a:gd name="connsiteY6" fmla="*/ 5898411 h 6238866"/>
              <a:gd name="connsiteX7" fmla="*/ 9519392 w 10483894"/>
              <a:gd name="connsiteY7" fmla="*/ 5936013 h 6238866"/>
              <a:gd name="connsiteX8" fmla="*/ 9393042 w 10483894"/>
              <a:gd name="connsiteY8" fmla="*/ 5929110 h 6238866"/>
              <a:gd name="connsiteX9" fmla="*/ 9318625 w 10483894"/>
              <a:gd name="connsiteY9" fmla="*/ 5936429 h 6238866"/>
              <a:gd name="connsiteX10" fmla="*/ 9292204 w 10483894"/>
              <a:gd name="connsiteY10" fmla="*/ 5945637 h 6238866"/>
              <a:gd name="connsiteX11" fmla="*/ 9254063 w 10483894"/>
              <a:gd name="connsiteY11" fmla="*/ 5954174 h 6238866"/>
              <a:gd name="connsiteX12" fmla="*/ 9188181 w 10483894"/>
              <a:gd name="connsiteY12" fmla="*/ 5974220 h 6238866"/>
              <a:gd name="connsiteX13" fmla="*/ 9124366 w 10483894"/>
              <a:gd name="connsiteY13" fmla="*/ 5984099 h 6238866"/>
              <a:gd name="connsiteX14" fmla="*/ 9081334 w 10483894"/>
              <a:gd name="connsiteY14" fmla="*/ 5987083 h 6238866"/>
              <a:gd name="connsiteX15" fmla="*/ 9075074 w 10483894"/>
              <a:gd name="connsiteY15" fmla="*/ 5987008 h 6238866"/>
              <a:gd name="connsiteX16" fmla="*/ 9023024 w 10483894"/>
              <a:gd name="connsiteY16" fmla="*/ 5978353 h 6238866"/>
              <a:gd name="connsiteX17" fmla="*/ 9018390 w 10483894"/>
              <a:gd name="connsiteY17" fmla="*/ 5983789 h 6238866"/>
              <a:gd name="connsiteX18" fmla="*/ 9002383 w 10483894"/>
              <a:gd name="connsiteY18" fmla="*/ 5989724 h 6238866"/>
              <a:gd name="connsiteX19" fmla="*/ 8988287 w 10483894"/>
              <a:gd name="connsiteY19" fmla="*/ 5983922 h 6238866"/>
              <a:gd name="connsiteX20" fmla="*/ 8922919 w 10483894"/>
              <a:gd name="connsiteY20" fmla="*/ 5974983 h 6238866"/>
              <a:gd name="connsiteX21" fmla="*/ 8827503 w 10483894"/>
              <a:gd name="connsiteY21" fmla="*/ 5967977 h 6238866"/>
              <a:gd name="connsiteX22" fmla="*/ 8812913 w 10483894"/>
              <a:gd name="connsiteY22" fmla="*/ 5962013 h 6238866"/>
              <a:gd name="connsiteX23" fmla="*/ 8719138 w 10483894"/>
              <a:gd name="connsiteY23" fmla="*/ 5949468 h 6238866"/>
              <a:gd name="connsiteX24" fmla="*/ 8670136 w 10483894"/>
              <a:gd name="connsiteY24" fmla="*/ 5948734 h 6238866"/>
              <a:gd name="connsiteX25" fmla="*/ 8664902 w 10483894"/>
              <a:gd name="connsiteY25" fmla="*/ 5954833 h 6238866"/>
              <a:gd name="connsiteX26" fmla="*/ 8650407 w 10483894"/>
              <a:gd name="connsiteY26" fmla="*/ 5953778 h 6238866"/>
              <a:gd name="connsiteX27" fmla="*/ 8646553 w 10483894"/>
              <a:gd name="connsiteY27" fmla="*/ 5954792 h 6238866"/>
              <a:gd name="connsiteX28" fmla="*/ 8624463 w 10483894"/>
              <a:gd name="connsiteY28" fmla="*/ 5959313 h 6238866"/>
              <a:gd name="connsiteX29" fmla="*/ 8619950 w 10483894"/>
              <a:gd name="connsiteY29" fmla="*/ 5948235 h 6238866"/>
              <a:gd name="connsiteX30" fmla="*/ 8613343 w 10483894"/>
              <a:gd name="connsiteY30" fmla="*/ 5946869 h 6238866"/>
              <a:gd name="connsiteX31" fmla="*/ 8373372 w 10483894"/>
              <a:gd name="connsiteY31" fmla="*/ 5955249 h 6238866"/>
              <a:gd name="connsiteX32" fmla="*/ 8353159 w 10483894"/>
              <a:gd name="connsiteY32" fmla="*/ 5966268 h 6238866"/>
              <a:gd name="connsiteX33" fmla="*/ 8289344 w 10483894"/>
              <a:gd name="connsiteY33" fmla="*/ 5976148 h 6238866"/>
              <a:gd name="connsiteX34" fmla="*/ 8246312 w 10483894"/>
              <a:gd name="connsiteY34" fmla="*/ 5979132 h 6238866"/>
              <a:gd name="connsiteX35" fmla="*/ 8240052 w 10483894"/>
              <a:gd name="connsiteY35" fmla="*/ 5979058 h 6238866"/>
              <a:gd name="connsiteX36" fmla="*/ 8188000 w 10483894"/>
              <a:gd name="connsiteY36" fmla="*/ 5970403 h 6238866"/>
              <a:gd name="connsiteX37" fmla="*/ 8183368 w 10483894"/>
              <a:gd name="connsiteY37" fmla="*/ 5975839 h 6238866"/>
              <a:gd name="connsiteX38" fmla="*/ 8167361 w 10483894"/>
              <a:gd name="connsiteY38" fmla="*/ 5981774 h 6238866"/>
              <a:gd name="connsiteX39" fmla="*/ 8153264 w 10483894"/>
              <a:gd name="connsiteY39" fmla="*/ 5975972 h 6238866"/>
              <a:gd name="connsiteX40" fmla="*/ 8087896 w 10483894"/>
              <a:gd name="connsiteY40" fmla="*/ 5967033 h 6238866"/>
              <a:gd name="connsiteX41" fmla="*/ 8071150 w 10483894"/>
              <a:gd name="connsiteY41" fmla="*/ 5965803 h 6238866"/>
              <a:gd name="connsiteX42" fmla="*/ 6771720 w 10483894"/>
              <a:gd name="connsiteY42" fmla="*/ 6011180 h 6238866"/>
              <a:gd name="connsiteX43" fmla="*/ 6374887 w 10483894"/>
              <a:gd name="connsiteY43" fmla="*/ 6025038 h 6238866"/>
              <a:gd name="connsiteX44" fmla="*/ 6343184 w 10483894"/>
              <a:gd name="connsiteY44" fmla="*/ 6026327 h 6238866"/>
              <a:gd name="connsiteX45" fmla="*/ 6150487 w 10483894"/>
              <a:gd name="connsiteY45" fmla="*/ 6033143 h 6238866"/>
              <a:gd name="connsiteX46" fmla="*/ 6149142 w 10483894"/>
              <a:gd name="connsiteY46" fmla="*/ 6032921 h 6238866"/>
              <a:gd name="connsiteX47" fmla="*/ 252046 w 10483894"/>
              <a:gd name="connsiteY47" fmla="*/ 6238852 h 6238866"/>
              <a:gd name="connsiteX48" fmla="*/ 216478 w 10483894"/>
              <a:gd name="connsiteY48" fmla="*/ 6199122 h 6238866"/>
              <a:gd name="connsiteX49" fmla="*/ 0 w 10483894"/>
              <a:gd name="connsiteY49" fmla="*/ 0 h 6238866"/>
              <a:gd name="connsiteX0" fmla="*/ 0 w 10388270"/>
              <a:gd name="connsiteY0" fmla="*/ 2725271 h 6238866"/>
              <a:gd name="connsiteX1" fmla="*/ 10184709 w 10388270"/>
              <a:gd name="connsiteY1" fmla="*/ 0 h 6238866"/>
              <a:gd name="connsiteX2" fmla="*/ 10269613 w 10388270"/>
              <a:gd name="connsiteY2" fmla="*/ 2557149 h 6238866"/>
              <a:gd name="connsiteX3" fmla="*/ 10388088 w 10388270"/>
              <a:gd name="connsiteY3" fmla="*/ 5828943 h 6238866"/>
              <a:gd name="connsiteX4" fmla="*/ 10388085 w 10388270"/>
              <a:gd name="connsiteY4" fmla="*/ 5828949 h 6238866"/>
              <a:gd name="connsiteX5" fmla="*/ 10388270 w 10388270"/>
              <a:gd name="connsiteY5" fmla="*/ 5858751 h 6238866"/>
              <a:gd name="connsiteX6" fmla="*/ 10369223 w 10388270"/>
              <a:gd name="connsiteY6" fmla="*/ 5898411 h 6238866"/>
              <a:gd name="connsiteX7" fmla="*/ 9423768 w 10388270"/>
              <a:gd name="connsiteY7" fmla="*/ 5936013 h 6238866"/>
              <a:gd name="connsiteX8" fmla="*/ 9297418 w 10388270"/>
              <a:gd name="connsiteY8" fmla="*/ 5929110 h 6238866"/>
              <a:gd name="connsiteX9" fmla="*/ 9223001 w 10388270"/>
              <a:gd name="connsiteY9" fmla="*/ 5936429 h 6238866"/>
              <a:gd name="connsiteX10" fmla="*/ 9196580 w 10388270"/>
              <a:gd name="connsiteY10" fmla="*/ 5945637 h 6238866"/>
              <a:gd name="connsiteX11" fmla="*/ 9158439 w 10388270"/>
              <a:gd name="connsiteY11" fmla="*/ 5954174 h 6238866"/>
              <a:gd name="connsiteX12" fmla="*/ 9092557 w 10388270"/>
              <a:gd name="connsiteY12" fmla="*/ 5974220 h 6238866"/>
              <a:gd name="connsiteX13" fmla="*/ 9028742 w 10388270"/>
              <a:gd name="connsiteY13" fmla="*/ 5984099 h 6238866"/>
              <a:gd name="connsiteX14" fmla="*/ 8985710 w 10388270"/>
              <a:gd name="connsiteY14" fmla="*/ 5987083 h 6238866"/>
              <a:gd name="connsiteX15" fmla="*/ 8979450 w 10388270"/>
              <a:gd name="connsiteY15" fmla="*/ 5987008 h 6238866"/>
              <a:gd name="connsiteX16" fmla="*/ 8927400 w 10388270"/>
              <a:gd name="connsiteY16" fmla="*/ 5978353 h 6238866"/>
              <a:gd name="connsiteX17" fmla="*/ 8922766 w 10388270"/>
              <a:gd name="connsiteY17" fmla="*/ 5983789 h 6238866"/>
              <a:gd name="connsiteX18" fmla="*/ 8906759 w 10388270"/>
              <a:gd name="connsiteY18" fmla="*/ 5989724 h 6238866"/>
              <a:gd name="connsiteX19" fmla="*/ 8892663 w 10388270"/>
              <a:gd name="connsiteY19" fmla="*/ 5983922 h 6238866"/>
              <a:gd name="connsiteX20" fmla="*/ 8827295 w 10388270"/>
              <a:gd name="connsiteY20" fmla="*/ 5974983 h 6238866"/>
              <a:gd name="connsiteX21" fmla="*/ 8731879 w 10388270"/>
              <a:gd name="connsiteY21" fmla="*/ 5967977 h 6238866"/>
              <a:gd name="connsiteX22" fmla="*/ 8717289 w 10388270"/>
              <a:gd name="connsiteY22" fmla="*/ 5962013 h 6238866"/>
              <a:gd name="connsiteX23" fmla="*/ 8623514 w 10388270"/>
              <a:gd name="connsiteY23" fmla="*/ 5949468 h 6238866"/>
              <a:gd name="connsiteX24" fmla="*/ 8574512 w 10388270"/>
              <a:gd name="connsiteY24" fmla="*/ 5948734 h 6238866"/>
              <a:gd name="connsiteX25" fmla="*/ 8569278 w 10388270"/>
              <a:gd name="connsiteY25" fmla="*/ 5954833 h 6238866"/>
              <a:gd name="connsiteX26" fmla="*/ 8554783 w 10388270"/>
              <a:gd name="connsiteY26" fmla="*/ 5953778 h 6238866"/>
              <a:gd name="connsiteX27" fmla="*/ 8550929 w 10388270"/>
              <a:gd name="connsiteY27" fmla="*/ 5954792 h 6238866"/>
              <a:gd name="connsiteX28" fmla="*/ 8528839 w 10388270"/>
              <a:gd name="connsiteY28" fmla="*/ 5959313 h 6238866"/>
              <a:gd name="connsiteX29" fmla="*/ 8524326 w 10388270"/>
              <a:gd name="connsiteY29" fmla="*/ 5948235 h 6238866"/>
              <a:gd name="connsiteX30" fmla="*/ 8517719 w 10388270"/>
              <a:gd name="connsiteY30" fmla="*/ 5946869 h 6238866"/>
              <a:gd name="connsiteX31" fmla="*/ 8277748 w 10388270"/>
              <a:gd name="connsiteY31" fmla="*/ 5955249 h 6238866"/>
              <a:gd name="connsiteX32" fmla="*/ 8257535 w 10388270"/>
              <a:gd name="connsiteY32" fmla="*/ 5966268 h 6238866"/>
              <a:gd name="connsiteX33" fmla="*/ 8193720 w 10388270"/>
              <a:gd name="connsiteY33" fmla="*/ 5976148 h 6238866"/>
              <a:gd name="connsiteX34" fmla="*/ 8150688 w 10388270"/>
              <a:gd name="connsiteY34" fmla="*/ 5979132 h 6238866"/>
              <a:gd name="connsiteX35" fmla="*/ 8144428 w 10388270"/>
              <a:gd name="connsiteY35" fmla="*/ 5979058 h 6238866"/>
              <a:gd name="connsiteX36" fmla="*/ 8092376 w 10388270"/>
              <a:gd name="connsiteY36" fmla="*/ 5970403 h 6238866"/>
              <a:gd name="connsiteX37" fmla="*/ 8087744 w 10388270"/>
              <a:gd name="connsiteY37" fmla="*/ 5975839 h 6238866"/>
              <a:gd name="connsiteX38" fmla="*/ 8071737 w 10388270"/>
              <a:gd name="connsiteY38" fmla="*/ 5981774 h 6238866"/>
              <a:gd name="connsiteX39" fmla="*/ 8057640 w 10388270"/>
              <a:gd name="connsiteY39" fmla="*/ 5975972 h 6238866"/>
              <a:gd name="connsiteX40" fmla="*/ 7992272 w 10388270"/>
              <a:gd name="connsiteY40" fmla="*/ 5967033 h 6238866"/>
              <a:gd name="connsiteX41" fmla="*/ 7975526 w 10388270"/>
              <a:gd name="connsiteY41" fmla="*/ 5965803 h 6238866"/>
              <a:gd name="connsiteX42" fmla="*/ 6676096 w 10388270"/>
              <a:gd name="connsiteY42" fmla="*/ 6011180 h 6238866"/>
              <a:gd name="connsiteX43" fmla="*/ 6279263 w 10388270"/>
              <a:gd name="connsiteY43" fmla="*/ 6025038 h 6238866"/>
              <a:gd name="connsiteX44" fmla="*/ 6247560 w 10388270"/>
              <a:gd name="connsiteY44" fmla="*/ 6026327 h 6238866"/>
              <a:gd name="connsiteX45" fmla="*/ 6054863 w 10388270"/>
              <a:gd name="connsiteY45" fmla="*/ 6033143 h 6238866"/>
              <a:gd name="connsiteX46" fmla="*/ 6053518 w 10388270"/>
              <a:gd name="connsiteY46" fmla="*/ 6032921 h 6238866"/>
              <a:gd name="connsiteX47" fmla="*/ 156422 w 10388270"/>
              <a:gd name="connsiteY47" fmla="*/ 6238852 h 6238866"/>
              <a:gd name="connsiteX48" fmla="*/ 120854 w 10388270"/>
              <a:gd name="connsiteY48" fmla="*/ 6199122 h 6238866"/>
              <a:gd name="connsiteX49" fmla="*/ 0 w 10388270"/>
              <a:gd name="connsiteY49" fmla="*/ 2725271 h 6238866"/>
              <a:gd name="connsiteX0" fmla="*/ 0 w 10388270"/>
              <a:gd name="connsiteY0" fmla="*/ 168122 h 3681717"/>
              <a:gd name="connsiteX1" fmla="*/ 10269613 w 10388270"/>
              <a:gd name="connsiteY1" fmla="*/ 0 h 3681717"/>
              <a:gd name="connsiteX2" fmla="*/ 10388088 w 10388270"/>
              <a:gd name="connsiteY2" fmla="*/ 3271794 h 3681717"/>
              <a:gd name="connsiteX3" fmla="*/ 10388085 w 10388270"/>
              <a:gd name="connsiteY3" fmla="*/ 3271800 h 3681717"/>
              <a:gd name="connsiteX4" fmla="*/ 10388270 w 10388270"/>
              <a:gd name="connsiteY4" fmla="*/ 3301602 h 3681717"/>
              <a:gd name="connsiteX5" fmla="*/ 10369223 w 10388270"/>
              <a:gd name="connsiteY5" fmla="*/ 3341262 h 3681717"/>
              <a:gd name="connsiteX6" fmla="*/ 9423768 w 10388270"/>
              <a:gd name="connsiteY6" fmla="*/ 3378864 h 3681717"/>
              <a:gd name="connsiteX7" fmla="*/ 9297418 w 10388270"/>
              <a:gd name="connsiteY7" fmla="*/ 3371961 h 3681717"/>
              <a:gd name="connsiteX8" fmla="*/ 9223001 w 10388270"/>
              <a:gd name="connsiteY8" fmla="*/ 3379280 h 3681717"/>
              <a:gd name="connsiteX9" fmla="*/ 9196580 w 10388270"/>
              <a:gd name="connsiteY9" fmla="*/ 3388488 h 3681717"/>
              <a:gd name="connsiteX10" fmla="*/ 9158439 w 10388270"/>
              <a:gd name="connsiteY10" fmla="*/ 3397025 h 3681717"/>
              <a:gd name="connsiteX11" fmla="*/ 9092557 w 10388270"/>
              <a:gd name="connsiteY11" fmla="*/ 3417071 h 3681717"/>
              <a:gd name="connsiteX12" fmla="*/ 9028742 w 10388270"/>
              <a:gd name="connsiteY12" fmla="*/ 3426950 h 3681717"/>
              <a:gd name="connsiteX13" fmla="*/ 8985710 w 10388270"/>
              <a:gd name="connsiteY13" fmla="*/ 3429934 h 3681717"/>
              <a:gd name="connsiteX14" fmla="*/ 8979450 w 10388270"/>
              <a:gd name="connsiteY14" fmla="*/ 3429859 h 3681717"/>
              <a:gd name="connsiteX15" fmla="*/ 8927400 w 10388270"/>
              <a:gd name="connsiteY15" fmla="*/ 3421204 h 3681717"/>
              <a:gd name="connsiteX16" fmla="*/ 8922766 w 10388270"/>
              <a:gd name="connsiteY16" fmla="*/ 3426640 h 3681717"/>
              <a:gd name="connsiteX17" fmla="*/ 8906759 w 10388270"/>
              <a:gd name="connsiteY17" fmla="*/ 3432575 h 3681717"/>
              <a:gd name="connsiteX18" fmla="*/ 8892663 w 10388270"/>
              <a:gd name="connsiteY18" fmla="*/ 3426773 h 3681717"/>
              <a:gd name="connsiteX19" fmla="*/ 8827295 w 10388270"/>
              <a:gd name="connsiteY19" fmla="*/ 3417834 h 3681717"/>
              <a:gd name="connsiteX20" fmla="*/ 8731879 w 10388270"/>
              <a:gd name="connsiteY20" fmla="*/ 3410828 h 3681717"/>
              <a:gd name="connsiteX21" fmla="*/ 8717289 w 10388270"/>
              <a:gd name="connsiteY21" fmla="*/ 3404864 h 3681717"/>
              <a:gd name="connsiteX22" fmla="*/ 8623514 w 10388270"/>
              <a:gd name="connsiteY22" fmla="*/ 3392319 h 3681717"/>
              <a:gd name="connsiteX23" fmla="*/ 8574512 w 10388270"/>
              <a:gd name="connsiteY23" fmla="*/ 3391585 h 3681717"/>
              <a:gd name="connsiteX24" fmla="*/ 8569278 w 10388270"/>
              <a:gd name="connsiteY24" fmla="*/ 3397684 h 3681717"/>
              <a:gd name="connsiteX25" fmla="*/ 8554783 w 10388270"/>
              <a:gd name="connsiteY25" fmla="*/ 3396629 h 3681717"/>
              <a:gd name="connsiteX26" fmla="*/ 8550929 w 10388270"/>
              <a:gd name="connsiteY26" fmla="*/ 3397643 h 3681717"/>
              <a:gd name="connsiteX27" fmla="*/ 8528839 w 10388270"/>
              <a:gd name="connsiteY27" fmla="*/ 3402164 h 3681717"/>
              <a:gd name="connsiteX28" fmla="*/ 8524326 w 10388270"/>
              <a:gd name="connsiteY28" fmla="*/ 3391086 h 3681717"/>
              <a:gd name="connsiteX29" fmla="*/ 8517719 w 10388270"/>
              <a:gd name="connsiteY29" fmla="*/ 3389720 h 3681717"/>
              <a:gd name="connsiteX30" fmla="*/ 8277748 w 10388270"/>
              <a:gd name="connsiteY30" fmla="*/ 3398100 h 3681717"/>
              <a:gd name="connsiteX31" fmla="*/ 8257535 w 10388270"/>
              <a:gd name="connsiteY31" fmla="*/ 3409119 h 3681717"/>
              <a:gd name="connsiteX32" fmla="*/ 8193720 w 10388270"/>
              <a:gd name="connsiteY32" fmla="*/ 3418999 h 3681717"/>
              <a:gd name="connsiteX33" fmla="*/ 8150688 w 10388270"/>
              <a:gd name="connsiteY33" fmla="*/ 3421983 h 3681717"/>
              <a:gd name="connsiteX34" fmla="*/ 8144428 w 10388270"/>
              <a:gd name="connsiteY34" fmla="*/ 3421909 h 3681717"/>
              <a:gd name="connsiteX35" fmla="*/ 8092376 w 10388270"/>
              <a:gd name="connsiteY35" fmla="*/ 3413254 h 3681717"/>
              <a:gd name="connsiteX36" fmla="*/ 8087744 w 10388270"/>
              <a:gd name="connsiteY36" fmla="*/ 3418690 h 3681717"/>
              <a:gd name="connsiteX37" fmla="*/ 8071737 w 10388270"/>
              <a:gd name="connsiteY37" fmla="*/ 3424625 h 3681717"/>
              <a:gd name="connsiteX38" fmla="*/ 8057640 w 10388270"/>
              <a:gd name="connsiteY38" fmla="*/ 3418823 h 3681717"/>
              <a:gd name="connsiteX39" fmla="*/ 7992272 w 10388270"/>
              <a:gd name="connsiteY39" fmla="*/ 3409884 h 3681717"/>
              <a:gd name="connsiteX40" fmla="*/ 7975526 w 10388270"/>
              <a:gd name="connsiteY40" fmla="*/ 3408654 h 3681717"/>
              <a:gd name="connsiteX41" fmla="*/ 6676096 w 10388270"/>
              <a:gd name="connsiteY41" fmla="*/ 3454031 h 3681717"/>
              <a:gd name="connsiteX42" fmla="*/ 6279263 w 10388270"/>
              <a:gd name="connsiteY42" fmla="*/ 3467889 h 3681717"/>
              <a:gd name="connsiteX43" fmla="*/ 6247560 w 10388270"/>
              <a:gd name="connsiteY43" fmla="*/ 3469178 h 3681717"/>
              <a:gd name="connsiteX44" fmla="*/ 6054863 w 10388270"/>
              <a:gd name="connsiteY44" fmla="*/ 3475994 h 3681717"/>
              <a:gd name="connsiteX45" fmla="*/ 6053518 w 10388270"/>
              <a:gd name="connsiteY45" fmla="*/ 3475772 h 3681717"/>
              <a:gd name="connsiteX46" fmla="*/ 156422 w 10388270"/>
              <a:gd name="connsiteY46" fmla="*/ 3681703 h 3681717"/>
              <a:gd name="connsiteX47" fmla="*/ 120854 w 10388270"/>
              <a:gd name="connsiteY47" fmla="*/ 3641973 h 3681717"/>
              <a:gd name="connsiteX48" fmla="*/ 0 w 10388270"/>
              <a:gd name="connsiteY48" fmla="*/ 168122 h 368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0388270" h="3681717">
                <a:moveTo>
                  <a:pt x="0" y="168122"/>
                </a:moveTo>
                <a:lnTo>
                  <a:pt x="10269613" y="0"/>
                </a:lnTo>
                <a:cubicBezTo>
                  <a:pt x="10323399" y="1529819"/>
                  <a:pt x="10355866" y="2349216"/>
                  <a:pt x="10388088" y="3271794"/>
                </a:cubicBezTo>
                <a:cubicBezTo>
                  <a:pt x="10388087" y="3271796"/>
                  <a:pt x="10388086" y="3271797"/>
                  <a:pt x="10388085" y="3271800"/>
                </a:cubicBezTo>
                <a:cubicBezTo>
                  <a:pt x="10388147" y="3273537"/>
                  <a:pt x="10388209" y="3299864"/>
                  <a:pt x="10388270" y="3301602"/>
                </a:cubicBezTo>
                <a:lnTo>
                  <a:pt x="10369223" y="3341262"/>
                </a:lnTo>
                <a:lnTo>
                  <a:pt x="9423768" y="3378864"/>
                </a:lnTo>
                <a:cubicBezTo>
                  <a:pt x="9387583" y="3365997"/>
                  <a:pt x="9342440" y="3389388"/>
                  <a:pt x="9297418" y="3371961"/>
                </a:cubicBezTo>
                <a:cubicBezTo>
                  <a:pt x="9281059" y="3367931"/>
                  <a:pt x="9231616" y="3370017"/>
                  <a:pt x="9223001" y="3379280"/>
                </a:cubicBezTo>
                <a:cubicBezTo>
                  <a:pt x="9212842" y="3381541"/>
                  <a:pt x="9200543" y="3378731"/>
                  <a:pt x="9196580" y="3388488"/>
                </a:cubicBezTo>
                <a:cubicBezTo>
                  <a:pt x="9189671" y="3400294"/>
                  <a:pt x="9152165" y="3383537"/>
                  <a:pt x="9158439" y="3397025"/>
                </a:cubicBezTo>
                <a:cubicBezTo>
                  <a:pt x="9131842" y="3385573"/>
                  <a:pt x="9113548" y="3410421"/>
                  <a:pt x="9092557" y="3417071"/>
                </a:cubicBezTo>
                <a:lnTo>
                  <a:pt x="9028742" y="3426950"/>
                </a:lnTo>
                <a:lnTo>
                  <a:pt x="8985710" y="3429934"/>
                </a:lnTo>
                <a:lnTo>
                  <a:pt x="8979450" y="3429859"/>
                </a:lnTo>
                <a:lnTo>
                  <a:pt x="8927400" y="3421204"/>
                </a:lnTo>
                <a:cubicBezTo>
                  <a:pt x="8926262" y="3423156"/>
                  <a:pt x="8924702" y="3424989"/>
                  <a:pt x="8922766" y="3426640"/>
                </a:cubicBezTo>
                <a:lnTo>
                  <a:pt x="8906759" y="3432575"/>
                </a:lnTo>
                <a:lnTo>
                  <a:pt x="8892663" y="3426773"/>
                </a:lnTo>
                <a:lnTo>
                  <a:pt x="8827295" y="3417834"/>
                </a:lnTo>
                <a:lnTo>
                  <a:pt x="8731879" y="3410828"/>
                </a:lnTo>
                <a:lnTo>
                  <a:pt x="8717289" y="3404864"/>
                </a:lnTo>
                <a:cubicBezTo>
                  <a:pt x="8684256" y="3398910"/>
                  <a:pt x="8644977" y="3407650"/>
                  <a:pt x="8623514" y="3392319"/>
                </a:cubicBezTo>
                <a:lnTo>
                  <a:pt x="8574512" y="3391585"/>
                </a:lnTo>
                <a:lnTo>
                  <a:pt x="8569278" y="3397684"/>
                </a:lnTo>
                <a:lnTo>
                  <a:pt x="8554783" y="3396629"/>
                </a:lnTo>
                <a:lnTo>
                  <a:pt x="8550929" y="3397643"/>
                </a:lnTo>
                <a:cubicBezTo>
                  <a:pt x="8543576" y="3399611"/>
                  <a:pt x="8536274" y="3401346"/>
                  <a:pt x="8528839" y="3402164"/>
                </a:cubicBezTo>
                <a:cubicBezTo>
                  <a:pt x="8529431" y="3396558"/>
                  <a:pt x="8527597" y="3393125"/>
                  <a:pt x="8524326" y="3391086"/>
                </a:cubicBezTo>
                <a:lnTo>
                  <a:pt x="8517719" y="3389720"/>
                </a:lnTo>
                <a:lnTo>
                  <a:pt x="8277748" y="3398100"/>
                </a:lnTo>
                <a:lnTo>
                  <a:pt x="8257535" y="3409119"/>
                </a:lnTo>
                <a:lnTo>
                  <a:pt x="8193720" y="3418999"/>
                </a:lnTo>
                <a:lnTo>
                  <a:pt x="8150688" y="3421983"/>
                </a:lnTo>
                <a:lnTo>
                  <a:pt x="8144428" y="3421909"/>
                </a:lnTo>
                <a:lnTo>
                  <a:pt x="8092376" y="3413254"/>
                </a:lnTo>
                <a:cubicBezTo>
                  <a:pt x="8091239" y="3415204"/>
                  <a:pt x="8089680" y="3417038"/>
                  <a:pt x="8087744" y="3418690"/>
                </a:cubicBezTo>
                <a:lnTo>
                  <a:pt x="8071737" y="3424625"/>
                </a:lnTo>
                <a:lnTo>
                  <a:pt x="8057640" y="3418823"/>
                </a:lnTo>
                <a:lnTo>
                  <a:pt x="7992272" y="3409884"/>
                </a:lnTo>
                <a:lnTo>
                  <a:pt x="7975526" y="3408654"/>
                </a:lnTo>
                <a:lnTo>
                  <a:pt x="6676096" y="3454031"/>
                </a:lnTo>
                <a:lnTo>
                  <a:pt x="6279263" y="3467889"/>
                </a:lnTo>
                <a:lnTo>
                  <a:pt x="6247560" y="3469178"/>
                </a:lnTo>
                <a:cubicBezTo>
                  <a:pt x="6254881" y="3477246"/>
                  <a:pt x="6108055" y="3480986"/>
                  <a:pt x="6054863" y="3475994"/>
                </a:cubicBezTo>
                <a:lnTo>
                  <a:pt x="6053518" y="3475772"/>
                </a:lnTo>
                <a:lnTo>
                  <a:pt x="156422" y="3681703"/>
                </a:lnTo>
                <a:cubicBezTo>
                  <a:pt x="137585" y="3682298"/>
                  <a:pt x="121690" y="3664547"/>
                  <a:pt x="120854" y="3641973"/>
                </a:cubicBezTo>
                <a:lnTo>
                  <a:pt x="0" y="168122"/>
                </a:lnTo>
                <a:close/>
              </a:path>
            </a:pathLst>
          </a:custGeom>
          <a:gradFill>
            <a:gsLst>
              <a:gs pos="0">
                <a:srgbClr val="000000">
                  <a:alpha val="35000"/>
                </a:srgbClr>
              </a:gs>
              <a:gs pos="59000">
                <a:srgbClr val="000000">
                  <a:alpha val="0"/>
                </a:srgbClr>
              </a:gs>
              <a:gs pos="24000">
                <a:srgbClr val="000000">
                  <a:alpha val="20000"/>
                </a:srgbClr>
              </a:gs>
            </a:gsLst>
            <a:lin ang="162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151420D-217E-4604-9680-CE619EF01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0281" y="0"/>
            <a:ext cx="10779628" cy="6389159"/>
          </a:xfrm>
          <a:custGeom>
            <a:avLst/>
            <a:gdLst>
              <a:gd name="connsiteX0" fmla="*/ 0 w 10779628"/>
              <a:gd name="connsiteY0" fmla="*/ 0 h 6389159"/>
              <a:gd name="connsiteX1" fmla="*/ 153777 w 10779628"/>
              <a:gd name="connsiteY1" fmla="*/ 0 h 6389159"/>
              <a:gd name="connsiteX2" fmla="*/ 370140 w 10779628"/>
              <a:gd name="connsiteY2" fmla="*/ 6195811 h 6389159"/>
              <a:gd name="connsiteX3" fmla="*/ 405708 w 10779628"/>
              <a:gd name="connsiteY3" fmla="*/ 6235540 h 6389159"/>
              <a:gd name="connsiteX4" fmla="*/ 6302803 w 10779628"/>
              <a:gd name="connsiteY4" fmla="*/ 6029609 h 6389159"/>
              <a:gd name="connsiteX5" fmla="*/ 6304148 w 10779628"/>
              <a:gd name="connsiteY5" fmla="*/ 6029831 h 6389159"/>
              <a:gd name="connsiteX6" fmla="*/ 6496845 w 10779628"/>
              <a:gd name="connsiteY6" fmla="*/ 6023014 h 6389159"/>
              <a:gd name="connsiteX7" fmla="*/ 6528549 w 10779628"/>
              <a:gd name="connsiteY7" fmla="*/ 6021726 h 6389159"/>
              <a:gd name="connsiteX8" fmla="*/ 6925381 w 10779628"/>
              <a:gd name="connsiteY8" fmla="*/ 6007868 h 6389159"/>
              <a:gd name="connsiteX9" fmla="*/ 8224811 w 10779628"/>
              <a:gd name="connsiteY9" fmla="*/ 5962491 h 6389159"/>
              <a:gd name="connsiteX10" fmla="*/ 8241557 w 10779628"/>
              <a:gd name="connsiteY10" fmla="*/ 5963722 h 6389159"/>
              <a:gd name="connsiteX11" fmla="*/ 8306925 w 10779628"/>
              <a:gd name="connsiteY11" fmla="*/ 5972660 h 6389159"/>
              <a:gd name="connsiteX12" fmla="*/ 8321022 w 10779628"/>
              <a:gd name="connsiteY12" fmla="*/ 5978462 h 6389159"/>
              <a:gd name="connsiteX13" fmla="*/ 8337029 w 10779628"/>
              <a:gd name="connsiteY13" fmla="*/ 5972527 h 6389159"/>
              <a:gd name="connsiteX14" fmla="*/ 8341661 w 10779628"/>
              <a:gd name="connsiteY14" fmla="*/ 5967091 h 6389159"/>
              <a:gd name="connsiteX15" fmla="*/ 8393713 w 10779628"/>
              <a:gd name="connsiteY15" fmla="*/ 5975746 h 6389159"/>
              <a:gd name="connsiteX16" fmla="*/ 8399973 w 10779628"/>
              <a:gd name="connsiteY16" fmla="*/ 5975820 h 6389159"/>
              <a:gd name="connsiteX17" fmla="*/ 8443005 w 10779628"/>
              <a:gd name="connsiteY17" fmla="*/ 5972836 h 6389159"/>
              <a:gd name="connsiteX18" fmla="*/ 8506820 w 10779628"/>
              <a:gd name="connsiteY18" fmla="*/ 5962957 h 6389159"/>
              <a:gd name="connsiteX19" fmla="*/ 8527033 w 10779628"/>
              <a:gd name="connsiteY19" fmla="*/ 5951937 h 6389159"/>
              <a:gd name="connsiteX20" fmla="*/ 8767004 w 10779628"/>
              <a:gd name="connsiteY20" fmla="*/ 5943558 h 6389159"/>
              <a:gd name="connsiteX21" fmla="*/ 8773611 w 10779628"/>
              <a:gd name="connsiteY21" fmla="*/ 5944923 h 6389159"/>
              <a:gd name="connsiteX22" fmla="*/ 8778124 w 10779628"/>
              <a:gd name="connsiteY22" fmla="*/ 5956001 h 6389159"/>
              <a:gd name="connsiteX23" fmla="*/ 8800214 w 10779628"/>
              <a:gd name="connsiteY23" fmla="*/ 5951480 h 6389159"/>
              <a:gd name="connsiteX24" fmla="*/ 8804068 w 10779628"/>
              <a:gd name="connsiteY24" fmla="*/ 5950466 h 6389159"/>
              <a:gd name="connsiteX25" fmla="*/ 8818563 w 10779628"/>
              <a:gd name="connsiteY25" fmla="*/ 5951521 h 6389159"/>
              <a:gd name="connsiteX26" fmla="*/ 8823797 w 10779628"/>
              <a:gd name="connsiteY26" fmla="*/ 5945423 h 6389159"/>
              <a:gd name="connsiteX27" fmla="*/ 8872799 w 10779628"/>
              <a:gd name="connsiteY27" fmla="*/ 5946156 h 6389159"/>
              <a:gd name="connsiteX28" fmla="*/ 8966574 w 10779628"/>
              <a:gd name="connsiteY28" fmla="*/ 5958701 h 6389159"/>
              <a:gd name="connsiteX29" fmla="*/ 8981164 w 10779628"/>
              <a:gd name="connsiteY29" fmla="*/ 5964665 h 6389159"/>
              <a:gd name="connsiteX30" fmla="*/ 9076580 w 10779628"/>
              <a:gd name="connsiteY30" fmla="*/ 5971672 h 6389159"/>
              <a:gd name="connsiteX31" fmla="*/ 9141948 w 10779628"/>
              <a:gd name="connsiteY31" fmla="*/ 5980610 h 6389159"/>
              <a:gd name="connsiteX32" fmla="*/ 9156044 w 10779628"/>
              <a:gd name="connsiteY32" fmla="*/ 5986412 h 6389159"/>
              <a:gd name="connsiteX33" fmla="*/ 9172051 w 10779628"/>
              <a:gd name="connsiteY33" fmla="*/ 5980477 h 6389159"/>
              <a:gd name="connsiteX34" fmla="*/ 9176685 w 10779628"/>
              <a:gd name="connsiteY34" fmla="*/ 5975041 h 6389159"/>
              <a:gd name="connsiteX35" fmla="*/ 9228735 w 10779628"/>
              <a:gd name="connsiteY35" fmla="*/ 5983696 h 6389159"/>
              <a:gd name="connsiteX36" fmla="*/ 9234995 w 10779628"/>
              <a:gd name="connsiteY36" fmla="*/ 5983770 h 6389159"/>
              <a:gd name="connsiteX37" fmla="*/ 9278027 w 10779628"/>
              <a:gd name="connsiteY37" fmla="*/ 5980787 h 6389159"/>
              <a:gd name="connsiteX38" fmla="*/ 9341842 w 10779628"/>
              <a:gd name="connsiteY38" fmla="*/ 5970908 h 6389159"/>
              <a:gd name="connsiteX39" fmla="*/ 9407724 w 10779628"/>
              <a:gd name="connsiteY39" fmla="*/ 5950862 h 6389159"/>
              <a:gd name="connsiteX40" fmla="*/ 9445865 w 10779628"/>
              <a:gd name="connsiteY40" fmla="*/ 5942325 h 6389159"/>
              <a:gd name="connsiteX41" fmla="*/ 9472286 w 10779628"/>
              <a:gd name="connsiteY41" fmla="*/ 5933117 h 6389159"/>
              <a:gd name="connsiteX42" fmla="*/ 9546703 w 10779628"/>
              <a:gd name="connsiteY42" fmla="*/ 5925799 h 6389159"/>
              <a:gd name="connsiteX43" fmla="*/ 9673053 w 10779628"/>
              <a:gd name="connsiteY43" fmla="*/ 5932700 h 6389159"/>
              <a:gd name="connsiteX44" fmla="*/ 10618508 w 10779628"/>
              <a:gd name="connsiteY44" fmla="*/ 5895098 h 6389159"/>
              <a:gd name="connsiteX45" fmla="*/ 10637555 w 10779628"/>
              <a:gd name="connsiteY45" fmla="*/ 5855439 h 6389159"/>
              <a:gd name="connsiteX46" fmla="*/ 10637370 w 10779628"/>
              <a:gd name="connsiteY46" fmla="*/ 5825637 h 6389159"/>
              <a:gd name="connsiteX47" fmla="*/ 10637373 w 10779628"/>
              <a:gd name="connsiteY47" fmla="*/ 5825631 h 6389159"/>
              <a:gd name="connsiteX48" fmla="*/ 10435228 w 10779628"/>
              <a:gd name="connsiteY48" fmla="*/ 31766 h 6389159"/>
              <a:gd name="connsiteX49" fmla="*/ 10434110 w 10779628"/>
              <a:gd name="connsiteY49" fmla="*/ 0 h 6389159"/>
              <a:gd name="connsiteX50" fmla="*/ 10569387 w 10779628"/>
              <a:gd name="connsiteY50" fmla="*/ 0 h 6389159"/>
              <a:gd name="connsiteX51" fmla="*/ 10779628 w 10779628"/>
              <a:gd name="connsiteY51" fmla="*/ 6020518 h 6389159"/>
              <a:gd name="connsiteX52" fmla="*/ 223115 w 10779628"/>
              <a:gd name="connsiteY52" fmla="*/ 6389159 h 6389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0779628" h="6389159">
                <a:moveTo>
                  <a:pt x="0" y="0"/>
                </a:moveTo>
                <a:lnTo>
                  <a:pt x="153777" y="0"/>
                </a:lnTo>
                <a:lnTo>
                  <a:pt x="370140" y="6195811"/>
                </a:lnTo>
                <a:cubicBezTo>
                  <a:pt x="370976" y="6218384"/>
                  <a:pt x="386870" y="6236135"/>
                  <a:pt x="405708" y="6235540"/>
                </a:cubicBezTo>
                <a:lnTo>
                  <a:pt x="6302803" y="6029609"/>
                </a:lnTo>
                <a:lnTo>
                  <a:pt x="6304148" y="6029831"/>
                </a:lnTo>
                <a:cubicBezTo>
                  <a:pt x="6357339" y="6034823"/>
                  <a:pt x="6504165" y="6031083"/>
                  <a:pt x="6496845" y="6023014"/>
                </a:cubicBezTo>
                <a:lnTo>
                  <a:pt x="6528549" y="6021726"/>
                </a:lnTo>
                <a:lnTo>
                  <a:pt x="6925381" y="6007868"/>
                </a:lnTo>
                <a:lnTo>
                  <a:pt x="8224811" y="5962491"/>
                </a:lnTo>
                <a:lnTo>
                  <a:pt x="8241557" y="5963722"/>
                </a:lnTo>
                <a:lnTo>
                  <a:pt x="8306925" y="5972660"/>
                </a:lnTo>
                <a:lnTo>
                  <a:pt x="8321022" y="5978462"/>
                </a:lnTo>
                <a:lnTo>
                  <a:pt x="8337029" y="5972527"/>
                </a:lnTo>
                <a:cubicBezTo>
                  <a:pt x="8338965" y="5970876"/>
                  <a:pt x="8340524" y="5969041"/>
                  <a:pt x="8341661" y="5967091"/>
                </a:cubicBezTo>
                <a:lnTo>
                  <a:pt x="8393713" y="5975746"/>
                </a:lnTo>
                <a:lnTo>
                  <a:pt x="8399973" y="5975820"/>
                </a:lnTo>
                <a:lnTo>
                  <a:pt x="8443005" y="5972836"/>
                </a:lnTo>
                <a:lnTo>
                  <a:pt x="8506820" y="5962957"/>
                </a:lnTo>
                <a:lnTo>
                  <a:pt x="8527033" y="5951937"/>
                </a:lnTo>
                <a:lnTo>
                  <a:pt x="8767004" y="5943558"/>
                </a:lnTo>
                <a:lnTo>
                  <a:pt x="8773611" y="5944923"/>
                </a:lnTo>
                <a:cubicBezTo>
                  <a:pt x="8776882" y="5946962"/>
                  <a:pt x="8778716" y="5950395"/>
                  <a:pt x="8778124" y="5956001"/>
                </a:cubicBezTo>
                <a:cubicBezTo>
                  <a:pt x="8785559" y="5955183"/>
                  <a:pt x="8792861" y="5953448"/>
                  <a:pt x="8800214" y="5951480"/>
                </a:cubicBezTo>
                <a:lnTo>
                  <a:pt x="8804068" y="5950466"/>
                </a:lnTo>
                <a:lnTo>
                  <a:pt x="8818563" y="5951521"/>
                </a:lnTo>
                <a:lnTo>
                  <a:pt x="8823797" y="5945423"/>
                </a:lnTo>
                <a:lnTo>
                  <a:pt x="8872799" y="5946156"/>
                </a:lnTo>
                <a:cubicBezTo>
                  <a:pt x="8894262" y="5961487"/>
                  <a:pt x="8933541" y="5952747"/>
                  <a:pt x="8966574" y="5958701"/>
                </a:cubicBezTo>
                <a:lnTo>
                  <a:pt x="8981164" y="5964665"/>
                </a:lnTo>
                <a:lnTo>
                  <a:pt x="9076580" y="5971672"/>
                </a:lnTo>
                <a:lnTo>
                  <a:pt x="9141948" y="5980610"/>
                </a:lnTo>
                <a:lnTo>
                  <a:pt x="9156044" y="5986412"/>
                </a:lnTo>
                <a:lnTo>
                  <a:pt x="9172051" y="5980477"/>
                </a:lnTo>
                <a:cubicBezTo>
                  <a:pt x="9173987" y="5978826"/>
                  <a:pt x="9175547" y="5976993"/>
                  <a:pt x="9176685" y="5975041"/>
                </a:cubicBezTo>
                <a:lnTo>
                  <a:pt x="9228735" y="5983696"/>
                </a:lnTo>
                <a:lnTo>
                  <a:pt x="9234995" y="5983770"/>
                </a:lnTo>
                <a:lnTo>
                  <a:pt x="9278027" y="5980787"/>
                </a:lnTo>
                <a:lnTo>
                  <a:pt x="9341842" y="5970908"/>
                </a:lnTo>
                <a:cubicBezTo>
                  <a:pt x="9362833" y="5964258"/>
                  <a:pt x="9381127" y="5939409"/>
                  <a:pt x="9407724" y="5950862"/>
                </a:cubicBezTo>
                <a:cubicBezTo>
                  <a:pt x="9401450" y="5937374"/>
                  <a:pt x="9438956" y="5954131"/>
                  <a:pt x="9445865" y="5942325"/>
                </a:cubicBezTo>
                <a:cubicBezTo>
                  <a:pt x="9449828" y="5932569"/>
                  <a:pt x="9462127" y="5935378"/>
                  <a:pt x="9472286" y="5933117"/>
                </a:cubicBezTo>
                <a:cubicBezTo>
                  <a:pt x="9480901" y="5923854"/>
                  <a:pt x="9530344" y="5921768"/>
                  <a:pt x="9546703" y="5925799"/>
                </a:cubicBezTo>
                <a:cubicBezTo>
                  <a:pt x="9591725" y="5943225"/>
                  <a:pt x="9636868" y="5919834"/>
                  <a:pt x="9673053" y="5932700"/>
                </a:cubicBezTo>
                <a:lnTo>
                  <a:pt x="10618508" y="5895098"/>
                </a:lnTo>
                <a:lnTo>
                  <a:pt x="10637555" y="5855439"/>
                </a:lnTo>
                <a:cubicBezTo>
                  <a:pt x="10637494" y="5853702"/>
                  <a:pt x="10637432" y="5827374"/>
                  <a:pt x="10637370" y="5825637"/>
                </a:cubicBezTo>
                <a:cubicBezTo>
                  <a:pt x="10637371" y="5825634"/>
                  <a:pt x="10637372" y="5825633"/>
                  <a:pt x="10637373" y="5825631"/>
                </a:cubicBezTo>
                <a:cubicBezTo>
                  <a:pt x="10605151" y="4903053"/>
                  <a:pt x="10489014" y="1561585"/>
                  <a:pt x="10435228" y="31766"/>
                </a:cubicBezTo>
                <a:lnTo>
                  <a:pt x="10434110" y="0"/>
                </a:lnTo>
                <a:lnTo>
                  <a:pt x="10569387" y="0"/>
                </a:lnTo>
                <a:lnTo>
                  <a:pt x="10779628" y="6020518"/>
                </a:lnTo>
                <a:lnTo>
                  <a:pt x="223115" y="6389159"/>
                </a:lnTo>
                <a:close/>
              </a:path>
            </a:pathLst>
          </a:custGeom>
          <a:solidFill>
            <a:srgbClr val="EFEEE9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4AA9E-2250-B5A9-8BB5-4F9DB7A9F4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843" y="2275804"/>
            <a:ext cx="8360086" cy="2964495"/>
          </a:xfrm>
        </p:spPr>
        <p:txBody>
          <a:bodyPr>
            <a:normAutofit/>
          </a:bodyPr>
          <a:lstStyle/>
          <a:p>
            <a:r>
              <a:rPr lang="ru-RU" sz="2400" b="1" i="0" err="1">
                <a:latin typeface="Franklin Gothic Heavy"/>
              </a:rPr>
              <a:t>Чотирьохметрова</a:t>
            </a:r>
            <a:r>
              <a:rPr lang="ru-RU" sz="2400" b="1" i="0" dirty="0">
                <a:latin typeface="Franklin Gothic Heavy"/>
              </a:rPr>
              <a:t> скульптура </a:t>
            </a:r>
            <a:r>
              <a:rPr lang="ru-RU" sz="2400" b="1" i="0" err="1">
                <a:latin typeface="Franklin Gothic Heavy"/>
              </a:rPr>
              <a:t>Божої</a:t>
            </a:r>
            <a:r>
              <a:rPr lang="ru-RU" sz="2400" b="1" i="0" dirty="0">
                <a:latin typeface="Franklin Gothic Heavy"/>
              </a:rPr>
              <a:t> </a:t>
            </a:r>
            <a:r>
              <a:rPr lang="ru-RU" sz="2400" b="1" i="0" err="1">
                <a:latin typeface="Franklin Gothic Heavy"/>
              </a:rPr>
              <a:t>Матері</a:t>
            </a:r>
            <a:r>
              <a:rPr lang="ru-RU" sz="2400" b="1" i="0" dirty="0">
                <a:latin typeface="Franklin Gothic Heavy"/>
              </a:rPr>
              <a:t>, </a:t>
            </a:r>
            <a:r>
              <a:rPr lang="ru-RU" sz="2400" b="1" i="0" err="1">
                <a:latin typeface="Franklin Gothic Heavy"/>
              </a:rPr>
              <a:t>виконана</a:t>
            </a:r>
            <a:r>
              <a:rPr lang="ru-RU" sz="2400" b="1" i="0" dirty="0">
                <a:latin typeface="Franklin Gothic Heavy"/>
              </a:rPr>
              <a:t> в </a:t>
            </a:r>
            <a:r>
              <a:rPr lang="ru-RU" sz="2400" b="1" i="0" err="1">
                <a:latin typeface="Franklin Gothic Heavy"/>
              </a:rPr>
              <a:t>бронзі</a:t>
            </a:r>
            <a:r>
              <a:rPr lang="ru-RU" sz="2400" b="1" i="0" dirty="0">
                <a:latin typeface="Franklin Gothic Heavy"/>
              </a:rPr>
              <a:t> і </a:t>
            </a:r>
            <a:r>
              <a:rPr lang="ru-RU" sz="2400" b="1" i="0" err="1">
                <a:latin typeface="Franklin Gothic Heavy"/>
              </a:rPr>
              <a:t>встановлена</a:t>
            </a:r>
            <a:r>
              <a:rPr lang="ru-RU" sz="2400" b="1" i="0" dirty="0">
                <a:latin typeface="Franklin Gothic Heavy"/>
              </a:rPr>
              <a:t> ​​на 8-метровому </a:t>
            </a:r>
            <a:r>
              <a:rPr lang="ru-RU" sz="2400" b="1" i="0" err="1">
                <a:latin typeface="Franklin Gothic Heavy"/>
              </a:rPr>
              <a:t>постаменті</a:t>
            </a:r>
            <a:endParaRPr lang="ru-RU" sz="2400" err="1">
              <a:latin typeface="Franklin Gothic Heavy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AC40D81-38DF-4AD2-80C8-6AFBBEBB21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0898" y="5239910"/>
            <a:ext cx="9371526" cy="73226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Courier New"/>
                <a:cs typeface="Courier New"/>
              </a:rPr>
              <a:t>Автор </a:t>
            </a:r>
            <a:r>
              <a:rPr lang="ru-RU" sz="2000" b="1" dirty="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Courier New"/>
                <a:cs typeface="Courier New"/>
              </a:rPr>
              <a:t>скульптури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Courier New"/>
                <a:cs typeface="Courier New"/>
              </a:rPr>
              <a:t> - член </a:t>
            </a:r>
            <a:r>
              <a:rPr lang="ru-RU" sz="2000" b="1" dirty="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Courier New"/>
                <a:cs typeface="Courier New"/>
              </a:rPr>
              <a:t>Національної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Courier New"/>
                <a:cs typeface="Courier New"/>
              </a:rPr>
              <a:t> </a:t>
            </a:r>
            <a:r>
              <a:rPr lang="ru-RU" sz="2000" b="1" dirty="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Courier New"/>
                <a:cs typeface="Courier New"/>
              </a:rPr>
              <a:t>спілки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Courier New"/>
                <a:cs typeface="Courier New"/>
              </a:rPr>
              <a:t> </a:t>
            </a:r>
            <a:r>
              <a:rPr lang="ru-RU" sz="2000" b="1" dirty="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Courier New"/>
                <a:cs typeface="Courier New"/>
              </a:rPr>
              <a:t>художників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Courier New"/>
                <a:cs typeface="Courier New"/>
              </a:rPr>
              <a:t> </a:t>
            </a:r>
            <a:r>
              <a:rPr lang="ru-RU" sz="2000" b="1" dirty="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Courier New"/>
                <a:cs typeface="Courier New"/>
              </a:rPr>
              <a:t>України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Courier New"/>
                <a:cs typeface="Courier New"/>
              </a:rPr>
              <a:t>, скульптор </a:t>
            </a:r>
            <a:r>
              <a:rPr lang="ru-RU" sz="2000" b="1" dirty="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Courier New"/>
                <a:cs typeface="Courier New"/>
              </a:rPr>
              <a:t>Володимир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Courier New"/>
                <a:cs typeface="Courier New"/>
              </a:rPr>
              <a:t> Токар. </a:t>
            </a:r>
            <a:endParaRPr lang="ru-RU" sz="2000" b="1">
              <a:solidFill>
                <a:schemeClr val="bg1">
                  <a:lumMod val="95000"/>
                  <a:lumOff val="5000"/>
                </a:schemeClr>
              </a:solidFill>
              <a:highlight>
                <a:srgbClr val="C0C0C0"/>
              </a:highlight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97023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heme/theme1.xml><?xml version="1.0" encoding="utf-8"?>
<a:theme xmlns:a="http://schemas.openxmlformats.org/drawingml/2006/main" name="AfterhoursVTI">
  <a:themeElements>
    <a:clrScheme name="Afterhours">
      <a:dk1>
        <a:sysClr val="windowText" lastClr="000000"/>
      </a:dk1>
      <a:lt1>
        <a:srgbClr val="FFFFFF"/>
      </a:lt1>
      <a:dk2>
        <a:srgbClr val="2D3122"/>
      </a:dk2>
      <a:lt2>
        <a:srgbClr val="F3F2EE"/>
      </a:lt2>
      <a:accent1>
        <a:srgbClr val="31AEC4"/>
      </a:accent1>
      <a:accent2>
        <a:srgbClr val="3163BD"/>
      </a:accent2>
      <a:accent3>
        <a:srgbClr val="5E854F"/>
      </a:accent3>
      <a:accent4>
        <a:srgbClr val="34B66C"/>
      </a:accent4>
      <a:accent5>
        <a:srgbClr val="CD2929"/>
      </a:accent5>
      <a:accent6>
        <a:srgbClr val="6946C8"/>
      </a:accent6>
      <a:hlink>
        <a:srgbClr val="0678EA"/>
      </a:hlink>
      <a:folHlink>
        <a:srgbClr val="B65887"/>
      </a:folHlink>
    </a:clrScheme>
    <a:fontScheme name="Street">
      <a:majorFont>
        <a:latin typeface="Franklin Gothic Heavy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terhoursVTI" id="{90A150B1-9C08-42C7-B4E0-C1D732064FA1}" vid="{A6104589-8A83-4A64-B7F1-AAF946A4051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AfterhoursVTI</vt:lpstr>
      <vt:lpstr>Всеукраїнський літературний «МАН-Юніор Дослідник»  Юніор Історик : Пам`ятки Кривого Рогу  </vt:lpstr>
      <vt:lpstr>Мета :  сприяння соціальної активності підростаючої особистості через вивчення мистецтва, культурної спадщини регіону</vt:lpstr>
      <vt:lpstr>Кривий Ріг - місто довжиною в життя</vt:lpstr>
      <vt:lpstr>Подорожуємо по місту довжиною в життя!</vt:lpstr>
      <vt:lpstr>Козак Ріг - за легендою засновник Кривого рогу</vt:lpstr>
      <vt:lpstr>Найвищий пам`ятник Хрестителю Київської Русі князю Володимиру Великому відкритий у Кривому Розі </vt:lpstr>
      <vt:lpstr>Пам`ятник козаку Мамаю </vt:lpstr>
      <vt:lpstr>Петро Калнишевський-останній кошовий Запорозької Січі</vt:lpstr>
      <vt:lpstr>Чотирьохметрова скульптура Божої Матері, виконана в бронзі і встановлена ​​на 8-метровому постаменті</vt:lpstr>
      <vt:lpstr> Пам'ятник Миколаю.</vt:lpstr>
      <vt:lpstr> Природа. Технологія. Монументалізм. Кар'єр Північного Гоку</vt:lpstr>
      <vt:lpstr>Висновок :  Кривий Ріг є промисловим містом, але й дуже багате на культурні пам`ятки. Для того, щоб виховувати патріотичні почуття ,потрібно знайомитись зі скульптурним центром міста. Я вважаю, що краєзнавчі теми мають обов'язково вивчатися. В одній презентації не можливо вмістити всі цікаві пам'ятки Кривого Рогу, тому це окремі екскурсії. Саме тому робота була присвячена монументальній скульптурі.</vt:lpstr>
      <vt:lpstr>ДЖЕРЕЛА 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/>
  <cp:revision>605</cp:revision>
  <dcterms:created xsi:type="dcterms:W3CDTF">2024-04-13T16:53:15Z</dcterms:created>
  <dcterms:modified xsi:type="dcterms:W3CDTF">2024-04-15T20:29:57Z</dcterms:modified>
</cp:coreProperties>
</file>